
<file path=[Content_Types].xml><?xml version="1.0" encoding="utf-8"?>
<Types xmlns="http://schemas.openxmlformats.org/package/2006/content-types">
  <Default Extension="emf" ContentType="image/x-emf"/>
  <Default Extension="gif" ContentType="image/gif"/>
  <Default Extension="jpeg" ContentType="image/jpeg"/>
  <Default Extension="jpg" ContentType="image/jpeg"/>
  <Default Extension="mp4" ContentType="video/mp4"/>
  <Default Extension="png" ContentType="image/png"/>
  <Default Extension="rels" ContentType="application/vnd.openxmlformats-package.relationships+xml"/>
  <Default Extension="svg" ContentType="image/svg+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Masters/slideMaster10.xml" ContentType="application/vnd.openxmlformats-officedocument.presentationml.slideMaster+xml"/>
  <Override PartName="/ppt/slideMasters/slideMaster11.xml" ContentType="application/vnd.openxmlformats-officedocument.presentationml.slideMaster+xml"/>
  <Override PartName="/ppt/slideMasters/slideMaster12.xml" ContentType="application/vnd.openxmlformats-officedocument.presentationml.slideMaster+xml"/>
  <Override PartName="/ppt/slideMasters/slideMaster13.xml" ContentType="application/vnd.openxmlformats-officedocument.presentationml.slideMaster+xml"/>
  <Override PartName="/ppt/slideMasters/slideMaster14.xml" ContentType="application/vnd.openxmlformats-officedocument.presentationml.slideMaster+xml"/>
  <Override PartName="/ppt/slideMasters/slideMaster15.xml" ContentType="application/vnd.openxmlformats-officedocument.presentationml.slideMaster+xml"/>
  <Override PartName="/ppt/slideMasters/slideMaster16.xml" ContentType="application/vnd.openxmlformats-officedocument.presentationml.slideMaster+xml"/>
  <Override PartName="/ppt/slideMasters/slideMaster17.xml" ContentType="application/vnd.openxmlformats-officedocument.presentationml.slideMaster+xml"/>
  <Override PartName="/ppt/slideMasters/slideMaster18.xml" ContentType="application/vnd.openxmlformats-officedocument.presentationml.slideMaster+xml"/>
  <Override PartName="/ppt/slideMasters/slideMaster19.xml" ContentType="application/vnd.openxmlformats-officedocument.presentationml.slideMaster+xml"/>
  <Override PartName="/ppt/slideMasters/slideMaster20.xml" ContentType="application/vnd.openxmlformats-officedocument.presentationml.slideMaster+xml"/>
  <Override PartName="/ppt/slideMasters/slideMaster21.xml" ContentType="application/vnd.openxmlformats-officedocument.presentationml.slideMaster+xml"/>
  <Override PartName="/ppt/slideMasters/slideMaster22.xml" ContentType="application/vnd.openxmlformats-officedocument.presentationml.slideMaster+xml"/>
  <Override PartName="/ppt/slideMasters/slideMaster23.xml" ContentType="application/vnd.openxmlformats-officedocument.presentationml.slideMaster+xml"/>
  <Override PartName="/ppt/slideMasters/slideMaster24.xml" ContentType="application/vnd.openxmlformats-officedocument.presentationml.slideMaster+xml"/>
  <Override PartName="/ppt/slideMasters/slideMaster25.xml" ContentType="application/vnd.openxmlformats-officedocument.presentationml.slideMaster+xml"/>
  <Override PartName="/ppt/slideMasters/slideMaster26.xml" ContentType="application/vnd.openxmlformats-officedocument.presentationml.slideMaster+xml"/>
  <Override PartName="/ppt/slideMasters/slideMaster27.xml" ContentType="application/vnd.openxmlformats-officedocument.presentationml.slideMaster+xml"/>
  <Override PartName="/ppt/slideMasters/slideMaster28.xml" ContentType="application/vnd.openxmlformats-officedocument.presentationml.slideMaster+xml"/>
  <Override PartName="/ppt/slideMasters/slideMaster29.xml" ContentType="application/vnd.openxmlformats-officedocument.presentationml.slideMaster+xml"/>
  <Override PartName="/ppt/slideMasters/slideMaster30.xml" ContentType="application/vnd.openxmlformats-officedocument.presentationml.slideMaster+xml"/>
  <Override PartName="/ppt/slideMasters/slideMaster31.xml" ContentType="application/vnd.openxmlformats-officedocument.presentationml.slideMaster+xml"/>
  <Override PartName="/ppt/slideMasters/slideMaster32.xml" ContentType="application/vnd.openxmlformats-officedocument.presentationml.slideMaster+xml"/>
  <Override PartName="/ppt/slideMasters/slideMaster33.xml" ContentType="application/vnd.openxmlformats-officedocument.presentationml.slideMaster+xml"/>
  <Override PartName="/ppt/slideMasters/slideMaster34.xml" ContentType="application/vnd.openxmlformats-officedocument.presentationml.slideMaster+xml"/>
  <Override PartName="/ppt/slideMasters/slideMaster35.xml" ContentType="application/vnd.openxmlformats-officedocument.presentationml.slideMaster+xml"/>
  <Override PartName="/ppt/slideMasters/slideMaster36.xml" ContentType="application/vnd.openxmlformats-officedocument.presentationml.slideMaster+xml"/>
  <Override PartName="/ppt/slideMasters/slideMaster37.xml" ContentType="application/vnd.openxmlformats-officedocument.presentationml.slideMaster+xml"/>
  <Override PartName="/ppt/slideMasters/slideMaster38.xml" ContentType="application/vnd.openxmlformats-officedocument.presentationml.slideMaster+xml"/>
  <Override PartName="/ppt/slideMasters/slideMaster39.xml" ContentType="application/vnd.openxmlformats-officedocument.presentationml.slideMaster+xml"/>
  <Override PartName="/ppt/slideMasters/slideMaster40.xml" ContentType="application/vnd.openxmlformats-officedocument.presentationml.slideMaster+xml"/>
  <Override PartName="/ppt/slideMasters/slideMaster41.xml" ContentType="application/vnd.openxmlformats-officedocument.presentationml.slideMaster+xml"/>
  <Override PartName="/ppt/slideMasters/slideMaster42.xml" ContentType="application/vnd.openxmlformats-officedocument.presentationml.slideMaster+xml"/>
  <Override PartName="/ppt/slideMasters/slideMaster43.xml" ContentType="application/vnd.openxmlformats-officedocument.presentationml.slideMaster+xml"/>
  <Override PartName="/ppt/slideMasters/slideMaster44.xml" ContentType="application/vnd.openxmlformats-officedocument.presentationml.slideMaster+xml"/>
  <Override PartName="/ppt/slideMasters/slideMaster45.xml" ContentType="application/vnd.openxmlformats-officedocument.presentationml.slideMaster+xml"/>
  <Override PartName="/ppt/slideMasters/slideMaster46.xml" ContentType="application/vnd.openxmlformats-officedocument.presentationml.slideMaster+xml"/>
  <Override PartName="/ppt/slideMasters/slideMaster47.xml" ContentType="application/vnd.openxmlformats-officedocument.presentationml.slideMaster+xml"/>
  <Override PartName="/ppt/slideMasters/slideMaster48.xml" ContentType="application/vnd.openxmlformats-officedocument.presentationml.slideMaster+xml"/>
  <Override PartName="/ppt/slideMasters/slideMaster49.xml" ContentType="application/vnd.openxmlformats-officedocument.presentationml.slideMaster+xml"/>
  <Override PartName="/ppt/slideMasters/slideMaster50.xml" ContentType="application/vnd.openxmlformats-officedocument.presentationml.slideMaster+xml"/>
  <Override PartName="/ppt/slideMasters/slideMaster51.xml" ContentType="application/vnd.openxmlformats-officedocument.presentationml.slideMaster+xml"/>
  <Override PartName="/ppt/slideMasters/slideMaster52.xml" ContentType="application/vnd.openxmlformats-officedocument.presentationml.slideMaster+xml"/>
  <Override PartName="/ppt/slideMasters/slideMaster53.xml" ContentType="application/vnd.openxmlformats-officedocument.presentationml.slideMaster+xml"/>
  <Override PartName="/ppt/slideMasters/slideMaster54.xml" ContentType="application/vnd.openxmlformats-officedocument.presentationml.slideMaster+xml"/>
  <Override PartName="/ppt/slideMasters/slideMaster55.xml" ContentType="application/vnd.openxmlformats-officedocument.presentationml.slideMaster+xml"/>
  <Override PartName="/ppt/slideMasters/slideMaster56.xml" ContentType="application/vnd.openxmlformats-officedocument.presentationml.slideMaster+xml"/>
  <Override PartName="/ppt/slideMasters/slideMaster57.xml" ContentType="application/vnd.openxmlformats-officedocument.presentationml.slideMaster+xml"/>
  <Override PartName="/ppt/slideMasters/slideMaster58.xml" ContentType="application/vnd.openxmlformats-officedocument.presentationml.slideMaster+xml"/>
  <Override PartName="/ppt/slideMasters/slideMaster59.xml" ContentType="application/vnd.openxmlformats-officedocument.presentationml.slideMaster+xml"/>
  <Override PartName="/ppt/slideMasters/slideMaster60.xml" ContentType="application/vnd.openxmlformats-officedocument.presentationml.slideMaster+xml"/>
  <Override PartName="/ppt/slideMasters/slideMaster61.xml" ContentType="application/vnd.openxmlformats-officedocument.presentationml.slideMaster+xml"/>
  <Override PartName="/ppt/slideMasters/slideMaster62.xml" ContentType="application/vnd.openxmlformats-officedocument.presentationml.slideMaster+xml"/>
  <Override PartName="/ppt/slideMasters/slideMaster63.xml" ContentType="application/vnd.openxmlformats-officedocument.presentationml.slideMaster+xml"/>
  <Override PartName="/ppt/slideMasters/slideMaster64.xml" ContentType="application/vnd.openxmlformats-officedocument.presentationml.slideMaster+xml"/>
  <Override PartName="/ppt/slideMasters/slideMaster65.xml" ContentType="application/vnd.openxmlformats-officedocument.presentationml.slideMaster+xml"/>
  <Override PartName="/ppt/slideMasters/slideMaster66.xml" ContentType="application/vnd.openxmlformats-officedocument.presentationml.slideMaster+xml"/>
  <Override PartName="/ppt/slideMasters/slideMaster67.xml" ContentType="application/vnd.openxmlformats-officedocument.presentationml.slideMaster+xml"/>
  <Override PartName="/ppt/slideMasters/slideMaster68.xml" ContentType="application/vnd.openxmlformats-officedocument.presentationml.slideMaster+xml"/>
  <Override PartName="/ppt/slideMasters/slideMaster69.xml" ContentType="application/vnd.openxmlformats-officedocument.presentationml.slideMaster+xml"/>
  <Override PartName="/ppt/slideMasters/slideMaster70.xml" ContentType="application/vnd.openxmlformats-officedocument.presentationml.slideMaster+xml"/>
  <Override PartName="/ppt/slideMasters/slideMaster71.xml" ContentType="application/vnd.openxmlformats-officedocument.presentationml.slideMaster+xml"/>
  <Override PartName="/ppt/slideMasters/slideMaster72.xml" ContentType="application/vnd.openxmlformats-officedocument.presentationml.slideMaster+xml"/>
  <Override PartName="/ppt/slideMasters/slideMaster73.xml" ContentType="application/vnd.openxmlformats-officedocument.presentationml.slideMaster+xml"/>
  <Override PartName="/ppt/slideMasters/slideMaster74.xml" ContentType="application/vnd.openxmlformats-officedocument.presentationml.slideMaster+xml"/>
  <Override PartName="/ppt/slideMasters/slideMaster75.xml" ContentType="application/vnd.openxmlformats-officedocument.presentationml.slideMaster+xml"/>
  <Override PartName="/ppt/slideMasters/slideMaster76.xml" ContentType="application/vnd.openxmlformats-officedocument.presentationml.slideMaster+xml"/>
  <Override PartName="/ppt/slideMasters/slideMaster77.xml" ContentType="application/vnd.openxmlformats-officedocument.presentationml.slideMaster+xml"/>
  <Override PartName="/ppt/slideMasters/slideMaster78.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slides/slide173.xml" ContentType="application/vnd.openxmlformats-officedocument.presentationml.slide+xml"/>
  <Override PartName="/ppt/slides/slide174.xml" ContentType="application/vnd.openxmlformats-officedocument.presentationml.slide+xml"/>
  <Override PartName="/ppt/slides/slide175.xml" ContentType="application/vnd.openxmlformats-officedocument.presentationml.slide+xml"/>
  <Override PartName="/ppt/slides/slide176.xml" ContentType="application/vnd.openxmlformats-officedocument.presentationml.slide+xml"/>
  <Override PartName="/ppt/slides/slide177.xml" ContentType="application/vnd.openxmlformats-officedocument.presentationml.slide+xml"/>
  <Override PartName="/ppt/slides/slide178.xml" ContentType="application/vnd.openxmlformats-officedocument.presentationml.slide+xml"/>
  <Override PartName="/ppt/slides/slide179.xml" ContentType="application/vnd.openxmlformats-officedocument.presentationml.slide+xml"/>
  <Override PartName="/ppt/slides/slide180.xml" ContentType="application/vnd.openxmlformats-officedocument.presentationml.slide+xml"/>
  <Override PartName="/ppt/slides/slide181.xml" ContentType="application/vnd.openxmlformats-officedocument.presentationml.slide+xml"/>
  <Override PartName="/ppt/slides/slide182.xml" ContentType="application/vnd.openxmlformats-officedocument.presentationml.slide+xml"/>
  <Override PartName="/ppt/slides/slide183.xml" ContentType="application/vnd.openxmlformats-officedocument.presentationml.slide+xml"/>
  <Override PartName="/ppt/slides/slide184.xml" ContentType="application/vnd.openxmlformats-officedocument.presentationml.slide+xml"/>
  <Override PartName="/ppt/slides/slide185.xml" ContentType="application/vnd.openxmlformats-officedocument.presentationml.slide+xml"/>
  <Override PartName="/ppt/slides/slide186.xml" ContentType="application/vnd.openxmlformats-officedocument.presentationml.slide+xml"/>
  <Override PartName="/ppt/slides/slide187.xml" ContentType="application/vnd.openxmlformats-officedocument.presentationml.slide+xml"/>
  <Override PartName="/ppt/slides/slide188.xml" ContentType="application/vnd.openxmlformats-officedocument.presentationml.slide+xml"/>
  <Override PartName="/ppt/slides/slide189.xml" ContentType="application/vnd.openxmlformats-officedocument.presentationml.slide+xml"/>
  <Override PartName="/ppt/slides/slide190.xml" ContentType="application/vnd.openxmlformats-officedocument.presentationml.slide+xml"/>
  <Override PartName="/ppt/slides/slide191.xml" ContentType="application/vnd.openxmlformats-officedocument.presentationml.slide+xml"/>
  <Override PartName="/ppt/slides/slide192.xml" ContentType="application/vnd.openxmlformats-officedocument.presentationml.slide+xml"/>
  <Override PartName="/ppt/slides/slide193.xml" ContentType="application/vnd.openxmlformats-officedocument.presentationml.slide+xml"/>
  <Override PartName="/ppt/slides/slide194.xml" ContentType="application/vnd.openxmlformats-officedocument.presentationml.slide+xml"/>
  <Override PartName="/ppt/slides/slide195.xml" ContentType="application/vnd.openxmlformats-officedocument.presentationml.slide+xml"/>
  <Override PartName="/ppt/slides/slide196.xml" ContentType="application/vnd.openxmlformats-officedocument.presentationml.slide+xml"/>
  <Override PartName="/ppt/slides/slide197.xml" ContentType="application/vnd.openxmlformats-officedocument.presentationml.slide+xml"/>
  <Override PartName="/ppt/slides/slide198.xml" ContentType="application/vnd.openxmlformats-officedocument.presentationml.slide+xml"/>
  <Override PartName="/ppt/slides/slide199.xml" ContentType="application/vnd.openxmlformats-officedocument.presentationml.slide+xml"/>
  <Override PartName="/ppt/slides/slide200.xml" ContentType="application/vnd.openxmlformats-officedocument.presentationml.slide+xml"/>
  <Override PartName="/ppt/slides/slide201.xml" ContentType="application/vnd.openxmlformats-officedocument.presentationml.slide+xml"/>
  <Override PartName="/ppt/slides/slide202.xml" ContentType="application/vnd.openxmlformats-officedocument.presentationml.slide+xml"/>
  <Override PartName="/ppt/slides/slide203.xml" ContentType="application/vnd.openxmlformats-officedocument.presentationml.slide+xml"/>
  <Override PartName="/ppt/slides/slide204.xml" ContentType="application/vnd.openxmlformats-officedocument.presentationml.slide+xml"/>
  <Override PartName="/ppt/slides/slide205.xml" ContentType="application/vnd.openxmlformats-officedocument.presentationml.slide+xml"/>
  <Override PartName="/ppt/slides/slide206.xml" ContentType="application/vnd.openxmlformats-officedocument.presentationml.slide+xml"/>
  <Override PartName="/ppt/slides/slide207.xml" ContentType="application/vnd.openxmlformats-officedocument.presentationml.slide+xml"/>
  <Override PartName="/ppt/slides/slide208.xml" ContentType="application/vnd.openxmlformats-officedocument.presentationml.slide+xml"/>
  <Override PartName="/ppt/slides/slide209.xml" ContentType="application/vnd.openxmlformats-officedocument.presentationml.slide+xml"/>
  <Override PartName="/ppt/slides/slide210.xml" ContentType="application/vnd.openxmlformats-officedocument.presentationml.slide+xml"/>
  <Override PartName="/ppt/slides/slide211.xml" ContentType="application/vnd.openxmlformats-officedocument.presentationml.slide+xml"/>
  <Override PartName="/ppt/slides/slide212.xml" ContentType="application/vnd.openxmlformats-officedocument.presentationml.slide+xml"/>
  <Override PartName="/ppt/slides/slide213.xml" ContentType="application/vnd.openxmlformats-officedocument.presentationml.slide+xml"/>
  <Override PartName="/ppt/slides/slide214.xml" ContentType="application/vnd.openxmlformats-officedocument.presentationml.slide+xml"/>
  <Override PartName="/ppt/slides/slide215.xml" ContentType="application/vnd.openxmlformats-officedocument.presentationml.slide+xml"/>
  <Override PartName="/ppt/slides/slide216.xml" ContentType="application/vnd.openxmlformats-officedocument.presentationml.slide+xml"/>
  <Override PartName="/ppt/slides/slide217.xml" ContentType="application/vnd.openxmlformats-officedocument.presentationml.slide+xml"/>
  <Override PartName="/ppt/slides/slide218.xml" ContentType="application/vnd.openxmlformats-officedocument.presentationml.slide+xml"/>
  <Override PartName="/ppt/slides/slide219.xml" ContentType="application/vnd.openxmlformats-officedocument.presentationml.slide+xml"/>
  <Override PartName="/ppt/slides/slide220.xml" ContentType="application/vnd.openxmlformats-officedocument.presentationml.slide+xml"/>
  <Override PartName="/ppt/slides/slide221.xml" ContentType="application/vnd.openxmlformats-officedocument.presentationml.slide+xml"/>
  <Override PartName="/ppt/slides/slide222.xml" ContentType="application/vnd.openxmlformats-officedocument.presentationml.slide+xml"/>
  <Override PartName="/ppt/slides/slide223.xml" ContentType="application/vnd.openxmlformats-officedocument.presentationml.slide+xml"/>
  <Override PartName="/ppt/slides/slide224.xml" ContentType="application/vnd.openxmlformats-officedocument.presentationml.slide+xml"/>
  <Override PartName="/ppt/slides/slide225.xml" ContentType="application/vnd.openxmlformats-officedocument.presentationml.slide+xml"/>
  <Override PartName="/ppt/slides/slide226.xml" ContentType="application/vnd.openxmlformats-officedocument.presentationml.slide+xml"/>
  <Override PartName="/ppt/slides/slide227.xml" ContentType="application/vnd.openxmlformats-officedocument.presentationml.slide+xml"/>
  <Override PartName="/ppt/slides/slide228.xml" ContentType="application/vnd.openxmlformats-officedocument.presentationml.slide+xml"/>
  <Override PartName="/ppt/slides/slide229.xml" ContentType="application/vnd.openxmlformats-officedocument.presentationml.slide+xml"/>
  <Override PartName="/ppt/slides/slide230.xml" ContentType="application/vnd.openxmlformats-officedocument.presentationml.slide+xml"/>
  <Override PartName="/ppt/slides/slide231.xml" ContentType="application/vnd.openxmlformats-officedocument.presentationml.slide+xml"/>
  <Override PartName="/ppt/slides/slide232.xml" ContentType="application/vnd.openxmlformats-officedocument.presentationml.slide+xml"/>
  <Override PartName="/ppt/slides/slide233.xml" ContentType="application/vnd.openxmlformats-officedocument.presentationml.slide+xml"/>
  <Override PartName="/ppt/slides/slide234.xml" ContentType="application/vnd.openxmlformats-officedocument.presentationml.slide+xml"/>
  <Override PartName="/ppt/slides/slide235.xml" ContentType="application/vnd.openxmlformats-officedocument.presentationml.slide+xml"/>
  <Override PartName="/ppt/slides/slide236.xml" ContentType="application/vnd.openxmlformats-officedocument.presentationml.slide+xml"/>
  <Override PartName="/ppt/slides/slide237.xml" ContentType="application/vnd.openxmlformats-officedocument.presentationml.slide+xml"/>
  <Override PartName="/ppt/slides/slide238.xml" ContentType="application/vnd.openxmlformats-officedocument.presentationml.slide+xml"/>
  <Override PartName="/ppt/slides/slide239.xml" ContentType="application/vnd.openxmlformats-officedocument.presentationml.slide+xml"/>
  <Override PartName="/ppt/slides/slide240.xml" ContentType="application/vnd.openxmlformats-officedocument.presentationml.slide+xml"/>
  <Override PartName="/ppt/slides/slide241.xml" ContentType="application/vnd.openxmlformats-officedocument.presentationml.slide+xml"/>
  <Override PartName="/ppt/slides/slide242.xml" ContentType="application/vnd.openxmlformats-officedocument.presentationml.slide+xml"/>
  <Override PartName="/ppt/slides/slide243.xml" ContentType="application/vnd.openxmlformats-officedocument.presentationml.slide+xml"/>
  <Override PartName="/ppt/slides/slide244.xml" ContentType="application/vnd.openxmlformats-officedocument.presentationml.slide+xml"/>
  <Override PartName="/ppt/slides/slide245.xml" ContentType="application/vnd.openxmlformats-officedocument.presentationml.slide+xml"/>
  <Override PartName="/ppt/slides/slide246.xml" ContentType="application/vnd.openxmlformats-officedocument.presentationml.slide+xml"/>
  <Override PartName="/ppt/slides/slide247.xml" ContentType="application/vnd.openxmlformats-officedocument.presentationml.slide+xml"/>
  <Override PartName="/ppt/slides/slide248.xml" ContentType="application/vnd.openxmlformats-officedocument.presentationml.slide+xml"/>
  <Override PartName="/ppt/slides/slide249.xml" ContentType="application/vnd.openxmlformats-officedocument.presentationml.slide+xml"/>
  <Override PartName="/ppt/slides/slide250.xml" ContentType="application/vnd.openxmlformats-officedocument.presentationml.slide+xml"/>
  <Override PartName="/ppt/slides/slide251.xml" ContentType="application/vnd.openxmlformats-officedocument.presentationml.slide+xml"/>
  <Override PartName="/ppt/slides/slide252.xml" ContentType="application/vnd.openxmlformats-officedocument.presentationml.slide+xml"/>
  <Override PartName="/ppt/slides/slide253.xml" ContentType="application/vnd.openxmlformats-officedocument.presentationml.slide+xml"/>
  <Override PartName="/ppt/slides/slide254.xml" ContentType="application/vnd.openxmlformats-officedocument.presentationml.slide+xml"/>
  <Override PartName="/ppt/slides/slide255.xml" ContentType="application/vnd.openxmlformats-officedocument.presentationml.slide+xml"/>
  <Override PartName="/ppt/slides/slide256.xml" ContentType="application/vnd.openxmlformats-officedocument.presentationml.slide+xml"/>
  <Override PartName="/ppt/slides/slide257.xml" ContentType="application/vnd.openxmlformats-officedocument.presentationml.slide+xml"/>
  <Override PartName="/ppt/slides/slide258.xml" ContentType="application/vnd.openxmlformats-officedocument.presentationml.slide+xml"/>
  <Override PartName="/ppt/slides/slide259.xml" ContentType="application/vnd.openxmlformats-officedocument.presentationml.slide+xml"/>
  <Override PartName="/ppt/slides/slide260.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theme/theme2.xml" ContentType="application/vnd.openxmlformats-officedocument.theme+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theme/theme3.xml" ContentType="application/vnd.openxmlformats-officedocument.theme+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theme/theme4.xml" ContentType="application/vnd.openxmlformats-officedocument.theme+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theme/theme5.xml" ContentType="application/vnd.openxmlformats-officedocument.theme+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theme/theme6.xml" ContentType="application/vnd.openxmlformats-officedocument.theme+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theme/theme7.xml" ContentType="application/vnd.openxmlformats-officedocument.theme+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theme/theme8.xml" ContentType="application/vnd.openxmlformats-officedocument.theme+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theme/theme9.xml" ContentType="application/vnd.openxmlformats-officedocument.theme+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theme/theme10.xml" ContentType="application/vnd.openxmlformats-officedocument.theme+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theme/theme11.xml" ContentType="application/vnd.openxmlformats-officedocument.theme+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theme/theme12.xml" ContentType="application/vnd.openxmlformats-officedocument.theme+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theme/theme13.xml" ContentType="application/vnd.openxmlformats-officedocument.theme+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slideLayouts/slideLayout159.xml" ContentType="application/vnd.openxmlformats-officedocument.presentationml.slideLayout+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slideLayouts/slideLayout162.xml" ContentType="application/vnd.openxmlformats-officedocument.presentationml.slideLayout+xml"/>
  <Override PartName="/ppt/slideLayouts/slideLayout163.xml" ContentType="application/vnd.openxmlformats-officedocument.presentationml.slideLayout+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theme/theme14.xml" ContentType="application/vnd.openxmlformats-officedocument.theme+xml"/>
  <Override PartName="/ppt/slideLayouts/slideLayout168.xml" ContentType="application/vnd.openxmlformats-officedocument.presentationml.slideLayout+xml"/>
  <Override PartName="/ppt/slideLayouts/slideLayout169.xml" ContentType="application/vnd.openxmlformats-officedocument.presentationml.slideLayout+xml"/>
  <Override PartName="/ppt/slideLayouts/slideLayout170.xml" ContentType="application/vnd.openxmlformats-officedocument.presentationml.slideLayout+xml"/>
  <Override PartName="/ppt/slideLayouts/slideLayout171.xml" ContentType="application/vnd.openxmlformats-officedocument.presentationml.slideLayout+xml"/>
  <Override PartName="/ppt/slideLayouts/slideLayout172.xml" ContentType="application/vnd.openxmlformats-officedocument.presentationml.slideLayout+xml"/>
  <Override PartName="/ppt/slideLayouts/slideLayout173.xml" ContentType="application/vnd.openxmlformats-officedocument.presentationml.slideLayout+xml"/>
  <Override PartName="/ppt/slideLayouts/slideLayout174.xml" ContentType="application/vnd.openxmlformats-officedocument.presentationml.slideLayout+xml"/>
  <Override PartName="/ppt/slideLayouts/slideLayout175.xml" ContentType="application/vnd.openxmlformats-officedocument.presentationml.slideLayout+xml"/>
  <Override PartName="/ppt/slideLayouts/slideLayout176.xml" ContentType="application/vnd.openxmlformats-officedocument.presentationml.slideLayout+xml"/>
  <Override PartName="/ppt/slideLayouts/slideLayout177.xml" ContentType="application/vnd.openxmlformats-officedocument.presentationml.slideLayout+xml"/>
  <Override PartName="/ppt/slideLayouts/slideLayout178.xml" ContentType="application/vnd.openxmlformats-officedocument.presentationml.slideLayout+xml"/>
  <Override PartName="/ppt/slideLayouts/slideLayout179.xml" ContentType="application/vnd.openxmlformats-officedocument.presentationml.slideLayout+xml"/>
  <Override PartName="/ppt/theme/theme15.xml" ContentType="application/vnd.openxmlformats-officedocument.theme+xml"/>
  <Override PartName="/ppt/slideLayouts/slideLayout180.xml" ContentType="application/vnd.openxmlformats-officedocument.presentationml.slideLayout+xml"/>
  <Override PartName="/ppt/slideLayouts/slideLayout181.xml" ContentType="application/vnd.openxmlformats-officedocument.presentationml.slideLayout+xml"/>
  <Override PartName="/ppt/slideLayouts/slideLayout182.xml" ContentType="application/vnd.openxmlformats-officedocument.presentationml.slideLayout+xml"/>
  <Override PartName="/ppt/slideLayouts/slideLayout183.xml" ContentType="application/vnd.openxmlformats-officedocument.presentationml.slideLayout+xml"/>
  <Override PartName="/ppt/slideLayouts/slideLayout184.xml" ContentType="application/vnd.openxmlformats-officedocument.presentationml.slideLayout+xml"/>
  <Override PartName="/ppt/slideLayouts/slideLayout185.xml" ContentType="application/vnd.openxmlformats-officedocument.presentationml.slideLayout+xml"/>
  <Override PartName="/ppt/slideLayouts/slideLayout186.xml" ContentType="application/vnd.openxmlformats-officedocument.presentationml.slideLayout+xml"/>
  <Override PartName="/ppt/slideLayouts/slideLayout187.xml" ContentType="application/vnd.openxmlformats-officedocument.presentationml.slideLayout+xml"/>
  <Override PartName="/ppt/slideLayouts/slideLayout188.xml" ContentType="application/vnd.openxmlformats-officedocument.presentationml.slideLayout+xml"/>
  <Override PartName="/ppt/slideLayouts/slideLayout189.xml" ContentType="application/vnd.openxmlformats-officedocument.presentationml.slideLayout+xml"/>
  <Override PartName="/ppt/slideLayouts/slideLayout190.xml" ContentType="application/vnd.openxmlformats-officedocument.presentationml.slideLayout+xml"/>
  <Override PartName="/ppt/theme/theme16.xml" ContentType="application/vnd.openxmlformats-officedocument.theme+xml"/>
  <Override PartName="/ppt/slideLayouts/slideLayout191.xml" ContentType="application/vnd.openxmlformats-officedocument.presentationml.slideLayout+xml"/>
  <Override PartName="/ppt/slideLayouts/slideLayout192.xml" ContentType="application/vnd.openxmlformats-officedocument.presentationml.slideLayout+xml"/>
  <Override PartName="/ppt/slideLayouts/slideLayout193.xml" ContentType="application/vnd.openxmlformats-officedocument.presentationml.slideLayout+xml"/>
  <Override PartName="/ppt/slideLayouts/slideLayout194.xml" ContentType="application/vnd.openxmlformats-officedocument.presentationml.slideLayout+xml"/>
  <Override PartName="/ppt/slideLayouts/slideLayout195.xml" ContentType="application/vnd.openxmlformats-officedocument.presentationml.slideLayout+xml"/>
  <Override PartName="/ppt/slideLayouts/slideLayout196.xml" ContentType="application/vnd.openxmlformats-officedocument.presentationml.slideLayout+xml"/>
  <Override PartName="/ppt/slideLayouts/slideLayout197.xml" ContentType="application/vnd.openxmlformats-officedocument.presentationml.slideLayout+xml"/>
  <Override PartName="/ppt/slideLayouts/slideLayout198.xml" ContentType="application/vnd.openxmlformats-officedocument.presentationml.slideLayout+xml"/>
  <Override PartName="/ppt/slideLayouts/slideLayout199.xml" ContentType="application/vnd.openxmlformats-officedocument.presentationml.slideLayout+xml"/>
  <Override PartName="/ppt/slideLayouts/slideLayout200.xml" ContentType="application/vnd.openxmlformats-officedocument.presentationml.slideLayout+xml"/>
  <Override PartName="/ppt/slideLayouts/slideLayout201.xml" ContentType="application/vnd.openxmlformats-officedocument.presentationml.slideLayout+xml"/>
  <Override PartName="/ppt/slideLayouts/slideLayout202.xml" ContentType="application/vnd.openxmlformats-officedocument.presentationml.slideLayout+xml"/>
  <Override PartName="/ppt/theme/theme17.xml" ContentType="application/vnd.openxmlformats-officedocument.theme+xml"/>
  <Override PartName="/ppt/slideLayouts/slideLayout203.xml" ContentType="application/vnd.openxmlformats-officedocument.presentationml.slideLayout+xml"/>
  <Override PartName="/ppt/slideLayouts/slideLayout204.xml" ContentType="application/vnd.openxmlformats-officedocument.presentationml.slideLayout+xml"/>
  <Override PartName="/ppt/slideLayouts/slideLayout205.xml" ContentType="application/vnd.openxmlformats-officedocument.presentationml.slideLayout+xml"/>
  <Override PartName="/ppt/slideLayouts/slideLayout206.xml" ContentType="application/vnd.openxmlformats-officedocument.presentationml.slideLayout+xml"/>
  <Override PartName="/ppt/slideLayouts/slideLayout207.xml" ContentType="application/vnd.openxmlformats-officedocument.presentationml.slideLayout+xml"/>
  <Override PartName="/ppt/slideLayouts/slideLayout208.xml" ContentType="application/vnd.openxmlformats-officedocument.presentationml.slideLayout+xml"/>
  <Override PartName="/ppt/slideLayouts/slideLayout209.xml" ContentType="application/vnd.openxmlformats-officedocument.presentationml.slideLayout+xml"/>
  <Override PartName="/ppt/slideLayouts/slideLayout210.xml" ContentType="application/vnd.openxmlformats-officedocument.presentationml.slideLayout+xml"/>
  <Override PartName="/ppt/slideLayouts/slideLayout211.xml" ContentType="application/vnd.openxmlformats-officedocument.presentationml.slideLayout+xml"/>
  <Override PartName="/ppt/slideLayouts/slideLayout212.xml" ContentType="application/vnd.openxmlformats-officedocument.presentationml.slideLayout+xml"/>
  <Override PartName="/ppt/slideLayouts/slideLayout213.xml" ContentType="application/vnd.openxmlformats-officedocument.presentationml.slideLayout+xml"/>
  <Override PartName="/ppt/theme/theme18.xml" ContentType="application/vnd.openxmlformats-officedocument.theme+xml"/>
  <Override PartName="/ppt/slideLayouts/slideLayout214.xml" ContentType="application/vnd.openxmlformats-officedocument.presentationml.slideLayout+xml"/>
  <Override PartName="/ppt/slideLayouts/slideLayout215.xml" ContentType="application/vnd.openxmlformats-officedocument.presentationml.slideLayout+xml"/>
  <Override PartName="/ppt/slideLayouts/slideLayout216.xml" ContentType="application/vnd.openxmlformats-officedocument.presentationml.slideLayout+xml"/>
  <Override PartName="/ppt/slideLayouts/slideLayout217.xml" ContentType="application/vnd.openxmlformats-officedocument.presentationml.slideLayout+xml"/>
  <Override PartName="/ppt/slideLayouts/slideLayout218.xml" ContentType="application/vnd.openxmlformats-officedocument.presentationml.slideLayout+xml"/>
  <Override PartName="/ppt/slideLayouts/slideLayout219.xml" ContentType="application/vnd.openxmlformats-officedocument.presentationml.slideLayout+xml"/>
  <Override PartName="/ppt/slideLayouts/slideLayout220.xml" ContentType="application/vnd.openxmlformats-officedocument.presentationml.slideLayout+xml"/>
  <Override PartName="/ppt/slideLayouts/slideLayout221.xml" ContentType="application/vnd.openxmlformats-officedocument.presentationml.slideLayout+xml"/>
  <Override PartName="/ppt/slideLayouts/slideLayout222.xml" ContentType="application/vnd.openxmlformats-officedocument.presentationml.slideLayout+xml"/>
  <Override PartName="/ppt/slideLayouts/slideLayout223.xml" ContentType="application/vnd.openxmlformats-officedocument.presentationml.slideLayout+xml"/>
  <Override PartName="/ppt/slideLayouts/slideLayout224.xml" ContentType="application/vnd.openxmlformats-officedocument.presentationml.slideLayout+xml"/>
  <Override PartName="/ppt/theme/theme19.xml" ContentType="application/vnd.openxmlformats-officedocument.theme+xml"/>
  <Override PartName="/ppt/slideLayouts/slideLayout225.xml" ContentType="application/vnd.openxmlformats-officedocument.presentationml.slideLayout+xml"/>
  <Override PartName="/ppt/slideLayouts/slideLayout226.xml" ContentType="application/vnd.openxmlformats-officedocument.presentationml.slideLayout+xml"/>
  <Override PartName="/ppt/slideLayouts/slideLayout227.xml" ContentType="application/vnd.openxmlformats-officedocument.presentationml.slideLayout+xml"/>
  <Override PartName="/ppt/slideLayouts/slideLayout228.xml" ContentType="application/vnd.openxmlformats-officedocument.presentationml.slideLayout+xml"/>
  <Override PartName="/ppt/slideLayouts/slideLayout229.xml" ContentType="application/vnd.openxmlformats-officedocument.presentationml.slideLayout+xml"/>
  <Override PartName="/ppt/slideLayouts/slideLayout230.xml" ContentType="application/vnd.openxmlformats-officedocument.presentationml.slideLayout+xml"/>
  <Override PartName="/ppt/slideLayouts/slideLayout231.xml" ContentType="application/vnd.openxmlformats-officedocument.presentationml.slideLayout+xml"/>
  <Override PartName="/ppt/slideLayouts/slideLayout232.xml" ContentType="application/vnd.openxmlformats-officedocument.presentationml.slideLayout+xml"/>
  <Override PartName="/ppt/slideLayouts/slideLayout233.xml" ContentType="application/vnd.openxmlformats-officedocument.presentationml.slideLayout+xml"/>
  <Override PartName="/ppt/slideLayouts/slideLayout234.xml" ContentType="application/vnd.openxmlformats-officedocument.presentationml.slideLayout+xml"/>
  <Override PartName="/ppt/slideLayouts/slideLayout235.xml" ContentType="application/vnd.openxmlformats-officedocument.presentationml.slideLayout+xml"/>
  <Override PartName="/ppt/theme/theme20.xml" ContentType="application/vnd.openxmlformats-officedocument.theme+xml"/>
  <Override PartName="/ppt/slideLayouts/slideLayout236.xml" ContentType="application/vnd.openxmlformats-officedocument.presentationml.slideLayout+xml"/>
  <Override PartName="/ppt/slideLayouts/slideLayout237.xml" ContentType="application/vnd.openxmlformats-officedocument.presentationml.slideLayout+xml"/>
  <Override PartName="/ppt/slideLayouts/slideLayout238.xml" ContentType="application/vnd.openxmlformats-officedocument.presentationml.slideLayout+xml"/>
  <Override PartName="/ppt/slideLayouts/slideLayout239.xml" ContentType="application/vnd.openxmlformats-officedocument.presentationml.slideLayout+xml"/>
  <Override PartName="/ppt/slideLayouts/slideLayout240.xml" ContentType="application/vnd.openxmlformats-officedocument.presentationml.slideLayout+xml"/>
  <Override PartName="/ppt/slideLayouts/slideLayout241.xml" ContentType="application/vnd.openxmlformats-officedocument.presentationml.slideLayout+xml"/>
  <Override PartName="/ppt/slideLayouts/slideLayout242.xml" ContentType="application/vnd.openxmlformats-officedocument.presentationml.slideLayout+xml"/>
  <Override PartName="/ppt/slideLayouts/slideLayout243.xml" ContentType="application/vnd.openxmlformats-officedocument.presentationml.slideLayout+xml"/>
  <Override PartName="/ppt/slideLayouts/slideLayout244.xml" ContentType="application/vnd.openxmlformats-officedocument.presentationml.slideLayout+xml"/>
  <Override PartName="/ppt/slideLayouts/slideLayout245.xml" ContentType="application/vnd.openxmlformats-officedocument.presentationml.slideLayout+xml"/>
  <Override PartName="/ppt/slideLayouts/slideLayout246.xml" ContentType="application/vnd.openxmlformats-officedocument.presentationml.slideLayout+xml"/>
  <Override PartName="/ppt/theme/theme21.xml" ContentType="application/vnd.openxmlformats-officedocument.theme+xml"/>
  <Override PartName="/ppt/slideLayouts/slideLayout247.xml" ContentType="application/vnd.openxmlformats-officedocument.presentationml.slideLayout+xml"/>
  <Override PartName="/ppt/slideLayouts/slideLayout248.xml" ContentType="application/vnd.openxmlformats-officedocument.presentationml.slideLayout+xml"/>
  <Override PartName="/ppt/slideLayouts/slideLayout249.xml" ContentType="application/vnd.openxmlformats-officedocument.presentationml.slideLayout+xml"/>
  <Override PartName="/ppt/slideLayouts/slideLayout250.xml" ContentType="application/vnd.openxmlformats-officedocument.presentationml.slideLayout+xml"/>
  <Override PartName="/ppt/slideLayouts/slideLayout251.xml" ContentType="application/vnd.openxmlformats-officedocument.presentationml.slideLayout+xml"/>
  <Override PartName="/ppt/slideLayouts/slideLayout252.xml" ContentType="application/vnd.openxmlformats-officedocument.presentationml.slideLayout+xml"/>
  <Override PartName="/ppt/slideLayouts/slideLayout253.xml" ContentType="application/vnd.openxmlformats-officedocument.presentationml.slideLayout+xml"/>
  <Override PartName="/ppt/slideLayouts/slideLayout254.xml" ContentType="application/vnd.openxmlformats-officedocument.presentationml.slideLayout+xml"/>
  <Override PartName="/ppt/slideLayouts/slideLayout255.xml" ContentType="application/vnd.openxmlformats-officedocument.presentationml.slideLayout+xml"/>
  <Override PartName="/ppt/slideLayouts/slideLayout256.xml" ContentType="application/vnd.openxmlformats-officedocument.presentationml.slideLayout+xml"/>
  <Override PartName="/ppt/slideLayouts/slideLayout257.xml" ContentType="application/vnd.openxmlformats-officedocument.presentationml.slideLayout+xml"/>
  <Override PartName="/ppt/theme/theme22.xml" ContentType="application/vnd.openxmlformats-officedocument.theme+xml"/>
  <Override PartName="/ppt/slideLayouts/slideLayout258.xml" ContentType="application/vnd.openxmlformats-officedocument.presentationml.slideLayout+xml"/>
  <Override PartName="/ppt/slideLayouts/slideLayout259.xml" ContentType="application/vnd.openxmlformats-officedocument.presentationml.slideLayout+xml"/>
  <Override PartName="/ppt/slideLayouts/slideLayout260.xml" ContentType="application/vnd.openxmlformats-officedocument.presentationml.slideLayout+xml"/>
  <Override PartName="/ppt/slideLayouts/slideLayout261.xml" ContentType="application/vnd.openxmlformats-officedocument.presentationml.slideLayout+xml"/>
  <Override PartName="/ppt/slideLayouts/slideLayout262.xml" ContentType="application/vnd.openxmlformats-officedocument.presentationml.slideLayout+xml"/>
  <Override PartName="/ppt/slideLayouts/slideLayout263.xml" ContentType="application/vnd.openxmlformats-officedocument.presentationml.slideLayout+xml"/>
  <Override PartName="/ppt/slideLayouts/slideLayout264.xml" ContentType="application/vnd.openxmlformats-officedocument.presentationml.slideLayout+xml"/>
  <Override PartName="/ppt/slideLayouts/slideLayout265.xml" ContentType="application/vnd.openxmlformats-officedocument.presentationml.slideLayout+xml"/>
  <Override PartName="/ppt/slideLayouts/slideLayout266.xml" ContentType="application/vnd.openxmlformats-officedocument.presentationml.slideLayout+xml"/>
  <Override PartName="/ppt/slideLayouts/slideLayout267.xml" ContentType="application/vnd.openxmlformats-officedocument.presentationml.slideLayout+xml"/>
  <Override PartName="/ppt/slideLayouts/slideLayout268.xml" ContentType="application/vnd.openxmlformats-officedocument.presentationml.slideLayout+xml"/>
  <Override PartName="/ppt/theme/theme23.xml" ContentType="application/vnd.openxmlformats-officedocument.theme+xml"/>
  <Override PartName="/ppt/slideLayouts/slideLayout269.xml" ContentType="application/vnd.openxmlformats-officedocument.presentationml.slideLayout+xml"/>
  <Override PartName="/ppt/slideLayouts/slideLayout270.xml" ContentType="application/vnd.openxmlformats-officedocument.presentationml.slideLayout+xml"/>
  <Override PartName="/ppt/slideLayouts/slideLayout271.xml" ContentType="application/vnd.openxmlformats-officedocument.presentationml.slideLayout+xml"/>
  <Override PartName="/ppt/slideLayouts/slideLayout272.xml" ContentType="application/vnd.openxmlformats-officedocument.presentationml.slideLayout+xml"/>
  <Override PartName="/ppt/slideLayouts/slideLayout273.xml" ContentType="application/vnd.openxmlformats-officedocument.presentationml.slideLayout+xml"/>
  <Override PartName="/ppt/slideLayouts/slideLayout274.xml" ContentType="application/vnd.openxmlformats-officedocument.presentationml.slideLayout+xml"/>
  <Override PartName="/ppt/slideLayouts/slideLayout275.xml" ContentType="application/vnd.openxmlformats-officedocument.presentationml.slideLayout+xml"/>
  <Override PartName="/ppt/slideLayouts/slideLayout276.xml" ContentType="application/vnd.openxmlformats-officedocument.presentationml.slideLayout+xml"/>
  <Override PartName="/ppt/slideLayouts/slideLayout277.xml" ContentType="application/vnd.openxmlformats-officedocument.presentationml.slideLayout+xml"/>
  <Override PartName="/ppt/slideLayouts/slideLayout278.xml" ContentType="application/vnd.openxmlformats-officedocument.presentationml.slideLayout+xml"/>
  <Override PartName="/ppt/slideLayouts/slideLayout279.xml" ContentType="application/vnd.openxmlformats-officedocument.presentationml.slideLayout+xml"/>
  <Override PartName="/ppt/theme/theme24.xml" ContentType="application/vnd.openxmlformats-officedocument.theme+xml"/>
  <Override PartName="/ppt/slideLayouts/slideLayout280.xml" ContentType="application/vnd.openxmlformats-officedocument.presentationml.slideLayout+xml"/>
  <Override PartName="/ppt/slideLayouts/slideLayout281.xml" ContentType="application/vnd.openxmlformats-officedocument.presentationml.slideLayout+xml"/>
  <Override PartName="/ppt/slideLayouts/slideLayout282.xml" ContentType="application/vnd.openxmlformats-officedocument.presentationml.slideLayout+xml"/>
  <Override PartName="/ppt/slideLayouts/slideLayout283.xml" ContentType="application/vnd.openxmlformats-officedocument.presentationml.slideLayout+xml"/>
  <Override PartName="/ppt/slideLayouts/slideLayout284.xml" ContentType="application/vnd.openxmlformats-officedocument.presentationml.slideLayout+xml"/>
  <Override PartName="/ppt/slideLayouts/slideLayout285.xml" ContentType="application/vnd.openxmlformats-officedocument.presentationml.slideLayout+xml"/>
  <Override PartName="/ppt/slideLayouts/slideLayout286.xml" ContentType="application/vnd.openxmlformats-officedocument.presentationml.slideLayout+xml"/>
  <Override PartName="/ppt/slideLayouts/slideLayout287.xml" ContentType="application/vnd.openxmlformats-officedocument.presentationml.slideLayout+xml"/>
  <Override PartName="/ppt/slideLayouts/slideLayout288.xml" ContentType="application/vnd.openxmlformats-officedocument.presentationml.slideLayout+xml"/>
  <Override PartName="/ppt/slideLayouts/slideLayout289.xml" ContentType="application/vnd.openxmlformats-officedocument.presentationml.slideLayout+xml"/>
  <Override PartName="/ppt/slideLayouts/slideLayout290.xml" ContentType="application/vnd.openxmlformats-officedocument.presentationml.slideLayout+xml"/>
  <Override PartName="/ppt/theme/theme25.xml" ContentType="application/vnd.openxmlformats-officedocument.theme+xml"/>
  <Override PartName="/ppt/slideLayouts/slideLayout291.xml" ContentType="application/vnd.openxmlformats-officedocument.presentationml.slideLayout+xml"/>
  <Override PartName="/ppt/slideLayouts/slideLayout292.xml" ContentType="application/vnd.openxmlformats-officedocument.presentationml.slideLayout+xml"/>
  <Override PartName="/ppt/slideLayouts/slideLayout293.xml" ContentType="application/vnd.openxmlformats-officedocument.presentationml.slideLayout+xml"/>
  <Override PartName="/ppt/slideLayouts/slideLayout294.xml" ContentType="application/vnd.openxmlformats-officedocument.presentationml.slideLayout+xml"/>
  <Override PartName="/ppt/slideLayouts/slideLayout295.xml" ContentType="application/vnd.openxmlformats-officedocument.presentationml.slideLayout+xml"/>
  <Override PartName="/ppt/slideLayouts/slideLayout296.xml" ContentType="application/vnd.openxmlformats-officedocument.presentationml.slideLayout+xml"/>
  <Override PartName="/ppt/slideLayouts/slideLayout297.xml" ContentType="application/vnd.openxmlformats-officedocument.presentationml.slideLayout+xml"/>
  <Override PartName="/ppt/slideLayouts/slideLayout298.xml" ContentType="application/vnd.openxmlformats-officedocument.presentationml.slideLayout+xml"/>
  <Override PartName="/ppt/slideLayouts/slideLayout299.xml" ContentType="application/vnd.openxmlformats-officedocument.presentationml.slideLayout+xml"/>
  <Override PartName="/ppt/slideLayouts/slideLayout300.xml" ContentType="application/vnd.openxmlformats-officedocument.presentationml.slideLayout+xml"/>
  <Override PartName="/ppt/slideLayouts/slideLayout301.xml" ContentType="application/vnd.openxmlformats-officedocument.presentationml.slideLayout+xml"/>
  <Override PartName="/ppt/slideLayouts/slideLayout302.xml" ContentType="application/vnd.openxmlformats-officedocument.presentationml.slideLayout+xml"/>
  <Override PartName="/ppt/slideLayouts/slideLayout303.xml" ContentType="application/vnd.openxmlformats-officedocument.presentationml.slideLayout+xml"/>
  <Override PartName="/ppt/theme/theme26.xml" ContentType="application/vnd.openxmlformats-officedocument.theme+xml"/>
  <Override PartName="/ppt/slideLayouts/slideLayout304.xml" ContentType="application/vnd.openxmlformats-officedocument.presentationml.slideLayout+xml"/>
  <Override PartName="/ppt/slideLayouts/slideLayout305.xml" ContentType="application/vnd.openxmlformats-officedocument.presentationml.slideLayout+xml"/>
  <Override PartName="/ppt/slideLayouts/slideLayout306.xml" ContentType="application/vnd.openxmlformats-officedocument.presentationml.slideLayout+xml"/>
  <Override PartName="/ppt/slideLayouts/slideLayout307.xml" ContentType="application/vnd.openxmlformats-officedocument.presentationml.slideLayout+xml"/>
  <Override PartName="/ppt/slideLayouts/slideLayout308.xml" ContentType="application/vnd.openxmlformats-officedocument.presentationml.slideLayout+xml"/>
  <Override PartName="/ppt/slideLayouts/slideLayout309.xml" ContentType="application/vnd.openxmlformats-officedocument.presentationml.slideLayout+xml"/>
  <Override PartName="/ppt/slideLayouts/slideLayout310.xml" ContentType="application/vnd.openxmlformats-officedocument.presentationml.slideLayout+xml"/>
  <Override PartName="/ppt/slideLayouts/slideLayout311.xml" ContentType="application/vnd.openxmlformats-officedocument.presentationml.slideLayout+xml"/>
  <Override PartName="/ppt/slideLayouts/slideLayout312.xml" ContentType="application/vnd.openxmlformats-officedocument.presentationml.slideLayout+xml"/>
  <Override PartName="/ppt/slideLayouts/slideLayout313.xml" ContentType="application/vnd.openxmlformats-officedocument.presentationml.slideLayout+xml"/>
  <Override PartName="/ppt/slideLayouts/slideLayout314.xml" ContentType="application/vnd.openxmlformats-officedocument.presentationml.slideLayout+xml"/>
  <Override PartName="/ppt/theme/theme27.xml" ContentType="application/vnd.openxmlformats-officedocument.theme+xml"/>
  <Override PartName="/ppt/slideLayouts/slideLayout315.xml" ContentType="application/vnd.openxmlformats-officedocument.presentationml.slideLayout+xml"/>
  <Override PartName="/ppt/slideLayouts/slideLayout316.xml" ContentType="application/vnd.openxmlformats-officedocument.presentationml.slideLayout+xml"/>
  <Override PartName="/ppt/slideLayouts/slideLayout317.xml" ContentType="application/vnd.openxmlformats-officedocument.presentationml.slideLayout+xml"/>
  <Override PartName="/ppt/slideLayouts/slideLayout318.xml" ContentType="application/vnd.openxmlformats-officedocument.presentationml.slideLayout+xml"/>
  <Override PartName="/ppt/slideLayouts/slideLayout319.xml" ContentType="application/vnd.openxmlformats-officedocument.presentationml.slideLayout+xml"/>
  <Override PartName="/ppt/slideLayouts/slideLayout320.xml" ContentType="application/vnd.openxmlformats-officedocument.presentationml.slideLayout+xml"/>
  <Override PartName="/ppt/slideLayouts/slideLayout321.xml" ContentType="application/vnd.openxmlformats-officedocument.presentationml.slideLayout+xml"/>
  <Override PartName="/ppt/slideLayouts/slideLayout322.xml" ContentType="application/vnd.openxmlformats-officedocument.presentationml.slideLayout+xml"/>
  <Override PartName="/ppt/slideLayouts/slideLayout323.xml" ContentType="application/vnd.openxmlformats-officedocument.presentationml.slideLayout+xml"/>
  <Override PartName="/ppt/slideLayouts/slideLayout324.xml" ContentType="application/vnd.openxmlformats-officedocument.presentationml.slideLayout+xml"/>
  <Override PartName="/ppt/slideLayouts/slideLayout325.xml" ContentType="application/vnd.openxmlformats-officedocument.presentationml.slideLayout+xml"/>
  <Override PartName="/ppt/theme/theme28.xml" ContentType="application/vnd.openxmlformats-officedocument.theme+xml"/>
  <Override PartName="/ppt/slideLayouts/slideLayout326.xml" ContentType="application/vnd.openxmlformats-officedocument.presentationml.slideLayout+xml"/>
  <Override PartName="/ppt/slideLayouts/slideLayout327.xml" ContentType="application/vnd.openxmlformats-officedocument.presentationml.slideLayout+xml"/>
  <Override PartName="/ppt/slideLayouts/slideLayout328.xml" ContentType="application/vnd.openxmlformats-officedocument.presentationml.slideLayout+xml"/>
  <Override PartName="/ppt/slideLayouts/slideLayout329.xml" ContentType="application/vnd.openxmlformats-officedocument.presentationml.slideLayout+xml"/>
  <Override PartName="/ppt/slideLayouts/slideLayout330.xml" ContentType="application/vnd.openxmlformats-officedocument.presentationml.slideLayout+xml"/>
  <Override PartName="/ppt/slideLayouts/slideLayout331.xml" ContentType="application/vnd.openxmlformats-officedocument.presentationml.slideLayout+xml"/>
  <Override PartName="/ppt/slideLayouts/slideLayout332.xml" ContentType="application/vnd.openxmlformats-officedocument.presentationml.slideLayout+xml"/>
  <Override PartName="/ppt/slideLayouts/slideLayout333.xml" ContentType="application/vnd.openxmlformats-officedocument.presentationml.slideLayout+xml"/>
  <Override PartName="/ppt/slideLayouts/slideLayout334.xml" ContentType="application/vnd.openxmlformats-officedocument.presentationml.slideLayout+xml"/>
  <Override PartName="/ppt/slideLayouts/slideLayout335.xml" ContentType="application/vnd.openxmlformats-officedocument.presentationml.slideLayout+xml"/>
  <Override PartName="/ppt/slideLayouts/slideLayout336.xml" ContentType="application/vnd.openxmlformats-officedocument.presentationml.slideLayout+xml"/>
  <Override PartName="/ppt/theme/theme29.xml" ContentType="application/vnd.openxmlformats-officedocument.theme+xml"/>
  <Override PartName="/ppt/slideLayouts/slideLayout337.xml" ContentType="application/vnd.openxmlformats-officedocument.presentationml.slideLayout+xml"/>
  <Override PartName="/ppt/slideLayouts/slideLayout338.xml" ContentType="application/vnd.openxmlformats-officedocument.presentationml.slideLayout+xml"/>
  <Override PartName="/ppt/slideLayouts/slideLayout339.xml" ContentType="application/vnd.openxmlformats-officedocument.presentationml.slideLayout+xml"/>
  <Override PartName="/ppt/slideLayouts/slideLayout340.xml" ContentType="application/vnd.openxmlformats-officedocument.presentationml.slideLayout+xml"/>
  <Override PartName="/ppt/slideLayouts/slideLayout341.xml" ContentType="application/vnd.openxmlformats-officedocument.presentationml.slideLayout+xml"/>
  <Override PartName="/ppt/slideLayouts/slideLayout342.xml" ContentType="application/vnd.openxmlformats-officedocument.presentationml.slideLayout+xml"/>
  <Override PartName="/ppt/slideLayouts/slideLayout343.xml" ContentType="application/vnd.openxmlformats-officedocument.presentationml.slideLayout+xml"/>
  <Override PartName="/ppt/slideLayouts/slideLayout344.xml" ContentType="application/vnd.openxmlformats-officedocument.presentationml.slideLayout+xml"/>
  <Override PartName="/ppt/slideLayouts/slideLayout345.xml" ContentType="application/vnd.openxmlformats-officedocument.presentationml.slideLayout+xml"/>
  <Override PartName="/ppt/slideLayouts/slideLayout346.xml" ContentType="application/vnd.openxmlformats-officedocument.presentationml.slideLayout+xml"/>
  <Override PartName="/ppt/slideLayouts/slideLayout347.xml" ContentType="application/vnd.openxmlformats-officedocument.presentationml.slideLayout+xml"/>
  <Override PartName="/ppt/theme/theme30.xml" ContentType="application/vnd.openxmlformats-officedocument.theme+xml"/>
  <Override PartName="/ppt/slideLayouts/slideLayout348.xml" ContentType="application/vnd.openxmlformats-officedocument.presentationml.slideLayout+xml"/>
  <Override PartName="/ppt/slideLayouts/slideLayout349.xml" ContentType="application/vnd.openxmlformats-officedocument.presentationml.slideLayout+xml"/>
  <Override PartName="/ppt/slideLayouts/slideLayout350.xml" ContentType="application/vnd.openxmlformats-officedocument.presentationml.slideLayout+xml"/>
  <Override PartName="/ppt/slideLayouts/slideLayout351.xml" ContentType="application/vnd.openxmlformats-officedocument.presentationml.slideLayout+xml"/>
  <Override PartName="/ppt/slideLayouts/slideLayout352.xml" ContentType="application/vnd.openxmlformats-officedocument.presentationml.slideLayout+xml"/>
  <Override PartName="/ppt/slideLayouts/slideLayout353.xml" ContentType="application/vnd.openxmlformats-officedocument.presentationml.slideLayout+xml"/>
  <Override PartName="/ppt/slideLayouts/slideLayout354.xml" ContentType="application/vnd.openxmlformats-officedocument.presentationml.slideLayout+xml"/>
  <Override PartName="/ppt/slideLayouts/slideLayout355.xml" ContentType="application/vnd.openxmlformats-officedocument.presentationml.slideLayout+xml"/>
  <Override PartName="/ppt/slideLayouts/slideLayout356.xml" ContentType="application/vnd.openxmlformats-officedocument.presentationml.slideLayout+xml"/>
  <Override PartName="/ppt/slideLayouts/slideLayout357.xml" ContentType="application/vnd.openxmlformats-officedocument.presentationml.slideLayout+xml"/>
  <Override PartName="/ppt/slideLayouts/slideLayout358.xml" ContentType="application/vnd.openxmlformats-officedocument.presentationml.slideLayout+xml"/>
  <Override PartName="/ppt/theme/theme31.xml" ContentType="application/vnd.openxmlformats-officedocument.theme+xml"/>
  <Override PartName="/ppt/slideLayouts/slideLayout359.xml" ContentType="application/vnd.openxmlformats-officedocument.presentationml.slideLayout+xml"/>
  <Override PartName="/ppt/slideLayouts/slideLayout360.xml" ContentType="application/vnd.openxmlformats-officedocument.presentationml.slideLayout+xml"/>
  <Override PartName="/ppt/slideLayouts/slideLayout361.xml" ContentType="application/vnd.openxmlformats-officedocument.presentationml.slideLayout+xml"/>
  <Override PartName="/ppt/slideLayouts/slideLayout362.xml" ContentType="application/vnd.openxmlformats-officedocument.presentationml.slideLayout+xml"/>
  <Override PartName="/ppt/slideLayouts/slideLayout363.xml" ContentType="application/vnd.openxmlformats-officedocument.presentationml.slideLayout+xml"/>
  <Override PartName="/ppt/slideLayouts/slideLayout364.xml" ContentType="application/vnd.openxmlformats-officedocument.presentationml.slideLayout+xml"/>
  <Override PartName="/ppt/slideLayouts/slideLayout365.xml" ContentType="application/vnd.openxmlformats-officedocument.presentationml.slideLayout+xml"/>
  <Override PartName="/ppt/slideLayouts/slideLayout366.xml" ContentType="application/vnd.openxmlformats-officedocument.presentationml.slideLayout+xml"/>
  <Override PartName="/ppt/slideLayouts/slideLayout367.xml" ContentType="application/vnd.openxmlformats-officedocument.presentationml.slideLayout+xml"/>
  <Override PartName="/ppt/slideLayouts/slideLayout368.xml" ContentType="application/vnd.openxmlformats-officedocument.presentationml.slideLayout+xml"/>
  <Override PartName="/ppt/slideLayouts/slideLayout369.xml" ContentType="application/vnd.openxmlformats-officedocument.presentationml.slideLayout+xml"/>
  <Override PartName="/ppt/theme/theme32.xml" ContentType="application/vnd.openxmlformats-officedocument.theme+xml"/>
  <Override PartName="/ppt/slideLayouts/slideLayout370.xml" ContentType="application/vnd.openxmlformats-officedocument.presentationml.slideLayout+xml"/>
  <Override PartName="/ppt/slideLayouts/slideLayout371.xml" ContentType="application/vnd.openxmlformats-officedocument.presentationml.slideLayout+xml"/>
  <Override PartName="/ppt/slideLayouts/slideLayout372.xml" ContentType="application/vnd.openxmlformats-officedocument.presentationml.slideLayout+xml"/>
  <Override PartName="/ppt/slideLayouts/slideLayout373.xml" ContentType="application/vnd.openxmlformats-officedocument.presentationml.slideLayout+xml"/>
  <Override PartName="/ppt/slideLayouts/slideLayout374.xml" ContentType="application/vnd.openxmlformats-officedocument.presentationml.slideLayout+xml"/>
  <Override PartName="/ppt/slideLayouts/slideLayout375.xml" ContentType="application/vnd.openxmlformats-officedocument.presentationml.slideLayout+xml"/>
  <Override PartName="/ppt/slideLayouts/slideLayout376.xml" ContentType="application/vnd.openxmlformats-officedocument.presentationml.slideLayout+xml"/>
  <Override PartName="/ppt/slideLayouts/slideLayout377.xml" ContentType="application/vnd.openxmlformats-officedocument.presentationml.slideLayout+xml"/>
  <Override PartName="/ppt/slideLayouts/slideLayout378.xml" ContentType="application/vnd.openxmlformats-officedocument.presentationml.slideLayout+xml"/>
  <Override PartName="/ppt/slideLayouts/slideLayout379.xml" ContentType="application/vnd.openxmlformats-officedocument.presentationml.slideLayout+xml"/>
  <Override PartName="/ppt/slideLayouts/slideLayout380.xml" ContentType="application/vnd.openxmlformats-officedocument.presentationml.slideLayout+xml"/>
  <Override PartName="/ppt/theme/theme33.xml" ContentType="application/vnd.openxmlformats-officedocument.theme+xml"/>
  <Override PartName="/ppt/slideLayouts/slideLayout381.xml" ContentType="application/vnd.openxmlformats-officedocument.presentationml.slideLayout+xml"/>
  <Override PartName="/ppt/slideLayouts/slideLayout382.xml" ContentType="application/vnd.openxmlformats-officedocument.presentationml.slideLayout+xml"/>
  <Override PartName="/ppt/slideLayouts/slideLayout383.xml" ContentType="application/vnd.openxmlformats-officedocument.presentationml.slideLayout+xml"/>
  <Override PartName="/ppt/slideLayouts/slideLayout384.xml" ContentType="application/vnd.openxmlformats-officedocument.presentationml.slideLayout+xml"/>
  <Override PartName="/ppt/slideLayouts/slideLayout385.xml" ContentType="application/vnd.openxmlformats-officedocument.presentationml.slideLayout+xml"/>
  <Override PartName="/ppt/slideLayouts/slideLayout386.xml" ContentType="application/vnd.openxmlformats-officedocument.presentationml.slideLayout+xml"/>
  <Override PartName="/ppt/slideLayouts/slideLayout387.xml" ContentType="application/vnd.openxmlformats-officedocument.presentationml.slideLayout+xml"/>
  <Override PartName="/ppt/slideLayouts/slideLayout388.xml" ContentType="application/vnd.openxmlformats-officedocument.presentationml.slideLayout+xml"/>
  <Override PartName="/ppt/slideLayouts/slideLayout389.xml" ContentType="application/vnd.openxmlformats-officedocument.presentationml.slideLayout+xml"/>
  <Override PartName="/ppt/slideLayouts/slideLayout390.xml" ContentType="application/vnd.openxmlformats-officedocument.presentationml.slideLayout+xml"/>
  <Override PartName="/ppt/slideLayouts/slideLayout391.xml" ContentType="application/vnd.openxmlformats-officedocument.presentationml.slideLayout+xml"/>
  <Override PartName="/ppt/theme/theme34.xml" ContentType="application/vnd.openxmlformats-officedocument.theme+xml"/>
  <Override PartName="/ppt/slideLayouts/slideLayout392.xml" ContentType="application/vnd.openxmlformats-officedocument.presentationml.slideLayout+xml"/>
  <Override PartName="/ppt/slideLayouts/slideLayout393.xml" ContentType="application/vnd.openxmlformats-officedocument.presentationml.slideLayout+xml"/>
  <Override PartName="/ppt/slideLayouts/slideLayout394.xml" ContentType="application/vnd.openxmlformats-officedocument.presentationml.slideLayout+xml"/>
  <Override PartName="/ppt/slideLayouts/slideLayout395.xml" ContentType="application/vnd.openxmlformats-officedocument.presentationml.slideLayout+xml"/>
  <Override PartName="/ppt/slideLayouts/slideLayout396.xml" ContentType="application/vnd.openxmlformats-officedocument.presentationml.slideLayout+xml"/>
  <Override PartName="/ppt/slideLayouts/slideLayout397.xml" ContentType="application/vnd.openxmlformats-officedocument.presentationml.slideLayout+xml"/>
  <Override PartName="/ppt/slideLayouts/slideLayout398.xml" ContentType="application/vnd.openxmlformats-officedocument.presentationml.slideLayout+xml"/>
  <Override PartName="/ppt/slideLayouts/slideLayout399.xml" ContentType="application/vnd.openxmlformats-officedocument.presentationml.slideLayout+xml"/>
  <Override PartName="/ppt/slideLayouts/slideLayout400.xml" ContentType="application/vnd.openxmlformats-officedocument.presentationml.slideLayout+xml"/>
  <Override PartName="/ppt/slideLayouts/slideLayout401.xml" ContentType="application/vnd.openxmlformats-officedocument.presentationml.slideLayout+xml"/>
  <Override PartName="/ppt/slideLayouts/slideLayout402.xml" ContentType="application/vnd.openxmlformats-officedocument.presentationml.slideLayout+xml"/>
  <Override PartName="/ppt/theme/theme35.xml" ContentType="application/vnd.openxmlformats-officedocument.theme+xml"/>
  <Override PartName="/ppt/slideLayouts/slideLayout403.xml" ContentType="application/vnd.openxmlformats-officedocument.presentationml.slideLayout+xml"/>
  <Override PartName="/ppt/slideLayouts/slideLayout404.xml" ContentType="application/vnd.openxmlformats-officedocument.presentationml.slideLayout+xml"/>
  <Override PartName="/ppt/slideLayouts/slideLayout405.xml" ContentType="application/vnd.openxmlformats-officedocument.presentationml.slideLayout+xml"/>
  <Override PartName="/ppt/slideLayouts/slideLayout406.xml" ContentType="application/vnd.openxmlformats-officedocument.presentationml.slideLayout+xml"/>
  <Override PartName="/ppt/slideLayouts/slideLayout407.xml" ContentType="application/vnd.openxmlformats-officedocument.presentationml.slideLayout+xml"/>
  <Override PartName="/ppt/slideLayouts/slideLayout408.xml" ContentType="application/vnd.openxmlformats-officedocument.presentationml.slideLayout+xml"/>
  <Override PartName="/ppt/slideLayouts/slideLayout409.xml" ContentType="application/vnd.openxmlformats-officedocument.presentationml.slideLayout+xml"/>
  <Override PartName="/ppt/slideLayouts/slideLayout410.xml" ContentType="application/vnd.openxmlformats-officedocument.presentationml.slideLayout+xml"/>
  <Override PartName="/ppt/slideLayouts/slideLayout411.xml" ContentType="application/vnd.openxmlformats-officedocument.presentationml.slideLayout+xml"/>
  <Override PartName="/ppt/slideLayouts/slideLayout412.xml" ContentType="application/vnd.openxmlformats-officedocument.presentationml.slideLayout+xml"/>
  <Override PartName="/ppt/slideLayouts/slideLayout413.xml" ContentType="application/vnd.openxmlformats-officedocument.presentationml.slideLayout+xml"/>
  <Override PartName="/ppt/slideLayouts/slideLayout414.xml" ContentType="application/vnd.openxmlformats-officedocument.presentationml.slideLayout+xml"/>
  <Override PartName="/ppt/slideLayouts/slideLayout415.xml" ContentType="application/vnd.openxmlformats-officedocument.presentationml.slideLayout+xml"/>
  <Override PartName="/ppt/theme/theme36.xml" ContentType="application/vnd.openxmlformats-officedocument.theme+xml"/>
  <Override PartName="/ppt/slideLayouts/slideLayout416.xml" ContentType="application/vnd.openxmlformats-officedocument.presentationml.slideLayout+xml"/>
  <Override PartName="/ppt/slideLayouts/slideLayout417.xml" ContentType="application/vnd.openxmlformats-officedocument.presentationml.slideLayout+xml"/>
  <Override PartName="/ppt/slideLayouts/slideLayout418.xml" ContentType="application/vnd.openxmlformats-officedocument.presentationml.slideLayout+xml"/>
  <Override PartName="/ppt/slideLayouts/slideLayout419.xml" ContentType="application/vnd.openxmlformats-officedocument.presentationml.slideLayout+xml"/>
  <Override PartName="/ppt/slideLayouts/slideLayout420.xml" ContentType="application/vnd.openxmlformats-officedocument.presentationml.slideLayout+xml"/>
  <Override PartName="/ppt/slideLayouts/slideLayout421.xml" ContentType="application/vnd.openxmlformats-officedocument.presentationml.slideLayout+xml"/>
  <Override PartName="/ppt/slideLayouts/slideLayout422.xml" ContentType="application/vnd.openxmlformats-officedocument.presentationml.slideLayout+xml"/>
  <Override PartName="/ppt/slideLayouts/slideLayout423.xml" ContentType="application/vnd.openxmlformats-officedocument.presentationml.slideLayout+xml"/>
  <Override PartName="/ppt/slideLayouts/slideLayout424.xml" ContentType="application/vnd.openxmlformats-officedocument.presentationml.slideLayout+xml"/>
  <Override PartName="/ppt/slideLayouts/slideLayout425.xml" ContentType="application/vnd.openxmlformats-officedocument.presentationml.slideLayout+xml"/>
  <Override PartName="/ppt/slideLayouts/slideLayout426.xml" ContentType="application/vnd.openxmlformats-officedocument.presentationml.slideLayout+xml"/>
  <Override PartName="/ppt/slideLayouts/slideLayout427.xml" ContentType="application/vnd.openxmlformats-officedocument.presentationml.slideLayout+xml"/>
  <Override PartName="/ppt/slideLayouts/slideLayout428.xml" ContentType="application/vnd.openxmlformats-officedocument.presentationml.slideLayout+xml"/>
  <Override PartName="/ppt/theme/theme37.xml" ContentType="application/vnd.openxmlformats-officedocument.theme+xml"/>
  <Override PartName="/ppt/slideLayouts/slideLayout429.xml" ContentType="application/vnd.openxmlformats-officedocument.presentationml.slideLayout+xml"/>
  <Override PartName="/ppt/slideLayouts/slideLayout430.xml" ContentType="application/vnd.openxmlformats-officedocument.presentationml.slideLayout+xml"/>
  <Override PartName="/ppt/slideLayouts/slideLayout431.xml" ContentType="application/vnd.openxmlformats-officedocument.presentationml.slideLayout+xml"/>
  <Override PartName="/ppt/slideLayouts/slideLayout432.xml" ContentType="application/vnd.openxmlformats-officedocument.presentationml.slideLayout+xml"/>
  <Override PartName="/ppt/slideLayouts/slideLayout433.xml" ContentType="application/vnd.openxmlformats-officedocument.presentationml.slideLayout+xml"/>
  <Override PartName="/ppt/slideLayouts/slideLayout434.xml" ContentType="application/vnd.openxmlformats-officedocument.presentationml.slideLayout+xml"/>
  <Override PartName="/ppt/slideLayouts/slideLayout435.xml" ContentType="application/vnd.openxmlformats-officedocument.presentationml.slideLayout+xml"/>
  <Override PartName="/ppt/slideLayouts/slideLayout436.xml" ContentType="application/vnd.openxmlformats-officedocument.presentationml.slideLayout+xml"/>
  <Override PartName="/ppt/slideLayouts/slideLayout437.xml" ContentType="application/vnd.openxmlformats-officedocument.presentationml.slideLayout+xml"/>
  <Override PartName="/ppt/slideLayouts/slideLayout438.xml" ContentType="application/vnd.openxmlformats-officedocument.presentationml.slideLayout+xml"/>
  <Override PartName="/ppt/slideLayouts/slideLayout439.xml" ContentType="application/vnd.openxmlformats-officedocument.presentationml.slideLayout+xml"/>
  <Override PartName="/ppt/slideLayouts/slideLayout440.xml" ContentType="application/vnd.openxmlformats-officedocument.presentationml.slideLayout+xml"/>
  <Override PartName="/ppt/slideLayouts/slideLayout441.xml" ContentType="application/vnd.openxmlformats-officedocument.presentationml.slideLayout+xml"/>
  <Override PartName="/ppt/slideLayouts/slideLayout442.xml" ContentType="application/vnd.openxmlformats-officedocument.presentationml.slideLayout+xml"/>
  <Override PartName="/ppt/slideLayouts/slideLayout443.xml" ContentType="application/vnd.openxmlformats-officedocument.presentationml.slideLayout+xml"/>
  <Override PartName="/ppt/slideLayouts/slideLayout444.xml" ContentType="application/vnd.openxmlformats-officedocument.presentationml.slideLayout+xml"/>
  <Override PartName="/ppt/slideLayouts/slideLayout445.xml" ContentType="application/vnd.openxmlformats-officedocument.presentationml.slideLayout+xml"/>
  <Override PartName="/ppt/slideLayouts/slideLayout446.xml" ContentType="application/vnd.openxmlformats-officedocument.presentationml.slideLayout+xml"/>
  <Override PartName="/ppt/slideLayouts/slideLayout447.xml" ContentType="application/vnd.openxmlformats-officedocument.presentationml.slideLayout+xml"/>
  <Override PartName="/ppt/slideLayouts/slideLayout448.xml" ContentType="application/vnd.openxmlformats-officedocument.presentationml.slideLayout+xml"/>
  <Override PartName="/ppt/slideLayouts/slideLayout449.xml" ContentType="application/vnd.openxmlformats-officedocument.presentationml.slideLayout+xml"/>
  <Override PartName="/ppt/slideLayouts/slideLayout450.xml" ContentType="application/vnd.openxmlformats-officedocument.presentationml.slideLayout+xml"/>
  <Override PartName="/ppt/slideLayouts/slideLayout451.xml" ContentType="application/vnd.openxmlformats-officedocument.presentationml.slideLayout+xml"/>
  <Override PartName="/ppt/slideLayouts/slideLayout452.xml" ContentType="application/vnd.openxmlformats-officedocument.presentationml.slideLayout+xml"/>
  <Override PartName="/ppt/slideLayouts/slideLayout453.xml" ContentType="application/vnd.openxmlformats-officedocument.presentationml.slideLayout+xml"/>
  <Override PartName="/ppt/slideLayouts/slideLayout454.xml" ContentType="application/vnd.openxmlformats-officedocument.presentationml.slideLayout+xml"/>
  <Override PartName="/ppt/slideLayouts/slideLayout455.xml" ContentType="application/vnd.openxmlformats-officedocument.presentationml.slideLayout+xml"/>
  <Override PartName="/ppt/slideLayouts/slideLayout456.xml" ContentType="application/vnd.openxmlformats-officedocument.presentationml.slideLayout+xml"/>
  <Override PartName="/ppt/slideLayouts/slideLayout457.xml" ContentType="application/vnd.openxmlformats-officedocument.presentationml.slideLayout+xml"/>
  <Override PartName="/ppt/slideLayouts/slideLayout458.xml" ContentType="application/vnd.openxmlformats-officedocument.presentationml.slideLayout+xml"/>
  <Override PartName="/ppt/slideLayouts/slideLayout459.xml" ContentType="application/vnd.openxmlformats-officedocument.presentationml.slideLayout+xml"/>
  <Override PartName="/ppt/slideLayouts/slideLayout460.xml" ContentType="application/vnd.openxmlformats-officedocument.presentationml.slideLayout+xml"/>
  <Override PartName="/ppt/slideLayouts/slideLayout461.xml" ContentType="application/vnd.openxmlformats-officedocument.presentationml.slideLayout+xml"/>
  <Override PartName="/ppt/slideLayouts/slideLayout462.xml" ContentType="application/vnd.openxmlformats-officedocument.presentationml.slideLayout+xml"/>
  <Override PartName="/ppt/slideLayouts/slideLayout463.xml" ContentType="application/vnd.openxmlformats-officedocument.presentationml.slideLayout+xml"/>
  <Override PartName="/ppt/slideLayouts/slideLayout464.xml" ContentType="application/vnd.openxmlformats-officedocument.presentationml.slideLayout+xml"/>
  <Override PartName="/ppt/slideLayouts/slideLayout465.xml" ContentType="application/vnd.openxmlformats-officedocument.presentationml.slideLayout+xml"/>
  <Override PartName="/ppt/slideLayouts/slideLayout466.xml" ContentType="application/vnd.openxmlformats-officedocument.presentationml.slideLayout+xml"/>
  <Override PartName="/ppt/slideLayouts/slideLayout467.xml" ContentType="application/vnd.openxmlformats-officedocument.presentationml.slideLayout+xml"/>
  <Override PartName="/ppt/slideLayouts/slideLayout468.xml" ContentType="application/vnd.openxmlformats-officedocument.presentationml.slideLayout+xml"/>
  <Override PartName="/ppt/slideLayouts/slideLayout469.xml" ContentType="application/vnd.openxmlformats-officedocument.presentationml.slideLayout+xml"/>
  <Override PartName="/ppt/slideLayouts/slideLayout470.xml" ContentType="application/vnd.openxmlformats-officedocument.presentationml.slideLayout+xml"/>
  <Override PartName="/ppt/slideLayouts/slideLayout471.xml" ContentType="application/vnd.openxmlformats-officedocument.presentationml.slideLayout+xml"/>
  <Override PartName="/ppt/slideLayouts/slideLayout472.xml" ContentType="application/vnd.openxmlformats-officedocument.presentationml.slideLayout+xml"/>
  <Override PartName="/ppt/slideLayouts/slideLayout473.xml" ContentType="application/vnd.openxmlformats-officedocument.presentationml.slideLayout+xml"/>
  <Override PartName="/ppt/slideLayouts/slideLayout474.xml" ContentType="application/vnd.openxmlformats-officedocument.presentationml.slideLayout+xml"/>
  <Override PartName="/ppt/slideLayouts/slideLayout475.xml" ContentType="application/vnd.openxmlformats-officedocument.presentationml.slideLayout+xml"/>
  <Override PartName="/ppt/slideLayouts/slideLayout476.xml" ContentType="application/vnd.openxmlformats-officedocument.presentationml.slideLayout+xml"/>
  <Override PartName="/ppt/slideLayouts/slideLayout477.xml" ContentType="application/vnd.openxmlformats-officedocument.presentationml.slideLayout+xml"/>
  <Override PartName="/ppt/slideLayouts/slideLayout478.xml" ContentType="application/vnd.openxmlformats-officedocument.presentationml.slideLayout+xml"/>
  <Override PartName="/ppt/slideLayouts/slideLayout479.xml" ContentType="application/vnd.openxmlformats-officedocument.presentationml.slideLayout+xml"/>
  <Override PartName="/ppt/slideLayouts/slideLayout480.xml" ContentType="application/vnd.openxmlformats-officedocument.presentationml.slideLayout+xml"/>
  <Override PartName="/ppt/slideLayouts/slideLayout481.xml" ContentType="application/vnd.openxmlformats-officedocument.presentationml.slideLayout+xml"/>
  <Override PartName="/ppt/slideLayouts/slideLayout482.xml" ContentType="application/vnd.openxmlformats-officedocument.presentationml.slideLayout+xml"/>
  <Override PartName="/ppt/slideLayouts/slideLayout483.xml" ContentType="application/vnd.openxmlformats-officedocument.presentationml.slideLayout+xml"/>
  <Override PartName="/ppt/slideLayouts/slideLayout484.xml" ContentType="application/vnd.openxmlformats-officedocument.presentationml.slideLayout+xml"/>
  <Override PartName="/ppt/slideLayouts/slideLayout485.xml" ContentType="application/vnd.openxmlformats-officedocument.presentationml.slideLayout+xml"/>
  <Override PartName="/ppt/slideLayouts/slideLayout486.xml" ContentType="application/vnd.openxmlformats-officedocument.presentationml.slideLayout+xml"/>
  <Override PartName="/ppt/slideLayouts/slideLayout487.xml" ContentType="application/vnd.openxmlformats-officedocument.presentationml.slideLayout+xml"/>
  <Override PartName="/ppt/slideLayouts/slideLayout488.xml" ContentType="application/vnd.openxmlformats-officedocument.presentationml.slideLayout+xml"/>
  <Override PartName="/ppt/slideLayouts/slideLayout489.xml" ContentType="application/vnd.openxmlformats-officedocument.presentationml.slideLayout+xml"/>
  <Override PartName="/ppt/slideLayouts/slideLayout490.xml" ContentType="application/vnd.openxmlformats-officedocument.presentationml.slideLayout+xml"/>
  <Override PartName="/ppt/slideLayouts/slideLayout491.xml" ContentType="application/vnd.openxmlformats-officedocument.presentationml.slideLayout+xml"/>
  <Override PartName="/ppt/slideLayouts/slideLayout492.xml" ContentType="application/vnd.openxmlformats-officedocument.presentationml.slideLayout+xml"/>
  <Override PartName="/ppt/slideLayouts/slideLayout493.xml" ContentType="application/vnd.openxmlformats-officedocument.presentationml.slideLayout+xml"/>
  <Override PartName="/ppt/slideLayouts/slideLayout494.xml" ContentType="application/vnd.openxmlformats-officedocument.presentationml.slideLayout+xml"/>
  <Override PartName="/ppt/slideLayouts/slideLayout495.xml" ContentType="application/vnd.openxmlformats-officedocument.presentationml.slideLayout+xml"/>
  <Override PartName="/ppt/slideLayouts/slideLayout496.xml" ContentType="application/vnd.openxmlformats-officedocument.presentationml.slideLayout+xml"/>
  <Override PartName="/ppt/slideLayouts/slideLayout497.xml" ContentType="application/vnd.openxmlformats-officedocument.presentationml.slideLayout+xml"/>
  <Override PartName="/ppt/slideLayouts/slideLayout498.xml" ContentType="application/vnd.openxmlformats-officedocument.presentationml.slideLayout+xml"/>
  <Override PartName="/ppt/slideLayouts/slideLayout499.xml" ContentType="application/vnd.openxmlformats-officedocument.presentationml.slideLayout+xml"/>
  <Override PartName="/ppt/slideLayouts/slideLayout500.xml" ContentType="application/vnd.openxmlformats-officedocument.presentationml.slideLayout+xml"/>
  <Override PartName="/ppt/slideLayouts/slideLayout501.xml" ContentType="application/vnd.openxmlformats-officedocument.presentationml.slideLayout+xml"/>
  <Override PartName="/ppt/slideLayouts/slideLayout502.xml" ContentType="application/vnd.openxmlformats-officedocument.presentationml.slideLayout+xml"/>
  <Override PartName="/ppt/slideLayouts/slideLayout503.xml" ContentType="application/vnd.openxmlformats-officedocument.presentationml.slideLayout+xml"/>
  <Override PartName="/ppt/slideLayouts/slideLayout504.xml" ContentType="application/vnd.openxmlformats-officedocument.presentationml.slideLayout+xml"/>
  <Override PartName="/ppt/slideLayouts/slideLayout505.xml" ContentType="application/vnd.openxmlformats-officedocument.presentationml.slideLayout+xml"/>
  <Override PartName="/ppt/slideLayouts/slideLayout506.xml" ContentType="application/vnd.openxmlformats-officedocument.presentationml.slideLayout+xml"/>
  <Override PartName="/ppt/slideLayouts/slideLayout507.xml" ContentType="application/vnd.openxmlformats-officedocument.presentationml.slideLayout+xml"/>
  <Override PartName="/ppt/slideLayouts/slideLayout508.xml" ContentType="application/vnd.openxmlformats-officedocument.presentationml.slideLayout+xml"/>
  <Override PartName="/ppt/slideLayouts/slideLayout509.xml" ContentType="application/vnd.openxmlformats-officedocument.presentationml.slideLayout+xml"/>
  <Override PartName="/ppt/slideLayouts/slideLayout510.xml" ContentType="application/vnd.openxmlformats-officedocument.presentationml.slideLayout+xml"/>
  <Override PartName="/ppt/slideLayouts/slideLayout511.xml" ContentType="application/vnd.openxmlformats-officedocument.presentationml.slideLayout+xml"/>
  <Override PartName="/ppt/slideLayouts/slideLayout512.xml" ContentType="application/vnd.openxmlformats-officedocument.presentationml.slideLayout+xml"/>
  <Override PartName="/ppt/slideLayouts/slideLayout513.xml" ContentType="application/vnd.openxmlformats-officedocument.presentationml.slideLayout+xml"/>
  <Override PartName="/ppt/slideLayouts/slideLayout514.xml" ContentType="application/vnd.openxmlformats-officedocument.presentationml.slideLayout+xml"/>
  <Override PartName="/ppt/slideLayouts/slideLayout515.xml" ContentType="application/vnd.openxmlformats-officedocument.presentationml.slideLayout+xml"/>
  <Override PartName="/ppt/slideLayouts/slideLayout516.xml" ContentType="application/vnd.openxmlformats-officedocument.presentationml.slideLayout+xml"/>
  <Override PartName="/ppt/slideLayouts/slideLayout517.xml" ContentType="application/vnd.openxmlformats-officedocument.presentationml.slideLayout+xml"/>
  <Override PartName="/ppt/slideLayouts/slideLayout518.xml" ContentType="application/vnd.openxmlformats-officedocument.presentationml.slideLayout+xml"/>
  <Override PartName="/ppt/slideLayouts/slideLayout519.xml" ContentType="application/vnd.openxmlformats-officedocument.presentationml.slideLayout+xml"/>
  <Override PartName="/ppt/slideLayouts/slideLayout520.xml" ContentType="application/vnd.openxmlformats-officedocument.presentationml.slideLayout+xml"/>
  <Override PartName="/ppt/slideLayouts/slideLayout521.xml" ContentType="application/vnd.openxmlformats-officedocument.presentationml.slideLayout+xml"/>
  <Override PartName="/ppt/slideLayouts/slideLayout522.xml" ContentType="application/vnd.openxmlformats-officedocument.presentationml.slideLayout+xml"/>
  <Override PartName="/ppt/slideLayouts/slideLayout523.xml" ContentType="application/vnd.openxmlformats-officedocument.presentationml.slideLayout+xml"/>
  <Override PartName="/ppt/slideLayouts/slideLayout524.xml" ContentType="application/vnd.openxmlformats-officedocument.presentationml.slideLayout+xml"/>
  <Override PartName="/ppt/slideLayouts/slideLayout525.xml" ContentType="application/vnd.openxmlformats-officedocument.presentationml.slideLayout+xml"/>
  <Override PartName="/ppt/slideLayouts/slideLayout526.xml" ContentType="application/vnd.openxmlformats-officedocument.presentationml.slideLayout+xml"/>
  <Override PartName="/ppt/slideLayouts/slideLayout527.xml" ContentType="application/vnd.openxmlformats-officedocument.presentationml.slideLayout+xml"/>
  <Override PartName="/ppt/slideLayouts/slideLayout528.xml" ContentType="application/vnd.openxmlformats-officedocument.presentationml.slideLayout+xml"/>
  <Override PartName="/ppt/slideLayouts/slideLayout529.xml" ContentType="application/vnd.openxmlformats-officedocument.presentationml.slideLayout+xml"/>
  <Override PartName="/ppt/slideLayouts/slideLayout530.xml" ContentType="application/vnd.openxmlformats-officedocument.presentationml.slideLayout+xml"/>
  <Override PartName="/ppt/slideLayouts/slideLayout531.xml" ContentType="application/vnd.openxmlformats-officedocument.presentationml.slideLayout+xml"/>
  <Override PartName="/ppt/slideLayouts/slideLayout532.xml" ContentType="application/vnd.openxmlformats-officedocument.presentationml.slideLayout+xml"/>
  <Override PartName="/ppt/slideLayouts/slideLayout533.xml" ContentType="application/vnd.openxmlformats-officedocument.presentationml.slideLayout+xml"/>
  <Override PartName="/ppt/slideLayouts/slideLayout534.xml" ContentType="application/vnd.openxmlformats-officedocument.presentationml.slideLayout+xml"/>
  <Override PartName="/ppt/slideLayouts/slideLayout535.xml" ContentType="application/vnd.openxmlformats-officedocument.presentationml.slideLayout+xml"/>
  <Override PartName="/ppt/slideLayouts/slideLayout536.xml" ContentType="application/vnd.openxmlformats-officedocument.presentationml.slideLayout+xml"/>
  <Override PartName="/ppt/slideLayouts/slideLayout537.xml" ContentType="application/vnd.openxmlformats-officedocument.presentationml.slideLayout+xml"/>
  <Override PartName="/ppt/slideLayouts/slideLayout538.xml" ContentType="application/vnd.openxmlformats-officedocument.presentationml.slideLayout+xml"/>
  <Override PartName="/ppt/slideLayouts/slideLayout539.xml" ContentType="application/vnd.openxmlformats-officedocument.presentationml.slideLayout+xml"/>
  <Override PartName="/ppt/slideLayouts/slideLayout540.xml" ContentType="application/vnd.openxmlformats-officedocument.presentationml.slideLayout+xml"/>
  <Override PartName="/ppt/slideLayouts/slideLayout541.xml" ContentType="application/vnd.openxmlformats-officedocument.presentationml.slideLayout+xml"/>
  <Override PartName="/ppt/slideLayouts/slideLayout542.xml" ContentType="application/vnd.openxmlformats-officedocument.presentationml.slideLayout+xml"/>
  <Override PartName="/ppt/slideLayouts/slideLayout543.xml" ContentType="application/vnd.openxmlformats-officedocument.presentationml.slideLayout+xml"/>
  <Override PartName="/ppt/slideLayouts/slideLayout544.xml" ContentType="application/vnd.openxmlformats-officedocument.presentationml.slideLayout+xml"/>
  <Override PartName="/ppt/slideLayouts/slideLayout545.xml" ContentType="application/vnd.openxmlformats-officedocument.presentationml.slideLayout+xml"/>
  <Override PartName="/ppt/slideLayouts/slideLayout546.xml" ContentType="application/vnd.openxmlformats-officedocument.presentationml.slideLayout+xml"/>
  <Override PartName="/ppt/slideLayouts/slideLayout547.xml" ContentType="application/vnd.openxmlformats-officedocument.presentationml.slideLayout+xml"/>
  <Override PartName="/ppt/slideLayouts/slideLayout548.xml" ContentType="application/vnd.openxmlformats-officedocument.presentationml.slideLayout+xml"/>
  <Override PartName="/ppt/slideLayouts/slideLayout549.xml" ContentType="application/vnd.openxmlformats-officedocument.presentationml.slideLayout+xml"/>
  <Override PartName="/ppt/slideLayouts/slideLayout550.xml" ContentType="application/vnd.openxmlformats-officedocument.presentationml.slideLayout+xml"/>
  <Override PartName="/ppt/slideLayouts/slideLayout551.xml" ContentType="application/vnd.openxmlformats-officedocument.presentationml.slideLayout+xml"/>
  <Override PartName="/ppt/slideLayouts/slideLayout552.xml" ContentType="application/vnd.openxmlformats-officedocument.presentationml.slideLayout+xml"/>
  <Override PartName="/ppt/slideLayouts/slideLayout553.xml" ContentType="application/vnd.openxmlformats-officedocument.presentationml.slideLayout+xml"/>
  <Override PartName="/ppt/slideLayouts/slideLayout554.xml" ContentType="application/vnd.openxmlformats-officedocument.presentationml.slideLayout+xml"/>
  <Override PartName="/ppt/slideLayouts/slideLayout555.xml" ContentType="application/vnd.openxmlformats-officedocument.presentationml.slideLayout+xml"/>
  <Override PartName="/ppt/slideLayouts/slideLayout556.xml" ContentType="application/vnd.openxmlformats-officedocument.presentationml.slideLayout+xml"/>
  <Override PartName="/ppt/slideLayouts/slideLayout557.xml" ContentType="application/vnd.openxmlformats-officedocument.presentationml.slideLayout+xml"/>
  <Override PartName="/ppt/slideLayouts/slideLayout558.xml" ContentType="application/vnd.openxmlformats-officedocument.presentationml.slideLayout+xml"/>
  <Override PartName="/ppt/slideLayouts/slideLayout559.xml" ContentType="application/vnd.openxmlformats-officedocument.presentationml.slideLayout+xml"/>
  <Override PartName="/ppt/slideLayouts/slideLayout560.xml" ContentType="application/vnd.openxmlformats-officedocument.presentationml.slideLayout+xml"/>
  <Override PartName="/ppt/slideLayouts/slideLayout561.xml" ContentType="application/vnd.openxmlformats-officedocument.presentationml.slideLayout+xml"/>
  <Override PartName="/ppt/slideLayouts/slideLayout562.xml" ContentType="application/vnd.openxmlformats-officedocument.presentationml.slideLayout+xml"/>
  <Override PartName="/ppt/slideLayouts/slideLayout563.xml" ContentType="application/vnd.openxmlformats-officedocument.presentationml.slideLayout+xml"/>
  <Override PartName="/ppt/slideLayouts/slideLayout564.xml" ContentType="application/vnd.openxmlformats-officedocument.presentationml.slideLayout+xml"/>
  <Override PartName="/ppt/slideLayouts/slideLayout565.xml" ContentType="application/vnd.openxmlformats-officedocument.presentationml.slideLayout+xml"/>
  <Override PartName="/ppt/slideLayouts/slideLayout566.xml" ContentType="application/vnd.openxmlformats-officedocument.presentationml.slideLayout+xml"/>
  <Override PartName="/ppt/slideLayouts/slideLayout567.xml" ContentType="application/vnd.openxmlformats-officedocument.presentationml.slideLayout+xml"/>
  <Override PartName="/ppt/slideLayouts/slideLayout568.xml" ContentType="application/vnd.openxmlformats-officedocument.presentationml.slideLayout+xml"/>
  <Override PartName="/ppt/slideLayouts/slideLayout569.xml" ContentType="application/vnd.openxmlformats-officedocument.presentationml.slideLayout+xml"/>
  <Override PartName="/ppt/slideLayouts/slideLayout570.xml" ContentType="application/vnd.openxmlformats-officedocument.presentationml.slideLayout+xml"/>
  <Override PartName="/ppt/theme/theme38.xml" ContentType="application/vnd.openxmlformats-officedocument.theme+xml"/>
  <Override PartName="/ppt/slideLayouts/slideLayout571.xml" ContentType="application/vnd.openxmlformats-officedocument.presentationml.slideLayout+xml"/>
  <Override PartName="/ppt/slideLayouts/slideLayout572.xml" ContentType="application/vnd.openxmlformats-officedocument.presentationml.slideLayout+xml"/>
  <Override PartName="/ppt/slideLayouts/slideLayout573.xml" ContentType="application/vnd.openxmlformats-officedocument.presentationml.slideLayout+xml"/>
  <Override PartName="/ppt/slideLayouts/slideLayout574.xml" ContentType="application/vnd.openxmlformats-officedocument.presentationml.slideLayout+xml"/>
  <Override PartName="/ppt/slideLayouts/slideLayout575.xml" ContentType="application/vnd.openxmlformats-officedocument.presentationml.slideLayout+xml"/>
  <Override PartName="/ppt/slideLayouts/slideLayout576.xml" ContentType="application/vnd.openxmlformats-officedocument.presentationml.slideLayout+xml"/>
  <Override PartName="/ppt/slideLayouts/slideLayout577.xml" ContentType="application/vnd.openxmlformats-officedocument.presentationml.slideLayout+xml"/>
  <Override PartName="/ppt/slideLayouts/slideLayout578.xml" ContentType="application/vnd.openxmlformats-officedocument.presentationml.slideLayout+xml"/>
  <Override PartName="/ppt/slideLayouts/slideLayout579.xml" ContentType="application/vnd.openxmlformats-officedocument.presentationml.slideLayout+xml"/>
  <Override PartName="/ppt/slideLayouts/slideLayout580.xml" ContentType="application/vnd.openxmlformats-officedocument.presentationml.slideLayout+xml"/>
  <Override PartName="/ppt/slideLayouts/slideLayout581.xml" ContentType="application/vnd.openxmlformats-officedocument.presentationml.slideLayout+xml"/>
  <Override PartName="/ppt/slideLayouts/slideLayout582.xml" ContentType="application/vnd.openxmlformats-officedocument.presentationml.slideLayout+xml"/>
  <Override PartName="/ppt/theme/theme39.xml" ContentType="application/vnd.openxmlformats-officedocument.theme+xml"/>
  <Override PartName="/ppt/slideLayouts/slideLayout583.xml" ContentType="application/vnd.openxmlformats-officedocument.presentationml.slideLayout+xml"/>
  <Override PartName="/ppt/slideLayouts/slideLayout584.xml" ContentType="application/vnd.openxmlformats-officedocument.presentationml.slideLayout+xml"/>
  <Override PartName="/ppt/slideLayouts/slideLayout585.xml" ContentType="application/vnd.openxmlformats-officedocument.presentationml.slideLayout+xml"/>
  <Override PartName="/ppt/slideLayouts/slideLayout586.xml" ContentType="application/vnd.openxmlformats-officedocument.presentationml.slideLayout+xml"/>
  <Override PartName="/ppt/slideLayouts/slideLayout587.xml" ContentType="application/vnd.openxmlformats-officedocument.presentationml.slideLayout+xml"/>
  <Override PartName="/ppt/slideLayouts/slideLayout588.xml" ContentType="application/vnd.openxmlformats-officedocument.presentationml.slideLayout+xml"/>
  <Override PartName="/ppt/slideLayouts/slideLayout589.xml" ContentType="application/vnd.openxmlformats-officedocument.presentationml.slideLayout+xml"/>
  <Override PartName="/ppt/slideLayouts/slideLayout590.xml" ContentType="application/vnd.openxmlformats-officedocument.presentationml.slideLayout+xml"/>
  <Override PartName="/ppt/slideLayouts/slideLayout591.xml" ContentType="application/vnd.openxmlformats-officedocument.presentationml.slideLayout+xml"/>
  <Override PartName="/ppt/slideLayouts/slideLayout592.xml" ContentType="application/vnd.openxmlformats-officedocument.presentationml.slideLayout+xml"/>
  <Override PartName="/ppt/slideLayouts/slideLayout593.xml" ContentType="application/vnd.openxmlformats-officedocument.presentationml.slideLayout+xml"/>
  <Override PartName="/ppt/theme/theme40.xml" ContentType="application/vnd.openxmlformats-officedocument.theme+xml"/>
  <Override PartName="/ppt/slideLayouts/slideLayout594.xml" ContentType="application/vnd.openxmlformats-officedocument.presentationml.slideLayout+xml"/>
  <Override PartName="/ppt/slideLayouts/slideLayout595.xml" ContentType="application/vnd.openxmlformats-officedocument.presentationml.slideLayout+xml"/>
  <Override PartName="/ppt/slideLayouts/slideLayout596.xml" ContentType="application/vnd.openxmlformats-officedocument.presentationml.slideLayout+xml"/>
  <Override PartName="/ppt/slideLayouts/slideLayout597.xml" ContentType="application/vnd.openxmlformats-officedocument.presentationml.slideLayout+xml"/>
  <Override PartName="/ppt/slideLayouts/slideLayout598.xml" ContentType="application/vnd.openxmlformats-officedocument.presentationml.slideLayout+xml"/>
  <Override PartName="/ppt/slideLayouts/slideLayout599.xml" ContentType="application/vnd.openxmlformats-officedocument.presentationml.slideLayout+xml"/>
  <Override PartName="/ppt/slideLayouts/slideLayout600.xml" ContentType="application/vnd.openxmlformats-officedocument.presentationml.slideLayout+xml"/>
  <Override PartName="/ppt/slideLayouts/slideLayout601.xml" ContentType="application/vnd.openxmlformats-officedocument.presentationml.slideLayout+xml"/>
  <Override PartName="/ppt/slideLayouts/slideLayout602.xml" ContentType="application/vnd.openxmlformats-officedocument.presentationml.slideLayout+xml"/>
  <Override PartName="/ppt/slideLayouts/slideLayout603.xml" ContentType="application/vnd.openxmlformats-officedocument.presentationml.slideLayout+xml"/>
  <Override PartName="/ppt/slideLayouts/slideLayout604.xml" ContentType="application/vnd.openxmlformats-officedocument.presentationml.slideLayout+xml"/>
  <Override PartName="/ppt/theme/theme41.xml" ContentType="application/vnd.openxmlformats-officedocument.theme+xml"/>
  <Override PartName="/ppt/slideLayouts/slideLayout605.xml" ContentType="application/vnd.openxmlformats-officedocument.presentationml.slideLayout+xml"/>
  <Override PartName="/ppt/slideLayouts/slideLayout606.xml" ContentType="application/vnd.openxmlformats-officedocument.presentationml.slideLayout+xml"/>
  <Override PartName="/ppt/slideLayouts/slideLayout607.xml" ContentType="application/vnd.openxmlformats-officedocument.presentationml.slideLayout+xml"/>
  <Override PartName="/ppt/slideLayouts/slideLayout608.xml" ContentType="application/vnd.openxmlformats-officedocument.presentationml.slideLayout+xml"/>
  <Override PartName="/ppt/slideLayouts/slideLayout609.xml" ContentType="application/vnd.openxmlformats-officedocument.presentationml.slideLayout+xml"/>
  <Override PartName="/ppt/slideLayouts/slideLayout610.xml" ContentType="application/vnd.openxmlformats-officedocument.presentationml.slideLayout+xml"/>
  <Override PartName="/ppt/slideLayouts/slideLayout611.xml" ContentType="application/vnd.openxmlformats-officedocument.presentationml.slideLayout+xml"/>
  <Override PartName="/ppt/slideLayouts/slideLayout612.xml" ContentType="application/vnd.openxmlformats-officedocument.presentationml.slideLayout+xml"/>
  <Override PartName="/ppt/slideLayouts/slideLayout613.xml" ContentType="application/vnd.openxmlformats-officedocument.presentationml.slideLayout+xml"/>
  <Override PartName="/ppt/slideLayouts/slideLayout614.xml" ContentType="application/vnd.openxmlformats-officedocument.presentationml.slideLayout+xml"/>
  <Override PartName="/ppt/slideLayouts/slideLayout615.xml" ContentType="application/vnd.openxmlformats-officedocument.presentationml.slideLayout+xml"/>
  <Override PartName="/ppt/slideLayouts/slideLayout616.xml" ContentType="application/vnd.openxmlformats-officedocument.presentationml.slideLayout+xml"/>
  <Override PartName="/ppt/theme/theme42.xml" ContentType="application/vnd.openxmlformats-officedocument.theme+xml"/>
  <Override PartName="/ppt/slideLayouts/slideLayout617.xml" ContentType="application/vnd.openxmlformats-officedocument.presentationml.slideLayout+xml"/>
  <Override PartName="/ppt/slideLayouts/slideLayout618.xml" ContentType="application/vnd.openxmlformats-officedocument.presentationml.slideLayout+xml"/>
  <Override PartName="/ppt/slideLayouts/slideLayout619.xml" ContentType="application/vnd.openxmlformats-officedocument.presentationml.slideLayout+xml"/>
  <Override PartName="/ppt/slideLayouts/slideLayout620.xml" ContentType="application/vnd.openxmlformats-officedocument.presentationml.slideLayout+xml"/>
  <Override PartName="/ppt/slideLayouts/slideLayout621.xml" ContentType="application/vnd.openxmlformats-officedocument.presentationml.slideLayout+xml"/>
  <Override PartName="/ppt/slideLayouts/slideLayout622.xml" ContentType="application/vnd.openxmlformats-officedocument.presentationml.slideLayout+xml"/>
  <Override PartName="/ppt/slideLayouts/slideLayout623.xml" ContentType="application/vnd.openxmlformats-officedocument.presentationml.slideLayout+xml"/>
  <Override PartName="/ppt/slideLayouts/slideLayout624.xml" ContentType="application/vnd.openxmlformats-officedocument.presentationml.slideLayout+xml"/>
  <Override PartName="/ppt/slideLayouts/slideLayout625.xml" ContentType="application/vnd.openxmlformats-officedocument.presentationml.slideLayout+xml"/>
  <Override PartName="/ppt/slideLayouts/slideLayout626.xml" ContentType="application/vnd.openxmlformats-officedocument.presentationml.slideLayout+xml"/>
  <Override PartName="/ppt/slideLayouts/slideLayout627.xml" ContentType="application/vnd.openxmlformats-officedocument.presentationml.slideLayout+xml"/>
  <Override PartName="/ppt/theme/theme43.xml" ContentType="application/vnd.openxmlformats-officedocument.theme+xml"/>
  <Override PartName="/ppt/slideLayouts/slideLayout628.xml" ContentType="application/vnd.openxmlformats-officedocument.presentationml.slideLayout+xml"/>
  <Override PartName="/ppt/slideLayouts/slideLayout629.xml" ContentType="application/vnd.openxmlformats-officedocument.presentationml.slideLayout+xml"/>
  <Override PartName="/ppt/slideLayouts/slideLayout630.xml" ContentType="application/vnd.openxmlformats-officedocument.presentationml.slideLayout+xml"/>
  <Override PartName="/ppt/slideLayouts/slideLayout631.xml" ContentType="application/vnd.openxmlformats-officedocument.presentationml.slideLayout+xml"/>
  <Override PartName="/ppt/slideLayouts/slideLayout632.xml" ContentType="application/vnd.openxmlformats-officedocument.presentationml.slideLayout+xml"/>
  <Override PartName="/ppt/slideLayouts/slideLayout633.xml" ContentType="application/vnd.openxmlformats-officedocument.presentationml.slideLayout+xml"/>
  <Override PartName="/ppt/slideLayouts/slideLayout634.xml" ContentType="application/vnd.openxmlformats-officedocument.presentationml.slideLayout+xml"/>
  <Override PartName="/ppt/slideLayouts/slideLayout635.xml" ContentType="application/vnd.openxmlformats-officedocument.presentationml.slideLayout+xml"/>
  <Override PartName="/ppt/slideLayouts/slideLayout636.xml" ContentType="application/vnd.openxmlformats-officedocument.presentationml.slideLayout+xml"/>
  <Override PartName="/ppt/slideLayouts/slideLayout637.xml" ContentType="application/vnd.openxmlformats-officedocument.presentationml.slideLayout+xml"/>
  <Override PartName="/ppt/slideLayouts/slideLayout638.xml" ContentType="application/vnd.openxmlformats-officedocument.presentationml.slideLayout+xml"/>
  <Override PartName="/ppt/theme/theme44.xml" ContentType="application/vnd.openxmlformats-officedocument.theme+xml"/>
  <Override PartName="/ppt/slideLayouts/slideLayout639.xml" ContentType="application/vnd.openxmlformats-officedocument.presentationml.slideLayout+xml"/>
  <Override PartName="/ppt/slideLayouts/slideLayout640.xml" ContentType="application/vnd.openxmlformats-officedocument.presentationml.slideLayout+xml"/>
  <Override PartName="/ppt/slideLayouts/slideLayout641.xml" ContentType="application/vnd.openxmlformats-officedocument.presentationml.slideLayout+xml"/>
  <Override PartName="/ppt/slideLayouts/slideLayout642.xml" ContentType="application/vnd.openxmlformats-officedocument.presentationml.slideLayout+xml"/>
  <Override PartName="/ppt/slideLayouts/slideLayout643.xml" ContentType="application/vnd.openxmlformats-officedocument.presentationml.slideLayout+xml"/>
  <Override PartName="/ppt/slideLayouts/slideLayout644.xml" ContentType="application/vnd.openxmlformats-officedocument.presentationml.slideLayout+xml"/>
  <Override PartName="/ppt/slideLayouts/slideLayout645.xml" ContentType="application/vnd.openxmlformats-officedocument.presentationml.slideLayout+xml"/>
  <Override PartName="/ppt/slideLayouts/slideLayout646.xml" ContentType="application/vnd.openxmlformats-officedocument.presentationml.slideLayout+xml"/>
  <Override PartName="/ppt/slideLayouts/slideLayout647.xml" ContentType="application/vnd.openxmlformats-officedocument.presentationml.slideLayout+xml"/>
  <Override PartName="/ppt/slideLayouts/slideLayout648.xml" ContentType="application/vnd.openxmlformats-officedocument.presentationml.slideLayout+xml"/>
  <Override PartName="/ppt/theme/theme45.xml" ContentType="application/vnd.openxmlformats-officedocument.theme+xml"/>
  <Override PartName="/ppt/slideLayouts/slideLayout649.xml" ContentType="application/vnd.openxmlformats-officedocument.presentationml.slideLayout+xml"/>
  <Override PartName="/ppt/slideLayouts/slideLayout650.xml" ContentType="application/vnd.openxmlformats-officedocument.presentationml.slideLayout+xml"/>
  <Override PartName="/ppt/slideLayouts/slideLayout651.xml" ContentType="application/vnd.openxmlformats-officedocument.presentationml.slideLayout+xml"/>
  <Override PartName="/ppt/slideLayouts/slideLayout652.xml" ContentType="application/vnd.openxmlformats-officedocument.presentationml.slideLayout+xml"/>
  <Override PartName="/ppt/slideLayouts/slideLayout653.xml" ContentType="application/vnd.openxmlformats-officedocument.presentationml.slideLayout+xml"/>
  <Override PartName="/ppt/slideLayouts/slideLayout654.xml" ContentType="application/vnd.openxmlformats-officedocument.presentationml.slideLayout+xml"/>
  <Override PartName="/ppt/slideLayouts/slideLayout655.xml" ContentType="application/vnd.openxmlformats-officedocument.presentationml.slideLayout+xml"/>
  <Override PartName="/ppt/slideLayouts/slideLayout656.xml" ContentType="application/vnd.openxmlformats-officedocument.presentationml.slideLayout+xml"/>
  <Override PartName="/ppt/slideLayouts/slideLayout657.xml" ContentType="application/vnd.openxmlformats-officedocument.presentationml.slideLayout+xml"/>
  <Override PartName="/ppt/slideLayouts/slideLayout658.xml" ContentType="application/vnd.openxmlformats-officedocument.presentationml.slideLayout+xml"/>
  <Override PartName="/ppt/slideLayouts/slideLayout659.xml" ContentType="application/vnd.openxmlformats-officedocument.presentationml.slideLayout+xml"/>
  <Override PartName="/ppt/slideLayouts/slideLayout660.xml" ContentType="application/vnd.openxmlformats-officedocument.presentationml.slideLayout+xml"/>
  <Override PartName="/ppt/theme/theme46.xml" ContentType="application/vnd.openxmlformats-officedocument.theme+xml"/>
  <Override PartName="/ppt/slideLayouts/slideLayout661.xml" ContentType="application/vnd.openxmlformats-officedocument.presentationml.slideLayout+xml"/>
  <Override PartName="/ppt/slideLayouts/slideLayout662.xml" ContentType="application/vnd.openxmlformats-officedocument.presentationml.slideLayout+xml"/>
  <Override PartName="/ppt/slideLayouts/slideLayout663.xml" ContentType="application/vnd.openxmlformats-officedocument.presentationml.slideLayout+xml"/>
  <Override PartName="/ppt/slideLayouts/slideLayout664.xml" ContentType="application/vnd.openxmlformats-officedocument.presentationml.slideLayout+xml"/>
  <Override PartName="/ppt/slideLayouts/slideLayout665.xml" ContentType="application/vnd.openxmlformats-officedocument.presentationml.slideLayout+xml"/>
  <Override PartName="/ppt/slideLayouts/slideLayout666.xml" ContentType="application/vnd.openxmlformats-officedocument.presentationml.slideLayout+xml"/>
  <Override PartName="/ppt/slideLayouts/slideLayout667.xml" ContentType="application/vnd.openxmlformats-officedocument.presentationml.slideLayout+xml"/>
  <Override PartName="/ppt/slideLayouts/slideLayout668.xml" ContentType="application/vnd.openxmlformats-officedocument.presentationml.slideLayout+xml"/>
  <Override PartName="/ppt/slideLayouts/slideLayout669.xml" ContentType="application/vnd.openxmlformats-officedocument.presentationml.slideLayout+xml"/>
  <Override PartName="/ppt/slideLayouts/slideLayout670.xml" ContentType="application/vnd.openxmlformats-officedocument.presentationml.slideLayout+xml"/>
  <Override PartName="/ppt/slideLayouts/slideLayout671.xml" ContentType="application/vnd.openxmlformats-officedocument.presentationml.slideLayout+xml"/>
  <Override PartName="/ppt/slideLayouts/slideLayout672.xml" ContentType="application/vnd.openxmlformats-officedocument.presentationml.slideLayout+xml"/>
  <Override PartName="/ppt/theme/theme47.xml" ContentType="application/vnd.openxmlformats-officedocument.theme+xml"/>
  <Override PartName="/ppt/slideLayouts/slideLayout673.xml" ContentType="application/vnd.openxmlformats-officedocument.presentationml.slideLayout+xml"/>
  <Override PartName="/ppt/slideLayouts/slideLayout674.xml" ContentType="application/vnd.openxmlformats-officedocument.presentationml.slideLayout+xml"/>
  <Override PartName="/ppt/slideLayouts/slideLayout675.xml" ContentType="application/vnd.openxmlformats-officedocument.presentationml.slideLayout+xml"/>
  <Override PartName="/ppt/slideLayouts/slideLayout676.xml" ContentType="application/vnd.openxmlformats-officedocument.presentationml.slideLayout+xml"/>
  <Override PartName="/ppt/slideLayouts/slideLayout677.xml" ContentType="application/vnd.openxmlformats-officedocument.presentationml.slideLayout+xml"/>
  <Override PartName="/ppt/slideLayouts/slideLayout678.xml" ContentType="application/vnd.openxmlformats-officedocument.presentationml.slideLayout+xml"/>
  <Override PartName="/ppt/slideLayouts/slideLayout679.xml" ContentType="application/vnd.openxmlformats-officedocument.presentationml.slideLayout+xml"/>
  <Override PartName="/ppt/slideLayouts/slideLayout680.xml" ContentType="application/vnd.openxmlformats-officedocument.presentationml.slideLayout+xml"/>
  <Override PartName="/ppt/slideLayouts/slideLayout681.xml" ContentType="application/vnd.openxmlformats-officedocument.presentationml.slideLayout+xml"/>
  <Override PartName="/ppt/slideLayouts/slideLayout682.xml" ContentType="application/vnd.openxmlformats-officedocument.presentationml.slideLayout+xml"/>
  <Override PartName="/ppt/slideLayouts/slideLayout683.xml" ContentType="application/vnd.openxmlformats-officedocument.presentationml.slideLayout+xml"/>
  <Override PartName="/ppt/theme/theme48.xml" ContentType="application/vnd.openxmlformats-officedocument.theme+xml"/>
  <Override PartName="/ppt/slideLayouts/slideLayout684.xml" ContentType="application/vnd.openxmlformats-officedocument.presentationml.slideLayout+xml"/>
  <Override PartName="/ppt/theme/theme49.xml" ContentType="application/vnd.openxmlformats-officedocument.theme+xml"/>
  <Override PartName="/ppt/slideLayouts/slideLayout685.xml" ContentType="application/vnd.openxmlformats-officedocument.presentationml.slideLayout+xml"/>
  <Override PartName="/ppt/slideLayouts/slideLayout686.xml" ContentType="application/vnd.openxmlformats-officedocument.presentationml.slideLayout+xml"/>
  <Override PartName="/ppt/slideLayouts/slideLayout687.xml" ContentType="application/vnd.openxmlformats-officedocument.presentationml.slideLayout+xml"/>
  <Override PartName="/ppt/slideLayouts/slideLayout688.xml" ContentType="application/vnd.openxmlformats-officedocument.presentationml.slideLayout+xml"/>
  <Override PartName="/ppt/slideLayouts/slideLayout689.xml" ContentType="application/vnd.openxmlformats-officedocument.presentationml.slideLayout+xml"/>
  <Override PartName="/ppt/slideLayouts/slideLayout690.xml" ContentType="application/vnd.openxmlformats-officedocument.presentationml.slideLayout+xml"/>
  <Override PartName="/ppt/slideLayouts/slideLayout691.xml" ContentType="application/vnd.openxmlformats-officedocument.presentationml.slideLayout+xml"/>
  <Override PartName="/ppt/slideLayouts/slideLayout692.xml" ContentType="application/vnd.openxmlformats-officedocument.presentationml.slideLayout+xml"/>
  <Override PartName="/ppt/slideLayouts/slideLayout693.xml" ContentType="application/vnd.openxmlformats-officedocument.presentationml.slideLayout+xml"/>
  <Override PartName="/ppt/slideLayouts/slideLayout694.xml" ContentType="application/vnd.openxmlformats-officedocument.presentationml.slideLayout+xml"/>
  <Override PartName="/ppt/slideLayouts/slideLayout695.xml" ContentType="application/vnd.openxmlformats-officedocument.presentationml.slideLayout+xml"/>
  <Override PartName="/ppt/theme/theme50.xml" ContentType="application/vnd.openxmlformats-officedocument.theme+xml"/>
  <Override PartName="/ppt/slideLayouts/slideLayout696.xml" ContentType="application/vnd.openxmlformats-officedocument.presentationml.slideLayout+xml"/>
  <Override PartName="/ppt/theme/theme51.xml" ContentType="application/vnd.openxmlformats-officedocument.theme+xml"/>
  <Override PartName="/ppt/slideLayouts/slideLayout697.xml" ContentType="application/vnd.openxmlformats-officedocument.presentationml.slideLayout+xml"/>
  <Override PartName="/ppt/slideLayouts/slideLayout698.xml" ContentType="application/vnd.openxmlformats-officedocument.presentationml.slideLayout+xml"/>
  <Override PartName="/ppt/theme/theme52.xml" ContentType="application/vnd.openxmlformats-officedocument.theme+xml"/>
  <Override PartName="/ppt/slideLayouts/slideLayout699.xml" ContentType="application/vnd.openxmlformats-officedocument.presentationml.slideLayout+xml"/>
  <Override PartName="/ppt/theme/theme53.xml" ContentType="application/vnd.openxmlformats-officedocument.theme+xml"/>
  <Override PartName="/ppt/slideLayouts/slideLayout700.xml" ContentType="application/vnd.openxmlformats-officedocument.presentationml.slideLayout+xml"/>
  <Override PartName="/ppt/slideLayouts/slideLayout701.xml" ContentType="application/vnd.openxmlformats-officedocument.presentationml.slideLayout+xml"/>
  <Override PartName="/ppt/theme/theme54.xml" ContentType="application/vnd.openxmlformats-officedocument.theme+xml"/>
  <Override PartName="/ppt/slideLayouts/slideLayout702.xml" ContentType="application/vnd.openxmlformats-officedocument.presentationml.slideLayout+xml"/>
  <Override PartName="/ppt/theme/theme55.xml" ContentType="application/vnd.openxmlformats-officedocument.theme+xml"/>
  <Override PartName="/ppt/slideLayouts/slideLayout703.xml" ContentType="application/vnd.openxmlformats-officedocument.presentationml.slideLayout+xml"/>
  <Override PartName="/ppt/slideLayouts/slideLayout704.xml" ContentType="application/vnd.openxmlformats-officedocument.presentationml.slideLayout+xml"/>
  <Override PartName="/ppt/theme/theme56.xml" ContentType="application/vnd.openxmlformats-officedocument.theme+xml"/>
  <Override PartName="/ppt/slideLayouts/slideLayout705.xml" ContentType="application/vnd.openxmlformats-officedocument.presentationml.slideLayout+xml"/>
  <Override PartName="/ppt/slideLayouts/slideLayout706.xml" ContentType="application/vnd.openxmlformats-officedocument.presentationml.slideLayout+xml"/>
  <Override PartName="/ppt/slideLayouts/slideLayout707.xml" ContentType="application/vnd.openxmlformats-officedocument.presentationml.slideLayout+xml"/>
  <Override PartName="/ppt/slideLayouts/slideLayout708.xml" ContentType="application/vnd.openxmlformats-officedocument.presentationml.slideLayout+xml"/>
  <Override PartName="/ppt/slideLayouts/slideLayout709.xml" ContentType="application/vnd.openxmlformats-officedocument.presentationml.slideLayout+xml"/>
  <Override PartName="/ppt/slideLayouts/slideLayout710.xml" ContentType="application/vnd.openxmlformats-officedocument.presentationml.slideLayout+xml"/>
  <Override PartName="/ppt/slideLayouts/slideLayout711.xml" ContentType="application/vnd.openxmlformats-officedocument.presentationml.slideLayout+xml"/>
  <Override PartName="/ppt/slideLayouts/slideLayout712.xml" ContentType="application/vnd.openxmlformats-officedocument.presentationml.slideLayout+xml"/>
  <Override PartName="/ppt/slideLayouts/slideLayout713.xml" ContentType="application/vnd.openxmlformats-officedocument.presentationml.slideLayout+xml"/>
  <Override PartName="/ppt/slideLayouts/slideLayout714.xml" ContentType="application/vnd.openxmlformats-officedocument.presentationml.slideLayout+xml"/>
  <Override PartName="/ppt/slideLayouts/slideLayout715.xml" ContentType="application/vnd.openxmlformats-officedocument.presentationml.slideLayout+xml"/>
  <Override PartName="/ppt/slideLayouts/slideLayout716.xml" ContentType="application/vnd.openxmlformats-officedocument.presentationml.slideLayout+xml"/>
  <Override PartName="/ppt/theme/theme57.xml" ContentType="application/vnd.openxmlformats-officedocument.theme+xml"/>
  <Override PartName="/ppt/slideLayouts/slideLayout717.xml" ContentType="application/vnd.openxmlformats-officedocument.presentationml.slideLayout+xml"/>
  <Override PartName="/ppt/slideLayouts/slideLayout718.xml" ContentType="application/vnd.openxmlformats-officedocument.presentationml.slideLayout+xml"/>
  <Override PartName="/ppt/slideLayouts/slideLayout719.xml" ContentType="application/vnd.openxmlformats-officedocument.presentationml.slideLayout+xml"/>
  <Override PartName="/ppt/slideLayouts/slideLayout720.xml" ContentType="application/vnd.openxmlformats-officedocument.presentationml.slideLayout+xml"/>
  <Override PartName="/ppt/slideLayouts/slideLayout721.xml" ContentType="application/vnd.openxmlformats-officedocument.presentationml.slideLayout+xml"/>
  <Override PartName="/ppt/slideLayouts/slideLayout722.xml" ContentType="application/vnd.openxmlformats-officedocument.presentationml.slideLayout+xml"/>
  <Override PartName="/ppt/slideLayouts/slideLayout723.xml" ContentType="application/vnd.openxmlformats-officedocument.presentationml.slideLayout+xml"/>
  <Override PartName="/ppt/slideLayouts/slideLayout724.xml" ContentType="application/vnd.openxmlformats-officedocument.presentationml.slideLayout+xml"/>
  <Override PartName="/ppt/slideLayouts/slideLayout725.xml" ContentType="application/vnd.openxmlformats-officedocument.presentationml.slideLayout+xml"/>
  <Override PartName="/ppt/slideLayouts/slideLayout726.xml" ContentType="application/vnd.openxmlformats-officedocument.presentationml.slideLayout+xml"/>
  <Override PartName="/ppt/slideLayouts/slideLayout727.xml" ContentType="application/vnd.openxmlformats-officedocument.presentationml.slideLayout+xml"/>
  <Override PartName="/ppt/theme/theme58.xml" ContentType="application/vnd.openxmlformats-officedocument.theme+xml"/>
  <Override PartName="/ppt/slideLayouts/slideLayout728.xml" ContentType="application/vnd.openxmlformats-officedocument.presentationml.slideLayout+xml"/>
  <Override PartName="/ppt/slideLayouts/slideLayout729.xml" ContentType="application/vnd.openxmlformats-officedocument.presentationml.slideLayout+xml"/>
  <Override PartName="/ppt/slideLayouts/slideLayout730.xml" ContentType="application/vnd.openxmlformats-officedocument.presentationml.slideLayout+xml"/>
  <Override PartName="/ppt/slideLayouts/slideLayout731.xml" ContentType="application/vnd.openxmlformats-officedocument.presentationml.slideLayout+xml"/>
  <Override PartName="/ppt/slideLayouts/slideLayout732.xml" ContentType="application/vnd.openxmlformats-officedocument.presentationml.slideLayout+xml"/>
  <Override PartName="/ppt/slideLayouts/slideLayout733.xml" ContentType="application/vnd.openxmlformats-officedocument.presentationml.slideLayout+xml"/>
  <Override PartName="/ppt/slideLayouts/slideLayout734.xml" ContentType="application/vnd.openxmlformats-officedocument.presentationml.slideLayout+xml"/>
  <Override PartName="/ppt/slideLayouts/slideLayout735.xml" ContentType="application/vnd.openxmlformats-officedocument.presentationml.slideLayout+xml"/>
  <Override PartName="/ppt/slideLayouts/slideLayout736.xml" ContentType="application/vnd.openxmlformats-officedocument.presentationml.slideLayout+xml"/>
  <Override PartName="/ppt/slideLayouts/slideLayout737.xml" ContentType="application/vnd.openxmlformats-officedocument.presentationml.slideLayout+xml"/>
  <Override PartName="/ppt/slideLayouts/slideLayout738.xml" ContentType="application/vnd.openxmlformats-officedocument.presentationml.slideLayout+xml"/>
  <Override PartName="/ppt/theme/theme59.xml" ContentType="application/vnd.openxmlformats-officedocument.theme+xml"/>
  <Override PartName="/ppt/slideLayouts/slideLayout739.xml" ContentType="application/vnd.openxmlformats-officedocument.presentationml.slideLayout+xml"/>
  <Override PartName="/ppt/slideLayouts/slideLayout740.xml" ContentType="application/vnd.openxmlformats-officedocument.presentationml.slideLayout+xml"/>
  <Override PartName="/ppt/slideLayouts/slideLayout741.xml" ContentType="application/vnd.openxmlformats-officedocument.presentationml.slideLayout+xml"/>
  <Override PartName="/ppt/slideLayouts/slideLayout742.xml" ContentType="application/vnd.openxmlformats-officedocument.presentationml.slideLayout+xml"/>
  <Override PartName="/ppt/slideLayouts/slideLayout743.xml" ContentType="application/vnd.openxmlformats-officedocument.presentationml.slideLayout+xml"/>
  <Override PartName="/ppt/slideLayouts/slideLayout744.xml" ContentType="application/vnd.openxmlformats-officedocument.presentationml.slideLayout+xml"/>
  <Override PartName="/ppt/slideLayouts/slideLayout745.xml" ContentType="application/vnd.openxmlformats-officedocument.presentationml.slideLayout+xml"/>
  <Override PartName="/ppt/slideLayouts/slideLayout746.xml" ContentType="application/vnd.openxmlformats-officedocument.presentationml.slideLayout+xml"/>
  <Override PartName="/ppt/slideLayouts/slideLayout747.xml" ContentType="application/vnd.openxmlformats-officedocument.presentationml.slideLayout+xml"/>
  <Override PartName="/ppt/slideLayouts/slideLayout748.xml" ContentType="application/vnd.openxmlformats-officedocument.presentationml.slideLayout+xml"/>
  <Override PartName="/ppt/slideLayouts/slideLayout749.xml" ContentType="application/vnd.openxmlformats-officedocument.presentationml.slideLayout+xml"/>
  <Override PartName="/ppt/theme/theme60.xml" ContentType="application/vnd.openxmlformats-officedocument.theme+xml"/>
  <Override PartName="/ppt/slideLayouts/slideLayout750.xml" ContentType="application/vnd.openxmlformats-officedocument.presentationml.slideLayout+xml"/>
  <Override PartName="/ppt/slideLayouts/slideLayout751.xml" ContentType="application/vnd.openxmlformats-officedocument.presentationml.slideLayout+xml"/>
  <Override PartName="/ppt/slideLayouts/slideLayout752.xml" ContentType="application/vnd.openxmlformats-officedocument.presentationml.slideLayout+xml"/>
  <Override PartName="/ppt/slideLayouts/slideLayout753.xml" ContentType="application/vnd.openxmlformats-officedocument.presentationml.slideLayout+xml"/>
  <Override PartName="/ppt/slideLayouts/slideLayout754.xml" ContentType="application/vnd.openxmlformats-officedocument.presentationml.slideLayout+xml"/>
  <Override PartName="/ppt/slideLayouts/slideLayout755.xml" ContentType="application/vnd.openxmlformats-officedocument.presentationml.slideLayout+xml"/>
  <Override PartName="/ppt/slideLayouts/slideLayout756.xml" ContentType="application/vnd.openxmlformats-officedocument.presentationml.slideLayout+xml"/>
  <Override PartName="/ppt/slideLayouts/slideLayout757.xml" ContentType="application/vnd.openxmlformats-officedocument.presentationml.slideLayout+xml"/>
  <Override PartName="/ppt/slideLayouts/slideLayout758.xml" ContentType="application/vnd.openxmlformats-officedocument.presentationml.slideLayout+xml"/>
  <Override PartName="/ppt/slideLayouts/slideLayout759.xml" ContentType="application/vnd.openxmlformats-officedocument.presentationml.slideLayout+xml"/>
  <Override PartName="/ppt/slideLayouts/slideLayout760.xml" ContentType="application/vnd.openxmlformats-officedocument.presentationml.slideLayout+xml"/>
  <Override PartName="/ppt/slideLayouts/slideLayout761.xml" ContentType="application/vnd.openxmlformats-officedocument.presentationml.slideLayout+xml"/>
  <Override PartName="/ppt/theme/theme61.xml" ContentType="application/vnd.openxmlformats-officedocument.theme+xml"/>
  <Override PartName="/ppt/slideLayouts/slideLayout762.xml" ContentType="application/vnd.openxmlformats-officedocument.presentationml.slideLayout+xml"/>
  <Override PartName="/ppt/slideLayouts/slideLayout763.xml" ContentType="application/vnd.openxmlformats-officedocument.presentationml.slideLayout+xml"/>
  <Override PartName="/ppt/slideLayouts/slideLayout764.xml" ContentType="application/vnd.openxmlformats-officedocument.presentationml.slideLayout+xml"/>
  <Override PartName="/ppt/slideLayouts/slideLayout765.xml" ContentType="application/vnd.openxmlformats-officedocument.presentationml.slideLayout+xml"/>
  <Override PartName="/ppt/slideLayouts/slideLayout766.xml" ContentType="application/vnd.openxmlformats-officedocument.presentationml.slideLayout+xml"/>
  <Override PartName="/ppt/slideLayouts/slideLayout767.xml" ContentType="application/vnd.openxmlformats-officedocument.presentationml.slideLayout+xml"/>
  <Override PartName="/ppt/slideLayouts/slideLayout768.xml" ContentType="application/vnd.openxmlformats-officedocument.presentationml.slideLayout+xml"/>
  <Override PartName="/ppt/slideLayouts/slideLayout769.xml" ContentType="application/vnd.openxmlformats-officedocument.presentationml.slideLayout+xml"/>
  <Override PartName="/ppt/slideLayouts/slideLayout770.xml" ContentType="application/vnd.openxmlformats-officedocument.presentationml.slideLayout+xml"/>
  <Override PartName="/ppt/slideLayouts/slideLayout771.xml" ContentType="application/vnd.openxmlformats-officedocument.presentationml.slideLayout+xml"/>
  <Override PartName="/ppt/slideLayouts/slideLayout772.xml" ContentType="application/vnd.openxmlformats-officedocument.presentationml.slideLayout+xml"/>
  <Override PartName="/ppt/theme/theme62.xml" ContentType="application/vnd.openxmlformats-officedocument.theme+xml"/>
  <Override PartName="/ppt/slideLayouts/slideLayout773.xml" ContentType="application/vnd.openxmlformats-officedocument.presentationml.slideLayout+xml"/>
  <Override PartName="/ppt/slideLayouts/slideLayout774.xml" ContentType="application/vnd.openxmlformats-officedocument.presentationml.slideLayout+xml"/>
  <Override PartName="/ppt/slideLayouts/slideLayout775.xml" ContentType="application/vnd.openxmlformats-officedocument.presentationml.slideLayout+xml"/>
  <Override PartName="/ppt/slideLayouts/slideLayout776.xml" ContentType="application/vnd.openxmlformats-officedocument.presentationml.slideLayout+xml"/>
  <Override PartName="/ppt/slideLayouts/slideLayout777.xml" ContentType="application/vnd.openxmlformats-officedocument.presentationml.slideLayout+xml"/>
  <Override PartName="/ppt/slideLayouts/slideLayout778.xml" ContentType="application/vnd.openxmlformats-officedocument.presentationml.slideLayout+xml"/>
  <Override PartName="/ppt/slideLayouts/slideLayout779.xml" ContentType="application/vnd.openxmlformats-officedocument.presentationml.slideLayout+xml"/>
  <Override PartName="/ppt/slideLayouts/slideLayout780.xml" ContentType="application/vnd.openxmlformats-officedocument.presentationml.slideLayout+xml"/>
  <Override PartName="/ppt/slideLayouts/slideLayout781.xml" ContentType="application/vnd.openxmlformats-officedocument.presentationml.slideLayout+xml"/>
  <Override PartName="/ppt/slideLayouts/slideLayout782.xml" ContentType="application/vnd.openxmlformats-officedocument.presentationml.slideLayout+xml"/>
  <Override PartName="/ppt/slideLayouts/slideLayout783.xml" ContentType="application/vnd.openxmlformats-officedocument.presentationml.slideLayout+xml"/>
  <Override PartName="/ppt/theme/theme63.xml" ContentType="application/vnd.openxmlformats-officedocument.theme+xml"/>
  <Override PartName="/ppt/slideLayouts/slideLayout784.xml" ContentType="application/vnd.openxmlformats-officedocument.presentationml.slideLayout+xml"/>
  <Override PartName="/ppt/slideLayouts/slideLayout785.xml" ContentType="application/vnd.openxmlformats-officedocument.presentationml.slideLayout+xml"/>
  <Override PartName="/ppt/slideLayouts/slideLayout786.xml" ContentType="application/vnd.openxmlformats-officedocument.presentationml.slideLayout+xml"/>
  <Override PartName="/ppt/slideLayouts/slideLayout787.xml" ContentType="application/vnd.openxmlformats-officedocument.presentationml.slideLayout+xml"/>
  <Override PartName="/ppt/slideLayouts/slideLayout788.xml" ContentType="application/vnd.openxmlformats-officedocument.presentationml.slideLayout+xml"/>
  <Override PartName="/ppt/slideLayouts/slideLayout789.xml" ContentType="application/vnd.openxmlformats-officedocument.presentationml.slideLayout+xml"/>
  <Override PartName="/ppt/slideLayouts/slideLayout790.xml" ContentType="application/vnd.openxmlformats-officedocument.presentationml.slideLayout+xml"/>
  <Override PartName="/ppt/slideLayouts/slideLayout791.xml" ContentType="application/vnd.openxmlformats-officedocument.presentationml.slideLayout+xml"/>
  <Override PartName="/ppt/slideLayouts/slideLayout792.xml" ContentType="application/vnd.openxmlformats-officedocument.presentationml.slideLayout+xml"/>
  <Override PartName="/ppt/slideLayouts/slideLayout793.xml" ContentType="application/vnd.openxmlformats-officedocument.presentationml.slideLayout+xml"/>
  <Override PartName="/ppt/slideLayouts/slideLayout794.xml" ContentType="application/vnd.openxmlformats-officedocument.presentationml.slideLayout+xml"/>
  <Override PartName="/ppt/theme/theme64.xml" ContentType="application/vnd.openxmlformats-officedocument.theme+xml"/>
  <Override PartName="/ppt/slideLayouts/slideLayout795.xml" ContentType="application/vnd.openxmlformats-officedocument.presentationml.slideLayout+xml"/>
  <Override PartName="/ppt/theme/theme65.xml" ContentType="application/vnd.openxmlformats-officedocument.theme+xml"/>
  <Override PartName="/ppt/slideLayouts/slideLayout796.xml" ContentType="application/vnd.openxmlformats-officedocument.presentationml.slideLayout+xml"/>
  <Override PartName="/ppt/theme/theme66.xml" ContentType="application/vnd.openxmlformats-officedocument.theme+xml"/>
  <Override PartName="/ppt/slideLayouts/slideLayout797.xml" ContentType="application/vnd.openxmlformats-officedocument.presentationml.slideLayout+xml"/>
  <Override PartName="/ppt/theme/theme67.xml" ContentType="application/vnd.openxmlformats-officedocument.theme+xml"/>
  <Override PartName="/ppt/slideLayouts/slideLayout798.xml" ContentType="application/vnd.openxmlformats-officedocument.presentationml.slideLayout+xml"/>
  <Override PartName="/ppt/theme/theme68.xml" ContentType="application/vnd.openxmlformats-officedocument.theme+xml"/>
  <Override PartName="/ppt/slideLayouts/slideLayout799.xml" ContentType="application/vnd.openxmlformats-officedocument.presentationml.slideLayout+xml"/>
  <Override PartName="/ppt/slideLayouts/slideLayout800.xml" ContentType="application/vnd.openxmlformats-officedocument.presentationml.slideLayout+xml"/>
  <Override PartName="/ppt/slideLayouts/slideLayout801.xml" ContentType="application/vnd.openxmlformats-officedocument.presentationml.slideLayout+xml"/>
  <Override PartName="/ppt/slideLayouts/slideLayout802.xml" ContentType="application/vnd.openxmlformats-officedocument.presentationml.slideLayout+xml"/>
  <Override PartName="/ppt/slideLayouts/slideLayout803.xml" ContentType="application/vnd.openxmlformats-officedocument.presentationml.slideLayout+xml"/>
  <Override PartName="/ppt/slideLayouts/slideLayout804.xml" ContentType="application/vnd.openxmlformats-officedocument.presentationml.slideLayout+xml"/>
  <Override PartName="/ppt/slideLayouts/slideLayout805.xml" ContentType="application/vnd.openxmlformats-officedocument.presentationml.slideLayout+xml"/>
  <Override PartName="/ppt/slideLayouts/slideLayout806.xml" ContentType="application/vnd.openxmlformats-officedocument.presentationml.slideLayout+xml"/>
  <Override PartName="/ppt/slideLayouts/slideLayout807.xml" ContentType="application/vnd.openxmlformats-officedocument.presentationml.slideLayout+xml"/>
  <Override PartName="/ppt/slideLayouts/slideLayout808.xml" ContentType="application/vnd.openxmlformats-officedocument.presentationml.slideLayout+xml"/>
  <Override PartName="/ppt/slideLayouts/slideLayout809.xml" ContentType="application/vnd.openxmlformats-officedocument.presentationml.slideLayout+xml"/>
  <Override PartName="/ppt/slideLayouts/slideLayout810.xml" ContentType="application/vnd.openxmlformats-officedocument.presentationml.slideLayout+xml"/>
  <Override PartName="/ppt/theme/theme69.xml" ContentType="application/vnd.openxmlformats-officedocument.theme+xml"/>
  <Override PartName="/ppt/slideLayouts/slideLayout811.xml" ContentType="application/vnd.openxmlformats-officedocument.presentationml.slideLayout+xml"/>
  <Override PartName="/ppt/theme/theme70.xml" ContentType="application/vnd.openxmlformats-officedocument.theme+xml"/>
  <Override PartName="/ppt/slideLayouts/slideLayout812.xml" ContentType="application/vnd.openxmlformats-officedocument.presentationml.slideLayout+xml"/>
  <Override PartName="/ppt/theme/theme71.xml" ContentType="application/vnd.openxmlformats-officedocument.theme+xml"/>
  <Override PartName="/ppt/slideLayouts/slideLayout813.xml" ContentType="application/vnd.openxmlformats-officedocument.presentationml.slideLayout+xml"/>
  <Override PartName="/ppt/slideLayouts/slideLayout814.xml" ContentType="application/vnd.openxmlformats-officedocument.presentationml.slideLayout+xml"/>
  <Override PartName="/ppt/slideLayouts/slideLayout815.xml" ContentType="application/vnd.openxmlformats-officedocument.presentationml.slideLayout+xml"/>
  <Override PartName="/ppt/slideLayouts/slideLayout816.xml" ContentType="application/vnd.openxmlformats-officedocument.presentationml.slideLayout+xml"/>
  <Override PartName="/ppt/slideLayouts/slideLayout817.xml" ContentType="application/vnd.openxmlformats-officedocument.presentationml.slideLayout+xml"/>
  <Override PartName="/ppt/slideLayouts/slideLayout818.xml" ContentType="application/vnd.openxmlformats-officedocument.presentationml.slideLayout+xml"/>
  <Override PartName="/ppt/slideLayouts/slideLayout819.xml" ContentType="application/vnd.openxmlformats-officedocument.presentationml.slideLayout+xml"/>
  <Override PartName="/ppt/slideLayouts/slideLayout820.xml" ContentType="application/vnd.openxmlformats-officedocument.presentationml.slideLayout+xml"/>
  <Override PartName="/ppt/slideLayouts/slideLayout821.xml" ContentType="application/vnd.openxmlformats-officedocument.presentationml.slideLayout+xml"/>
  <Override PartName="/ppt/slideLayouts/slideLayout822.xml" ContentType="application/vnd.openxmlformats-officedocument.presentationml.slideLayout+xml"/>
  <Override PartName="/ppt/slideLayouts/slideLayout823.xml" ContentType="application/vnd.openxmlformats-officedocument.presentationml.slideLayout+xml"/>
  <Override PartName="/ppt/theme/theme72.xml" ContentType="application/vnd.openxmlformats-officedocument.theme+xml"/>
  <Override PartName="/ppt/slideLayouts/slideLayout824.xml" ContentType="application/vnd.openxmlformats-officedocument.presentationml.slideLayout+xml"/>
  <Override PartName="/ppt/theme/theme73.xml" ContentType="application/vnd.openxmlformats-officedocument.theme+xml"/>
  <Override PartName="/ppt/slideLayouts/slideLayout825.xml" ContentType="application/vnd.openxmlformats-officedocument.presentationml.slideLayout+xml"/>
  <Override PartName="/ppt/slideLayouts/slideLayout826.xml" ContentType="application/vnd.openxmlformats-officedocument.presentationml.slideLayout+xml"/>
  <Override PartName="/ppt/slideLayouts/slideLayout827.xml" ContentType="application/vnd.openxmlformats-officedocument.presentationml.slideLayout+xml"/>
  <Override PartName="/ppt/slideLayouts/slideLayout828.xml" ContentType="application/vnd.openxmlformats-officedocument.presentationml.slideLayout+xml"/>
  <Override PartName="/ppt/slideLayouts/slideLayout829.xml" ContentType="application/vnd.openxmlformats-officedocument.presentationml.slideLayout+xml"/>
  <Override PartName="/ppt/slideLayouts/slideLayout830.xml" ContentType="application/vnd.openxmlformats-officedocument.presentationml.slideLayout+xml"/>
  <Override PartName="/ppt/slideLayouts/slideLayout831.xml" ContentType="application/vnd.openxmlformats-officedocument.presentationml.slideLayout+xml"/>
  <Override PartName="/ppt/slideLayouts/slideLayout832.xml" ContentType="application/vnd.openxmlformats-officedocument.presentationml.slideLayout+xml"/>
  <Override PartName="/ppt/slideLayouts/slideLayout833.xml" ContentType="application/vnd.openxmlformats-officedocument.presentationml.slideLayout+xml"/>
  <Override PartName="/ppt/slideLayouts/slideLayout834.xml" ContentType="application/vnd.openxmlformats-officedocument.presentationml.slideLayout+xml"/>
  <Override PartName="/ppt/slideLayouts/slideLayout835.xml" ContentType="application/vnd.openxmlformats-officedocument.presentationml.slideLayout+xml"/>
  <Override PartName="/ppt/theme/theme74.xml" ContentType="application/vnd.openxmlformats-officedocument.theme+xml"/>
  <Override PartName="/ppt/slideLayouts/slideLayout836.xml" ContentType="application/vnd.openxmlformats-officedocument.presentationml.slideLayout+xml"/>
  <Override PartName="/ppt/theme/theme75.xml" ContentType="application/vnd.openxmlformats-officedocument.theme+xml"/>
  <Override PartName="/ppt/slideLayouts/slideLayout837.xml" ContentType="application/vnd.openxmlformats-officedocument.presentationml.slideLayout+xml"/>
  <Override PartName="/ppt/slideLayouts/slideLayout838.xml" ContentType="application/vnd.openxmlformats-officedocument.presentationml.slideLayout+xml"/>
  <Override PartName="/ppt/slideLayouts/slideLayout839.xml" ContentType="application/vnd.openxmlformats-officedocument.presentationml.slideLayout+xml"/>
  <Override PartName="/ppt/slideLayouts/slideLayout840.xml" ContentType="application/vnd.openxmlformats-officedocument.presentationml.slideLayout+xml"/>
  <Override PartName="/ppt/slideLayouts/slideLayout841.xml" ContentType="application/vnd.openxmlformats-officedocument.presentationml.slideLayout+xml"/>
  <Override PartName="/ppt/slideLayouts/slideLayout842.xml" ContentType="application/vnd.openxmlformats-officedocument.presentationml.slideLayout+xml"/>
  <Override PartName="/ppt/slideLayouts/slideLayout843.xml" ContentType="application/vnd.openxmlformats-officedocument.presentationml.slideLayout+xml"/>
  <Override PartName="/ppt/slideLayouts/slideLayout844.xml" ContentType="application/vnd.openxmlformats-officedocument.presentationml.slideLayout+xml"/>
  <Override PartName="/ppt/slideLayouts/slideLayout845.xml" ContentType="application/vnd.openxmlformats-officedocument.presentationml.slideLayout+xml"/>
  <Override PartName="/ppt/slideLayouts/slideLayout846.xml" ContentType="application/vnd.openxmlformats-officedocument.presentationml.slideLayout+xml"/>
  <Override PartName="/ppt/slideLayouts/slideLayout847.xml" ContentType="application/vnd.openxmlformats-officedocument.presentationml.slideLayout+xml"/>
  <Override PartName="/ppt/theme/theme76.xml" ContentType="application/vnd.openxmlformats-officedocument.theme+xml"/>
  <Override PartName="/ppt/slideLayouts/slideLayout848.xml" ContentType="application/vnd.openxmlformats-officedocument.presentationml.slideLayout+xml"/>
  <Override PartName="/ppt/slideLayouts/slideLayout849.xml" ContentType="application/vnd.openxmlformats-officedocument.presentationml.slideLayout+xml"/>
  <Override PartName="/ppt/slideLayouts/slideLayout850.xml" ContentType="application/vnd.openxmlformats-officedocument.presentationml.slideLayout+xml"/>
  <Override PartName="/ppt/slideLayouts/slideLayout851.xml" ContentType="application/vnd.openxmlformats-officedocument.presentationml.slideLayout+xml"/>
  <Override PartName="/ppt/slideLayouts/slideLayout852.xml" ContentType="application/vnd.openxmlformats-officedocument.presentationml.slideLayout+xml"/>
  <Override PartName="/ppt/slideLayouts/slideLayout853.xml" ContentType="application/vnd.openxmlformats-officedocument.presentationml.slideLayout+xml"/>
  <Override PartName="/ppt/slideLayouts/slideLayout854.xml" ContentType="application/vnd.openxmlformats-officedocument.presentationml.slideLayout+xml"/>
  <Override PartName="/ppt/slideLayouts/slideLayout855.xml" ContentType="application/vnd.openxmlformats-officedocument.presentationml.slideLayout+xml"/>
  <Override PartName="/ppt/slideLayouts/slideLayout856.xml" ContentType="application/vnd.openxmlformats-officedocument.presentationml.slideLayout+xml"/>
  <Override PartName="/ppt/slideLayouts/slideLayout857.xml" ContentType="application/vnd.openxmlformats-officedocument.presentationml.slideLayout+xml"/>
  <Override PartName="/ppt/slideLayouts/slideLayout858.xml" ContentType="application/vnd.openxmlformats-officedocument.presentationml.slideLayout+xml"/>
  <Override PartName="/ppt/slideLayouts/slideLayout859.xml" ContentType="application/vnd.openxmlformats-officedocument.presentationml.slideLayout+xml"/>
  <Override PartName="/ppt/theme/theme77.xml" ContentType="application/vnd.openxmlformats-officedocument.theme+xml"/>
  <Override PartName="/ppt/slideLayouts/slideLayout860.xml" ContentType="application/vnd.openxmlformats-officedocument.presentationml.slideLayout+xml"/>
  <Override PartName="/ppt/slideLayouts/slideLayout861.xml" ContentType="application/vnd.openxmlformats-officedocument.presentationml.slideLayout+xml"/>
  <Override PartName="/ppt/slideLayouts/slideLayout862.xml" ContentType="application/vnd.openxmlformats-officedocument.presentationml.slideLayout+xml"/>
  <Override PartName="/ppt/slideLayouts/slideLayout863.xml" ContentType="application/vnd.openxmlformats-officedocument.presentationml.slideLayout+xml"/>
  <Override PartName="/ppt/slideLayouts/slideLayout864.xml" ContentType="application/vnd.openxmlformats-officedocument.presentationml.slideLayout+xml"/>
  <Override PartName="/ppt/slideLayouts/slideLayout865.xml" ContentType="application/vnd.openxmlformats-officedocument.presentationml.slideLayout+xml"/>
  <Override PartName="/ppt/slideLayouts/slideLayout866.xml" ContentType="application/vnd.openxmlformats-officedocument.presentationml.slideLayout+xml"/>
  <Override PartName="/ppt/slideLayouts/slideLayout867.xml" ContentType="application/vnd.openxmlformats-officedocument.presentationml.slideLayout+xml"/>
  <Override PartName="/ppt/slideLayouts/slideLayout868.xml" ContentType="application/vnd.openxmlformats-officedocument.presentationml.slideLayout+xml"/>
  <Override PartName="/ppt/slideLayouts/slideLayout869.xml" ContentType="application/vnd.openxmlformats-officedocument.presentationml.slideLayout+xml"/>
  <Override PartName="/ppt/slideLayouts/slideLayout870.xml" ContentType="application/vnd.openxmlformats-officedocument.presentationml.slideLayout+xml"/>
  <Override PartName="/ppt/slideLayouts/slideLayout871.xml" ContentType="application/vnd.openxmlformats-officedocument.presentationml.slideLayout+xml"/>
  <Override PartName="/ppt/slideLayouts/slideLayout872.xml" ContentType="application/vnd.openxmlformats-officedocument.presentationml.slideLayout+xml"/>
  <Override PartName="/ppt/theme/theme78.xml" ContentType="application/vnd.openxmlformats-officedocument.theme+xml"/>
  <Override PartName="/ppt/theme/theme79.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theme/themeOverride1.xml" ContentType="application/vnd.openxmlformats-officedocument.themeOverr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theme/themeOverride2.xml" ContentType="application/vnd.openxmlformats-officedocument.themeOverr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theme/themeOverride3.xml" ContentType="application/vnd.openxmlformats-officedocument.themeOverr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tags/tag1.xml" ContentType="application/vnd.openxmlformats-officedocument.presentationml.tags+xml"/>
  <Override PartName="/ppt/notesSlides/notesSlide39.xml" ContentType="application/vnd.openxmlformats-officedocument.presentationml.notesSlide+xml"/>
  <Override PartName="/ppt/tags/tag2.xml" ContentType="application/vnd.openxmlformats-officedocument.presentationml.tags+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theme/themeOverride4.xml" ContentType="application/vnd.openxmlformats-officedocument.themeOverride+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notesSlides/notesSlide76.xml" ContentType="application/vnd.openxmlformats-officedocument.presentationml.notesSlide+xml"/>
  <Override PartName="/ppt/notesSlides/notesSlide77.xml" ContentType="application/vnd.openxmlformats-officedocument.presentationml.notesSlide+xml"/>
  <Override PartName="/ppt/notesSlides/notesSlide78.xml" ContentType="application/vnd.openxmlformats-officedocument.presentationml.notesSlide+xml"/>
  <Override PartName="/ppt/notesSlides/notesSlide79.xml" ContentType="application/vnd.openxmlformats-officedocument.presentationml.notesSlide+xml"/>
  <Override PartName="/ppt/notesSlides/notesSlide80.xml" ContentType="application/vnd.openxmlformats-officedocument.presentationml.notesSlide+xml"/>
  <Override PartName="/ppt/notesSlides/notesSlide81.xml" ContentType="application/vnd.openxmlformats-officedocument.presentationml.notesSlide+xml"/>
  <Override PartName="/ppt/notesSlides/notesSlide82.xml" ContentType="application/vnd.openxmlformats-officedocument.presentationml.notesSlide+xml"/>
  <Override PartName="/ppt/notesSlides/notesSlide83.xml" ContentType="application/vnd.openxmlformats-officedocument.presentationml.notesSlide+xml"/>
  <Override PartName="/ppt/notesSlides/notesSlide84.xml" ContentType="application/vnd.openxmlformats-officedocument.presentationml.notesSlide+xml"/>
  <Override PartName="/ppt/notesSlides/notesSlide85.xml" ContentType="application/vnd.openxmlformats-officedocument.presentationml.notesSlide+xml"/>
  <Override PartName="/ppt/notesSlides/notesSlide86.xml" ContentType="application/vnd.openxmlformats-officedocument.presentationml.notesSlide+xml"/>
  <Override PartName="/ppt/notesSlides/notesSlide87.xml" ContentType="application/vnd.openxmlformats-officedocument.presentationml.notesSlide+xml"/>
  <Override PartName="/ppt/notesSlides/notesSlide88.xml" ContentType="application/vnd.openxmlformats-officedocument.presentationml.notesSlide+xml"/>
  <Override PartName="/ppt/notesSlides/notesSlide89.xml" ContentType="application/vnd.openxmlformats-officedocument.presentationml.notesSlide+xml"/>
  <Override PartName="/ppt/notesSlides/notesSlide90.xml" ContentType="application/vnd.openxmlformats-officedocument.presentationml.notesSlide+xml"/>
  <Override PartName="/ppt/notesSlides/notesSlide91.xml" ContentType="application/vnd.openxmlformats-officedocument.presentationml.notesSlide+xml"/>
  <Override PartName="/ppt/notesSlides/notesSlide92.xml" ContentType="application/vnd.openxmlformats-officedocument.presentationml.notesSlide+xml"/>
  <Override PartName="/ppt/notesSlides/notesSlide93.xml" ContentType="application/vnd.openxmlformats-officedocument.presentationml.notesSlide+xml"/>
  <Override PartName="/ppt/tags/tag3.xml" ContentType="application/vnd.openxmlformats-officedocument.presentationml.tags+xml"/>
  <Override PartName="/ppt/notesSlides/notesSlide94.xml" ContentType="application/vnd.openxmlformats-officedocument.presentationml.notesSlide+xml"/>
  <Override PartName="/ppt/notesSlides/notesSlide95.xml" ContentType="application/vnd.openxmlformats-officedocument.presentationml.notesSlide+xml"/>
  <Override PartName="/ppt/tags/tag4.xml" ContentType="application/vnd.openxmlformats-officedocument.presentationml.tags+xml"/>
  <Override PartName="/ppt/notesSlides/notesSlide96.xml" ContentType="application/vnd.openxmlformats-officedocument.presentationml.notesSlide+xml"/>
  <Override PartName="/ppt/notesSlides/notesSlide97.xml" ContentType="application/vnd.openxmlformats-officedocument.presentationml.notesSlide+xml"/>
  <Override PartName="/ppt/tags/tag5.xml" ContentType="application/vnd.openxmlformats-officedocument.presentationml.tags+xml"/>
  <Override PartName="/ppt/notesSlides/notesSlide98.xml" ContentType="application/vnd.openxmlformats-officedocument.presentationml.notesSlide+xml"/>
  <Override PartName="/ppt/notesSlides/notesSlide99.xml" ContentType="application/vnd.openxmlformats-officedocument.presentationml.notesSlide+xml"/>
  <Override PartName="/ppt/notesSlides/notesSlide100.xml" ContentType="application/vnd.openxmlformats-officedocument.presentationml.notesSlide+xml"/>
  <Override PartName="/ppt/notesSlides/notesSlide101.xml" ContentType="application/vnd.openxmlformats-officedocument.presentationml.notesSlide+xml"/>
  <Override PartName="/ppt/notesSlides/notesSlide102.xml" ContentType="application/vnd.openxmlformats-officedocument.presentationml.notesSlide+xml"/>
  <Override PartName="/ppt/notesSlides/notesSlide103.xml" ContentType="application/vnd.openxmlformats-officedocument.presentationml.notesSlide+xml"/>
  <Override PartName="/ppt/notesSlides/notesSlide104.xml" ContentType="application/vnd.openxmlformats-officedocument.presentationml.notesSlide+xml"/>
  <Override PartName="/ppt/notesSlides/notesSlide105.xml" ContentType="application/vnd.openxmlformats-officedocument.presentationml.notesSlide+xml"/>
  <Override PartName="/ppt/notesSlides/notesSlide106.xml" ContentType="application/vnd.openxmlformats-officedocument.presentationml.notesSlide+xml"/>
  <Override PartName="/ppt/notesSlides/notesSlide107.xml" ContentType="application/vnd.openxmlformats-officedocument.presentationml.notesSlide+xml"/>
  <Override PartName="/ppt/notesSlides/notesSlide108.xml" ContentType="application/vnd.openxmlformats-officedocument.presentationml.notesSlide+xml"/>
  <Override PartName="/ppt/notesSlides/notesSlide109.xml" ContentType="application/vnd.openxmlformats-officedocument.presentationml.notesSlide+xml"/>
  <Override PartName="/ppt/notesSlides/notesSlide110.xml" ContentType="application/vnd.openxmlformats-officedocument.presentationml.notesSlide+xml"/>
  <Override PartName="/ppt/notesSlides/notesSlide111.xml" ContentType="application/vnd.openxmlformats-officedocument.presentationml.notesSlide+xml"/>
  <Override PartName="/ppt/notesSlides/notesSlide112.xml" ContentType="application/vnd.openxmlformats-officedocument.presentationml.notesSlide+xml"/>
  <Override PartName="/ppt/notesSlides/notesSlide113.xml" ContentType="application/vnd.openxmlformats-officedocument.presentationml.notesSlide+xml"/>
  <Override PartName="/ppt/notesSlides/notesSlide114.xml" ContentType="application/vnd.openxmlformats-officedocument.presentationml.notesSlide+xml"/>
  <Override PartName="/ppt/notesSlides/notesSlide115.xml" ContentType="application/vnd.openxmlformats-officedocument.presentationml.notesSlide+xml"/>
  <Override PartName="/ppt/notesSlides/notesSlide116.xml" ContentType="application/vnd.openxmlformats-officedocument.presentationml.notesSlide+xml"/>
  <Override PartName="/ppt/notesSlides/notesSlide117.xml" ContentType="application/vnd.openxmlformats-officedocument.presentationml.notesSlide+xml"/>
  <Override PartName="/ppt/notesSlides/notesSlide118.xml" ContentType="application/vnd.openxmlformats-officedocument.presentationml.notesSlide+xml"/>
  <Override PartName="/ppt/notesSlides/notesSlide119.xml" ContentType="application/vnd.openxmlformats-officedocument.presentationml.notesSlide+xml"/>
  <Override PartName="/ppt/notesSlides/notesSlide120.xml" ContentType="application/vnd.openxmlformats-officedocument.presentationml.notesSlide+xml"/>
  <Override PartName="/ppt/notesSlides/notesSlide121.xml" ContentType="application/vnd.openxmlformats-officedocument.presentationml.notesSlide+xml"/>
  <Override PartName="/ppt/notesSlides/notesSlide122.xml" ContentType="application/vnd.openxmlformats-officedocument.presentationml.notesSlide+xml"/>
  <Override PartName="/ppt/notesSlides/notesSlide123.xml" ContentType="application/vnd.openxmlformats-officedocument.presentationml.notesSlide+xml"/>
  <Override PartName="/ppt/notesSlides/notesSlide124.xml" ContentType="application/vnd.openxmlformats-officedocument.presentationml.notesSlide+xml"/>
  <Override PartName="/ppt/notesSlides/notesSlide125.xml" ContentType="application/vnd.openxmlformats-officedocument.presentationml.notesSlide+xml"/>
  <Override PartName="/ppt/notesSlides/notesSlide126.xml" ContentType="application/vnd.openxmlformats-officedocument.presentationml.notesSlide+xml"/>
  <Override PartName="/ppt/notesSlides/notesSlide127.xml" ContentType="application/vnd.openxmlformats-officedocument.presentationml.notesSlide+xml"/>
  <Override PartName="/ppt/notesSlides/notesSlide128.xml" ContentType="application/vnd.openxmlformats-officedocument.presentationml.notesSlide+xml"/>
  <Override PartName="/ppt/tags/tag6.xml" ContentType="application/vnd.openxmlformats-officedocument.presentationml.tags+xml"/>
  <Override PartName="/ppt/notesSlides/notesSlide129.xml" ContentType="application/vnd.openxmlformats-officedocument.presentationml.notesSlide+xml"/>
  <Override PartName="/ppt/notesSlides/notesSlide130.xml" ContentType="application/vnd.openxmlformats-officedocument.presentationml.notesSlide+xml"/>
  <Override PartName="/ppt/notesSlides/notesSlide131.xml" ContentType="application/vnd.openxmlformats-officedocument.presentationml.notesSlide+xml"/>
  <Override PartName="/ppt/notesSlides/notesSlide132.xml" ContentType="application/vnd.openxmlformats-officedocument.presentationml.notesSlide+xml"/>
  <Override PartName="/ppt/notesSlides/notesSlide133.xml" ContentType="application/vnd.openxmlformats-officedocument.presentationml.notesSlide+xml"/>
  <Override PartName="/ppt/notesSlides/notesSlide134.xml" ContentType="application/vnd.openxmlformats-officedocument.presentationml.notesSlide+xml"/>
  <Override PartName="/ppt/notesSlides/notesSlide135.xml" ContentType="application/vnd.openxmlformats-officedocument.presentationml.notesSlide+xml"/>
  <Override PartName="/ppt/notesSlides/notesSlide136.xml" ContentType="application/vnd.openxmlformats-officedocument.presentationml.notesSlide+xml"/>
  <Override PartName="/ppt/notesSlides/notesSlide137.xml" ContentType="application/vnd.openxmlformats-officedocument.presentationml.notesSlide+xml"/>
  <Override PartName="/ppt/notesSlides/notesSlide138.xml" ContentType="application/vnd.openxmlformats-officedocument.presentationml.notesSlide+xml"/>
  <Override PartName="/ppt/notesSlides/notesSlide139.xml" ContentType="application/vnd.openxmlformats-officedocument.presentationml.notesSlide+xml"/>
  <Override PartName="/ppt/notesSlides/notesSlide140.xml" ContentType="application/vnd.openxmlformats-officedocument.presentationml.notesSlide+xml"/>
  <Override PartName="/ppt/notesSlides/notesSlide141.xml" ContentType="application/vnd.openxmlformats-officedocument.presentationml.notesSlide+xml"/>
  <Override PartName="/ppt/notesSlides/notesSlide142.xml" ContentType="application/vnd.openxmlformats-officedocument.presentationml.notesSlide+xml"/>
  <Override PartName="/ppt/notesSlides/notesSlide143.xml" ContentType="application/vnd.openxmlformats-officedocument.presentationml.notesSlide+xml"/>
  <Override PartName="/ppt/notesSlides/notesSlide144.xml" ContentType="application/vnd.openxmlformats-officedocument.presentationml.notesSlide+xml"/>
  <Override PartName="/ppt/notesSlides/notesSlide145.xml" ContentType="application/vnd.openxmlformats-officedocument.presentationml.notesSlide+xml"/>
  <Override PartName="/ppt/notesSlides/notesSlide146.xml" ContentType="application/vnd.openxmlformats-officedocument.presentationml.notesSlide+xml"/>
  <Override PartName="/ppt/notesSlides/notesSlide147.xml" ContentType="application/vnd.openxmlformats-officedocument.presentationml.notesSlide+xml"/>
  <Override PartName="/ppt/notesSlides/notesSlide148.xml" ContentType="application/vnd.openxmlformats-officedocument.presentationml.notesSlide+xml"/>
  <Override PartName="/ppt/notesSlides/notesSlide149.xml" ContentType="application/vnd.openxmlformats-officedocument.presentationml.notesSlide+xml"/>
  <Override PartName="/ppt/notesSlides/notesSlide150.xml" ContentType="application/vnd.openxmlformats-officedocument.presentationml.notesSlide+xml"/>
  <Override PartName="/ppt/notesSlides/notesSlide151.xml" ContentType="application/vnd.openxmlformats-officedocument.presentationml.notesSlide+xml"/>
  <Override PartName="/ppt/notesSlides/notesSlide152.xml" ContentType="application/vnd.openxmlformats-officedocument.presentationml.notesSlide+xml"/>
  <Override PartName="/ppt/notesSlides/notesSlide153.xml" ContentType="application/vnd.openxmlformats-officedocument.presentationml.notesSlide+xml"/>
  <Override PartName="/ppt/notesSlides/notesSlide154.xml" ContentType="application/vnd.openxmlformats-officedocument.presentationml.notesSlide+xml"/>
  <Override PartName="/ppt/notesSlides/notesSlide155.xml" ContentType="application/vnd.openxmlformats-officedocument.presentationml.notesSlide+xml"/>
  <Override PartName="/ppt/notesSlides/notesSlide156.xml" ContentType="application/vnd.openxmlformats-officedocument.presentationml.notesSlide+xml"/>
  <Override PartName="/ppt/notesSlides/notesSlide157.xml" ContentType="application/vnd.openxmlformats-officedocument.presentationml.notesSlide+xml"/>
  <Override PartName="/ppt/notesSlides/notesSlide158.xml" ContentType="application/vnd.openxmlformats-officedocument.presentationml.notesSlide+xml"/>
  <Override PartName="/ppt/notesSlides/notesSlide159.xml" ContentType="application/vnd.openxmlformats-officedocument.presentationml.notesSlide+xml"/>
  <Override PartName="/ppt/notesSlides/notesSlide160.xml" ContentType="application/vnd.openxmlformats-officedocument.presentationml.notesSlide+xml"/>
  <Override PartName="/ppt/notesSlides/notesSlide161.xml" ContentType="application/vnd.openxmlformats-officedocument.presentationml.notesSlide+xml"/>
  <Override PartName="/ppt/notesSlides/notesSlide162.xml" ContentType="application/vnd.openxmlformats-officedocument.presentationml.notesSlide+xml"/>
  <Override PartName="/ppt/notesSlides/notesSlide163.xml" ContentType="application/vnd.openxmlformats-officedocument.presentationml.notesSlide+xml"/>
  <Override PartName="/ppt/notesSlides/notesSlide164.xml" ContentType="application/vnd.openxmlformats-officedocument.presentationml.notesSlide+xml"/>
  <Override PartName="/ppt/notesSlides/notesSlide165.xml" ContentType="application/vnd.openxmlformats-officedocument.presentationml.notesSlide+xml"/>
  <Override PartName="/ppt/notesSlides/notesSlide166.xml" ContentType="application/vnd.openxmlformats-officedocument.presentationml.notesSlide+xml"/>
  <Override PartName="/ppt/notesSlides/notesSlide167.xml" ContentType="application/vnd.openxmlformats-officedocument.presentationml.notesSlide+xml"/>
  <Override PartName="/ppt/notesSlides/notesSlide168.xml" ContentType="application/vnd.openxmlformats-officedocument.presentationml.notesSlide+xml"/>
  <Override PartName="/ppt/notesSlides/notesSlide169.xml" ContentType="application/vnd.openxmlformats-officedocument.presentationml.notesSlide+xml"/>
  <Override PartName="/ppt/notesSlides/notesSlide170.xml" ContentType="application/vnd.openxmlformats-officedocument.presentationml.notesSlide+xml"/>
  <Override PartName="/ppt/notesSlides/notesSlide171.xml" ContentType="application/vnd.openxmlformats-officedocument.presentationml.notesSlide+xml"/>
  <Override PartName="/ppt/notesSlides/notesSlide172.xml" ContentType="application/vnd.openxmlformats-officedocument.presentationml.notesSlide+xml"/>
  <Override PartName="/ppt/notesSlides/notesSlide173.xml" ContentType="application/vnd.openxmlformats-officedocument.presentationml.notesSlide+xml"/>
  <Override PartName="/ppt/notesSlides/notesSlide174.xml" ContentType="application/vnd.openxmlformats-officedocument.presentationml.notesSlide+xml"/>
  <Override PartName="/ppt/notesSlides/notesSlide175.xml" ContentType="application/vnd.openxmlformats-officedocument.presentationml.notesSlide+xml"/>
  <Override PartName="/ppt/notesSlides/notesSlide176.xml" ContentType="application/vnd.openxmlformats-officedocument.presentationml.notesSlide+xml"/>
  <Override PartName="/ppt/notesSlides/notesSlide177.xml" ContentType="application/vnd.openxmlformats-officedocument.presentationml.notesSlide+xml"/>
  <Override PartName="/ppt/notesSlides/notesSlide178.xml" ContentType="application/vnd.openxmlformats-officedocument.presentationml.notesSlide+xml"/>
  <Override PartName="/ppt/notesSlides/notesSlide179.xml" ContentType="application/vnd.openxmlformats-officedocument.presentationml.notesSlide+xml"/>
  <Override PartName="/ppt/notesSlides/notesSlide180.xml" ContentType="application/vnd.openxmlformats-officedocument.presentationml.notesSlide+xml"/>
  <Override PartName="/ppt/notesSlides/notesSlide181.xml" ContentType="application/vnd.openxmlformats-officedocument.presentationml.notesSlide+xml"/>
  <Override PartName="/ppt/notesSlides/notesSlide182.xml" ContentType="application/vnd.openxmlformats-officedocument.presentationml.notesSlide+xml"/>
  <Override PartName="/ppt/notesSlides/notesSlide183.xml" ContentType="application/vnd.openxmlformats-officedocument.presentationml.notesSlide+xml"/>
  <Override PartName="/ppt/notesSlides/notesSlide184.xml" ContentType="application/vnd.openxmlformats-officedocument.presentationml.notesSlide+xml"/>
  <Override PartName="/ppt/notesSlides/notesSlide185.xml" ContentType="application/vnd.openxmlformats-officedocument.presentationml.notesSlide+xml"/>
  <Override PartName="/ppt/notesSlides/notesSlide186.xml" ContentType="application/vnd.openxmlformats-officedocument.presentationml.notesSlide+xml"/>
  <Override PartName="/ppt/notesSlides/notesSlide187.xml" ContentType="application/vnd.openxmlformats-officedocument.presentationml.notesSlide+xml"/>
  <Override PartName="/ppt/notesSlides/notesSlide188.xml" ContentType="application/vnd.openxmlformats-officedocument.presentationml.notesSlide+xml"/>
  <Override PartName="/ppt/notesSlides/notesSlide189.xml" ContentType="application/vnd.openxmlformats-officedocument.presentationml.notesSlide+xml"/>
  <Override PartName="/ppt/notesSlides/notesSlide190.xml" ContentType="application/vnd.openxmlformats-officedocument.presentationml.notesSlide+xml"/>
  <Override PartName="/ppt/notesSlides/notesSlide191.xml" ContentType="application/vnd.openxmlformats-officedocument.presentationml.notesSlide+xml"/>
  <Override PartName="/ppt/notesSlides/notesSlide192.xml" ContentType="application/vnd.openxmlformats-officedocument.presentationml.notesSlide+xml"/>
  <Override PartName="/ppt/notesSlides/notesSlide193.xml" ContentType="application/vnd.openxmlformats-officedocument.presentationml.notesSlide+xml"/>
  <Override PartName="/ppt/notesSlides/notesSlide194.xml" ContentType="application/vnd.openxmlformats-officedocument.presentationml.notesSlide+xml"/>
  <Override PartName="/ppt/notesSlides/notesSlide195.xml" ContentType="application/vnd.openxmlformats-officedocument.presentationml.notesSlide+xml"/>
  <Override PartName="/ppt/notesSlides/notesSlide196.xml" ContentType="application/vnd.openxmlformats-officedocument.presentationml.notesSlide+xml"/>
  <Override PartName="/ppt/notesSlides/notesSlide197.xml" ContentType="application/vnd.openxmlformats-officedocument.presentationml.notesSlide+xml"/>
  <Override PartName="/ppt/notesSlides/notesSlide198.xml" ContentType="application/vnd.openxmlformats-officedocument.presentationml.notesSlide+xml"/>
  <Override PartName="/ppt/notesSlides/notesSlide199.xml" ContentType="application/vnd.openxmlformats-officedocument.presentationml.notesSlide+xml"/>
  <Override PartName="/ppt/notesSlides/notesSlide200.xml" ContentType="application/vnd.openxmlformats-officedocument.presentationml.notesSlide+xml"/>
  <Override PartName="/ppt/notesSlides/notesSlide201.xml" ContentType="application/vnd.openxmlformats-officedocument.presentationml.notesSlide+xml"/>
  <Override PartName="/ppt/notesSlides/notesSlide202.xml" ContentType="application/vnd.openxmlformats-officedocument.presentationml.notesSlide+xml"/>
  <Override PartName="/ppt/notesSlides/notesSlide203.xml" ContentType="application/vnd.openxmlformats-officedocument.presentationml.notesSlide+xml"/>
  <Override PartName="/ppt/notesSlides/notesSlide204.xml" ContentType="application/vnd.openxmlformats-officedocument.presentationml.notesSlide+xml"/>
  <Override PartName="/ppt/notesSlides/notesSlide205.xml" ContentType="application/vnd.openxmlformats-officedocument.presentationml.notesSlide+xml"/>
  <Override PartName="/ppt/notesSlides/notesSlide206.xml" ContentType="application/vnd.openxmlformats-officedocument.presentationml.notesSlide+xml"/>
  <Override PartName="/ppt/notesSlides/notesSlide207.xml" ContentType="application/vnd.openxmlformats-officedocument.presentationml.notesSlide+xml"/>
  <Override PartName="/ppt/notesSlides/notesSlide208.xml" ContentType="application/vnd.openxmlformats-officedocument.presentationml.notesSlide+xml"/>
  <Override PartName="/ppt/notesSlides/notesSlide209.xml" ContentType="application/vnd.openxmlformats-officedocument.presentationml.notesSlide+xml"/>
  <Override PartName="/ppt/notesSlides/notesSlide210.xml" ContentType="application/vnd.openxmlformats-officedocument.presentationml.notesSlide+xml"/>
  <Override PartName="/ppt/notesSlides/notesSlide211.xml" ContentType="application/vnd.openxmlformats-officedocument.presentationml.notesSlide+xml"/>
  <Override PartName="/ppt/notesSlides/notesSlide212.xml" ContentType="application/vnd.openxmlformats-officedocument.presentationml.notesSlide+xml"/>
  <Override PartName="/ppt/notesSlides/notesSlide213.xml" ContentType="application/vnd.openxmlformats-officedocument.presentationml.notesSlide+xml"/>
  <Override PartName="/ppt/notesSlides/notesSlide214.xml" ContentType="application/vnd.openxmlformats-officedocument.presentationml.notesSlide+xml"/>
  <Override PartName="/ppt/notesSlides/notesSlide215.xml" ContentType="application/vnd.openxmlformats-officedocument.presentationml.notesSlide+xml"/>
  <Override PartName="/ppt/notesSlides/notesSlide216.xml" ContentType="application/vnd.openxmlformats-officedocument.presentationml.notesSlide+xml"/>
  <Override PartName="/ppt/notesSlides/notesSlide217.xml" ContentType="application/vnd.openxmlformats-officedocument.presentationml.notesSlide+xml"/>
  <Override PartName="/ppt/notesSlides/notesSlide218.xml" ContentType="application/vnd.openxmlformats-officedocument.presentationml.notesSlide+xml"/>
  <Override PartName="/ppt/notesSlides/notesSlide219.xml" ContentType="application/vnd.openxmlformats-officedocument.presentationml.notesSlide+xml"/>
  <Override PartName="/ppt/notesSlides/notesSlide220.xml" ContentType="application/vnd.openxmlformats-officedocument.presentationml.notesSlide+xml"/>
  <Override PartName="/ppt/notesSlides/notesSlide221.xml" ContentType="application/vnd.openxmlformats-officedocument.presentationml.notesSlide+xml"/>
  <Override PartName="/ppt/notesSlides/notesSlide222.xml" ContentType="application/vnd.openxmlformats-officedocument.presentationml.notesSlide+xml"/>
  <Override PartName="/ppt/notesSlides/notesSlide223.xml" ContentType="application/vnd.openxmlformats-officedocument.presentationml.notesSlide+xml"/>
  <Override PartName="/ppt/notesSlides/notesSlide224.xml" ContentType="application/vnd.openxmlformats-officedocument.presentationml.notesSlide+xml"/>
  <Override PartName="/ppt/notesSlides/notesSlide225.xml" ContentType="application/vnd.openxmlformats-officedocument.presentationml.notesSlide+xml"/>
  <Override PartName="/ppt/notesSlides/notesSlide226.xml" ContentType="application/vnd.openxmlformats-officedocument.presentationml.notesSlide+xml"/>
  <Override PartName="/ppt/notesSlides/notesSlide227.xml" ContentType="application/vnd.openxmlformats-officedocument.presentationml.notesSlide+xml"/>
  <Override PartName="/ppt/notesSlides/notesSlide228.xml" ContentType="application/vnd.openxmlformats-officedocument.presentationml.notesSlide+xml"/>
  <Override PartName="/ppt/notesSlides/notesSlide229.xml" ContentType="application/vnd.openxmlformats-officedocument.presentationml.notesSlide+xml"/>
  <Override PartName="/ppt/notesSlides/notesSlide230.xml" ContentType="application/vnd.openxmlformats-officedocument.presentationml.notesSlide+xml"/>
  <Override PartName="/ppt/notesSlides/notesSlide231.xml" ContentType="application/vnd.openxmlformats-officedocument.presentationml.notesSlide+xml"/>
  <Override PartName="/ppt/notesSlides/notesSlide232.xml" ContentType="application/vnd.openxmlformats-officedocument.presentationml.notesSlide+xml"/>
  <Override PartName="/ppt/notesSlides/notesSlide233.xml" ContentType="application/vnd.openxmlformats-officedocument.presentationml.notesSlide+xml"/>
  <Override PartName="/ppt/notesSlides/notesSlide234.xml" ContentType="application/vnd.openxmlformats-officedocument.presentationml.notesSlide+xml"/>
  <Override PartName="/ppt/notesSlides/notesSlide235.xml" ContentType="application/vnd.openxmlformats-officedocument.presentationml.notesSlide+xml"/>
  <Override PartName="/ppt/notesSlides/notesSlide236.xml" ContentType="application/vnd.openxmlformats-officedocument.presentationml.notesSlide+xml"/>
  <Override PartName="/ppt/notesSlides/notesSlide237.xml" ContentType="application/vnd.openxmlformats-officedocument.presentationml.notesSlide+xml"/>
  <Override PartName="/ppt/notesSlides/notesSlide238.xml" ContentType="application/vnd.openxmlformats-officedocument.presentationml.notesSlide+xml"/>
  <Override PartName="/ppt/notesSlides/notesSlide239.xml" ContentType="application/vnd.openxmlformats-officedocument.presentationml.notesSlide+xml"/>
  <Override PartName="/ppt/notesSlides/notesSlide240.xml" ContentType="application/vnd.openxmlformats-officedocument.presentationml.notesSlide+xml"/>
  <Override PartName="/ppt/notesSlides/notesSlide241.xml" ContentType="application/vnd.openxmlformats-officedocument.presentationml.notesSlide+xml"/>
  <Override PartName="/ppt/notesSlides/notesSlide242.xml" ContentType="application/vnd.openxmlformats-officedocument.presentationml.notesSlide+xml"/>
  <Override PartName="/ppt/notesSlides/notesSlide243.xml" ContentType="application/vnd.openxmlformats-officedocument.presentationml.notesSlide+xml"/>
  <Override PartName="/ppt/notesSlides/notesSlide244.xml" ContentType="application/vnd.openxmlformats-officedocument.presentationml.notesSlide+xml"/>
  <Override PartName="/ppt/notesSlides/notesSlide245.xml" ContentType="application/vnd.openxmlformats-officedocument.presentationml.notesSlide+xml"/>
  <Override PartName="/ppt/notesSlides/notesSlide246.xml" ContentType="application/vnd.openxmlformats-officedocument.presentationml.notesSlide+xml"/>
  <Override PartName="/ppt/notesSlides/notesSlide247.xml" ContentType="application/vnd.openxmlformats-officedocument.presentationml.notesSlide+xml"/>
  <Override PartName="/ppt/notesSlides/notesSlide248.xml" ContentType="application/vnd.openxmlformats-officedocument.presentationml.notesSlide+xml"/>
  <Override PartName="/ppt/notesSlides/notesSlide249.xml" ContentType="application/vnd.openxmlformats-officedocument.presentationml.notesSlide+xml"/>
  <Override PartName="/ppt/notesSlides/notesSlide250.xml" ContentType="application/vnd.openxmlformats-officedocument.presentationml.notesSlide+xml"/>
  <Override PartName="/ppt/notesSlides/notesSlide251.xml" ContentType="application/vnd.openxmlformats-officedocument.presentationml.notesSlide+xml"/>
  <Override PartName="/ppt/notesSlides/notesSlide252.xml" ContentType="application/vnd.openxmlformats-officedocument.presentationml.notesSlide+xml"/>
  <Override PartName="/ppt/notesSlides/notesSlide253.xml" ContentType="application/vnd.openxmlformats-officedocument.presentationml.notesSlide+xml"/>
  <Override PartName="/ppt/notesSlides/notesSlide254.xml" ContentType="application/vnd.openxmlformats-officedocument.presentationml.notesSlide+xml"/>
  <Override PartName="/ppt/notesSlides/notesSlide255.xml" ContentType="application/vnd.openxmlformats-officedocument.presentationml.notesSlide+xml"/>
  <Override PartName="/ppt/notesSlides/notesSlide256.xml" ContentType="application/vnd.openxmlformats-officedocument.presentationml.notesSlide+xml"/>
  <Override PartName="/ppt/notesSlides/notesSlide257.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saveSubsetFonts="1" autoCompressPictures="0">
  <p:sldMasterIdLst>
    <p:sldMasterId id="2147483648" r:id="rId1"/>
    <p:sldMasterId id="2147483696" r:id="rId2"/>
    <p:sldMasterId id="2147483689" r:id="rId3"/>
    <p:sldMasterId id="2147483676" r:id="rId4"/>
    <p:sldMasterId id="2147483672" r:id="rId5"/>
    <p:sldMasterId id="2147483665" r:id="rId6"/>
    <p:sldMasterId id="2147486230" r:id="rId7"/>
    <p:sldMasterId id="2147486244" r:id="rId8"/>
    <p:sldMasterId id="2147486721" r:id="rId9"/>
    <p:sldMasterId id="2147486735" r:id="rId10"/>
    <p:sldMasterId id="2147486824" r:id="rId11"/>
    <p:sldMasterId id="2147486906" r:id="rId12"/>
    <p:sldMasterId id="2147487415" r:id="rId13"/>
    <p:sldMasterId id="2147487469" r:id="rId14"/>
    <p:sldMasterId id="2147487483" r:id="rId15"/>
    <p:sldMasterId id="2147488045" r:id="rId16"/>
    <p:sldMasterId id="2147488106" r:id="rId17"/>
    <p:sldMasterId id="2147488119" r:id="rId18"/>
    <p:sldMasterId id="2147488131" r:id="rId19"/>
    <p:sldMasterId id="2147488758" r:id="rId20"/>
    <p:sldMasterId id="2147488770" r:id="rId21"/>
    <p:sldMasterId id="2147488782" r:id="rId22"/>
    <p:sldMasterId id="2147488794" r:id="rId23"/>
    <p:sldMasterId id="2147488806" r:id="rId24"/>
    <p:sldMasterId id="2147488830" r:id="rId25"/>
    <p:sldMasterId id="2147488842" r:id="rId26"/>
    <p:sldMasterId id="2147488856" r:id="rId27"/>
    <p:sldMasterId id="2147488868" r:id="rId28"/>
    <p:sldMasterId id="2147488892" r:id="rId29"/>
    <p:sldMasterId id="2147488904" r:id="rId30"/>
    <p:sldMasterId id="2147488916" r:id="rId31"/>
    <p:sldMasterId id="2147488928" r:id="rId32"/>
    <p:sldMasterId id="2147488940" r:id="rId33"/>
    <p:sldMasterId id="2147491447" r:id="rId34"/>
    <p:sldMasterId id="2147491459" r:id="rId35"/>
    <p:sldMasterId id="2147491471" r:id="rId36"/>
    <p:sldMasterId id="2147491485" r:id="rId37"/>
    <p:sldMasterId id="2147491499" r:id="rId38"/>
    <p:sldMasterId id="2147491642" r:id="rId39"/>
    <p:sldMasterId id="2147491655" r:id="rId40"/>
    <p:sldMasterId id="2147491667" r:id="rId41"/>
    <p:sldMasterId id="2147491679" r:id="rId42"/>
    <p:sldMasterId id="2147491692" r:id="rId43"/>
    <p:sldMasterId id="2147491704" r:id="rId44"/>
    <p:sldMasterId id="2147491716" r:id="rId45"/>
    <p:sldMasterId id="2147491727" r:id="rId46"/>
    <p:sldMasterId id="2147491740" r:id="rId47"/>
    <p:sldMasterId id="2147491753" r:id="rId48"/>
    <p:sldMasterId id="2147491765" r:id="rId49"/>
    <p:sldMasterId id="2147491767" r:id="rId50"/>
    <p:sldMasterId id="2147491779" r:id="rId51"/>
    <p:sldMasterId id="2147491781" r:id="rId52"/>
    <p:sldMasterId id="2147491784" r:id="rId53"/>
    <p:sldMasterId id="2147491786" r:id="rId54"/>
    <p:sldMasterId id="2147491789" r:id="rId55"/>
    <p:sldMasterId id="2147491791" r:id="rId56"/>
    <p:sldMasterId id="2147491794" r:id="rId57"/>
    <p:sldMasterId id="2147491807" r:id="rId58"/>
    <p:sldMasterId id="2147491819" r:id="rId59"/>
    <p:sldMasterId id="2147491831" r:id="rId60"/>
    <p:sldMasterId id="2147491843" r:id="rId61"/>
    <p:sldMasterId id="2147491856" r:id="rId62"/>
    <p:sldMasterId id="2147491868" r:id="rId63"/>
    <p:sldMasterId id="2147491880" r:id="rId64"/>
    <p:sldMasterId id="2147491892" r:id="rId65"/>
    <p:sldMasterId id="2147491894" r:id="rId66"/>
    <p:sldMasterId id="2147491896" r:id="rId67"/>
    <p:sldMasterId id="2147491898" r:id="rId68"/>
    <p:sldMasterId id="2147491900" r:id="rId69"/>
    <p:sldMasterId id="2147491913" r:id="rId70"/>
    <p:sldMasterId id="2147491915" r:id="rId71"/>
    <p:sldMasterId id="2147491917" r:id="rId72"/>
    <p:sldMasterId id="2147491929" r:id="rId73"/>
    <p:sldMasterId id="2147491931" r:id="rId74"/>
    <p:sldMasterId id="2147491943" r:id="rId75"/>
    <p:sldMasterId id="2147491945" r:id="rId76"/>
    <p:sldMasterId id="2147491957" r:id="rId77"/>
    <p:sldMasterId id="2147491970" r:id="rId78"/>
  </p:sldMasterIdLst>
  <p:notesMasterIdLst>
    <p:notesMasterId r:id="rId339"/>
  </p:notesMasterIdLst>
  <p:sldIdLst>
    <p:sldId id="4680" r:id="rId79"/>
    <p:sldId id="4681" r:id="rId80"/>
    <p:sldId id="4675" r:id="rId81"/>
    <p:sldId id="535" r:id="rId82"/>
    <p:sldId id="1816" r:id="rId83"/>
    <p:sldId id="681" r:id="rId84"/>
    <p:sldId id="682" r:id="rId85"/>
    <p:sldId id="695" r:id="rId86"/>
    <p:sldId id="790" r:id="rId87"/>
    <p:sldId id="699" r:id="rId88"/>
    <p:sldId id="684" r:id="rId89"/>
    <p:sldId id="685" r:id="rId90"/>
    <p:sldId id="686" r:id="rId91"/>
    <p:sldId id="951" r:id="rId92"/>
    <p:sldId id="952" r:id="rId93"/>
    <p:sldId id="652" r:id="rId94"/>
    <p:sldId id="940" r:id="rId95"/>
    <p:sldId id="753" r:id="rId96"/>
    <p:sldId id="839" r:id="rId97"/>
    <p:sldId id="941" r:id="rId98"/>
    <p:sldId id="945" r:id="rId99"/>
    <p:sldId id="946" r:id="rId100"/>
    <p:sldId id="840" r:id="rId101"/>
    <p:sldId id="947" r:id="rId102"/>
    <p:sldId id="841" r:id="rId103"/>
    <p:sldId id="942" r:id="rId104"/>
    <p:sldId id="539" r:id="rId105"/>
    <p:sldId id="5385" r:id="rId106"/>
    <p:sldId id="5383" r:id="rId107"/>
    <p:sldId id="643" r:id="rId108"/>
    <p:sldId id="846" r:id="rId109"/>
    <p:sldId id="642" r:id="rId110"/>
    <p:sldId id="631" r:id="rId111"/>
    <p:sldId id="718" r:id="rId112"/>
    <p:sldId id="636" r:id="rId113"/>
    <p:sldId id="637" r:id="rId114"/>
    <p:sldId id="634" r:id="rId115"/>
    <p:sldId id="638" r:id="rId116"/>
    <p:sldId id="849" r:id="rId117"/>
    <p:sldId id="850" r:id="rId118"/>
    <p:sldId id="481" r:id="rId119"/>
    <p:sldId id="482" r:id="rId120"/>
    <p:sldId id="483" r:id="rId121"/>
    <p:sldId id="484" r:id="rId122"/>
    <p:sldId id="485" r:id="rId123"/>
    <p:sldId id="486" r:id="rId124"/>
    <p:sldId id="487" r:id="rId125"/>
    <p:sldId id="488" r:id="rId126"/>
    <p:sldId id="489" r:id="rId127"/>
    <p:sldId id="490" r:id="rId128"/>
    <p:sldId id="861" r:id="rId129"/>
    <p:sldId id="862" r:id="rId130"/>
    <p:sldId id="863" r:id="rId131"/>
    <p:sldId id="864" r:id="rId132"/>
    <p:sldId id="865" r:id="rId133"/>
    <p:sldId id="5541" r:id="rId134"/>
    <p:sldId id="866" r:id="rId135"/>
    <p:sldId id="5532" r:id="rId136"/>
    <p:sldId id="380" r:id="rId137"/>
    <p:sldId id="5533" r:id="rId138"/>
    <p:sldId id="870" r:id="rId139"/>
    <p:sldId id="871" r:id="rId140"/>
    <p:sldId id="872" r:id="rId141"/>
    <p:sldId id="873" r:id="rId142"/>
    <p:sldId id="874" r:id="rId143"/>
    <p:sldId id="4679" r:id="rId144"/>
    <p:sldId id="304" r:id="rId145"/>
    <p:sldId id="5537" r:id="rId146"/>
    <p:sldId id="877" r:id="rId147"/>
    <p:sldId id="544" r:id="rId148"/>
    <p:sldId id="545" r:id="rId149"/>
    <p:sldId id="546" r:id="rId150"/>
    <p:sldId id="554" r:id="rId151"/>
    <p:sldId id="538" r:id="rId152"/>
    <p:sldId id="883" r:id="rId153"/>
    <p:sldId id="597" r:id="rId154"/>
    <p:sldId id="599" r:id="rId155"/>
    <p:sldId id="598" r:id="rId156"/>
    <p:sldId id="574" r:id="rId157"/>
    <p:sldId id="888" r:id="rId158"/>
    <p:sldId id="889" r:id="rId159"/>
    <p:sldId id="890" r:id="rId160"/>
    <p:sldId id="5536" r:id="rId161"/>
    <p:sldId id="892" r:id="rId162"/>
    <p:sldId id="5540" r:id="rId163"/>
    <p:sldId id="893" r:id="rId164"/>
    <p:sldId id="5538" r:id="rId165"/>
    <p:sldId id="894" r:id="rId166"/>
    <p:sldId id="5539" r:id="rId167"/>
    <p:sldId id="895" r:id="rId168"/>
    <p:sldId id="4676" r:id="rId169"/>
    <p:sldId id="891" r:id="rId170"/>
    <p:sldId id="898" r:id="rId171"/>
    <p:sldId id="899" r:id="rId172"/>
    <p:sldId id="900" r:id="rId173"/>
    <p:sldId id="901" r:id="rId174"/>
    <p:sldId id="902" r:id="rId175"/>
    <p:sldId id="903" r:id="rId176"/>
    <p:sldId id="904" r:id="rId177"/>
    <p:sldId id="905" r:id="rId178"/>
    <p:sldId id="4677" r:id="rId179"/>
    <p:sldId id="907" r:id="rId180"/>
    <p:sldId id="908" r:id="rId181"/>
    <p:sldId id="5534" r:id="rId182"/>
    <p:sldId id="910" r:id="rId183"/>
    <p:sldId id="911" r:id="rId184"/>
    <p:sldId id="912" r:id="rId185"/>
    <p:sldId id="913" r:id="rId186"/>
    <p:sldId id="914" r:id="rId187"/>
    <p:sldId id="5542" r:id="rId188"/>
    <p:sldId id="915" r:id="rId189"/>
    <p:sldId id="916" r:id="rId190"/>
    <p:sldId id="5535" r:id="rId191"/>
    <p:sldId id="918" r:id="rId192"/>
    <p:sldId id="919" r:id="rId193"/>
    <p:sldId id="920" r:id="rId194"/>
    <p:sldId id="921" r:id="rId195"/>
    <p:sldId id="317" r:id="rId196"/>
    <p:sldId id="923" r:id="rId197"/>
    <p:sldId id="924" r:id="rId198"/>
    <p:sldId id="925" r:id="rId199"/>
    <p:sldId id="926" r:id="rId200"/>
    <p:sldId id="927" r:id="rId201"/>
    <p:sldId id="928" r:id="rId202"/>
    <p:sldId id="929" r:id="rId203"/>
    <p:sldId id="930" r:id="rId204"/>
    <p:sldId id="931" r:id="rId205"/>
    <p:sldId id="932" r:id="rId206"/>
    <p:sldId id="318" r:id="rId207"/>
    <p:sldId id="934" r:id="rId208"/>
    <p:sldId id="935" r:id="rId209"/>
    <p:sldId id="936" r:id="rId210"/>
    <p:sldId id="937" r:id="rId211"/>
    <p:sldId id="938" r:id="rId212"/>
    <p:sldId id="4050" r:id="rId213"/>
    <p:sldId id="639" r:id="rId214"/>
    <p:sldId id="647" r:id="rId215"/>
    <p:sldId id="675" r:id="rId216"/>
    <p:sldId id="641" r:id="rId217"/>
    <p:sldId id="537" r:id="rId218"/>
    <p:sldId id="844" r:id="rId219"/>
    <p:sldId id="842" r:id="rId220"/>
    <p:sldId id="950" r:id="rId221"/>
    <p:sldId id="843" r:id="rId222"/>
    <p:sldId id="640" r:id="rId223"/>
    <p:sldId id="949" r:id="rId224"/>
    <p:sldId id="812" r:id="rId225"/>
    <p:sldId id="347" r:id="rId226"/>
    <p:sldId id="381" r:id="rId227"/>
    <p:sldId id="830" r:id="rId228"/>
    <p:sldId id="605" r:id="rId229"/>
    <p:sldId id="1815" r:id="rId230"/>
    <p:sldId id="578" r:id="rId231"/>
    <p:sldId id="363" r:id="rId232"/>
    <p:sldId id="5373" r:id="rId233"/>
    <p:sldId id="5374" r:id="rId234"/>
    <p:sldId id="384" r:id="rId235"/>
    <p:sldId id="5354" r:id="rId236"/>
    <p:sldId id="393" r:id="rId237"/>
    <p:sldId id="529" r:id="rId238"/>
    <p:sldId id="5529" r:id="rId239"/>
    <p:sldId id="285" r:id="rId240"/>
    <p:sldId id="321" r:id="rId241"/>
    <p:sldId id="322" r:id="rId242"/>
    <p:sldId id="323" r:id="rId243"/>
    <p:sldId id="390" r:id="rId244"/>
    <p:sldId id="382" r:id="rId245"/>
    <p:sldId id="351" r:id="rId246"/>
    <p:sldId id="324" r:id="rId247"/>
    <p:sldId id="389" r:id="rId248"/>
    <p:sldId id="773" r:id="rId249"/>
    <p:sldId id="326" r:id="rId250"/>
    <p:sldId id="257" r:id="rId251"/>
    <p:sldId id="388" r:id="rId252"/>
    <p:sldId id="360" r:id="rId253"/>
    <p:sldId id="5543" r:id="rId254"/>
    <p:sldId id="5471" r:id="rId255"/>
    <p:sldId id="3877" r:id="rId256"/>
    <p:sldId id="455" r:id="rId257"/>
    <p:sldId id="5475" r:id="rId258"/>
    <p:sldId id="5476" r:id="rId259"/>
    <p:sldId id="5477" r:id="rId260"/>
    <p:sldId id="5364" r:id="rId261"/>
    <p:sldId id="5362" r:id="rId262"/>
    <p:sldId id="5363" r:id="rId263"/>
    <p:sldId id="5376" r:id="rId264"/>
    <p:sldId id="5371" r:id="rId265"/>
    <p:sldId id="5372" r:id="rId266"/>
    <p:sldId id="5365" r:id="rId267"/>
    <p:sldId id="5377" r:id="rId268"/>
    <p:sldId id="5366" r:id="rId269"/>
    <p:sldId id="5367" r:id="rId270"/>
    <p:sldId id="5530" r:id="rId271"/>
    <p:sldId id="532" r:id="rId272"/>
    <p:sldId id="5384" r:id="rId273"/>
    <p:sldId id="713" r:id="rId274"/>
    <p:sldId id="712" r:id="rId275"/>
    <p:sldId id="814" r:id="rId276"/>
    <p:sldId id="796" r:id="rId277"/>
    <p:sldId id="387" r:id="rId278"/>
    <p:sldId id="385" r:id="rId279"/>
    <p:sldId id="473" r:id="rId280"/>
    <p:sldId id="802" r:id="rId281"/>
    <p:sldId id="803" r:id="rId282"/>
    <p:sldId id="711" r:id="rId283"/>
    <p:sldId id="677" r:id="rId284"/>
    <p:sldId id="807" r:id="rId285"/>
    <p:sldId id="269" r:id="rId286"/>
    <p:sldId id="5451" r:id="rId287"/>
    <p:sldId id="5452" r:id="rId288"/>
    <p:sldId id="372" r:id="rId289"/>
    <p:sldId id="371" r:id="rId290"/>
    <p:sldId id="379" r:id="rId291"/>
    <p:sldId id="366" r:id="rId292"/>
    <p:sldId id="367" r:id="rId293"/>
    <p:sldId id="5453" r:id="rId294"/>
    <p:sldId id="5544" r:id="rId295"/>
    <p:sldId id="276" r:id="rId296"/>
    <p:sldId id="290" r:id="rId297"/>
    <p:sldId id="291" r:id="rId298"/>
    <p:sldId id="362" r:id="rId299"/>
    <p:sldId id="5472" r:id="rId300"/>
    <p:sldId id="364" r:id="rId301"/>
    <p:sldId id="948" r:id="rId302"/>
    <p:sldId id="831" r:id="rId303"/>
    <p:sldId id="832" r:id="rId304"/>
    <p:sldId id="833" r:id="rId305"/>
    <p:sldId id="834" r:id="rId306"/>
    <p:sldId id="835" r:id="rId307"/>
    <p:sldId id="836" r:id="rId308"/>
    <p:sldId id="358" r:id="rId309"/>
    <p:sldId id="5473" r:id="rId310"/>
    <p:sldId id="356" r:id="rId311"/>
    <p:sldId id="357" r:id="rId312"/>
    <p:sldId id="593" r:id="rId313"/>
    <p:sldId id="5424" r:id="rId314"/>
    <p:sldId id="5474" r:id="rId315"/>
    <p:sldId id="348" r:id="rId316"/>
    <p:sldId id="714" r:id="rId317"/>
    <p:sldId id="334" r:id="rId318"/>
    <p:sldId id="845" r:id="rId319"/>
    <p:sldId id="837" r:id="rId320"/>
    <p:sldId id="345" r:id="rId321"/>
    <p:sldId id="370" r:id="rId322"/>
    <p:sldId id="5531" r:id="rId323"/>
    <p:sldId id="5528" r:id="rId324"/>
    <p:sldId id="300" r:id="rId325"/>
    <p:sldId id="5527" r:id="rId326"/>
    <p:sldId id="5360" r:id="rId327"/>
    <p:sldId id="376" r:id="rId328"/>
    <p:sldId id="4938" r:id="rId329"/>
    <p:sldId id="5526" r:id="rId330"/>
    <p:sldId id="1819" r:id="rId331"/>
    <p:sldId id="588" r:id="rId332"/>
    <p:sldId id="589" r:id="rId333"/>
    <p:sldId id="590" r:id="rId334"/>
    <p:sldId id="4914" r:id="rId335"/>
    <p:sldId id="472" r:id="rId336"/>
    <p:sldId id="667" r:id="rId337"/>
    <p:sldId id="4678" r:id="rId338"/>
  </p:sldIdLst>
  <p:sldSz cx="9144000" cy="6858000" type="screen4x3"/>
  <p:notesSz cx="6858000" cy="9144000"/>
  <p:defaultTextStyle>
    <a:defPPr>
      <a:defRPr lang="en-US"/>
    </a:defPPr>
    <a:lvl1pPr algn="l" rtl="0" eaLnBrk="0" fontAlgn="base" hangingPunct="0">
      <a:spcBef>
        <a:spcPct val="0"/>
      </a:spcBef>
      <a:spcAft>
        <a:spcPct val="0"/>
      </a:spcAft>
      <a:defRPr sz="2400" kern="1200">
        <a:solidFill>
          <a:schemeClr val="tx1"/>
        </a:solidFill>
        <a:latin typeface="BONES" charset="0"/>
        <a:ea typeface="ＭＳ Ｐゴシック" charset="0"/>
        <a:cs typeface="ＭＳ Ｐゴシック" charset="0"/>
      </a:defRPr>
    </a:lvl1pPr>
    <a:lvl2pPr marL="457200" algn="l" rtl="0" eaLnBrk="0" fontAlgn="base" hangingPunct="0">
      <a:spcBef>
        <a:spcPct val="0"/>
      </a:spcBef>
      <a:spcAft>
        <a:spcPct val="0"/>
      </a:spcAft>
      <a:defRPr sz="2400" kern="1200">
        <a:solidFill>
          <a:schemeClr val="tx1"/>
        </a:solidFill>
        <a:latin typeface="BONES" charset="0"/>
        <a:ea typeface="ＭＳ Ｐゴシック" charset="0"/>
        <a:cs typeface="ＭＳ Ｐゴシック" charset="0"/>
      </a:defRPr>
    </a:lvl2pPr>
    <a:lvl3pPr marL="914400" algn="l" rtl="0" eaLnBrk="0" fontAlgn="base" hangingPunct="0">
      <a:spcBef>
        <a:spcPct val="0"/>
      </a:spcBef>
      <a:spcAft>
        <a:spcPct val="0"/>
      </a:spcAft>
      <a:defRPr sz="2400" kern="1200">
        <a:solidFill>
          <a:schemeClr val="tx1"/>
        </a:solidFill>
        <a:latin typeface="BONES" charset="0"/>
        <a:ea typeface="ＭＳ Ｐゴシック" charset="0"/>
        <a:cs typeface="ＭＳ Ｐゴシック" charset="0"/>
      </a:defRPr>
    </a:lvl3pPr>
    <a:lvl4pPr marL="1371600" algn="l" rtl="0" eaLnBrk="0" fontAlgn="base" hangingPunct="0">
      <a:spcBef>
        <a:spcPct val="0"/>
      </a:spcBef>
      <a:spcAft>
        <a:spcPct val="0"/>
      </a:spcAft>
      <a:defRPr sz="2400" kern="1200">
        <a:solidFill>
          <a:schemeClr val="tx1"/>
        </a:solidFill>
        <a:latin typeface="BONES" charset="0"/>
        <a:ea typeface="ＭＳ Ｐゴシック" charset="0"/>
        <a:cs typeface="ＭＳ Ｐゴシック" charset="0"/>
      </a:defRPr>
    </a:lvl4pPr>
    <a:lvl5pPr marL="1828800" algn="l" rtl="0" eaLnBrk="0" fontAlgn="base" hangingPunct="0">
      <a:spcBef>
        <a:spcPct val="0"/>
      </a:spcBef>
      <a:spcAft>
        <a:spcPct val="0"/>
      </a:spcAft>
      <a:defRPr sz="2400" kern="1200">
        <a:solidFill>
          <a:schemeClr val="tx1"/>
        </a:solidFill>
        <a:latin typeface="BONES" charset="0"/>
        <a:ea typeface="ＭＳ Ｐゴシック" charset="0"/>
        <a:cs typeface="ＭＳ Ｐゴシック" charset="0"/>
      </a:defRPr>
    </a:lvl5pPr>
    <a:lvl6pPr marL="2286000" algn="l" defTabSz="457200" rtl="0" eaLnBrk="1" latinLnBrk="0" hangingPunct="1">
      <a:defRPr sz="2400" kern="1200">
        <a:solidFill>
          <a:schemeClr val="tx1"/>
        </a:solidFill>
        <a:latin typeface="BONES" charset="0"/>
        <a:ea typeface="ＭＳ Ｐゴシック" charset="0"/>
        <a:cs typeface="ＭＳ Ｐゴシック" charset="0"/>
      </a:defRPr>
    </a:lvl6pPr>
    <a:lvl7pPr marL="2743200" algn="l" defTabSz="457200" rtl="0" eaLnBrk="1" latinLnBrk="0" hangingPunct="1">
      <a:defRPr sz="2400" kern="1200">
        <a:solidFill>
          <a:schemeClr val="tx1"/>
        </a:solidFill>
        <a:latin typeface="BONES" charset="0"/>
        <a:ea typeface="ＭＳ Ｐゴシック" charset="0"/>
        <a:cs typeface="ＭＳ Ｐゴシック" charset="0"/>
      </a:defRPr>
    </a:lvl7pPr>
    <a:lvl8pPr marL="3200400" algn="l" defTabSz="457200" rtl="0" eaLnBrk="1" latinLnBrk="0" hangingPunct="1">
      <a:defRPr sz="2400" kern="1200">
        <a:solidFill>
          <a:schemeClr val="tx1"/>
        </a:solidFill>
        <a:latin typeface="BONES" charset="0"/>
        <a:ea typeface="ＭＳ Ｐゴシック" charset="0"/>
        <a:cs typeface="ＭＳ Ｐゴシック" charset="0"/>
      </a:defRPr>
    </a:lvl8pPr>
    <a:lvl9pPr marL="3657600" algn="l" defTabSz="457200" rtl="0" eaLnBrk="1" latinLnBrk="0" hangingPunct="1">
      <a:defRPr sz="2400" kern="1200">
        <a:solidFill>
          <a:schemeClr val="tx1"/>
        </a:solidFill>
        <a:latin typeface="BONES" charset="0"/>
        <a:ea typeface="ＭＳ Ｐゴシック" charset="0"/>
        <a:cs typeface="ＭＳ Ｐゴシック" charset="0"/>
      </a:defRPr>
    </a:lvl9pPr>
  </p:defaultTextStyle>
  <p:extLst>
    <p:ext uri="{EFAFB233-063F-42B5-8137-9DF3F51BA10A}">
      <p15:sldGuideLst xmlns:p15="http://schemas.microsoft.com/office/powerpoint/2012/main">
        <p15:guide id="1" orient="horz" pos="2160">
          <p15:clr>
            <a:srgbClr val="A4A3A4"/>
          </p15:clr>
        </p15:guide>
        <p15:guide id="2" pos="2880">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useTimings="0">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1B1B1B"/>
    <a:srgbClr val="FA0020"/>
    <a:srgbClr val="CCECFF"/>
    <a:srgbClr val="380000"/>
    <a:srgbClr val="515151"/>
    <a:srgbClr val="020009"/>
    <a:srgbClr val="C70045"/>
    <a:srgbClr val="DAA6DC"/>
    <a:srgbClr val="FFC0FF"/>
    <a:srgbClr val="ACACAC"/>
  </p:clrMru>
  <p:extLst>
    <p:ext uri="{E76CE94A-603C-4142-B9EB-6D1370010A27}">
      <p14:discardImageEditData xmlns:p14="http://schemas.microsoft.com/office/powerpoint/2010/main" val="0"/>
    </p:ext>
    <p:ext uri="{D31A062A-798A-4329-ABDD-BBA856620510}">
      <p14:defaultImageDpi xmlns:p14="http://schemas.microsoft.com/office/powerpoint/2010/main" val="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p:restoredLeft sz="31368" autoAdjust="0"/>
    <p:restoredTop sz="63219" autoAdjust="0"/>
  </p:normalViewPr>
  <p:slideViewPr>
    <p:cSldViewPr>
      <p:cViewPr varScale="1">
        <p:scale>
          <a:sx n="77" d="100"/>
          <a:sy n="77" d="100"/>
        </p:scale>
        <p:origin x="976" y="192"/>
      </p:cViewPr>
      <p:guideLst>
        <p:guide orient="horz" pos="2160"/>
        <p:guide pos="2880"/>
      </p:guideLst>
    </p:cSldViewPr>
  </p:slideViewPr>
  <p:outlineViewPr>
    <p:cViewPr>
      <p:scale>
        <a:sx n="33" d="100"/>
        <a:sy n="33" d="100"/>
      </p:scale>
      <p:origin x="0" y="0"/>
    </p:cViewPr>
  </p:outlineViewPr>
  <p:notesTextViewPr>
    <p:cViewPr>
      <p:scale>
        <a:sx n="200" d="100"/>
        <a:sy n="200" d="100"/>
      </p:scale>
      <p:origin x="0" y="0"/>
    </p:cViewPr>
  </p:notesTextViewPr>
  <p:sorterViewPr>
    <p:cViewPr>
      <p:scale>
        <a:sx n="1" d="1"/>
        <a:sy n="1" d="1"/>
      </p:scale>
      <p:origin x="0" y="19152"/>
    </p:cViewPr>
  </p:sorterViewPr>
  <p:gridSpacing cx="72008" cy="72008"/>
</p:viewPr>
</file>

<file path=ppt/_rels/presentation.xml.rels><?xml version="1.0" encoding="UTF-8" standalone="yes"?>
<Relationships xmlns="http://schemas.openxmlformats.org/package/2006/relationships"><Relationship Id="rId117" Type="http://schemas.openxmlformats.org/officeDocument/2006/relationships/slide" Target="slides/slide39.xml"/><Relationship Id="rId299" Type="http://schemas.openxmlformats.org/officeDocument/2006/relationships/slide" Target="slides/slide221.xml"/><Relationship Id="rId21" Type="http://schemas.openxmlformats.org/officeDocument/2006/relationships/slideMaster" Target="slideMasters/slideMaster21.xml"/><Relationship Id="rId63" Type="http://schemas.openxmlformats.org/officeDocument/2006/relationships/slideMaster" Target="slideMasters/slideMaster63.xml"/><Relationship Id="rId159" Type="http://schemas.openxmlformats.org/officeDocument/2006/relationships/slide" Target="slides/slide81.xml"/><Relationship Id="rId324" Type="http://schemas.openxmlformats.org/officeDocument/2006/relationships/slide" Target="slides/slide246.xml"/><Relationship Id="rId170" Type="http://schemas.openxmlformats.org/officeDocument/2006/relationships/slide" Target="slides/slide92.xml"/><Relationship Id="rId226" Type="http://schemas.openxmlformats.org/officeDocument/2006/relationships/slide" Target="slides/slide148.xml"/><Relationship Id="rId268" Type="http://schemas.openxmlformats.org/officeDocument/2006/relationships/slide" Target="slides/slide190.xml"/><Relationship Id="rId32" Type="http://schemas.openxmlformats.org/officeDocument/2006/relationships/slideMaster" Target="slideMasters/slideMaster32.xml"/><Relationship Id="rId74" Type="http://schemas.openxmlformats.org/officeDocument/2006/relationships/slideMaster" Target="slideMasters/slideMaster74.xml"/><Relationship Id="rId128" Type="http://schemas.openxmlformats.org/officeDocument/2006/relationships/slide" Target="slides/slide50.xml"/><Relationship Id="rId335" Type="http://schemas.openxmlformats.org/officeDocument/2006/relationships/slide" Target="slides/slide257.xml"/><Relationship Id="rId5" Type="http://schemas.openxmlformats.org/officeDocument/2006/relationships/slideMaster" Target="slideMasters/slideMaster5.xml"/><Relationship Id="rId181" Type="http://schemas.openxmlformats.org/officeDocument/2006/relationships/slide" Target="slides/slide103.xml"/><Relationship Id="rId237" Type="http://schemas.openxmlformats.org/officeDocument/2006/relationships/slide" Target="slides/slide159.xml"/><Relationship Id="rId279" Type="http://schemas.openxmlformats.org/officeDocument/2006/relationships/slide" Target="slides/slide201.xml"/><Relationship Id="rId43" Type="http://schemas.openxmlformats.org/officeDocument/2006/relationships/slideMaster" Target="slideMasters/slideMaster43.xml"/><Relationship Id="rId139" Type="http://schemas.openxmlformats.org/officeDocument/2006/relationships/slide" Target="slides/slide61.xml"/><Relationship Id="rId290" Type="http://schemas.openxmlformats.org/officeDocument/2006/relationships/slide" Target="slides/slide212.xml"/><Relationship Id="rId304" Type="http://schemas.openxmlformats.org/officeDocument/2006/relationships/slide" Target="slides/slide226.xml"/><Relationship Id="rId85" Type="http://schemas.openxmlformats.org/officeDocument/2006/relationships/slide" Target="slides/slide7.xml"/><Relationship Id="rId150" Type="http://schemas.openxmlformats.org/officeDocument/2006/relationships/slide" Target="slides/slide72.xml"/><Relationship Id="rId192" Type="http://schemas.openxmlformats.org/officeDocument/2006/relationships/slide" Target="slides/slide114.xml"/><Relationship Id="rId206" Type="http://schemas.openxmlformats.org/officeDocument/2006/relationships/slide" Target="slides/slide128.xml"/><Relationship Id="rId248" Type="http://schemas.openxmlformats.org/officeDocument/2006/relationships/slide" Target="slides/slide170.xml"/><Relationship Id="rId12" Type="http://schemas.openxmlformats.org/officeDocument/2006/relationships/slideMaster" Target="slideMasters/slideMaster12.xml"/><Relationship Id="rId108" Type="http://schemas.openxmlformats.org/officeDocument/2006/relationships/slide" Target="slides/slide30.xml"/><Relationship Id="rId315" Type="http://schemas.openxmlformats.org/officeDocument/2006/relationships/slide" Target="slides/slide237.xml"/><Relationship Id="rId54" Type="http://schemas.openxmlformats.org/officeDocument/2006/relationships/slideMaster" Target="slideMasters/slideMaster54.xml"/><Relationship Id="rId96" Type="http://schemas.openxmlformats.org/officeDocument/2006/relationships/slide" Target="slides/slide18.xml"/><Relationship Id="rId161" Type="http://schemas.openxmlformats.org/officeDocument/2006/relationships/slide" Target="slides/slide83.xml"/><Relationship Id="rId217" Type="http://schemas.openxmlformats.org/officeDocument/2006/relationships/slide" Target="slides/slide139.xml"/><Relationship Id="rId259" Type="http://schemas.openxmlformats.org/officeDocument/2006/relationships/slide" Target="slides/slide181.xml"/><Relationship Id="rId23" Type="http://schemas.openxmlformats.org/officeDocument/2006/relationships/slideMaster" Target="slideMasters/slideMaster23.xml"/><Relationship Id="rId119" Type="http://schemas.openxmlformats.org/officeDocument/2006/relationships/slide" Target="slides/slide41.xml"/><Relationship Id="rId270" Type="http://schemas.openxmlformats.org/officeDocument/2006/relationships/slide" Target="slides/slide192.xml"/><Relationship Id="rId326" Type="http://schemas.openxmlformats.org/officeDocument/2006/relationships/slide" Target="slides/slide248.xml"/><Relationship Id="rId65" Type="http://schemas.openxmlformats.org/officeDocument/2006/relationships/slideMaster" Target="slideMasters/slideMaster65.xml"/><Relationship Id="rId130" Type="http://schemas.openxmlformats.org/officeDocument/2006/relationships/slide" Target="slides/slide52.xml"/><Relationship Id="rId172" Type="http://schemas.openxmlformats.org/officeDocument/2006/relationships/slide" Target="slides/slide94.xml"/><Relationship Id="rId228" Type="http://schemas.openxmlformats.org/officeDocument/2006/relationships/slide" Target="slides/slide150.xml"/><Relationship Id="rId281" Type="http://schemas.openxmlformats.org/officeDocument/2006/relationships/slide" Target="slides/slide203.xml"/><Relationship Id="rId337" Type="http://schemas.openxmlformats.org/officeDocument/2006/relationships/slide" Target="slides/slide259.xml"/><Relationship Id="rId34" Type="http://schemas.openxmlformats.org/officeDocument/2006/relationships/slideMaster" Target="slideMasters/slideMaster34.xml"/><Relationship Id="rId76" Type="http://schemas.openxmlformats.org/officeDocument/2006/relationships/slideMaster" Target="slideMasters/slideMaster76.xml"/><Relationship Id="rId141" Type="http://schemas.openxmlformats.org/officeDocument/2006/relationships/slide" Target="slides/slide63.xml"/><Relationship Id="rId7" Type="http://schemas.openxmlformats.org/officeDocument/2006/relationships/slideMaster" Target="slideMasters/slideMaster7.xml"/><Relationship Id="rId183" Type="http://schemas.openxmlformats.org/officeDocument/2006/relationships/slide" Target="slides/slide105.xml"/><Relationship Id="rId239" Type="http://schemas.openxmlformats.org/officeDocument/2006/relationships/slide" Target="slides/slide161.xml"/><Relationship Id="rId250" Type="http://schemas.openxmlformats.org/officeDocument/2006/relationships/slide" Target="slides/slide172.xml"/><Relationship Id="rId292" Type="http://schemas.openxmlformats.org/officeDocument/2006/relationships/slide" Target="slides/slide214.xml"/><Relationship Id="rId306" Type="http://schemas.openxmlformats.org/officeDocument/2006/relationships/slide" Target="slides/slide228.xml"/><Relationship Id="rId45" Type="http://schemas.openxmlformats.org/officeDocument/2006/relationships/slideMaster" Target="slideMasters/slideMaster45.xml"/><Relationship Id="rId87" Type="http://schemas.openxmlformats.org/officeDocument/2006/relationships/slide" Target="slides/slide9.xml"/><Relationship Id="rId110" Type="http://schemas.openxmlformats.org/officeDocument/2006/relationships/slide" Target="slides/slide32.xml"/><Relationship Id="rId152" Type="http://schemas.openxmlformats.org/officeDocument/2006/relationships/slide" Target="slides/slide74.xml"/><Relationship Id="rId194" Type="http://schemas.openxmlformats.org/officeDocument/2006/relationships/slide" Target="slides/slide116.xml"/><Relationship Id="rId208" Type="http://schemas.openxmlformats.org/officeDocument/2006/relationships/slide" Target="slides/slide130.xml"/><Relationship Id="rId240" Type="http://schemas.openxmlformats.org/officeDocument/2006/relationships/slide" Target="slides/slide162.xml"/><Relationship Id="rId261" Type="http://schemas.openxmlformats.org/officeDocument/2006/relationships/slide" Target="slides/slide183.xml"/><Relationship Id="rId14" Type="http://schemas.openxmlformats.org/officeDocument/2006/relationships/slideMaster" Target="slideMasters/slideMaster14.xml"/><Relationship Id="rId35" Type="http://schemas.openxmlformats.org/officeDocument/2006/relationships/slideMaster" Target="slideMasters/slideMaster35.xml"/><Relationship Id="rId56" Type="http://schemas.openxmlformats.org/officeDocument/2006/relationships/slideMaster" Target="slideMasters/slideMaster56.xml"/><Relationship Id="rId77" Type="http://schemas.openxmlformats.org/officeDocument/2006/relationships/slideMaster" Target="slideMasters/slideMaster77.xml"/><Relationship Id="rId100" Type="http://schemas.openxmlformats.org/officeDocument/2006/relationships/slide" Target="slides/slide22.xml"/><Relationship Id="rId282" Type="http://schemas.openxmlformats.org/officeDocument/2006/relationships/slide" Target="slides/slide204.xml"/><Relationship Id="rId317" Type="http://schemas.openxmlformats.org/officeDocument/2006/relationships/slide" Target="slides/slide239.xml"/><Relationship Id="rId338" Type="http://schemas.openxmlformats.org/officeDocument/2006/relationships/slide" Target="slides/slide260.xml"/><Relationship Id="rId8" Type="http://schemas.openxmlformats.org/officeDocument/2006/relationships/slideMaster" Target="slideMasters/slideMaster8.xml"/><Relationship Id="rId98" Type="http://schemas.openxmlformats.org/officeDocument/2006/relationships/slide" Target="slides/slide20.xml"/><Relationship Id="rId121" Type="http://schemas.openxmlformats.org/officeDocument/2006/relationships/slide" Target="slides/slide43.xml"/><Relationship Id="rId142" Type="http://schemas.openxmlformats.org/officeDocument/2006/relationships/slide" Target="slides/slide64.xml"/><Relationship Id="rId163" Type="http://schemas.openxmlformats.org/officeDocument/2006/relationships/slide" Target="slides/slide85.xml"/><Relationship Id="rId184" Type="http://schemas.openxmlformats.org/officeDocument/2006/relationships/slide" Target="slides/slide106.xml"/><Relationship Id="rId219" Type="http://schemas.openxmlformats.org/officeDocument/2006/relationships/slide" Target="slides/slide141.xml"/><Relationship Id="rId230" Type="http://schemas.openxmlformats.org/officeDocument/2006/relationships/slide" Target="slides/slide152.xml"/><Relationship Id="rId251" Type="http://schemas.openxmlformats.org/officeDocument/2006/relationships/slide" Target="slides/slide173.xml"/><Relationship Id="rId25" Type="http://schemas.openxmlformats.org/officeDocument/2006/relationships/slideMaster" Target="slideMasters/slideMaster25.xml"/><Relationship Id="rId46" Type="http://schemas.openxmlformats.org/officeDocument/2006/relationships/slideMaster" Target="slideMasters/slideMaster46.xml"/><Relationship Id="rId67" Type="http://schemas.openxmlformats.org/officeDocument/2006/relationships/slideMaster" Target="slideMasters/slideMaster67.xml"/><Relationship Id="rId272" Type="http://schemas.openxmlformats.org/officeDocument/2006/relationships/slide" Target="slides/slide194.xml"/><Relationship Id="rId293" Type="http://schemas.openxmlformats.org/officeDocument/2006/relationships/slide" Target="slides/slide215.xml"/><Relationship Id="rId307" Type="http://schemas.openxmlformats.org/officeDocument/2006/relationships/slide" Target="slides/slide229.xml"/><Relationship Id="rId328" Type="http://schemas.openxmlformats.org/officeDocument/2006/relationships/slide" Target="slides/slide250.xml"/><Relationship Id="rId88" Type="http://schemas.openxmlformats.org/officeDocument/2006/relationships/slide" Target="slides/slide10.xml"/><Relationship Id="rId111" Type="http://schemas.openxmlformats.org/officeDocument/2006/relationships/slide" Target="slides/slide33.xml"/><Relationship Id="rId132" Type="http://schemas.openxmlformats.org/officeDocument/2006/relationships/slide" Target="slides/slide54.xml"/><Relationship Id="rId153" Type="http://schemas.openxmlformats.org/officeDocument/2006/relationships/slide" Target="slides/slide75.xml"/><Relationship Id="rId174" Type="http://schemas.openxmlformats.org/officeDocument/2006/relationships/slide" Target="slides/slide96.xml"/><Relationship Id="rId195" Type="http://schemas.openxmlformats.org/officeDocument/2006/relationships/slide" Target="slides/slide117.xml"/><Relationship Id="rId209" Type="http://schemas.openxmlformats.org/officeDocument/2006/relationships/slide" Target="slides/slide131.xml"/><Relationship Id="rId220" Type="http://schemas.openxmlformats.org/officeDocument/2006/relationships/slide" Target="slides/slide142.xml"/><Relationship Id="rId241" Type="http://schemas.openxmlformats.org/officeDocument/2006/relationships/slide" Target="slides/slide163.xml"/><Relationship Id="rId15" Type="http://schemas.openxmlformats.org/officeDocument/2006/relationships/slideMaster" Target="slideMasters/slideMaster15.xml"/><Relationship Id="rId36" Type="http://schemas.openxmlformats.org/officeDocument/2006/relationships/slideMaster" Target="slideMasters/slideMaster36.xml"/><Relationship Id="rId57" Type="http://schemas.openxmlformats.org/officeDocument/2006/relationships/slideMaster" Target="slideMasters/slideMaster57.xml"/><Relationship Id="rId262" Type="http://schemas.openxmlformats.org/officeDocument/2006/relationships/slide" Target="slides/slide184.xml"/><Relationship Id="rId283" Type="http://schemas.openxmlformats.org/officeDocument/2006/relationships/slide" Target="slides/slide205.xml"/><Relationship Id="rId318" Type="http://schemas.openxmlformats.org/officeDocument/2006/relationships/slide" Target="slides/slide240.xml"/><Relationship Id="rId339" Type="http://schemas.openxmlformats.org/officeDocument/2006/relationships/notesMaster" Target="notesMasters/notesMaster1.xml"/><Relationship Id="rId78" Type="http://schemas.openxmlformats.org/officeDocument/2006/relationships/slideMaster" Target="slideMasters/slideMaster78.xml"/><Relationship Id="rId99" Type="http://schemas.openxmlformats.org/officeDocument/2006/relationships/slide" Target="slides/slide21.xml"/><Relationship Id="rId101" Type="http://schemas.openxmlformats.org/officeDocument/2006/relationships/slide" Target="slides/slide23.xml"/><Relationship Id="rId122" Type="http://schemas.openxmlformats.org/officeDocument/2006/relationships/slide" Target="slides/slide44.xml"/><Relationship Id="rId143" Type="http://schemas.openxmlformats.org/officeDocument/2006/relationships/slide" Target="slides/slide65.xml"/><Relationship Id="rId164" Type="http://schemas.openxmlformats.org/officeDocument/2006/relationships/slide" Target="slides/slide86.xml"/><Relationship Id="rId185" Type="http://schemas.openxmlformats.org/officeDocument/2006/relationships/slide" Target="slides/slide107.xml"/><Relationship Id="rId9" Type="http://schemas.openxmlformats.org/officeDocument/2006/relationships/slideMaster" Target="slideMasters/slideMaster9.xml"/><Relationship Id="rId210" Type="http://schemas.openxmlformats.org/officeDocument/2006/relationships/slide" Target="slides/slide132.xml"/><Relationship Id="rId26" Type="http://schemas.openxmlformats.org/officeDocument/2006/relationships/slideMaster" Target="slideMasters/slideMaster26.xml"/><Relationship Id="rId231" Type="http://schemas.openxmlformats.org/officeDocument/2006/relationships/slide" Target="slides/slide153.xml"/><Relationship Id="rId252" Type="http://schemas.openxmlformats.org/officeDocument/2006/relationships/slide" Target="slides/slide174.xml"/><Relationship Id="rId273" Type="http://schemas.openxmlformats.org/officeDocument/2006/relationships/slide" Target="slides/slide195.xml"/><Relationship Id="rId294" Type="http://schemas.openxmlformats.org/officeDocument/2006/relationships/slide" Target="slides/slide216.xml"/><Relationship Id="rId308" Type="http://schemas.openxmlformats.org/officeDocument/2006/relationships/slide" Target="slides/slide230.xml"/><Relationship Id="rId329" Type="http://schemas.openxmlformats.org/officeDocument/2006/relationships/slide" Target="slides/slide251.xml"/><Relationship Id="rId47" Type="http://schemas.openxmlformats.org/officeDocument/2006/relationships/slideMaster" Target="slideMasters/slideMaster47.xml"/><Relationship Id="rId68" Type="http://schemas.openxmlformats.org/officeDocument/2006/relationships/slideMaster" Target="slideMasters/slideMaster68.xml"/><Relationship Id="rId89" Type="http://schemas.openxmlformats.org/officeDocument/2006/relationships/slide" Target="slides/slide11.xml"/><Relationship Id="rId112" Type="http://schemas.openxmlformats.org/officeDocument/2006/relationships/slide" Target="slides/slide34.xml"/><Relationship Id="rId133" Type="http://schemas.openxmlformats.org/officeDocument/2006/relationships/slide" Target="slides/slide55.xml"/><Relationship Id="rId154" Type="http://schemas.openxmlformats.org/officeDocument/2006/relationships/slide" Target="slides/slide76.xml"/><Relationship Id="rId175" Type="http://schemas.openxmlformats.org/officeDocument/2006/relationships/slide" Target="slides/slide97.xml"/><Relationship Id="rId340" Type="http://schemas.openxmlformats.org/officeDocument/2006/relationships/presProps" Target="presProps.xml"/><Relationship Id="rId196" Type="http://schemas.openxmlformats.org/officeDocument/2006/relationships/slide" Target="slides/slide118.xml"/><Relationship Id="rId200" Type="http://schemas.openxmlformats.org/officeDocument/2006/relationships/slide" Target="slides/slide122.xml"/><Relationship Id="rId16" Type="http://schemas.openxmlformats.org/officeDocument/2006/relationships/slideMaster" Target="slideMasters/slideMaster16.xml"/><Relationship Id="rId221" Type="http://schemas.openxmlformats.org/officeDocument/2006/relationships/slide" Target="slides/slide143.xml"/><Relationship Id="rId242" Type="http://schemas.openxmlformats.org/officeDocument/2006/relationships/slide" Target="slides/slide164.xml"/><Relationship Id="rId263" Type="http://schemas.openxmlformats.org/officeDocument/2006/relationships/slide" Target="slides/slide185.xml"/><Relationship Id="rId284" Type="http://schemas.openxmlformats.org/officeDocument/2006/relationships/slide" Target="slides/slide206.xml"/><Relationship Id="rId319" Type="http://schemas.openxmlformats.org/officeDocument/2006/relationships/slide" Target="slides/slide241.xml"/><Relationship Id="rId37" Type="http://schemas.openxmlformats.org/officeDocument/2006/relationships/slideMaster" Target="slideMasters/slideMaster37.xml"/><Relationship Id="rId58" Type="http://schemas.openxmlformats.org/officeDocument/2006/relationships/slideMaster" Target="slideMasters/slideMaster58.xml"/><Relationship Id="rId79" Type="http://schemas.openxmlformats.org/officeDocument/2006/relationships/slide" Target="slides/slide1.xml"/><Relationship Id="rId102" Type="http://schemas.openxmlformats.org/officeDocument/2006/relationships/slide" Target="slides/slide24.xml"/><Relationship Id="rId123" Type="http://schemas.openxmlformats.org/officeDocument/2006/relationships/slide" Target="slides/slide45.xml"/><Relationship Id="rId144" Type="http://schemas.openxmlformats.org/officeDocument/2006/relationships/slide" Target="slides/slide66.xml"/><Relationship Id="rId330" Type="http://schemas.openxmlformats.org/officeDocument/2006/relationships/slide" Target="slides/slide252.xml"/><Relationship Id="rId90" Type="http://schemas.openxmlformats.org/officeDocument/2006/relationships/slide" Target="slides/slide12.xml"/><Relationship Id="rId165" Type="http://schemas.openxmlformats.org/officeDocument/2006/relationships/slide" Target="slides/slide87.xml"/><Relationship Id="rId186" Type="http://schemas.openxmlformats.org/officeDocument/2006/relationships/slide" Target="slides/slide108.xml"/><Relationship Id="rId211" Type="http://schemas.openxmlformats.org/officeDocument/2006/relationships/slide" Target="slides/slide133.xml"/><Relationship Id="rId232" Type="http://schemas.openxmlformats.org/officeDocument/2006/relationships/slide" Target="slides/slide154.xml"/><Relationship Id="rId253" Type="http://schemas.openxmlformats.org/officeDocument/2006/relationships/slide" Target="slides/slide175.xml"/><Relationship Id="rId274" Type="http://schemas.openxmlformats.org/officeDocument/2006/relationships/slide" Target="slides/slide196.xml"/><Relationship Id="rId295" Type="http://schemas.openxmlformats.org/officeDocument/2006/relationships/slide" Target="slides/slide217.xml"/><Relationship Id="rId309" Type="http://schemas.openxmlformats.org/officeDocument/2006/relationships/slide" Target="slides/slide231.xml"/><Relationship Id="rId27" Type="http://schemas.openxmlformats.org/officeDocument/2006/relationships/slideMaster" Target="slideMasters/slideMaster27.xml"/><Relationship Id="rId48" Type="http://schemas.openxmlformats.org/officeDocument/2006/relationships/slideMaster" Target="slideMasters/slideMaster48.xml"/><Relationship Id="rId69" Type="http://schemas.openxmlformats.org/officeDocument/2006/relationships/slideMaster" Target="slideMasters/slideMaster69.xml"/><Relationship Id="rId113" Type="http://schemas.openxmlformats.org/officeDocument/2006/relationships/slide" Target="slides/slide35.xml"/><Relationship Id="rId134" Type="http://schemas.openxmlformats.org/officeDocument/2006/relationships/slide" Target="slides/slide56.xml"/><Relationship Id="rId320" Type="http://schemas.openxmlformats.org/officeDocument/2006/relationships/slide" Target="slides/slide242.xml"/><Relationship Id="rId80" Type="http://schemas.openxmlformats.org/officeDocument/2006/relationships/slide" Target="slides/slide2.xml"/><Relationship Id="rId155" Type="http://schemas.openxmlformats.org/officeDocument/2006/relationships/slide" Target="slides/slide77.xml"/><Relationship Id="rId176" Type="http://schemas.openxmlformats.org/officeDocument/2006/relationships/slide" Target="slides/slide98.xml"/><Relationship Id="rId197" Type="http://schemas.openxmlformats.org/officeDocument/2006/relationships/slide" Target="slides/slide119.xml"/><Relationship Id="rId341" Type="http://schemas.openxmlformats.org/officeDocument/2006/relationships/viewProps" Target="viewProps.xml"/><Relationship Id="rId201" Type="http://schemas.openxmlformats.org/officeDocument/2006/relationships/slide" Target="slides/slide123.xml"/><Relationship Id="rId222" Type="http://schemas.openxmlformats.org/officeDocument/2006/relationships/slide" Target="slides/slide144.xml"/><Relationship Id="rId243" Type="http://schemas.openxmlformats.org/officeDocument/2006/relationships/slide" Target="slides/slide165.xml"/><Relationship Id="rId264" Type="http://schemas.openxmlformats.org/officeDocument/2006/relationships/slide" Target="slides/slide186.xml"/><Relationship Id="rId285" Type="http://schemas.openxmlformats.org/officeDocument/2006/relationships/slide" Target="slides/slide207.xml"/><Relationship Id="rId17" Type="http://schemas.openxmlformats.org/officeDocument/2006/relationships/slideMaster" Target="slideMasters/slideMaster17.xml"/><Relationship Id="rId38" Type="http://schemas.openxmlformats.org/officeDocument/2006/relationships/slideMaster" Target="slideMasters/slideMaster38.xml"/><Relationship Id="rId59" Type="http://schemas.openxmlformats.org/officeDocument/2006/relationships/slideMaster" Target="slideMasters/slideMaster59.xml"/><Relationship Id="rId103" Type="http://schemas.openxmlformats.org/officeDocument/2006/relationships/slide" Target="slides/slide25.xml"/><Relationship Id="rId124" Type="http://schemas.openxmlformats.org/officeDocument/2006/relationships/slide" Target="slides/slide46.xml"/><Relationship Id="rId310" Type="http://schemas.openxmlformats.org/officeDocument/2006/relationships/slide" Target="slides/slide232.xml"/><Relationship Id="rId70" Type="http://schemas.openxmlformats.org/officeDocument/2006/relationships/slideMaster" Target="slideMasters/slideMaster70.xml"/><Relationship Id="rId91" Type="http://schemas.openxmlformats.org/officeDocument/2006/relationships/slide" Target="slides/slide13.xml"/><Relationship Id="rId145" Type="http://schemas.openxmlformats.org/officeDocument/2006/relationships/slide" Target="slides/slide67.xml"/><Relationship Id="rId166" Type="http://schemas.openxmlformats.org/officeDocument/2006/relationships/slide" Target="slides/slide88.xml"/><Relationship Id="rId187" Type="http://schemas.openxmlformats.org/officeDocument/2006/relationships/slide" Target="slides/slide109.xml"/><Relationship Id="rId331" Type="http://schemas.openxmlformats.org/officeDocument/2006/relationships/slide" Target="slides/slide253.xml"/><Relationship Id="rId1" Type="http://schemas.openxmlformats.org/officeDocument/2006/relationships/slideMaster" Target="slideMasters/slideMaster1.xml"/><Relationship Id="rId212" Type="http://schemas.openxmlformats.org/officeDocument/2006/relationships/slide" Target="slides/slide134.xml"/><Relationship Id="rId233" Type="http://schemas.openxmlformats.org/officeDocument/2006/relationships/slide" Target="slides/slide155.xml"/><Relationship Id="rId254" Type="http://schemas.openxmlformats.org/officeDocument/2006/relationships/slide" Target="slides/slide176.xml"/><Relationship Id="rId28" Type="http://schemas.openxmlformats.org/officeDocument/2006/relationships/slideMaster" Target="slideMasters/slideMaster28.xml"/><Relationship Id="rId49" Type="http://schemas.openxmlformats.org/officeDocument/2006/relationships/slideMaster" Target="slideMasters/slideMaster49.xml"/><Relationship Id="rId114" Type="http://schemas.openxmlformats.org/officeDocument/2006/relationships/slide" Target="slides/slide36.xml"/><Relationship Id="rId275" Type="http://schemas.openxmlformats.org/officeDocument/2006/relationships/slide" Target="slides/slide197.xml"/><Relationship Id="rId296" Type="http://schemas.openxmlformats.org/officeDocument/2006/relationships/slide" Target="slides/slide218.xml"/><Relationship Id="rId300" Type="http://schemas.openxmlformats.org/officeDocument/2006/relationships/slide" Target="slides/slide222.xml"/><Relationship Id="rId60" Type="http://schemas.openxmlformats.org/officeDocument/2006/relationships/slideMaster" Target="slideMasters/slideMaster60.xml"/><Relationship Id="rId81" Type="http://schemas.openxmlformats.org/officeDocument/2006/relationships/slide" Target="slides/slide3.xml"/><Relationship Id="rId135" Type="http://schemas.openxmlformats.org/officeDocument/2006/relationships/slide" Target="slides/slide57.xml"/><Relationship Id="rId156" Type="http://schemas.openxmlformats.org/officeDocument/2006/relationships/slide" Target="slides/slide78.xml"/><Relationship Id="rId177" Type="http://schemas.openxmlformats.org/officeDocument/2006/relationships/slide" Target="slides/slide99.xml"/><Relationship Id="rId198" Type="http://schemas.openxmlformats.org/officeDocument/2006/relationships/slide" Target="slides/slide120.xml"/><Relationship Id="rId321" Type="http://schemas.openxmlformats.org/officeDocument/2006/relationships/slide" Target="slides/slide243.xml"/><Relationship Id="rId342" Type="http://schemas.openxmlformats.org/officeDocument/2006/relationships/theme" Target="theme/theme1.xml"/><Relationship Id="rId202" Type="http://schemas.openxmlformats.org/officeDocument/2006/relationships/slide" Target="slides/slide124.xml"/><Relationship Id="rId223" Type="http://schemas.openxmlformats.org/officeDocument/2006/relationships/slide" Target="slides/slide145.xml"/><Relationship Id="rId244" Type="http://schemas.openxmlformats.org/officeDocument/2006/relationships/slide" Target="slides/slide166.xml"/><Relationship Id="rId18" Type="http://schemas.openxmlformats.org/officeDocument/2006/relationships/slideMaster" Target="slideMasters/slideMaster18.xml"/><Relationship Id="rId39" Type="http://schemas.openxmlformats.org/officeDocument/2006/relationships/slideMaster" Target="slideMasters/slideMaster39.xml"/><Relationship Id="rId265" Type="http://schemas.openxmlformats.org/officeDocument/2006/relationships/slide" Target="slides/slide187.xml"/><Relationship Id="rId286" Type="http://schemas.openxmlformats.org/officeDocument/2006/relationships/slide" Target="slides/slide208.xml"/><Relationship Id="rId50" Type="http://schemas.openxmlformats.org/officeDocument/2006/relationships/slideMaster" Target="slideMasters/slideMaster50.xml"/><Relationship Id="rId104" Type="http://schemas.openxmlformats.org/officeDocument/2006/relationships/slide" Target="slides/slide26.xml"/><Relationship Id="rId125" Type="http://schemas.openxmlformats.org/officeDocument/2006/relationships/slide" Target="slides/slide47.xml"/><Relationship Id="rId146" Type="http://schemas.openxmlformats.org/officeDocument/2006/relationships/slide" Target="slides/slide68.xml"/><Relationship Id="rId167" Type="http://schemas.openxmlformats.org/officeDocument/2006/relationships/slide" Target="slides/slide89.xml"/><Relationship Id="rId188" Type="http://schemas.openxmlformats.org/officeDocument/2006/relationships/slide" Target="slides/slide110.xml"/><Relationship Id="rId311" Type="http://schemas.openxmlformats.org/officeDocument/2006/relationships/slide" Target="slides/slide233.xml"/><Relationship Id="rId332" Type="http://schemas.openxmlformats.org/officeDocument/2006/relationships/slide" Target="slides/slide254.xml"/><Relationship Id="rId71" Type="http://schemas.openxmlformats.org/officeDocument/2006/relationships/slideMaster" Target="slideMasters/slideMaster71.xml"/><Relationship Id="rId92" Type="http://schemas.openxmlformats.org/officeDocument/2006/relationships/slide" Target="slides/slide14.xml"/><Relationship Id="rId213" Type="http://schemas.openxmlformats.org/officeDocument/2006/relationships/slide" Target="slides/slide135.xml"/><Relationship Id="rId234" Type="http://schemas.openxmlformats.org/officeDocument/2006/relationships/slide" Target="slides/slide156.xml"/><Relationship Id="rId2" Type="http://schemas.openxmlformats.org/officeDocument/2006/relationships/slideMaster" Target="slideMasters/slideMaster2.xml"/><Relationship Id="rId29" Type="http://schemas.openxmlformats.org/officeDocument/2006/relationships/slideMaster" Target="slideMasters/slideMaster29.xml"/><Relationship Id="rId255" Type="http://schemas.openxmlformats.org/officeDocument/2006/relationships/slide" Target="slides/slide177.xml"/><Relationship Id="rId276" Type="http://schemas.openxmlformats.org/officeDocument/2006/relationships/slide" Target="slides/slide198.xml"/><Relationship Id="rId297" Type="http://schemas.openxmlformats.org/officeDocument/2006/relationships/slide" Target="slides/slide219.xml"/><Relationship Id="rId40" Type="http://schemas.openxmlformats.org/officeDocument/2006/relationships/slideMaster" Target="slideMasters/slideMaster40.xml"/><Relationship Id="rId115" Type="http://schemas.openxmlformats.org/officeDocument/2006/relationships/slide" Target="slides/slide37.xml"/><Relationship Id="rId136" Type="http://schemas.openxmlformats.org/officeDocument/2006/relationships/slide" Target="slides/slide58.xml"/><Relationship Id="rId157" Type="http://schemas.openxmlformats.org/officeDocument/2006/relationships/slide" Target="slides/slide79.xml"/><Relationship Id="rId178" Type="http://schemas.openxmlformats.org/officeDocument/2006/relationships/slide" Target="slides/slide100.xml"/><Relationship Id="rId301" Type="http://schemas.openxmlformats.org/officeDocument/2006/relationships/slide" Target="slides/slide223.xml"/><Relationship Id="rId322" Type="http://schemas.openxmlformats.org/officeDocument/2006/relationships/slide" Target="slides/slide244.xml"/><Relationship Id="rId343" Type="http://schemas.openxmlformats.org/officeDocument/2006/relationships/tableStyles" Target="tableStyles.xml"/><Relationship Id="rId61" Type="http://schemas.openxmlformats.org/officeDocument/2006/relationships/slideMaster" Target="slideMasters/slideMaster61.xml"/><Relationship Id="rId82" Type="http://schemas.openxmlformats.org/officeDocument/2006/relationships/slide" Target="slides/slide4.xml"/><Relationship Id="rId199" Type="http://schemas.openxmlformats.org/officeDocument/2006/relationships/slide" Target="slides/slide121.xml"/><Relationship Id="rId203" Type="http://schemas.openxmlformats.org/officeDocument/2006/relationships/slide" Target="slides/slide125.xml"/><Relationship Id="rId19" Type="http://schemas.openxmlformats.org/officeDocument/2006/relationships/slideMaster" Target="slideMasters/slideMaster19.xml"/><Relationship Id="rId224" Type="http://schemas.openxmlformats.org/officeDocument/2006/relationships/slide" Target="slides/slide146.xml"/><Relationship Id="rId245" Type="http://schemas.openxmlformats.org/officeDocument/2006/relationships/slide" Target="slides/slide167.xml"/><Relationship Id="rId266" Type="http://schemas.openxmlformats.org/officeDocument/2006/relationships/slide" Target="slides/slide188.xml"/><Relationship Id="rId287" Type="http://schemas.openxmlformats.org/officeDocument/2006/relationships/slide" Target="slides/slide209.xml"/><Relationship Id="rId30" Type="http://schemas.openxmlformats.org/officeDocument/2006/relationships/slideMaster" Target="slideMasters/slideMaster30.xml"/><Relationship Id="rId105" Type="http://schemas.openxmlformats.org/officeDocument/2006/relationships/slide" Target="slides/slide27.xml"/><Relationship Id="rId126" Type="http://schemas.openxmlformats.org/officeDocument/2006/relationships/slide" Target="slides/slide48.xml"/><Relationship Id="rId147" Type="http://schemas.openxmlformats.org/officeDocument/2006/relationships/slide" Target="slides/slide69.xml"/><Relationship Id="rId168" Type="http://schemas.openxmlformats.org/officeDocument/2006/relationships/slide" Target="slides/slide90.xml"/><Relationship Id="rId312" Type="http://schemas.openxmlformats.org/officeDocument/2006/relationships/slide" Target="slides/slide234.xml"/><Relationship Id="rId333" Type="http://schemas.openxmlformats.org/officeDocument/2006/relationships/slide" Target="slides/slide255.xml"/><Relationship Id="rId51" Type="http://schemas.openxmlformats.org/officeDocument/2006/relationships/slideMaster" Target="slideMasters/slideMaster51.xml"/><Relationship Id="rId72" Type="http://schemas.openxmlformats.org/officeDocument/2006/relationships/slideMaster" Target="slideMasters/slideMaster72.xml"/><Relationship Id="rId93" Type="http://schemas.openxmlformats.org/officeDocument/2006/relationships/slide" Target="slides/slide15.xml"/><Relationship Id="rId189" Type="http://schemas.openxmlformats.org/officeDocument/2006/relationships/slide" Target="slides/slide111.xml"/><Relationship Id="rId3" Type="http://schemas.openxmlformats.org/officeDocument/2006/relationships/slideMaster" Target="slideMasters/slideMaster3.xml"/><Relationship Id="rId214" Type="http://schemas.openxmlformats.org/officeDocument/2006/relationships/slide" Target="slides/slide136.xml"/><Relationship Id="rId235" Type="http://schemas.openxmlformats.org/officeDocument/2006/relationships/slide" Target="slides/slide157.xml"/><Relationship Id="rId256" Type="http://schemas.openxmlformats.org/officeDocument/2006/relationships/slide" Target="slides/slide178.xml"/><Relationship Id="rId277" Type="http://schemas.openxmlformats.org/officeDocument/2006/relationships/slide" Target="slides/slide199.xml"/><Relationship Id="rId298" Type="http://schemas.openxmlformats.org/officeDocument/2006/relationships/slide" Target="slides/slide220.xml"/><Relationship Id="rId116" Type="http://schemas.openxmlformats.org/officeDocument/2006/relationships/slide" Target="slides/slide38.xml"/><Relationship Id="rId137" Type="http://schemas.openxmlformats.org/officeDocument/2006/relationships/slide" Target="slides/slide59.xml"/><Relationship Id="rId158" Type="http://schemas.openxmlformats.org/officeDocument/2006/relationships/slide" Target="slides/slide80.xml"/><Relationship Id="rId302" Type="http://schemas.openxmlformats.org/officeDocument/2006/relationships/slide" Target="slides/slide224.xml"/><Relationship Id="rId323" Type="http://schemas.openxmlformats.org/officeDocument/2006/relationships/slide" Target="slides/slide245.xml"/><Relationship Id="rId20" Type="http://schemas.openxmlformats.org/officeDocument/2006/relationships/slideMaster" Target="slideMasters/slideMaster20.xml"/><Relationship Id="rId41" Type="http://schemas.openxmlformats.org/officeDocument/2006/relationships/slideMaster" Target="slideMasters/slideMaster41.xml"/><Relationship Id="rId62" Type="http://schemas.openxmlformats.org/officeDocument/2006/relationships/slideMaster" Target="slideMasters/slideMaster62.xml"/><Relationship Id="rId83" Type="http://schemas.openxmlformats.org/officeDocument/2006/relationships/slide" Target="slides/slide5.xml"/><Relationship Id="rId179" Type="http://schemas.openxmlformats.org/officeDocument/2006/relationships/slide" Target="slides/slide101.xml"/><Relationship Id="rId190" Type="http://schemas.openxmlformats.org/officeDocument/2006/relationships/slide" Target="slides/slide112.xml"/><Relationship Id="rId204" Type="http://schemas.openxmlformats.org/officeDocument/2006/relationships/slide" Target="slides/slide126.xml"/><Relationship Id="rId225" Type="http://schemas.openxmlformats.org/officeDocument/2006/relationships/slide" Target="slides/slide147.xml"/><Relationship Id="rId246" Type="http://schemas.openxmlformats.org/officeDocument/2006/relationships/slide" Target="slides/slide168.xml"/><Relationship Id="rId267" Type="http://schemas.openxmlformats.org/officeDocument/2006/relationships/slide" Target="slides/slide189.xml"/><Relationship Id="rId288" Type="http://schemas.openxmlformats.org/officeDocument/2006/relationships/slide" Target="slides/slide210.xml"/><Relationship Id="rId106" Type="http://schemas.openxmlformats.org/officeDocument/2006/relationships/slide" Target="slides/slide28.xml"/><Relationship Id="rId127" Type="http://schemas.openxmlformats.org/officeDocument/2006/relationships/slide" Target="slides/slide49.xml"/><Relationship Id="rId313" Type="http://schemas.openxmlformats.org/officeDocument/2006/relationships/slide" Target="slides/slide235.xml"/><Relationship Id="rId10" Type="http://schemas.openxmlformats.org/officeDocument/2006/relationships/slideMaster" Target="slideMasters/slideMaster10.xml"/><Relationship Id="rId31" Type="http://schemas.openxmlformats.org/officeDocument/2006/relationships/slideMaster" Target="slideMasters/slideMaster31.xml"/><Relationship Id="rId52" Type="http://schemas.openxmlformats.org/officeDocument/2006/relationships/slideMaster" Target="slideMasters/slideMaster52.xml"/><Relationship Id="rId73" Type="http://schemas.openxmlformats.org/officeDocument/2006/relationships/slideMaster" Target="slideMasters/slideMaster73.xml"/><Relationship Id="rId94" Type="http://schemas.openxmlformats.org/officeDocument/2006/relationships/slide" Target="slides/slide16.xml"/><Relationship Id="rId148" Type="http://schemas.openxmlformats.org/officeDocument/2006/relationships/slide" Target="slides/slide70.xml"/><Relationship Id="rId169" Type="http://schemas.openxmlformats.org/officeDocument/2006/relationships/slide" Target="slides/slide91.xml"/><Relationship Id="rId334" Type="http://schemas.openxmlformats.org/officeDocument/2006/relationships/slide" Target="slides/slide256.xml"/><Relationship Id="rId4" Type="http://schemas.openxmlformats.org/officeDocument/2006/relationships/slideMaster" Target="slideMasters/slideMaster4.xml"/><Relationship Id="rId180" Type="http://schemas.openxmlformats.org/officeDocument/2006/relationships/slide" Target="slides/slide102.xml"/><Relationship Id="rId215" Type="http://schemas.openxmlformats.org/officeDocument/2006/relationships/slide" Target="slides/slide137.xml"/><Relationship Id="rId236" Type="http://schemas.openxmlformats.org/officeDocument/2006/relationships/slide" Target="slides/slide158.xml"/><Relationship Id="rId257" Type="http://schemas.openxmlformats.org/officeDocument/2006/relationships/slide" Target="slides/slide179.xml"/><Relationship Id="rId278" Type="http://schemas.openxmlformats.org/officeDocument/2006/relationships/slide" Target="slides/slide200.xml"/><Relationship Id="rId303" Type="http://schemas.openxmlformats.org/officeDocument/2006/relationships/slide" Target="slides/slide225.xml"/><Relationship Id="rId42" Type="http://schemas.openxmlformats.org/officeDocument/2006/relationships/slideMaster" Target="slideMasters/slideMaster42.xml"/><Relationship Id="rId84" Type="http://schemas.openxmlformats.org/officeDocument/2006/relationships/slide" Target="slides/slide6.xml"/><Relationship Id="rId138" Type="http://schemas.openxmlformats.org/officeDocument/2006/relationships/slide" Target="slides/slide60.xml"/><Relationship Id="rId191" Type="http://schemas.openxmlformats.org/officeDocument/2006/relationships/slide" Target="slides/slide113.xml"/><Relationship Id="rId205" Type="http://schemas.openxmlformats.org/officeDocument/2006/relationships/slide" Target="slides/slide127.xml"/><Relationship Id="rId247" Type="http://schemas.openxmlformats.org/officeDocument/2006/relationships/slide" Target="slides/slide169.xml"/><Relationship Id="rId107" Type="http://schemas.openxmlformats.org/officeDocument/2006/relationships/slide" Target="slides/slide29.xml"/><Relationship Id="rId289" Type="http://schemas.openxmlformats.org/officeDocument/2006/relationships/slide" Target="slides/slide211.xml"/><Relationship Id="rId11" Type="http://schemas.openxmlformats.org/officeDocument/2006/relationships/slideMaster" Target="slideMasters/slideMaster11.xml"/><Relationship Id="rId53" Type="http://schemas.openxmlformats.org/officeDocument/2006/relationships/slideMaster" Target="slideMasters/slideMaster53.xml"/><Relationship Id="rId149" Type="http://schemas.openxmlformats.org/officeDocument/2006/relationships/slide" Target="slides/slide71.xml"/><Relationship Id="rId314" Type="http://schemas.openxmlformats.org/officeDocument/2006/relationships/slide" Target="slides/slide236.xml"/><Relationship Id="rId95" Type="http://schemas.openxmlformats.org/officeDocument/2006/relationships/slide" Target="slides/slide17.xml"/><Relationship Id="rId160" Type="http://schemas.openxmlformats.org/officeDocument/2006/relationships/slide" Target="slides/slide82.xml"/><Relationship Id="rId216" Type="http://schemas.openxmlformats.org/officeDocument/2006/relationships/slide" Target="slides/slide138.xml"/><Relationship Id="rId258" Type="http://schemas.openxmlformats.org/officeDocument/2006/relationships/slide" Target="slides/slide180.xml"/><Relationship Id="rId22" Type="http://schemas.openxmlformats.org/officeDocument/2006/relationships/slideMaster" Target="slideMasters/slideMaster22.xml"/><Relationship Id="rId64" Type="http://schemas.openxmlformats.org/officeDocument/2006/relationships/slideMaster" Target="slideMasters/slideMaster64.xml"/><Relationship Id="rId118" Type="http://schemas.openxmlformats.org/officeDocument/2006/relationships/slide" Target="slides/slide40.xml"/><Relationship Id="rId325" Type="http://schemas.openxmlformats.org/officeDocument/2006/relationships/slide" Target="slides/slide247.xml"/><Relationship Id="rId171" Type="http://schemas.openxmlformats.org/officeDocument/2006/relationships/slide" Target="slides/slide93.xml"/><Relationship Id="rId227" Type="http://schemas.openxmlformats.org/officeDocument/2006/relationships/slide" Target="slides/slide149.xml"/><Relationship Id="rId269" Type="http://schemas.openxmlformats.org/officeDocument/2006/relationships/slide" Target="slides/slide191.xml"/><Relationship Id="rId33" Type="http://schemas.openxmlformats.org/officeDocument/2006/relationships/slideMaster" Target="slideMasters/slideMaster33.xml"/><Relationship Id="rId129" Type="http://schemas.openxmlformats.org/officeDocument/2006/relationships/slide" Target="slides/slide51.xml"/><Relationship Id="rId280" Type="http://schemas.openxmlformats.org/officeDocument/2006/relationships/slide" Target="slides/slide202.xml"/><Relationship Id="rId336" Type="http://schemas.openxmlformats.org/officeDocument/2006/relationships/slide" Target="slides/slide258.xml"/><Relationship Id="rId75" Type="http://schemas.openxmlformats.org/officeDocument/2006/relationships/slideMaster" Target="slideMasters/slideMaster75.xml"/><Relationship Id="rId140" Type="http://schemas.openxmlformats.org/officeDocument/2006/relationships/slide" Target="slides/slide62.xml"/><Relationship Id="rId182" Type="http://schemas.openxmlformats.org/officeDocument/2006/relationships/slide" Target="slides/slide104.xml"/><Relationship Id="rId6" Type="http://schemas.openxmlformats.org/officeDocument/2006/relationships/slideMaster" Target="slideMasters/slideMaster6.xml"/><Relationship Id="rId238" Type="http://schemas.openxmlformats.org/officeDocument/2006/relationships/slide" Target="slides/slide160.xml"/><Relationship Id="rId291" Type="http://schemas.openxmlformats.org/officeDocument/2006/relationships/slide" Target="slides/slide213.xml"/><Relationship Id="rId305" Type="http://schemas.openxmlformats.org/officeDocument/2006/relationships/slide" Target="slides/slide227.xml"/><Relationship Id="rId44" Type="http://schemas.openxmlformats.org/officeDocument/2006/relationships/slideMaster" Target="slideMasters/slideMaster44.xml"/><Relationship Id="rId86" Type="http://schemas.openxmlformats.org/officeDocument/2006/relationships/slide" Target="slides/slide8.xml"/><Relationship Id="rId151" Type="http://schemas.openxmlformats.org/officeDocument/2006/relationships/slide" Target="slides/slide73.xml"/><Relationship Id="rId193" Type="http://schemas.openxmlformats.org/officeDocument/2006/relationships/slide" Target="slides/slide115.xml"/><Relationship Id="rId207" Type="http://schemas.openxmlformats.org/officeDocument/2006/relationships/slide" Target="slides/slide129.xml"/><Relationship Id="rId249" Type="http://schemas.openxmlformats.org/officeDocument/2006/relationships/slide" Target="slides/slide171.xml"/><Relationship Id="rId13" Type="http://schemas.openxmlformats.org/officeDocument/2006/relationships/slideMaster" Target="slideMasters/slideMaster13.xml"/><Relationship Id="rId109" Type="http://schemas.openxmlformats.org/officeDocument/2006/relationships/slide" Target="slides/slide31.xml"/><Relationship Id="rId260" Type="http://schemas.openxmlformats.org/officeDocument/2006/relationships/slide" Target="slides/slide182.xml"/><Relationship Id="rId316" Type="http://schemas.openxmlformats.org/officeDocument/2006/relationships/slide" Target="slides/slide238.xml"/><Relationship Id="rId55" Type="http://schemas.openxmlformats.org/officeDocument/2006/relationships/slideMaster" Target="slideMasters/slideMaster55.xml"/><Relationship Id="rId97" Type="http://schemas.openxmlformats.org/officeDocument/2006/relationships/slide" Target="slides/slide19.xml"/><Relationship Id="rId120" Type="http://schemas.openxmlformats.org/officeDocument/2006/relationships/slide" Target="slides/slide42.xml"/><Relationship Id="rId162" Type="http://schemas.openxmlformats.org/officeDocument/2006/relationships/slide" Target="slides/slide84.xml"/><Relationship Id="rId218" Type="http://schemas.openxmlformats.org/officeDocument/2006/relationships/slide" Target="slides/slide140.xml"/><Relationship Id="rId271" Type="http://schemas.openxmlformats.org/officeDocument/2006/relationships/slide" Target="slides/slide193.xml"/><Relationship Id="rId24" Type="http://schemas.openxmlformats.org/officeDocument/2006/relationships/slideMaster" Target="slideMasters/slideMaster24.xml"/><Relationship Id="rId66" Type="http://schemas.openxmlformats.org/officeDocument/2006/relationships/slideMaster" Target="slideMasters/slideMaster66.xml"/><Relationship Id="rId131" Type="http://schemas.openxmlformats.org/officeDocument/2006/relationships/slide" Target="slides/slide53.xml"/><Relationship Id="rId327" Type="http://schemas.openxmlformats.org/officeDocument/2006/relationships/slide" Target="slides/slide249.xml"/><Relationship Id="rId173" Type="http://schemas.openxmlformats.org/officeDocument/2006/relationships/slide" Target="slides/slide95.xml"/><Relationship Id="rId229" Type="http://schemas.openxmlformats.org/officeDocument/2006/relationships/slide" Target="slides/slide151.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79.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38594" name="Rectangle 2"/>
          <p:cNvSpPr>
            <a:spLocks noGrp="1" noChangeArrowheads="1"/>
          </p:cNvSpPr>
          <p:nvPr>
            <p:ph type="hdr" sz="quarter"/>
          </p:nvPr>
        </p:nvSpPr>
        <p:spPr bwMode="auto">
          <a:xfrm>
            <a:off x="0" y="0"/>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defRPr sz="1200">
                <a:latin typeface="26" charset="0"/>
              </a:defRPr>
            </a:lvl1pPr>
          </a:lstStyle>
          <a:p>
            <a:pPr>
              <a:defRPr/>
            </a:pPr>
            <a:endParaRPr lang="en-US"/>
          </a:p>
        </p:txBody>
      </p:sp>
      <p:sp>
        <p:nvSpPr>
          <p:cNvPr id="13315" name="Rectangle 3"/>
          <p:cNvSpPr>
            <a:spLocks noGrp="1" noChangeArrowheads="1"/>
          </p:cNvSpPr>
          <p:nvPr>
            <p:ph type="dt" idx="1"/>
          </p:nvPr>
        </p:nvSpPr>
        <p:spPr bwMode="auto">
          <a:xfrm>
            <a:off x="3886200" y="0"/>
            <a:ext cx="29718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200">
                <a:latin typeface="26" charset="0"/>
                <a:ea typeface="+mn-ea"/>
                <a:cs typeface="+mn-cs"/>
              </a:defRPr>
            </a:lvl1pPr>
          </a:lstStyle>
          <a:p>
            <a:pPr>
              <a:defRPr/>
            </a:pPr>
            <a:endParaRPr lang="en-US"/>
          </a:p>
        </p:txBody>
      </p:sp>
      <p:sp>
        <p:nvSpPr>
          <p:cNvPr id="528388" name="Rectangle 4"/>
          <p:cNvSpPr>
            <a:spLocks noGrp="1" noRot="1" noChangeAspect="1" noChangeArrowheads="1" noTextEdit="1"/>
          </p:cNvSpPr>
          <p:nvPr>
            <p:ph type="sldImg" idx="2"/>
          </p:nvPr>
        </p:nvSpPr>
        <p:spPr bwMode="auto">
          <a:xfrm>
            <a:off x="1143000" y="685800"/>
            <a:ext cx="4572000" cy="3429000"/>
          </a:xfrm>
          <a:prstGeom prst="rect">
            <a:avLst/>
          </a:prstGeom>
          <a:noFill/>
          <a:ln w="9525">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13317" name="Rectangle 5"/>
          <p:cNvSpPr>
            <a:spLocks noGrp="1" noChangeArrowheads="1"/>
          </p:cNvSpPr>
          <p:nvPr>
            <p:ph type="body" sz="quarter" idx="3"/>
          </p:nvPr>
        </p:nvSpPr>
        <p:spPr bwMode="auto">
          <a:xfrm>
            <a:off x="914400" y="4343400"/>
            <a:ext cx="5029200" cy="41148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13318" name="Rectangle 6"/>
          <p:cNvSpPr>
            <a:spLocks noGrp="1" noChangeArrowheads="1"/>
          </p:cNvSpPr>
          <p:nvPr>
            <p:ph type="ftr" sz="quarter" idx="4"/>
          </p:nvPr>
        </p:nvSpPr>
        <p:spPr bwMode="auto">
          <a:xfrm>
            <a:off x="0" y="8686800"/>
            <a:ext cx="2971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26" charset="0"/>
                <a:ea typeface="+mn-ea"/>
                <a:cs typeface="+mn-cs"/>
              </a:defRPr>
            </a:lvl1pPr>
          </a:lstStyle>
          <a:p>
            <a:pPr>
              <a:defRPr/>
            </a:pPr>
            <a:endParaRPr lang="en-US"/>
          </a:p>
        </p:txBody>
      </p:sp>
      <p:sp>
        <p:nvSpPr>
          <p:cNvPr id="13319" name="Rectangle 7"/>
          <p:cNvSpPr>
            <a:spLocks noGrp="1" noChangeArrowheads="1"/>
          </p:cNvSpPr>
          <p:nvPr>
            <p:ph type="sldNum" sz="quarter" idx="5"/>
          </p:nvPr>
        </p:nvSpPr>
        <p:spPr bwMode="auto">
          <a:xfrm>
            <a:off x="3886200" y="8686800"/>
            <a:ext cx="2971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26" charset="0"/>
              </a:defRPr>
            </a:lvl1pPr>
          </a:lstStyle>
          <a:p>
            <a:pPr>
              <a:defRPr/>
            </a:pPr>
            <a:fld id="{8ED97B86-AA59-0446-AAE9-F7F57111AA7D}" type="slidenum">
              <a:rPr lang="en-US"/>
              <a:pPr>
                <a:defRPr/>
              </a:pPr>
              <a:t>‹#›</a:t>
            </a:fld>
            <a:endParaRPr lang="en-US"/>
          </a:p>
        </p:txBody>
      </p:sp>
    </p:spTree>
    <p:extLst>
      <p:ext uri="{BB962C8B-B14F-4D97-AF65-F5344CB8AC3E}">
        <p14:creationId xmlns:p14="http://schemas.microsoft.com/office/powerpoint/2010/main" val="2548892083"/>
      </p:ext>
    </p:extLst>
  </p:cSld>
  <p:clrMap bg1="lt1" tx1="dk1" bg2="lt2" tx2="dk2" accent1="accent1" accent2="accent2" accent3="accent3" accent4="accent4" accent5="accent5" accent6="accent6" hlink="hlink" folHlink="folHlink"/>
  <p:notesStyle>
    <a:lvl1pPr algn="l" rtl="0" eaLnBrk="0" fontAlgn="base" hangingPunct="0">
      <a:spcBef>
        <a:spcPct val="30000"/>
      </a:spcBef>
      <a:spcAft>
        <a:spcPct val="0"/>
      </a:spcAft>
      <a:defRPr sz="1200" kern="1200">
        <a:solidFill>
          <a:schemeClr val="tx1"/>
        </a:solidFill>
        <a:latin typeface="26" charset="0"/>
        <a:ea typeface="ＭＳ Ｐゴシック" pitchFamily="-105" charset="-128"/>
        <a:cs typeface="ＭＳ Ｐゴシック" pitchFamily="-105" charset="-128"/>
      </a:defRPr>
    </a:lvl1pPr>
    <a:lvl2pPr marL="457200" algn="l" rtl="0" eaLnBrk="0" fontAlgn="base" hangingPunct="0">
      <a:spcBef>
        <a:spcPct val="30000"/>
      </a:spcBef>
      <a:spcAft>
        <a:spcPct val="0"/>
      </a:spcAft>
      <a:defRPr sz="1200" kern="1200">
        <a:solidFill>
          <a:schemeClr val="tx1"/>
        </a:solidFill>
        <a:latin typeface="26" charset="0"/>
        <a:ea typeface="ＭＳ Ｐゴシック" pitchFamily="-105" charset="-128"/>
        <a:cs typeface="+mn-cs"/>
      </a:defRPr>
    </a:lvl2pPr>
    <a:lvl3pPr marL="914400" algn="l" rtl="0" eaLnBrk="0" fontAlgn="base" hangingPunct="0">
      <a:spcBef>
        <a:spcPct val="30000"/>
      </a:spcBef>
      <a:spcAft>
        <a:spcPct val="0"/>
      </a:spcAft>
      <a:defRPr sz="1200" kern="1200">
        <a:solidFill>
          <a:schemeClr val="tx1"/>
        </a:solidFill>
        <a:latin typeface="26" charset="0"/>
        <a:ea typeface="ＭＳ Ｐゴシック" pitchFamily="-105" charset="-128"/>
        <a:cs typeface="+mn-cs"/>
      </a:defRPr>
    </a:lvl3pPr>
    <a:lvl4pPr marL="1371600" algn="l" rtl="0" eaLnBrk="0" fontAlgn="base" hangingPunct="0">
      <a:spcBef>
        <a:spcPct val="30000"/>
      </a:spcBef>
      <a:spcAft>
        <a:spcPct val="0"/>
      </a:spcAft>
      <a:defRPr sz="1200" kern="1200">
        <a:solidFill>
          <a:schemeClr val="tx1"/>
        </a:solidFill>
        <a:latin typeface="26" charset="0"/>
        <a:ea typeface="ＭＳ Ｐゴシック" pitchFamily="-105" charset="-128"/>
        <a:cs typeface="+mn-cs"/>
      </a:defRPr>
    </a:lvl4pPr>
    <a:lvl5pPr marL="1828800" algn="l" rtl="0" eaLnBrk="0" fontAlgn="base" hangingPunct="0">
      <a:spcBef>
        <a:spcPct val="30000"/>
      </a:spcBef>
      <a:spcAft>
        <a:spcPct val="0"/>
      </a:spcAft>
      <a:defRPr sz="1200" kern="1200">
        <a:solidFill>
          <a:schemeClr val="tx1"/>
        </a:solidFill>
        <a:latin typeface="26" charset="0"/>
        <a:ea typeface="ＭＳ Ｐゴシック" pitchFamily="-105" charset="-128"/>
        <a:cs typeface="+mn-cs"/>
      </a:defRPr>
    </a:lvl5pPr>
    <a:lvl6pPr marL="2286000" algn="l" defTabSz="457200" rtl="0" eaLnBrk="1" latinLnBrk="0" hangingPunct="1">
      <a:defRPr sz="1200" kern="1200">
        <a:solidFill>
          <a:schemeClr val="tx1"/>
        </a:solidFill>
        <a:latin typeface="+mn-lt"/>
        <a:ea typeface="+mn-ea"/>
        <a:cs typeface="+mn-cs"/>
      </a:defRPr>
    </a:lvl6pPr>
    <a:lvl7pPr marL="2743200" algn="l" defTabSz="457200" rtl="0" eaLnBrk="1" latinLnBrk="0" hangingPunct="1">
      <a:defRPr sz="1200" kern="1200">
        <a:solidFill>
          <a:schemeClr val="tx1"/>
        </a:solidFill>
        <a:latin typeface="+mn-lt"/>
        <a:ea typeface="+mn-ea"/>
        <a:cs typeface="+mn-cs"/>
      </a:defRPr>
    </a:lvl7pPr>
    <a:lvl8pPr marL="3200400" algn="l" defTabSz="457200" rtl="0" eaLnBrk="1" latinLnBrk="0" hangingPunct="1">
      <a:defRPr sz="1200" kern="1200">
        <a:solidFill>
          <a:schemeClr val="tx1"/>
        </a:solidFill>
        <a:latin typeface="+mn-lt"/>
        <a:ea typeface="+mn-ea"/>
        <a:cs typeface="+mn-cs"/>
      </a:defRPr>
    </a:lvl8pPr>
    <a:lvl9pPr marL="3657600" algn="l" defTabSz="4572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00.xml.rels><?xml version="1.0" encoding="UTF-8" standalone="yes"?>
<Relationships xmlns="http://schemas.openxmlformats.org/package/2006/relationships"><Relationship Id="rId2" Type="http://schemas.openxmlformats.org/officeDocument/2006/relationships/slide" Target="../slides/slide102.xml"/><Relationship Id="rId1" Type="http://schemas.openxmlformats.org/officeDocument/2006/relationships/notesMaster" Target="../notesMasters/notesMaster1.xml"/></Relationships>
</file>

<file path=ppt/notesSlides/_rels/notesSlide101.xml.rels><?xml version="1.0" encoding="UTF-8" standalone="yes"?>
<Relationships xmlns="http://schemas.openxmlformats.org/package/2006/relationships"><Relationship Id="rId2" Type="http://schemas.openxmlformats.org/officeDocument/2006/relationships/slide" Target="../slides/slide103.xml"/><Relationship Id="rId1" Type="http://schemas.openxmlformats.org/officeDocument/2006/relationships/notesMaster" Target="../notesMasters/notesMaster1.xml"/></Relationships>
</file>

<file path=ppt/notesSlides/_rels/notesSlide102.xml.rels><?xml version="1.0" encoding="UTF-8" standalone="yes"?>
<Relationships xmlns="http://schemas.openxmlformats.org/package/2006/relationships"><Relationship Id="rId2" Type="http://schemas.openxmlformats.org/officeDocument/2006/relationships/slide" Target="../slides/slide104.xml"/><Relationship Id="rId1" Type="http://schemas.openxmlformats.org/officeDocument/2006/relationships/notesMaster" Target="../notesMasters/notesMaster1.xml"/></Relationships>
</file>

<file path=ppt/notesSlides/_rels/notesSlide103.xml.rels><?xml version="1.0" encoding="UTF-8" standalone="yes"?>
<Relationships xmlns="http://schemas.openxmlformats.org/package/2006/relationships"><Relationship Id="rId2" Type="http://schemas.openxmlformats.org/officeDocument/2006/relationships/slide" Target="../slides/slide105.xml"/><Relationship Id="rId1" Type="http://schemas.openxmlformats.org/officeDocument/2006/relationships/notesMaster" Target="../notesMasters/notesMaster1.xml"/></Relationships>
</file>

<file path=ppt/notesSlides/_rels/notesSlide104.xml.rels><?xml version="1.0" encoding="UTF-8" standalone="yes"?>
<Relationships xmlns="http://schemas.openxmlformats.org/package/2006/relationships"><Relationship Id="rId2" Type="http://schemas.openxmlformats.org/officeDocument/2006/relationships/slide" Target="../slides/slide106.xml"/><Relationship Id="rId1" Type="http://schemas.openxmlformats.org/officeDocument/2006/relationships/notesMaster" Target="../notesMasters/notesMaster1.xml"/></Relationships>
</file>

<file path=ppt/notesSlides/_rels/notesSlide105.xml.rels><?xml version="1.0" encoding="UTF-8" standalone="yes"?>
<Relationships xmlns="http://schemas.openxmlformats.org/package/2006/relationships"><Relationship Id="rId2" Type="http://schemas.openxmlformats.org/officeDocument/2006/relationships/slide" Target="../slides/slide107.xml"/><Relationship Id="rId1" Type="http://schemas.openxmlformats.org/officeDocument/2006/relationships/notesMaster" Target="../notesMasters/notesMaster1.xml"/></Relationships>
</file>

<file path=ppt/notesSlides/_rels/notesSlide106.xml.rels><?xml version="1.0" encoding="UTF-8" standalone="yes"?>
<Relationships xmlns="http://schemas.openxmlformats.org/package/2006/relationships"><Relationship Id="rId2" Type="http://schemas.openxmlformats.org/officeDocument/2006/relationships/slide" Target="../slides/slide108.xml"/><Relationship Id="rId1" Type="http://schemas.openxmlformats.org/officeDocument/2006/relationships/notesMaster" Target="../notesMasters/notesMaster1.xml"/></Relationships>
</file>

<file path=ppt/notesSlides/_rels/notesSlide107.xml.rels><?xml version="1.0" encoding="UTF-8" standalone="yes"?>
<Relationships xmlns="http://schemas.openxmlformats.org/package/2006/relationships"><Relationship Id="rId2" Type="http://schemas.openxmlformats.org/officeDocument/2006/relationships/slide" Target="../slides/slide109.xml"/><Relationship Id="rId1" Type="http://schemas.openxmlformats.org/officeDocument/2006/relationships/notesMaster" Target="../notesMasters/notesMaster1.xml"/></Relationships>
</file>

<file path=ppt/notesSlides/_rels/notesSlide108.xml.rels><?xml version="1.0" encoding="UTF-8" standalone="yes"?>
<Relationships xmlns="http://schemas.openxmlformats.org/package/2006/relationships"><Relationship Id="rId2" Type="http://schemas.openxmlformats.org/officeDocument/2006/relationships/slide" Target="../slides/slide110.xml"/><Relationship Id="rId1" Type="http://schemas.openxmlformats.org/officeDocument/2006/relationships/notesMaster" Target="../notesMasters/notesMaster1.xml"/></Relationships>
</file>

<file path=ppt/notesSlides/_rels/notesSlide109.xml.rels><?xml version="1.0" encoding="UTF-8" standalone="yes"?>
<Relationships xmlns="http://schemas.openxmlformats.org/package/2006/relationships"><Relationship Id="rId2" Type="http://schemas.openxmlformats.org/officeDocument/2006/relationships/slide" Target="../slides/slide111.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10.xml.rels><?xml version="1.0" encoding="UTF-8" standalone="yes"?>
<Relationships xmlns="http://schemas.openxmlformats.org/package/2006/relationships"><Relationship Id="rId2" Type="http://schemas.openxmlformats.org/officeDocument/2006/relationships/slide" Target="../slides/slide112.xml"/><Relationship Id="rId1" Type="http://schemas.openxmlformats.org/officeDocument/2006/relationships/notesMaster" Target="../notesMasters/notesMaster1.xml"/></Relationships>
</file>

<file path=ppt/notesSlides/_rels/notesSlide111.xml.rels><?xml version="1.0" encoding="UTF-8" standalone="yes"?>
<Relationships xmlns="http://schemas.openxmlformats.org/package/2006/relationships"><Relationship Id="rId2" Type="http://schemas.openxmlformats.org/officeDocument/2006/relationships/slide" Target="../slides/slide113.xml"/><Relationship Id="rId1" Type="http://schemas.openxmlformats.org/officeDocument/2006/relationships/notesMaster" Target="../notesMasters/notesMaster1.xml"/></Relationships>
</file>

<file path=ppt/notesSlides/_rels/notesSlide112.xml.rels><?xml version="1.0" encoding="UTF-8" standalone="yes"?>
<Relationships xmlns="http://schemas.openxmlformats.org/package/2006/relationships"><Relationship Id="rId2" Type="http://schemas.openxmlformats.org/officeDocument/2006/relationships/slide" Target="../slides/slide114.xml"/><Relationship Id="rId1" Type="http://schemas.openxmlformats.org/officeDocument/2006/relationships/notesMaster" Target="../notesMasters/notesMaster1.xml"/></Relationships>
</file>

<file path=ppt/notesSlides/_rels/notesSlide113.xml.rels><?xml version="1.0" encoding="UTF-8" standalone="yes"?>
<Relationships xmlns="http://schemas.openxmlformats.org/package/2006/relationships"><Relationship Id="rId2" Type="http://schemas.openxmlformats.org/officeDocument/2006/relationships/slide" Target="../slides/slide115.xml"/><Relationship Id="rId1" Type="http://schemas.openxmlformats.org/officeDocument/2006/relationships/notesMaster" Target="../notesMasters/notesMaster1.xml"/></Relationships>
</file>

<file path=ppt/notesSlides/_rels/notesSlide114.xml.rels><?xml version="1.0" encoding="UTF-8" standalone="yes"?>
<Relationships xmlns="http://schemas.openxmlformats.org/package/2006/relationships"><Relationship Id="rId2" Type="http://schemas.openxmlformats.org/officeDocument/2006/relationships/slide" Target="../slides/slide116.xml"/><Relationship Id="rId1" Type="http://schemas.openxmlformats.org/officeDocument/2006/relationships/notesMaster" Target="../notesMasters/notesMaster1.xml"/></Relationships>
</file>

<file path=ppt/notesSlides/_rels/notesSlide115.xml.rels><?xml version="1.0" encoding="UTF-8" standalone="yes"?>
<Relationships xmlns="http://schemas.openxmlformats.org/package/2006/relationships"><Relationship Id="rId2" Type="http://schemas.openxmlformats.org/officeDocument/2006/relationships/slide" Target="../slides/slide117.xml"/><Relationship Id="rId1" Type="http://schemas.openxmlformats.org/officeDocument/2006/relationships/notesMaster" Target="../notesMasters/notesMaster1.xml"/></Relationships>
</file>

<file path=ppt/notesSlides/_rels/notesSlide116.xml.rels><?xml version="1.0" encoding="UTF-8" standalone="yes"?>
<Relationships xmlns="http://schemas.openxmlformats.org/package/2006/relationships"><Relationship Id="rId2" Type="http://schemas.openxmlformats.org/officeDocument/2006/relationships/slide" Target="../slides/slide118.xml"/><Relationship Id="rId1" Type="http://schemas.openxmlformats.org/officeDocument/2006/relationships/notesMaster" Target="../notesMasters/notesMaster1.xml"/></Relationships>
</file>

<file path=ppt/notesSlides/_rels/notesSlide117.xml.rels><?xml version="1.0" encoding="UTF-8" standalone="yes"?>
<Relationships xmlns="http://schemas.openxmlformats.org/package/2006/relationships"><Relationship Id="rId2" Type="http://schemas.openxmlformats.org/officeDocument/2006/relationships/slide" Target="../slides/slide119.xml"/><Relationship Id="rId1" Type="http://schemas.openxmlformats.org/officeDocument/2006/relationships/notesMaster" Target="../notesMasters/notesMaster1.xml"/></Relationships>
</file>

<file path=ppt/notesSlides/_rels/notesSlide118.xml.rels><?xml version="1.0" encoding="UTF-8" standalone="yes"?>
<Relationships xmlns="http://schemas.openxmlformats.org/package/2006/relationships"><Relationship Id="rId2" Type="http://schemas.openxmlformats.org/officeDocument/2006/relationships/slide" Target="../slides/slide120.xml"/><Relationship Id="rId1" Type="http://schemas.openxmlformats.org/officeDocument/2006/relationships/notesMaster" Target="../notesMasters/notesMaster1.xml"/></Relationships>
</file>

<file path=ppt/notesSlides/_rels/notesSlide119.xml.rels><?xml version="1.0" encoding="UTF-8" standalone="yes"?>
<Relationships xmlns="http://schemas.openxmlformats.org/package/2006/relationships"><Relationship Id="rId2" Type="http://schemas.openxmlformats.org/officeDocument/2006/relationships/slide" Target="../slides/slide12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20.xml.rels><?xml version="1.0" encoding="UTF-8" standalone="yes"?>
<Relationships xmlns="http://schemas.openxmlformats.org/package/2006/relationships"><Relationship Id="rId2" Type="http://schemas.openxmlformats.org/officeDocument/2006/relationships/slide" Target="../slides/slide122.xml"/><Relationship Id="rId1" Type="http://schemas.openxmlformats.org/officeDocument/2006/relationships/notesMaster" Target="../notesMasters/notesMaster1.xml"/></Relationships>
</file>

<file path=ppt/notesSlides/_rels/notesSlide121.xml.rels><?xml version="1.0" encoding="UTF-8" standalone="yes"?>
<Relationships xmlns="http://schemas.openxmlformats.org/package/2006/relationships"><Relationship Id="rId2" Type="http://schemas.openxmlformats.org/officeDocument/2006/relationships/slide" Target="../slides/slide123.xml"/><Relationship Id="rId1" Type="http://schemas.openxmlformats.org/officeDocument/2006/relationships/notesMaster" Target="../notesMasters/notesMaster1.xml"/></Relationships>
</file>

<file path=ppt/notesSlides/_rels/notesSlide122.xml.rels><?xml version="1.0" encoding="UTF-8" standalone="yes"?>
<Relationships xmlns="http://schemas.openxmlformats.org/package/2006/relationships"><Relationship Id="rId2" Type="http://schemas.openxmlformats.org/officeDocument/2006/relationships/slide" Target="../slides/slide124.xml"/><Relationship Id="rId1" Type="http://schemas.openxmlformats.org/officeDocument/2006/relationships/notesMaster" Target="../notesMasters/notesMaster1.xml"/></Relationships>
</file>

<file path=ppt/notesSlides/_rels/notesSlide123.xml.rels><?xml version="1.0" encoding="UTF-8" standalone="yes"?>
<Relationships xmlns="http://schemas.openxmlformats.org/package/2006/relationships"><Relationship Id="rId2" Type="http://schemas.openxmlformats.org/officeDocument/2006/relationships/slide" Target="../slides/slide125.xml"/><Relationship Id="rId1" Type="http://schemas.openxmlformats.org/officeDocument/2006/relationships/notesMaster" Target="../notesMasters/notesMaster1.xml"/></Relationships>
</file>

<file path=ppt/notesSlides/_rels/notesSlide124.xml.rels><?xml version="1.0" encoding="UTF-8" standalone="yes"?>
<Relationships xmlns="http://schemas.openxmlformats.org/package/2006/relationships"><Relationship Id="rId2" Type="http://schemas.openxmlformats.org/officeDocument/2006/relationships/slide" Target="../slides/slide126.xml"/><Relationship Id="rId1" Type="http://schemas.openxmlformats.org/officeDocument/2006/relationships/notesMaster" Target="../notesMasters/notesMaster1.xml"/></Relationships>
</file>

<file path=ppt/notesSlides/_rels/notesSlide125.xml.rels><?xml version="1.0" encoding="UTF-8" standalone="yes"?>
<Relationships xmlns="http://schemas.openxmlformats.org/package/2006/relationships"><Relationship Id="rId2" Type="http://schemas.openxmlformats.org/officeDocument/2006/relationships/slide" Target="../slides/slide127.xml"/><Relationship Id="rId1" Type="http://schemas.openxmlformats.org/officeDocument/2006/relationships/notesMaster" Target="../notesMasters/notesMaster1.xml"/></Relationships>
</file>

<file path=ppt/notesSlides/_rels/notesSlide126.xml.rels><?xml version="1.0" encoding="UTF-8" standalone="yes"?>
<Relationships xmlns="http://schemas.openxmlformats.org/package/2006/relationships"><Relationship Id="rId2" Type="http://schemas.openxmlformats.org/officeDocument/2006/relationships/slide" Target="../slides/slide128.xml"/><Relationship Id="rId1" Type="http://schemas.openxmlformats.org/officeDocument/2006/relationships/notesMaster" Target="../notesMasters/notesMaster1.xml"/></Relationships>
</file>

<file path=ppt/notesSlides/_rels/notesSlide127.xml.rels><?xml version="1.0" encoding="UTF-8" standalone="yes"?>
<Relationships xmlns="http://schemas.openxmlformats.org/package/2006/relationships"><Relationship Id="rId2" Type="http://schemas.openxmlformats.org/officeDocument/2006/relationships/slide" Target="../slides/slide129.xml"/><Relationship Id="rId1" Type="http://schemas.openxmlformats.org/officeDocument/2006/relationships/notesMaster" Target="../notesMasters/notesMaster1.xml"/></Relationships>
</file>

<file path=ppt/notesSlides/_rels/notesSlide128.xml.rels><?xml version="1.0" encoding="UTF-8" standalone="yes"?>
<Relationships xmlns="http://schemas.openxmlformats.org/package/2006/relationships"><Relationship Id="rId2" Type="http://schemas.openxmlformats.org/officeDocument/2006/relationships/slide" Target="../slides/slide130.xml"/><Relationship Id="rId1" Type="http://schemas.openxmlformats.org/officeDocument/2006/relationships/notesMaster" Target="../notesMasters/notesMaster1.xml"/></Relationships>
</file>

<file path=ppt/notesSlides/_rels/notesSlide129.xml.rels><?xml version="1.0" encoding="UTF-8" standalone="yes"?>
<Relationships xmlns="http://schemas.openxmlformats.org/package/2006/relationships"><Relationship Id="rId2" Type="http://schemas.openxmlformats.org/officeDocument/2006/relationships/slide" Target="../slides/slide131.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30.xml.rels><?xml version="1.0" encoding="UTF-8" standalone="yes"?>
<Relationships xmlns="http://schemas.openxmlformats.org/package/2006/relationships"><Relationship Id="rId2" Type="http://schemas.openxmlformats.org/officeDocument/2006/relationships/slide" Target="../slides/slide132.xml"/><Relationship Id="rId1" Type="http://schemas.openxmlformats.org/officeDocument/2006/relationships/notesMaster" Target="../notesMasters/notesMaster1.xml"/></Relationships>
</file>

<file path=ppt/notesSlides/_rels/notesSlide131.xml.rels><?xml version="1.0" encoding="UTF-8" standalone="yes"?>
<Relationships xmlns="http://schemas.openxmlformats.org/package/2006/relationships"><Relationship Id="rId2" Type="http://schemas.openxmlformats.org/officeDocument/2006/relationships/slide" Target="../slides/slide133.xml"/><Relationship Id="rId1" Type="http://schemas.openxmlformats.org/officeDocument/2006/relationships/notesMaster" Target="../notesMasters/notesMaster1.xml"/></Relationships>
</file>

<file path=ppt/notesSlides/_rels/notesSlide132.xml.rels><?xml version="1.0" encoding="UTF-8" standalone="yes"?>
<Relationships xmlns="http://schemas.openxmlformats.org/package/2006/relationships"><Relationship Id="rId2" Type="http://schemas.openxmlformats.org/officeDocument/2006/relationships/slide" Target="../slides/slide134.xml"/><Relationship Id="rId1" Type="http://schemas.openxmlformats.org/officeDocument/2006/relationships/notesMaster" Target="../notesMasters/notesMaster1.xml"/></Relationships>
</file>

<file path=ppt/notesSlides/_rels/notesSlide133.xml.rels><?xml version="1.0" encoding="UTF-8" standalone="yes"?>
<Relationships xmlns="http://schemas.openxmlformats.org/package/2006/relationships"><Relationship Id="rId2" Type="http://schemas.openxmlformats.org/officeDocument/2006/relationships/slide" Target="../slides/slide135.xml"/><Relationship Id="rId1" Type="http://schemas.openxmlformats.org/officeDocument/2006/relationships/notesMaster" Target="../notesMasters/notesMaster1.xml"/></Relationships>
</file>

<file path=ppt/notesSlides/_rels/notesSlide134.xml.rels><?xml version="1.0" encoding="UTF-8" standalone="yes"?>
<Relationships xmlns="http://schemas.openxmlformats.org/package/2006/relationships"><Relationship Id="rId2" Type="http://schemas.openxmlformats.org/officeDocument/2006/relationships/slide" Target="../slides/slide136.xml"/><Relationship Id="rId1" Type="http://schemas.openxmlformats.org/officeDocument/2006/relationships/notesMaster" Target="../notesMasters/notesMaster1.xml"/></Relationships>
</file>

<file path=ppt/notesSlides/_rels/notesSlide135.xml.rels><?xml version="1.0" encoding="UTF-8" standalone="yes"?>
<Relationships xmlns="http://schemas.openxmlformats.org/package/2006/relationships"><Relationship Id="rId2" Type="http://schemas.openxmlformats.org/officeDocument/2006/relationships/slide" Target="../slides/slide137.xml"/><Relationship Id="rId1" Type="http://schemas.openxmlformats.org/officeDocument/2006/relationships/notesMaster" Target="../notesMasters/notesMaster1.xml"/></Relationships>
</file>

<file path=ppt/notesSlides/_rels/notesSlide136.xml.rels><?xml version="1.0" encoding="UTF-8" standalone="yes"?>
<Relationships xmlns="http://schemas.openxmlformats.org/package/2006/relationships"><Relationship Id="rId2" Type="http://schemas.openxmlformats.org/officeDocument/2006/relationships/slide" Target="../slides/slide138.xml"/><Relationship Id="rId1" Type="http://schemas.openxmlformats.org/officeDocument/2006/relationships/notesMaster" Target="../notesMasters/notesMaster1.xml"/></Relationships>
</file>

<file path=ppt/notesSlides/_rels/notesSlide137.xml.rels><?xml version="1.0" encoding="UTF-8" standalone="yes"?>
<Relationships xmlns="http://schemas.openxmlformats.org/package/2006/relationships"><Relationship Id="rId2" Type="http://schemas.openxmlformats.org/officeDocument/2006/relationships/slide" Target="../slides/slide139.xml"/><Relationship Id="rId1" Type="http://schemas.openxmlformats.org/officeDocument/2006/relationships/notesMaster" Target="../notesMasters/notesMaster1.xml"/></Relationships>
</file>

<file path=ppt/notesSlides/_rels/notesSlide138.xml.rels><?xml version="1.0" encoding="UTF-8" standalone="yes"?>
<Relationships xmlns="http://schemas.openxmlformats.org/package/2006/relationships"><Relationship Id="rId2" Type="http://schemas.openxmlformats.org/officeDocument/2006/relationships/slide" Target="../slides/slide140.xml"/><Relationship Id="rId1" Type="http://schemas.openxmlformats.org/officeDocument/2006/relationships/notesMaster" Target="../notesMasters/notesMaster1.xml"/></Relationships>
</file>

<file path=ppt/notesSlides/_rels/notesSlide139.xml.rels><?xml version="1.0" encoding="UTF-8" standalone="yes"?>
<Relationships xmlns="http://schemas.openxmlformats.org/package/2006/relationships"><Relationship Id="rId2" Type="http://schemas.openxmlformats.org/officeDocument/2006/relationships/slide" Target="../slides/slide141.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40.xml.rels><?xml version="1.0" encoding="UTF-8" standalone="yes"?>
<Relationships xmlns="http://schemas.openxmlformats.org/package/2006/relationships"><Relationship Id="rId2" Type="http://schemas.openxmlformats.org/officeDocument/2006/relationships/slide" Target="../slides/slide142.xml"/><Relationship Id="rId1" Type="http://schemas.openxmlformats.org/officeDocument/2006/relationships/notesMaster" Target="../notesMasters/notesMaster1.xml"/></Relationships>
</file>

<file path=ppt/notesSlides/_rels/notesSlide141.xml.rels><?xml version="1.0" encoding="UTF-8" standalone="yes"?>
<Relationships xmlns="http://schemas.openxmlformats.org/package/2006/relationships"><Relationship Id="rId2" Type="http://schemas.openxmlformats.org/officeDocument/2006/relationships/slide" Target="../slides/slide144.xml"/><Relationship Id="rId1" Type="http://schemas.openxmlformats.org/officeDocument/2006/relationships/notesMaster" Target="../notesMasters/notesMaster1.xml"/></Relationships>
</file>

<file path=ppt/notesSlides/_rels/notesSlide142.xml.rels><?xml version="1.0" encoding="UTF-8" standalone="yes"?>
<Relationships xmlns="http://schemas.openxmlformats.org/package/2006/relationships"><Relationship Id="rId2" Type="http://schemas.openxmlformats.org/officeDocument/2006/relationships/slide" Target="../slides/slide145.xml"/><Relationship Id="rId1" Type="http://schemas.openxmlformats.org/officeDocument/2006/relationships/notesMaster" Target="../notesMasters/notesMaster1.xml"/></Relationships>
</file>

<file path=ppt/notesSlides/_rels/notesSlide143.xml.rels><?xml version="1.0" encoding="UTF-8" standalone="yes"?>
<Relationships xmlns="http://schemas.openxmlformats.org/package/2006/relationships"><Relationship Id="rId2" Type="http://schemas.openxmlformats.org/officeDocument/2006/relationships/slide" Target="../slides/slide146.xml"/><Relationship Id="rId1" Type="http://schemas.openxmlformats.org/officeDocument/2006/relationships/notesMaster" Target="../notesMasters/notesMaster1.xml"/></Relationships>
</file>

<file path=ppt/notesSlides/_rels/notesSlide144.xml.rels><?xml version="1.0" encoding="UTF-8" standalone="yes"?>
<Relationships xmlns="http://schemas.openxmlformats.org/package/2006/relationships"><Relationship Id="rId2" Type="http://schemas.openxmlformats.org/officeDocument/2006/relationships/slide" Target="../slides/slide147.xml"/><Relationship Id="rId1" Type="http://schemas.openxmlformats.org/officeDocument/2006/relationships/notesMaster" Target="../notesMasters/notesMaster1.xml"/></Relationships>
</file>

<file path=ppt/notesSlides/_rels/notesSlide145.xml.rels><?xml version="1.0" encoding="UTF-8" standalone="yes"?>
<Relationships xmlns="http://schemas.openxmlformats.org/package/2006/relationships"><Relationship Id="rId2" Type="http://schemas.openxmlformats.org/officeDocument/2006/relationships/slide" Target="../slides/slide148.xml"/><Relationship Id="rId1" Type="http://schemas.openxmlformats.org/officeDocument/2006/relationships/notesMaster" Target="../notesMasters/notesMaster1.xml"/></Relationships>
</file>

<file path=ppt/notesSlides/_rels/notesSlide146.xml.rels><?xml version="1.0" encoding="UTF-8" standalone="yes"?>
<Relationships xmlns="http://schemas.openxmlformats.org/package/2006/relationships"><Relationship Id="rId2" Type="http://schemas.openxmlformats.org/officeDocument/2006/relationships/slide" Target="../slides/slide149.xml"/><Relationship Id="rId1" Type="http://schemas.openxmlformats.org/officeDocument/2006/relationships/notesMaster" Target="../notesMasters/notesMaster1.xml"/></Relationships>
</file>

<file path=ppt/notesSlides/_rels/notesSlide147.xml.rels><?xml version="1.0" encoding="UTF-8" standalone="yes"?>
<Relationships xmlns="http://schemas.openxmlformats.org/package/2006/relationships"><Relationship Id="rId2" Type="http://schemas.openxmlformats.org/officeDocument/2006/relationships/slide" Target="../slides/slide150.xml"/><Relationship Id="rId1" Type="http://schemas.openxmlformats.org/officeDocument/2006/relationships/notesMaster" Target="../notesMasters/notesMaster1.xml"/></Relationships>
</file>

<file path=ppt/notesSlides/_rels/notesSlide148.xml.rels><?xml version="1.0" encoding="UTF-8" standalone="yes"?>
<Relationships xmlns="http://schemas.openxmlformats.org/package/2006/relationships"><Relationship Id="rId2" Type="http://schemas.openxmlformats.org/officeDocument/2006/relationships/slide" Target="../slides/slide151.xml"/><Relationship Id="rId1" Type="http://schemas.openxmlformats.org/officeDocument/2006/relationships/notesMaster" Target="../notesMasters/notesMaster1.xml"/></Relationships>
</file>

<file path=ppt/notesSlides/_rels/notesSlide149.xml.rels><?xml version="1.0" encoding="UTF-8" standalone="yes"?>
<Relationships xmlns="http://schemas.openxmlformats.org/package/2006/relationships"><Relationship Id="rId2" Type="http://schemas.openxmlformats.org/officeDocument/2006/relationships/slide" Target="../slides/slide152.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50.xml.rels><?xml version="1.0" encoding="UTF-8" standalone="yes"?>
<Relationships xmlns="http://schemas.openxmlformats.org/package/2006/relationships"><Relationship Id="rId2" Type="http://schemas.openxmlformats.org/officeDocument/2006/relationships/slide" Target="../slides/slide153.xml"/><Relationship Id="rId1" Type="http://schemas.openxmlformats.org/officeDocument/2006/relationships/notesMaster" Target="../notesMasters/notesMaster1.xml"/></Relationships>
</file>

<file path=ppt/notesSlides/_rels/notesSlide151.xml.rels><?xml version="1.0" encoding="UTF-8" standalone="yes"?>
<Relationships xmlns="http://schemas.openxmlformats.org/package/2006/relationships"><Relationship Id="rId2" Type="http://schemas.openxmlformats.org/officeDocument/2006/relationships/slide" Target="../slides/slide154.xml"/><Relationship Id="rId1" Type="http://schemas.openxmlformats.org/officeDocument/2006/relationships/notesMaster" Target="../notesMasters/notesMaster1.xml"/></Relationships>
</file>

<file path=ppt/notesSlides/_rels/notesSlide152.xml.rels><?xml version="1.0" encoding="UTF-8" standalone="yes"?>
<Relationships xmlns="http://schemas.openxmlformats.org/package/2006/relationships"><Relationship Id="rId2" Type="http://schemas.openxmlformats.org/officeDocument/2006/relationships/slide" Target="../slides/slide155.xml"/><Relationship Id="rId1" Type="http://schemas.openxmlformats.org/officeDocument/2006/relationships/notesMaster" Target="../notesMasters/notesMaster1.xml"/></Relationships>
</file>

<file path=ppt/notesSlides/_rels/notesSlide153.xml.rels><?xml version="1.0" encoding="UTF-8" standalone="yes"?>
<Relationships xmlns="http://schemas.openxmlformats.org/package/2006/relationships"><Relationship Id="rId2" Type="http://schemas.openxmlformats.org/officeDocument/2006/relationships/slide" Target="../slides/slide156.xml"/><Relationship Id="rId1" Type="http://schemas.openxmlformats.org/officeDocument/2006/relationships/notesMaster" Target="../notesMasters/notesMaster1.xml"/></Relationships>
</file>

<file path=ppt/notesSlides/_rels/notesSlide154.xml.rels><?xml version="1.0" encoding="UTF-8" standalone="yes"?>
<Relationships xmlns="http://schemas.openxmlformats.org/package/2006/relationships"><Relationship Id="rId2" Type="http://schemas.openxmlformats.org/officeDocument/2006/relationships/slide" Target="../slides/slide157.xml"/><Relationship Id="rId1" Type="http://schemas.openxmlformats.org/officeDocument/2006/relationships/notesMaster" Target="../notesMasters/notesMaster1.xml"/></Relationships>
</file>

<file path=ppt/notesSlides/_rels/notesSlide155.xml.rels><?xml version="1.0" encoding="UTF-8" standalone="yes"?>
<Relationships xmlns="http://schemas.openxmlformats.org/package/2006/relationships"><Relationship Id="rId2" Type="http://schemas.openxmlformats.org/officeDocument/2006/relationships/slide" Target="../slides/slide158.xml"/><Relationship Id="rId1" Type="http://schemas.openxmlformats.org/officeDocument/2006/relationships/notesMaster" Target="../notesMasters/notesMaster1.xml"/></Relationships>
</file>

<file path=ppt/notesSlides/_rels/notesSlide156.xml.rels><?xml version="1.0" encoding="UTF-8" standalone="yes"?>
<Relationships xmlns="http://schemas.openxmlformats.org/package/2006/relationships"><Relationship Id="rId2" Type="http://schemas.openxmlformats.org/officeDocument/2006/relationships/slide" Target="../slides/slide159.xml"/><Relationship Id="rId1" Type="http://schemas.openxmlformats.org/officeDocument/2006/relationships/notesMaster" Target="../notesMasters/notesMaster1.xml"/></Relationships>
</file>

<file path=ppt/notesSlides/_rels/notesSlide157.xml.rels><?xml version="1.0" encoding="UTF-8" standalone="yes"?>
<Relationships xmlns="http://schemas.openxmlformats.org/package/2006/relationships"><Relationship Id="rId2" Type="http://schemas.openxmlformats.org/officeDocument/2006/relationships/slide" Target="../slides/slide160.xml"/><Relationship Id="rId1" Type="http://schemas.openxmlformats.org/officeDocument/2006/relationships/notesMaster" Target="../notesMasters/notesMaster1.xml"/></Relationships>
</file>

<file path=ppt/notesSlides/_rels/notesSlide158.xml.rels><?xml version="1.0" encoding="UTF-8" standalone="yes"?>
<Relationships xmlns="http://schemas.openxmlformats.org/package/2006/relationships"><Relationship Id="rId2" Type="http://schemas.openxmlformats.org/officeDocument/2006/relationships/slide" Target="../slides/slide161.xml"/><Relationship Id="rId1" Type="http://schemas.openxmlformats.org/officeDocument/2006/relationships/notesMaster" Target="../notesMasters/notesMaster1.xml"/></Relationships>
</file>

<file path=ppt/notesSlides/_rels/notesSlide159.xml.rels><?xml version="1.0" encoding="UTF-8" standalone="yes"?>
<Relationships xmlns="http://schemas.openxmlformats.org/package/2006/relationships"><Relationship Id="rId2" Type="http://schemas.openxmlformats.org/officeDocument/2006/relationships/slide" Target="../slides/slide162.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60.xml.rels><?xml version="1.0" encoding="UTF-8" standalone="yes"?>
<Relationships xmlns="http://schemas.openxmlformats.org/package/2006/relationships"><Relationship Id="rId2" Type="http://schemas.openxmlformats.org/officeDocument/2006/relationships/slide" Target="../slides/slide163.xml"/><Relationship Id="rId1" Type="http://schemas.openxmlformats.org/officeDocument/2006/relationships/notesMaster" Target="../notesMasters/notesMaster1.xml"/></Relationships>
</file>

<file path=ppt/notesSlides/_rels/notesSlide161.xml.rels><?xml version="1.0" encoding="UTF-8" standalone="yes"?>
<Relationships xmlns="http://schemas.openxmlformats.org/package/2006/relationships"><Relationship Id="rId2" Type="http://schemas.openxmlformats.org/officeDocument/2006/relationships/slide" Target="../slides/slide164.xml"/><Relationship Id="rId1" Type="http://schemas.openxmlformats.org/officeDocument/2006/relationships/notesMaster" Target="../notesMasters/notesMaster1.xml"/></Relationships>
</file>

<file path=ppt/notesSlides/_rels/notesSlide162.xml.rels><?xml version="1.0" encoding="UTF-8" standalone="yes"?>
<Relationships xmlns="http://schemas.openxmlformats.org/package/2006/relationships"><Relationship Id="rId2" Type="http://schemas.openxmlformats.org/officeDocument/2006/relationships/slide" Target="../slides/slide165.xml"/><Relationship Id="rId1" Type="http://schemas.openxmlformats.org/officeDocument/2006/relationships/notesMaster" Target="../notesMasters/notesMaster1.xml"/></Relationships>
</file>

<file path=ppt/notesSlides/_rels/notesSlide163.xml.rels><?xml version="1.0" encoding="UTF-8" standalone="yes"?>
<Relationships xmlns="http://schemas.openxmlformats.org/package/2006/relationships"><Relationship Id="rId2" Type="http://schemas.openxmlformats.org/officeDocument/2006/relationships/slide" Target="../slides/slide166.xml"/><Relationship Id="rId1" Type="http://schemas.openxmlformats.org/officeDocument/2006/relationships/notesMaster" Target="../notesMasters/notesMaster1.xml"/></Relationships>
</file>

<file path=ppt/notesSlides/_rels/notesSlide164.xml.rels><?xml version="1.0" encoding="UTF-8" standalone="yes"?>
<Relationships xmlns="http://schemas.openxmlformats.org/package/2006/relationships"><Relationship Id="rId2" Type="http://schemas.openxmlformats.org/officeDocument/2006/relationships/slide" Target="../slides/slide167.xml"/><Relationship Id="rId1" Type="http://schemas.openxmlformats.org/officeDocument/2006/relationships/notesMaster" Target="../notesMasters/notesMaster1.xml"/></Relationships>
</file>

<file path=ppt/notesSlides/_rels/notesSlide165.xml.rels><?xml version="1.0" encoding="UTF-8" standalone="yes"?>
<Relationships xmlns="http://schemas.openxmlformats.org/package/2006/relationships"><Relationship Id="rId2" Type="http://schemas.openxmlformats.org/officeDocument/2006/relationships/slide" Target="../slides/slide168.xml"/><Relationship Id="rId1" Type="http://schemas.openxmlformats.org/officeDocument/2006/relationships/notesMaster" Target="../notesMasters/notesMaster1.xml"/></Relationships>
</file>

<file path=ppt/notesSlides/_rels/notesSlide166.xml.rels><?xml version="1.0" encoding="UTF-8" standalone="yes"?>
<Relationships xmlns="http://schemas.openxmlformats.org/package/2006/relationships"><Relationship Id="rId2" Type="http://schemas.openxmlformats.org/officeDocument/2006/relationships/slide" Target="../slides/slide169.xml"/><Relationship Id="rId1" Type="http://schemas.openxmlformats.org/officeDocument/2006/relationships/notesMaster" Target="../notesMasters/notesMaster1.xml"/></Relationships>
</file>

<file path=ppt/notesSlides/_rels/notesSlide167.xml.rels><?xml version="1.0" encoding="UTF-8" standalone="yes"?>
<Relationships xmlns="http://schemas.openxmlformats.org/package/2006/relationships"><Relationship Id="rId2" Type="http://schemas.openxmlformats.org/officeDocument/2006/relationships/slide" Target="../slides/slide170.xml"/><Relationship Id="rId1" Type="http://schemas.openxmlformats.org/officeDocument/2006/relationships/notesMaster" Target="../notesMasters/notesMaster1.xml"/></Relationships>
</file>

<file path=ppt/notesSlides/_rels/notesSlide168.xml.rels><?xml version="1.0" encoding="UTF-8" standalone="yes"?>
<Relationships xmlns="http://schemas.openxmlformats.org/package/2006/relationships"><Relationship Id="rId2" Type="http://schemas.openxmlformats.org/officeDocument/2006/relationships/slide" Target="../slides/slide171.xml"/><Relationship Id="rId1" Type="http://schemas.openxmlformats.org/officeDocument/2006/relationships/notesMaster" Target="../notesMasters/notesMaster1.xml"/></Relationships>
</file>

<file path=ppt/notesSlides/_rels/notesSlide169.xml.rels><?xml version="1.0" encoding="UTF-8" standalone="yes"?>
<Relationships xmlns="http://schemas.openxmlformats.org/package/2006/relationships"><Relationship Id="rId2" Type="http://schemas.openxmlformats.org/officeDocument/2006/relationships/slide" Target="../slides/slide172.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70.xml.rels><?xml version="1.0" encoding="UTF-8" standalone="yes"?>
<Relationships xmlns="http://schemas.openxmlformats.org/package/2006/relationships"><Relationship Id="rId2" Type="http://schemas.openxmlformats.org/officeDocument/2006/relationships/slide" Target="../slides/slide173.xml"/><Relationship Id="rId1" Type="http://schemas.openxmlformats.org/officeDocument/2006/relationships/notesMaster" Target="../notesMasters/notesMaster1.xml"/></Relationships>
</file>

<file path=ppt/notesSlides/_rels/notesSlide171.xml.rels><?xml version="1.0" encoding="UTF-8" standalone="yes"?>
<Relationships xmlns="http://schemas.openxmlformats.org/package/2006/relationships"><Relationship Id="rId2" Type="http://schemas.openxmlformats.org/officeDocument/2006/relationships/slide" Target="../slides/slide174.xml"/><Relationship Id="rId1" Type="http://schemas.openxmlformats.org/officeDocument/2006/relationships/notesMaster" Target="../notesMasters/notesMaster1.xml"/></Relationships>
</file>

<file path=ppt/notesSlides/_rels/notesSlide172.xml.rels><?xml version="1.0" encoding="UTF-8" standalone="yes"?>
<Relationships xmlns="http://schemas.openxmlformats.org/package/2006/relationships"><Relationship Id="rId2" Type="http://schemas.openxmlformats.org/officeDocument/2006/relationships/slide" Target="../slides/slide175.xml"/><Relationship Id="rId1" Type="http://schemas.openxmlformats.org/officeDocument/2006/relationships/notesMaster" Target="../notesMasters/notesMaster1.xml"/></Relationships>
</file>

<file path=ppt/notesSlides/_rels/notesSlide173.xml.rels><?xml version="1.0" encoding="UTF-8" standalone="yes"?>
<Relationships xmlns="http://schemas.openxmlformats.org/package/2006/relationships"><Relationship Id="rId2" Type="http://schemas.openxmlformats.org/officeDocument/2006/relationships/slide" Target="../slides/slide176.xml"/><Relationship Id="rId1" Type="http://schemas.openxmlformats.org/officeDocument/2006/relationships/notesMaster" Target="../notesMasters/notesMaster1.xml"/></Relationships>
</file>

<file path=ppt/notesSlides/_rels/notesSlide174.xml.rels><?xml version="1.0" encoding="UTF-8" standalone="yes"?>
<Relationships xmlns="http://schemas.openxmlformats.org/package/2006/relationships"><Relationship Id="rId2" Type="http://schemas.openxmlformats.org/officeDocument/2006/relationships/slide" Target="../slides/slide177.xml"/><Relationship Id="rId1" Type="http://schemas.openxmlformats.org/officeDocument/2006/relationships/notesMaster" Target="../notesMasters/notesMaster1.xml"/></Relationships>
</file>

<file path=ppt/notesSlides/_rels/notesSlide175.xml.rels><?xml version="1.0" encoding="UTF-8" standalone="yes"?>
<Relationships xmlns="http://schemas.openxmlformats.org/package/2006/relationships"><Relationship Id="rId2" Type="http://schemas.openxmlformats.org/officeDocument/2006/relationships/slide" Target="../slides/slide178.xml"/><Relationship Id="rId1" Type="http://schemas.openxmlformats.org/officeDocument/2006/relationships/notesMaster" Target="../notesMasters/notesMaster1.xml"/></Relationships>
</file>

<file path=ppt/notesSlides/_rels/notesSlide176.xml.rels><?xml version="1.0" encoding="UTF-8" standalone="yes"?>
<Relationships xmlns="http://schemas.openxmlformats.org/package/2006/relationships"><Relationship Id="rId2" Type="http://schemas.openxmlformats.org/officeDocument/2006/relationships/slide" Target="../slides/slide179.xml"/><Relationship Id="rId1" Type="http://schemas.openxmlformats.org/officeDocument/2006/relationships/notesMaster" Target="../notesMasters/notesMaster1.xml"/></Relationships>
</file>

<file path=ppt/notesSlides/_rels/notesSlide177.xml.rels><?xml version="1.0" encoding="UTF-8" standalone="yes"?>
<Relationships xmlns="http://schemas.openxmlformats.org/package/2006/relationships"><Relationship Id="rId2" Type="http://schemas.openxmlformats.org/officeDocument/2006/relationships/slide" Target="../slides/slide180.xml"/><Relationship Id="rId1" Type="http://schemas.openxmlformats.org/officeDocument/2006/relationships/notesMaster" Target="../notesMasters/notesMaster1.xml"/></Relationships>
</file>

<file path=ppt/notesSlides/_rels/notesSlide178.xml.rels><?xml version="1.0" encoding="UTF-8" standalone="yes"?>
<Relationships xmlns="http://schemas.openxmlformats.org/package/2006/relationships"><Relationship Id="rId2" Type="http://schemas.openxmlformats.org/officeDocument/2006/relationships/slide" Target="../slides/slide181.xml"/><Relationship Id="rId1" Type="http://schemas.openxmlformats.org/officeDocument/2006/relationships/notesMaster" Target="../notesMasters/notesMaster1.xml"/></Relationships>
</file>

<file path=ppt/notesSlides/_rels/notesSlide179.xml.rels><?xml version="1.0" encoding="UTF-8" standalone="yes"?>
<Relationships xmlns="http://schemas.openxmlformats.org/package/2006/relationships"><Relationship Id="rId2" Type="http://schemas.openxmlformats.org/officeDocument/2006/relationships/slide" Target="../slides/slide182.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80.xml.rels><?xml version="1.0" encoding="UTF-8" standalone="yes"?>
<Relationships xmlns="http://schemas.openxmlformats.org/package/2006/relationships"><Relationship Id="rId2" Type="http://schemas.openxmlformats.org/officeDocument/2006/relationships/slide" Target="../slides/slide183.xml"/><Relationship Id="rId1" Type="http://schemas.openxmlformats.org/officeDocument/2006/relationships/notesMaster" Target="../notesMasters/notesMaster1.xml"/></Relationships>
</file>

<file path=ppt/notesSlides/_rels/notesSlide181.xml.rels><?xml version="1.0" encoding="UTF-8" standalone="yes"?>
<Relationships xmlns="http://schemas.openxmlformats.org/package/2006/relationships"><Relationship Id="rId2" Type="http://schemas.openxmlformats.org/officeDocument/2006/relationships/slide" Target="../slides/slide184.xml"/><Relationship Id="rId1" Type="http://schemas.openxmlformats.org/officeDocument/2006/relationships/notesMaster" Target="../notesMasters/notesMaster1.xml"/></Relationships>
</file>

<file path=ppt/notesSlides/_rels/notesSlide182.xml.rels><?xml version="1.0" encoding="UTF-8" standalone="yes"?>
<Relationships xmlns="http://schemas.openxmlformats.org/package/2006/relationships"><Relationship Id="rId2" Type="http://schemas.openxmlformats.org/officeDocument/2006/relationships/slide" Target="../slides/slide185.xml"/><Relationship Id="rId1" Type="http://schemas.openxmlformats.org/officeDocument/2006/relationships/notesMaster" Target="../notesMasters/notesMaster1.xml"/></Relationships>
</file>

<file path=ppt/notesSlides/_rels/notesSlide183.xml.rels><?xml version="1.0" encoding="UTF-8" standalone="yes"?>
<Relationships xmlns="http://schemas.openxmlformats.org/package/2006/relationships"><Relationship Id="rId2" Type="http://schemas.openxmlformats.org/officeDocument/2006/relationships/slide" Target="../slides/slide186.xml"/><Relationship Id="rId1" Type="http://schemas.openxmlformats.org/officeDocument/2006/relationships/notesMaster" Target="../notesMasters/notesMaster1.xml"/></Relationships>
</file>

<file path=ppt/notesSlides/_rels/notesSlide184.xml.rels><?xml version="1.0" encoding="UTF-8" standalone="yes"?>
<Relationships xmlns="http://schemas.openxmlformats.org/package/2006/relationships"><Relationship Id="rId2" Type="http://schemas.openxmlformats.org/officeDocument/2006/relationships/slide" Target="../slides/slide187.xml"/><Relationship Id="rId1" Type="http://schemas.openxmlformats.org/officeDocument/2006/relationships/notesMaster" Target="../notesMasters/notesMaster1.xml"/></Relationships>
</file>

<file path=ppt/notesSlides/_rels/notesSlide185.xml.rels><?xml version="1.0" encoding="UTF-8" standalone="yes"?>
<Relationships xmlns="http://schemas.openxmlformats.org/package/2006/relationships"><Relationship Id="rId2" Type="http://schemas.openxmlformats.org/officeDocument/2006/relationships/slide" Target="../slides/slide188.xml"/><Relationship Id="rId1" Type="http://schemas.openxmlformats.org/officeDocument/2006/relationships/notesMaster" Target="../notesMasters/notesMaster1.xml"/></Relationships>
</file>

<file path=ppt/notesSlides/_rels/notesSlide186.xml.rels><?xml version="1.0" encoding="UTF-8" standalone="yes"?>
<Relationships xmlns="http://schemas.openxmlformats.org/package/2006/relationships"><Relationship Id="rId2" Type="http://schemas.openxmlformats.org/officeDocument/2006/relationships/slide" Target="../slides/slide189.xml"/><Relationship Id="rId1" Type="http://schemas.openxmlformats.org/officeDocument/2006/relationships/notesMaster" Target="../notesMasters/notesMaster1.xml"/></Relationships>
</file>

<file path=ppt/notesSlides/_rels/notesSlide187.xml.rels><?xml version="1.0" encoding="UTF-8" standalone="yes"?>
<Relationships xmlns="http://schemas.openxmlformats.org/package/2006/relationships"><Relationship Id="rId2" Type="http://schemas.openxmlformats.org/officeDocument/2006/relationships/slide" Target="../slides/slide190.xml"/><Relationship Id="rId1" Type="http://schemas.openxmlformats.org/officeDocument/2006/relationships/notesMaster" Target="../notesMasters/notesMaster1.xml"/></Relationships>
</file>

<file path=ppt/notesSlides/_rels/notesSlide188.xml.rels><?xml version="1.0" encoding="UTF-8" standalone="yes"?>
<Relationships xmlns="http://schemas.openxmlformats.org/package/2006/relationships"><Relationship Id="rId2" Type="http://schemas.openxmlformats.org/officeDocument/2006/relationships/slide" Target="../slides/slide191.xml"/><Relationship Id="rId1" Type="http://schemas.openxmlformats.org/officeDocument/2006/relationships/notesMaster" Target="../notesMasters/notesMaster1.xml"/></Relationships>
</file>

<file path=ppt/notesSlides/_rels/notesSlide189.xml.rels><?xml version="1.0" encoding="UTF-8" standalone="yes"?>
<Relationships xmlns="http://schemas.openxmlformats.org/package/2006/relationships"><Relationship Id="rId2" Type="http://schemas.openxmlformats.org/officeDocument/2006/relationships/slide" Target="../slides/slide192.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90.xml.rels><?xml version="1.0" encoding="UTF-8" standalone="yes"?>
<Relationships xmlns="http://schemas.openxmlformats.org/package/2006/relationships"><Relationship Id="rId2" Type="http://schemas.openxmlformats.org/officeDocument/2006/relationships/slide" Target="../slides/slide193.xml"/><Relationship Id="rId1" Type="http://schemas.openxmlformats.org/officeDocument/2006/relationships/notesMaster" Target="../notesMasters/notesMaster1.xml"/></Relationships>
</file>

<file path=ppt/notesSlides/_rels/notesSlide191.xml.rels><?xml version="1.0" encoding="UTF-8" standalone="yes"?>
<Relationships xmlns="http://schemas.openxmlformats.org/package/2006/relationships"><Relationship Id="rId2" Type="http://schemas.openxmlformats.org/officeDocument/2006/relationships/slide" Target="../slides/slide194.xml"/><Relationship Id="rId1" Type="http://schemas.openxmlformats.org/officeDocument/2006/relationships/notesMaster" Target="../notesMasters/notesMaster1.xml"/></Relationships>
</file>

<file path=ppt/notesSlides/_rels/notesSlide192.xml.rels><?xml version="1.0" encoding="UTF-8" standalone="yes"?>
<Relationships xmlns="http://schemas.openxmlformats.org/package/2006/relationships"><Relationship Id="rId2" Type="http://schemas.openxmlformats.org/officeDocument/2006/relationships/slide" Target="../slides/slide195.xml"/><Relationship Id="rId1" Type="http://schemas.openxmlformats.org/officeDocument/2006/relationships/notesMaster" Target="../notesMasters/notesMaster1.xml"/></Relationships>
</file>

<file path=ppt/notesSlides/_rels/notesSlide193.xml.rels><?xml version="1.0" encoding="UTF-8" standalone="yes"?>
<Relationships xmlns="http://schemas.openxmlformats.org/package/2006/relationships"><Relationship Id="rId2" Type="http://schemas.openxmlformats.org/officeDocument/2006/relationships/slide" Target="../slides/slide196.xml"/><Relationship Id="rId1" Type="http://schemas.openxmlformats.org/officeDocument/2006/relationships/notesMaster" Target="../notesMasters/notesMaster1.xml"/></Relationships>
</file>

<file path=ppt/notesSlides/_rels/notesSlide194.xml.rels><?xml version="1.0" encoding="UTF-8" standalone="yes"?>
<Relationships xmlns="http://schemas.openxmlformats.org/package/2006/relationships"><Relationship Id="rId2" Type="http://schemas.openxmlformats.org/officeDocument/2006/relationships/slide" Target="../slides/slide197.xml"/><Relationship Id="rId1" Type="http://schemas.openxmlformats.org/officeDocument/2006/relationships/notesMaster" Target="../notesMasters/notesMaster1.xml"/></Relationships>
</file>

<file path=ppt/notesSlides/_rels/notesSlide195.xml.rels><?xml version="1.0" encoding="UTF-8" standalone="yes"?>
<Relationships xmlns="http://schemas.openxmlformats.org/package/2006/relationships"><Relationship Id="rId2" Type="http://schemas.openxmlformats.org/officeDocument/2006/relationships/slide" Target="../slides/slide198.xml"/><Relationship Id="rId1" Type="http://schemas.openxmlformats.org/officeDocument/2006/relationships/notesMaster" Target="../notesMasters/notesMaster1.xml"/></Relationships>
</file>

<file path=ppt/notesSlides/_rels/notesSlide196.xml.rels><?xml version="1.0" encoding="UTF-8" standalone="yes"?>
<Relationships xmlns="http://schemas.openxmlformats.org/package/2006/relationships"><Relationship Id="rId2" Type="http://schemas.openxmlformats.org/officeDocument/2006/relationships/slide" Target="../slides/slide199.xml"/><Relationship Id="rId1" Type="http://schemas.openxmlformats.org/officeDocument/2006/relationships/notesMaster" Target="../notesMasters/notesMaster1.xml"/></Relationships>
</file>

<file path=ppt/notesSlides/_rels/notesSlide197.xml.rels><?xml version="1.0" encoding="UTF-8" standalone="yes"?>
<Relationships xmlns="http://schemas.openxmlformats.org/package/2006/relationships"><Relationship Id="rId2" Type="http://schemas.openxmlformats.org/officeDocument/2006/relationships/slide" Target="../slides/slide200.xml"/><Relationship Id="rId1" Type="http://schemas.openxmlformats.org/officeDocument/2006/relationships/notesMaster" Target="../notesMasters/notesMaster1.xml"/></Relationships>
</file>

<file path=ppt/notesSlides/_rels/notesSlide198.xml.rels><?xml version="1.0" encoding="UTF-8" standalone="yes"?>
<Relationships xmlns="http://schemas.openxmlformats.org/package/2006/relationships"><Relationship Id="rId2" Type="http://schemas.openxmlformats.org/officeDocument/2006/relationships/slide" Target="../slides/slide201.xml"/><Relationship Id="rId1" Type="http://schemas.openxmlformats.org/officeDocument/2006/relationships/notesMaster" Target="../notesMasters/notesMaster1.xml"/></Relationships>
</file>

<file path=ppt/notesSlides/_rels/notesSlide199.xml.rels><?xml version="1.0" encoding="UTF-8" standalone="yes"?>
<Relationships xmlns="http://schemas.openxmlformats.org/package/2006/relationships"><Relationship Id="rId2" Type="http://schemas.openxmlformats.org/officeDocument/2006/relationships/slide" Target="../slides/slide202.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00.xml.rels><?xml version="1.0" encoding="UTF-8" standalone="yes"?>
<Relationships xmlns="http://schemas.openxmlformats.org/package/2006/relationships"><Relationship Id="rId2" Type="http://schemas.openxmlformats.org/officeDocument/2006/relationships/slide" Target="../slides/slide203.xml"/><Relationship Id="rId1" Type="http://schemas.openxmlformats.org/officeDocument/2006/relationships/notesMaster" Target="../notesMasters/notesMaster1.xml"/></Relationships>
</file>

<file path=ppt/notesSlides/_rels/notesSlide201.xml.rels><?xml version="1.0" encoding="UTF-8" standalone="yes"?>
<Relationships xmlns="http://schemas.openxmlformats.org/package/2006/relationships"><Relationship Id="rId2" Type="http://schemas.openxmlformats.org/officeDocument/2006/relationships/slide" Target="../slides/slide204.xml"/><Relationship Id="rId1" Type="http://schemas.openxmlformats.org/officeDocument/2006/relationships/notesMaster" Target="../notesMasters/notesMaster1.xml"/></Relationships>
</file>

<file path=ppt/notesSlides/_rels/notesSlide202.xml.rels><?xml version="1.0" encoding="UTF-8" standalone="yes"?>
<Relationships xmlns="http://schemas.openxmlformats.org/package/2006/relationships"><Relationship Id="rId2" Type="http://schemas.openxmlformats.org/officeDocument/2006/relationships/slide" Target="../slides/slide205.xml"/><Relationship Id="rId1" Type="http://schemas.openxmlformats.org/officeDocument/2006/relationships/notesMaster" Target="../notesMasters/notesMaster1.xml"/></Relationships>
</file>

<file path=ppt/notesSlides/_rels/notesSlide203.xml.rels><?xml version="1.0" encoding="UTF-8" standalone="yes"?>
<Relationships xmlns="http://schemas.openxmlformats.org/package/2006/relationships"><Relationship Id="rId2" Type="http://schemas.openxmlformats.org/officeDocument/2006/relationships/slide" Target="../slides/slide206.xml"/><Relationship Id="rId1" Type="http://schemas.openxmlformats.org/officeDocument/2006/relationships/notesMaster" Target="../notesMasters/notesMaster1.xml"/></Relationships>
</file>

<file path=ppt/notesSlides/_rels/notesSlide204.xml.rels><?xml version="1.0" encoding="UTF-8" standalone="yes"?>
<Relationships xmlns="http://schemas.openxmlformats.org/package/2006/relationships"><Relationship Id="rId2" Type="http://schemas.openxmlformats.org/officeDocument/2006/relationships/slide" Target="../slides/slide207.xml"/><Relationship Id="rId1" Type="http://schemas.openxmlformats.org/officeDocument/2006/relationships/notesMaster" Target="../notesMasters/notesMaster1.xml"/></Relationships>
</file>

<file path=ppt/notesSlides/_rels/notesSlide205.xml.rels><?xml version="1.0" encoding="UTF-8" standalone="yes"?>
<Relationships xmlns="http://schemas.openxmlformats.org/package/2006/relationships"><Relationship Id="rId2" Type="http://schemas.openxmlformats.org/officeDocument/2006/relationships/slide" Target="../slides/slide208.xml"/><Relationship Id="rId1" Type="http://schemas.openxmlformats.org/officeDocument/2006/relationships/notesMaster" Target="../notesMasters/notesMaster1.xml"/></Relationships>
</file>

<file path=ppt/notesSlides/_rels/notesSlide206.xml.rels><?xml version="1.0" encoding="UTF-8" standalone="yes"?>
<Relationships xmlns="http://schemas.openxmlformats.org/package/2006/relationships"><Relationship Id="rId2" Type="http://schemas.openxmlformats.org/officeDocument/2006/relationships/slide" Target="../slides/slide209.xml"/><Relationship Id="rId1" Type="http://schemas.openxmlformats.org/officeDocument/2006/relationships/notesMaster" Target="../notesMasters/notesMaster1.xml"/></Relationships>
</file>

<file path=ppt/notesSlides/_rels/notesSlide207.xml.rels><?xml version="1.0" encoding="UTF-8" standalone="yes"?>
<Relationships xmlns="http://schemas.openxmlformats.org/package/2006/relationships"><Relationship Id="rId2" Type="http://schemas.openxmlformats.org/officeDocument/2006/relationships/slide" Target="../slides/slide210.xml"/><Relationship Id="rId1" Type="http://schemas.openxmlformats.org/officeDocument/2006/relationships/notesMaster" Target="../notesMasters/notesMaster1.xml"/></Relationships>
</file>

<file path=ppt/notesSlides/_rels/notesSlide208.xml.rels><?xml version="1.0" encoding="UTF-8" standalone="yes"?>
<Relationships xmlns="http://schemas.openxmlformats.org/package/2006/relationships"><Relationship Id="rId2" Type="http://schemas.openxmlformats.org/officeDocument/2006/relationships/slide" Target="../slides/slide211.xml"/><Relationship Id="rId1" Type="http://schemas.openxmlformats.org/officeDocument/2006/relationships/notesMaster" Target="../notesMasters/notesMaster1.xml"/></Relationships>
</file>

<file path=ppt/notesSlides/_rels/notesSlide209.xml.rels><?xml version="1.0" encoding="UTF-8" standalone="yes"?>
<Relationships xmlns="http://schemas.openxmlformats.org/package/2006/relationships"><Relationship Id="rId2" Type="http://schemas.openxmlformats.org/officeDocument/2006/relationships/slide" Target="../slides/slide212.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10.xml.rels><?xml version="1.0" encoding="UTF-8" standalone="yes"?>
<Relationships xmlns="http://schemas.openxmlformats.org/package/2006/relationships"><Relationship Id="rId2" Type="http://schemas.openxmlformats.org/officeDocument/2006/relationships/slide" Target="../slides/slide213.xml"/><Relationship Id="rId1" Type="http://schemas.openxmlformats.org/officeDocument/2006/relationships/notesMaster" Target="../notesMasters/notesMaster1.xml"/></Relationships>
</file>

<file path=ppt/notesSlides/_rels/notesSlide211.xml.rels><?xml version="1.0" encoding="UTF-8" standalone="yes"?>
<Relationships xmlns="http://schemas.openxmlformats.org/package/2006/relationships"><Relationship Id="rId2" Type="http://schemas.openxmlformats.org/officeDocument/2006/relationships/slide" Target="../slides/slide214.xml"/><Relationship Id="rId1" Type="http://schemas.openxmlformats.org/officeDocument/2006/relationships/notesMaster" Target="../notesMasters/notesMaster1.xml"/></Relationships>
</file>

<file path=ppt/notesSlides/_rels/notesSlide212.xml.rels><?xml version="1.0" encoding="UTF-8" standalone="yes"?>
<Relationships xmlns="http://schemas.openxmlformats.org/package/2006/relationships"><Relationship Id="rId2" Type="http://schemas.openxmlformats.org/officeDocument/2006/relationships/slide" Target="../slides/slide215.xml"/><Relationship Id="rId1" Type="http://schemas.openxmlformats.org/officeDocument/2006/relationships/notesMaster" Target="../notesMasters/notesMaster1.xml"/></Relationships>
</file>

<file path=ppt/notesSlides/_rels/notesSlide213.xml.rels><?xml version="1.0" encoding="UTF-8" standalone="yes"?>
<Relationships xmlns="http://schemas.openxmlformats.org/package/2006/relationships"><Relationship Id="rId2" Type="http://schemas.openxmlformats.org/officeDocument/2006/relationships/slide" Target="../slides/slide216.xml"/><Relationship Id="rId1" Type="http://schemas.openxmlformats.org/officeDocument/2006/relationships/notesMaster" Target="../notesMasters/notesMaster1.xml"/></Relationships>
</file>

<file path=ppt/notesSlides/_rels/notesSlide214.xml.rels><?xml version="1.0" encoding="UTF-8" standalone="yes"?>
<Relationships xmlns="http://schemas.openxmlformats.org/package/2006/relationships"><Relationship Id="rId2" Type="http://schemas.openxmlformats.org/officeDocument/2006/relationships/slide" Target="../slides/slide217.xml"/><Relationship Id="rId1" Type="http://schemas.openxmlformats.org/officeDocument/2006/relationships/notesMaster" Target="../notesMasters/notesMaster1.xml"/></Relationships>
</file>

<file path=ppt/notesSlides/_rels/notesSlide215.xml.rels><?xml version="1.0" encoding="UTF-8" standalone="yes"?>
<Relationships xmlns="http://schemas.openxmlformats.org/package/2006/relationships"><Relationship Id="rId2" Type="http://schemas.openxmlformats.org/officeDocument/2006/relationships/slide" Target="../slides/slide218.xml"/><Relationship Id="rId1" Type="http://schemas.openxmlformats.org/officeDocument/2006/relationships/notesMaster" Target="../notesMasters/notesMaster1.xml"/></Relationships>
</file>

<file path=ppt/notesSlides/_rels/notesSlide216.xml.rels><?xml version="1.0" encoding="UTF-8" standalone="yes"?>
<Relationships xmlns="http://schemas.openxmlformats.org/package/2006/relationships"><Relationship Id="rId2" Type="http://schemas.openxmlformats.org/officeDocument/2006/relationships/slide" Target="../slides/slide219.xml"/><Relationship Id="rId1" Type="http://schemas.openxmlformats.org/officeDocument/2006/relationships/notesMaster" Target="../notesMasters/notesMaster1.xml"/></Relationships>
</file>

<file path=ppt/notesSlides/_rels/notesSlide217.xml.rels><?xml version="1.0" encoding="UTF-8" standalone="yes"?>
<Relationships xmlns="http://schemas.openxmlformats.org/package/2006/relationships"><Relationship Id="rId2" Type="http://schemas.openxmlformats.org/officeDocument/2006/relationships/slide" Target="../slides/slide220.xml"/><Relationship Id="rId1" Type="http://schemas.openxmlformats.org/officeDocument/2006/relationships/notesMaster" Target="../notesMasters/notesMaster1.xml"/></Relationships>
</file>

<file path=ppt/notesSlides/_rels/notesSlide218.xml.rels><?xml version="1.0" encoding="UTF-8" standalone="yes"?>
<Relationships xmlns="http://schemas.openxmlformats.org/package/2006/relationships"><Relationship Id="rId2" Type="http://schemas.openxmlformats.org/officeDocument/2006/relationships/slide" Target="../slides/slide221.xml"/><Relationship Id="rId1" Type="http://schemas.openxmlformats.org/officeDocument/2006/relationships/notesMaster" Target="../notesMasters/notesMaster1.xml"/></Relationships>
</file>

<file path=ppt/notesSlides/_rels/notesSlide219.xml.rels><?xml version="1.0" encoding="UTF-8" standalone="yes"?>
<Relationships xmlns="http://schemas.openxmlformats.org/package/2006/relationships"><Relationship Id="rId2" Type="http://schemas.openxmlformats.org/officeDocument/2006/relationships/slide" Target="../slides/slide222.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20.xml.rels><?xml version="1.0" encoding="UTF-8" standalone="yes"?>
<Relationships xmlns="http://schemas.openxmlformats.org/package/2006/relationships"><Relationship Id="rId2" Type="http://schemas.openxmlformats.org/officeDocument/2006/relationships/slide" Target="../slides/slide223.xml"/><Relationship Id="rId1" Type="http://schemas.openxmlformats.org/officeDocument/2006/relationships/notesMaster" Target="../notesMasters/notesMaster1.xml"/></Relationships>
</file>

<file path=ppt/notesSlides/_rels/notesSlide221.xml.rels><?xml version="1.0" encoding="UTF-8" standalone="yes"?>
<Relationships xmlns="http://schemas.openxmlformats.org/package/2006/relationships"><Relationship Id="rId2" Type="http://schemas.openxmlformats.org/officeDocument/2006/relationships/slide" Target="../slides/slide224.xml"/><Relationship Id="rId1" Type="http://schemas.openxmlformats.org/officeDocument/2006/relationships/notesMaster" Target="../notesMasters/notesMaster1.xml"/></Relationships>
</file>

<file path=ppt/notesSlides/_rels/notesSlide222.xml.rels><?xml version="1.0" encoding="UTF-8" standalone="yes"?>
<Relationships xmlns="http://schemas.openxmlformats.org/package/2006/relationships"><Relationship Id="rId2" Type="http://schemas.openxmlformats.org/officeDocument/2006/relationships/slide" Target="../slides/slide225.xml"/><Relationship Id="rId1" Type="http://schemas.openxmlformats.org/officeDocument/2006/relationships/notesMaster" Target="../notesMasters/notesMaster1.xml"/></Relationships>
</file>

<file path=ppt/notesSlides/_rels/notesSlide223.xml.rels><?xml version="1.0" encoding="UTF-8" standalone="yes"?>
<Relationships xmlns="http://schemas.openxmlformats.org/package/2006/relationships"><Relationship Id="rId2" Type="http://schemas.openxmlformats.org/officeDocument/2006/relationships/slide" Target="../slides/slide226.xml"/><Relationship Id="rId1" Type="http://schemas.openxmlformats.org/officeDocument/2006/relationships/notesMaster" Target="../notesMasters/notesMaster1.xml"/></Relationships>
</file>

<file path=ppt/notesSlides/_rels/notesSlide224.xml.rels><?xml version="1.0" encoding="UTF-8" standalone="yes"?>
<Relationships xmlns="http://schemas.openxmlformats.org/package/2006/relationships"><Relationship Id="rId2" Type="http://schemas.openxmlformats.org/officeDocument/2006/relationships/slide" Target="../slides/slide227.xml"/><Relationship Id="rId1" Type="http://schemas.openxmlformats.org/officeDocument/2006/relationships/notesMaster" Target="../notesMasters/notesMaster1.xml"/></Relationships>
</file>

<file path=ppt/notesSlides/_rels/notesSlide225.xml.rels><?xml version="1.0" encoding="UTF-8" standalone="yes"?>
<Relationships xmlns="http://schemas.openxmlformats.org/package/2006/relationships"><Relationship Id="rId2" Type="http://schemas.openxmlformats.org/officeDocument/2006/relationships/slide" Target="../slides/slide228.xml"/><Relationship Id="rId1" Type="http://schemas.openxmlformats.org/officeDocument/2006/relationships/notesMaster" Target="../notesMasters/notesMaster1.xml"/></Relationships>
</file>

<file path=ppt/notesSlides/_rels/notesSlide226.xml.rels><?xml version="1.0" encoding="UTF-8" standalone="yes"?>
<Relationships xmlns="http://schemas.openxmlformats.org/package/2006/relationships"><Relationship Id="rId2" Type="http://schemas.openxmlformats.org/officeDocument/2006/relationships/slide" Target="../slides/slide229.xml"/><Relationship Id="rId1" Type="http://schemas.openxmlformats.org/officeDocument/2006/relationships/notesMaster" Target="../notesMasters/notesMaster1.xml"/></Relationships>
</file>

<file path=ppt/notesSlides/_rels/notesSlide227.xml.rels><?xml version="1.0" encoding="UTF-8" standalone="yes"?>
<Relationships xmlns="http://schemas.openxmlformats.org/package/2006/relationships"><Relationship Id="rId2" Type="http://schemas.openxmlformats.org/officeDocument/2006/relationships/slide" Target="../slides/slide230.xml"/><Relationship Id="rId1" Type="http://schemas.openxmlformats.org/officeDocument/2006/relationships/notesMaster" Target="../notesMasters/notesMaster1.xml"/></Relationships>
</file>

<file path=ppt/notesSlides/_rels/notesSlide228.xml.rels><?xml version="1.0" encoding="UTF-8" standalone="yes"?>
<Relationships xmlns="http://schemas.openxmlformats.org/package/2006/relationships"><Relationship Id="rId2" Type="http://schemas.openxmlformats.org/officeDocument/2006/relationships/slide" Target="../slides/slide231.xml"/><Relationship Id="rId1" Type="http://schemas.openxmlformats.org/officeDocument/2006/relationships/notesMaster" Target="../notesMasters/notesMaster1.xml"/></Relationships>
</file>

<file path=ppt/notesSlides/_rels/notesSlide229.xml.rels><?xml version="1.0" encoding="UTF-8" standalone="yes"?>
<Relationships xmlns="http://schemas.openxmlformats.org/package/2006/relationships"><Relationship Id="rId2" Type="http://schemas.openxmlformats.org/officeDocument/2006/relationships/slide" Target="../slides/slide23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30.xml.rels><?xml version="1.0" encoding="UTF-8" standalone="yes"?>
<Relationships xmlns="http://schemas.openxmlformats.org/package/2006/relationships"><Relationship Id="rId2" Type="http://schemas.openxmlformats.org/officeDocument/2006/relationships/slide" Target="../slides/slide233.xml"/><Relationship Id="rId1" Type="http://schemas.openxmlformats.org/officeDocument/2006/relationships/notesMaster" Target="../notesMasters/notesMaster1.xml"/></Relationships>
</file>

<file path=ppt/notesSlides/_rels/notesSlide231.xml.rels><?xml version="1.0" encoding="UTF-8" standalone="yes"?>
<Relationships xmlns="http://schemas.openxmlformats.org/package/2006/relationships"><Relationship Id="rId2" Type="http://schemas.openxmlformats.org/officeDocument/2006/relationships/slide" Target="../slides/slide234.xml"/><Relationship Id="rId1" Type="http://schemas.openxmlformats.org/officeDocument/2006/relationships/notesMaster" Target="../notesMasters/notesMaster1.xml"/></Relationships>
</file>

<file path=ppt/notesSlides/_rels/notesSlide232.xml.rels><?xml version="1.0" encoding="UTF-8" standalone="yes"?>
<Relationships xmlns="http://schemas.openxmlformats.org/package/2006/relationships"><Relationship Id="rId2" Type="http://schemas.openxmlformats.org/officeDocument/2006/relationships/slide" Target="../slides/slide235.xml"/><Relationship Id="rId1" Type="http://schemas.openxmlformats.org/officeDocument/2006/relationships/notesMaster" Target="../notesMasters/notesMaster1.xml"/></Relationships>
</file>

<file path=ppt/notesSlides/_rels/notesSlide233.xml.rels><?xml version="1.0" encoding="UTF-8" standalone="yes"?>
<Relationships xmlns="http://schemas.openxmlformats.org/package/2006/relationships"><Relationship Id="rId2" Type="http://schemas.openxmlformats.org/officeDocument/2006/relationships/slide" Target="../slides/slide236.xml"/><Relationship Id="rId1" Type="http://schemas.openxmlformats.org/officeDocument/2006/relationships/notesMaster" Target="../notesMasters/notesMaster1.xml"/></Relationships>
</file>

<file path=ppt/notesSlides/_rels/notesSlide234.xml.rels><?xml version="1.0" encoding="UTF-8" standalone="yes"?>
<Relationships xmlns="http://schemas.openxmlformats.org/package/2006/relationships"><Relationship Id="rId2" Type="http://schemas.openxmlformats.org/officeDocument/2006/relationships/slide" Target="../slides/slide237.xml"/><Relationship Id="rId1" Type="http://schemas.openxmlformats.org/officeDocument/2006/relationships/notesMaster" Target="../notesMasters/notesMaster1.xml"/></Relationships>
</file>

<file path=ppt/notesSlides/_rels/notesSlide235.xml.rels><?xml version="1.0" encoding="UTF-8" standalone="yes"?>
<Relationships xmlns="http://schemas.openxmlformats.org/package/2006/relationships"><Relationship Id="rId2" Type="http://schemas.openxmlformats.org/officeDocument/2006/relationships/slide" Target="../slides/slide238.xml"/><Relationship Id="rId1" Type="http://schemas.openxmlformats.org/officeDocument/2006/relationships/notesMaster" Target="../notesMasters/notesMaster1.xml"/></Relationships>
</file>

<file path=ppt/notesSlides/_rels/notesSlide236.xml.rels><?xml version="1.0" encoding="UTF-8" standalone="yes"?>
<Relationships xmlns="http://schemas.openxmlformats.org/package/2006/relationships"><Relationship Id="rId2" Type="http://schemas.openxmlformats.org/officeDocument/2006/relationships/slide" Target="../slides/slide239.xml"/><Relationship Id="rId1" Type="http://schemas.openxmlformats.org/officeDocument/2006/relationships/notesMaster" Target="../notesMasters/notesMaster1.xml"/></Relationships>
</file>

<file path=ppt/notesSlides/_rels/notesSlide237.xml.rels><?xml version="1.0" encoding="UTF-8" standalone="yes"?>
<Relationships xmlns="http://schemas.openxmlformats.org/package/2006/relationships"><Relationship Id="rId2" Type="http://schemas.openxmlformats.org/officeDocument/2006/relationships/slide" Target="../slides/slide240.xml"/><Relationship Id="rId1" Type="http://schemas.openxmlformats.org/officeDocument/2006/relationships/notesMaster" Target="../notesMasters/notesMaster1.xml"/></Relationships>
</file>

<file path=ppt/notesSlides/_rels/notesSlide238.xml.rels><?xml version="1.0" encoding="UTF-8" standalone="yes"?>
<Relationships xmlns="http://schemas.openxmlformats.org/package/2006/relationships"><Relationship Id="rId2" Type="http://schemas.openxmlformats.org/officeDocument/2006/relationships/slide" Target="../slides/slide241.xml"/><Relationship Id="rId1" Type="http://schemas.openxmlformats.org/officeDocument/2006/relationships/notesMaster" Target="../notesMasters/notesMaster1.xml"/></Relationships>
</file>

<file path=ppt/notesSlides/_rels/notesSlide239.xml.rels><?xml version="1.0" encoding="UTF-8" standalone="yes"?>
<Relationships xmlns="http://schemas.openxmlformats.org/package/2006/relationships"><Relationship Id="rId2" Type="http://schemas.openxmlformats.org/officeDocument/2006/relationships/slide" Target="../slides/slide242.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40.xml.rels><?xml version="1.0" encoding="UTF-8" standalone="yes"?>
<Relationships xmlns="http://schemas.openxmlformats.org/package/2006/relationships"><Relationship Id="rId2" Type="http://schemas.openxmlformats.org/officeDocument/2006/relationships/slide" Target="../slides/slide243.xml"/><Relationship Id="rId1" Type="http://schemas.openxmlformats.org/officeDocument/2006/relationships/notesMaster" Target="../notesMasters/notesMaster1.xml"/></Relationships>
</file>

<file path=ppt/notesSlides/_rels/notesSlide241.xml.rels><?xml version="1.0" encoding="UTF-8" standalone="yes"?>
<Relationships xmlns="http://schemas.openxmlformats.org/package/2006/relationships"><Relationship Id="rId2" Type="http://schemas.openxmlformats.org/officeDocument/2006/relationships/slide" Target="../slides/slide244.xml"/><Relationship Id="rId1" Type="http://schemas.openxmlformats.org/officeDocument/2006/relationships/notesMaster" Target="../notesMasters/notesMaster1.xml"/></Relationships>
</file>

<file path=ppt/notesSlides/_rels/notesSlide242.xml.rels><?xml version="1.0" encoding="UTF-8" standalone="yes"?>
<Relationships xmlns="http://schemas.openxmlformats.org/package/2006/relationships"><Relationship Id="rId2" Type="http://schemas.openxmlformats.org/officeDocument/2006/relationships/slide" Target="../slides/slide245.xml"/><Relationship Id="rId1" Type="http://schemas.openxmlformats.org/officeDocument/2006/relationships/notesMaster" Target="../notesMasters/notesMaster1.xml"/></Relationships>
</file>

<file path=ppt/notesSlides/_rels/notesSlide243.xml.rels><?xml version="1.0" encoding="UTF-8" standalone="yes"?>
<Relationships xmlns="http://schemas.openxmlformats.org/package/2006/relationships"><Relationship Id="rId2" Type="http://schemas.openxmlformats.org/officeDocument/2006/relationships/slide" Target="../slides/slide246.xml"/><Relationship Id="rId1" Type="http://schemas.openxmlformats.org/officeDocument/2006/relationships/notesMaster" Target="../notesMasters/notesMaster1.xml"/></Relationships>
</file>

<file path=ppt/notesSlides/_rels/notesSlide244.xml.rels><?xml version="1.0" encoding="UTF-8" standalone="yes"?>
<Relationships xmlns="http://schemas.openxmlformats.org/package/2006/relationships"><Relationship Id="rId2" Type="http://schemas.openxmlformats.org/officeDocument/2006/relationships/slide" Target="../slides/slide247.xml"/><Relationship Id="rId1" Type="http://schemas.openxmlformats.org/officeDocument/2006/relationships/notesMaster" Target="../notesMasters/notesMaster1.xml"/></Relationships>
</file>

<file path=ppt/notesSlides/_rels/notesSlide245.xml.rels><?xml version="1.0" encoding="UTF-8" standalone="yes"?>
<Relationships xmlns="http://schemas.openxmlformats.org/package/2006/relationships"><Relationship Id="rId2" Type="http://schemas.openxmlformats.org/officeDocument/2006/relationships/slide" Target="../slides/slide248.xml"/><Relationship Id="rId1" Type="http://schemas.openxmlformats.org/officeDocument/2006/relationships/notesMaster" Target="../notesMasters/notesMaster1.xml"/></Relationships>
</file>

<file path=ppt/notesSlides/_rels/notesSlide246.xml.rels><?xml version="1.0" encoding="UTF-8" standalone="yes"?>
<Relationships xmlns="http://schemas.openxmlformats.org/package/2006/relationships"><Relationship Id="rId2" Type="http://schemas.openxmlformats.org/officeDocument/2006/relationships/slide" Target="../slides/slide249.xml"/><Relationship Id="rId1" Type="http://schemas.openxmlformats.org/officeDocument/2006/relationships/notesMaster" Target="../notesMasters/notesMaster1.xml"/></Relationships>
</file>

<file path=ppt/notesSlides/_rels/notesSlide247.xml.rels><?xml version="1.0" encoding="UTF-8" standalone="yes"?>
<Relationships xmlns="http://schemas.openxmlformats.org/package/2006/relationships"><Relationship Id="rId2" Type="http://schemas.openxmlformats.org/officeDocument/2006/relationships/slide" Target="../slides/slide250.xml"/><Relationship Id="rId1" Type="http://schemas.openxmlformats.org/officeDocument/2006/relationships/notesMaster" Target="../notesMasters/notesMaster1.xml"/></Relationships>
</file>

<file path=ppt/notesSlides/_rels/notesSlide248.xml.rels><?xml version="1.0" encoding="UTF-8" standalone="yes"?>
<Relationships xmlns="http://schemas.openxmlformats.org/package/2006/relationships"><Relationship Id="rId2" Type="http://schemas.openxmlformats.org/officeDocument/2006/relationships/slide" Target="../slides/slide251.xml"/><Relationship Id="rId1" Type="http://schemas.openxmlformats.org/officeDocument/2006/relationships/notesMaster" Target="../notesMasters/notesMaster1.xml"/></Relationships>
</file>

<file path=ppt/notesSlides/_rels/notesSlide249.xml.rels><?xml version="1.0" encoding="UTF-8" standalone="yes"?>
<Relationships xmlns="http://schemas.openxmlformats.org/package/2006/relationships"><Relationship Id="rId2" Type="http://schemas.openxmlformats.org/officeDocument/2006/relationships/slide" Target="../slides/slide252.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50.xml.rels><?xml version="1.0" encoding="UTF-8" standalone="yes"?>
<Relationships xmlns="http://schemas.openxmlformats.org/package/2006/relationships"><Relationship Id="rId2" Type="http://schemas.openxmlformats.org/officeDocument/2006/relationships/slide" Target="../slides/slide253.xml"/><Relationship Id="rId1" Type="http://schemas.openxmlformats.org/officeDocument/2006/relationships/notesMaster" Target="../notesMasters/notesMaster1.xml"/></Relationships>
</file>

<file path=ppt/notesSlides/_rels/notesSlide251.xml.rels><?xml version="1.0" encoding="UTF-8" standalone="yes"?>
<Relationships xmlns="http://schemas.openxmlformats.org/package/2006/relationships"><Relationship Id="rId2" Type="http://schemas.openxmlformats.org/officeDocument/2006/relationships/slide" Target="../slides/slide254.xml"/><Relationship Id="rId1" Type="http://schemas.openxmlformats.org/officeDocument/2006/relationships/notesMaster" Target="../notesMasters/notesMaster1.xml"/></Relationships>
</file>

<file path=ppt/notesSlides/_rels/notesSlide252.xml.rels><?xml version="1.0" encoding="UTF-8" standalone="yes"?>
<Relationships xmlns="http://schemas.openxmlformats.org/package/2006/relationships"><Relationship Id="rId2" Type="http://schemas.openxmlformats.org/officeDocument/2006/relationships/slide" Target="../slides/slide255.xml"/><Relationship Id="rId1" Type="http://schemas.openxmlformats.org/officeDocument/2006/relationships/notesMaster" Target="../notesMasters/notesMaster1.xml"/></Relationships>
</file>

<file path=ppt/notesSlides/_rels/notesSlide253.xml.rels><?xml version="1.0" encoding="UTF-8" standalone="yes"?>
<Relationships xmlns="http://schemas.openxmlformats.org/package/2006/relationships"><Relationship Id="rId2" Type="http://schemas.openxmlformats.org/officeDocument/2006/relationships/slide" Target="../slides/slide256.xml"/><Relationship Id="rId1" Type="http://schemas.openxmlformats.org/officeDocument/2006/relationships/notesMaster" Target="../notesMasters/notesMaster1.xml"/></Relationships>
</file>

<file path=ppt/notesSlides/_rels/notesSlide254.xml.rels><?xml version="1.0" encoding="UTF-8" standalone="yes"?>
<Relationships xmlns="http://schemas.openxmlformats.org/package/2006/relationships"><Relationship Id="rId2" Type="http://schemas.openxmlformats.org/officeDocument/2006/relationships/slide" Target="../slides/slide257.xml"/><Relationship Id="rId1" Type="http://schemas.openxmlformats.org/officeDocument/2006/relationships/notesMaster" Target="../notesMasters/notesMaster1.xml"/></Relationships>
</file>

<file path=ppt/notesSlides/_rels/notesSlide255.xml.rels><?xml version="1.0" encoding="UTF-8" standalone="yes"?>
<Relationships xmlns="http://schemas.openxmlformats.org/package/2006/relationships"><Relationship Id="rId2" Type="http://schemas.openxmlformats.org/officeDocument/2006/relationships/slide" Target="../slides/slide258.xml"/><Relationship Id="rId1" Type="http://schemas.openxmlformats.org/officeDocument/2006/relationships/notesMaster" Target="../notesMasters/notesMaster1.xml"/></Relationships>
</file>

<file path=ppt/notesSlides/_rels/notesSlide256.xml.rels><?xml version="1.0" encoding="UTF-8" standalone="yes"?>
<Relationships xmlns="http://schemas.openxmlformats.org/package/2006/relationships"><Relationship Id="rId2" Type="http://schemas.openxmlformats.org/officeDocument/2006/relationships/slide" Target="../slides/slide259.xml"/><Relationship Id="rId1" Type="http://schemas.openxmlformats.org/officeDocument/2006/relationships/notesMaster" Target="../notesMasters/notesMaster1.xml"/></Relationships>
</file>

<file path=ppt/notesSlides/_rels/notesSlide257.xml.rels><?xml version="1.0" encoding="UTF-8" standalone="yes"?>
<Relationships xmlns="http://schemas.openxmlformats.org/package/2006/relationships"><Relationship Id="rId2" Type="http://schemas.openxmlformats.org/officeDocument/2006/relationships/slide" Target="../slides/slide260.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3" Type="http://schemas.openxmlformats.org/officeDocument/2006/relationships/hyperlink" Target="http://www.garydfoster.com/" TargetMode="External"/><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82.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83.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89.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90.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92.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93.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94.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95.xml"/><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2" Type="http://schemas.openxmlformats.org/officeDocument/2006/relationships/slide" Target="../slides/slide96.xml"/><Relationship Id="rId1" Type="http://schemas.openxmlformats.org/officeDocument/2006/relationships/notesMaster" Target="../notesMasters/notesMaster1.xml"/></Relationships>
</file>

<file path=ppt/notesSlides/_rels/notesSlide95.xml.rels><?xml version="1.0" encoding="UTF-8" standalone="yes"?>
<Relationships xmlns="http://schemas.openxmlformats.org/package/2006/relationships"><Relationship Id="rId2" Type="http://schemas.openxmlformats.org/officeDocument/2006/relationships/slide" Target="../slides/slide97.xml"/><Relationship Id="rId1" Type="http://schemas.openxmlformats.org/officeDocument/2006/relationships/notesMaster" Target="../notesMasters/notesMaster1.xml"/></Relationships>
</file>

<file path=ppt/notesSlides/_rels/notesSlide96.xml.rels><?xml version="1.0" encoding="UTF-8" standalone="yes"?>
<Relationships xmlns="http://schemas.openxmlformats.org/package/2006/relationships"><Relationship Id="rId2" Type="http://schemas.openxmlformats.org/officeDocument/2006/relationships/slide" Target="../slides/slide98.xml"/><Relationship Id="rId1" Type="http://schemas.openxmlformats.org/officeDocument/2006/relationships/notesMaster" Target="../notesMasters/notesMaster1.xml"/></Relationships>
</file>

<file path=ppt/notesSlides/_rels/notesSlide97.xml.rels><?xml version="1.0" encoding="UTF-8" standalone="yes"?>
<Relationships xmlns="http://schemas.openxmlformats.org/package/2006/relationships"><Relationship Id="rId2" Type="http://schemas.openxmlformats.org/officeDocument/2006/relationships/slide" Target="../slides/slide99.xml"/><Relationship Id="rId1" Type="http://schemas.openxmlformats.org/officeDocument/2006/relationships/notesMaster" Target="../notesMasters/notesMaster1.xml"/></Relationships>
</file>

<file path=ppt/notesSlides/_rels/notesSlide98.xml.rels><?xml version="1.0" encoding="UTF-8" standalone="yes"?>
<Relationships xmlns="http://schemas.openxmlformats.org/package/2006/relationships"><Relationship Id="rId2" Type="http://schemas.openxmlformats.org/officeDocument/2006/relationships/slide" Target="../slides/slide100.xml"/><Relationship Id="rId1" Type="http://schemas.openxmlformats.org/officeDocument/2006/relationships/notesMaster" Target="../notesMasters/notesMaster1.xml"/></Relationships>
</file>

<file path=ppt/notesSlides/_rels/notesSlide99.xml.rels><?xml version="1.0" encoding="UTF-8" standalone="yes"?>
<Relationships xmlns="http://schemas.openxmlformats.org/package/2006/relationships"><Relationship Id="rId2" Type="http://schemas.openxmlformats.org/officeDocument/2006/relationships/slide" Target="../slides/slide101.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04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55902968-674F-F742-B488-BAAD128B2257}"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530434"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pPr>
              <a:defRPr/>
            </a:pPr>
            <a:r>
              <a:rPr lang="en-US" dirty="0">
                <a:latin typeface="+mn-lt"/>
                <a:ea typeface="+mn-ea"/>
                <a:cs typeface="+mn-cs"/>
              </a:rPr>
              <a:t>What is the best apologetic for Jesus in an anti-God world?</a:t>
            </a:r>
            <a:r>
              <a:rPr lang="en-SG" dirty="0"/>
              <a:t> </a:t>
            </a:r>
          </a:p>
          <a:p>
            <a:pPr>
              <a:defRPr/>
            </a:pPr>
            <a:endParaRPr lang="en-SG" dirty="0"/>
          </a:p>
          <a:p>
            <a:pPr>
              <a:defRPr/>
            </a:pPr>
            <a:r>
              <a:rPr lang="en-SG" dirty="0"/>
              <a:t>That is the question that I have been asked to address in this seminar called "Engaging the Atheists."</a:t>
            </a:r>
          </a:p>
          <a:p>
            <a:pPr>
              <a:defRPr/>
            </a:pPr>
            <a:endParaRPr lang="en-SG" dirty="0"/>
          </a:p>
          <a:p>
            <a:pPr>
              <a:defRPr/>
            </a:pPr>
            <a:r>
              <a:rPr lang="en-SG" dirty="0"/>
              <a:t>So what advice would you give me in facilitating a seminar like this?  How do you address atheists?</a:t>
            </a:r>
          </a:p>
          <a:p>
            <a:pPr>
              <a:defRPr/>
            </a:pPr>
            <a:endParaRPr lang="en-SG" dirty="0"/>
          </a:p>
          <a:p>
            <a:pPr>
              <a:defRPr/>
            </a:pPr>
            <a:r>
              <a:rPr lang="en-SG" dirty="0"/>
              <a:t>Should we focus on proving the existence of God?</a:t>
            </a:r>
          </a:p>
          <a:p>
            <a:pPr>
              <a:defRPr/>
            </a:pPr>
            <a:endParaRPr lang="en-US" dirty="0"/>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886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fld id="{31E2D47E-F194-1347-8F24-600EF69841A6}" type="slidenum">
              <a:rPr lang="en-GB" sz="1200">
                <a:solidFill>
                  <a:srgbClr val="FFFFFF"/>
                </a:solidFill>
                <a:latin typeface="Comic Sans MS" charset="0"/>
              </a:rPr>
              <a:pPr/>
              <a:t>10</a:t>
            </a:fld>
            <a:endParaRPr lang="en-GB" sz="1200">
              <a:solidFill>
                <a:srgbClr val="FFFFFF"/>
              </a:solidFill>
              <a:latin typeface="Comic Sans MS" charset="0"/>
            </a:endParaRPr>
          </a:p>
        </p:txBody>
      </p:sp>
      <p:sp>
        <p:nvSpPr>
          <p:cNvPr id="548866" name="Rectangle 1026"/>
          <p:cNvSpPr>
            <a:spLocks noGrp="1" noRot="1" noChangeAspect="1" noChangeArrowheads="1"/>
          </p:cNvSpPr>
          <p:nvPr>
            <p:ph type="sldImg"/>
          </p:nvPr>
        </p:nvSpPr>
        <p:spPr>
          <a:solidFill>
            <a:srgbClr val="FFFFFF"/>
          </a:solidFill>
          <a:ln/>
        </p:spPr>
      </p:sp>
      <p:sp>
        <p:nvSpPr>
          <p:cNvPr id="548867" name="Rectangle 1027"/>
          <p:cNvSpPr>
            <a:spLocks noGrp="1" noChangeArrowheads="1"/>
          </p:cNvSpPr>
          <p:nvPr>
            <p:ph type="body" idx="1"/>
          </p:nvPr>
        </p:nvSpPr>
        <p:spPr>
          <a:solidFill>
            <a:srgbClr val="FFFFFF"/>
          </a:solidFill>
          <a:ln>
            <a:solidFill>
              <a:srgbClr val="000000"/>
            </a:solidFill>
          </a:ln>
        </p:spPr>
        <p:txBody>
          <a:bodyPr/>
          <a:lstStyle/>
          <a:p>
            <a:r>
              <a:rPr lang="en-US" dirty="0">
                <a:latin typeface="Calibri" charset="0"/>
                <a:ea typeface="ＭＳ Ｐゴシック" charset="0"/>
                <a:cs typeface="ＭＳ Ｐゴシック" charset="0"/>
              </a:rPr>
              <a:t>Another writes, "Dear Santa, All I want for Christmas is to skip church!  I</a:t>
            </a:r>
            <a:r>
              <a:rPr lang="fr-FR" dirty="0">
                <a:latin typeface="Calibri" charset="0"/>
                <a:ea typeface="ＭＳ Ｐゴシック" charset="0"/>
                <a:cs typeface="ＭＳ Ｐゴシック" charset="0"/>
              </a:rPr>
              <a:t>'</a:t>
            </a:r>
            <a:r>
              <a:rPr lang="en-US" dirty="0">
                <a:latin typeface="Calibri" charset="0"/>
                <a:ea typeface="ＭＳ Ｐゴシック" charset="0"/>
                <a:cs typeface="ＭＳ Ｐゴシック" charset="0"/>
              </a:rPr>
              <a:t>m too old for fairy tales."  Some see the biblical story of the Fall as a fairy tale so that we don</a:t>
            </a:r>
            <a:r>
              <a:rPr lang="fr-FR" dirty="0">
                <a:latin typeface="Calibri" charset="0"/>
                <a:ea typeface="ＭＳ Ｐゴシック" charset="0"/>
                <a:cs typeface="ＭＳ Ｐゴシック" charset="0"/>
              </a:rPr>
              <a:t>'</a:t>
            </a:r>
            <a:r>
              <a:rPr lang="en-US" dirty="0">
                <a:latin typeface="Calibri" charset="0"/>
                <a:ea typeface="ＭＳ Ｐゴシック" charset="0"/>
                <a:cs typeface="ＭＳ Ｐゴシック" charset="0"/>
              </a:rPr>
              <a:t>t want to be exposed to why God says death exists in our world.  Ironic </a:t>
            </a:r>
            <a:r>
              <a:rPr lang="en-US" dirty="0" err="1">
                <a:latin typeface="Calibri" charset="0"/>
                <a:ea typeface="ＭＳ Ｐゴシック" charset="0"/>
                <a:cs typeface="ＭＳ Ｐゴシック" charset="0"/>
              </a:rPr>
              <a:t>isn</a:t>
            </a:r>
            <a:r>
              <a:rPr lang="fr-FR" dirty="0">
                <a:latin typeface="Calibri" charset="0"/>
                <a:ea typeface="ＭＳ Ｐゴシック" charset="0"/>
                <a:cs typeface="ＭＳ Ｐゴシック" charset="0"/>
              </a:rPr>
              <a:t>'</a:t>
            </a:r>
            <a:r>
              <a:rPr lang="en-US" dirty="0">
                <a:latin typeface="Calibri" charset="0"/>
                <a:ea typeface="ＭＳ Ｐゴシック" charset="0"/>
                <a:cs typeface="ＭＳ Ｐゴシック" charset="0"/>
              </a:rPr>
              <a:t>t?  She writes to the fairy tale Santa and says she </a:t>
            </a:r>
            <a:r>
              <a:rPr lang="en-US" dirty="0" err="1">
                <a:latin typeface="Calibri" charset="0"/>
                <a:ea typeface="ＭＳ Ｐゴシック" charset="0"/>
                <a:cs typeface="ＭＳ Ｐゴシック" charset="0"/>
              </a:rPr>
              <a:t>doesn</a:t>
            </a:r>
            <a:r>
              <a:rPr lang="fr-FR" dirty="0">
                <a:latin typeface="Calibri" charset="0"/>
                <a:ea typeface="ＭＳ Ｐゴシック" charset="0"/>
                <a:cs typeface="ＭＳ Ｐゴシック" charset="0"/>
              </a:rPr>
              <a:t>'</a:t>
            </a:r>
            <a:r>
              <a:rPr lang="en-US" dirty="0">
                <a:latin typeface="Calibri" charset="0"/>
                <a:ea typeface="ＭＳ Ｐゴシック" charset="0"/>
                <a:cs typeface="ＭＳ Ｐゴシック" charset="0"/>
              </a:rPr>
              <a:t>t want to believe in God!</a:t>
            </a:r>
            <a:endParaRPr lang="en-US" dirty="0">
              <a:ea typeface="ＭＳ Ｐゴシック" charset="0"/>
              <a:cs typeface="ＭＳ Ｐゴシック" charset="0"/>
            </a:endParaRPr>
          </a:p>
        </p:txBody>
      </p:sp>
    </p:spTree>
  </p:cSld>
  <p:clrMapOvr>
    <a:masterClrMapping/>
  </p:clrMapOvr>
</p:notes>
</file>

<file path=ppt/notesSlides/notesSlide1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27041" name="Slide Number Placeholder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fld id="{8BF997D4-C2CA-E047-B6E1-A3C02D9112B4}" type="slidenum">
              <a:rPr lang="en-US" sz="1200">
                <a:solidFill>
                  <a:srgbClr val="000000"/>
                </a:solidFill>
                <a:latin typeface="26" charset="0"/>
              </a:rPr>
              <a:pPr/>
              <a:t>102</a:t>
            </a:fld>
            <a:endParaRPr lang="en-US" sz="1200">
              <a:solidFill>
                <a:srgbClr val="000000"/>
              </a:solidFill>
              <a:latin typeface="26" charset="0"/>
            </a:endParaRPr>
          </a:p>
        </p:txBody>
      </p:sp>
      <p:sp>
        <p:nvSpPr>
          <p:cNvPr id="6104066" name="Rectangle 7"/>
          <p:cNvSpPr txBox="1">
            <a:spLocks noGrp="1" noChangeArrowheads="1"/>
          </p:cNvSpPr>
          <p:nvPr/>
        </p:nvSpPr>
        <p:spPr bwMode="auto">
          <a:xfrm>
            <a:off x="3884613" y="8685213"/>
            <a:ext cx="29718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nchor="b"/>
          <a:lstStyle>
            <a:lvl1pPr algn="l">
              <a:defRPr>
                <a:solidFill>
                  <a:schemeClr val="tx1"/>
                </a:solidFill>
                <a:latin typeface="Arial" charset="0"/>
                <a:ea typeface="ＭＳ Ｐゴシック" charset="0"/>
              </a:defRPr>
            </a:lvl1pPr>
            <a:lvl2pPr marL="742950" indent="-285750" algn="l">
              <a:defRPr>
                <a:solidFill>
                  <a:schemeClr val="tx1"/>
                </a:solidFill>
                <a:latin typeface="Arial" charset="0"/>
                <a:ea typeface="ＭＳ Ｐゴシック" charset="0"/>
              </a:defRPr>
            </a:lvl2pPr>
            <a:lvl3pPr marL="1143000" indent="-228600" algn="l">
              <a:defRPr>
                <a:solidFill>
                  <a:schemeClr val="tx1"/>
                </a:solidFill>
                <a:latin typeface="Arial" charset="0"/>
                <a:ea typeface="ＭＳ Ｐゴシック" charset="0"/>
              </a:defRPr>
            </a:lvl3pPr>
            <a:lvl4pPr marL="1600200" indent="-228600" algn="l">
              <a:defRPr>
                <a:solidFill>
                  <a:schemeClr val="tx1"/>
                </a:solidFill>
                <a:latin typeface="Arial" charset="0"/>
                <a:ea typeface="ＭＳ Ｐゴシック" charset="0"/>
              </a:defRPr>
            </a:lvl4pPr>
            <a:lvl5pPr marL="2057400" indent="-228600" algn="l">
              <a:defRPr>
                <a:solidFill>
                  <a:schemeClr val="tx1"/>
                </a:solidFill>
                <a:latin typeface="Arial" charset="0"/>
                <a:ea typeface="ＭＳ Ｐゴシック" charset="0"/>
              </a:defRPr>
            </a:lvl5pPr>
            <a:lvl6pPr marL="2514600" indent="-228600" fontAlgn="base">
              <a:spcBef>
                <a:spcPct val="0"/>
              </a:spcBef>
              <a:spcAft>
                <a:spcPct val="0"/>
              </a:spcAft>
              <a:defRPr>
                <a:solidFill>
                  <a:schemeClr val="tx1"/>
                </a:solidFill>
                <a:latin typeface="Arial" charset="0"/>
                <a:ea typeface="ＭＳ Ｐゴシック" charset="0"/>
              </a:defRPr>
            </a:lvl6pPr>
            <a:lvl7pPr marL="2971800" indent="-228600" fontAlgn="base">
              <a:spcBef>
                <a:spcPct val="0"/>
              </a:spcBef>
              <a:spcAft>
                <a:spcPct val="0"/>
              </a:spcAft>
              <a:defRPr>
                <a:solidFill>
                  <a:schemeClr val="tx1"/>
                </a:solidFill>
                <a:latin typeface="Arial" charset="0"/>
                <a:ea typeface="ＭＳ Ｐゴシック" charset="0"/>
              </a:defRPr>
            </a:lvl7pPr>
            <a:lvl8pPr marL="3429000" indent="-228600" fontAlgn="base">
              <a:spcBef>
                <a:spcPct val="0"/>
              </a:spcBef>
              <a:spcAft>
                <a:spcPct val="0"/>
              </a:spcAft>
              <a:defRPr>
                <a:solidFill>
                  <a:schemeClr val="tx1"/>
                </a:solidFill>
                <a:latin typeface="Arial" charset="0"/>
                <a:ea typeface="ＭＳ Ｐゴシック" charset="0"/>
              </a:defRPr>
            </a:lvl8pPr>
            <a:lvl9pPr marL="3886200" indent="-228600" fontAlgn="base">
              <a:spcBef>
                <a:spcPct val="0"/>
              </a:spcBef>
              <a:spcAft>
                <a:spcPct val="0"/>
              </a:spcAft>
              <a:defRPr>
                <a:solidFill>
                  <a:schemeClr val="tx1"/>
                </a:solidFill>
                <a:latin typeface="Arial" charset="0"/>
                <a:ea typeface="ＭＳ Ｐゴシック" charset="0"/>
              </a:defRPr>
            </a:lvl9pPr>
          </a:lstStyle>
          <a:p>
            <a:pPr algn="r" eaLnBrk="1" hangingPunct="1">
              <a:defRPr/>
            </a:pPr>
            <a:fld id="{2FF1EB26-5000-5041-9693-B4B651AA5E97}" type="slidenum">
              <a:rPr lang="en-US" sz="1200" smtClean="0">
                <a:solidFill>
                  <a:prstClr val="black"/>
                </a:solidFill>
                <a:cs typeface="Arial" charset="0"/>
              </a:rPr>
              <a:pPr algn="r" eaLnBrk="1" hangingPunct="1">
                <a:defRPr/>
              </a:pPr>
              <a:t>102</a:t>
            </a:fld>
            <a:endParaRPr lang="en-US" sz="1200">
              <a:solidFill>
                <a:prstClr val="black"/>
              </a:solidFill>
              <a:cs typeface="Arial" charset="0"/>
            </a:endParaRPr>
          </a:p>
        </p:txBody>
      </p:sp>
      <p:sp>
        <p:nvSpPr>
          <p:cNvPr id="727043" name="Rectangle 2"/>
          <p:cNvSpPr>
            <a:spLocks noGrp="1" noRot="1" noChangeAspect="1" noChangeArrowheads="1" noTextEdit="1"/>
          </p:cNvSpPr>
          <p:nvPr>
            <p:ph type="sldImg"/>
          </p:nvPr>
        </p:nvSpPr>
        <p:spPr>
          <a:ln/>
        </p:spPr>
      </p:sp>
      <p:sp>
        <p:nvSpPr>
          <p:cNvPr id="6104068" name="Rectangle 3"/>
          <p:cNvSpPr>
            <a:spLocks noGrp="1" noChangeArrowheads="1"/>
          </p:cNvSpPr>
          <p:nvPr>
            <p:ph type="body" idx="1"/>
          </p:nvPr>
        </p:nvSpPr>
        <p:spPr>
          <a:xfrm>
            <a:off x="915988" y="4344988"/>
            <a:ext cx="5026025" cy="4113212"/>
          </a:xfrm>
        </p:spPr>
        <p:txBody>
          <a:bodyPr/>
          <a:lstStyle/>
          <a:p>
            <a:pPr eaLnBrk="1" hangingPunct="1">
              <a:defRPr/>
            </a:pPr>
            <a:endParaRPr lang="en-US">
              <a:cs typeface="+mn-cs"/>
            </a:endParaRPr>
          </a:p>
        </p:txBody>
      </p:sp>
    </p:spTree>
  </p:cSld>
  <p:clrMapOvr>
    <a:masterClrMapping/>
  </p:clrMapOvr>
</p:notes>
</file>

<file path=ppt/notesSlides/notesSlide1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29089" name="Slide Number Placeholder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fld id="{DBCB1079-0A51-C546-A23E-B971CF5F19C0}" type="slidenum">
              <a:rPr lang="en-US" sz="1200">
                <a:solidFill>
                  <a:srgbClr val="000000"/>
                </a:solidFill>
                <a:latin typeface="26" charset="0"/>
              </a:rPr>
              <a:pPr/>
              <a:t>103</a:t>
            </a:fld>
            <a:endParaRPr lang="en-US" sz="1200">
              <a:solidFill>
                <a:srgbClr val="000000"/>
              </a:solidFill>
              <a:latin typeface="26" charset="0"/>
            </a:endParaRPr>
          </a:p>
        </p:txBody>
      </p:sp>
      <p:sp>
        <p:nvSpPr>
          <p:cNvPr id="6106114" name="Rectangle 7"/>
          <p:cNvSpPr txBox="1">
            <a:spLocks noGrp="1" noChangeArrowheads="1"/>
          </p:cNvSpPr>
          <p:nvPr/>
        </p:nvSpPr>
        <p:spPr bwMode="auto">
          <a:xfrm>
            <a:off x="3884613" y="8685213"/>
            <a:ext cx="29718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nchor="b"/>
          <a:lstStyle>
            <a:lvl1pPr algn="l">
              <a:defRPr>
                <a:solidFill>
                  <a:schemeClr val="tx1"/>
                </a:solidFill>
                <a:latin typeface="Arial" charset="0"/>
                <a:ea typeface="ＭＳ Ｐゴシック" charset="0"/>
              </a:defRPr>
            </a:lvl1pPr>
            <a:lvl2pPr marL="742950" indent="-285750" algn="l">
              <a:defRPr>
                <a:solidFill>
                  <a:schemeClr val="tx1"/>
                </a:solidFill>
                <a:latin typeface="Arial" charset="0"/>
                <a:ea typeface="ＭＳ Ｐゴシック" charset="0"/>
              </a:defRPr>
            </a:lvl2pPr>
            <a:lvl3pPr marL="1143000" indent="-228600" algn="l">
              <a:defRPr>
                <a:solidFill>
                  <a:schemeClr val="tx1"/>
                </a:solidFill>
                <a:latin typeface="Arial" charset="0"/>
                <a:ea typeface="ＭＳ Ｐゴシック" charset="0"/>
              </a:defRPr>
            </a:lvl3pPr>
            <a:lvl4pPr marL="1600200" indent="-228600" algn="l">
              <a:defRPr>
                <a:solidFill>
                  <a:schemeClr val="tx1"/>
                </a:solidFill>
                <a:latin typeface="Arial" charset="0"/>
                <a:ea typeface="ＭＳ Ｐゴシック" charset="0"/>
              </a:defRPr>
            </a:lvl4pPr>
            <a:lvl5pPr marL="2057400" indent="-228600" algn="l">
              <a:defRPr>
                <a:solidFill>
                  <a:schemeClr val="tx1"/>
                </a:solidFill>
                <a:latin typeface="Arial" charset="0"/>
                <a:ea typeface="ＭＳ Ｐゴシック" charset="0"/>
              </a:defRPr>
            </a:lvl5pPr>
            <a:lvl6pPr marL="2514600" indent="-228600" fontAlgn="base">
              <a:spcBef>
                <a:spcPct val="0"/>
              </a:spcBef>
              <a:spcAft>
                <a:spcPct val="0"/>
              </a:spcAft>
              <a:defRPr>
                <a:solidFill>
                  <a:schemeClr val="tx1"/>
                </a:solidFill>
                <a:latin typeface="Arial" charset="0"/>
                <a:ea typeface="ＭＳ Ｐゴシック" charset="0"/>
              </a:defRPr>
            </a:lvl6pPr>
            <a:lvl7pPr marL="2971800" indent="-228600" fontAlgn="base">
              <a:spcBef>
                <a:spcPct val="0"/>
              </a:spcBef>
              <a:spcAft>
                <a:spcPct val="0"/>
              </a:spcAft>
              <a:defRPr>
                <a:solidFill>
                  <a:schemeClr val="tx1"/>
                </a:solidFill>
                <a:latin typeface="Arial" charset="0"/>
                <a:ea typeface="ＭＳ Ｐゴシック" charset="0"/>
              </a:defRPr>
            </a:lvl7pPr>
            <a:lvl8pPr marL="3429000" indent="-228600" fontAlgn="base">
              <a:spcBef>
                <a:spcPct val="0"/>
              </a:spcBef>
              <a:spcAft>
                <a:spcPct val="0"/>
              </a:spcAft>
              <a:defRPr>
                <a:solidFill>
                  <a:schemeClr val="tx1"/>
                </a:solidFill>
                <a:latin typeface="Arial" charset="0"/>
                <a:ea typeface="ＭＳ Ｐゴシック" charset="0"/>
              </a:defRPr>
            </a:lvl8pPr>
            <a:lvl9pPr marL="3886200" indent="-228600" fontAlgn="base">
              <a:spcBef>
                <a:spcPct val="0"/>
              </a:spcBef>
              <a:spcAft>
                <a:spcPct val="0"/>
              </a:spcAft>
              <a:defRPr>
                <a:solidFill>
                  <a:schemeClr val="tx1"/>
                </a:solidFill>
                <a:latin typeface="Arial" charset="0"/>
                <a:ea typeface="ＭＳ Ｐゴシック" charset="0"/>
              </a:defRPr>
            </a:lvl9pPr>
          </a:lstStyle>
          <a:p>
            <a:pPr algn="r" eaLnBrk="1" hangingPunct="1">
              <a:defRPr/>
            </a:pPr>
            <a:fld id="{15E18D18-B3CB-5E42-AEAA-AD0336152F9C}" type="slidenum">
              <a:rPr lang="en-US" sz="1200" smtClean="0">
                <a:solidFill>
                  <a:prstClr val="black"/>
                </a:solidFill>
                <a:cs typeface="Arial" charset="0"/>
              </a:rPr>
              <a:pPr algn="r" eaLnBrk="1" hangingPunct="1">
                <a:defRPr/>
              </a:pPr>
              <a:t>103</a:t>
            </a:fld>
            <a:endParaRPr lang="en-US" sz="1200">
              <a:solidFill>
                <a:prstClr val="black"/>
              </a:solidFill>
              <a:cs typeface="Arial" charset="0"/>
            </a:endParaRPr>
          </a:p>
        </p:txBody>
      </p:sp>
      <p:sp>
        <p:nvSpPr>
          <p:cNvPr id="729091" name="Rectangle 2"/>
          <p:cNvSpPr>
            <a:spLocks noGrp="1" noRot="1" noChangeAspect="1" noChangeArrowheads="1" noTextEdit="1"/>
          </p:cNvSpPr>
          <p:nvPr>
            <p:ph type="sldImg"/>
          </p:nvPr>
        </p:nvSpPr>
        <p:spPr>
          <a:ln/>
        </p:spPr>
      </p:sp>
      <p:sp>
        <p:nvSpPr>
          <p:cNvPr id="6106116" name="Rectangle 3"/>
          <p:cNvSpPr>
            <a:spLocks noGrp="1" noChangeArrowheads="1"/>
          </p:cNvSpPr>
          <p:nvPr>
            <p:ph type="body" idx="1"/>
          </p:nvPr>
        </p:nvSpPr>
        <p:spPr>
          <a:xfrm>
            <a:off x="915988" y="4344988"/>
            <a:ext cx="5026025" cy="4113212"/>
          </a:xfrm>
        </p:spPr>
        <p:txBody>
          <a:bodyPr/>
          <a:lstStyle/>
          <a:p>
            <a:pPr eaLnBrk="1" hangingPunct="1">
              <a:defRPr/>
            </a:pPr>
            <a:endParaRPr lang="en-US">
              <a:cs typeface="+mn-cs"/>
            </a:endParaRPr>
          </a:p>
        </p:txBody>
      </p:sp>
    </p:spTree>
  </p:cSld>
  <p:clrMapOvr>
    <a:masterClrMapping/>
  </p:clrMapOvr>
</p:notes>
</file>

<file path=ppt/notesSlides/notesSlide1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331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A0A63DFA-2212-8345-A482-5BB123718FD9}" type="slidenum">
              <a:rPr kumimoji="0" lang="en-US" sz="1200" b="0" i="0" u="none" strike="noStrike" kern="1200" cap="none" spc="0" normalizeH="0" baseline="0" noProof="0">
                <a:ln>
                  <a:noFill/>
                </a:ln>
                <a:solidFill>
                  <a:srgbClr val="000000"/>
                </a:solidFill>
                <a:effectLst/>
                <a:uLnTx/>
                <a:uFillTx/>
                <a:latin typeface="26"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104</a:t>
            </a:fld>
            <a:endParaRPr kumimoji="0" lang="en-US" sz="1200" b="0" i="0" u="none" strike="noStrike" kern="1200" cap="none" spc="0" normalizeH="0" baseline="0" noProof="0">
              <a:ln>
                <a:noFill/>
              </a:ln>
              <a:solidFill>
                <a:srgbClr val="000000"/>
              </a:solidFill>
              <a:effectLst/>
              <a:uLnTx/>
              <a:uFillTx/>
              <a:latin typeface="26" charset="0"/>
              <a:ea typeface="ＭＳ Ｐゴシック" charset="0"/>
            </a:endParaRPr>
          </a:p>
        </p:txBody>
      </p:sp>
      <p:sp>
        <p:nvSpPr>
          <p:cNvPr id="653314" name="Rectangle 2"/>
          <p:cNvSpPr>
            <a:spLocks noGrp="1" noRot="1" noChangeAspect="1" noChangeArrowheads="1" noTextEdit="1"/>
          </p:cNvSpPr>
          <p:nvPr>
            <p:ph type="sldImg"/>
          </p:nvPr>
        </p:nvSpPr>
        <p:spPr>
          <a:ln/>
        </p:spPr>
      </p:sp>
      <p:sp>
        <p:nvSpPr>
          <p:cNvPr id="6054915" name="Rectangle 3"/>
          <p:cNvSpPr>
            <a:spLocks noGrp="1" noChangeArrowheads="1"/>
          </p:cNvSpPr>
          <p:nvPr>
            <p:ph type="body" idx="1"/>
          </p:nvPr>
        </p:nvSpPr>
        <p:spPr/>
        <p:txBody>
          <a:bodyPr/>
          <a:lstStyle/>
          <a:p>
            <a:pPr eaLnBrk="1" hangingPunct="1">
              <a:defRPr/>
            </a:pPr>
            <a:endParaRPr lang="en-US">
              <a:cs typeface="+mn-cs"/>
            </a:endParaRPr>
          </a:p>
        </p:txBody>
      </p:sp>
    </p:spTree>
    <p:extLst>
      <p:ext uri="{BB962C8B-B14F-4D97-AF65-F5344CB8AC3E}">
        <p14:creationId xmlns:p14="http://schemas.microsoft.com/office/powerpoint/2010/main" val="476271579"/>
      </p:ext>
    </p:extLst>
  </p:cSld>
  <p:clrMapOvr>
    <a:masterClrMapping/>
  </p:clrMapOvr>
</p:notes>
</file>

<file path=ppt/notesSlides/notesSlide1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318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fld id="{81E9284F-3710-0849-BD52-5C410175BC61}" type="slidenum">
              <a:rPr lang="en-US" sz="1200">
                <a:solidFill>
                  <a:srgbClr val="000000"/>
                </a:solidFill>
                <a:latin typeface="26" charset="0"/>
              </a:rPr>
              <a:pPr/>
              <a:t>105</a:t>
            </a:fld>
            <a:endParaRPr lang="en-US" sz="1200">
              <a:solidFill>
                <a:srgbClr val="000000"/>
              </a:solidFill>
              <a:latin typeface="26" charset="0"/>
            </a:endParaRPr>
          </a:p>
        </p:txBody>
      </p:sp>
      <p:sp>
        <p:nvSpPr>
          <p:cNvPr id="733186" name="Rectangle 2"/>
          <p:cNvSpPr>
            <a:spLocks noGrp="1" noRot="1" noChangeAspect="1" noChangeArrowheads="1" noTextEdit="1"/>
          </p:cNvSpPr>
          <p:nvPr>
            <p:ph type="sldImg"/>
          </p:nvPr>
        </p:nvSpPr>
        <p:spPr>
          <a:ln/>
        </p:spPr>
      </p:sp>
      <p:sp>
        <p:nvSpPr>
          <p:cNvPr id="6063107" name="Rectangle 3"/>
          <p:cNvSpPr>
            <a:spLocks noGrp="1" noChangeArrowheads="1"/>
          </p:cNvSpPr>
          <p:nvPr>
            <p:ph type="body" idx="1"/>
          </p:nvPr>
        </p:nvSpPr>
        <p:spPr/>
        <p:txBody>
          <a:bodyPr/>
          <a:lstStyle/>
          <a:p>
            <a:pPr eaLnBrk="1" hangingPunct="1">
              <a:defRPr/>
            </a:pPr>
            <a:endParaRPr lang="en-US">
              <a:cs typeface="+mn-cs"/>
            </a:endParaRPr>
          </a:p>
        </p:txBody>
      </p:sp>
    </p:spTree>
  </p:cSld>
  <p:clrMapOvr>
    <a:masterClrMapping/>
  </p:clrMapOvr>
</p:notes>
</file>

<file path=ppt/notesSlides/notesSlide1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fld id="{0A7305DA-F721-654C-BB61-0210432B34A2}" type="slidenum">
              <a:rPr lang="en-US" sz="1200">
                <a:solidFill>
                  <a:srgbClr val="000000"/>
                </a:solidFill>
                <a:latin typeface="26" charset="0"/>
              </a:rPr>
              <a:pPr/>
              <a:t>106</a:t>
            </a:fld>
            <a:endParaRPr lang="en-US" sz="1200">
              <a:solidFill>
                <a:srgbClr val="000000"/>
              </a:solidFill>
              <a:latin typeface="26" charset="0"/>
            </a:endParaRPr>
          </a:p>
        </p:txBody>
      </p:sp>
      <p:sp>
        <p:nvSpPr>
          <p:cNvPr id="735234" name="Rectangle 2"/>
          <p:cNvSpPr>
            <a:spLocks noGrp="1" noRot="1" noChangeAspect="1" noChangeArrowheads="1" noTextEdit="1"/>
          </p:cNvSpPr>
          <p:nvPr>
            <p:ph type="sldImg"/>
          </p:nvPr>
        </p:nvSpPr>
        <p:spPr>
          <a:ln/>
        </p:spPr>
      </p:sp>
      <p:sp>
        <p:nvSpPr>
          <p:cNvPr id="6065155" name="Rectangle 3"/>
          <p:cNvSpPr>
            <a:spLocks noGrp="1" noChangeArrowheads="1"/>
          </p:cNvSpPr>
          <p:nvPr>
            <p:ph type="body" idx="1"/>
          </p:nvPr>
        </p:nvSpPr>
        <p:spPr/>
        <p:txBody>
          <a:bodyPr/>
          <a:lstStyle/>
          <a:p>
            <a:pPr eaLnBrk="1" hangingPunct="1">
              <a:defRPr/>
            </a:pPr>
            <a:endParaRPr lang="en-US">
              <a:cs typeface="+mn-cs"/>
            </a:endParaRPr>
          </a:p>
        </p:txBody>
      </p:sp>
    </p:spTree>
  </p:cSld>
  <p:clrMapOvr>
    <a:masterClrMapping/>
  </p:clrMapOvr>
</p:notes>
</file>

<file path=ppt/notesSlides/notesSlide1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7281" name="Slide Number Placeholder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fld id="{90AA1F9F-5423-4544-9C9A-57D1A674B2B8}" type="slidenum">
              <a:rPr lang="en-US" sz="1200">
                <a:solidFill>
                  <a:srgbClr val="000000"/>
                </a:solidFill>
                <a:latin typeface="26" charset="0"/>
              </a:rPr>
              <a:pPr/>
              <a:t>107</a:t>
            </a:fld>
            <a:endParaRPr lang="en-US" sz="1200">
              <a:solidFill>
                <a:srgbClr val="000000"/>
              </a:solidFill>
              <a:latin typeface="26" charset="0"/>
            </a:endParaRPr>
          </a:p>
        </p:txBody>
      </p:sp>
      <p:sp>
        <p:nvSpPr>
          <p:cNvPr id="5921794" name="Rectangle 7"/>
          <p:cNvSpPr txBox="1">
            <a:spLocks noGrp="1" noChangeArrowheads="1"/>
          </p:cNvSpPr>
          <p:nvPr/>
        </p:nvSpPr>
        <p:spPr bwMode="auto">
          <a:xfrm>
            <a:off x="3884613" y="8685213"/>
            <a:ext cx="29718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nchor="b"/>
          <a:lstStyle>
            <a:lvl1pPr algn="l">
              <a:defRPr>
                <a:solidFill>
                  <a:schemeClr val="tx1"/>
                </a:solidFill>
                <a:latin typeface="Arial" charset="0"/>
                <a:ea typeface="ＭＳ Ｐゴシック" charset="0"/>
              </a:defRPr>
            </a:lvl1pPr>
            <a:lvl2pPr marL="742950" indent="-285750" algn="l">
              <a:defRPr>
                <a:solidFill>
                  <a:schemeClr val="tx1"/>
                </a:solidFill>
                <a:latin typeface="Arial" charset="0"/>
                <a:ea typeface="ＭＳ Ｐゴシック" charset="0"/>
              </a:defRPr>
            </a:lvl2pPr>
            <a:lvl3pPr marL="1143000" indent="-228600" algn="l">
              <a:defRPr>
                <a:solidFill>
                  <a:schemeClr val="tx1"/>
                </a:solidFill>
                <a:latin typeface="Arial" charset="0"/>
                <a:ea typeface="ＭＳ Ｐゴシック" charset="0"/>
              </a:defRPr>
            </a:lvl3pPr>
            <a:lvl4pPr marL="1600200" indent="-228600" algn="l">
              <a:defRPr>
                <a:solidFill>
                  <a:schemeClr val="tx1"/>
                </a:solidFill>
                <a:latin typeface="Arial" charset="0"/>
                <a:ea typeface="ＭＳ Ｐゴシック" charset="0"/>
              </a:defRPr>
            </a:lvl4pPr>
            <a:lvl5pPr marL="2057400" indent="-228600" algn="l">
              <a:defRPr>
                <a:solidFill>
                  <a:schemeClr val="tx1"/>
                </a:solidFill>
                <a:latin typeface="Arial" charset="0"/>
                <a:ea typeface="ＭＳ Ｐゴシック" charset="0"/>
              </a:defRPr>
            </a:lvl5pPr>
            <a:lvl6pPr marL="2514600" indent="-228600" fontAlgn="base">
              <a:spcBef>
                <a:spcPct val="0"/>
              </a:spcBef>
              <a:spcAft>
                <a:spcPct val="0"/>
              </a:spcAft>
              <a:defRPr>
                <a:solidFill>
                  <a:schemeClr val="tx1"/>
                </a:solidFill>
                <a:latin typeface="Arial" charset="0"/>
                <a:ea typeface="ＭＳ Ｐゴシック" charset="0"/>
              </a:defRPr>
            </a:lvl6pPr>
            <a:lvl7pPr marL="2971800" indent="-228600" fontAlgn="base">
              <a:spcBef>
                <a:spcPct val="0"/>
              </a:spcBef>
              <a:spcAft>
                <a:spcPct val="0"/>
              </a:spcAft>
              <a:defRPr>
                <a:solidFill>
                  <a:schemeClr val="tx1"/>
                </a:solidFill>
                <a:latin typeface="Arial" charset="0"/>
                <a:ea typeface="ＭＳ Ｐゴシック" charset="0"/>
              </a:defRPr>
            </a:lvl7pPr>
            <a:lvl8pPr marL="3429000" indent="-228600" fontAlgn="base">
              <a:spcBef>
                <a:spcPct val="0"/>
              </a:spcBef>
              <a:spcAft>
                <a:spcPct val="0"/>
              </a:spcAft>
              <a:defRPr>
                <a:solidFill>
                  <a:schemeClr val="tx1"/>
                </a:solidFill>
                <a:latin typeface="Arial" charset="0"/>
                <a:ea typeface="ＭＳ Ｐゴシック" charset="0"/>
              </a:defRPr>
            </a:lvl8pPr>
            <a:lvl9pPr marL="3886200" indent="-228600" fontAlgn="base">
              <a:spcBef>
                <a:spcPct val="0"/>
              </a:spcBef>
              <a:spcAft>
                <a:spcPct val="0"/>
              </a:spcAft>
              <a:defRPr>
                <a:solidFill>
                  <a:schemeClr val="tx1"/>
                </a:solidFill>
                <a:latin typeface="Arial" charset="0"/>
                <a:ea typeface="ＭＳ Ｐゴシック" charset="0"/>
              </a:defRPr>
            </a:lvl9pPr>
          </a:lstStyle>
          <a:p>
            <a:pPr algn="r" eaLnBrk="1" hangingPunct="1">
              <a:defRPr/>
            </a:pPr>
            <a:fld id="{C53DBC6A-AA23-2448-A058-571F25FBA1AE}" type="slidenum">
              <a:rPr lang="en-US" sz="1200" smtClean="0">
                <a:solidFill>
                  <a:prstClr val="black"/>
                </a:solidFill>
              </a:rPr>
              <a:pPr algn="r" eaLnBrk="1" hangingPunct="1">
                <a:defRPr/>
              </a:pPr>
              <a:t>107</a:t>
            </a:fld>
            <a:endParaRPr lang="en-US" sz="1200">
              <a:solidFill>
                <a:prstClr val="black"/>
              </a:solidFill>
            </a:endParaRPr>
          </a:p>
        </p:txBody>
      </p:sp>
      <p:sp>
        <p:nvSpPr>
          <p:cNvPr id="737283" name="Rectangle 2"/>
          <p:cNvSpPr>
            <a:spLocks noGrp="1" noRot="1" noChangeAspect="1" noChangeArrowheads="1" noTextEdit="1"/>
          </p:cNvSpPr>
          <p:nvPr>
            <p:ph type="sldImg"/>
          </p:nvPr>
        </p:nvSpPr>
        <p:spPr>
          <a:ln/>
        </p:spPr>
      </p:sp>
      <p:sp>
        <p:nvSpPr>
          <p:cNvPr id="5921796" name="Rectangle 3"/>
          <p:cNvSpPr>
            <a:spLocks noGrp="1" noChangeArrowheads="1"/>
          </p:cNvSpPr>
          <p:nvPr>
            <p:ph type="body" idx="1"/>
          </p:nvPr>
        </p:nvSpPr>
        <p:spPr/>
        <p:txBody>
          <a:bodyPr/>
          <a:lstStyle/>
          <a:p>
            <a:pPr eaLnBrk="1" hangingPunct="1">
              <a:defRPr/>
            </a:pPr>
            <a:endParaRPr lang="en-US">
              <a:cs typeface="+mn-cs"/>
            </a:endParaRPr>
          </a:p>
        </p:txBody>
      </p:sp>
    </p:spTree>
  </p:cSld>
  <p:clrMapOvr>
    <a:masterClrMapping/>
  </p:clrMapOvr>
</p:notes>
</file>

<file path=ppt/notesSlides/notesSlide1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9329" name="Slide Number Placeholder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fld id="{6069AD5A-274E-7E47-A369-B34F4F185626}" type="slidenum">
              <a:rPr lang="en-US" sz="1200">
                <a:solidFill>
                  <a:srgbClr val="000000"/>
                </a:solidFill>
                <a:latin typeface="26" charset="0"/>
              </a:rPr>
              <a:pPr/>
              <a:t>108</a:t>
            </a:fld>
            <a:endParaRPr lang="en-US" sz="1200">
              <a:solidFill>
                <a:srgbClr val="000000"/>
              </a:solidFill>
              <a:latin typeface="26" charset="0"/>
            </a:endParaRPr>
          </a:p>
        </p:txBody>
      </p:sp>
      <p:sp>
        <p:nvSpPr>
          <p:cNvPr id="5923842" name="Rectangle 7"/>
          <p:cNvSpPr txBox="1">
            <a:spLocks noGrp="1" noChangeArrowheads="1"/>
          </p:cNvSpPr>
          <p:nvPr/>
        </p:nvSpPr>
        <p:spPr bwMode="auto">
          <a:xfrm>
            <a:off x="3884613" y="8685213"/>
            <a:ext cx="29718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nchor="b"/>
          <a:lstStyle>
            <a:lvl1pPr algn="l">
              <a:defRPr>
                <a:solidFill>
                  <a:schemeClr val="tx1"/>
                </a:solidFill>
                <a:latin typeface="Arial" charset="0"/>
                <a:ea typeface="ＭＳ Ｐゴシック" charset="0"/>
              </a:defRPr>
            </a:lvl1pPr>
            <a:lvl2pPr marL="742950" indent="-285750" algn="l">
              <a:defRPr>
                <a:solidFill>
                  <a:schemeClr val="tx1"/>
                </a:solidFill>
                <a:latin typeface="Arial" charset="0"/>
                <a:ea typeface="ＭＳ Ｐゴシック" charset="0"/>
              </a:defRPr>
            </a:lvl2pPr>
            <a:lvl3pPr marL="1143000" indent="-228600" algn="l">
              <a:defRPr>
                <a:solidFill>
                  <a:schemeClr val="tx1"/>
                </a:solidFill>
                <a:latin typeface="Arial" charset="0"/>
                <a:ea typeface="ＭＳ Ｐゴシック" charset="0"/>
              </a:defRPr>
            </a:lvl3pPr>
            <a:lvl4pPr marL="1600200" indent="-228600" algn="l">
              <a:defRPr>
                <a:solidFill>
                  <a:schemeClr val="tx1"/>
                </a:solidFill>
                <a:latin typeface="Arial" charset="0"/>
                <a:ea typeface="ＭＳ Ｐゴシック" charset="0"/>
              </a:defRPr>
            </a:lvl4pPr>
            <a:lvl5pPr marL="2057400" indent="-228600" algn="l">
              <a:defRPr>
                <a:solidFill>
                  <a:schemeClr val="tx1"/>
                </a:solidFill>
                <a:latin typeface="Arial" charset="0"/>
                <a:ea typeface="ＭＳ Ｐゴシック" charset="0"/>
              </a:defRPr>
            </a:lvl5pPr>
            <a:lvl6pPr marL="2514600" indent="-228600" fontAlgn="base">
              <a:spcBef>
                <a:spcPct val="0"/>
              </a:spcBef>
              <a:spcAft>
                <a:spcPct val="0"/>
              </a:spcAft>
              <a:defRPr>
                <a:solidFill>
                  <a:schemeClr val="tx1"/>
                </a:solidFill>
                <a:latin typeface="Arial" charset="0"/>
                <a:ea typeface="ＭＳ Ｐゴシック" charset="0"/>
              </a:defRPr>
            </a:lvl6pPr>
            <a:lvl7pPr marL="2971800" indent="-228600" fontAlgn="base">
              <a:spcBef>
                <a:spcPct val="0"/>
              </a:spcBef>
              <a:spcAft>
                <a:spcPct val="0"/>
              </a:spcAft>
              <a:defRPr>
                <a:solidFill>
                  <a:schemeClr val="tx1"/>
                </a:solidFill>
                <a:latin typeface="Arial" charset="0"/>
                <a:ea typeface="ＭＳ Ｐゴシック" charset="0"/>
              </a:defRPr>
            </a:lvl7pPr>
            <a:lvl8pPr marL="3429000" indent="-228600" fontAlgn="base">
              <a:spcBef>
                <a:spcPct val="0"/>
              </a:spcBef>
              <a:spcAft>
                <a:spcPct val="0"/>
              </a:spcAft>
              <a:defRPr>
                <a:solidFill>
                  <a:schemeClr val="tx1"/>
                </a:solidFill>
                <a:latin typeface="Arial" charset="0"/>
                <a:ea typeface="ＭＳ Ｐゴシック" charset="0"/>
              </a:defRPr>
            </a:lvl8pPr>
            <a:lvl9pPr marL="3886200" indent="-228600" fontAlgn="base">
              <a:spcBef>
                <a:spcPct val="0"/>
              </a:spcBef>
              <a:spcAft>
                <a:spcPct val="0"/>
              </a:spcAft>
              <a:defRPr>
                <a:solidFill>
                  <a:schemeClr val="tx1"/>
                </a:solidFill>
                <a:latin typeface="Arial" charset="0"/>
                <a:ea typeface="ＭＳ Ｐゴシック" charset="0"/>
              </a:defRPr>
            </a:lvl9pPr>
          </a:lstStyle>
          <a:p>
            <a:pPr algn="r" eaLnBrk="1" hangingPunct="1">
              <a:defRPr/>
            </a:pPr>
            <a:fld id="{63036942-C79B-DE47-A6B4-60EE992362F5}" type="slidenum">
              <a:rPr lang="en-US" sz="1200" smtClean="0">
                <a:solidFill>
                  <a:prstClr val="black"/>
                </a:solidFill>
              </a:rPr>
              <a:pPr algn="r" eaLnBrk="1" hangingPunct="1">
                <a:defRPr/>
              </a:pPr>
              <a:t>108</a:t>
            </a:fld>
            <a:endParaRPr lang="en-US" sz="1200">
              <a:solidFill>
                <a:prstClr val="black"/>
              </a:solidFill>
            </a:endParaRPr>
          </a:p>
        </p:txBody>
      </p:sp>
      <p:sp>
        <p:nvSpPr>
          <p:cNvPr id="739331" name="Rectangle 2"/>
          <p:cNvSpPr>
            <a:spLocks noGrp="1" noRot="1" noChangeAspect="1" noChangeArrowheads="1" noTextEdit="1"/>
          </p:cNvSpPr>
          <p:nvPr>
            <p:ph type="sldImg"/>
          </p:nvPr>
        </p:nvSpPr>
        <p:spPr>
          <a:ln/>
        </p:spPr>
      </p:sp>
      <p:sp>
        <p:nvSpPr>
          <p:cNvPr id="5923844" name="Rectangle 3"/>
          <p:cNvSpPr>
            <a:spLocks noGrp="1" noChangeArrowheads="1"/>
          </p:cNvSpPr>
          <p:nvPr>
            <p:ph type="body" idx="1"/>
          </p:nvPr>
        </p:nvSpPr>
        <p:spPr/>
        <p:txBody>
          <a:bodyPr/>
          <a:lstStyle/>
          <a:p>
            <a:pPr eaLnBrk="1" hangingPunct="1">
              <a:defRPr/>
            </a:pPr>
            <a:endParaRPr lang="en-US">
              <a:cs typeface="+mn-cs"/>
            </a:endParaRPr>
          </a:p>
        </p:txBody>
      </p:sp>
    </p:spTree>
  </p:cSld>
  <p:clrMapOvr>
    <a:masterClrMapping/>
  </p:clrMapOvr>
</p:notes>
</file>

<file path=ppt/notesSlides/notesSlide1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137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fld id="{DA2FCBDA-5E74-6042-ABA8-0B0207338097}" type="slidenum">
              <a:rPr lang="en-US" sz="1200">
                <a:solidFill>
                  <a:srgbClr val="000000"/>
                </a:solidFill>
                <a:latin typeface="26" charset="0"/>
              </a:rPr>
              <a:pPr/>
              <a:t>109</a:t>
            </a:fld>
            <a:endParaRPr lang="en-US" sz="1200">
              <a:solidFill>
                <a:srgbClr val="000000"/>
              </a:solidFill>
              <a:latin typeface="26" charset="0"/>
            </a:endParaRPr>
          </a:p>
        </p:txBody>
      </p:sp>
      <p:sp>
        <p:nvSpPr>
          <p:cNvPr id="741378" name="Rectangle 2"/>
          <p:cNvSpPr>
            <a:spLocks noGrp="1" noRot="1" noChangeAspect="1" noChangeArrowheads="1" noTextEdit="1"/>
          </p:cNvSpPr>
          <p:nvPr>
            <p:ph type="sldImg"/>
          </p:nvPr>
        </p:nvSpPr>
        <p:spPr>
          <a:xfrm>
            <a:off x="1177925" y="720725"/>
            <a:ext cx="4521200" cy="3390900"/>
          </a:xfrm>
          <a:ln/>
        </p:spPr>
      </p:sp>
      <p:sp>
        <p:nvSpPr>
          <p:cNvPr id="5761027" name="Rectangle 3"/>
          <p:cNvSpPr>
            <a:spLocks noGrp="1" noChangeArrowheads="1"/>
          </p:cNvSpPr>
          <p:nvPr>
            <p:ph type="body" idx="1"/>
          </p:nvPr>
        </p:nvSpPr>
        <p:spPr>
          <a:xfrm>
            <a:off x="917575" y="4329113"/>
            <a:ext cx="5043488" cy="4113212"/>
          </a:xfrm>
        </p:spPr>
        <p:txBody>
          <a:bodyPr/>
          <a:lstStyle/>
          <a:p>
            <a:pPr eaLnBrk="1" hangingPunct="1">
              <a:defRPr/>
            </a:pPr>
            <a:endParaRPr lang="en-AU">
              <a:cs typeface="+mn-cs"/>
            </a:endParaRPr>
          </a:p>
        </p:txBody>
      </p:sp>
    </p:spTree>
  </p:cSld>
  <p:clrMapOvr>
    <a:masterClrMapping/>
  </p:clrMapOvr>
</p:notes>
</file>

<file path=ppt/notesSlides/notesSlide108.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D40018F-991B-2DF8-7684-0A2042AFFA9E}"/>
            </a:ext>
          </a:extLst>
        </p:cNvPr>
        <p:cNvGrpSpPr/>
        <p:nvPr/>
      </p:nvGrpSpPr>
      <p:grpSpPr>
        <a:xfrm>
          <a:off x="0" y="0"/>
          <a:ext cx="0" cy="0"/>
          <a:chOff x="0" y="0"/>
          <a:chExt cx="0" cy="0"/>
        </a:xfrm>
      </p:grpSpPr>
      <p:sp>
        <p:nvSpPr>
          <p:cNvPr id="741377" name="Rectangle 7">
            <a:extLst>
              <a:ext uri="{FF2B5EF4-FFF2-40B4-BE49-F238E27FC236}">
                <a16:creationId xmlns:a16="http://schemas.microsoft.com/office/drawing/2014/main" id="{0AC213CB-99BF-F5CB-EE20-48C9A5FD928A}"/>
              </a:ext>
            </a:extLst>
          </p:cNvPr>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fld id="{DA2FCBDA-5E74-6042-ABA8-0B0207338097}" type="slidenum">
              <a:rPr lang="en-US" sz="1200">
                <a:solidFill>
                  <a:srgbClr val="000000"/>
                </a:solidFill>
                <a:latin typeface="26" charset="0"/>
              </a:rPr>
              <a:pPr/>
              <a:t>110</a:t>
            </a:fld>
            <a:endParaRPr lang="en-US" sz="1200">
              <a:solidFill>
                <a:srgbClr val="000000"/>
              </a:solidFill>
              <a:latin typeface="26" charset="0"/>
            </a:endParaRPr>
          </a:p>
        </p:txBody>
      </p:sp>
      <p:sp>
        <p:nvSpPr>
          <p:cNvPr id="741378" name="Rectangle 2">
            <a:extLst>
              <a:ext uri="{FF2B5EF4-FFF2-40B4-BE49-F238E27FC236}">
                <a16:creationId xmlns:a16="http://schemas.microsoft.com/office/drawing/2014/main" id="{4AE0E300-44C8-5A9A-3C8B-E99D35688B7E}"/>
              </a:ext>
            </a:extLst>
          </p:cNvPr>
          <p:cNvSpPr>
            <a:spLocks noGrp="1" noRot="1" noChangeAspect="1" noChangeArrowheads="1" noTextEdit="1"/>
          </p:cNvSpPr>
          <p:nvPr>
            <p:ph type="sldImg"/>
          </p:nvPr>
        </p:nvSpPr>
        <p:spPr>
          <a:xfrm>
            <a:off x="1177925" y="720725"/>
            <a:ext cx="4521200" cy="3390900"/>
          </a:xfrm>
          <a:ln/>
        </p:spPr>
      </p:sp>
      <p:sp>
        <p:nvSpPr>
          <p:cNvPr id="5761027" name="Rectangle 3">
            <a:extLst>
              <a:ext uri="{FF2B5EF4-FFF2-40B4-BE49-F238E27FC236}">
                <a16:creationId xmlns:a16="http://schemas.microsoft.com/office/drawing/2014/main" id="{46858757-C156-1682-75BE-F3386C6FA2BC}"/>
              </a:ext>
            </a:extLst>
          </p:cNvPr>
          <p:cNvSpPr>
            <a:spLocks noGrp="1" noChangeArrowheads="1"/>
          </p:cNvSpPr>
          <p:nvPr>
            <p:ph type="body" idx="1"/>
          </p:nvPr>
        </p:nvSpPr>
        <p:spPr>
          <a:xfrm>
            <a:off x="917575" y="4329113"/>
            <a:ext cx="5043488" cy="4113212"/>
          </a:xfrm>
        </p:spPr>
        <p:txBody>
          <a:bodyPr/>
          <a:lstStyle/>
          <a:p>
            <a:pPr eaLnBrk="1" hangingPunct="1">
              <a:defRPr/>
            </a:pPr>
            <a:endParaRPr lang="en-AU">
              <a:cs typeface="+mn-cs"/>
            </a:endParaRPr>
          </a:p>
        </p:txBody>
      </p:sp>
    </p:spTree>
    <p:extLst>
      <p:ext uri="{BB962C8B-B14F-4D97-AF65-F5344CB8AC3E}">
        <p14:creationId xmlns:p14="http://schemas.microsoft.com/office/powerpoint/2010/main" val="3019725217"/>
      </p:ext>
    </p:extLst>
  </p:cSld>
  <p:clrMapOvr>
    <a:masterClrMapping/>
  </p:clrMapOvr>
</p:notes>
</file>

<file path=ppt/notesSlides/notesSlide1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342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fld id="{FF7B6EE6-982E-1E45-9900-B8CF5D4388A4}" type="slidenum">
              <a:rPr lang="en-US" sz="1200">
                <a:solidFill>
                  <a:srgbClr val="000000"/>
                </a:solidFill>
                <a:latin typeface="26" charset="0"/>
              </a:rPr>
              <a:pPr/>
              <a:t>111</a:t>
            </a:fld>
            <a:endParaRPr lang="en-US" sz="1200">
              <a:solidFill>
                <a:srgbClr val="000000"/>
              </a:solidFill>
              <a:latin typeface="26" charset="0"/>
            </a:endParaRPr>
          </a:p>
        </p:txBody>
      </p:sp>
      <p:sp>
        <p:nvSpPr>
          <p:cNvPr id="743426" name="Rectangle 2"/>
          <p:cNvSpPr>
            <a:spLocks noGrp="1" noRot="1" noChangeAspect="1" noChangeArrowheads="1" noTextEdit="1"/>
          </p:cNvSpPr>
          <p:nvPr>
            <p:ph type="sldImg"/>
          </p:nvPr>
        </p:nvSpPr>
        <p:spPr>
          <a:ln/>
        </p:spPr>
      </p:sp>
      <p:sp>
        <p:nvSpPr>
          <p:cNvPr id="4367363" name="Rectangle 3"/>
          <p:cNvSpPr>
            <a:spLocks noGrp="1" noChangeArrowheads="1"/>
          </p:cNvSpPr>
          <p:nvPr>
            <p:ph type="body" idx="1"/>
          </p:nvPr>
        </p:nvSpPr>
        <p:spPr/>
        <p:txBody>
          <a:bodyPr/>
          <a:lstStyle/>
          <a:p>
            <a:pPr eaLnBrk="1" hangingPunct="1">
              <a:defRPr/>
            </a:pPr>
            <a:r>
              <a:rPr lang="en-US" dirty="0">
                <a:cs typeface="+mn-cs"/>
              </a:rPr>
              <a:t>Mr. </a:t>
            </a:r>
            <a:r>
              <a:rPr lang="en-US" dirty="0" err="1">
                <a:cs typeface="+mn-cs"/>
              </a:rPr>
              <a:t>Zindler</a:t>
            </a:r>
            <a:r>
              <a:rPr lang="en-US" dirty="0">
                <a:cs typeface="+mn-cs"/>
              </a:rPr>
              <a:t> is editor of </a:t>
            </a:r>
            <a:r>
              <a:rPr lang="en-US" i="1" dirty="0">
                <a:cs typeface="+mn-cs"/>
              </a:rPr>
              <a:t>American Atheist.  </a:t>
            </a:r>
            <a:r>
              <a:rPr lang="en-US" dirty="0">
                <a:cs typeface="+mn-cs"/>
              </a:rPr>
              <a:t>He spent 17 years as a teacher and professor of biology, psychobiology, and geology at a branch of St. </a:t>
            </a:r>
            <a:r>
              <a:rPr lang="en-US" dirty="0" err="1">
                <a:cs typeface="+mn-cs"/>
              </a:rPr>
              <a:t>Univ</a:t>
            </a:r>
            <a:r>
              <a:rPr lang="en-US" dirty="0">
                <a:cs typeface="+mn-cs"/>
              </a:rPr>
              <a:t> of NY (SUNY). He is a member of several learned societies including the American Association for the Advancement of Science, New York Academy of Science, Society of Biblical Literature and the American Schools of Oriental Research. Mr. </a:t>
            </a:r>
            <a:r>
              <a:rPr lang="en-US" dirty="0" err="1">
                <a:cs typeface="+mn-cs"/>
              </a:rPr>
              <a:t>Zindler</a:t>
            </a:r>
            <a:r>
              <a:rPr lang="en-US" dirty="0">
                <a:cs typeface="+mn-cs"/>
              </a:rPr>
              <a:t> is also a member of the Jesus Seminar, and an expert in a number of esoteric, biblical-era languages. Neither the American Atheists web site nor the one below say where he taught and both refer to him as </a:t>
            </a:r>
            <a:r>
              <a:rPr lang="en-US" altLang="ja-JP" dirty="0">
                <a:latin typeface="Arial"/>
                <a:cs typeface="+mn-cs"/>
              </a:rPr>
              <a:t>"</a:t>
            </a:r>
            <a:r>
              <a:rPr lang="en-US" dirty="0">
                <a:cs typeface="+mn-cs"/>
              </a:rPr>
              <a:t>Mr.</a:t>
            </a:r>
            <a:r>
              <a:rPr lang="en-US" altLang="ja-JP" dirty="0">
                <a:latin typeface="Arial"/>
                <a:cs typeface="+mn-cs"/>
              </a:rPr>
              <a:t>"</a:t>
            </a:r>
            <a:r>
              <a:rPr lang="en-US" dirty="0">
                <a:cs typeface="+mn-cs"/>
              </a:rPr>
              <a:t> and neither say that he has a PhD (so he must not, and so what is he doing in the AAAS and the NYAS and the SBL?  His statements at the web site below show his gross ignorance of science, archeology and the Bible.</a:t>
            </a:r>
          </a:p>
          <a:p>
            <a:pPr eaLnBrk="1" hangingPunct="1">
              <a:defRPr/>
            </a:pPr>
            <a:r>
              <a:rPr lang="en-US" dirty="0">
                <a:cs typeface="+mn-cs"/>
              </a:rPr>
              <a:t>Picture: http://</a:t>
            </a:r>
            <a:r>
              <a:rPr lang="en-US" dirty="0" err="1">
                <a:cs typeface="+mn-cs"/>
              </a:rPr>
              <a:t>www.secularstudents.org</a:t>
            </a:r>
            <a:r>
              <a:rPr lang="en-US" dirty="0">
                <a:cs typeface="+mn-cs"/>
              </a:rPr>
              <a:t>/files/</a:t>
            </a:r>
            <a:r>
              <a:rPr lang="en-US" dirty="0" err="1">
                <a:cs typeface="+mn-cs"/>
              </a:rPr>
              <a:t>frank.jpg</a:t>
            </a:r>
            <a:endParaRPr lang="en-US" dirty="0">
              <a:cs typeface="+mn-cs"/>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091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fld id="{5E3AA534-FC73-AC44-99B5-833AE9FEC58F}" type="slidenum">
              <a:rPr lang="en-GB" sz="1200">
                <a:solidFill>
                  <a:srgbClr val="FFFFFF"/>
                </a:solidFill>
                <a:latin typeface="Comic Sans MS" charset="0"/>
              </a:rPr>
              <a:pPr/>
              <a:t>11</a:t>
            </a:fld>
            <a:endParaRPr lang="en-GB" sz="1200">
              <a:solidFill>
                <a:srgbClr val="FFFFFF"/>
              </a:solidFill>
              <a:latin typeface="Comic Sans MS" charset="0"/>
            </a:endParaRPr>
          </a:p>
        </p:txBody>
      </p:sp>
      <p:sp>
        <p:nvSpPr>
          <p:cNvPr id="550914" name="Rectangle 1026"/>
          <p:cNvSpPr>
            <a:spLocks noGrp="1" noRot="1" noChangeAspect="1" noChangeArrowheads="1"/>
          </p:cNvSpPr>
          <p:nvPr>
            <p:ph type="sldImg"/>
          </p:nvPr>
        </p:nvSpPr>
        <p:spPr>
          <a:solidFill>
            <a:srgbClr val="FFFFFF"/>
          </a:solidFill>
          <a:ln/>
        </p:spPr>
      </p:sp>
      <p:sp>
        <p:nvSpPr>
          <p:cNvPr id="550915" name="Rectangle 1027"/>
          <p:cNvSpPr>
            <a:spLocks noGrp="1" noChangeArrowheads="1"/>
          </p:cNvSpPr>
          <p:nvPr>
            <p:ph type="body" idx="1"/>
          </p:nvPr>
        </p:nvSpPr>
        <p:spPr>
          <a:solidFill>
            <a:srgbClr val="FFFFFF"/>
          </a:solidFill>
          <a:ln>
            <a:solidFill>
              <a:srgbClr val="000000"/>
            </a:solidFill>
          </a:ln>
        </p:spPr>
        <p:txBody>
          <a:bodyPr/>
          <a:lstStyle/>
          <a:p>
            <a:r>
              <a:rPr lang="en-US" dirty="0">
                <a:latin typeface="Calibri" charset="0"/>
                <a:ea typeface="ＭＳ Ｐゴシック" charset="0"/>
                <a:cs typeface="ＭＳ Ｐゴシック" charset="0"/>
              </a:rPr>
              <a:t>… such as in Christmas cards that equate Jesus and Santa</a:t>
            </a:r>
            <a:r>
              <a:rPr lang="en-US" dirty="0">
                <a:ea typeface="ＭＳ Ｐゴシック" charset="0"/>
                <a:cs typeface="ＭＳ Ｐゴシック" charset="0"/>
              </a:rPr>
              <a:t> [read card].</a:t>
            </a:r>
          </a:p>
        </p:txBody>
      </p:sp>
    </p:spTree>
  </p:cSld>
  <p:clrMapOvr>
    <a:masterClrMapping/>
  </p:clrMapOvr>
</p:notes>
</file>

<file path=ppt/notesSlides/notesSlide1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5473" name="Slide Number Placeholder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fld id="{D1CF594F-0F31-A449-B2F5-67D53EF9915F}" type="slidenum">
              <a:rPr lang="en-US" sz="1200">
                <a:solidFill>
                  <a:srgbClr val="000000"/>
                </a:solidFill>
                <a:latin typeface="26" charset="0"/>
              </a:rPr>
              <a:pPr/>
              <a:t>112</a:t>
            </a:fld>
            <a:endParaRPr lang="en-US" sz="1200">
              <a:solidFill>
                <a:srgbClr val="000000"/>
              </a:solidFill>
              <a:latin typeface="26" charset="0"/>
            </a:endParaRPr>
          </a:p>
        </p:txBody>
      </p:sp>
      <p:sp>
        <p:nvSpPr>
          <p:cNvPr id="745474" name="Rectangle 7"/>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r" eaLnBrk="1" hangingPunct="1"/>
            <a:fld id="{631A1F53-225D-2F43-BAA4-4E7691C07C06}" type="slidenum">
              <a:rPr lang="en-US" sz="1200">
                <a:solidFill>
                  <a:srgbClr val="000000"/>
                </a:solidFill>
                <a:latin typeface="Arial" charset="0"/>
                <a:cs typeface="Arial" charset="0"/>
              </a:rPr>
              <a:pPr algn="r" eaLnBrk="1" hangingPunct="1"/>
              <a:t>112</a:t>
            </a:fld>
            <a:endParaRPr lang="en-US" sz="1200">
              <a:solidFill>
                <a:srgbClr val="000000"/>
              </a:solidFill>
              <a:latin typeface="Arial" charset="0"/>
              <a:cs typeface="Arial" charset="0"/>
            </a:endParaRPr>
          </a:p>
        </p:txBody>
      </p:sp>
      <p:sp>
        <p:nvSpPr>
          <p:cNvPr id="745475" name="Rectangle 2"/>
          <p:cNvSpPr>
            <a:spLocks noGrp="1" noRot="1" noChangeAspect="1" noChangeArrowheads="1" noTextEdit="1"/>
          </p:cNvSpPr>
          <p:nvPr>
            <p:ph type="sldImg"/>
          </p:nvPr>
        </p:nvSpPr>
        <p:spPr>
          <a:ln/>
        </p:spPr>
      </p:sp>
      <p:sp>
        <p:nvSpPr>
          <p:cNvPr id="4369412" name="Rectangle 3"/>
          <p:cNvSpPr>
            <a:spLocks noGrp="1" noChangeArrowheads="1"/>
          </p:cNvSpPr>
          <p:nvPr>
            <p:ph type="body" idx="1"/>
          </p:nvPr>
        </p:nvSpPr>
        <p:spPr/>
        <p:txBody>
          <a:bodyPr/>
          <a:lstStyle/>
          <a:p>
            <a:pPr eaLnBrk="1" hangingPunct="1">
              <a:spcBef>
                <a:spcPct val="0"/>
              </a:spcBef>
              <a:defRPr/>
            </a:pPr>
            <a:r>
              <a:rPr lang="en-US">
                <a:cs typeface="+mn-cs"/>
              </a:rPr>
              <a:t>Sadly, at the time (and as of 2007) Dr. Craig was compromised with the Big Bang and millions of years.</a:t>
            </a:r>
          </a:p>
        </p:txBody>
      </p:sp>
    </p:spTree>
  </p:cSld>
  <p:clrMapOvr>
    <a:masterClrMapping/>
  </p:clrMapOvr>
</p:notes>
</file>

<file path=ppt/notesSlides/notesSlide1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318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81E9284F-3710-0849-BD52-5C410175BC61}" type="slidenum">
              <a:rPr kumimoji="0" lang="en-US" sz="1200" b="0" i="0" u="none" strike="noStrike" kern="1200" cap="none" spc="0" normalizeH="0" baseline="0" noProof="0">
                <a:ln>
                  <a:noFill/>
                </a:ln>
                <a:solidFill>
                  <a:srgbClr val="000000"/>
                </a:solidFill>
                <a:effectLst/>
                <a:uLnTx/>
                <a:uFillTx/>
                <a:latin typeface="26"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113</a:t>
            </a:fld>
            <a:endParaRPr kumimoji="0" lang="en-US" sz="1200" b="0" i="0" u="none" strike="noStrike" kern="1200" cap="none" spc="0" normalizeH="0" baseline="0" noProof="0">
              <a:ln>
                <a:noFill/>
              </a:ln>
              <a:solidFill>
                <a:srgbClr val="000000"/>
              </a:solidFill>
              <a:effectLst/>
              <a:uLnTx/>
              <a:uFillTx/>
              <a:latin typeface="26" charset="0"/>
              <a:ea typeface="ＭＳ Ｐゴシック" charset="0"/>
            </a:endParaRPr>
          </a:p>
        </p:txBody>
      </p:sp>
      <p:sp>
        <p:nvSpPr>
          <p:cNvPr id="733186" name="Rectangle 2"/>
          <p:cNvSpPr>
            <a:spLocks noGrp="1" noRot="1" noChangeAspect="1" noChangeArrowheads="1" noTextEdit="1"/>
          </p:cNvSpPr>
          <p:nvPr>
            <p:ph type="sldImg"/>
          </p:nvPr>
        </p:nvSpPr>
        <p:spPr>
          <a:ln/>
        </p:spPr>
      </p:sp>
      <p:sp>
        <p:nvSpPr>
          <p:cNvPr id="6063107" name="Rectangle 3"/>
          <p:cNvSpPr>
            <a:spLocks noGrp="1" noChangeArrowheads="1"/>
          </p:cNvSpPr>
          <p:nvPr>
            <p:ph type="body" idx="1"/>
          </p:nvPr>
        </p:nvSpPr>
        <p:spPr/>
        <p:txBody>
          <a:bodyPr/>
          <a:lstStyle/>
          <a:p>
            <a:pPr eaLnBrk="1" hangingPunct="1">
              <a:defRPr/>
            </a:pPr>
            <a:endParaRPr lang="en-US">
              <a:cs typeface="+mn-cs"/>
            </a:endParaRPr>
          </a:p>
        </p:txBody>
      </p:sp>
    </p:spTree>
    <p:extLst>
      <p:ext uri="{BB962C8B-B14F-4D97-AF65-F5344CB8AC3E}">
        <p14:creationId xmlns:p14="http://schemas.microsoft.com/office/powerpoint/2010/main" val="2167076760"/>
      </p:ext>
    </p:extLst>
  </p:cSld>
  <p:clrMapOvr>
    <a:masterClrMapping/>
  </p:clrMapOvr>
</p:notes>
</file>

<file path=ppt/notesSlides/notesSlide1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956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fld id="{C057044A-BD12-2742-A9BF-8AFC8033A78F}" type="slidenum">
              <a:rPr lang="en-US" sz="1200">
                <a:solidFill>
                  <a:srgbClr val="000000"/>
                </a:solidFill>
                <a:latin typeface="26" charset="0"/>
              </a:rPr>
              <a:pPr/>
              <a:t>114</a:t>
            </a:fld>
            <a:endParaRPr lang="en-US" sz="1200">
              <a:solidFill>
                <a:srgbClr val="000000"/>
              </a:solidFill>
              <a:latin typeface="26" charset="0"/>
            </a:endParaRPr>
          </a:p>
        </p:txBody>
      </p:sp>
      <p:sp>
        <p:nvSpPr>
          <p:cNvPr id="749570" name="Rectangle 2"/>
          <p:cNvSpPr>
            <a:spLocks noGrp="1" noRot="1" noChangeAspect="1" noChangeArrowheads="1" noTextEdit="1"/>
          </p:cNvSpPr>
          <p:nvPr>
            <p:ph type="sldImg"/>
          </p:nvPr>
        </p:nvSpPr>
        <p:spPr>
          <a:ln/>
        </p:spPr>
      </p:sp>
      <p:sp>
        <p:nvSpPr>
          <p:cNvPr id="6061059" name="Rectangle 3"/>
          <p:cNvSpPr>
            <a:spLocks noGrp="1" noChangeArrowheads="1"/>
          </p:cNvSpPr>
          <p:nvPr>
            <p:ph type="body" idx="1"/>
          </p:nvPr>
        </p:nvSpPr>
        <p:spPr/>
        <p:txBody>
          <a:bodyPr/>
          <a:lstStyle/>
          <a:p>
            <a:pPr eaLnBrk="1" hangingPunct="1">
              <a:defRPr/>
            </a:pPr>
            <a:endParaRPr lang="en-US">
              <a:cs typeface="+mn-cs"/>
            </a:endParaRPr>
          </a:p>
        </p:txBody>
      </p:sp>
    </p:spTree>
  </p:cSld>
  <p:clrMapOvr>
    <a:masterClrMapping/>
  </p:clrMapOvr>
</p:notes>
</file>

<file path=ppt/notesSlides/notesSlide1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16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fld id="{F17B1D0B-C951-9647-84C9-63C522C1068F}" type="slidenum">
              <a:rPr lang="en-US" sz="1200">
                <a:solidFill>
                  <a:srgbClr val="000000"/>
                </a:solidFill>
                <a:latin typeface="26" charset="0"/>
              </a:rPr>
              <a:pPr/>
              <a:t>115</a:t>
            </a:fld>
            <a:endParaRPr lang="en-US" sz="1200">
              <a:solidFill>
                <a:srgbClr val="000000"/>
              </a:solidFill>
              <a:latin typeface="26" charset="0"/>
            </a:endParaRPr>
          </a:p>
        </p:txBody>
      </p:sp>
      <p:sp>
        <p:nvSpPr>
          <p:cNvPr id="751618" name="Rectangle 2"/>
          <p:cNvSpPr>
            <a:spLocks noGrp="1" noRot="1" noChangeAspect="1" noChangeArrowheads="1" noTextEdit="1"/>
          </p:cNvSpPr>
          <p:nvPr>
            <p:ph type="sldImg"/>
          </p:nvPr>
        </p:nvSpPr>
        <p:spPr>
          <a:ln/>
        </p:spPr>
      </p:sp>
      <p:sp>
        <p:nvSpPr>
          <p:cNvPr id="6071299" name="Rectangle 3"/>
          <p:cNvSpPr>
            <a:spLocks noGrp="1" noChangeArrowheads="1"/>
          </p:cNvSpPr>
          <p:nvPr>
            <p:ph type="body" idx="1"/>
          </p:nvPr>
        </p:nvSpPr>
        <p:spPr/>
        <p:txBody>
          <a:bodyPr/>
          <a:lstStyle/>
          <a:p>
            <a:pPr eaLnBrk="1" hangingPunct="1">
              <a:defRPr/>
            </a:pPr>
            <a:r>
              <a:rPr lang="en-US">
                <a:cs typeface="+mn-cs"/>
              </a:rPr>
              <a:t>Will Provine has been a professor at Cornell since 1969. His graduates have included Evolutionary Biology, History, Science and Technology Studies, Zoology, and Education, spanning three colleges. He earned a Ph.D. in the History of Science at the University of Chicago in 1970. He is a member of the American Academy of Arts and Sciences and the American Association for the Advancement of Science. He is the author of </a:t>
            </a:r>
            <a:r>
              <a:rPr lang="en-US" i="1">
                <a:cs typeface="+mn-cs"/>
              </a:rPr>
              <a:t>The Origins of Theoretical Population Genetics </a:t>
            </a:r>
            <a:r>
              <a:rPr lang="en-US">
                <a:cs typeface="+mn-cs"/>
              </a:rPr>
              <a:t>(1970) and </a:t>
            </a:r>
            <a:r>
              <a:rPr lang="en-US" i="1">
                <a:cs typeface="+mn-cs"/>
              </a:rPr>
              <a:t>Sewall Wright and Evolutionary Biology </a:t>
            </a:r>
            <a:r>
              <a:rPr lang="en-US">
                <a:cs typeface="+mn-cs"/>
              </a:rPr>
              <a:t>(1986), both published by The University of Chicago Press. He is currently (in Feb 2010) writing a book on the implications of evolution and another book on random genetic drift in evolution. His huge library on evolution and genetics is being moved gradually to the Cornell Library.</a:t>
            </a:r>
          </a:p>
          <a:p>
            <a:pPr eaLnBrk="1" hangingPunct="1">
              <a:defRPr/>
            </a:pPr>
            <a:r>
              <a:rPr lang="en-US">
                <a:cs typeface="+mn-cs"/>
              </a:rPr>
              <a:t>Photo and bio from http://debatesummit2010.blogspot.com/, accessed 2010 Feb 10.</a:t>
            </a:r>
          </a:p>
          <a:p>
            <a:pPr eaLnBrk="1" hangingPunct="1">
              <a:defRPr/>
            </a:pPr>
            <a:br>
              <a:rPr lang="en-US">
                <a:cs typeface="+mn-cs"/>
              </a:rPr>
            </a:br>
            <a:endParaRPr lang="en-US">
              <a:cs typeface="+mn-cs"/>
            </a:endParaRPr>
          </a:p>
        </p:txBody>
      </p:sp>
    </p:spTree>
  </p:cSld>
  <p:clrMapOvr>
    <a:masterClrMapping/>
  </p:clrMapOvr>
</p:notes>
</file>

<file path=ppt/notesSlides/notesSlide1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366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fld id="{22E899B3-1EA9-EF4A-861E-5C786A7A10DF}" type="slidenum">
              <a:rPr lang="en-US" sz="1200">
                <a:solidFill>
                  <a:srgbClr val="000000"/>
                </a:solidFill>
                <a:latin typeface="26" charset="0"/>
              </a:rPr>
              <a:pPr/>
              <a:t>116</a:t>
            </a:fld>
            <a:endParaRPr lang="en-US" sz="1200">
              <a:solidFill>
                <a:srgbClr val="000000"/>
              </a:solidFill>
              <a:latin typeface="26" charset="0"/>
            </a:endParaRPr>
          </a:p>
        </p:txBody>
      </p:sp>
      <p:sp>
        <p:nvSpPr>
          <p:cNvPr id="753666" name="Rectangle 2"/>
          <p:cNvSpPr>
            <a:spLocks noGrp="1" noRot="1" noChangeAspect="1" noChangeArrowheads="1" noTextEdit="1"/>
          </p:cNvSpPr>
          <p:nvPr>
            <p:ph type="sldImg"/>
          </p:nvPr>
        </p:nvSpPr>
        <p:spPr>
          <a:ln/>
        </p:spPr>
      </p:sp>
      <p:sp>
        <p:nvSpPr>
          <p:cNvPr id="6073347" name="Rectangle 3"/>
          <p:cNvSpPr>
            <a:spLocks noGrp="1" noChangeArrowheads="1"/>
          </p:cNvSpPr>
          <p:nvPr>
            <p:ph type="body" idx="1"/>
          </p:nvPr>
        </p:nvSpPr>
        <p:spPr/>
        <p:txBody>
          <a:bodyPr/>
          <a:lstStyle/>
          <a:p>
            <a:pPr eaLnBrk="1" hangingPunct="1">
              <a:defRPr/>
            </a:pPr>
            <a:endParaRPr lang="en-US">
              <a:cs typeface="+mn-cs"/>
            </a:endParaRPr>
          </a:p>
        </p:txBody>
      </p:sp>
    </p:spTree>
  </p:cSld>
  <p:clrMapOvr>
    <a:masterClrMapping/>
  </p:clrMapOvr>
</p:notes>
</file>

<file path=ppt/notesSlides/notesSlide1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571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fld id="{036ED2DD-1C49-834A-928D-9EBAC554CE3E}" type="slidenum">
              <a:rPr lang="en-US" sz="1200">
                <a:solidFill>
                  <a:srgbClr val="000000"/>
                </a:solidFill>
                <a:latin typeface="26" charset="0"/>
              </a:rPr>
              <a:pPr/>
              <a:t>117</a:t>
            </a:fld>
            <a:endParaRPr lang="en-US" sz="1200">
              <a:solidFill>
                <a:srgbClr val="000000"/>
              </a:solidFill>
              <a:latin typeface="26" charset="0"/>
            </a:endParaRPr>
          </a:p>
        </p:txBody>
      </p:sp>
      <p:sp>
        <p:nvSpPr>
          <p:cNvPr id="755714" name="Rectangle 2"/>
          <p:cNvSpPr>
            <a:spLocks noGrp="1" noRot="1" noChangeAspect="1" noChangeArrowheads="1" noTextEdit="1"/>
          </p:cNvSpPr>
          <p:nvPr>
            <p:ph type="sldImg"/>
          </p:nvPr>
        </p:nvSpPr>
        <p:spPr>
          <a:ln/>
        </p:spPr>
      </p:sp>
      <p:sp>
        <p:nvSpPr>
          <p:cNvPr id="6046723" name="Rectangle 3"/>
          <p:cNvSpPr>
            <a:spLocks noGrp="1" noChangeArrowheads="1"/>
          </p:cNvSpPr>
          <p:nvPr>
            <p:ph type="body" idx="1"/>
          </p:nvPr>
        </p:nvSpPr>
        <p:spPr/>
        <p:txBody>
          <a:bodyPr/>
          <a:lstStyle/>
          <a:p>
            <a:pPr eaLnBrk="1" hangingPunct="1">
              <a:defRPr/>
            </a:pPr>
            <a:endParaRPr lang="en-US">
              <a:cs typeface="+mn-cs"/>
            </a:endParaRPr>
          </a:p>
        </p:txBody>
      </p:sp>
    </p:spTree>
  </p:cSld>
  <p:clrMapOvr>
    <a:masterClrMapping/>
  </p:clrMapOvr>
</p:notes>
</file>

<file path=ppt/notesSlides/notesSlide1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2689" name="Slide Number Placeholder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pitchFamily="34" charset="0"/>
                <a:ea typeface="MS PGothic" pitchFamily="34" charset="-128"/>
              </a:defRPr>
            </a:lvl1pPr>
            <a:lvl2pPr marL="742950" indent="-285750">
              <a:defRPr sz="2400">
                <a:solidFill>
                  <a:schemeClr val="tx1"/>
                </a:solidFill>
                <a:latin typeface="Arial" pitchFamily="34" charset="0"/>
                <a:ea typeface="MS PGothic" pitchFamily="34" charset="-128"/>
              </a:defRPr>
            </a:lvl2pPr>
            <a:lvl3pPr marL="1143000" indent="-228600">
              <a:defRPr sz="2400">
                <a:solidFill>
                  <a:schemeClr val="tx1"/>
                </a:solidFill>
                <a:latin typeface="Arial" pitchFamily="34" charset="0"/>
                <a:ea typeface="MS PGothic" pitchFamily="34" charset="-128"/>
              </a:defRPr>
            </a:lvl3pPr>
            <a:lvl4pPr marL="1600200" indent="-228600">
              <a:defRPr sz="2400">
                <a:solidFill>
                  <a:schemeClr val="tx1"/>
                </a:solidFill>
                <a:latin typeface="Arial" pitchFamily="34" charset="0"/>
                <a:ea typeface="MS PGothic" pitchFamily="34" charset="-128"/>
              </a:defRPr>
            </a:lvl4pPr>
            <a:lvl5pPr marL="2057400" indent="-228600">
              <a:defRPr sz="2400">
                <a:solidFill>
                  <a:schemeClr val="tx1"/>
                </a:solidFill>
                <a:latin typeface="Arial"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MS PGothic" pitchFamily="34" charset="-128"/>
              </a:defRPr>
            </a:lvl9pPr>
          </a:lstStyle>
          <a:p>
            <a:fld id="{BAB35687-9C35-4165-88F4-878F66E106FB}" type="slidenum">
              <a:rPr lang="en-US" altLang="en-US" sz="1200">
                <a:solidFill>
                  <a:srgbClr val="000000"/>
                </a:solidFill>
              </a:rPr>
              <a:pPr/>
              <a:t>118</a:t>
            </a:fld>
            <a:endParaRPr lang="en-US" altLang="en-US" sz="1200">
              <a:solidFill>
                <a:srgbClr val="000000"/>
              </a:solidFill>
            </a:endParaRPr>
          </a:p>
        </p:txBody>
      </p:sp>
      <p:sp>
        <p:nvSpPr>
          <p:cNvPr id="6091778" name="Rectangle 7"/>
          <p:cNvSpPr txBox="1">
            <a:spLocks noGrp="1" noChangeArrowheads="1"/>
          </p:cNvSpPr>
          <p:nvPr/>
        </p:nvSpPr>
        <p:spPr bwMode="auto">
          <a:xfrm>
            <a:off x="3884613" y="8685213"/>
            <a:ext cx="29718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nchor="b"/>
          <a:lstStyle>
            <a:lvl1pPr>
              <a:defRPr sz="2400">
                <a:solidFill>
                  <a:schemeClr val="tx1"/>
                </a:solidFill>
                <a:latin typeface="Arial" pitchFamily="34" charset="0"/>
                <a:ea typeface="MS PGothic" pitchFamily="34" charset="-128"/>
              </a:defRPr>
            </a:lvl1pPr>
            <a:lvl2pPr marL="742950" indent="-285750">
              <a:defRPr sz="2400">
                <a:solidFill>
                  <a:schemeClr val="tx1"/>
                </a:solidFill>
                <a:latin typeface="Arial" pitchFamily="34" charset="0"/>
                <a:ea typeface="MS PGothic" pitchFamily="34" charset="-128"/>
              </a:defRPr>
            </a:lvl2pPr>
            <a:lvl3pPr marL="1143000" indent="-228600">
              <a:defRPr sz="2400">
                <a:solidFill>
                  <a:schemeClr val="tx1"/>
                </a:solidFill>
                <a:latin typeface="Arial" pitchFamily="34" charset="0"/>
                <a:ea typeface="MS PGothic" pitchFamily="34" charset="-128"/>
              </a:defRPr>
            </a:lvl3pPr>
            <a:lvl4pPr marL="1600200" indent="-228600">
              <a:defRPr sz="2400">
                <a:solidFill>
                  <a:schemeClr val="tx1"/>
                </a:solidFill>
                <a:latin typeface="Arial" pitchFamily="34" charset="0"/>
                <a:ea typeface="MS PGothic" pitchFamily="34" charset="-128"/>
              </a:defRPr>
            </a:lvl4pPr>
            <a:lvl5pPr marL="2057400" indent="-228600">
              <a:defRPr sz="2400">
                <a:solidFill>
                  <a:schemeClr val="tx1"/>
                </a:solidFill>
                <a:latin typeface="Arial"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MS PGothic" pitchFamily="34" charset="-128"/>
              </a:defRPr>
            </a:lvl9pPr>
          </a:lstStyle>
          <a:p>
            <a:pPr algn="r" eaLnBrk="1" hangingPunct="1"/>
            <a:fld id="{ED5ADEB1-14C0-4DBE-8C04-8F1061A6C91B}" type="slidenum">
              <a:rPr lang="en-US" altLang="en-US" sz="1200">
                <a:solidFill>
                  <a:srgbClr val="000000"/>
                </a:solidFill>
                <a:cs typeface="Arial" pitchFamily="34" charset="0"/>
              </a:rPr>
              <a:pPr algn="r" eaLnBrk="1" hangingPunct="1"/>
              <a:t>118</a:t>
            </a:fld>
            <a:endParaRPr lang="en-US" altLang="en-US" sz="1200">
              <a:solidFill>
                <a:srgbClr val="000000"/>
              </a:solidFill>
              <a:cs typeface="Arial" pitchFamily="34" charset="0"/>
            </a:endParaRPr>
          </a:p>
        </p:txBody>
      </p:sp>
      <p:sp>
        <p:nvSpPr>
          <p:cNvPr id="242691" name="Rectangle 2"/>
          <p:cNvSpPr>
            <a:spLocks noGrp="1" noRot="1" noChangeAspect="1" noChangeArrowheads="1" noTextEdit="1"/>
          </p:cNvSpPr>
          <p:nvPr>
            <p:ph type="sldImg"/>
          </p:nvPr>
        </p:nvSpPr>
        <p:spPr>
          <a:ln/>
        </p:spPr>
      </p:sp>
      <p:sp>
        <p:nvSpPr>
          <p:cNvPr id="6091780" name="Rectangle 3"/>
          <p:cNvSpPr>
            <a:spLocks noGrp="1" noChangeArrowheads="1"/>
          </p:cNvSpPr>
          <p:nvPr>
            <p:ph type="body" idx="1"/>
          </p:nvPr>
        </p:nvSpPr>
        <p:spPr/>
        <p:txBody>
          <a:bodyPr/>
          <a:lstStyle/>
          <a:p>
            <a:pPr eaLnBrk="1" hangingPunct="1">
              <a:defRPr/>
            </a:pPr>
            <a:r>
              <a:rPr lang="en-US" dirty="0">
                <a:ea typeface="ＭＳ Ｐゴシック" pitchFamily="-111" charset="-128"/>
                <a:cs typeface="+mn-cs"/>
              </a:rPr>
              <a:t>The humanistic philosophies all are undermining the very foundation of what Christians believe by focusing their attacks at creation.  </a:t>
            </a:r>
          </a:p>
          <a:p>
            <a:pPr eaLnBrk="1" hangingPunct="1">
              <a:defRPr/>
            </a:pPr>
            <a:r>
              <a:rPr lang="en-US" dirty="0">
                <a:ea typeface="ＭＳ Ｐゴシック" pitchFamily="-111" charset="-128"/>
                <a:cs typeface="+mn-cs"/>
              </a:rPr>
              <a:t>Meanwhile, Christians accept their evolutionary theory and then focus their attacks at the results of humanism instead of attacking the foundation in </a:t>
            </a:r>
            <a:r>
              <a:rPr lang="en-US" dirty="0">
                <a:ea typeface="ＭＳ Ｐゴシック" pitchFamily="-111" charset="-128"/>
              </a:rPr>
              <a:t>evolution.</a:t>
            </a:r>
          </a:p>
          <a:p>
            <a:pPr eaLnBrk="1" hangingPunct="1">
              <a:defRPr/>
            </a:pPr>
            <a:r>
              <a:rPr lang="en-US" dirty="0">
                <a:ea typeface="ＭＳ Ｐゴシック" pitchFamily="-111" charset="-128"/>
              </a:rPr>
              <a:t>Some Christians shoot their own foundation and others are asleep or shooting other Christians.</a:t>
            </a:r>
            <a:endParaRPr lang="en-US" dirty="0">
              <a:ea typeface="ＭＳ Ｐゴシック" pitchFamily="-111" charset="-128"/>
              <a:cs typeface="+mn-cs"/>
            </a:endParaRPr>
          </a:p>
        </p:txBody>
      </p:sp>
    </p:spTree>
  </p:cSld>
  <p:clrMapOvr>
    <a:masterClrMapping/>
  </p:clrMapOvr>
</p:notes>
</file>

<file path=ppt/notesSlides/notesSlide1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9809" name="Slide Number Placeholder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fld id="{93EBF1F1-03D9-9E43-B0FB-4FD8617870FC}" type="slidenum">
              <a:rPr lang="en-US" sz="1200">
                <a:solidFill>
                  <a:srgbClr val="000000"/>
                </a:solidFill>
                <a:latin typeface="26" charset="0"/>
              </a:rPr>
              <a:pPr/>
              <a:t>119</a:t>
            </a:fld>
            <a:endParaRPr lang="en-US" sz="1200">
              <a:solidFill>
                <a:srgbClr val="000000"/>
              </a:solidFill>
              <a:latin typeface="26" charset="0"/>
            </a:endParaRPr>
          </a:p>
        </p:txBody>
      </p:sp>
      <p:sp>
        <p:nvSpPr>
          <p:cNvPr id="5925890" name="Rectangle 7"/>
          <p:cNvSpPr txBox="1">
            <a:spLocks noGrp="1" noChangeArrowheads="1"/>
          </p:cNvSpPr>
          <p:nvPr/>
        </p:nvSpPr>
        <p:spPr bwMode="auto">
          <a:xfrm>
            <a:off x="3884613" y="8685213"/>
            <a:ext cx="29718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nchor="b"/>
          <a:lstStyle>
            <a:lvl1pPr algn="l">
              <a:defRPr>
                <a:solidFill>
                  <a:schemeClr val="tx1"/>
                </a:solidFill>
                <a:latin typeface="Arial" charset="0"/>
                <a:ea typeface="ＭＳ Ｐゴシック" charset="0"/>
              </a:defRPr>
            </a:lvl1pPr>
            <a:lvl2pPr marL="742950" indent="-285750" algn="l">
              <a:defRPr>
                <a:solidFill>
                  <a:schemeClr val="tx1"/>
                </a:solidFill>
                <a:latin typeface="Arial" charset="0"/>
                <a:ea typeface="ＭＳ Ｐゴシック" charset="0"/>
              </a:defRPr>
            </a:lvl2pPr>
            <a:lvl3pPr marL="1143000" indent="-228600" algn="l">
              <a:defRPr>
                <a:solidFill>
                  <a:schemeClr val="tx1"/>
                </a:solidFill>
                <a:latin typeface="Arial" charset="0"/>
                <a:ea typeface="ＭＳ Ｐゴシック" charset="0"/>
              </a:defRPr>
            </a:lvl3pPr>
            <a:lvl4pPr marL="1600200" indent="-228600" algn="l">
              <a:defRPr>
                <a:solidFill>
                  <a:schemeClr val="tx1"/>
                </a:solidFill>
                <a:latin typeface="Arial" charset="0"/>
                <a:ea typeface="ＭＳ Ｐゴシック" charset="0"/>
              </a:defRPr>
            </a:lvl4pPr>
            <a:lvl5pPr marL="2057400" indent="-228600" algn="l">
              <a:defRPr>
                <a:solidFill>
                  <a:schemeClr val="tx1"/>
                </a:solidFill>
                <a:latin typeface="Arial" charset="0"/>
                <a:ea typeface="ＭＳ Ｐゴシック" charset="0"/>
              </a:defRPr>
            </a:lvl5pPr>
            <a:lvl6pPr marL="2514600" indent="-228600" fontAlgn="base">
              <a:spcBef>
                <a:spcPct val="0"/>
              </a:spcBef>
              <a:spcAft>
                <a:spcPct val="0"/>
              </a:spcAft>
              <a:defRPr>
                <a:solidFill>
                  <a:schemeClr val="tx1"/>
                </a:solidFill>
                <a:latin typeface="Arial" charset="0"/>
                <a:ea typeface="ＭＳ Ｐゴシック" charset="0"/>
              </a:defRPr>
            </a:lvl6pPr>
            <a:lvl7pPr marL="2971800" indent="-228600" fontAlgn="base">
              <a:spcBef>
                <a:spcPct val="0"/>
              </a:spcBef>
              <a:spcAft>
                <a:spcPct val="0"/>
              </a:spcAft>
              <a:defRPr>
                <a:solidFill>
                  <a:schemeClr val="tx1"/>
                </a:solidFill>
                <a:latin typeface="Arial" charset="0"/>
                <a:ea typeface="ＭＳ Ｐゴシック" charset="0"/>
              </a:defRPr>
            </a:lvl7pPr>
            <a:lvl8pPr marL="3429000" indent="-228600" fontAlgn="base">
              <a:spcBef>
                <a:spcPct val="0"/>
              </a:spcBef>
              <a:spcAft>
                <a:spcPct val="0"/>
              </a:spcAft>
              <a:defRPr>
                <a:solidFill>
                  <a:schemeClr val="tx1"/>
                </a:solidFill>
                <a:latin typeface="Arial" charset="0"/>
                <a:ea typeface="ＭＳ Ｐゴシック" charset="0"/>
              </a:defRPr>
            </a:lvl8pPr>
            <a:lvl9pPr marL="3886200" indent="-228600" fontAlgn="base">
              <a:spcBef>
                <a:spcPct val="0"/>
              </a:spcBef>
              <a:spcAft>
                <a:spcPct val="0"/>
              </a:spcAft>
              <a:defRPr>
                <a:solidFill>
                  <a:schemeClr val="tx1"/>
                </a:solidFill>
                <a:latin typeface="Arial" charset="0"/>
                <a:ea typeface="ＭＳ Ｐゴシック" charset="0"/>
              </a:defRPr>
            </a:lvl9pPr>
          </a:lstStyle>
          <a:p>
            <a:pPr algn="r" eaLnBrk="1" hangingPunct="1">
              <a:defRPr/>
            </a:pPr>
            <a:fld id="{4A555C6A-AD80-9F41-962F-6F3761756EE9}" type="slidenum">
              <a:rPr lang="en-US" sz="1200" smtClean="0">
                <a:solidFill>
                  <a:prstClr val="black"/>
                </a:solidFill>
              </a:rPr>
              <a:pPr algn="r" eaLnBrk="1" hangingPunct="1">
                <a:defRPr/>
              </a:pPr>
              <a:t>119</a:t>
            </a:fld>
            <a:endParaRPr lang="en-US" sz="1200">
              <a:solidFill>
                <a:prstClr val="black"/>
              </a:solidFill>
            </a:endParaRPr>
          </a:p>
        </p:txBody>
      </p:sp>
      <p:sp>
        <p:nvSpPr>
          <p:cNvPr id="759811" name="Rectangle 2"/>
          <p:cNvSpPr>
            <a:spLocks noGrp="1" noRot="1" noChangeAspect="1" noChangeArrowheads="1" noTextEdit="1"/>
          </p:cNvSpPr>
          <p:nvPr>
            <p:ph type="sldImg"/>
          </p:nvPr>
        </p:nvSpPr>
        <p:spPr>
          <a:ln/>
        </p:spPr>
      </p:sp>
      <p:sp>
        <p:nvSpPr>
          <p:cNvPr id="5925892" name="Rectangle 3"/>
          <p:cNvSpPr>
            <a:spLocks noGrp="1" noChangeArrowheads="1"/>
          </p:cNvSpPr>
          <p:nvPr>
            <p:ph type="body" idx="1"/>
          </p:nvPr>
        </p:nvSpPr>
        <p:spPr/>
        <p:txBody>
          <a:bodyPr/>
          <a:lstStyle/>
          <a:p>
            <a:pPr eaLnBrk="1" hangingPunct="1">
              <a:defRPr/>
            </a:pPr>
            <a:endParaRPr lang="en-US">
              <a:cs typeface="+mn-cs"/>
            </a:endParaRPr>
          </a:p>
        </p:txBody>
      </p:sp>
    </p:spTree>
  </p:cSld>
  <p:clrMapOvr>
    <a:masterClrMapping/>
  </p:clrMapOvr>
</p:notes>
</file>

<file path=ppt/notesSlides/notesSlide1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185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fld id="{32F0C298-7489-AE49-85B1-E598878A3478}" type="slidenum">
              <a:rPr lang="en-US" sz="1200">
                <a:solidFill>
                  <a:srgbClr val="000000"/>
                </a:solidFill>
                <a:latin typeface="26" charset="0"/>
              </a:rPr>
              <a:pPr/>
              <a:t>120</a:t>
            </a:fld>
            <a:endParaRPr lang="en-US" sz="1200">
              <a:solidFill>
                <a:srgbClr val="000000"/>
              </a:solidFill>
              <a:latin typeface="26" charset="0"/>
            </a:endParaRPr>
          </a:p>
        </p:txBody>
      </p:sp>
      <p:sp>
        <p:nvSpPr>
          <p:cNvPr id="761858" name="Rectangle 2"/>
          <p:cNvSpPr>
            <a:spLocks noGrp="1" noRot="1" noChangeAspect="1" noChangeArrowheads="1" noTextEdit="1"/>
          </p:cNvSpPr>
          <p:nvPr>
            <p:ph type="sldImg"/>
          </p:nvPr>
        </p:nvSpPr>
        <p:spPr>
          <a:ln/>
        </p:spPr>
      </p:sp>
      <p:sp>
        <p:nvSpPr>
          <p:cNvPr id="2706435" name="Rectangle 3"/>
          <p:cNvSpPr>
            <a:spLocks noGrp="1" noChangeArrowheads="1"/>
          </p:cNvSpPr>
          <p:nvPr>
            <p:ph type="body" idx="1"/>
          </p:nvPr>
        </p:nvSpPr>
        <p:spPr/>
        <p:txBody>
          <a:bodyPr/>
          <a:lstStyle/>
          <a:p>
            <a:pPr eaLnBrk="1" hangingPunct="1">
              <a:defRPr/>
            </a:pPr>
            <a:endParaRPr lang="en-US">
              <a:cs typeface="+mn-cs"/>
            </a:endParaRPr>
          </a:p>
        </p:txBody>
      </p:sp>
    </p:spTree>
  </p:cSld>
  <p:clrMapOvr>
    <a:masterClrMapping/>
  </p:clrMapOvr>
</p:notes>
</file>

<file path=ppt/notesSlides/notesSlide1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390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fld id="{4C212547-D125-FD40-AB51-38D6CDFE9025}" type="slidenum">
              <a:rPr lang="en-US" sz="1200">
                <a:solidFill>
                  <a:srgbClr val="000000"/>
                </a:solidFill>
                <a:latin typeface="26" charset="0"/>
              </a:rPr>
              <a:pPr/>
              <a:t>121</a:t>
            </a:fld>
            <a:endParaRPr lang="en-US" sz="1200">
              <a:solidFill>
                <a:srgbClr val="000000"/>
              </a:solidFill>
              <a:latin typeface="26" charset="0"/>
            </a:endParaRPr>
          </a:p>
        </p:txBody>
      </p:sp>
      <p:sp>
        <p:nvSpPr>
          <p:cNvPr id="763906" name="Rectangle 2"/>
          <p:cNvSpPr>
            <a:spLocks noGrp="1" noRot="1" noChangeAspect="1" noChangeArrowheads="1" noTextEdit="1"/>
          </p:cNvSpPr>
          <p:nvPr>
            <p:ph type="sldImg"/>
          </p:nvPr>
        </p:nvSpPr>
        <p:spPr>
          <a:ln/>
        </p:spPr>
      </p:sp>
      <p:sp>
        <p:nvSpPr>
          <p:cNvPr id="3458051" name="Rectangle 3"/>
          <p:cNvSpPr>
            <a:spLocks noGrp="1" noChangeArrowheads="1"/>
          </p:cNvSpPr>
          <p:nvPr>
            <p:ph type="body" idx="1"/>
          </p:nvPr>
        </p:nvSpPr>
        <p:spPr/>
        <p:txBody>
          <a:bodyPr/>
          <a:lstStyle/>
          <a:p>
            <a:pPr eaLnBrk="1" hangingPunct="1">
              <a:defRPr/>
            </a:pPr>
            <a:endParaRPr lang="en-US">
              <a:cs typeface="+mn-cs"/>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2961" name="Rectangle 2"/>
          <p:cNvSpPr>
            <a:spLocks noGrp="1" noRot="1" noChangeAspect="1"/>
          </p:cNvSpPr>
          <p:nvPr>
            <p:ph type="sldImg"/>
          </p:nvPr>
        </p:nvSpPr>
        <p:spPr>
          <a:ln/>
        </p:spPr>
      </p:sp>
      <p:sp>
        <p:nvSpPr>
          <p:cNvPr id="552962" name="Rectangle 3"/>
          <p:cNvSpPr>
            <a:spLocks noGrp="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eaLnBrk="1" hangingPunct="1">
              <a:spcBef>
                <a:spcPct val="0"/>
              </a:spcBef>
            </a:pPr>
            <a:r>
              <a:rPr lang="en-US" dirty="0">
                <a:latin typeface="Calibri" charset="0"/>
                <a:ea typeface="ＭＳ Ｐゴシック" charset="0"/>
                <a:cs typeface="ＭＳ Ｐゴシック" charset="0"/>
              </a:rPr>
              <a:t>But the fact is that Santa is based on Jesus and, as one blogger notes, ”The history of Santa can be a way to teach kids about giving to others. The secular version of Santa that we know today is based on St. Nicholas, who was a Christian man that lived in the third century. When his parents died, they left him a large inheritance and rather than spend it on himself, he decided to give all his money away in an effort to obey Jesus</a:t>
            </a:r>
            <a:r>
              <a:rPr lang="fr-FR" dirty="0">
                <a:latin typeface="Calibri" charset="0"/>
                <a:ea typeface="ＭＳ Ｐゴシック" charset="0"/>
                <a:cs typeface="ＭＳ Ｐゴシック" charset="0"/>
              </a:rPr>
              <a:t>'</a:t>
            </a:r>
            <a:r>
              <a:rPr lang="en-US" dirty="0">
                <a:latin typeface="Calibri" charset="0"/>
                <a:ea typeface="ＭＳ Ｐゴシック" charset="0"/>
                <a:cs typeface="ＭＳ Ｐゴシック" charset="0"/>
              </a:rPr>
              <a:t>s words to take care of the poor and sick. Some of the traditions that we associate with Santa are based on the stories of St. Nicholas. For example, leaving stockings out for Santa came from tales of St. Nicholas throwing bags of gold through open windows (which apparently sometimes landed in socks and shoes that were left by the fire)." (http://</a:t>
            </a:r>
            <a:r>
              <a:rPr lang="en-US" dirty="0" err="1">
                <a:latin typeface="Calibri" charset="0"/>
                <a:ea typeface="ＭＳ Ｐゴシック" charset="0"/>
                <a:cs typeface="ＭＳ Ｐゴシック" charset="0"/>
              </a:rPr>
              <a:t>www.tommynelson.com</a:t>
            </a:r>
            <a:r>
              <a:rPr lang="en-US" dirty="0">
                <a:latin typeface="Calibri" charset="0"/>
                <a:ea typeface="ＭＳ Ｐゴシック" charset="0"/>
                <a:cs typeface="ＭＳ Ｐゴシック" charset="0"/>
              </a:rPr>
              <a:t>/can-</a:t>
            </a:r>
            <a:r>
              <a:rPr lang="en-US" dirty="0" err="1">
                <a:latin typeface="Calibri" charset="0"/>
                <a:ea typeface="ＭＳ Ｐゴシック" charset="0"/>
                <a:cs typeface="ＭＳ Ｐゴシック" charset="0"/>
              </a:rPr>
              <a:t>santa</a:t>
            </a:r>
            <a:r>
              <a:rPr lang="en-US" dirty="0">
                <a:latin typeface="Calibri" charset="0"/>
                <a:ea typeface="ＭＳ Ｐゴシック" charset="0"/>
                <a:cs typeface="ＭＳ Ｐゴシック" charset="0"/>
              </a:rPr>
              <a:t>-</a:t>
            </a:r>
            <a:r>
              <a:rPr lang="en-US" dirty="0" err="1">
                <a:latin typeface="Calibri" charset="0"/>
                <a:ea typeface="ＭＳ Ｐゴシック" charset="0"/>
                <a:cs typeface="ＭＳ Ｐゴシック" charset="0"/>
              </a:rPr>
              <a:t>jesus</a:t>
            </a:r>
            <a:r>
              <a:rPr lang="en-US" dirty="0">
                <a:latin typeface="Calibri" charset="0"/>
                <a:ea typeface="ＭＳ Ｐゴシック" charset="0"/>
                <a:cs typeface="ＭＳ Ｐゴシック" charset="0"/>
              </a:rPr>
              <a:t>-coexist/).</a:t>
            </a:r>
            <a:r>
              <a:rPr lang="en-US" dirty="0">
                <a:ea typeface="ＭＳ Ｐゴシック" charset="0"/>
                <a:cs typeface="ＭＳ Ｐゴシック" charset="0"/>
              </a:rPr>
              <a:t> </a:t>
            </a:r>
            <a:endParaRPr lang="en-US" dirty="0">
              <a:latin typeface="Calibri" charset="0"/>
              <a:ea typeface="ＭＳ Ｐゴシック" charset="0"/>
              <a:cs typeface="ＭＳ Ｐゴシック" charset="0"/>
            </a:endParaRPr>
          </a:p>
        </p:txBody>
      </p:sp>
    </p:spTree>
  </p:cSld>
  <p:clrMapOvr>
    <a:masterClrMapping/>
  </p:clrMapOvr>
</p:notes>
</file>

<file path=ppt/notesSlides/notesSlide1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595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fld id="{8DCE9A42-7A3D-AA4B-86F0-DD1EDFAA3EC5}" type="slidenum">
              <a:rPr lang="en-US" sz="1200">
                <a:solidFill>
                  <a:srgbClr val="000000"/>
                </a:solidFill>
                <a:latin typeface="26" charset="0"/>
              </a:rPr>
              <a:pPr/>
              <a:t>122</a:t>
            </a:fld>
            <a:endParaRPr lang="en-US" sz="1200">
              <a:solidFill>
                <a:srgbClr val="000000"/>
              </a:solidFill>
              <a:latin typeface="26" charset="0"/>
            </a:endParaRPr>
          </a:p>
        </p:txBody>
      </p:sp>
      <p:sp>
        <p:nvSpPr>
          <p:cNvPr id="765954" name="Rectangle 2"/>
          <p:cNvSpPr>
            <a:spLocks noGrp="1" noRot="1" noChangeAspect="1" noChangeArrowheads="1" noTextEdit="1"/>
          </p:cNvSpPr>
          <p:nvPr>
            <p:ph type="sldImg"/>
          </p:nvPr>
        </p:nvSpPr>
        <p:spPr>
          <a:ln/>
        </p:spPr>
      </p:sp>
      <p:sp>
        <p:nvSpPr>
          <p:cNvPr id="3723267" name="Rectangle 3"/>
          <p:cNvSpPr>
            <a:spLocks noGrp="1" noChangeArrowheads="1"/>
          </p:cNvSpPr>
          <p:nvPr>
            <p:ph type="body" idx="1"/>
          </p:nvPr>
        </p:nvSpPr>
        <p:spPr/>
        <p:txBody>
          <a:bodyPr/>
          <a:lstStyle/>
          <a:p>
            <a:pPr eaLnBrk="1" hangingPunct="1">
              <a:defRPr/>
            </a:pPr>
            <a:r>
              <a:rPr lang="en-US" dirty="0">
                <a:cs typeface="+mn-cs"/>
              </a:rPr>
              <a:t>Evolutionists basically dominate all the signs and brochures at the Grand Canyon, leading us to believe that it was carved gradually by the small Colorado River at the bottom.</a:t>
            </a:r>
          </a:p>
        </p:txBody>
      </p:sp>
    </p:spTree>
  </p:cSld>
  <p:clrMapOvr>
    <a:masterClrMapping/>
  </p:clrMapOvr>
</p:notes>
</file>

<file path=ppt/notesSlides/notesSlide1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800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fld id="{06CE04F4-F3EB-1C44-8CF1-3602BABEB1A4}" type="slidenum">
              <a:rPr lang="en-US" sz="1200">
                <a:solidFill>
                  <a:srgbClr val="000000"/>
                </a:solidFill>
                <a:latin typeface="26" charset="0"/>
              </a:rPr>
              <a:pPr/>
              <a:t>123</a:t>
            </a:fld>
            <a:endParaRPr lang="en-US" sz="1200">
              <a:solidFill>
                <a:srgbClr val="000000"/>
              </a:solidFill>
              <a:latin typeface="26" charset="0"/>
            </a:endParaRPr>
          </a:p>
        </p:txBody>
      </p:sp>
      <p:sp>
        <p:nvSpPr>
          <p:cNvPr id="768002" name="Rectangle 2"/>
          <p:cNvSpPr>
            <a:spLocks noGrp="1" noRot="1" noChangeAspect="1" noChangeArrowheads="1" noTextEdit="1"/>
          </p:cNvSpPr>
          <p:nvPr>
            <p:ph type="sldImg"/>
          </p:nvPr>
        </p:nvSpPr>
        <p:spPr>
          <a:ln/>
        </p:spPr>
      </p:sp>
      <p:sp>
        <p:nvSpPr>
          <p:cNvPr id="3725315" name="Rectangle 3"/>
          <p:cNvSpPr>
            <a:spLocks noGrp="1" noChangeArrowheads="1"/>
          </p:cNvSpPr>
          <p:nvPr>
            <p:ph type="body" idx="1"/>
          </p:nvPr>
        </p:nvSpPr>
        <p:spPr/>
        <p:txBody>
          <a:bodyPr/>
          <a:lstStyle/>
          <a:p>
            <a:pPr eaLnBrk="1" hangingPunct="1">
              <a:defRPr/>
            </a:pPr>
            <a:r>
              <a:rPr lang="en-US" dirty="0">
                <a:cs typeface="+mn-cs"/>
              </a:rPr>
              <a:t>Evolutionists also control the museums of natural history throughout the USA and London.</a:t>
            </a:r>
          </a:p>
        </p:txBody>
      </p:sp>
    </p:spTree>
  </p:cSld>
  <p:clrMapOvr>
    <a:masterClrMapping/>
  </p:clrMapOvr>
</p:notes>
</file>

<file path=ppt/notesSlides/notesSlide1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7004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fld id="{69D4DDD9-A91D-6C4E-9DCE-E0D819094AE2}" type="slidenum">
              <a:rPr lang="en-US" sz="1200">
                <a:solidFill>
                  <a:srgbClr val="000000"/>
                </a:solidFill>
                <a:latin typeface="26" charset="0"/>
              </a:rPr>
              <a:pPr/>
              <a:t>124</a:t>
            </a:fld>
            <a:endParaRPr lang="en-US" sz="1200">
              <a:solidFill>
                <a:srgbClr val="000000"/>
              </a:solidFill>
              <a:latin typeface="26" charset="0"/>
            </a:endParaRPr>
          </a:p>
        </p:txBody>
      </p:sp>
      <p:sp>
        <p:nvSpPr>
          <p:cNvPr id="770050" name="Rectangle 2"/>
          <p:cNvSpPr>
            <a:spLocks noGrp="1" noRot="1" noChangeAspect="1" noChangeArrowheads="1" noTextEdit="1"/>
          </p:cNvSpPr>
          <p:nvPr>
            <p:ph type="sldImg"/>
          </p:nvPr>
        </p:nvSpPr>
        <p:spPr>
          <a:ln/>
        </p:spPr>
      </p:sp>
      <p:sp>
        <p:nvSpPr>
          <p:cNvPr id="4383747" name="Rectangle 3"/>
          <p:cNvSpPr>
            <a:spLocks noGrp="1" noChangeArrowheads="1"/>
          </p:cNvSpPr>
          <p:nvPr>
            <p:ph type="body" idx="1"/>
          </p:nvPr>
        </p:nvSpPr>
        <p:spPr/>
        <p:txBody>
          <a:bodyPr/>
          <a:lstStyle/>
          <a:p>
            <a:pPr eaLnBrk="1" hangingPunct="1">
              <a:defRPr/>
            </a:pPr>
            <a:r>
              <a:rPr lang="en-US" dirty="0">
                <a:cs typeface="+mn-cs"/>
              </a:rPr>
              <a:t>The basic texts all support evolution, but it is refuted by Roger Patterson, </a:t>
            </a:r>
            <a:r>
              <a:rPr lang="en-US" i="1" dirty="0">
                <a:cs typeface="+mn-cs"/>
              </a:rPr>
              <a:t>Evolution Exposed</a:t>
            </a:r>
            <a:r>
              <a:rPr lang="en-US" dirty="0">
                <a:cs typeface="+mn-cs"/>
              </a:rPr>
              <a:t> (2006)</a:t>
            </a:r>
          </a:p>
        </p:txBody>
      </p:sp>
    </p:spTree>
  </p:cSld>
  <p:clrMapOvr>
    <a:masterClrMapping/>
  </p:clrMapOvr>
</p:notes>
</file>

<file path=ppt/notesSlides/notesSlide1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7209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fld id="{B1CE4354-D6E7-AD44-9DD8-85176FBC9385}" type="slidenum">
              <a:rPr lang="en-US" sz="1200">
                <a:solidFill>
                  <a:srgbClr val="000000"/>
                </a:solidFill>
                <a:latin typeface="26" charset="0"/>
              </a:rPr>
              <a:pPr/>
              <a:t>125</a:t>
            </a:fld>
            <a:endParaRPr lang="en-US" sz="1200">
              <a:solidFill>
                <a:srgbClr val="000000"/>
              </a:solidFill>
              <a:latin typeface="26" charset="0"/>
            </a:endParaRPr>
          </a:p>
        </p:txBody>
      </p:sp>
      <p:sp>
        <p:nvSpPr>
          <p:cNvPr id="772098" name="Rectangle 2"/>
          <p:cNvSpPr>
            <a:spLocks noGrp="1" noRot="1" noChangeAspect="1" noChangeArrowheads="1" noTextEdit="1"/>
          </p:cNvSpPr>
          <p:nvPr>
            <p:ph type="sldImg"/>
          </p:nvPr>
        </p:nvSpPr>
        <p:spPr>
          <a:ln/>
        </p:spPr>
      </p:sp>
      <p:sp>
        <p:nvSpPr>
          <p:cNvPr id="5068803" name="Rectangle 3"/>
          <p:cNvSpPr>
            <a:spLocks noGrp="1" noChangeArrowheads="1"/>
          </p:cNvSpPr>
          <p:nvPr>
            <p:ph type="body" idx="1"/>
          </p:nvPr>
        </p:nvSpPr>
        <p:spPr/>
        <p:txBody>
          <a:bodyPr/>
          <a:lstStyle/>
          <a:p>
            <a:pPr eaLnBrk="1" hangingPunct="1">
              <a:defRPr/>
            </a:pPr>
            <a:r>
              <a:rPr lang="en-US" dirty="0">
                <a:cs typeface="+mn-cs"/>
              </a:rPr>
              <a:t>Evolution also is the founding philosophy of every public university---and these universities are filled with many from Christian homes!</a:t>
            </a:r>
          </a:p>
        </p:txBody>
      </p:sp>
    </p:spTree>
  </p:cSld>
  <p:clrMapOvr>
    <a:masterClrMapping/>
  </p:clrMapOvr>
</p:notes>
</file>

<file path=ppt/notesSlides/notesSlide1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74145" name="Slide Number Placeholder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fld id="{BEAB6CED-614D-3C49-9B0E-06E4B7C39D79}" type="slidenum">
              <a:rPr lang="en-US" sz="1200">
                <a:solidFill>
                  <a:srgbClr val="000000"/>
                </a:solidFill>
                <a:latin typeface="26" charset="0"/>
              </a:rPr>
              <a:pPr/>
              <a:t>126</a:t>
            </a:fld>
            <a:endParaRPr lang="en-US" sz="1200">
              <a:solidFill>
                <a:srgbClr val="000000"/>
              </a:solidFill>
              <a:latin typeface="26" charset="0"/>
            </a:endParaRPr>
          </a:p>
        </p:txBody>
      </p:sp>
      <p:sp>
        <p:nvSpPr>
          <p:cNvPr id="6044674" name="Rectangle 7"/>
          <p:cNvSpPr txBox="1">
            <a:spLocks noGrp="1" noChangeArrowheads="1"/>
          </p:cNvSpPr>
          <p:nvPr/>
        </p:nvSpPr>
        <p:spPr bwMode="auto">
          <a:xfrm>
            <a:off x="3884613" y="8685213"/>
            <a:ext cx="29718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nchor="b"/>
          <a:lstStyle>
            <a:lvl1pPr algn="l">
              <a:defRPr>
                <a:solidFill>
                  <a:schemeClr val="tx1"/>
                </a:solidFill>
                <a:latin typeface="Arial" charset="0"/>
                <a:ea typeface="ＭＳ Ｐゴシック" charset="0"/>
              </a:defRPr>
            </a:lvl1pPr>
            <a:lvl2pPr marL="742950" indent="-285750" algn="l">
              <a:defRPr>
                <a:solidFill>
                  <a:schemeClr val="tx1"/>
                </a:solidFill>
                <a:latin typeface="Arial" charset="0"/>
                <a:ea typeface="ＭＳ Ｐゴシック" charset="0"/>
              </a:defRPr>
            </a:lvl2pPr>
            <a:lvl3pPr marL="1143000" indent="-228600" algn="l">
              <a:defRPr>
                <a:solidFill>
                  <a:schemeClr val="tx1"/>
                </a:solidFill>
                <a:latin typeface="Arial" charset="0"/>
                <a:ea typeface="ＭＳ Ｐゴシック" charset="0"/>
              </a:defRPr>
            </a:lvl3pPr>
            <a:lvl4pPr marL="1600200" indent="-228600" algn="l">
              <a:defRPr>
                <a:solidFill>
                  <a:schemeClr val="tx1"/>
                </a:solidFill>
                <a:latin typeface="Arial" charset="0"/>
                <a:ea typeface="ＭＳ Ｐゴシック" charset="0"/>
              </a:defRPr>
            </a:lvl4pPr>
            <a:lvl5pPr marL="2057400" indent="-228600" algn="l">
              <a:defRPr>
                <a:solidFill>
                  <a:schemeClr val="tx1"/>
                </a:solidFill>
                <a:latin typeface="Arial" charset="0"/>
                <a:ea typeface="ＭＳ Ｐゴシック" charset="0"/>
              </a:defRPr>
            </a:lvl5pPr>
            <a:lvl6pPr marL="2514600" indent="-228600" fontAlgn="base">
              <a:spcBef>
                <a:spcPct val="0"/>
              </a:spcBef>
              <a:spcAft>
                <a:spcPct val="0"/>
              </a:spcAft>
              <a:defRPr>
                <a:solidFill>
                  <a:schemeClr val="tx1"/>
                </a:solidFill>
                <a:latin typeface="Arial" charset="0"/>
                <a:ea typeface="ＭＳ Ｐゴシック" charset="0"/>
              </a:defRPr>
            </a:lvl6pPr>
            <a:lvl7pPr marL="2971800" indent="-228600" fontAlgn="base">
              <a:spcBef>
                <a:spcPct val="0"/>
              </a:spcBef>
              <a:spcAft>
                <a:spcPct val="0"/>
              </a:spcAft>
              <a:defRPr>
                <a:solidFill>
                  <a:schemeClr val="tx1"/>
                </a:solidFill>
                <a:latin typeface="Arial" charset="0"/>
                <a:ea typeface="ＭＳ Ｐゴシック" charset="0"/>
              </a:defRPr>
            </a:lvl7pPr>
            <a:lvl8pPr marL="3429000" indent="-228600" fontAlgn="base">
              <a:spcBef>
                <a:spcPct val="0"/>
              </a:spcBef>
              <a:spcAft>
                <a:spcPct val="0"/>
              </a:spcAft>
              <a:defRPr>
                <a:solidFill>
                  <a:schemeClr val="tx1"/>
                </a:solidFill>
                <a:latin typeface="Arial" charset="0"/>
                <a:ea typeface="ＭＳ Ｐゴシック" charset="0"/>
              </a:defRPr>
            </a:lvl8pPr>
            <a:lvl9pPr marL="3886200" indent="-228600" fontAlgn="base">
              <a:spcBef>
                <a:spcPct val="0"/>
              </a:spcBef>
              <a:spcAft>
                <a:spcPct val="0"/>
              </a:spcAft>
              <a:defRPr>
                <a:solidFill>
                  <a:schemeClr val="tx1"/>
                </a:solidFill>
                <a:latin typeface="Arial" charset="0"/>
                <a:ea typeface="ＭＳ Ｐゴシック" charset="0"/>
              </a:defRPr>
            </a:lvl9pPr>
          </a:lstStyle>
          <a:p>
            <a:pPr algn="r" eaLnBrk="1" hangingPunct="1">
              <a:defRPr/>
            </a:pPr>
            <a:fld id="{C6CBDACA-9A9A-E243-9222-1FDEE89FC1F3}" type="slidenum">
              <a:rPr lang="en-US" sz="1200" smtClean="0">
                <a:solidFill>
                  <a:prstClr val="black"/>
                </a:solidFill>
                <a:cs typeface="Arial" charset="0"/>
              </a:rPr>
              <a:pPr algn="r" eaLnBrk="1" hangingPunct="1">
                <a:defRPr/>
              </a:pPr>
              <a:t>126</a:t>
            </a:fld>
            <a:endParaRPr lang="en-US" sz="1200">
              <a:solidFill>
                <a:prstClr val="black"/>
              </a:solidFill>
              <a:cs typeface="Arial" charset="0"/>
            </a:endParaRPr>
          </a:p>
        </p:txBody>
      </p:sp>
      <p:sp>
        <p:nvSpPr>
          <p:cNvPr id="774147" name="Rectangle 2"/>
          <p:cNvSpPr>
            <a:spLocks noGrp="1" noRot="1" noChangeAspect="1" noChangeArrowheads="1" noTextEdit="1"/>
          </p:cNvSpPr>
          <p:nvPr>
            <p:ph type="sldImg"/>
          </p:nvPr>
        </p:nvSpPr>
        <p:spPr>
          <a:ln/>
        </p:spPr>
      </p:sp>
      <p:sp>
        <p:nvSpPr>
          <p:cNvPr id="6044676" name="Rectangle 3"/>
          <p:cNvSpPr>
            <a:spLocks noGrp="1" noChangeArrowheads="1"/>
          </p:cNvSpPr>
          <p:nvPr>
            <p:ph type="body" idx="1"/>
          </p:nvPr>
        </p:nvSpPr>
        <p:spPr/>
        <p:txBody>
          <a:bodyPr/>
          <a:lstStyle/>
          <a:p>
            <a:pPr eaLnBrk="1" hangingPunct="1">
              <a:defRPr/>
            </a:pPr>
            <a:r>
              <a:rPr lang="en-US" dirty="0">
                <a:cs typeface="+mn-cs"/>
              </a:rPr>
              <a:t>After book sales and before final statements: </a:t>
            </a:r>
          </a:p>
          <a:p>
            <a:pPr eaLnBrk="1" hangingPunct="1">
              <a:defRPr/>
            </a:pPr>
            <a:r>
              <a:rPr lang="en-US" altLang="ja-JP" dirty="0">
                <a:latin typeface="Arial"/>
                <a:cs typeface="+mn-cs"/>
              </a:rPr>
              <a:t>"</a:t>
            </a:r>
            <a:r>
              <a:rPr lang="en-US" dirty="0">
                <a:cs typeface="+mn-cs"/>
              </a:rPr>
              <a:t>Parents and grandparents, Your kids and grandkids are being indoctrinated with evolution and millions of years a whole lot more than you were when you were in school.  Can they stand strong in their faith in the face of this relentless challenge?  Do you care?  If you walk out of here and say </a:t>
            </a:r>
            <a:r>
              <a:rPr lang="en-US" altLang="ja-JP" dirty="0">
                <a:latin typeface="Arial"/>
                <a:cs typeface="+mn-cs"/>
              </a:rPr>
              <a:t>"</a:t>
            </a:r>
            <a:r>
              <a:rPr lang="en-US" dirty="0">
                <a:cs typeface="+mn-cs"/>
              </a:rPr>
              <a:t>That was a nice message, I believe Genesis</a:t>
            </a:r>
            <a:r>
              <a:rPr lang="en-US" altLang="ja-JP" dirty="0">
                <a:latin typeface="Arial"/>
                <a:cs typeface="+mn-cs"/>
              </a:rPr>
              <a:t>"</a:t>
            </a:r>
            <a:r>
              <a:rPr lang="en-US" dirty="0">
                <a:cs typeface="+mn-cs"/>
              </a:rPr>
              <a:t> but don</a:t>
            </a:r>
            <a:r>
              <a:rPr lang="fr-FR" altLang="ja-JP" dirty="0">
                <a:latin typeface="Arial"/>
                <a:cs typeface="+mn-cs"/>
              </a:rPr>
              <a:t>'</a:t>
            </a:r>
            <a:r>
              <a:rPr lang="en-US" dirty="0">
                <a:cs typeface="+mn-cs"/>
              </a:rPr>
              <a:t>t get any resources for your kids and grandkids and make sure that they believe Genesis and know how to defend their faith, then you don</a:t>
            </a:r>
            <a:r>
              <a:rPr lang="fr-FR" altLang="ja-JP" dirty="0">
                <a:latin typeface="Arial"/>
                <a:cs typeface="+mn-cs"/>
              </a:rPr>
              <a:t>'</a:t>
            </a:r>
            <a:r>
              <a:rPr lang="en-US" dirty="0">
                <a:cs typeface="+mn-cs"/>
              </a:rPr>
              <a:t>t care enough.  And when they crumble under the intellectual pressure, you will be partly responsible for not equipping them with answers.</a:t>
            </a:r>
          </a:p>
        </p:txBody>
      </p:sp>
    </p:spTree>
  </p:cSld>
  <p:clrMapOvr>
    <a:masterClrMapping/>
  </p:clrMapOvr>
</p:notes>
</file>

<file path=ppt/notesSlides/notesSlide1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76193" name="Slide Image Placeholder 1"/>
          <p:cNvSpPr>
            <a:spLocks noGrp="1" noRot="1" noChangeAspect="1"/>
          </p:cNvSpPr>
          <p:nvPr>
            <p:ph type="sldImg"/>
          </p:nvPr>
        </p:nvSpPr>
        <p:spPr>
          <a:ln/>
        </p:spPr>
      </p:sp>
      <p:sp>
        <p:nvSpPr>
          <p:cNvPr id="776194" name="Notes Placeholder 2"/>
          <p:cNvSpPr>
            <a:spLocks noGrp="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r>
              <a:rPr lang="en-US">
                <a:ea typeface="ＭＳ Ｐゴシック" charset="0"/>
                <a:cs typeface="ＭＳ Ｐゴシック" charset="0"/>
              </a:rPr>
              <a:t>Sadly, youth are not even protected when they attend many Christian colleges!  The red carpet underneath them is Genesis 1-11…</a:t>
            </a:r>
          </a:p>
        </p:txBody>
      </p:sp>
      <p:sp>
        <p:nvSpPr>
          <p:cNvPr id="776195" name="Slide Number Placeholder 3"/>
          <p:cNvSpPr>
            <a:spLocks noGrp="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fld id="{349693B8-A410-1A47-BDE5-79F53FF766E3}" type="slidenum">
              <a:rPr lang="en-US" sz="1200">
                <a:solidFill>
                  <a:srgbClr val="000000"/>
                </a:solidFill>
                <a:latin typeface="26" charset="0"/>
              </a:rPr>
              <a:pPr/>
              <a:t>127</a:t>
            </a:fld>
            <a:endParaRPr lang="en-US" sz="1200">
              <a:solidFill>
                <a:srgbClr val="000000"/>
              </a:solidFill>
              <a:latin typeface="26" charset="0"/>
            </a:endParaRPr>
          </a:p>
        </p:txBody>
      </p:sp>
    </p:spTree>
  </p:cSld>
  <p:clrMapOvr>
    <a:masterClrMapping/>
  </p:clrMapOvr>
</p:notes>
</file>

<file path=ppt/notesSlides/notesSlide1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78241" name="Slide Image Placeholder 1"/>
          <p:cNvSpPr>
            <a:spLocks noGrp="1" noRot="1" noChangeAspect="1"/>
          </p:cNvSpPr>
          <p:nvPr>
            <p:ph type="sldImg"/>
          </p:nvPr>
        </p:nvSpPr>
        <p:spPr>
          <a:ln/>
        </p:spPr>
      </p:sp>
      <p:sp>
        <p:nvSpPr>
          <p:cNvPr id="778242" name="Notes Placeholder 2"/>
          <p:cNvSpPr>
            <a:spLocks noGrp="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r>
              <a:rPr lang="en-US">
                <a:ea typeface="ＭＳ Ｐゴシック" charset="0"/>
                <a:cs typeface="ＭＳ Ｐゴシック" charset="0"/>
              </a:rPr>
              <a:t>And even Christian professors tell our Christian youth they need not take Genesis at face value!</a:t>
            </a:r>
          </a:p>
        </p:txBody>
      </p:sp>
      <p:sp>
        <p:nvSpPr>
          <p:cNvPr id="778243" name="Slide Number Placeholder 3"/>
          <p:cNvSpPr>
            <a:spLocks noGrp="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fld id="{9F1AA860-0AD7-EE49-92BB-EE5A7DAD834A}" type="slidenum">
              <a:rPr lang="en-US" sz="1200">
                <a:solidFill>
                  <a:srgbClr val="000000"/>
                </a:solidFill>
                <a:latin typeface="26" charset="0"/>
              </a:rPr>
              <a:pPr/>
              <a:t>128</a:t>
            </a:fld>
            <a:endParaRPr lang="en-US" sz="1200">
              <a:solidFill>
                <a:srgbClr val="000000"/>
              </a:solidFill>
              <a:latin typeface="26" charset="0"/>
            </a:endParaRPr>
          </a:p>
        </p:txBody>
      </p:sp>
    </p:spTree>
  </p:cSld>
  <p:clrMapOvr>
    <a:masterClrMapping/>
  </p:clrMapOvr>
</p:notes>
</file>

<file path=ppt/notesSlides/notesSlide1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4737" name="Slide Number Placeholder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pitchFamily="34" charset="0"/>
                <a:ea typeface="MS PGothic" pitchFamily="34" charset="-128"/>
              </a:defRPr>
            </a:lvl1pPr>
            <a:lvl2pPr marL="742950" indent="-285750">
              <a:defRPr sz="2400">
                <a:solidFill>
                  <a:schemeClr val="tx1"/>
                </a:solidFill>
                <a:latin typeface="Arial" pitchFamily="34" charset="0"/>
                <a:ea typeface="MS PGothic" pitchFamily="34" charset="-128"/>
              </a:defRPr>
            </a:lvl2pPr>
            <a:lvl3pPr marL="1143000" indent="-228600">
              <a:defRPr sz="2400">
                <a:solidFill>
                  <a:schemeClr val="tx1"/>
                </a:solidFill>
                <a:latin typeface="Arial" pitchFamily="34" charset="0"/>
                <a:ea typeface="MS PGothic" pitchFamily="34" charset="-128"/>
              </a:defRPr>
            </a:lvl3pPr>
            <a:lvl4pPr marL="1600200" indent="-228600">
              <a:defRPr sz="2400">
                <a:solidFill>
                  <a:schemeClr val="tx1"/>
                </a:solidFill>
                <a:latin typeface="Arial" pitchFamily="34" charset="0"/>
                <a:ea typeface="MS PGothic" pitchFamily="34" charset="-128"/>
              </a:defRPr>
            </a:lvl4pPr>
            <a:lvl5pPr marL="2057400" indent="-228600">
              <a:defRPr sz="2400">
                <a:solidFill>
                  <a:schemeClr val="tx1"/>
                </a:solidFill>
                <a:latin typeface="Arial"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MS PGothic" pitchFamily="34" charset="-128"/>
              </a:defRPr>
            </a:lvl9pPr>
          </a:lstStyle>
          <a:p>
            <a:fld id="{9EFBEBBE-235F-4F4E-B349-A27912A4F197}" type="slidenum">
              <a:rPr lang="en-US" altLang="en-US" sz="1200">
                <a:solidFill>
                  <a:srgbClr val="000000"/>
                </a:solidFill>
              </a:rPr>
              <a:pPr/>
              <a:t>129</a:t>
            </a:fld>
            <a:endParaRPr lang="en-US" altLang="en-US" sz="1200">
              <a:solidFill>
                <a:srgbClr val="000000"/>
              </a:solidFill>
            </a:endParaRPr>
          </a:p>
        </p:txBody>
      </p:sp>
      <p:sp>
        <p:nvSpPr>
          <p:cNvPr id="6093826" name="Rectangle 7"/>
          <p:cNvSpPr txBox="1">
            <a:spLocks noGrp="1" noChangeArrowheads="1"/>
          </p:cNvSpPr>
          <p:nvPr/>
        </p:nvSpPr>
        <p:spPr bwMode="auto">
          <a:xfrm>
            <a:off x="3884613" y="8685213"/>
            <a:ext cx="29718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nchor="b"/>
          <a:lstStyle>
            <a:lvl1pPr>
              <a:defRPr sz="2400">
                <a:solidFill>
                  <a:schemeClr val="tx1"/>
                </a:solidFill>
                <a:latin typeface="Arial" pitchFamily="34" charset="0"/>
                <a:ea typeface="MS PGothic" pitchFamily="34" charset="-128"/>
              </a:defRPr>
            </a:lvl1pPr>
            <a:lvl2pPr marL="742950" indent="-285750">
              <a:defRPr sz="2400">
                <a:solidFill>
                  <a:schemeClr val="tx1"/>
                </a:solidFill>
                <a:latin typeface="Arial" pitchFamily="34" charset="0"/>
                <a:ea typeface="MS PGothic" pitchFamily="34" charset="-128"/>
              </a:defRPr>
            </a:lvl2pPr>
            <a:lvl3pPr marL="1143000" indent="-228600">
              <a:defRPr sz="2400">
                <a:solidFill>
                  <a:schemeClr val="tx1"/>
                </a:solidFill>
                <a:latin typeface="Arial" pitchFamily="34" charset="0"/>
                <a:ea typeface="MS PGothic" pitchFamily="34" charset="-128"/>
              </a:defRPr>
            </a:lvl3pPr>
            <a:lvl4pPr marL="1600200" indent="-228600">
              <a:defRPr sz="2400">
                <a:solidFill>
                  <a:schemeClr val="tx1"/>
                </a:solidFill>
                <a:latin typeface="Arial" pitchFamily="34" charset="0"/>
                <a:ea typeface="MS PGothic" pitchFamily="34" charset="-128"/>
              </a:defRPr>
            </a:lvl4pPr>
            <a:lvl5pPr marL="2057400" indent="-228600">
              <a:defRPr sz="2400">
                <a:solidFill>
                  <a:schemeClr val="tx1"/>
                </a:solidFill>
                <a:latin typeface="Arial"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MS PGothic" pitchFamily="34" charset="-128"/>
              </a:defRPr>
            </a:lvl9pPr>
          </a:lstStyle>
          <a:p>
            <a:pPr algn="r" eaLnBrk="1" hangingPunct="1"/>
            <a:fld id="{4071F88F-DABE-46DB-8976-6841445EDCFE}" type="slidenum">
              <a:rPr lang="en-US" altLang="en-US" sz="1200">
                <a:solidFill>
                  <a:srgbClr val="000000"/>
                </a:solidFill>
                <a:cs typeface="Arial" pitchFamily="34" charset="0"/>
              </a:rPr>
              <a:pPr algn="r" eaLnBrk="1" hangingPunct="1"/>
              <a:t>129</a:t>
            </a:fld>
            <a:endParaRPr lang="en-US" altLang="en-US" sz="1200">
              <a:solidFill>
                <a:srgbClr val="000000"/>
              </a:solidFill>
              <a:cs typeface="Arial" pitchFamily="34" charset="0"/>
            </a:endParaRPr>
          </a:p>
        </p:txBody>
      </p:sp>
      <p:sp>
        <p:nvSpPr>
          <p:cNvPr id="244739" name="Rectangle 2"/>
          <p:cNvSpPr>
            <a:spLocks noGrp="1" noRot="1" noChangeAspect="1" noChangeArrowheads="1" noTextEdit="1"/>
          </p:cNvSpPr>
          <p:nvPr>
            <p:ph type="sldImg"/>
          </p:nvPr>
        </p:nvSpPr>
        <p:spPr>
          <a:ln/>
        </p:spPr>
      </p:sp>
      <p:sp>
        <p:nvSpPr>
          <p:cNvPr id="6093828" name="Rectangle 3"/>
          <p:cNvSpPr>
            <a:spLocks noGrp="1" noChangeArrowheads="1"/>
          </p:cNvSpPr>
          <p:nvPr>
            <p:ph type="body" idx="1"/>
          </p:nvPr>
        </p:nvSpPr>
        <p:spPr/>
        <p:txBody>
          <a:bodyPr/>
          <a:lstStyle/>
          <a:p>
            <a:pPr eaLnBrk="1" hangingPunct="1"/>
            <a:endParaRPr lang="en-US" altLang="en-US">
              <a:latin typeface="Arial" pitchFamily="34" charset="0"/>
            </a:endParaRPr>
          </a:p>
        </p:txBody>
      </p:sp>
    </p:spTree>
  </p:cSld>
  <p:clrMapOvr>
    <a:masterClrMapping/>
  </p:clrMapOvr>
</p:notes>
</file>

<file path=ppt/notesSlides/notesSlide1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233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fld id="{5180A4E1-B346-F84F-9198-F48B5C2A2B17}" type="slidenum">
              <a:rPr lang="en-US" sz="1200">
                <a:solidFill>
                  <a:srgbClr val="000000"/>
                </a:solidFill>
                <a:latin typeface="26" charset="0"/>
              </a:rPr>
              <a:pPr/>
              <a:t>130</a:t>
            </a:fld>
            <a:endParaRPr lang="en-US" sz="1200">
              <a:solidFill>
                <a:srgbClr val="000000"/>
              </a:solidFill>
              <a:latin typeface="26" charset="0"/>
            </a:endParaRPr>
          </a:p>
        </p:txBody>
      </p:sp>
      <p:sp>
        <p:nvSpPr>
          <p:cNvPr id="782338" name="Rectangle 2"/>
          <p:cNvSpPr>
            <a:spLocks noGrp="1" noRot="1" noChangeAspect="1" noChangeArrowheads="1" noTextEdit="1"/>
          </p:cNvSpPr>
          <p:nvPr>
            <p:ph type="sldImg"/>
          </p:nvPr>
        </p:nvSpPr>
        <p:spPr>
          <a:ln/>
        </p:spPr>
      </p:sp>
      <p:sp>
        <p:nvSpPr>
          <p:cNvPr id="6079491" name="Rectangle 3"/>
          <p:cNvSpPr>
            <a:spLocks noGrp="1" noChangeArrowheads="1"/>
          </p:cNvSpPr>
          <p:nvPr>
            <p:ph type="body" idx="1"/>
          </p:nvPr>
        </p:nvSpPr>
        <p:spPr/>
        <p:txBody>
          <a:bodyPr/>
          <a:lstStyle/>
          <a:p>
            <a:pPr eaLnBrk="1" hangingPunct="1">
              <a:defRPr/>
            </a:pPr>
            <a:endParaRPr lang="en-US">
              <a:cs typeface="+mn-cs"/>
            </a:endParaRPr>
          </a:p>
        </p:txBody>
      </p:sp>
    </p:spTree>
  </p:cSld>
  <p:clrMapOvr>
    <a:masterClrMapping/>
  </p:clrMapOvr>
</p:notes>
</file>

<file path=ppt/notesSlides/notesSlide1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438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fld id="{34B9CCC9-FBC3-454B-AF1A-035C6E172E62}" type="slidenum">
              <a:rPr lang="en-US" sz="1200">
                <a:solidFill>
                  <a:srgbClr val="000000"/>
                </a:solidFill>
                <a:latin typeface="26" charset="0"/>
              </a:rPr>
              <a:pPr/>
              <a:t>131</a:t>
            </a:fld>
            <a:endParaRPr lang="en-US" sz="1200">
              <a:solidFill>
                <a:srgbClr val="000000"/>
              </a:solidFill>
              <a:latin typeface="26" charset="0"/>
            </a:endParaRPr>
          </a:p>
        </p:txBody>
      </p:sp>
      <p:sp>
        <p:nvSpPr>
          <p:cNvPr id="784386" name="Rectangle 2"/>
          <p:cNvSpPr>
            <a:spLocks noGrp="1" noRot="1" noChangeAspect="1" noChangeArrowheads="1" noTextEdit="1"/>
          </p:cNvSpPr>
          <p:nvPr>
            <p:ph type="sldImg"/>
          </p:nvPr>
        </p:nvSpPr>
        <p:spPr>
          <a:ln/>
        </p:spPr>
      </p:sp>
      <p:sp>
        <p:nvSpPr>
          <p:cNvPr id="4452355" name="Rectangle 3"/>
          <p:cNvSpPr>
            <a:spLocks noGrp="1" noChangeArrowheads="1"/>
          </p:cNvSpPr>
          <p:nvPr>
            <p:ph type="body" idx="1"/>
          </p:nvPr>
        </p:nvSpPr>
        <p:spPr/>
        <p:txBody>
          <a:bodyPr/>
          <a:lstStyle/>
          <a:p>
            <a:pPr eaLnBrk="1" hangingPunct="1">
              <a:defRPr/>
            </a:pPr>
            <a:endParaRPr lang="en-US">
              <a:cs typeface="+mn-cs"/>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500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fld id="{14DDFF37-B258-CA4F-A977-FDDFE9E65FB8}" type="slidenum">
              <a:rPr lang="en-GB" sz="1200">
                <a:solidFill>
                  <a:srgbClr val="FFFFFF"/>
                </a:solidFill>
                <a:latin typeface="Comic Sans MS" charset="0"/>
              </a:rPr>
              <a:pPr/>
              <a:t>13</a:t>
            </a:fld>
            <a:endParaRPr lang="en-GB" sz="1200">
              <a:solidFill>
                <a:srgbClr val="FFFFFF"/>
              </a:solidFill>
              <a:latin typeface="Comic Sans MS" charset="0"/>
            </a:endParaRPr>
          </a:p>
        </p:txBody>
      </p:sp>
      <p:sp>
        <p:nvSpPr>
          <p:cNvPr id="555010" name="Rectangle 1026"/>
          <p:cNvSpPr>
            <a:spLocks noGrp="1" noRot="1" noChangeAspect="1" noChangeArrowheads="1"/>
          </p:cNvSpPr>
          <p:nvPr>
            <p:ph type="sldImg"/>
          </p:nvPr>
        </p:nvSpPr>
        <p:spPr>
          <a:solidFill>
            <a:srgbClr val="FFFFFF"/>
          </a:solidFill>
          <a:ln/>
        </p:spPr>
      </p:sp>
      <p:sp>
        <p:nvSpPr>
          <p:cNvPr id="555011" name="Rectangle 1027"/>
          <p:cNvSpPr>
            <a:spLocks noGrp="1" noChangeArrowheads="1"/>
          </p:cNvSpPr>
          <p:nvPr>
            <p:ph type="body" idx="1"/>
          </p:nvPr>
        </p:nvSpPr>
        <p:spPr>
          <a:solidFill>
            <a:srgbClr val="FFFFFF"/>
          </a:solidFill>
          <a:ln>
            <a:solidFill>
              <a:srgbClr val="000000"/>
            </a:solidFill>
          </a:ln>
        </p:spPr>
        <p:txBody>
          <a:bodyPr/>
          <a:lstStyle/>
          <a:p>
            <a:r>
              <a:rPr lang="en-US">
                <a:latin typeface="Calibri" charset="0"/>
                <a:ea typeface="ＭＳ Ｐゴシック" charset="0"/>
                <a:cs typeface="ＭＳ Ｐゴシック" charset="0"/>
              </a:rPr>
              <a:t>Do you know what you should do when you see the Christ of Christmas maligned?</a:t>
            </a:r>
          </a:p>
          <a:p>
            <a:r>
              <a:rPr lang="en-US">
                <a:ea typeface="ＭＳ Ｐゴシック" charset="0"/>
                <a:cs typeface="ＭＳ Ｐゴシック" charset="0"/>
              </a:rPr>
              <a:t>• Should you rise up and kill those who dishonor him?  No.</a:t>
            </a:r>
          </a:p>
          <a:p>
            <a:r>
              <a:rPr lang="en-US">
                <a:ea typeface="ＭＳ Ｐゴシック" charset="0"/>
                <a:cs typeface="ＭＳ Ｐゴシック" charset="0"/>
              </a:rPr>
              <a:t>• Should you just do nothing and hope it will go away?  No.</a:t>
            </a:r>
          </a:p>
          <a:p>
            <a:r>
              <a:rPr lang="en-US">
                <a:ea typeface="ＭＳ Ｐゴシック" charset="0"/>
                <a:cs typeface="ＭＳ Ｐゴシック" charset="0"/>
              </a:rPr>
              <a:t>• Should you do something in between?  If so, then what?</a:t>
            </a:r>
          </a:p>
          <a:p>
            <a:endParaRPr lang="en-US">
              <a:ea typeface="ＭＳ Ｐゴシック" charset="0"/>
              <a:cs typeface="ＭＳ Ｐゴシック" charset="0"/>
            </a:endParaRPr>
          </a:p>
        </p:txBody>
      </p:sp>
    </p:spTree>
  </p:cSld>
  <p:clrMapOvr>
    <a:masterClrMapping/>
  </p:clrMapOvr>
</p:notes>
</file>

<file path=ppt/notesSlides/notesSlide1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64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fld id="{4EA70B49-6495-194B-B487-B6667DE8E4E7}" type="slidenum">
              <a:rPr lang="en-US" sz="1200">
                <a:solidFill>
                  <a:srgbClr val="000000"/>
                </a:solidFill>
                <a:latin typeface="26" charset="0"/>
              </a:rPr>
              <a:pPr/>
              <a:t>132</a:t>
            </a:fld>
            <a:endParaRPr lang="en-US" sz="1200">
              <a:solidFill>
                <a:srgbClr val="000000"/>
              </a:solidFill>
              <a:latin typeface="26" charset="0"/>
            </a:endParaRPr>
          </a:p>
        </p:txBody>
      </p:sp>
      <p:sp>
        <p:nvSpPr>
          <p:cNvPr id="786434" name="Rectangle 2"/>
          <p:cNvSpPr>
            <a:spLocks noGrp="1" noRot="1" noChangeAspect="1" noChangeArrowheads="1" noTextEdit="1"/>
          </p:cNvSpPr>
          <p:nvPr>
            <p:ph type="sldImg"/>
          </p:nvPr>
        </p:nvSpPr>
        <p:spPr>
          <a:ln/>
        </p:spPr>
      </p:sp>
      <p:sp>
        <p:nvSpPr>
          <p:cNvPr id="3764227" name="Rectangle 3"/>
          <p:cNvSpPr>
            <a:spLocks noGrp="1" noChangeArrowheads="1"/>
          </p:cNvSpPr>
          <p:nvPr>
            <p:ph type="body" idx="1"/>
          </p:nvPr>
        </p:nvSpPr>
        <p:spPr/>
        <p:txBody>
          <a:bodyPr/>
          <a:lstStyle/>
          <a:p>
            <a:pPr eaLnBrk="1" hangingPunct="1">
              <a:defRPr/>
            </a:pPr>
            <a:endParaRPr lang="en-US">
              <a:cs typeface="+mn-cs"/>
            </a:endParaRPr>
          </a:p>
        </p:txBody>
      </p:sp>
    </p:spTree>
  </p:cSld>
  <p:clrMapOvr>
    <a:masterClrMapping/>
  </p:clrMapOvr>
</p:notes>
</file>

<file path=ppt/notesSlides/notesSlide1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8481" name="Slide Number Placeholder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fld id="{45FE4EDE-2814-D946-B3B8-B0BD1AF5B5DD}" type="slidenum">
              <a:rPr lang="en-US" sz="1200">
                <a:solidFill>
                  <a:srgbClr val="000000"/>
                </a:solidFill>
                <a:latin typeface="26" charset="0"/>
              </a:rPr>
              <a:pPr/>
              <a:t>133</a:t>
            </a:fld>
            <a:endParaRPr lang="en-US" sz="1200">
              <a:solidFill>
                <a:srgbClr val="000000"/>
              </a:solidFill>
              <a:latin typeface="26" charset="0"/>
            </a:endParaRPr>
          </a:p>
        </p:txBody>
      </p:sp>
      <p:sp>
        <p:nvSpPr>
          <p:cNvPr id="6081538" name="Rectangle 7"/>
          <p:cNvSpPr txBox="1">
            <a:spLocks noGrp="1" noChangeArrowheads="1"/>
          </p:cNvSpPr>
          <p:nvPr/>
        </p:nvSpPr>
        <p:spPr bwMode="auto">
          <a:xfrm>
            <a:off x="3884613" y="8685213"/>
            <a:ext cx="29718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lIns="91436" tIns="45717" rIns="91436" bIns="45717" anchor="b"/>
          <a:lstStyle>
            <a:lvl1pPr algn="l">
              <a:defRPr>
                <a:solidFill>
                  <a:schemeClr val="tx1"/>
                </a:solidFill>
                <a:latin typeface="Arial" charset="0"/>
                <a:ea typeface="ＭＳ Ｐゴシック" charset="0"/>
              </a:defRPr>
            </a:lvl1pPr>
            <a:lvl2pPr marL="727075" indent="-279400" algn="l">
              <a:defRPr>
                <a:solidFill>
                  <a:schemeClr val="tx1"/>
                </a:solidFill>
                <a:latin typeface="Arial" charset="0"/>
                <a:ea typeface="ＭＳ Ｐゴシック" charset="0"/>
              </a:defRPr>
            </a:lvl2pPr>
            <a:lvl3pPr marL="1119188" indent="-223838" algn="l">
              <a:defRPr>
                <a:solidFill>
                  <a:schemeClr val="tx1"/>
                </a:solidFill>
                <a:latin typeface="Arial" charset="0"/>
                <a:ea typeface="ＭＳ Ｐゴシック" charset="0"/>
              </a:defRPr>
            </a:lvl3pPr>
            <a:lvl4pPr marL="1566863" indent="-223838" algn="l">
              <a:defRPr>
                <a:solidFill>
                  <a:schemeClr val="tx1"/>
                </a:solidFill>
                <a:latin typeface="Arial" charset="0"/>
                <a:ea typeface="ＭＳ Ｐゴシック" charset="0"/>
              </a:defRPr>
            </a:lvl4pPr>
            <a:lvl5pPr marL="2014538" indent="-223838" algn="l">
              <a:defRPr>
                <a:solidFill>
                  <a:schemeClr val="tx1"/>
                </a:solidFill>
                <a:latin typeface="Arial" charset="0"/>
                <a:ea typeface="ＭＳ Ｐゴシック" charset="0"/>
              </a:defRPr>
            </a:lvl5pPr>
            <a:lvl6pPr marL="2471738" indent="-223838" fontAlgn="base">
              <a:spcBef>
                <a:spcPct val="0"/>
              </a:spcBef>
              <a:spcAft>
                <a:spcPct val="0"/>
              </a:spcAft>
              <a:defRPr>
                <a:solidFill>
                  <a:schemeClr val="tx1"/>
                </a:solidFill>
                <a:latin typeface="Arial" charset="0"/>
                <a:ea typeface="ＭＳ Ｐゴシック" charset="0"/>
              </a:defRPr>
            </a:lvl6pPr>
            <a:lvl7pPr marL="2928938" indent="-223838" fontAlgn="base">
              <a:spcBef>
                <a:spcPct val="0"/>
              </a:spcBef>
              <a:spcAft>
                <a:spcPct val="0"/>
              </a:spcAft>
              <a:defRPr>
                <a:solidFill>
                  <a:schemeClr val="tx1"/>
                </a:solidFill>
                <a:latin typeface="Arial" charset="0"/>
                <a:ea typeface="ＭＳ Ｐゴシック" charset="0"/>
              </a:defRPr>
            </a:lvl7pPr>
            <a:lvl8pPr marL="3386138" indent="-223838" fontAlgn="base">
              <a:spcBef>
                <a:spcPct val="0"/>
              </a:spcBef>
              <a:spcAft>
                <a:spcPct val="0"/>
              </a:spcAft>
              <a:defRPr>
                <a:solidFill>
                  <a:schemeClr val="tx1"/>
                </a:solidFill>
                <a:latin typeface="Arial" charset="0"/>
                <a:ea typeface="ＭＳ Ｐゴシック" charset="0"/>
              </a:defRPr>
            </a:lvl8pPr>
            <a:lvl9pPr marL="3843338" indent="-223838" fontAlgn="base">
              <a:spcBef>
                <a:spcPct val="0"/>
              </a:spcBef>
              <a:spcAft>
                <a:spcPct val="0"/>
              </a:spcAft>
              <a:defRPr>
                <a:solidFill>
                  <a:schemeClr val="tx1"/>
                </a:solidFill>
                <a:latin typeface="Arial" charset="0"/>
                <a:ea typeface="ＭＳ Ｐゴシック" charset="0"/>
              </a:defRPr>
            </a:lvl9pPr>
          </a:lstStyle>
          <a:p>
            <a:pPr algn="r" eaLnBrk="1" hangingPunct="1">
              <a:defRPr/>
            </a:pPr>
            <a:fld id="{CC62E47B-AD17-8647-9BDE-55D1FF22C35C}" type="slidenum">
              <a:rPr lang="en-US" sz="1200" smtClean="0">
                <a:solidFill>
                  <a:prstClr val="black"/>
                </a:solidFill>
              </a:rPr>
              <a:pPr algn="r" eaLnBrk="1" hangingPunct="1">
                <a:defRPr/>
              </a:pPr>
              <a:t>133</a:t>
            </a:fld>
            <a:endParaRPr lang="en-US" sz="1200">
              <a:solidFill>
                <a:prstClr val="black"/>
              </a:solidFill>
            </a:endParaRPr>
          </a:p>
        </p:txBody>
      </p:sp>
      <p:sp>
        <p:nvSpPr>
          <p:cNvPr id="788483" name="Rectangle 2"/>
          <p:cNvSpPr>
            <a:spLocks noGrp="1" noRot="1" noChangeAspect="1" noChangeArrowheads="1" noTextEdit="1"/>
          </p:cNvSpPr>
          <p:nvPr>
            <p:ph type="sldImg"/>
          </p:nvPr>
        </p:nvSpPr>
        <p:spPr>
          <a:ln/>
        </p:spPr>
      </p:sp>
      <p:sp>
        <p:nvSpPr>
          <p:cNvPr id="6081540" name="Rectangle 3"/>
          <p:cNvSpPr>
            <a:spLocks noGrp="1" noChangeArrowheads="1"/>
          </p:cNvSpPr>
          <p:nvPr>
            <p:ph type="body" idx="1"/>
          </p:nvPr>
        </p:nvSpPr>
        <p:spPr/>
        <p:txBody>
          <a:bodyPr lIns="91436" tIns="45717" rIns="91436" bIns="45717"/>
          <a:lstStyle/>
          <a:p>
            <a:pPr eaLnBrk="1" hangingPunct="1">
              <a:defRPr/>
            </a:pPr>
            <a:endParaRPr lang="en-US">
              <a:cs typeface="+mn-cs"/>
            </a:endParaRPr>
          </a:p>
        </p:txBody>
      </p:sp>
    </p:spTree>
  </p:cSld>
  <p:clrMapOvr>
    <a:masterClrMapping/>
  </p:clrMapOvr>
</p:notes>
</file>

<file path=ppt/notesSlides/notesSlide1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9052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fld id="{EB291148-414A-4947-A74C-FEB005778EF4}" type="slidenum">
              <a:rPr lang="en-US" sz="1200">
                <a:solidFill>
                  <a:srgbClr val="000000"/>
                </a:solidFill>
                <a:latin typeface="26" charset="0"/>
              </a:rPr>
              <a:pPr/>
              <a:t>134</a:t>
            </a:fld>
            <a:endParaRPr lang="en-US" sz="1200">
              <a:solidFill>
                <a:srgbClr val="000000"/>
              </a:solidFill>
              <a:latin typeface="26" charset="0"/>
            </a:endParaRPr>
          </a:p>
        </p:txBody>
      </p:sp>
      <p:sp>
        <p:nvSpPr>
          <p:cNvPr id="790530" name="Rectangle 2"/>
          <p:cNvSpPr>
            <a:spLocks noGrp="1" noRot="1" noChangeAspect="1" noChangeArrowheads="1" noTextEdit="1"/>
          </p:cNvSpPr>
          <p:nvPr>
            <p:ph type="sldImg"/>
          </p:nvPr>
        </p:nvSpPr>
        <p:spPr>
          <a:ln/>
        </p:spPr>
      </p:sp>
      <p:sp>
        <p:nvSpPr>
          <p:cNvPr id="5813251" name="Rectangle 3"/>
          <p:cNvSpPr>
            <a:spLocks noGrp="1" noChangeArrowheads="1"/>
          </p:cNvSpPr>
          <p:nvPr>
            <p:ph type="body" idx="1"/>
          </p:nvPr>
        </p:nvSpPr>
        <p:spPr/>
        <p:txBody>
          <a:bodyPr/>
          <a:lstStyle/>
          <a:p>
            <a:pPr eaLnBrk="1" hangingPunct="1">
              <a:defRPr/>
            </a:pPr>
            <a:endParaRPr lang="en-US">
              <a:cs typeface="+mn-cs"/>
            </a:endParaRPr>
          </a:p>
        </p:txBody>
      </p:sp>
    </p:spTree>
  </p:cSld>
  <p:clrMapOvr>
    <a:masterClrMapping/>
  </p:clrMapOvr>
</p:notes>
</file>

<file path=ppt/notesSlides/notesSlide1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353"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723900" algn="l"/>
                <a:tab pos="1447800" algn="l"/>
                <a:tab pos="2171700" algn="l"/>
                <a:tab pos="2895600" algn="l"/>
              </a:tabLst>
              <a:defRPr/>
            </a:pPr>
            <a:fld id="{6A2EDCEA-0CB3-DA48-9F73-F780BAA943B6}"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723900" algn="l"/>
                  <a:tab pos="1447800" algn="l"/>
                  <a:tab pos="2171700" algn="l"/>
                  <a:tab pos="2895600" algn="l"/>
                </a:tabLst>
                <a:defRPr/>
              </a:pPr>
              <a:t>135</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100354" name="Rectangle 2"/>
          <p:cNvSpPr>
            <a:spLocks noGrp="1" noRot="1" noChangeAspect="1" noChangeArrowheads="1"/>
          </p:cNvSpPr>
          <p:nvPr>
            <p:ph type="sldImg"/>
          </p:nvPr>
        </p:nvSpPr>
        <p:spPr>
          <a:solidFill>
            <a:srgbClr val="FFFFFF"/>
          </a:solidFill>
          <a:ln/>
        </p:spPr>
      </p:sp>
      <p:sp>
        <p:nvSpPr>
          <p:cNvPr id="10035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r>
              <a:rPr lang="en-US" sz="1200" b="0" dirty="0">
                <a:solidFill>
                  <a:srgbClr val="FFFFFF"/>
                </a:solidFill>
                <a:latin typeface="Arial" charset="0"/>
                <a:ea typeface="ＭＳ Ｐゴシック" charset="0"/>
              </a:rPr>
              <a:t>NC NT Criticism (</a:t>
            </a:r>
            <a:r>
              <a:rPr lang="en-US" sz="1200" b="0" dirty="0" err="1">
                <a:solidFill>
                  <a:srgbClr val="FFFFFF"/>
                </a:solidFill>
                <a:latin typeface="Arial" charset="0"/>
                <a:ea typeface="ＭＳ Ｐゴシック" charset="0"/>
              </a:rPr>
              <a:t>nc</a:t>
            </a:r>
            <a:r>
              <a:rPr lang="en-US" sz="1200" b="0" dirty="0">
                <a:solidFill>
                  <a:srgbClr val="FFFFFF"/>
                </a:solidFill>
                <a:latin typeface="Arial" charset="0"/>
                <a:ea typeface="ＭＳ Ｐゴシック" charset="0"/>
              </a:rPr>
              <a:t>) Arabic</a:t>
            </a:r>
            <a:endParaRPr lang="en-US" b="0" dirty="0">
              <a:latin typeface="Arial" charset="0"/>
              <a:ea typeface="ＭＳ Ｐゴシック" charset="0"/>
              <a:cs typeface="ＭＳ Ｐゴシック" charset="0"/>
            </a:endParaRPr>
          </a:p>
        </p:txBody>
      </p:sp>
    </p:spTree>
    <p:extLst>
      <p:ext uri="{BB962C8B-B14F-4D97-AF65-F5344CB8AC3E}">
        <p14:creationId xmlns:p14="http://schemas.microsoft.com/office/powerpoint/2010/main" val="699602639"/>
      </p:ext>
    </p:extLst>
  </p:cSld>
  <p:clrMapOvr>
    <a:masterClrMapping/>
  </p:clrMapOvr>
</p:notes>
</file>

<file path=ppt/notesSlides/notesSlide1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9462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fld id="{BAAB15F4-1776-0B49-B2FB-2FFB4F39B4C7}" type="slidenum">
              <a:rPr lang="en-GB" sz="1200">
                <a:solidFill>
                  <a:srgbClr val="FFFFFF"/>
                </a:solidFill>
                <a:latin typeface="Comic Sans MS" charset="0"/>
              </a:rPr>
              <a:pPr/>
              <a:t>136</a:t>
            </a:fld>
            <a:endParaRPr lang="en-GB" sz="1200">
              <a:solidFill>
                <a:srgbClr val="FFFFFF"/>
              </a:solidFill>
              <a:latin typeface="Comic Sans MS" charset="0"/>
            </a:endParaRPr>
          </a:p>
        </p:txBody>
      </p:sp>
      <p:sp>
        <p:nvSpPr>
          <p:cNvPr id="794626" name="Rectangle 1026"/>
          <p:cNvSpPr>
            <a:spLocks noGrp="1" noRot="1" noChangeAspect="1" noChangeArrowheads="1"/>
          </p:cNvSpPr>
          <p:nvPr>
            <p:ph type="sldImg"/>
          </p:nvPr>
        </p:nvSpPr>
        <p:spPr>
          <a:solidFill>
            <a:srgbClr val="FFFFFF"/>
          </a:solidFill>
          <a:ln/>
        </p:spPr>
      </p:sp>
      <p:sp>
        <p:nvSpPr>
          <p:cNvPr id="794627"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ea typeface="ＭＳ Ｐゴシック" charset="0"/>
              <a:cs typeface="ＭＳ Ｐゴシック" charset="0"/>
            </a:endParaRPr>
          </a:p>
        </p:txBody>
      </p:sp>
    </p:spTree>
  </p:cSld>
  <p:clrMapOvr>
    <a:masterClrMapping/>
  </p:clrMapOvr>
</p:notes>
</file>

<file path=ppt/notesSlides/notesSlide1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9667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fld id="{345E5678-17A9-D042-97FF-1132A9CE2C6A}" type="slidenum">
              <a:rPr lang="en-GB" sz="1200">
                <a:solidFill>
                  <a:srgbClr val="FFFFFF"/>
                </a:solidFill>
                <a:latin typeface="Comic Sans MS" charset="0"/>
              </a:rPr>
              <a:pPr/>
              <a:t>137</a:t>
            </a:fld>
            <a:endParaRPr lang="en-GB" sz="1200">
              <a:solidFill>
                <a:srgbClr val="FFFFFF"/>
              </a:solidFill>
              <a:latin typeface="Comic Sans MS" charset="0"/>
            </a:endParaRPr>
          </a:p>
        </p:txBody>
      </p:sp>
      <p:sp>
        <p:nvSpPr>
          <p:cNvPr id="796674" name="Rectangle 1026"/>
          <p:cNvSpPr>
            <a:spLocks noGrp="1" noRot="1" noChangeAspect="1" noChangeArrowheads="1"/>
          </p:cNvSpPr>
          <p:nvPr>
            <p:ph type="sldImg"/>
          </p:nvPr>
        </p:nvSpPr>
        <p:spPr>
          <a:solidFill>
            <a:srgbClr val="FFFFFF"/>
          </a:solidFill>
          <a:ln/>
        </p:spPr>
      </p:sp>
      <p:sp>
        <p:nvSpPr>
          <p:cNvPr id="79667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ea typeface="ＭＳ Ｐゴシック" charset="0"/>
              <a:cs typeface="ＭＳ Ｐゴシック" charset="0"/>
            </a:endParaRPr>
          </a:p>
        </p:txBody>
      </p:sp>
    </p:spTree>
  </p:cSld>
  <p:clrMapOvr>
    <a:masterClrMapping/>
  </p:clrMapOvr>
</p:notes>
</file>

<file path=ppt/notesSlides/notesSlide1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9872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fld id="{B7D3E12C-5627-E64E-B51B-58A051D5B5C9}" type="slidenum">
              <a:rPr lang="en-GB" sz="1200">
                <a:solidFill>
                  <a:srgbClr val="FFFFFF"/>
                </a:solidFill>
                <a:latin typeface="Comic Sans MS" charset="0"/>
              </a:rPr>
              <a:pPr/>
              <a:t>138</a:t>
            </a:fld>
            <a:endParaRPr lang="en-GB" sz="1200">
              <a:solidFill>
                <a:srgbClr val="FFFFFF"/>
              </a:solidFill>
              <a:latin typeface="Comic Sans MS" charset="0"/>
            </a:endParaRPr>
          </a:p>
        </p:txBody>
      </p:sp>
      <p:sp>
        <p:nvSpPr>
          <p:cNvPr id="798722"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pPr>
              <a:defRPr/>
            </a:pPr>
            <a:r>
              <a:rPr lang="en-US" dirty="0">
                <a:latin typeface="+mn-lt"/>
                <a:ea typeface="+mn-ea"/>
                <a:cs typeface="+mn-cs"/>
              </a:rPr>
              <a:t>Should we emphasize the reliability of the Bible?  I don</a:t>
            </a:r>
            <a:r>
              <a:rPr lang="fr-FR" dirty="0">
                <a:latin typeface="+mn-lt"/>
                <a:ea typeface="+mn-ea"/>
                <a:cs typeface="+mn-cs"/>
              </a:rPr>
              <a:t>'</a:t>
            </a:r>
            <a:r>
              <a:rPr lang="en-US" dirty="0">
                <a:latin typeface="+mn-lt"/>
                <a:ea typeface="+mn-ea"/>
                <a:cs typeface="+mn-cs"/>
              </a:rPr>
              <a:t>t want to be like the guy pleading before the judge, "Can we, just for a moment, Your Honor, ignore the facts?"  I want to deal with facts to help atheists to see the truth of God, but how</a:t>
            </a:r>
            <a:r>
              <a:rPr lang="en-SG" dirty="0">
                <a:latin typeface="+mn-lt"/>
                <a:ea typeface="+mn-ea"/>
                <a:cs typeface="+mn-cs"/>
              </a:rPr>
              <a:t>?</a:t>
            </a:r>
            <a:endParaRPr lang="en-US" dirty="0"/>
          </a:p>
        </p:txBody>
      </p:sp>
    </p:spTree>
  </p:cSld>
  <p:clrMapOvr>
    <a:masterClrMapping/>
  </p:clrMapOvr>
</p:notes>
</file>

<file path=ppt/notesSlides/notesSlide1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0076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fld id="{91E015EE-B4F6-5443-AD30-EEEB450A8ADA}" type="slidenum">
              <a:rPr lang="en-GB" sz="1200">
                <a:solidFill>
                  <a:srgbClr val="FFFFFF"/>
                </a:solidFill>
                <a:latin typeface="Comic Sans MS" charset="0"/>
              </a:rPr>
              <a:pPr/>
              <a:t>139</a:t>
            </a:fld>
            <a:endParaRPr lang="en-GB" sz="1200">
              <a:solidFill>
                <a:srgbClr val="FFFFFF"/>
              </a:solidFill>
              <a:latin typeface="Comic Sans MS" charset="0"/>
            </a:endParaRPr>
          </a:p>
        </p:txBody>
      </p:sp>
      <p:sp>
        <p:nvSpPr>
          <p:cNvPr id="800770" name="Rectangle 1026"/>
          <p:cNvSpPr>
            <a:spLocks noGrp="1" noRot="1" noChangeAspect="1" noChangeArrowheads="1"/>
          </p:cNvSpPr>
          <p:nvPr>
            <p:ph type="sldImg"/>
          </p:nvPr>
        </p:nvSpPr>
        <p:spPr>
          <a:solidFill>
            <a:srgbClr val="FFFFFF"/>
          </a:solidFill>
          <a:ln/>
        </p:spPr>
      </p:sp>
      <p:sp>
        <p:nvSpPr>
          <p:cNvPr id="800771"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ea typeface="ＭＳ Ｐゴシック" charset="0"/>
              <a:cs typeface="ＭＳ Ｐゴシック" charset="0"/>
            </a:endParaRPr>
          </a:p>
        </p:txBody>
      </p:sp>
    </p:spTree>
  </p:cSld>
  <p:clrMapOvr>
    <a:masterClrMapping/>
  </p:clrMapOvr>
</p:notes>
</file>

<file path=ppt/notesSlides/notesSlide1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4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29C8BAA-B1FE-A747-AAD7-1B7F1C54447E}"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140</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112642" name="Rectangle 2"/>
          <p:cNvSpPr>
            <a:spLocks noGrp="1" noRot="1" noChangeAspect="1" noChangeArrowheads="1" noTextEdit="1"/>
          </p:cNvSpPr>
          <p:nvPr>
            <p:ph type="sldImg"/>
          </p:nvPr>
        </p:nvSpPr>
        <p:spPr>
          <a:ln/>
        </p:spPr>
      </p:sp>
      <p:sp>
        <p:nvSpPr>
          <p:cNvPr id="112643"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0486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fld id="{504CA928-94D0-1547-BB54-5C260DD7BC36}" type="slidenum">
              <a:rPr lang="en-GB" sz="1200">
                <a:solidFill>
                  <a:srgbClr val="FFFFFF"/>
                </a:solidFill>
                <a:latin typeface="Comic Sans MS" charset="0"/>
              </a:rPr>
              <a:pPr/>
              <a:t>141</a:t>
            </a:fld>
            <a:endParaRPr lang="en-GB" sz="1200">
              <a:solidFill>
                <a:srgbClr val="FFFFFF"/>
              </a:solidFill>
              <a:latin typeface="Comic Sans MS" charset="0"/>
            </a:endParaRPr>
          </a:p>
        </p:txBody>
      </p:sp>
      <p:sp>
        <p:nvSpPr>
          <p:cNvPr id="804866" name="Rectangle 1026"/>
          <p:cNvSpPr>
            <a:spLocks noGrp="1" noRot="1" noChangeAspect="1" noChangeArrowheads="1"/>
          </p:cNvSpPr>
          <p:nvPr>
            <p:ph type="sldImg"/>
          </p:nvPr>
        </p:nvSpPr>
        <p:spPr>
          <a:solidFill>
            <a:srgbClr val="FFFFFF"/>
          </a:solidFill>
          <a:ln/>
        </p:spPr>
      </p:sp>
      <p:sp>
        <p:nvSpPr>
          <p:cNvPr id="804867"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ea typeface="ＭＳ Ｐゴシック" charset="0"/>
              <a:cs typeface="ＭＳ Ｐゴシック" charset="0"/>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8465" name="Rectangle 2"/>
          <p:cNvSpPr>
            <a:spLocks noGrp="1" noRot="1" noChangeAspect="1"/>
          </p:cNvSpPr>
          <p:nvPr>
            <p:ph type="sldImg"/>
          </p:nvPr>
        </p:nvSpPr>
        <p:spPr>
          <a:ln/>
        </p:spPr>
      </p:sp>
      <p:sp>
        <p:nvSpPr>
          <p:cNvPr id="318466" name="Rectangle 3"/>
          <p:cNvSpPr>
            <a:spLocks noGrp="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endParaRPr lang="en-US">
              <a:latin typeface="Calibri" charset="0"/>
              <a:ea typeface="ＭＳ Ｐゴシック" charset="0"/>
              <a:cs typeface="ＭＳ Ｐゴシック" charset="0"/>
            </a:endParaRPr>
          </a:p>
        </p:txBody>
      </p:sp>
    </p:spTree>
  </p:cSld>
  <p:clrMapOvr>
    <a:masterClrMapping/>
  </p:clrMapOvr>
</p:notes>
</file>

<file path=ppt/notesSlides/notesSlide1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0691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fld id="{63E28C7B-8C98-EA46-B66C-75424527E2C0}" type="slidenum">
              <a:rPr lang="en-GB" sz="1200">
                <a:solidFill>
                  <a:srgbClr val="FFFFFF"/>
                </a:solidFill>
                <a:latin typeface="Comic Sans MS" charset="0"/>
              </a:rPr>
              <a:pPr/>
              <a:t>142</a:t>
            </a:fld>
            <a:endParaRPr lang="en-GB" sz="1200">
              <a:solidFill>
                <a:srgbClr val="FFFFFF"/>
              </a:solidFill>
              <a:latin typeface="Comic Sans MS" charset="0"/>
            </a:endParaRPr>
          </a:p>
        </p:txBody>
      </p:sp>
      <p:sp>
        <p:nvSpPr>
          <p:cNvPr id="806914" name="Rectangle 1026"/>
          <p:cNvSpPr>
            <a:spLocks noGrp="1" noRot="1" noChangeAspect="1" noChangeArrowheads="1"/>
          </p:cNvSpPr>
          <p:nvPr>
            <p:ph type="sldImg"/>
          </p:nvPr>
        </p:nvSpPr>
        <p:spPr>
          <a:solidFill>
            <a:srgbClr val="FFFFFF"/>
          </a:solidFill>
          <a:ln/>
        </p:spPr>
      </p:sp>
      <p:sp>
        <p:nvSpPr>
          <p:cNvPr id="80691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ea typeface="ＭＳ Ｐゴシック" charset="0"/>
              <a:cs typeface="ＭＳ Ｐゴシック" charset="0"/>
            </a:endParaRPr>
          </a:p>
        </p:txBody>
      </p:sp>
    </p:spTree>
  </p:cSld>
  <p:clrMapOvr>
    <a:masterClrMapping/>
  </p:clrMapOvr>
</p:notes>
</file>

<file path=ppt/notesSlides/notesSlide1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0896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fld id="{1CF7B47C-2555-0D49-B3CC-4EEDE48AD526}" type="slidenum">
              <a:rPr lang="en-GB" sz="1200">
                <a:solidFill>
                  <a:srgbClr val="FFFFFF"/>
                </a:solidFill>
                <a:latin typeface="Comic Sans MS" charset="0"/>
              </a:rPr>
              <a:pPr/>
              <a:t>144</a:t>
            </a:fld>
            <a:endParaRPr lang="en-GB" sz="1200">
              <a:solidFill>
                <a:srgbClr val="FFFFFF"/>
              </a:solidFill>
              <a:latin typeface="Comic Sans MS" charset="0"/>
            </a:endParaRPr>
          </a:p>
        </p:txBody>
      </p:sp>
      <p:sp>
        <p:nvSpPr>
          <p:cNvPr id="808962" name="Rectangle 1026"/>
          <p:cNvSpPr>
            <a:spLocks noGrp="1" noRot="1" noChangeAspect="1" noChangeArrowheads="1"/>
          </p:cNvSpPr>
          <p:nvPr>
            <p:ph type="sldImg"/>
          </p:nvPr>
        </p:nvSpPr>
        <p:spPr>
          <a:solidFill>
            <a:srgbClr val="FFFFFF"/>
          </a:solidFill>
          <a:ln/>
        </p:spPr>
      </p:sp>
      <p:sp>
        <p:nvSpPr>
          <p:cNvPr id="808963"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ea typeface="ＭＳ Ｐゴシック" charset="0"/>
              <a:cs typeface="ＭＳ Ｐゴシック" charset="0"/>
            </a:endParaRPr>
          </a:p>
        </p:txBody>
      </p:sp>
    </p:spTree>
  </p:cSld>
  <p:clrMapOvr>
    <a:masterClrMapping/>
  </p:clrMapOvr>
</p:notes>
</file>

<file path=ppt/notesSlides/notesSlide1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100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fld id="{375FAE7A-4352-1643-807A-6010B10B7C2A}" type="slidenum">
              <a:rPr lang="en-GB" sz="1200">
                <a:solidFill>
                  <a:srgbClr val="FFFFFF"/>
                </a:solidFill>
                <a:latin typeface="Comic Sans MS" charset="0"/>
              </a:rPr>
              <a:pPr/>
              <a:t>145</a:t>
            </a:fld>
            <a:endParaRPr lang="en-GB" sz="1200">
              <a:solidFill>
                <a:srgbClr val="FFFFFF"/>
              </a:solidFill>
              <a:latin typeface="Comic Sans MS" charset="0"/>
            </a:endParaRPr>
          </a:p>
        </p:txBody>
      </p:sp>
      <p:sp>
        <p:nvSpPr>
          <p:cNvPr id="811010" name="Rectangle 1026"/>
          <p:cNvSpPr>
            <a:spLocks noGrp="1" noRot="1" noChangeAspect="1" noChangeArrowheads="1"/>
          </p:cNvSpPr>
          <p:nvPr>
            <p:ph type="sldImg"/>
          </p:nvPr>
        </p:nvSpPr>
        <p:spPr>
          <a:solidFill>
            <a:srgbClr val="FFFFFF"/>
          </a:solidFill>
          <a:ln/>
        </p:spPr>
      </p:sp>
      <p:sp>
        <p:nvSpPr>
          <p:cNvPr id="811011"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ea typeface="ＭＳ Ｐゴシック" charset="0"/>
              <a:cs typeface="ＭＳ Ｐゴシック" charset="0"/>
            </a:endParaRPr>
          </a:p>
        </p:txBody>
      </p:sp>
    </p:spTree>
  </p:cSld>
  <p:clrMapOvr>
    <a:masterClrMapping/>
  </p:clrMapOvr>
</p:notes>
</file>

<file path=ppt/notesSlides/notesSlide1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0486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fld id="{504CA928-94D0-1547-BB54-5C260DD7BC36}" type="slidenum">
              <a:rPr lang="en-GB" sz="1200">
                <a:solidFill>
                  <a:srgbClr val="FFFFFF"/>
                </a:solidFill>
                <a:latin typeface="Comic Sans MS" charset="0"/>
              </a:rPr>
              <a:pPr/>
              <a:t>146</a:t>
            </a:fld>
            <a:endParaRPr lang="en-GB" sz="1200">
              <a:solidFill>
                <a:srgbClr val="FFFFFF"/>
              </a:solidFill>
              <a:latin typeface="Comic Sans MS" charset="0"/>
            </a:endParaRPr>
          </a:p>
        </p:txBody>
      </p:sp>
      <p:sp>
        <p:nvSpPr>
          <p:cNvPr id="804866" name="Rectangle 1026"/>
          <p:cNvSpPr>
            <a:spLocks noGrp="1" noRot="1" noChangeAspect="1" noChangeArrowheads="1"/>
          </p:cNvSpPr>
          <p:nvPr>
            <p:ph type="sldImg"/>
          </p:nvPr>
        </p:nvSpPr>
        <p:spPr>
          <a:solidFill>
            <a:srgbClr val="FFFFFF"/>
          </a:solidFill>
          <a:ln/>
        </p:spPr>
      </p:sp>
      <p:sp>
        <p:nvSpPr>
          <p:cNvPr id="804867"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ea typeface="ＭＳ Ｐゴシック" charset="0"/>
              <a:cs typeface="ＭＳ Ｐゴシック" charset="0"/>
            </a:endParaRPr>
          </a:p>
        </p:txBody>
      </p:sp>
    </p:spTree>
  </p:cSld>
  <p:clrMapOvr>
    <a:masterClrMapping/>
  </p:clrMapOvr>
</p:notes>
</file>

<file path=ppt/notesSlides/notesSlide1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3057" name="Rectangle 7"/>
          <p:cNvSpPr txBox="1">
            <a:spLocks noGrp="1" noChangeArrowheads="1"/>
          </p:cNvSpPr>
          <p:nvPr/>
        </p:nvSpPr>
        <p:spPr bwMode="auto">
          <a:xfrm>
            <a:off x="3890963" y="8707438"/>
            <a:ext cx="2992437" cy="4508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89950" tIns="44975" rIns="89950" bIns="44975" anchor="b"/>
          <a:lstStyle>
            <a:lvl1pPr defTabSz="900113">
              <a:defRPr sz="2400">
                <a:solidFill>
                  <a:schemeClr val="tx1"/>
                </a:solidFill>
                <a:latin typeface="BONES" charset="0"/>
                <a:ea typeface="ＭＳ Ｐゴシック" charset="0"/>
                <a:cs typeface="ＭＳ Ｐゴシック" charset="0"/>
              </a:defRPr>
            </a:lvl1pPr>
            <a:lvl2pPr marL="742950" indent="-285750" defTabSz="900113">
              <a:defRPr sz="2400">
                <a:solidFill>
                  <a:schemeClr val="tx1"/>
                </a:solidFill>
                <a:latin typeface="BONES" charset="0"/>
                <a:ea typeface="ＭＳ Ｐゴシック" charset="0"/>
              </a:defRPr>
            </a:lvl2pPr>
            <a:lvl3pPr marL="1143000" indent="-228600" defTabSz="900113">
              <a:defRPr sz="2400">
                <a:solidFill>
                  <a:schemeClr val="tx1"/>
                </a:solidFill>
                <a:latin typeface="BONES" charset="0"/>
                <a:ea typeface="ＭＳ Ｐゴシック" charset="0"/>
              </a:defRPr>
            </a:lvl3pPr>
            <a:lvl4pPr marL="1600200" indent="-228600" defTabSz="900113">
              <a:defRPr sz="2400">
                <a:solidFill>
                  <a:schemeClr val="tx1"/>
                </a:solidFill>
                <a:latin typeface="BONES" charset="0"/>
                <a:ea typeface="ＭＳ Ｐゴシック" charset="0"/>
              </a:defRPr>
            </a:lvl4pPr>
            <a:lvl5pPr marL="2057400" indent="-228600" defTabSz="900113">
              <a:defRPr sz="2400">
                <a:solidFill>
                  <a:schemeClr val="tx1"/>
                </a:solidFill>
                <a:latin typeface="BONES" charset="0"/>
                <a:ea typeface="ＭＳ Ｐゴシック" charset="0"/>
              </a:defRPr>
            </a:lvl5pPr>
            <a:lvl6pPr marL="2514600" indent="-228600" defTabSz="900113" eaLnBrk="0" fontAlgn="base" hangingPunct="0">
              <a:spcBef>
                <a:spcPct val="0"/>
              </a:spcBef>
              <a:spcAft>
                <a:spcPct val="0"/>
              </a:spcAft>
              <a:defRPr sz="2400">
                <a:solidFill>
                  <a:schemeClr val="tx1"/>
                </a:solidFill>
                <a:latin typeface="BONES" charset="0"/>
                <a:ea typeface="ＭＳ Ｐゴシック" charset="0"/>
              </a:defRPr>
            </a:lvl6pPr>
            <a:lvl7pPr marL="2971800" indent="-228600" defTabSz="900113" eaLnBrk="0" fontAlgn="base" hangingPunct="0">
              <a:spcBef>
                <a:spcPct val="0"/>
              </a:spcBef>
              <a:spcAft>
                <a:spcPct val="0"/>
              </a:spcAft>
              <a:defRPr sz="2400">
                <a:solidFill>
                  <a:schemeClr val="tx1"/>
                </a:solidFill>
                <a:latin typeface="BONES" charset="0"/>
                <a:ea typeface="ＭＳ Ｐゴシック" charset="0"/>
              </a:defRPr>
            </a:lvl7pPr>
            <a:lvl8pPr marL="3429000" indent="-228600" defTabSz="900113" eaLnBrk="0" fontAlgn="base" hangingPunct="0">
              <a:spcBef>
                <a:spcPct val="0"/>
              </a:spcBef>
              <a:spcAft>
                <a:spcPct val="0"/>
              </a:spcAft>
              <a:defRPr sz="2400">
                <a:solidFill>
                  <a:schemeClr val="tx1"/>
                </a:solidFill>
                <a:latin typeface="BONES" charset="0"/>
                <a:ea typeface="ＭＳ Ｐゴシック" charset="0"/>
              </a:defRPr>
            </a:lvl8pPr>
            <a:lvl9pPr marL="3886200" indent="-228600" defTabSz="900113" eaLnBrk="0" fontAlgn="base" hangingPunct="0">
              <a:spcBef>
                <a:spcPct val="0"/>
              </a:spcBef>
              <a:spcAft>
                <a:spcPct val="0"/>
              </a:spcAft>
              <a:defRPr sz="2400">
                <a:solidFill>
                  <a:schemeClr val="tx1"/>
                </a:solidFill>
                <a:latin typeface="BONES" charset="0"/>
                <a:ea typeface="ＭＳ Ｐゴシック" charset="0"/>
              </a:defRPr>
            </a:lvl9pPr>
          </a:lstStyle>
          <a:p>
            <a:pPr algn="r"/>
            <a:fld id="{FEA3A8A7-2576-A94F-85FB-64D53E84DFA4}" type="slidenum">
              <a:rPr lang="en-US" sz="1200">
                <a:solidFill>
                  <a:srgbClr val="000000"/>
                </a:solidFill>
                <a:latin typeface="Times New Roman" charset="0"/>
              </a:rPr>
              <a:pPr algn="r"/>
              <a:t>147</a:t>
            </a:fld>
            <a:endParaRPr lang="en-US" sz="1200">
              <a:solidFill>
                <a:srgbClr val="000000"/>
              </a:solidFill>
              <a:latin typeface="Times New Roman" charset="0"/>
            </a:endParaRPr>
          </a:p>
        </p:txBody>
      </p:sp>
      <p:sp>
        <p:nvSpPr>
          <p:cNvPr id="813058" name="Rectangle 2"/>
          <p:cNvSpPr>
            <a:spLocks noGrp="1" noRot="1" noChangeAspect="1" noChangeArrowheads="1"/>
          </p:cNvSpPr>
          <p:nvPr>
            <p:ph type="sldImg"/>
          </p:nvPr>
        </p:nvSpPr>
        <p:spPr>
          <a:solidFill>
            <a:srgbClr val="FFFFFF"/>
          </a:solidFill>
          <a:ln/>
        </p:spPr>
      </p:sp>
      <p:sp>
        <p:nvSpPr>
          <p:cNvPr id="813059"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lIns="91434" tIns="45716" rIns="91434" bIns="45716"/>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510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fld id="{ED3578AF-B07F-6E4F-AEAB-35B6DB99E6BA}" type="slidenum">
              <a:rPr lang="en-US" sz="1200">
                <a:latin typeface="26" charset="0"/>
              </a:rPr>
              <a:pPr/>
              <a:t>148</a:t>
            </a:fld>
            <a:endParaRPr lang="en-US" sz="1200">
              <a:latin typeface="26" charset="0"/>
            </a:endParaRPr>
          </a:p>
        </p:txBody>
      </p:sp>
      <p:sp>
        <p:nvSpPr>
          <p:cNvPr id="815106" name="AutoShape 2"/>
          <p:cNvSpPr>
            <a:spLocks noGrp="1" noRot="1" noChangeAspect="1" noChangeArrowheads="1" noTextEdit="1"/>
          </p:cNvSpPr>
          <p:nvPr>
            <p:ph type="sldImg"/>
          </p:nvPr>
        </p:nvSpPr>
        <p:spPr>
          <a:xfrm>
            <a:off x="841375" y="241300"/>
            <a:ext cx="5233988" cy="3925888"/>
          </a:xfrm>
          <a:ln/>
        </p:spPr>
      </p:sp>
      <p:sp>
        <p:nvSpPr>
          <p:cNvPr id="815107" name="Rectangle 3"/>
          <p:cNvSpPr>
            <a:spLocks noGrp="1" noChangeArrowheads="1"/>
          </p:cNvSpPr>
          <p:nvPr>
            <p:ph type="body" idx="1"/>
          </p:nvPr>
        </p:nvSpPr>
        <p:spPr>
          <a:xfrm>
            <a:off x="396875" y="4305300"/>
            <a:ext cx="5988050" cy="4184650"/>
          </a:xfrm>
          <a:solidFill>
            <a:srgbClr val="FFFFFF"/>
          </a:solidFill>
          <a:ln>
            <a:solidFill>
              <a:srgbClr val="000000"/>
            </a:solidFill>
          </a:ln>
        </p:spPr>
        <p:txBody>
          <a:bodyPr/>
          <a:lstStyle/>
          <a:p>
            <a:pPr marL="112713" indent="-112713" defTabSz="1020763" eaLnBrk="1" hangingPunct="1"/>
            <a:r>
              <a:rPr lang="en-US">
                <a:ea typeface="ＭＳ Ｐゴシック" charset="0"/>
                <a:cs typeface="ＭＳ Ｐゴシック" charset="0"/>
              </a:rPr>
              <a:t>Yet still the deity of Christ has always been attacked but the unbelieving world.</a:t>
            </a:r>
          </a:p>
        </p:txBody>
      </p:sp>
    </p:spTree>
  </p:cSld>
  <p:clrMapOvr>
    <a:masterClrMapping/>
  </p:clrMapOvr>
</p:notes>
</file>

<file path=ppt/notesSlides/notesSlide1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256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3EA7CB47-B8CB-614B-B098-9B718238E523}"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149</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322562" name="Rectangle 2"/>
          <p:cNvSpPr>
            <a:spLocks noGrp="1" noRot="1" noChangeAspect="1" noChangeArrowheads="1" noTextEdit="1"/>
          </p:cNvSpPr>
          <p:nvPr>
            <p:ph type="sldImg"/>
          </p:nvPr>
        </p:nvSpPr>
        <p:spPr>
          <a:ln/>
        </p:spPr>
      </p:sp>
      <p:sp>
        <p:nvSpPr>
          <p:cNvPr id="322563"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1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744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fld id="{F5EE0866-8EC3-2546-958E-65429E73392F}" type="slidenum">
              <a:rPr lang="en-US" sz="1200">
                <a:latin typeface="26" charset="0"/>
              </a:rPr>
              <a:pPr/>
              <a:t>150</a:t>
            </a:fld>
            <a:endParaRPr lang="en-US" sz="1200">
              <a:latin typeface="26" charset="0"/>
            </a:endParaRPr>
          </a:p>
        </p:txBody>
      </p:sp>
      <p:sp>
        <p:nvSpPr>
          <p:cNvPr id="957442" name="Rectangle 2"/>
          <p:cNvSpPr>
            <a:spLocks noGrp="1" noRot="1" noChangeAspect="1" noChangeArrowheads="1" noTextEdit="1"/>
          </p:cNvSpPr>
          <p:nvPr>
            <p:ph type="sldImg"/>
          </p:nvPr>
        </p:nvSpPr>
        <p:spPr>
          <a:ln/>
        </p:spPr>
      </p:sp>
      <p:sp>
        <p:nvSpPr>
          <p:cNvPr id="957443"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eaLnBrk="1" hangingPunct="1"/>
            <a:r>
              <a:rPr lang="en-US">
                <a:ea typeface="ＭＳ Ｐゴシック" charset="0"/>
                <a:cs typeface="ＭＳ Ｐゴシック" charset="0"/>
              </a:rPr>
              <a:t>We are led to believe that some versions of the Bible have differing numbers of books--and that the fact that the Bible has been translated into more languages than any other book makes it suspect.  No, this is a sign of worldwide recognition of it as the Word of God.</a:t>
            </a:r>
          </a:p>
        </p:txBody>
      </p:sp>
    </p:spTree>
  </p:cSld>
  <p:clrMapOvr>
    <a:masterClrMapping/>
  </p:clrMapOvr>
</p:notes>
</file>

<file path=ppt/notesSlides/notesSlide1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dirty="0">
                <a:solidFill>
                  <a:schemeClr val="tx1"/>
                </a:solidFill>
                <a:effectLst/>
                <a:latin typeface="+mn-lt"/>
                <a:ea typeface="+mn-ea"/>
                <a:cs typeface="+mn-cs"/>
              </a:rPr>
              <a:t>We need to be saved from our independence that leads to sin</a:t>
            </a:r>
            <a:r>
              <a:rPr lang="en-SG" dirty="0">
                <a:effectLst/>
              </a:rPr>
              <a:t> [restated].</a:t>
            </a:r>
            <a:endParaRPr lang="en-US" dirty="0"/>
          </a:p>
        </p:txBody>
      </p:sp>
      <p:sp>
        <p:nvSpPr>
          <p:cNvPr id="4" name="Slide Number Placeholder 3"/>
          <p:cNvSpPr>
            <a:spLocks noGrp="1"/>
          </p:cNvSpPr>
          <p:nvPr>
            <p:ph type="sldNum" sz="quarter" idx="10"/>
          </p:nvPr>
        </p:nvSpPr>
        <p:spPr/>
        <p:txBody>
          <a:bodyPr/>
          <a:lstStyle/>
          <a:p>
            <a:fld id="{A079FDE9-4B2D-884B-BE4B-021913485B06}" type="slidenum">
              <a:rPr lang="en-US" smtClean="0">
                <a:solidFill>
                  <a:prstClr val="black"/>
                </a:solidFill>
                <a:latin typeface="Calibri"/>
              </a:rPr>
              <a:pPr/>
              <a:t>151</a:t>
            </a:fld>
            <a:endParaRPr lang="en-US">
              <a:solidFill>
                <a:prstClr val="black"/>
              </a:solidFill>
              <a:latin typeface="Calibri"/>
            </a:endParaRPr>
          </a:p>
        </p:txBody>
      </p:sp>
    </p:spTree>
    <p:extLst>
      <p:ext uri="{BB962C8B-B14F-4D97-AF65-F5344CB8AC3E}">
        <p14:creationId xmlns:p14="http://schemas.microsoft.com/office/powerpoint/2010/main" val="1065175227"/>
      </p:ext>
    </p:extLst>
  </p:cSld>
  <p:clrMapOvr>
    <a:masterClrMapping/>
  </p:clrMapOvr>
</p:notes>
</file>

<file path=ppt/notesSlides/notesSlide1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dirty="0">
                <a:solidFill>
                  <a:schemeClr val="tx1"/>
                </a:solidFill>
                <a:effectLst/>
                <a:latin typeface="+mn-lt"/>
                <a:ea typeface="+mn-ea"/>
                <a:cs typeface="+mn-cs"/>
              </a:rPr>
              <a:t>So why do we die?  Because since the beginning we have trusted ourselves instead of God</a:t>
            </a:r>
            <a:r>
              <a:rPr lang="en-SG" sz="1200" kern="1200" dirty="0">
                <a:solidFill>
                  <a:schemeClr val="tx1"/>
                </a:solidFill>
                <a:effectLst/>
                <a:latin typeface="+mn-lt"/>
                <a:ea typeface="+mn-ea"/>
                <a:cs typeface="+mn-cs"/>
              </a:rPr>
              <a:t>.</a:t>
            </a:r>
            <a:endParaRPr lang="en-US" dirty="0"/>
          </a:p>
        </p:txBody>
      </p:sp>
      <p:sp>
        <p:nvSpPr>
          <p:cNvPr id="4" name="Slide Number Placeholder 3"/>
          <p:cNvSpPr>
            <a:spLocks noGrp="1"/>
          </p:cNvSpPr>
          <p:nvPr>
            <p:ph type="sldNum" sz="quarter" idx="10"/>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A079FDE9-4B2D-884B-BE4B-021913485B06}"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152</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759311065"/>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0513" name="Rectangle 2"/>
          <p:cNvSpPr>
            <a:spLocks noGrp="1" noRot="1" noChangeAspect="1"/>
          </p:cNvSpPr>
          <p:nvPr>
            <p:ph type="sldImg"/>
          </p:nvPr>
        </p:nvSpPr>
        <p:spPr>
          <a:ln/>
        </p:spPr>
      </p:sp>
      <p:sp>
        <p:nvSpPr>
          <p:cNvPr id="320514" name="Rectangle 3"/>
          <p:cNvSpPr>
            <a:spLocks noGrp="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marL="0" marR="0" indent="0" algn="l" defTabSz="914400" rtl="0" eaLnBrk="0" fontAlgn="base" latinLnBrk="0" hangingPunct="0">
              <a:lnSpc>
                <a:spcPct val="100000"/>
              </a:lnSpc>
              <a:spcBef>
                <a:spcPct val="30000"/>
              </a:spcBef>
              <a:spcAft>
                <a:spcPct val="0"/>
              </a:spcAft>
              <a:buClrTx/>
              <a:buSzTx/>
              <a:buFontTx/>
              <a:buNone/>
              <a:tabLst/>
              <a:defRPr/>
            </a:pPr>
            <a:r>
              <a:rPr lang="en-US" dirty="0">
                <a:latin typeface="Calibri" charset="0"/>
                <a:ea typeface="ＭＳ Ｐゴシック" charset="0"/>
                <a:cs typeface="ＭＳ Ｐゴシック" charset="0"/>
              </a:rPr>
              <a:t>“</a:t>
            </a:r>
            <a:r>
              <a:rPr lang="en-US" dirty="0"/>
              <a:t>The chart is based in part on Peter </a:t>
            </a:r>
            <a:r>
              <a:rPr lang="en-US" dirty="0" err="1"/>
              <a:t>Kreeft</a:t>
            </a:r>
            <a:r>
              <a:rPr lang="en-US" dirty="0"/>
              <a:t>, “Introduction: Why Debate the Existence of God?” in </a:t>
            </a:r>
            <a:r>
              <a:rPr lang="en-US" i="1" dirty="0"/>
              <a:t>Does God Exist? The Debate Between Theists and Atheists</a:t>
            </a:r>
            <a:r>
              <a:rPr lang="en-US" dirty="0"/>
              <a:t>, by J. P. Moreland and Kai Nielsen (Buffalo: Prometheus Books, 1993), 15, and in part on Norman Geisler and William D. Watkins, </a:t>
            </a:r>
            <a:r>
              <a:rPr lang="en-US" i="1" dirty="0"/>
              <a:t>Worlds Apart: A Handbook on World Views</a:t>
            </a:r>
            <a:r>
              <a:rPr lang="en-US" dirty="0"/>
              <a:t>, 2d ed. (Grand Rapids: Baker, 1989), 16. It should be noted that in practice religions sometimes combine elements of more than one of these worldviews. For example, some forms of Hinduism affirm both pantheism and polytheism” (Kenneth D. Boa and Robert M. Bowman, Jr., “7. The Rationality of the Christian Worldview</a:t>
            </a:r>
            <a:r>
              <a:rPr lang="en-US" dirty="0">
                <a:latin typeface="Calibri" charset="0"/>
                <a:ea typeface="ＭＳ Ｐゴシック" charset="0"/>
                <a:cs typeface="ＭＳ Ｐゴシック" charset="0"/>
              </a:rPr>
              <a:t>” https://</a:t>
            </a:r>
            <a:r>
              <a:rPr lang="en-US" dirty="0" err="1">
                <a:latin typeface="Calibri" charset="0"/>
                <a:ea typeface="ＭＳ Ｐゴシック" charset="0"/>
                <a:cs typeface="ＭＳ Ｐゴシック" charset="0"/>
              </a:rPr>
              <a:t>bible.org</a:t>
            </a:r>
            <a:r>
              <a:rPr lang="en-US" dirty="0">
                <a:latin typeface="Calibri" charset="0"/>
                <a:ea typeface="ＭＳ Ｐゴシック" charset="0"/>
                <a:cs typeface="ＭＳ Ｐゴシック" charset="0"/>
              </a:rPr>
              <a:t>/</a:t>
            </a:r>
            <a:r>
              <a:rPr lang="en-US" dirty="0" err="1">
                <a:latin typeface="Calibri" charset="0"/>
                <a:ea typeface="ＭＳ Ｐゴシック" charset="0"/>
                <a:cs typeface="ＭＳ Ｐゴシック" charset="0"/>
              </a:rPr>
              <a:t>seriespage</a:t>
            </a:r>
            <a:r>
              <a:rPr lang="en-US" dirty="0">
                <a:latin typeface="Calibri" charset="0"/>
                <a:ea typeface="ＭＳ Ｐゴシック" charset="0"/>
                <a:cs typeface="ＭＳ Ｐゴシック" charset="0"/>
              </a:rPr>
              <a:t>/7-rationality-christian-worldview#P33_10908 accessed 30 Sept 2015, footnote 13).</a:t>
            </a:r>
            <a:endParaRPr lang="en-US" dirty="0"/>
          </a:p>
        </p:txBody>
      </p:sp>
    </p:spTree>
  </p:cSld>
  <p:clrMapOvr>
    <a:masterClrMapping/>
  </p:clrMapOvr>
</p:notes>
</file>

<file path=ppt/notesSlides/notesSlide1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2329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fld id="{B8C15324-FCB4-274D-B095-A1C0E8C9F85E}" type="slidenum">
              <a:rPr lang="en-US" sz="1200">
                <a:latin typeface="26" charset="0"/>
              </a:rPr>
              <a:pPr/>
              <a:t>153</a:t>
            </a:fld>
            <a:endParaRPr lang="en-US" sz="1200">
              <a:latin typeface="26" charset="0"/>
            </a:endParaRPr>
          </a:p>
        </p:txBody>
      </p:sp>
      <p:sp>
        <p:nvSpPr>
          <p:cNvPr id="823298" name="Rectangle 2"/>
          <p:cNvSpPr>
            <a:spLocks noGrp="1" noRot="1" noChangeAspect="1" noChangeArrowheads="1" noTextEdit="1"/>
          </p:cNvSpPr>
          <p:nvPr>
            <p:ph type="sldImg"/>
          </p:nvPr>
        </p:nvSpPr>
        <p:spPr>
          <a:ln/>
        </p:spPr>
      </p:sp>
      <p:sp>
        <p:nvSpPr>
          <p:cNvPr id="823299"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eaLnBrk="1" hangingPunct="1"/>
            <a:r>
              <a:rPr lang="en-US" dirty="0" err="1">
                <a:ea typeface="ＭＳ Ｐゴシック" charset="0"/>
                <a:cs typeface="ＭＳ Ｐゴシック" charset="0"/>
              </a:rPr>
              <a:t>Pagels</a:t>
            </a:r>
            <a:r>
              <a:rPr lang="en-US" dirty="0">
                <a:ea typeface="ＭＳ Ｐゴシック" charset="0"/>
                <a:cs typeface="ＭＳ Ｐゴシック" charset="0"/>
              </a:rPr>
              <a:t> is a strong proponent of Gnostic thought which believed that salvation was not by faith in Christ but by receiving a supposed </a:t>
            </a:r>
            <a:r>
              <a:rPr lang="en-US" altLang="ja-JP" dirty="0">
                <a:ea typeface="ＭＳ Ｐゴシック" charset="0"/>
                <a:cs typeface="ＭＳ Ｐゴシック" charset="0"/>
              </a:rPr>
              <a:t>"secret knowledge" from God.</a:t>
            </a:r>
            <a:endParaRPr lang="en-US" dirty="0">
              <a:ea typeface="ＭＳ Ｐゴシック" charset="0"/>
              <a:cs typeface="ＭＳ Ｐゴシック" charset="0"/>
            </a:endParaRPr>
          </a:p>
        </p:txBody>
      </p:sp>
    </p:spTree>
  </p:cSld>
  <p:clrMapOvr>
    <a:masterClrMapping/>
  </p:clrMapOvr>
</p:notes>
</file>

<file path=ppt/notesSlides/notesSlide1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2534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fld id="{18896854-BC32-B34E-973B-26C3FCBECE8E}" type="slidenum">
              <a:rPr lang="en-US" sz="1200">
                <a:latin typeface="26" charset="0"/>
              </a:rPr>
              <a:pPr/>
              <a:t>154</a:t>
            </a:fld>
            <a:endParaRPr lang="en-US" sz="1200">
              <a:latin typeface="26" charset="0"/>
            </a:endParaRPr>
          </a:p>
        </p:txBody>
      </p:sp>
      <p:sp>
        <p:nvSpPr>
          <p:cNvPr id="825346" name="Rectangle 2"/>
          <p:cNvSpPr>
            <a:spLocks noGrp="1" noRot="1" noChangeAspect="1" noChangeArrowheads="1"/>
          </p:cNvSpPr>
          <p:nvPr>
            <p:ph type="sldImg"/>
          </p:nvPr>
        </p:nvSpPr>
        <p:spPr>
          <a:solidFill>
            <a:srgbClr val="FFFFFF"/>
          </a:solidFill>
          <a:ln/>
        </p:spPr>
      </p:sp>
      <p:sp>
        <p:nvSpPr>
          <p:cNvPr id="825347"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a:ea typeface="ＭＳ Ｐゴシック" charset="0"/>
                <a:cs typeface="ＭＳ Ｐゴシック" charset="0"/>
              </a:rPr>
              <a:t>In reality, of the 20 issues discussed at Nicaea, not one of them related to the correct books for the NT.</a:t>
            </a:r>
          </a:p>
        </p:txBody>
      </p:sp>
    </p:spTree>
  </p:cSld>
  <p:clrMapOvr>
    <a:masterClrMapping/>
  </p:clrMapOvr>
</p:notes>
</file>

<file path=ppt/notesSlides/notesSlide1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676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C22A628B-77BE-2547-AE56-69246F2D0ECA}" type="slidenum">
              <a:rPr kumimoji="0" lang="en-US" sz="1200" b="0" i="0" u="none" strike="noStrike" kern="1200" cap="none" spc="0" normalizeH="0" baseline="0" noProof="0">
                <a:ln>
                  <a:noFill/>
                </a:ln>
                <a:solidFill>
                  <a:prstClr val="black"/>
                </a:solidFill>
                <a:effectLst/>
                <a:uLnTx/>
                <a:uFillTx/>
                <a:latin typeface="26"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155</a:t>
            </a:fld>
            <a:endParaRPr kumimoji="0" lang="en-US" sz="1200" b="0" i="0" u="none" strike="noStrike" kern="1200" cap="none" spc="0" normalizeH="0" baseline="0" noProof="0">
              <a:ln>
                <a:noFill/>
              </a:ln>
              <a:solidFill>
                <a:prstClr val="black"/>
              </a:solidFill>
              <a:effectLst/>
              <a:uLnTx/>
              <a:uFillTx/>
              <a:latin typeface="26" charset="0"/>
              <a:ea typeface="ＭＳ Ｐゴシック" charset="0"/>
            </a:endParaRPr>
          </a:p>
        </p:txBody>
      </p:sp>
      <p:sp>
        <p:nvSpPr>
          <p:cNvPr id="416770" name="Rectangle 2"/>
          <p:cNvSpPr>
            <a:spLocks noGrp="1" noRot="1" noChangeAspect="1" noChangeArrowheads="1"/>
          </p:cNvSpPr>
          <p:nvPr>
            <p:ph type="sldImg"/>
          </p:nvPr>
        </p:nvSpPr>
        <p:spPr>
          <a:solidFill>
            <a:srgbClr val="FFFFFF"/>
          </a:solidFill>
          <a:ln/>
        </p:spPr>
      </p:sp>
      <p:sp>
        <p:nvSpPr>
          <p:cNvPr id="416771"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a:ea typeface="ＭＳ Ｐゴシック" charset="0"/>
                <a:cs typeface="ＭＳ Ｐゴシック" charset="0"/>
              </a:rPr>
              <a:t>This is found in H. Wayne House, Chronological &amp; Background Charts to the New Testament,  It is also the last page of the notes for this seminar.  The point here is that our four gospels were consistently cited whereas </a:t>
            </a:r>
            <a:r>
              <a:rPr lang="en-US" altLang="ja-JP">
                <a:ea typeface="ＭＳ Ｐゴシック" charset="0"/>
                <a:cs typeface="ＭＳ Ｐゴシック" charset="0"/>
              </a:rPr>
              <a:t>"Brown</a:t>
            </a:r>
            <a:r>
              <a:rPr lang="fr-FR" altLang="ja-JP">
                <a:ea typeface="ＭＳ Ｐゴシック" charset="0"/>
                <a:cs typeface="ＭＳ Ｐゴシック" charset="0"/>
              </a:rPr>
              <a:t>'</a:t>
            </a:r>
            <a:r>
              <a:rPr lang="en-US" altLang="ja-JP">
                <a:ea typeface="ＭＳ Ｐゴシック" charset="0"/>
                <a:cs typeface="ＭＳ Ｐゴシック" charset="0"/>
              </a:rPr>
              <a:t>s Gnostic gospels" were likely not even written until the second century (even if Thomas appeared as early as AD 40 it was still deemed heretical).  </a:t>
            </a:r>
            <a:endParaRPr lang="en-US" i="1">
              <a:solidFill>
                <a:srgbClr val="000000"/>
              </a:solidFill>
              <a:latin typeface="Times" charset="0"/>
              <a:ea typeface="ＭＳ Ｐゴシック" charset="0"/>
              <a:cs typeface="ＭＳ Ｐゴシック" charset="0"/>
            </a:endParaRPr>
          </a:p>
        </p:txBody>
      </p:sp>
    </p:spTree>
    <p:extLst>
      <p:ext uri="{BB962C8B-B14F-4D97-AF65-F5344CB8AC3E}">
        <p14:creationId xmlns:p14="http://schemas.microsoft.com/office/powerpoint/2010/main" val="4028011009"/>
      </p:ext>
    </p:extLst>
  </p:cSld>
  <p:clrMapOvr>
    <a:masterClrMapping/>
  </p:clrMapOvr>
</p:notes>
</file>

<file path=ppt/notesSlides/notesSlide1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2944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6001CA5F-953F-B34A-A69C-D651F9A5F0D4}" type="slidenum">
              <a:rPr kumimoji="0" lang="en-US" sz="1200" b="0" i="0" u="none" strike="noStrike" kern="1200" cap="none" spc="0" normalizeH="0" baseline="0" noProof="0">
                <a:ln>
                  <a:noFill/>
                </a:ln>
                <a:solidFill>
                  <a:srgbClr val="000000"/>
                </a:solidFill>
                <a:effectLst/>
                <a:uLnTx/>
                <a:uFillTx/>
                <a:latin typeface="26"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156</a:t>
            </a:fld>
            <a:endParaRPr kumimoji="0" lang="en-US" sz="1200" b="0" i="0" u="none" strike="noStrike" kern="1200" cap="none" spc="0" normalizeH="0" baseline="0" noProof="0">
              <a:ln>
                <a:noFill/>
              </a:ln>
              <a:solidFill>
                <a:srgbClr val="000000"/>
              </a:solidFill>
              <a:effectLst/>
              <a:uLnTx/>
              <a:uFillTx/>
              <a:latin typeface="26" charset="0"/>
              <a:ea typeface="ＭＳ Ｐゴシック" charset="0"/>
            </a:endParaRPr>
          </a:p>
        </p:txBody>
      </p:sp>
      <p:sp>
        <p:nvSpPr>
          <p:cNvPr id="829442" name="Rectangle 2"/>
          <p:cNvSpPr>
            <a:spLocks noGrp="1" noRot="1" noChangeAspect="1" noChangeArrowheads="1" noTextEdit="1"/>
          </p:cNvSpPr>
          <p:nvPr>
            <p:ph type="sldImg"/>
          </p:nvPr>
        </p:nvSpPr>
        <p:spPr>
          <a:ln/>
        </p:spPr>
      </p:sp>
      <p:sp>
        <p:nvSpPr>
          <p:cNvPr id="829443"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eaLnBrk="1" hangingPunct="1"/>
            <a:r>
              <a:rPr lang="en-US">
                <a:ea typeface="ＭＳ Ｐゴシック" charset="0"/>
                <a:cs typeface="ＭＳ Ｐゴシック" charset="0"/>
              </a:rPr>
              <a:t>http://www.ccel.org/fathers2/ANF-01/anf01-60.htm#P7477_2003920</a:t>
            </a:r>
          </a:p>
        </p:txBody>
      </p:sp>
    </p:spTree>
  </p:cSld>
  <p:clrMapOvr>
    <a:masterClrMapping/>
  </p:clrMapOvr>
</p:notes>
</file>

<file path=ppt/notesSlides/notesSlide1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352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79DD4E61-09D3-B542-9CD7-E79EA9ECCAAA}" type="slidenum">
              <a:rPr kumimoji="0" lang="en-US" sz="1200" b="0" i="0" u="none" strike="noStrike" kern="1200" cap="none" spc="0" normalizeH="0" baseline="0" noProof="0">
                <a:ln>
                  <a:noFill/>
                </a:ln>
                <a:solidFill>
                  <a:srgbClr val="000000"/>
                </a:solidFill>
                <a:effectLst/>
                <a:uLnTx/>
                <a:uFillTx/>
                <a:latin typeface="26"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157</a:t>
            </a:fld>
            <a:endParaRPr kumimoji="0" lang="en-US" sz="1200" b="0" i="0" u="none" strike="noStrike" kern="1200" cap="none" spc="0" normalizeH="0" baseline="0" noProof="0">
              <a:ln>
                <a:noFill/>
              </a:ln>
              <a:solidFill>
                <a:srgbClr val="000000"/>
              </a:solidFill>
              <a:effectLst/>
              <a:uLnTx/>
              <a:uFillTx/>
              <a:latin typeface="26" charset="0"/>
              <a:ea typeface="ＭＳ Ｐゴシック" charset="0"/>
            </a:endParaRPr>
          </a:p>
        </p:txBody>
      </p:sp>
      <p:sp>
        <p:nvSpPr>
          <p:cNvPr id="363522" name="Rectangle 2"/>
          <p:cNvSpPr>
            <a:spLocks noGrp="1" noRot="1" noChangeAspect="1" noChangeArrowheads="1" noTextEdit="1"/>
          </p:cNvSpPr>
          <p:nvPr>
            <p:ph type="sldImg"/>
          </p:nvPr>
        </p:nvSpPr>
        <p:spPr>
          <a:ln/>
        </p:spPr>
      </p:sp>
      <p:sp>
        <p:nvSpPr>
          <p:cNvPr id="363523"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eaLnBrk="1" hangingPunct="1"/>
            <a:r>
              <a:rPr lang="en-US">
                <a:latin typeface="Arial" charset="0"/>
                <a:ea typeface="ＭＳ Ｐゴシック" charset="0"/>
                <a:cs typeface="ＭＳ Ｐゴシック" charset="0"/>
              </a:rPr>
              <a:t>http://www.ccel.org/fathers2/ANF-01/anf01-60.htm#P7477_2003920</a:t>
            </a:r>
          </a:p>
        </p:txBody>
      </p:sp>
    </p:spTree>
  </p:cSld>
  <p:clrMapOvr>
    <a:masterClrMapping/>
  </p:clrMapOvr>
</p:notes>
</file>

<file path=ppt/notesSlides/notesSlide1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238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63DAED5D-5417-D547-B915-AB734827F50E}" type="slidenum">
              <a:rPr kumimoji="0" lang="en-US" sz="1200" b="0" i="0" u="none" strike="noStrike" kern="1200" cap="none" spc="0" normalizeH="0" baseline="0" noProof="0">
                <a:ln>
                  <a:noFill/>
                </a:ln>
                <a:solidFill>
                  <a:srgbClr val="000000"/>
                </a:solidFill>
                <a:effectLst/>
                <a:uLnTx/>
                <a:uFillTx/>
                <a:latin typeface="26"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158</a:t>
            </a:fld>
            <a:endParaRPr kumimoji="0" lang="en-US" sz="1200" b="0" i="0" u="none" strike="noStrike" kern="1200" cap="none" spc="0" normalizeH="0" baseline="0" noProof="0">
              <a:ln>
                <a:noFill/>
              </a:ln>
              <a:solidFill>
                <a:srgbClr val="000000"/>
              </a:solidFill>
              <a:effectLst/>
              <a:uLnTx/>
              <a:uFillTx/>
              <a:latin typeface="26" charset="0"/>
              <a:ea typeface="ＭＳ Ｐゴシック" charset="0"/>
            </a:endParaRPr>
          </a:p>
        </p:txBody>
      </p:sp>
      <p:sp>
        <p:nvSpPr>
          <p:cNvPr id="272386" name="Rectangle 2"/>
          <p:cNvSpPr>
            <a:spLocks noGrp="1" noRot="1" noChangeAspect="1" noChangeArrowheads="1" noTextEdit="1"/>
          </p:cNvSpPr>
          <p:nvPr>
            <p:ph type="sldImg"/>
          </p:nvPr>
        </p:nvSpPr>
        <p:spPr>
          <a:ln/>
        </p:spPr>
      </p:sp>
      <p:sp>
        <p:nvSpPr>
          <p:cNvPr id="272387"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eaLnBrk="1" hangingPunct="1"/>
            <a:r>
              <a:rPr lang="en-US">
                <a:latin typeface="Arial" charset="0"/>
                <a:ea typeface="ＭＳ Ｐゴシック" charset="0"/>
                <a:cs typeface="ＭＳ Ｐゴシック" charset="0"/>
              </a:rPr>
              <a:t>http://www.ccel.org/fathers2/ANF-01/anf01-60.htm#P7477_2003920</a:t>
            </a:r>
          </a:p>
        </p:txBody>
      </p:sp>
    </p:spTree>
  </p:cSld>
  <p:clrMapOvr>
    <a:masterClrMapping/>
  </p:clrMapOvr>
</p:notes>
</file>

<file path=ppt/notesSlides/notesSlide1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676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C22A628B-77BE-2547-AE56-69246F2D0ECA}" type="slidenum">
              <a:rPr kumimoji="0" lang="en-US" sz="1200" b="0" i="0" u="none" strike="noStrike" kern="1200" cap="none" spc="0" normalizeH="0" baseline="0" noProof="0">
                <a:ln>
                  <a:noFill/>
                </a:ln>
                <a:solidFill>
                  <a:prstClr val="black"/>
                </a:solidFill>
                <a:effectLst/>
                <a:uLnTx/>
                <a:uFillTx/>
                <a:latin typeface="26"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159</a:t>
            </a:fld>
            <a:endParaRPr kumimoji="0" lang="en-US" sz="1200" b="0" i="0" u="none" strike="noStrike" kern="1200" cap="none" spc="0" normalizeH="0" baseline="0" noProof="0">
              <a:ln>
                <a:noFill/>
              </a:ln>
              <a:solidFill>
                <a:prstClr val="black"/>
              </a:solidFill>
              <a:effectLst/>
              <a:uLnTx/>
              <a:uFillTx/>
              <a:latin typeface="26" charset="0"/>
              <a:ea typeface="ＭＳ Ｐゴシック" charset="0"/>
            </a:endParaRPr>
          </a:p>
        </p:txBody>
      </p:sp>
      <p:sp>
        <p:nvSpPr>
          <p:cNvPr id="416770" name="Rectangle 2"/>
          <p:cNvSpPr>
            <a:spLocks noGrp="1" noRot="1" noChangeAspect="1" noChangeArrowheads="1"/>
          </p:cNvSpPr>
          <p:nvPr>
            <p:ph type="sldImg"/>
          </p:nvPr>
        </p:nvSpPr>
        <p:spPr>
          <a:solidFill>
            <a:srgbClr val="FFFFFF"/>
          </a:solidFill>
          <a:ln/>
        </p:spPr>
      </p:sp>
      <p:sp>
        <p:nvSpPr>
          <p:cNvPr id="416771"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a:ea typeface="ＭＳ Ｐゴシック" charset="0"/>
                <a:cs typeface="ＭＳ Ｐゴシック" charset="0"/>
              </a:rPr>
              <a:t>This is found in H. Wayne House, Chronological &amp; Background Charts to the New Testament,  It is also the last page of the notes for this seminar.  The point here is that our four gospels were consistently cited whereas </a:t>
            </a:r>
            <a:r>
              <a:rPr lang="en-US" altLang="ja-JP">
                <a:ea typeface="ＭＳ Ｐゴシック" charset="0"/>
                <a:cs typeface="ＭＳ Ｐゴシック" charset="0"/>
              </a:rPr>
              <a:t>"Brown</a:t>
            </a:r>
            <a:r>
              <a:rPr lang="fr-FR" altLang="ja-JP">
                <a:ea typeface="ＭＳ Ｐゴシック" charset="0"/>
                <a:cs typeface="ＭＳ Ｐゴシック" charset="0"/>
              </a:rPr>
              <a:t>'</a:t>
            </a:r>
            <a:r>
              <a:rPr lang="en-US" altLang="ja-JP">
                <a:ea typeface="ＭＳ Ｐゴシック" charset="0"/>
                <a:cs typeface="ＭＳ Ｐゴシック" charset="0"/>
              </a:rPr>
              <a:t>s Gnostic gospels" were likely not even written until the second century (even if Thomas appeared as early as AD 40 it was still deemed heretical).  </a:t>
            </a:r>
            <a:endParaRPr lang="en-US" i="1">
              <a:solidFill>
                <a:srgbClr val="000000"/>
              </a:solidFill>
              <a:latin typeface="Times" charset="0"/>
              <a:ea typeface="ＭＳ Ｐゴシック" charset="0"/>
              <a:cs typeface="ＭＳ Ｐゴシック" charset="0"/>
            </a:endParaRPr>
          </a:p>
        </p:txBody>
      </p:sp>
    </p:spTree>
  </p:cSld>
  <p:clrMapOvr>
    <a:masterClrMapping/>
  </p:clrMapOvr>
</p:notes>
</file>

<file path=ppt/notesSlides/notesSlide1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376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fld id="{03E6F9A5-0D67-C54B-9B80-769116B5ECE2}" type="slidenum">
              <a:rPr lang="en-US" sz="1200">
                <a:latin typeface="26" charset="0"/>
              </a:rPr>
              <a:pPr/>
              <a:t>160</a:t>
            </a:fld>
            <a:endParaRPr lang="en-US" sz="1200">
              <a:latin typeface="26" charset="0"/>
            </a:endParaRPr>
          </a:p>
        </p:txBody>
      </p:sp>
      <p:sp>
        <p:nvSpPr>
          <p:cNvPr id="837634" name="Rectangle 2"/>
          <p:cNvSpPr>
            <a:spLocks noGrp="1" noRot="1" noChangeAspect="1" noChangeArrowheads="1"/>
          </p:cNvSpPr>
          <p:nvPr>
            <p:ph type="sldImg"/>
          </p:nvPr>
        </p:nvSpPr>
        <p:spPr>
          <a:solidFill>
            <a:srgbClr val="FFFFFF"/>
          </a:solidFill>
          <a:ln/>
        </p:spPr>
      </p:sp>
      <p:sp>
        <p:nvSpPr>
          <p:cNvPr id="837635"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a:ea typeface="ＭＳ Ｐゴシック" charset="0"/>
                <a:cs typeface="ＭＳ Ｐゴシック" charset="0"/>
              </a:rPr>
              <a:t>This page appears at the end of your notes.  Note that the first council that officially affirmed our 27 NT books was not Nicaea, but Hippo in 393.</a:t>
            </a:r>
          </a:p>
        </p:txBody>
      </p:sp>
    </p:spTree>
  </p:cSld>
  <p:clrMapOvr>
    <a:masterClrMapping/>
  </p:clrMapOvr>
</p:notes>
</file>

<file path=ppt/notesSlides/notesSlide1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0492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B1D823AA-F8BA-7446-83F7-576D1EC0B0C2}"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161</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1404930" name="Rectangle 2"/>
          <p:cNvSpPr>
            <a:spLocks noGrp="1" noRot="1" noChangeAspect="1" noChangeArrowheads="1"/>
          </p:cNvSpPr>
          <p:nvPr>
            <p:ph type="sldImg"/>
          </p:nvPr>
        </p:nvSpPr>
        <p:spPr>
          <a:solidFill>
            <a:srgbClr val="FFFFFF"/>
          </a:solidFill>
          <a:ln/>
        </p:spPr>
      </p:sp>
      <p:sp>
        <p:nvSpPr>
          <p:cNvPr id="1404931" name="Rectangle 3"/>
          <p:cNvSpPr>
            <a:spLocks noGrp="1" noChangeArrowheads="1"/>
          </p:cNvSpPr>
          <p:nvPr>
            <p:ph type="body" idx="1"/>
          </p:nvPr>
        </p:nvSpPr>
        <p:spPr>
          <a:xfrm>
            <a:off x="914400" y="4343400"/>
            <a:ext cx="5029200" cy="648512"/>
          </a:xfrm>
          <a:solidFill>
            <a:srgbClr val="FFFFFF"/>
          </a:solidFill>
          <a:ln>
            <a:solidFill>
              <a:srgbClr val="000000"/>
            </a:solidFill>
          </a:ln>
        </p:spPr>
        <p:txBody>
          <a:bodyPr/>
          <a:lstStyle/>
          <a:p>
            <a:pPr eaLnBrk="1" hangingPunct="1"/>
            <a:endParaRPr lang="en-US" dirty="0">
              <a:latin typeface="Arial"/>
              <a:ea typeface="ＭＳ Ｐゴシック" charset="0"/>
              <a:cs typeface="Arial"/>
            </a:endParaRPr>
          </a:p>
          <a:p>
            <a:pPr eaLnBrk="1" hangingPunct="1"/>
            <a:r>
              <a:rPr lang="en-US" dirty="0">
                <a:latin typeface="Arial"/>
                <a:ea typeface="ＭＳ Ｐゴシック" charset="0"/>
                <a:cs typeface="Arial"/>
              </a:rPr>
              <a:t>The </a:t>
            </a:r>
            <a:r>
              <a:rPr lang="ru-RU" altLang="ja-JP" dirty="0">
                <a:latin typeface="Arial"/>
                <a:ea typeface="ＭＳ Ｐゴシック" charset="0"/>
                <a:cs typeface="Arial"/>
              </a:rPr>
              <a:t>"</a:t>
            </a:r>
            <a:r>
              <a:rPr lang="en-US" altLang="ja-JP" dirty="0">
                <a:latin typeface="Arial"/>
                <a:ea typeface="ＭＳ Ｐゴシック" charset="0"/>
                <a:cs typeface="Arial"/>
              </a:rPr>
              <a:t>canon</a:t>
            </a:r>
            <a:r>
              <a:rPr lang="ru-RU" altLang="ja-JP" dirty="0">
                <a:latin typeface="Arial"/>
                <a:ea typeface="ＭＳ Ｐゴシック" charset="0"/>
                <a:cs typeface="Arial"/>
              </a:rPr>
              <a:t>"</a:t>
            </a:r>
            <a:r>
              <a:rPr lang="en-US" altLang="ja-JP" dirty="0">
                <a:latin typeface="Arial"/>
                <a:ea typeface="ＭＳ Ｐゴシック" charset="0"/>
                <a:cs typeface="Arial"/>
              </a:rPr>
              <a:t> or </a:t>
            </a:r>
            <a:r>
              <a:rPr lang="ru-RU" altLang="ja-JP" dirty="0">
                <a:latin typeface="Arial"/>
                <a:ea typeface="ＭＳ Ｐゴシック" charset="0"/>
                <a:cs typeface="Arial"/>
              </a:rPr>
              <a:t>"</a:t>
            </a:r>
            <a:r>
              <a:rPr lang="en-US" altLang="ja-JP" dirty="0">
                <a:latin typeface="Arial"/>
                <a:ea typeface="ＭＳ Ｐゴシック" charset="0"/>
                <a:cs typeface="Arial"/>
              </a:rPr>
              <a:t>rule</a:t>
            </a:r>
            <a:r>
              <a:rPr lang="ru-RU" altLang="ja-JP" dirty="0">
                <a:latin typeface="Arial"/>
                <a:ea typeface="ＭＳ Ｐゴシック" charset="0"/>
                <a:cs typeface="Arial"/>
              </a:rPr>
              <a:t>"</a:t>
            </a:r>
            <a:r>
              <a:rPr lang="en-US" altLang="ja-JP" dirty="0">
                <a:latin typeface="Arial"/>
                <a:ea typeface="ＭＳ Ｐゴシック" charset="0"/>
                <a:cs typeface="Arial"/>
              </a:rPr>
              <a:t> meant the officially recognized books of Scripture.  None of the councils DETERMINED this list.  They only AFFIRMED what the church had believed for generations.</a:t>
            </a:r>
          </a:p>
          <a:p>
            <a:pPr eaLnBrk="1" hangingPunct="1"/>
            <a:r>
              <a:rPr lang="en-US" dirty="0">
                <a:latin typeface="Arial"/>
                <a:ea typeface="ＭＳ Ｐゴシック" charset="0"/>
                <a:cs typeface="Arial"/>
              </a:rPr>
              <a:t>_____________</a:t>
            </a:r>
          </a:p>
          <a:p>
            <a:pPr eaLnBrk="1" hangingPunct="1"/>
            <a:r>
              <a:rPr lang="en-US" dirty="0">
                <a:latin typeface="Arial"/>
                <a:ea typeface="ＭＳ Ｐゴシック" charset="0"/>
                <a:cs typeface="Arial"/>
              </a:rPr>
              <a:t>NC-03-Canon-11</a:t>
            </a:r>
          </a:p>
          <a:p>
            <a:pPr eaLnBrk="1" hangingPunct="1"/>
            <a:r>
              <a:rPr lang="en-US" dirty="0">
                <a:latin typeface="Arial"/>
                <a:ea typeface="ＭＳ Ｐゴシック" charset="0"/>
                <a:cs typeface="Arial"/>
              </a:rPr>
              <a:t>NC-19-Atheist-155</a:t>
            </a:r>
          </a:p>
        </p:txBody>
      </p:sp>
    </p:spTree>
  </p:cSld>
  <p:clrMapOvr>
    <a:masterClrMapping/>
  </p:clrMapOvr>
</p:notes>
</file>

<file path=ppt/notesSlides/notesSlide1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865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9A5C4D5A-F926-3D4F-93DF-976A4642820D}"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162</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198658" name="Rectangle 2"/>
          <p:cNvSpPr>
            <a:spLocks noGrp="1" noRot="1" noChangeAspect="1" noChangeArrowheads="1" noTextEdit="1"/>
          </p:cNvSpPr>
          <p:nvPr>
            <p:ph type="sldImg"/>
          </p:nvPr>
        </p:nvSpPr>
        <p:spPr>
          <a:ln/>
        </p:spPr>
      </p:sp>
      <p:sp>
        <p:nvSpPr>
          <p:cNvPr id="198659"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115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fld id="{741E0361-6DA7-8B4A-9A69-2390B5911136}" type="slidenum">
              <a:rPr lang="en-GB" sz="1200">
                <a:solidFill>
                  <a:srgbClr val="FFFFFF"/>
                </a:solidFill>
                <a:latin typeface="Comic Sans MS" charset="0"/>
              </a:rPr>
              <a:pPr/>
              <a:t>16</a:t>
            </a:fld>
            <a:endParaRPr lang="en-GB" sz="1200">
              <a:solidFill>
                <a:srgbClr val="FFFFFF"/>
              </a:solidFill>
              <a:latin typeface="Comic Sans MS" charset="0"/>
            </a:endParaRPr>
          </a:p>
        </p:txBody>
      </p:sp>
      <p:sp>
        <p:nvSpPr>
          <p:cNvPr id="561154" name="Rectangle 1026"/>
          <p:cNvSpPr>
            <a:spLocks noGrp="1" noRot="1" noChangeAspect="1" noChangeArrowheads="1"/>
          </p:cNvSpPr>
          <p:nvPr>
            <p:ph type="sldImg"/>
          </p:nvPr>
        </p:nvSpPr>
        <p:spPr>
          <a:solidFill>
            <a:srgbClr val="FFFFFF"/>
          </a:solidFill>
          <a:ln/>
        </p:spPr>
      </p:sp>
      <p:sp>
        <p:nvSpPr>
          <p:cNvPr id="56115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ea typeface="ＭＳ Ｐゴシック" charset="0"/>
              <a:cs typeface="ＭＳ Ｐゴシック" charset="0"/>
            </a:endParaRPr>
          </a:p>
        </p:txBody>
      </p:sp>
    </p:spTree>
  </p:cSld>
  <p:clrMapOvr>
    <a:masterClrMapping/>
  </p:clrMapOvr>
</p:notes>
</file>

<file path=ppt/notesSlides/notesSlide1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27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Garamond" pitchFamily="18" charset="0"/>
                <a:ea typeface="MS PGothic" pitchFamily="34" charset="-128"/>
              </a:defRPr>
            </a:lvl1pPr>
            <a:lvl2pPr marL="742950" indent="-285750" eaLnBrk="0" hangingPunct="0">
              <a:defRPr sz="2400">
                <a:solidFill>
                  <a:schemeClr val="tx1"/>
                </a:solidFill>
                <a:latin typeface="Garamond" pitchFamily="18" charset="0"/>
                <a:ea typeface="MS PGothic" pitchFamily="34" charset="-128"/>
              </a:defRPr>
            </a:lvl2pPr>
            <a:lvl3pPr marL="1143000" indent="-228600" eaLnBrk="0" hangingPunct="0">
              <a:defRPr sz="2400">
                <a:solidFill>
                  <a:schemeClr val="tx1"/>
                </a:solidFill>
                <a:latin typeface="Garamond" pitchFamily="18" charset="0"/>
                <a:ea typeface="MS PGothic" pitchFamily="34" charset="-128"/>
              </a:defRPr>
            </a:lvl3pPr>
            <a:lvl4pPr marL="1600200" indent="-228600" eaLnBrk="0" hangingPunct="0">
              <a:defRPr sz="2400">
                <a:solidFill>
                  <a:schemeClr val="tx1"/>
                </a:solidFill>
                <a:latin typeface="Garamond" pitchFamily="18" charset="0"/>
                <a:ea typeface="MS PGothic" pitchFamily="34" charset="-128"/>
              </a:defRPr>
            </a:lvl4pPr>
            <a:lvl5pPr marL="2057400" indent="-228600" eaLnBrk="0" hangingPunct="0">
              <a:defRPr sz="2400">
                <a:solidFill>
                  <a:schemeClr val="tx1"/>
                </a:solidFill>
                <a:latin typeface="Garamond" pitchFamily="18"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Garamond" pitchFamily="18"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Garamond" pitchFamily="18"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Garamond" pitchFamily="18"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Garamond" pitchFamily="18"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3F869C79-1E30-443F-8BF8-48FC86A4FA12}" type="slidenum">
              <a:rPr kumimoji="0" lang="en-US" altLang="en-US" sz="1200" b="0" i="0" u="none" strike="noStrike" kern="1200" cap="none" spc="0" normalizeH="0" baseline="0" noProof="0">
                <a:ln>
                  <a:noFill/>
                </a:ln>
                <a:solidFill>
                  <a:srgbClr val="000000"/>
                </a:solidFill>
                <a:effectLst/>
                <a:uLnTx/>
                <a:uFillTx/>
                <a:latin typeface="Garamond" pitchFamily="18" charset="0"/>
                <a:ea typeface="MS PGothic" pitchFamily="34" charset="-128"/>
                <a:cs typeface="Arial"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163</a:t>
            </a:fld>
            <a:endParaRPr kumimoji="0" lang="en-US" altLang="en-US" sz="1200" b="0" i="0" u="none" strike="noStrike" kern="1200" cap="none" spc="0" normalizeH="0" baseline="0" noProof="0">
              <a:ln>
                <a:noFill/>
              </a:ln>
              <a:solidFill>
                <a:srgbClr val="000000"/>
              </a:solidFill>
              <a:effectLst/>
              <a:uLnTx/>
              <a:uFillTx/>
              <a:latin typeface="Garamond" pitchFamily="18" charset="0"/>
              <a:ea typeface="MS PGothic" pitchFamily="34" charset="-128"/>
              <a:cs typeface="Arial" pitchFamily="34" charset="0"/>
            </a:endParaRPr>
          </a:p>
        </p:txBody>
      </p:sp>
      <p:sp>
        <p:nvSpPr>
          <p:cNvPr id="54274" name="Rectangle 2"/>
          <p:cNvSpPr>
            <a:spLocks noGrp="1" noRot="1" noChangeAspect="1" noChangeArrowheads="1" noTextEdit="1"/>
          </p:cNvSpPr>
          <p:nvPr>
            <p:ph type="sldImg"/>
          </p:nvPr>
        </p:nvSpPr>
        <p:spPr>
          <a:ln/>
        </p:spPr>
      </p:sp>
      <p:sp>
        <p:nvSpPr>
          <p:cNvPr id="54275"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eaLnBrk="1" hangingPunct="1"/>
            <a:endParaRPr lang="en-US" altLang="en-US">
              <a:latin typeface="Arial" pitchFamily="34" charset="0"/>
            </a:endParaRPr>
          </a:p>
        </p:txBody>
      </p:sp>
    </p:spTree>
  </p:cSld>
  <p:clrMapOvr>
    <a:masterClrMapping/>
  </p:clrMapOvr>
</p:notes>
</file>

<file path=ppt/notesSlides/notesSlide1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Garamond" pitchFamily="18" charset="0"/>
                <a:ea typeface="MS PGothic" pitchFamily="34" charset="-128"/>
              </a:defRPr>
            </a:lvl1pPr>
            <a:lvl2pPr marL="742950" indent="-285750" eaLnBrk="0" hangingPunct="0">
              <a:defRPr sz="2400">
                <a:solidFill>
                  <a:schemeClr val="tx1"/>
                </a:solidFill>
                <a:latin typeface="Garamond" pitchFamily="18" charset="0"/>
                <a:ea typeface="MS PGothic" pitchFamily="34" charset="-128"/>
              </a:defRPr>
            </a:lvl2pPr>
            <a:lvl3pPr marL="1143000" indent="-228600" eaLnBrk="0" hangingPunct="0">
              <a:defRPr sz="2400">
                <a:solidFill>
                  <a:schemeClr val="tx1"/>
                </a:solidFill>
                <a:latin typeface="Garamond" pitchFamily="18" charset="0"/>
                <a:ea typeface="MS PGothic" pitchFamily="34" charset="-128"/>
              </a:defRPr>
            </a:lvl3pPr>
            <a:lvl4pPr marL="1600200" indent="-228600" eaLnBrk="0" hangingPunct="0">
              <a:defRPr sz="2400">
                <a:solidFill>
                  <a:schemeClr val="tx1"/>
                </a:solidFill>
                <a:latin typeface="Garamond" pitchFamily="18" charset="0"/>
                <a:ea typeface="MS PGothic" pitchFamily="34" charset="-128"/>
              </a:defRPr>
            </a:lvl4pPr>
            <a:lvl5pPr marL="2057400" indent="-228600" eaLnBrk="0" hangingPunct="0">
              <a:defRPr sz="2400">
                <a:solidFill>
                  <a:schemeClr val="tx1"/>
                </a:solidFill>
                <a:latin typeface="Garamond" pitchFamily="18"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Garamond" pitchFamily="18"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Garamond" pitchFamily="18"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Garamond" pitchFamily="18"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Garamond" pitchFamily="18"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17C4EB18-C9DC-4966-845B-13503DA20BB0}" type="slidenum">
              <a:rPr kumimoji="0" lang="en-US" altLang="en-US" sz="1200" b="0" i="0" u="none" strike="noStrike" kern="1200" cap="none" spc="0" normalizeH="0" baseline="0" noProof="0">
                <a:ln>
                  <a:noFill/>
                </a:ln>
                <a:solidFill>
                  <a:srgbClr val="000000"/>
                </a:solidFill>
                <a:effectLst/>
                <a:uLnTx/>
                <a:uFillTx/>
                <a:latin typeface="Garamond" pitchFamily="18" charset="0"/>
                <a:ea typeface="MS PGothic" pitchFamily="34" charset="-128"/>
                <a:cs typeface="Arial"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164</a:t>
            </a:fld>
            <a:endParaRPr kumimoji="0" lang="en-US" altLang="en-US" sz="1200" b="0" i="0" u="none" strike="noStrike" kern="1200" cap="none" spc="0" normalizeH="0" baseline="0" noProof="0">
              <a:ln>
                <a:noFill/>
              </a:ln>
              <a:solidFill>
                <a:srgbClr val="000000"/>
              </a:solidFill>
              <a:effectLst/>
              <a:uLnTx/>
              <a:uFillTx/>
              <a:latin typeface="Garamond" pitchFamily="18" charset="0"/>
              <a:ea typeface="MS PGothic" pitchFamily="34" charset="-128"/>
              <a:cs typeface="Arial" pitchFamily="34" charset="0"/>
            </a:endParaRPr>
          </a:p>
        </p:txBody>
      </p:sp>
      <p:sp>
        <p:nvSpPr>
          <p:cNvPr id="56322" name="Rectangle 2"/>
          <p:cNvSpPr>
            <a:spLocks noGrp="1" noRot="1" noChangeAspect="1" noChangeArrowheads="1" noTextEdit="1"/>
          </p:cNvSpPr>
          <p:nvPr>
            <p:ph type="sldImg"/>
          </p:nvPr>
        </p:nvSpPr>
        <p:spPr>
          <a:ln/>
        </p:spPr>
      </p:sp>
      <p:sp>
        <p:nvSpPr>
          <p:cNvPr id="56323"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eaLnBrk="1" hangingPunct="1"/>
            <a:endParaRPr lang="en-US" altLang="en-US">
              <a:latin typeface="Arial" pitchFamily="34" charset="0"/>
            </a:endParaRPr>
          </a:p>
        </p:txBody>
      </p:sp>
    </p:spTree>
  </p:cSld>
  <p:clrMapOvr>
    <a:masterClrMapping/>
  </p:clrMapOvr>
</p:notes>
</file>

<file path=ppt/notesSlides/notesSlide1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36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Garamond" pitchFamily="18" charset="0"/>
                <a:ea typeface="MS PGothic" pitchFamily="34" charset="-128"/>
              </a:defRPr>
            </a:lvl1pPr>
            <a:lvl2pPr marL="742950" indent="-285750" eaLnBrk="0" hangingPunct="0">
              <a:defRPr sz="2400">
                <a:solidFill>
                  <a:schemeClr val="tx1"/>
                </a:solidFill>
                <a:latin typeface="Garamond" pitchFamily="18" charset="0"/>
                <a:ea typeface="MS PGothic" pitchFamily="34" charset="-128"/>
              </a:defRPr>
            </a:lvl2pPr>
            <a:lvl3pPr marL="1143000" indent="-228600" eaLnBrk="0" hangingPunct="0">
              <a:defRPr sz="2400">
                <a:solidFill>
                  <a:schemeClr val="tx1"/>
                </a:solidFill>
                <a:latin typeface="Garamond" pitchFamily="18" charset="0"/>
                <a:ea typeface="MS PGothic" pitchFamily="34" charset="-128"/>
              </a:defRPr>
            </a:lvl3pPr>
            <a:lvl4pPr marL="1600200" indent="-228600" eaLnBrk="0" hangingPunct="0">
              <a:defRPr sz="2400">
                <a:solidFill>
                  <a:schemeClr val="tx1"/>
                </a:solidFill>
                <a:latin typeface="Garamond" pitchFamily="18" charset="0"/>
                <a:ea typeface="MS PGothic" pitchFamily="34" charset="-128"/>
              </a:defRPr>
            </a:lvl4pPr>
            <a:lvl5pPr marL="2057400" indent="-228600" eaLnBrk="0" hangingPunct="0">
              <a:defRPr sz="2400">
                <a:solidFill>
                  <a:schemeClr val="tx1"/>
                </a:solidFill>
                <a:latin typeface="Garamond" pitchFamily="18"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Garamond" pitchFamily="18"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Garamond" pitchFamily="18"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Garamond" pitchFamily="18"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Garamond" pitchFamily="18"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030AAF07-6CA7-4912-9CEB-B68AD9704D2B}" type="slidenum">
              <a:rPr kumimoji="0" lang="en-US" altLang="en-US" sz="1200" b="0" i="0" u="none" strike="noStrike" kern="1200" cap="none" spc="0" normalizeH="0" baseline="0" noProof="0">
                <a:ln>
                  <a:noFill/>
                </a:ln>
                <a:solidFill>
                  <a:srgbClr val="000000"/>
                </a:solidFill>
                <a:effectLst/>
                <a:uLnTx/>
                <a:uFillTx/>
                <a:latin typeface="Garamond" pitchFamily="18" charset="0"/>
                <a:ea typeface="MS PGothic" pitchFamily="34" charset="-128"/>
                <a:cs typeface="Arial"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165</a:t>
            </a:fld>
            <a:endParaRPr kumimoji="0" lang="en-US" altLang="en-US" sz="1200" b="0" i="0" u="none" strike="noStrike" kern="1200" cap="none" spc="0" normalizeH="0" baseline="0" noProof="0">
              <a:ln>
                <a:noFill/>
              </a:ln>
              <a:solidFill>
                <a:srgbClr val="000000"/>
              </a:solidFill>
              <a:effectLst/>
              <a:uLnTx/>
              <a:uFillTx/>
              <a:latin typeface="Garamond" pitchFamily="18" charset="0"/>
              <a:ea typeface="MS PGothic" pitchFamily="34" charset="-128"/>
              <a:cs typeface="Arial" pitchFamily="34" charset="0"/>
            </a:endParaRPr>
          </a:p>
        </p:txBody>
      </p:sp>
      <p:sp>
        <p:nvSpPr>
          <p:cNvPr id="58370" name="Rectangle 2"/>
          <p:cNvSpPr>
            <a:spLocks noGrp="1" noRot="1" noChangeAspect="1" noChangeArrowheads="1" noTextEdit="1"/>
          </p:cNvSpPr>
          <p:nvPr>
            <p:ph type="sldImg"/>
          </p:nvPr>
        </p:nvSpPr>
        <p:spPr>
          <a:ln/>
        </p:spPr>
      </p:sp>
      <p:sp>
        <p:nvSpPr>
          <p:cNvPr id="58371"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eaLnBrk="1" hangingPunct="1"/>
            <a:endParaRPr lang="en-US" altLang="en-US">
              <a:latin typeface="Arial" pitchFamily="34" charset="0"/>
            </a:endParaRPr>
          </a:p>
        </p:txBody>
      </p:sp>
    </p:spTree>
  </p:cSld>
  <p:clrMapOvr>
    <a:masterClrMapping/>
  </p:clrMapOvr>
</p:notes>
</file>

<file path=ppt/notesSlides/notesSlide1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708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401539F1-1FBC-AD49-838F-0DA62BAABB73}"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166</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217090" name="Rectangle 1026"/>
          <p:cNvSpPr>
            <a:spLocks noGrp="1" noRot="1" noChangeAspect="1" noChangeArrowheads="1" noTextEdit="1"/>
          </p:cNvSpPr>
          <p:nvPr>
            <p:ph type="sldImg"/>
          </p:nvPr>
        </p:nvSpPr>
        <p:spPr>
          <a:ln/>
        </p:spPr>
      </p:sp>
      <p:sp>
        <p:nvSpPr>
          <p:cNvPr id="217091" name="Rectangle 1027"/>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Arial" charset="0"/>
              <a:ea typeface="ＭＳ Ｐゴシック" charset="0"/>
              <a:cs typeface="ＭＳ Ｐゴシック" charset="0"/>
            </a:endParaRPr>
          </a:p>
        </p:txBody>
      </p:sp>
    </p:spTree>
    <p:extLst>
      <p:ext uri="{BB962C8B-B14F-4D97-AF65-F5344CB8AC3E}">
        <p14:creationId xmlns:p14="http://schemas.microsoft.com/office/powerpoint/2010/main" val="4040721313"/>
      </p:ext>
    </p:extLst>
  </p:cSld>
  <p:clrMapOvr>
    <a:masterClrMapping/>
  </p:clrMapOvr>
</p:notes>
</file>

<file path=ppt/notesSlides/notesSlide1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913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908F171A-C000-E444-97BD-C688FBD55003}"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167</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219138" name="Rectangle 1026"/>
          <p:cNvSpPr>
            <a:spLocks noGrp="1" noRot="1" noChangeAspect="1" noChangeArrowheads="1" noTextEdit="1"/>
          </p:cNvSpPr>
          <p:nvPr>
            <p:ph type="sldImg"/>
          </p:nvPr>
        </p:nvSpPr>
        <p:spPr>
          <a:ln/>
        </p:spPr>
      </p:sp>
      <p:sp>
        <p:nvSpPr>
          <p:cNvPr id="219139" name="Rectangle 1027"/>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Arial" charset="0"/>
              <a:ea typeface="ＭＳ Ｐゴシック" charset="0"/>
              <a:cs typeface="ＭＳ Ｐゴシック" charset="0"/>
            </a:endParaRPr>
          </a:p>
        </p:txBody>
      </p:sp>
    </p:spTree>
    <p:extLst>
      <p:ext uri="{BB962C8B-B14F-4D97-AF65-F5344CB8AC3E}">
        <p14:creationId xmlns:p14="http://schemas.microsoft.com/office/powerpoint/2010/main" val="2312238748"/>
      </p:ext>
    </p:extLst>
  </p:cSld>
  <p:clrMapOvr>
    <a:masterClrMapping/>
  </p:clrMapOvr>
</p:notes>
</file>

<file path=ppt/notesSlides/notesSlide1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118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0D2655CB-C2AD-E24F-8287-D47CAFDF054C}"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168</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221186" name="Rectangle 1026"/>
          <p:cNvSpPr>
            <a:spLocks noGrp="1" noRot="1" noChangeAspect="1" noChangeArrowheads="1" noTextEdit="1"/>
          </p:cNvSpPr>
          <p:nvPr>
            <p:ph type="sldImg"/>
          </p:nvPr>
        </p:nvSpPr>
        <p:spPr>
          <a:ln/>
        </p:spPr>
      </p:sp>
      <p:sp>
        <p:nvSpPr>
          <p:cNvPr id="221187" name="Rectangle 1027"/>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Arial" charset="0"/>
              <a:ea typeface="ＭＳ Ｐゴシック" charset="0"/>
              <a:cs typeface="ＭＳ Ｐゴシック" charset="0"/>
            </a:endParaRPr>
          </a:p>
        </p:txBody>
      </p:sp>
    </p:spTree>
    <p:extLst>
      <p:ext uri="{BB962C8B-B14F-4D97-AF65-F5344CB8AC3E}">
        <p14:creationId xmlns:p14="http://schemas.microsoft.com/office/powerpoint/2010/main" val="1484774268"/>
      </p:ext>
    </p:extLst>
  </p:cSld>
  <p:clrMapOvr>
    <a:masterClrMapping/>
  </p:clrMapOvr>
</p:notes>
</file>

<file path=ppt/notesSlides/notesSlide1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46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Garamond" pitchFamily="18" charset="0"/>
                <a:ea typeface="MS PGothic" pitchFamily="34" charset="-128"/>
              </a:defRPr>
            </a:lvl1pPr>
            <a:lvl2pPr marL="742950" indent="-285750" eaLnBrk="0" hangingPunct="0">
              <a:defRPr sz="2400">
                <a:solidFill>
                  <a:schemeClr val="tx1"/>
                </a:solidFill>
                <a:latin typeface="Garamond" pitchFamily="18" charset="0"/>
                <a:ea typeface="MS PGothic" pitchFamily="34" charset="-128"/>
              </a:defRPr>
            </a:lvl2pPr>
            <a:lvl3pPr marL="1143000" indent="-228600" eaLnBrk="0" hangingPunct="0">
              <a:defRPr sz="2400">
                <a:solidFill>
                  <a:schemeClr val="tx1"/>
                </a:solidFill>
                <a:latin typeface="Garamond" pitchFamily="18" charset="0"/>
                <a:ea typeface="MS PGothic" pitchFamily="34" charset="-128"/>
              </a:defRPr>
            </a:lvl3pPr>
            <a:lvl4pPr marL="1600200" indent="-228600" eaLnBrk="0" hangingPunct="0">
              <a:defRPr sz="2400">
                <a:solidFill>
                  <a:schemeClr val="tx1"/>
                </a:solidFill>
                <a:latin typeface="Garamond" pitchFamily="18" charset="0"/>
                <a:ea typeface="MS PGothic" pitchFamily="34" charset="-128"/>
              </a:defRPr>
            </a:lvl4pPr>
            <a:lvl5pPr marL="2057400" indent="-228600" eaLnBrk="0" hangingPunct="0">
              <a:defRPr sz="2400">
                <a:solidFill>
                  <a:schemeClr val="tx1"/>
                </a:solidFill>
                <a:latin typeface="Garamond" pitchFamily="18"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Garamond" pitchFamily="18"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Garamond" pitchFamily="18"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Garamond" pitchFamily="18"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Garamond" pitchFamily="18"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E405E651-6F21-4A06-9CDF-0D330374A3D1}" type="slidenum">
              <a:rPr kumimoji="0" lang="en-US" altLang="en-US" sz="1200" b="0" i="0" u="none" strike="noStrike" kern="1200" cap="none" spc="0" normalizeH="0" baseline="0" noProof="0">
                <a:ln>
                  <a:noFill/>
                </a:ln>
                <a:solidFill>
                  <a:srgbClr val="000000"/>
                </a:solidFill>
                <a:effectLst/>
                <a:uLnTx/>
                <a:uFillTx/>
                <a:latin typeface="Garamond" pitchFamily="18" charset="0"/>
                <a:ea typeface="MS PGothic" pitchFamily="34" charset="-128"/>
                <a:cs typeface="Arial"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169</a:t>
            </a:fld>
            <a:endParaRPr kumimoji="0" lang="en-US" altLang="en-US" sz="1200" b="0" i="0" u="none" strike="noStrike" kern="1200" cap="none" spc="0" normalizeH="0" baseline="0" noProof="0">
              <a:ln>
                <a:noFill/>
              </a:ln>
              <a:solidFill>
                <a:srgbClr val="000000"/>
              </a:solidFill>
              <a:effectLst/>
              <a:uLnTx/>
              <a:uFillTx/>
              <a:latin typeface="Garamond" pitchFamily="18" charset="0"/>
              <a:ea typeface="MS PGothic" pitchFamily="34" charset="-128"/>
              <a:cs typeface="Arial" pitchFamily="34" charset="0"/>
            </a:endParaRPr>
          </a:p>
        </p:txBody>
      </p:sp>
      <p:sp>
        <p:nvSpPr>
          <p:cNvPr id="62466" name="Rectangle 2"/>
          <p:cNvSpPr>
            <a:spLocks noGrp="1" noRot="1" noChangeAspect="1" noChangeArrowheads="1" noTextEdit="1"/>
          </p:cNvSpPr>
          <p:nvPr>
            <p:ph type="sldImg"/>
          </p:nvPr>
        </p:nvSpPr>
        <p:spPr>
          <a:ln/>
        </p:spPr>
      </p:sp>
      <p:sp>
        <p:nvSpPr>
          <p:cNvPr id="62467"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eaLnBrk="1" hangingPunct="1"/>
            <a:endParaRPr lang="en-US" altLang="en-US">
              <a:latin typeface="Arial" pitchFamily="34" charset="0"/>
            </a:endParaRPr>
          </a:p>
        </p:txBody>
      </p:sp>
    </p:spTree>
  </p:cSld>
  <p:clrMapOvr>
    <a:masterClrMapping/>
  </p:clrMapOvr>
</p:notes>
</file>

<file path=ppt/notesSlides/notesSlide1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28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E9B009D9-B768-2540-A525-123D4316EB85}"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170</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225282" name="Rectangle 1026"/>
          <p:cNvSpPr>
            <a:spLocks noGrp="1" noRot="1" noChangeAspect="1" noChangeArrowheads="1" noTextEdit="1"/>
          </p:cNvSpPr>
          <p:nvPr>
            <p:ph type="sldImg"/>
          </p:nvPr>
        </p:nvSpPr>
        <p:spPr>
          <a:ln/>
        </p:spPr>
      </p:sp>
      <p:sp>
        <p:nvSpPr>
          <p:cNvPr id="225283" name="Rectangle 1027"/>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Arial" charset="0"/>
              <a:ea typeface="ＭＳ Ｐゴシック" charset="0"/>
              <a:cs typeface="ＭＳ Ｐゴシック" charset="0"/>
            </a:endParaRPr>
          </a:p>
        </p:txBody>
      </p:sp>
    </p:spTree>
    <p:extLst>
      <p:ext uri="{BB962C8B-B14F-4D97-AF65-F5344CB8AC3E}">
        <p14:creationId xmlns:p14="http://schemas.microsoft.com/office/powerpoint/2010/main" val="1744614269"/>
      </p:ext>
    </p:extLst>
  </p:cSld>
  <p:clrMapOvr>
    <a:masterClrMapping/>
  </p:clrMapOvr>
</p:notes>
</file>

<file path=ppt/notesSlides/notesSlide1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6016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fld id="{B09D5C01-7047-2B42-B883-BDB3D35BBA9B}" type="slidenum">
              <a:rPr lang="en-US" sz="1200">
                <a:solidFill>
                  <a:srgbClr val="000000"/>
                </a:solidFill>
                <a:latin typeface="Arial" charset="0"/>
              </a:rPr>
              <a:pPr/>
              <a:t>171</a:t>
            </a:fld>
            <a:endParaRPr lang="en-US" sz="1200">
              <a:solidFill>
                <a:srgbClr val="000000"/>
              </a:solidFill>
              <a:latin typeface="Arial" charset="0"/>
            </a:endParaRPr>
          </a:p>
        </p:txBody>
      </p:sp>
      <p:sp>
        <p:nvSpPr>
          <p:cNvPr id="860162" name="Rectangle 2"/>
          <p:cNvSpPr>
            <a:spLocks noGrp="1" noRot="1" noChangeAspect="1" noChangeArrowheads="1" noTextEdit="1"/>
          </p:cNvSpPr>
          <p:nvPr>
            <p:ph type="sldImg"/>
          </p:nvPr>
        </p:nvSpPr>
        <p:spPr>
          <a:ln/>
        </p:spPr>
      </p:sp>
      <p:sp>
        <p:nvSpPr>
          <p:cNvPr id="860163"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1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56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Garamond" pitchFamily="18" charset="0"/>
                <a:ea typeface="MS PGothic" pitchFamily="34" charset="-128"/>
              </a:defRPr>
            </a:lvl1pPr>
            <a:lvl2pPr marL="742950" indent="-285750" eaLnBrk="0" hangingPunct="0">
              <a:defRPr sz="2400">
                <a:solidFill>
                  <a:schemeClr val="tx1"/>
                </a:solidFill>
                <a:latin typeface="Garamond" pitchFamily="18" charset="0"/>
                <a:ea typeface="MS PGothic" pitchFamily="34" charset="-128"/>
              </a:defRPr>
            </a:lvl2pPr>
            <a:lvl3pPr marL="1143000" indent="-228600" eaLnBrk="0" hangingPunct="0">
              <a:defRPr sz="2400">
                <a:solidFill>
                  <a:schemeClr val="tx1"/>
                </a:solidFill>
                <a:latin typeface="Garamond" pitchFamily="18" charset="0"/>
                <a:ea typeface="MS PGothic" pitchFamily="34" charset="-128"/>
              </a:defRPr>
            </a:lvl3pPr>
            <a:lvl4pPr marL="1600200" indent="-228600" eaLnBrk="0" hangingPunct="0">
              <a:defRPr sz="2400">
                <a:solidFill>
                  <a:schemeClr val="tx1"/>
                </a:solidFill>
                <a:latin typeface="Garamond" pitchFamily="18" charset="0"/>
                <a:ea typeface="MS PGothic" pitchFamily="34" charset="-128"/>
              </a:defRPr>
            </a:lvl4pPr>
            <a:lvl5pPr marL="2057400" indent="-228600" eaLnBrk="0" hangingPunct="0">
              <a:defRPr sz="2400">
                <a:solidFill>
                  <a:schemeClr val="tx1"/>
                </a:solidFill>
                <a:latin typeface="Garamond" pitchFamily="18"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Garamond" pitchFamily="18"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Garamond" pitchFamily="18"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Garamond" pitchFamily="18"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Garamond" pitchFamily="18"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C08D0394-B8E0-43C4-8F92-196D8C3012A6}" type="slidenum">
              <a:rPr kumimoji="0" lang="en-US" altLang="en-US" sz="1200" b="0" i="0" u="none" strike="noStrike" kern="1200" cap="none" spc="0" normalizeH="0" baseline="0" noProof="0">
                <a:ln>
                  <a:noFill/>
                </a:ln>
                <a:solidFill>
                  <a:srgbClr val="000000"/>
                </a:solidFill>
                <a:effectLst/>
                <a:uLnTx/>
                <a:uFillTx/>
                <a:latin typeface="Garamond" pitchFamily="18" charset="0"/>
                <a:ea typeface="MS PGothic" pitchFamily="34" charset="-128"/>
                <a:cs typeface="Arial"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172</a:t>
            </a:fld>
            <a:endParaRPr kumimoji="0" lang="en-US" altLang="en-US" sz="1200" b="0" i="0" u="none" strike="noStrike" kern="1200" cap="none" spc="0" normalizeH="0" baseline="0" noProof="0">
              <a:ln>
                <a:noFill/>
              </a:ln>
              <a:solidFill>
                <a:srgbClr val="000000"/>
              </a:solidFill>
              <a:effectLst/>
              <a:uLnTx/>
              <a:uFillTx/>
              <a:latin typeface="Garamond" pitchFamily="18" charset="0"/>
              <a:ea typeface="MS PGothic" pitchFamily="34" charset="-128"/>
              <a:cs typeface="Arial" pitchFamily="34" charset="0"/>
            </a:endParaRPr>
          </a:p>
        </p:txBody>
      </p:sp>
      <p:sp>
        <p:nvSpPr>
          <p:cNvPr id="66562" name="Rectangle 2"/>
          <p:cNvSpPr>
            <a:spLocks noGrp="1" noRot="1" noChangeAspect="1" noChangeArrowheads="1" noTextEdit="1"/>
          </p:cNvSpPr>
          <p:nvPr>
            <p:ph type="sldImg"/>
          </p:nvPr>
        </p:nvSpPr>
        <p:spPr>
          <a:ln/>
        </p:spPr>
      </p:sp>
      <p:sp>
        <p:nvSpPr>
          <p:cNvPr id="66563"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eaLnBrk="1" hangingPunct="1"/>
            <a:endParaRPr lang="en-US" altLang="en-US">
              <a:latin typeface="Arial" pitchFamily="34" charset="0"/>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0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fld id="{EBBC7185-F9FF-BD40-955A-146B718C5881}" type="slidenum">
              <a:rPr lang="en-GB" sz="1200">
                <a:solidFill>
                  <a:srgbClr val="FFFFFF"/>
                </a:solidFill>
                <a:latin typeface="Comic Sans MS" charset="0"/>
              </a:rPr>
              <a:pPr/>
              <a:t>17</a:t>
            </a:fld>
            <a:endParaRPr lang="en-GB" sz="1200">
              <a:solidFill>
                <a:srgbClr val="FFFFFF"/>
              </a:solidFill>
              <a:latin typeface="Comic Sans MS" charset="0"/>
            </a:endParaRPr>
          </a:p>
        </p:txBody>
      </p:sp>
      <p:sp>
        <p:nvSpPr>
          <p:cNvPr id="563202" name="Rectangle 1026"/>
          <p:cNvSpPr>
            <a:spLocks noGrp="1" noRot="1" noChangeAspect="1" noChangeArrowheads="1"/>
          </p:cNvSpPr>
          <p:nvPr>
            <p:ph type="sldImg"/>
          </p:nvPr>
        </p:nvSpPr>
        <p:spPr>
          <a:solidFill>
            <a:srgbClr val="FFFFFF"/>
          </a:solidFill>
          <a:ln/>
        </p:spPr>
      </p:sp>
      <p:sp>
        <p:nvSpPr>
          <p:cNvPr id="563203"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ea typeface="ＭＳ Ｐゴシック" charset="0"/>
              <a:cs typeface="ＭＳ Ｐゴシック" charset="0"/>
            </a:endParaRPr>
          </a:p>
        </p:txBody>
      </p:sp>
    </p:spTree>
  </p:cSld>
  <p:clrMapOvr>
    <a:masterClrMapping/>
  </p:clrMapOvr>
</p:notes>
</file>

<file path=ppt/notesSlides/notesSlide1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142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A771C91D-7E9F-6E43-B8F6-C9E902BF0B66}"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173</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231426" name="Rectangle 1026"/>
          <p:cNvSpPr>
            <a:spLocks noGrp="1" noRot="1" noChangeAspect="1" noChangeArrowheads="1" noTextEdit="1"/>
          </p:cNvSpPr>
          <p:nvPr>
            <p:ph type="sldImg"/>
          </p:nvPr>
        </p:nvSpPr>
        <p:spPr>
          <a:ln/>
        </p:spPr>
      </p:sp>
      <p:sp>
        <p:nvSpPr>
          <p:cNvPr id="231427" name="Rectangle 1027"/>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1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347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9C462662-1E4D-104B-A1C9-58E899E895C0}"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174</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233474" name="Rectangle 1026"/>
          <p:cNvSpPr>
            <a:spLocks noGrp="1" noRot="1" noChangeAspect="1" noChangeArrowheads="1" noTextEdit="1"/>
          </p:cNvSpPr>
          <p:nvPr>
            <p:ph type="sldImg"/>
          </p:nvPr>
        </p:nvSpPr>
        <p:spPr>
          <a:ln/>
        </p:spPr>
      </p:sp>
      <p:sp>
        <p:nvSpPr>
          <p:cNvPr id="233475" name="Rectangle 1027"/>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eaLnBrk="1" hangingPunct="1"/>
            <a:r>
              <a:rPr lang="en-US">
                <a:latin typeface="Arial" charset="0"/>
                <a:ea typeface="ＭＳ Ｐゴシック" charset="0"/>
                <a:cs typeface="ＭＳ Ｐゴシック" charset="0"/>
              </a:rPr>
              <a:t>http://www.tyndalehouse.com/staff/Head/P64TB.htm says the Magdalene fragment is actually from about AD 200.</a:t>
            </a:r>
          </a:p>
        </p:txBody>
      </p:sp>
    </p:spTree>
  </p:cSld>
  <p:clrMapOvr>
    <a:masterClrMapping/>
  </p:clrMapOvr>
</p:notes>
</file>

<file path=ppt/notesSlides/notesSlide1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52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A38C8D96-6A7F-8A40-8C5E-87E8A71F0756}"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175</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235522" name="Rectangle 1026"/>
          <p:cNvSpPr>
            <a:spLocks noGrp="1" noRot="1" noChangeAspect="1" noChangeArrowheads="1" noTextEdit="1"/>
          </p:cNvSpPr>
          <p:nvPr>
            <p:ph type="sldImg"/>
          </p:nvPr>
        </p:nvSpPr>
        <p:spPr>
          <a:ln/>
        </p:spPr>
      </p:sp>
      <p:sp>
        <p:nvSpPr>
          <p:cNvPr id="235523" name="Rectangle 1027"/>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eaLnBrk="1" hangingPunct="1"/>
            <a:r>
              <a:rPr lang="en-US" dirty="0">
                <a:latin typeface="Arial" charset="0"/>
                <a:ea typeface="ＭＳ Ｐゴシック" charset="0"/>
                <a:cs typeface="ＭＳ Ｐゴシック" charset="0"/>
              </a:rPr>
              <a:t>• The original Declaration of 1776 is only just over 200 years old but is barely readable.  </a:t>
            </a:r>
          </a:p>
          <a:p>
            <a:pPr eaLnBrk="1" hangingPunct="1"/>
            <a:r>
              <a:rPr lang="en-US" dirty="0">
                <a:latin typeface="Arial" charset="0"/>
                <a:ea typeface="ＭＳ Ｐゴシック" charset="0"/>
                <a:cs typeface="ＭＳ Ｐゴシック" charset="0"/>
              </a:rPr>
              <a:t>• Fortunately, a printer in 1823 engraved it, which has become the most frequently reproduced version of the document.</a:t>
            </a:r>
          </a:p>
          <a:p>
            <a:pPr eaLnBrk="1" hangingPunct="1"/>
            <a:r>
              <a:rPr lang="en-US" dirty="0">
                <a:latin typeface="Arial" charset="0"/>
                <a:ea typeface="ＭＳ Ｐゴシック" charset="0"/>
                <a:cs typeface="ＭＳ Ｐゴシック" charset="0"/>
              </a:rPr>
              <a:t>• On it you can clearly see the signatures.</a:t>
            </a:r>
          </a:p>
          <a:p>
            <a:pPr eaLnBrk="1" hangingPunct="1"/>
            <a:r>
              <a:rPr lang="en-US" dirty="0">
                <a:latin typeface="Arial" charset="0"/>
                <a:ea typeface="ＭＳ Ｐゴシック" charset="0"/>
                <a:cs typeface="ＭＳ Ｐゴシック" charset="0"/>
              </a:rPr>
              <a:t>However, no such preservation techniques were possible for the original OT and NT documents, so only copies preserved in arid weather survived.</a:t>
            </a:r>
          </a:p>
          <a:p>
            <a:pPr eaLnBrk="1" hangingPunct="1"/>
            <a:r>
              <a:rPr lang="en-US" dirty="0">
                <a:latin typeface="Arial" charset="0"/>
                <a:ea typeface="ＭＳ Ｐゴシック" charset="0"/>
                <a:cs typeface="ＭＳ Ｐゴシック" charset="0"/>
              </a:rPr>
              <a:t>It is believed by some that, after the OT and NT autographs were copied accurately and proofread, these originals were then destroyed to prevent anyone from tampering with them.</a:t>
            </a:r>
          </a:p>
          <a:p>
            <a:pPr eaLnBrk="1" hangingPunct="1"/>
            <a:endParaRPr lang="en-US" dirty="0">
              <a:latin typeface="Arial" charset="0"/>
              <a:ea typeface="ＭＳ Ｐゴシック" charset="0"/>
              <a:cs typeface="ＭＳ Ｐゴシック" charset="0"/>
            </a:endParaRPr>
          </a:p>
          <a:p>
            <a:pPr eaLnBrk="1" hangingPunct="1"/>
            <a:r>
              <a:rPr lang="en-US" dirty="0">
                <a:latin typeface="Arial" charset="0"/>
                <a:ea typeface="ＭＳ Ｐゴシック" charset="0"/>
                <a:cs typeface="ＭＳ Ｐゴシック" charset="0"/>
              </a:rPr>
              <a:t>http://</a:t>
            </a:r>
            <a:r>
              <a:rPr lang="en-US" dirty="0" err="1">
                <a:latin typeface="Arial" charset="0"/>
                <a:ea typeface="ＭＳ Ｐゴシック" charset="0"/>
                <a:cs typeface="ＭＳ Ｐゴシック" charset="0"/>
              </a:rPr>
              <a:t>www.archives.gov</a:t>
            </a:r>
            <a:r>
              <a:rPr lang="en-US" dirty="0">
                <a:latin typeface="Arial" charset="0"/>
                <a:ea typeface="ＭＳ Ｐゴシック" charset="0"/>
                <a:cs typeface="ＭＳ Ｐゴシック" charset="0"/>
              </a:rPr>
              <a:t>/exhibits/charters/</a:t>
            </a:r>
            <a:r>
              <a:rPr lang="en-US" dirty="0" err="1">
                <a:latin typeface="Arial" charset="0"/>
                <a:ea typeface="ＭＳ Ｐゴシック" charset="0"/>
                <a:cs typeface="ＭＳ Ｐゴシック" charset="0"/>
              </a:rPr>
              <a:t>declaration.html</a:t>
            </a:r>
            <a:endParaRPr lang="en-US" dirty="0">
              <a:latin typeface="Arial" charset="0"/>
              <a:ea typeface="ＭＳ Ｐゴシック" charset="0"/>
              <a:cs typeface="ＭＳ Ｐゴシック" charset="0"/>
            </a:endParaRPr>
          </a:p>
        </p:txBody>
      </p:sp>
    </p:spTree>
  </p:cSld>
  <p:clrMapOvr>
    <a:masterClrMapping/>
  </p:clrMapOvr>
</p:notes>
</file>

<file path=ppt/notesSlides/notesSlide173.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6ABD20D-D214-8025-DAF1-2A46384E27D5}"/>
            </a:ext>
          </a:extLst>
        </p:cNvPr>
        <p:cNvGrpSpPr/>
        <p:nvPr/>
      </p:nvGrpSpPr>
      <p:grpSpPr>
        <a:xfrm>
          <a:off x="0" y="0"/>
          <a:ext cx="0" cy="0"/>
          <a:chOff x="0" y="0"/>
          <a:chExt cx="0" cy="0"/>
        </a:xfrm>
      </p:grpSpPr>
      <p:sp>
        <p:nvSpPr>
          <p:cNvPr id="235521" name="Rectangle 7">
            <a:extLst>
              <a:ext uri="{FF2B5EF4-FFF2-40B4-BE49-F238E27FC236}">
                <a16:creationId xmlns:a16="http://schemas.microsoft.com/office/drawing/2014/main" id="{BB874137-4EF9-607E-BEA9-4541CAC4791D}"/>
              </a:ext>
            </a:extLst>
          </p:cNvPr>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A38C8D96-6A7F-8A40-8C5E-87E8A71F0756}"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176</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235522" name="Rectangle 1026">
            <a:extLst>
              <a:ext uri="{FF2B5EF4-FFF2-40B4-BE49-F238E27FC236}">
                <a16:creationId xmlns:a16="http://schemas.microsoft.com/office/drawing/2014/main" id="{C7633417-341F-85E1-F7A1-5EE0B25AB74C}"/>
              </a:ext>
            </a:extLst>
          </p:cNvPr>
          <p:cNvSpPr>
            <a:spLocks noGrp="1" noRot="1" noChangeAspect="1" noChangeArrowheads="1" noTextEdit="1"/>
          </p:cNvSpPr>
          <p:nvPr>
            <p:ph type="sldImg"/>
          </p:nvPr>
        </p:nvSpPr>
        <p:spPr>
          <a:ln/>
        </p:spPr>
      </p:sp>
      <p:sp>
        <p:nvSpPr>
          <p:cNvPr id="235523" name="Rectangle 1027">
            <a:extLst>
              <a:ext uri="{FF2B5EF4-FFF2-40B4-BE49-F238E27FC236}">
                <a16:creationId xmlns:a16="http://schemas.microsoft.com/office/drawing/2014/main" id="{C9A33281-A0AF-1002-05DE-2086D3D08C73}"/>
              </a:ext>
            </a:extLst>
          </p:cNvPr>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eaLnBrk="1" hangingPunct="1"/>
            <a:r>
              <a:rPr lang="en-US" dirty="0">
                <a:latin typeface="Arial" charset="0"/>
                <a:ea typeface="ＭＳ Ｐゴシック" charset="0"/>
                <a:cs typeface="ＭＳ Ｐゴシック" charset="0"/>
              </a:rPr>
              <a:t>• The original Declaration of 1776 is only just over 200 years old but is barely readable.  </a:t>
            </a:r>
          </a:p>
          <a:p>
            <a:pPr eaLnBrk="1" hangingPunct="1"/>
            <a:r>
              <a:rPr lang="en-US" dirty="0">
                <a:latin typeface="Arial" charset="0"/>
                <a:ea typeface="ＭＳ Ｐゴシック" charset="0"/>
                <a:cs typeface="ＭＳ Ｐゴシック" charset="0"/>
              </a:rPr>
              <a:t>• Fortunately, a printer in 1823 engraved it, which has become the most frequently reproduced version of the document.</a:t>
            </a:r>
          </a:p>
          <a:p>
            <a:pPr eaLnBrk="1" hangingPunct="1"/>
            <a:r>
              <a:rPr lang="en-US" dirty="0">
                <a:latin typeface="Arial" charset="0"/>
                <a:ea typeface="ＭＳ Ｐゴシック" charset="0"/>
                <a:cs typeface="ＭＳ Ｐゴシック" charset="0"/>
              </a:rPr>
              <a:t>• On it you can clearly see the signatures.</a:t>
            </a:r>
          </a:p>
          <a:p>
            <a:pPr eaLnBrk="1" hangingPunct="1"/>
            <a:r>
              <a:rPr lang="en-US" dirty="0">
                <a:latin typeface="Arial" charset="0"/>
                <a:ea typeface="ＭＳ Ｐゴシック" charset="0"/>
                <a:cs typeface="ＭＳ Ｐゴシック" charset="0"/>
              </a:rPr>
              <a:t>However, no such preservation techniques were possible for the original OT and NT documents, so only copies preserved in arid weather survived.</a:t>
            </a:r>
          </a:p>
          <a:p>
            <a:pPr eaLnBrk="1" hangingPunct="1"/>
            <a:r>
              <a:rPr lang="en-US" dirty="0">
                <a:latin typeface="Arial" charset="0"/>
                <a:ea typeface="ＭＳ Ｐゴシック" charset="0"/>
                <a:cs typeface="ＭＳ Ｐゴシック" charset="0"/>
              </a:rPr>
              <a:t>It is believed by some that, after the OT and NT autographs were copied accurately and proofread, these originals were then destroyed to prevent anyone from tampering with them.</a:t>
            </a:r>
          </a:p>
          <a:p>
            <a:pPr eaLnBrk="1" hangingPunct="1"/>
            <a:endParaRPr lang="en-US" dirty="0">
              <a:latin typeface="Arial" charset="0"/>
              <a:ea typeface="ＭＳ Ｐゴシック" charset="0"/>
              <a:cs typeface="ＭＳ Ｐゴシック" charset="0"/>
            </a:endParaRPr>
          </a:p>
          <a:p>
            <a:pPr eaLnBrk="1" hangingPunct="1"/>
            <a:r>
              <a:rPr lang="en-US" dirty="0">
                <a:latin typeface="Arial" charset="0"/>
                <a:ea typeface="ＭＳ Ｐゴシック" charset="0"/>
                <a:cs typeface="ＭＳ Ｐゴシック" charset="0"/>
              </a:rPr>
              <a:t>http://</a:t>
            </a:r>
            <a:r>
              <a:rPr lang="en-US" dirty="0" err="1">
                <a:latin typeface="Arial" charset="0"/>
                <a:ea typeface="ＭＳ Ｐゴシック" charset="0"/>
                <a:cs typeface="ＭＳ Ｐゴシック" charset="0"/>
              </a:rPr>
              <a:t>www.archives.gov</a:t>
            </a:r>
            <a:r>
              <a:rPr lang="en-US" dirty="0">
                <a:latin typeface="Arial" charset="0"/>
                <a:ea typeface="ＭＳ Ｐゴシック" charset="0"/>
                <a:cs typeface="ＭＳ Ｐゴシック" charset="0"/>
              </a:rPr>
              <a:t>/exhibits/charters/</a:t>
            </a:r>
            <a:r>
              <a:rPr lang="en-US" dirty="0" err="1">
                <a:latin typeface="Arial" charset="0"/>
                <a:ea typeface="ＭＳ Ｐゴシック" charset="0"/>
                <a:cs typeface="ＭＳ Ｐゴシック" charset="0"/>
              </a:rPr>
              <a:t>declaration.html</a:t>
            </a:r>
            <a:endParaRPr lang="en-US" dirty="0">
              <a:latin typeface="Arial" charset="0"/>
              <a:ea typeface="ＭＳ Ｐゴシック" charset="0"/>
              <a:cs typeface="ＭＳ Ｐゴシック" charset="0"/>
            </a:endParaRPr>
          </a:p>
        </p:txBody>
      </p:sp>
    </p:spTree>
    <p:extLst>
      <p:ext uri="{BB962C8B-B14F-4D97-AF65-F5344CB8AC3E}">
        <p14:creationId xmlns:p14="http://schemas.microsoft.com/office/powerpoint/2010/main" val="3482595116"/>
      </p:ext>
    </p:extLst>
  </p:cSld>
  <p:clrMapOvr>
    <a:masterClrMapping/>
  </p:clrMapOvr>
</p:notes>
</file>

<file path=ppt/notesSlides/notesSlide1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142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A771C91D-7E9F-6E43-B8F6-C9E902BF0B66}"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177</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231426" name="Rectangle 1026"/>
          <p:cNvSpPr>
            <a:spLocks noGrp="1" noRot="1" noChangeAspect="1" noChangeArrowheads="1" noTextEdit="1"/>
          </p:cNvSpPr>
          <p:nvPr>
            <p:ph type="sldImg"/>
          </p:nvPr>
        </p:nvSpPr>
        <p:spPr>
          <a:ln/>
        </p:spPr>
      </p:sp>
      <p:sp>
        <p:nvSpPr>
          <p:cNvPr id="231427" name="Rectangle 1027"/>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Arial" charset="0"/>
              <a:ea typeface="ＭＳ Ｐゴシック" charset="0"/>
              <a:cs typeface="ＭＳ Ｐゴシック" charset="0"/>
            </a:endParaRPr>
          </a:p>
        </p:txBody>
      </p:sp>
    </p:spTree>
    <p:extLst>
      <p:ext uri="{BB962C8B-B14F-4D97-AF65-F5344CB8AC3E}">
        <p14:creationId xmlns:p14="http://schemas.microsoft.com/office/powerpoint/2010/main" val="1248713046"/>
      </p:ext>
    </p:extLst>
  </p:cSld>
  <p:clrMapOvr>
    <a:masterClrMapping/>
  </p:clrMapOvr>
</p:notes>
</file>

<file path=ppt/notesSlides/notesSlide1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4178" name="Rectangle 7"/>
          <p:cNvSpPr>
            <a:spLocks noGrp="1" noChangeArrowheads="1"/>
          </p:cNvSpPr>
          <p:nvPr>
            <p:ph type="sldNum" sz="quarter" idx="5"/>
          </p:nvPr>
        </p:nvSpPr>
        <p:spPr/>
        <p:txBody>
          <a:bodyPr/>
          <a:lstStyle>
            <a:lvl1pPr eaLnBrk="0" hangingPunct="0">
              <a:defRPr sz="4400" b="1">
                <a:solidFill>
                  <a:schemeClr val="bg2"/>
                </a:solidFill>
                <a:latin typeface="Engravers MT" charset="0"/>
                <a:ea typeface="ＭＳ Ｐゴシック" charset="0"/>
                <a:cs typeface="ＭＳ Ｐゴシック" charset="0"/>
              </a:defRPr>
            </a:lvl1pPr>
            <a:lvl2pPr marL="37931725" indent="-37474525" eaLnBrk="0" hangingPunct="0">
              <a:defRPr sz="4400" b="1">
                <a:solidFill>
                  <a:schemeClr val="bg2"/>
                </a:solidFill>
                <a:latin typeface="Engravers MT" charset="0"/>
                <a:ea typeface="ＭＳ Ｐゴシック" charset="0"/>
              </a:defRPr>
            </a:lvl2pPr>
            <a:lvl3pPr eaLnBrk="0" hangingPunct="0">
              <a:defRPr sz="4400" b="1">
                <a:solidFill>
                  <a:schemeClr val="bg2"/>
                </a:solidFill>
                <a:latin typeface="Engravers MT" charset="0"/>
                <a:ea typeface="ＭＳ Ｐゴシック" charset="0"/>
              </a:defRPr>
            </a:lvl3pPr>
            <a:lvl4pPr eaLnBrk="0" hangingPunct="0">
              <a:defRPr sz="4400" b="1">
                <a:solidFill>
                  <a:schemeClr val="bg2"/>
                </a:solidFill>
                <a:latin typeface="Engravers MT" charset="0"/>
                <a:ea typeface="ＭＳ Ｐゴシック" charset="0"/>
              </a:defRPr>
            </a:lvl4pPr>
            <a:lvl5pPr eaLnBrk="0" hangingPunct="0">
              <a:defRPr sz="4400" b="1">
                <a:solidFill>
                  <a:schemeClr val="bg2"/>
                </a:solidFill>
                <a:latin typeface="Engravers MT" charset="0"/>
                <a:ea typeface="ＭＳ Ｐゴシック" charset="0"/>
              </a:defRPr>
            </a:lvl5pPr>
            <a:lvl6pPr marL="457200" eaLnBrk="0" fontAlgn="base" hangingPunct="0">
              <a:spcBef>
                <a:spcPct val="0"/>
              </a:spcBef>
              <a:spcAft>
                <a:spcPct val="0"/>
              </a:spcAft>
              <a:defRPr sz="4400" b="1">
                <a:solidFill>
                  <a:schemeClr val="bg2"/>
                </a:solidFill>
                <a:latin typeface="Engravers MT" charset="0"/>
                <a:ea typeface="ＭＳ Ｐゴシック" charset="0"/>
              </a:defRPr>
            </a:lvl6pPr>
            <a:lvl7pPr marL="914400" eaLnBrk="0" fontAlgn="base" hangingPunct="0">
              <a:spcBef>
                <a:spcPct val="0"/>
              </a:spcBef>
              <a:spcAft>
                <a:spcPct val="0"/>
              </a:spcAft>
              <a:defRPr sz="4400" b="1">
                <a:solidFill>
                  <a:schemeClr val="bg2"/>
                </a:solidFill>
                <a:latin typeface="Engravers MT" charset="0"/>
                <a:ea typeface="ＭＳ Ｐゴシック" charset="0"/>
              </a:defRPr>
            </a:lvl7pPr>
            <a:lvl8pPr marL="1371600" eaLnBrk="0" fontAlgn="base" hangingPunct="0">
              <a:spcBef>
                <a:spcPct val="0"/>
              </a:spcBef>
              <a:spcAft>
                <a:spcPct val="0"/>
              </a:spcAft>
              <a:defRPr sz="4400" b="1">
                <a:solidFill>
                  <a:schemeClr val="bg2"/>
                </a:solidFill>
                <a:latin typeface="Engravers MT" charset="0"/>
                <a:ea typeface="ＭＳ Ｐゴシック" charset="0"/>
              </a:defRPr>
            </a:lvl8pPr>
            <a:lvl9pPr marL="1828800" eaLnBrk="0" fontAlgn="base" hangingPunct="0">
              <a:spcBef>
                <a:spcPct val="0"/>
              </a:spcBef>
              <a:spcAft>
                <a:spcPct val="0"/>
              </a:spcAft>
              <a:defRPr sz="4400" b="1">
                <a:solidFill>
                  <a:schemeClr val="bg2"/>
                </a:solidFill>
                <a:latin typeface="Engravers MT"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2C8FED00-29EF-B94C-9EA3-6866B7E4C6DE}" type="slidenum">
              <a:rPr kumimoji="0" lang="en-US" sz="1200" b="1" i="0" u="none" strike="noStrike" kern="1200" cap="none" spc="0" normalizeH="0" baseline="0" noProof="0" smtClean="0">
                <a:ln>
                  <a:noFill/>
                </a:ln>
                <a:solidFill>
                  <a:srgbClr val="000000"/>
                </a:solidFill>
                <a:effectLst>
                  <a:outerShdw blurRad="38100" dist="38100" dir="2700000" algn="tl">
                    <a:srgbClr val="DDDDDD"/>
                  </a:outerShdw>
                </a:effectLst>
                <a:uLnTx/>
                <a:uFillTx/>
                <a:latin typeface="26"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178</a:t>
            </a:fld>
            <a:endParaRPr kumimoji="0" lang="en-US" sz="1200" b="1" i="0" u="none" strike="noStrike" kern="1200" cap="none" spc="0" normalizeH="0" baseline="0" noProof="0">
              <a:ln>
                <a:noFill/>
              </a:ln>
              <a:solidFill>
                <a:srgbClr val="000000"/>
              </a:solidFill>
              <a:effectLst>
                <a:outerShdw blurRad="38100" dist="38100" dir="2700000" algn="tl">
                  <a:srgbClr val="DDDDDD"/>
                </a:outerShdw>
              </a:effectLst>
              <a:uLnTx/>
              <a:uFillTx/>
              <a:latin typeface="26" charset="0"/>
              <a:ea typeface="ＭＳ Ｐゴシック" charset="0"/>
            </a:endParaRPr>
          </a:p>
        </p:txBody>
      </p:sp>
      <p:sp>
        <p:nvSpPr>
          <p:cNvPr id="389122" name="Rectangle 2"/>
          <p:cNvSpPr>
            <a:spLocks noGrp="1" noRot="1" noChangeAspect="1" noChangeArrowheads="1"/>
          </p:cNvSpPr>
          <p:nvPr>
            <p:ph type="sldImg"/>
          </p:nvPr>
        </p:nvSpPr>
        <p:spPr>
          <a:xfrm>
            <a:off x="838200" y="457200"/>
            <a:ext cx="5181600" cy="3886200"/>
          </a:xfrm>
          <a:solidFill>
            <a:srgbClr val="FFFFFF"/>
          </a:solidFill>
          <a:ln/>
        </p:spPr>
      </p:sp>
      <p:sp>
        <p:nvSpPr>
          <p:cNvPr id="389123"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a:ea typeface="ＭＳ Ｐゴシック" charset="0"/>
                <a:cs typeface="ＭＳ Ｐゴシック" charset="0"/>
              </a:rPr>
              <a:t>Look how EARLY certain books were deemed to be Scripture!</a:t>
            </a:r>
          </a:p>
        </p:txBody>
      </p:sp>
    </p:spTree>
  </p:cSld>
  <p:clrMapOvr>
    <a:masterClrMapping/>
  </p:clrMapOvr>
</p:notes>
</file>

<file path=ppt/notesSlides/notesSlide1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628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0D5C39D4-4A42-E14F-8C5D-218B40733305}" type="slidenum">
              <a:rPr kumimoji="0" lang="en-US" sz="1200" b="0" i="0" u="none" strike="noStrike" kern="1200" cap="none" spc="0" normalizeH="0" baseline="0" noProof="0">
                <a:ln>
                  <a:noFill/>
                </a:ln>
                <a:solidFill>
                  <a:srgbClr val="000000"/>
                </a:solidFill>
                <a:effectLst/>
                <a:uLnTx/>
                <a:uFillTx/>
                <a:latin typeface="26"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179</a:t>
            </a:fld>
            <a:endParaRPr kumimoji="0" lang="en-US" sz="1200" b="0" i="0" u="none" strike="noStrike" kern="1200" cap="none" spc="0" normalizeH="0" baseline="0" noProof="0">
              <a:ln>
                <a:noFill/>
              </a:ln>
              <a:solidFill>
                <a:srgbClr val="000000"/>
              </a:solidFill>
              <a:effectLst/>
              <a:uLnTx/>
              <a:uFillTx/>
              <a:latin typeface="26" charset="0"/>
              <a:ea typeface="ＭＳ Ｐゴシック" charset="0"/>
            </a:endParaRPr>
          </a:p>
        </p:txBody>
      </p:sp>
      <p:sp>
        <p:nvSpPr>
          <p:cNvPr id="396290" name="Rectangle 2"/>
          <p:cNvSpPr>
            <a:spLocks noGrp="1" noRot="1" noChangeAspect="1" noChangeArrowheads="1"/>
          </p:cNvSpPr>
          <p:nvPr>
            <p:ph type="sldImg"/>
          </p:nvPr>
        </p:nvSpPr>
        <p:spPr>
          <a:xfrm>
            <a:off x="838200" y="457200"/>
            <a:ext cx="5181600" cy="3886200"/>
          </a:xfrm>
          <a:solidFill>
            <a:srgbClr val="FFFFFF"/>
          </a:solidFill>
          <a:ln/>
        </p:spPr>
      </p:sp>
      <p:sp>
        <p:nvSpPr>
          <p:cNvPr id="396291"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a:latin typeface="Times New Roman" charset="0"/>
                <a:ea typeface="ＭＳ Ｐゴシック" charset="0"/>
                <a:cs typeface="ＭＳ Ｐゴシック" charset="0"/>
              </a:rPr>
              <a:t>Paul still had three more letters to write (1-2 Tim. Tit) when Peter deemed what he had ALREADY written as Scripture on par with the OT.</a:t>
            </a:r>
          </a:p>
        </p:txBody>
      </p:sp>
    </p:spTree>
  </p:cSld>
  <p:clrMapOvr>
    <a:masterClrMapping/>
  </p:clrMapOvr>
</p:notes>
</file>

<file path=ppt/notesSlides/notesSlide1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6353"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C72D3A70-7816-454E-9AAC-1BAC13108516}"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180</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356354" name="Rectangle 2"/>
          <p:cNvSpPr>
            <a:spLocks noGrp="1" noRot="1" noChangeAspect="1" noChangeArrowheads="1" noTextEdit="1"/>
          </p:cNvSpPr>
          <p:nvPr>
            <p:ph type="sldImg"/>
          </p:nvPr>
        </p:nvSpPr>
        <p:spPr>
          <a:xfrm>
            <a:off x="1143000" y="685800"/>
            <a:ext cx="4572000" cy="3429000"/>
          </a:xfrm>
          <a:solidFill>
            <a:srgbClr val="FFFFFF"/>
          </a:solidFill>
          <a:ln/>
        </p:spPr>
      </p:sp>
      <p:sp>
        <p:nvSpPr>
          <p:cNvPr id="356355"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dirty="0">
                <a:latin typeface="Times New Roman" charset="0"/>
                <a:ea typeface="ＭＳ Ｐゴシック" charset="0"/>
                <a:cs typeface="ＭＳ Ｐゴシック" charset="0"/>
              </a:rPr>
              <a:t>EVERYONE believed that Jesus was a man.</a:t>
            </a:r>
          </a:p>
          <a:p>
            <a:pPr eaLnBrk="1" hangingPunct="1"/>
            <a:r>
              <a:rPr lang="en-US" dirty="0">
                <a:latin typeface="Times New Roman" charset="0"/>
                <a:ea typeface="ＭＳ Ｐゴシック" charset="0"/>
                <a:cs typeface="ＭＳ Ｐゴシック" charset="0"/>
              </a:rPr>
              <a:t>______________</a:t>
            </a:r>
          </a:p>
          <a:p>
            <a:pPr eaLnBrk="1" hangingPunct="1"/>
            <a:r>
              <a:rPr lang="en-US" dirty="0">
                <a:latin typeface="Times New Roman" charset="0"/>
                <a:ea typeface="ＭＳ Ｐゴシック" charset="0"/>
                <a:cs typeface="ＭＳ Ｐゴシック" charset="0"/>
              </a:rPr>
              <a:t>NS-04-Luke1-12—slide 56</a:t>
            </a:r>
          </a:p>
          <a:p>
            <a:pPr eaLnBrk="1" hangingPunct="1"/>
            <a:r>
              <a:rPr lang="en-US" dirty="0">
                <a:latin typeface="Times New Roman" charset="0"/>
                <a:ea typeface="ＭＳ Ｐゴシック" charset="0"/>
                <a:cs typeface="ＭＳ Ｐゴシック" charset="0"/>
              </a:rPr>
              <a:t>TH-06Da Vinci Code-71</a:t>
            </a:r>
          </a:p>
          <a:p>
            <a:pPr eaLnBrk="1" hangingPunct="1"/>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430721603"/>
      </p:ext>
    </p:extLst>
  </p:cSld>
  <p:clrMapOvr>
    <a:masterClrMapping/>
  </p:clrMapOvr>
</p:notes>
</file>

<file path=ppt/notesSlides/notesSlide1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8401"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A0E9298D-0001-2B4A-837B-9F07F6594101}"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181</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358402" name="Rectangle 2"/>
          <p:cNvSpPr>
            <a:spLocks noGrp="1" noRot="1" noChangeAspect="1" noChangeArrowheads="1" noTextEdit="1"/>
          </p:cNvSpPr>
          <p:nvPr>
            <p:ph type="sldImg"/>
          </p:nvPr>
        </p:nvSpPr>
        <p:spPr>
          <a:xfrm>
            <a:off x="1143000" y="685800"/>
            <a:ext cx="4572000" cy="3429000"/>
          </a:xfrm>
          <a:solidFill>
            <a:srgbClr val="FFFFFF"/>
          </a:solidFill>
          <a:ln/>
        </p:spPr>
      </p:sp>
      <p:sp>
        <p:nvSpPr>
          <p:cNvPr id="358403" name="Rectangle 3"/>
          <p:cNvSpPr>
            <a:spLocks noGrp="1" noChangeArrowheads="1"/>
          </p:cNvSpPr>
          <p:nvPr>
            <p:ph type="body" idx="1"/>
          </p:nvPr>
        </p:nvSpPr>
        <p:spPr>
          <a:xfrm>
            <a:off x="685800" y="4343400"/>
            <a:ext cx="5486400" cy="4114800"/>
          </a:xfrm>
          <a:solidFill>
            <a:srgbClr val="FFFFFF"/>
          </a:solidFill>
          <a:ln>
            <a:solidFill>
              <a:srgbClr val="000000"/>
            </a:solidFill>
          </a:ln>
        </p:spPr>
        <p:txBody>
          <a:bodyPr/>
          <a:lstStyle/>
          <a:p>
            <a:pPr eaLnBrk="1" hangingPunct="1"/>
            <a:r>
              <a:rPr lang="en-US" dirty="0">
                <a:latin typeface="Times New Roman" charset="0"/>
                <a:ea typeface="ＭＳ Ｐゴシック" charset="0"/>
                <a:cs typeface="ＭＳ Ｐゴシック" charset="0"/>
              </a:rPr>
              <a:t>The Romans would have had no problem with Christians who only believed Jesus was a man.  Their disagreement came with the Christian belief that Jesus was GOD.</a:t>
            </a:r>
          </a:p>
          <a:p>
            <a:pPr eaLnBrk="1" hangingPunct="1"/>
            <a:r>
              <a:rPr lang="en-US" dirty="0">
                <a:latin typeface="Times New Roman" charset="0"/>
                <a:ea typeface="ＭＳ Ｐゴシック" charset="0"/>
                <a:cs typeface="ＭＳ Ｐゴシック" charset="0"/>
              </a:rPr>
              <a:t>______________</a:t>
            </a:r>
          </a:p>
          <a:p>
            <a:pPr eaLnBrk="1" hangingPunct="1"/>
            <a:r>
              <a:rPr lang="en-US" dirty="0">
                <a:latin typeface="Times New Roman" charset="0"/>
                <a:ea typeface="ＭＳ Ｐゴシック" charset="0"/>
                <a:cs typeface="ＭＳ Ｐゴシック" charset="0"/>
              </a:rPr>
              <a:t>NS-04-Luke1-12—slide 57</a:t>
            </a:r>
          </a:p>
          <a:p>
            <a:pPr eaLnBrk="1" hangingPunct="1"/>
            <a:r>
              <a:rPr lang="en-US" dirty="0">
                <a:latin typeface="Times New Roman" charset="0"/>
                <a:ea typeface="ＭＳ Ｐゴシック" charset="0"/>
                <a:cs typeface="ＭＳ Ｐゴシック" charset="0"/>
              </a:rPr>
              <a:t>TH-06Da Vinci Code-72</a:t>
            </a:r>
          </a:p>
        </p:txBody>
      </p:sp>
    </p:spTree>
    <p:extLst>
      <p:ext uri="{BB962C8B-B14F-4D97-AF65-F5344CB8AC3E}">
        <p14:creationId xmlns:p14="http://schemas.microsoft.com/office/powerpoint/2010/main" val="542139045"/>
      </p:ext>
    </p:extLst>
  </p:cSld>
  <p:clrMapOvr>
    <a:masterClrMapping/>
  </p:clrMapOvr>
</p:notes>
</file>

<file path=ppt/notesSlides/notesSlide1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0449"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E1E70542-235D-C24F-9C0A-4F47B26AA4DC}"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182</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360450" name="Rectangle 2"/>
          <p:cNvSpPr>
            <a:spLocks noGrp="1" noRot="1" noChangeAspect="1" noChangeArrowheads="1" noTextEdit="1"/>
          </p:cNvSpPr>
          <p:nvPr>
            <p:ph type="sldImg"/>
          </p:nvPr>
        </p:nvSpPr>
        <p:spPr>
          <a:xfrm>
            <a:off x="1143000" y="685800"/>
            <a:ext cx="4572000" cy="3429000"/>
          </a:xfrm>
          <a:solidFill>
            <a:srgbClr val="FFFFFF"/>
          </a:solidFill>
          <a:ln/>
        </p:spPr>
      </p:sp>
      <p:sp>
        <p:nvSpPr>
          <p:cNvPr id="360451"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dirty="0">
                <a:latin typeface="Times New Roman" charset="0"/>
                <a:ea typeface="ＭＳ Ｐゴシック" charset="0"/>
                <a:cs typeface="ＭＳ Ｐゴシック" charset="0"/>
              </a:rPr>
              <a:t>Even women paid the ultimate price.</a:t>
            </a:r>
          </a:p>
          <a:p>
            <a:pPr eaLnBrk="1" hangingPunct="1"/>
            <a:r>
              <a:rPr lang="en-US" dirty="0">
                <a:latin typeface="Times New Roman" charset="0"/>
                <a:ea typeface="ＭＳ Ｐゴシック" charset="0"/>
                <a:cs typeface="ＭＳ Ｐゴシック" charset="0"/>
              </a:rPr>
              <a:t>______________</a:t>
            </a:r>
          </a:p>
          <a:p>
            <a:pPr eaLnBrk="1" hangingPunct="1"/>
            <a:r>
              <a:rPr lang="en-US" dirty="0">
                <a:latin typeface="Times New Roman" charset="0"/>
                <a:ea typeface="ＭＳ Ｐゴシック" charset="0"/>
                <a:cs typeface="ＭＳ Ｐゴシック" charset="0"/>
              </a:rPr>
              <a:t>NS-04-Luke1-12—slide 58</a:t>
            </a:r>
          </a:p>
          <a:p>
            <a:pPr eaLnBrk="1" hangingPunct="1"/>
            <a:r>
              <a:rPr lang="en-US" dirty="0">
                <a:latin typeface="Times New Roman" charset="0"/>
                <a:ea typeface="ＭＳ Ｐゴシック" charset="0"/>
                <a:cs typeface="ＭＳ Ｐゴシック" charset="0"/>
              </a:rPr>
              <a:t>TH-06Da Vinci Code-73</a:t>
            </a:r>
          </a:p>
          <a:p>
            <a:pPr eaLnBrk="1" hangingPunct="1"/>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875051653"/>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524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fld id="{4E1C8D96-82FF-E947-A410-B8426CE549A4}" type="slidenum">
              <a:rPr lang="en-GB" sz="1200">
                <a:solidFill>
                  <a:srgbClr val="FFFFFF"/>
                </a:solidFill>
                <a:latin typeface="Comic Sans MS" charset="0"/>
              </a:rPr>
              <a:pPr/>
              <a:t>18</a:t>
            </a:fld>
            <a:endParaRPr lang="en-GB" sz="1200">
              <a:solidFill>
                <a:srgbClr val="FFFFFF"/>
              </a:solidFill>
              <a:latin typeface="Comic Sans MS" charset="0"/>
            </a:endParaRPr>
          </a:p>
        </p:txBody>
      </p:sp>
      <p:sp>
        <p:nvSpPr>
          <p:cNvPr id="565250" name="Rectangle 1026"/>
          <p:cNvSpPr>
            <a:spLocks noGrp="1" noRot="1" noChangeAspect="1" noChangeArrowheads="1"/>
          </p:cNvSpPr>
          <p:nvPr>
            <p:ph type="sldImg"/>
          </p:nvPr>
        </p:nvSpPr>
        <p:spPr>
          <a:solidFill>
            <a:srgbClr val="FFFFFF"/>
          </a:solidFill>
          <a:ln/>
        </p:spPr>
      </p:sp>
      <p:sp>
        <p:nvSpPr>
          <p:cNvPr id="565251"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ea typeface="ＭＳ Ｐゴシック" charset="0"/>
              <a:cs typeface="ＭＳ Ｐゴシック" charset="0"/>
            </a:endParaRPr>
          </a:p>
        </p:txBody>
      </p:sp>
    </p:spTree>
  </p:cSld>
  <p:clrMapOvr>
    <a:masterClrMapping/>
  </p:clrMapOvr>
</p:notes>
</file>

<file path=ppt/notesSlides/notesSlide1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698" name="Rectangle 7">
            <a:extLst>
              <a:ext uri="{FF2B5EF4-FFF2-40B4-BE49-F238E27FC236}">
                <a16:creationId xmlns:a16="http://schemas.microsoft.com/office/drawing/2014/main" id="{447DBCD8-9F78-974A-8E1D-5E13FD7B4622}"/>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anose="020B0604020202020204" pitchFamily="34" charset="0"/>
                <a:ea typeface="ＭＳ Ｐゴシック" panose="020B0600070205080204" pitchFamily="34" charset="-128"/>
              </a:defRPr>
            </a:lvl1pPr>
            <a:lvl2pPr marL="37931725" indent="-37474525">
              <a:defRPr sz="2400">
                <a:solidFill>
                  <a:schemeClr val="tx1"/>
                </a:solidFill>
                <a:latin typeface="Arial" panose="020B0604020202020204" pitchFamily="34" charset="0"/>
                <a:ea typeface="ＭＳ Ｐゴシック" panose="020B0600070205080204" pitchFamily="34" charset="-128"/>
              </a:defRPr>
            </a:lvl2pPr>
            <a:lvl3pPr>
              <a:defRPr sz="2400">
                <a:solidFill>
                  <a:schemeClr val="tx1"/>
                </a:solidFill>
                <a:latin typeface="Arial" panose="020B0604020202020204" pitchFamily="34" charset="0"/>
                <a:ea typeface="ＭＳ Ｐゴシック" panose="020B0600070205080204" pitchFamily="34" charset="-128"/>
              </a:defRPr>
            </a:lvl3pPr>
            <a:lvl4pPr>
              <a:defRPr sz="2400">
                <a:solidFill>
                  <a:schemeClr val="tx1"/>
                </a:solidFill>
                <a:latin typeface="Arial" panose="020B0604020202020204" pitchFamily="34" charset="0"/>
                <a:ea typeface="ＭＳ Ｐゴシック" panose="020B0600070205080204" pitchFamily="34" charset="-128"/>
              </a:defRPr>
            </a:lvl4pPr>
            <a:lvl5pPr>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4C6C652F-9B3D-994A-BCFB-B7D997F613D0}" type="slidenum">
              <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183</a:t>
            </a:fld>
            <a:endPar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699" name="Rectangle 2">
            <a:extLst>
              <a:ext uri="{FF2B5EF4-FFF2-40B4-BE49-F238E27FC236}">
                <a16:creationId xmlns:a16="http://schemas.microsoft.com/office/drawing/2014/main" id="{6843F496-335D-9F44-85E8-81ADD47BF58A}"/>
              </a:ext>
            </a:extLst>
          </p:cNvPr>
          <p:cNvSpPr>
            <a:spLocks noGrp="1" noRot="1" noChangeAspect="1" noChangeArrowheads="1"/>
          </p:cNvSpPr>
          <p:nvPr>
            <p:ph type="sldImg"/>
          </p:nvPr>
        </p:nvSpPr>
        <p:spPr>
          <a:solidFill>
            <a:srgbClr val="FFFFFF"/>
          </a:solidFill>
          <a:ln/>
        </p:spPr>
      </p:sp>
      <p:sp>
        <p:nvSpPr>
          <p:cNvPr id="29700" name="Rectangle 3">
            <a:extLst>
              <a:ext uri="{FF2B5EF4-FFF2-40B4-BE49-F238E27FC236}">
                <a16:creationId xmlns:a16="http://schemas.microsoft.com/office/drawing/2014/main" id="{1B522FA3-A338-6248-AFB1-B6BB53CE9E3D}"/>
              </a:ext>
            </a:extLst>
          </p:cNvPr>
          <p:cNvSpPr>
            <a:spLocks noGrp="1" noChangeArrowheads="1"/>
          </p:cNvSpPr>
          <p:nvPr>
            <p:ph type="body" idx="1"/>
          </p:nvPr>
        </p:nvSpPr>
        <p:spPr>
          <a:solidFill>
            <a:srgbClr val="FFFFFF"/>
          </a:solidFill>
          <a:ln>
            <a:solidFill>
              <a:srgbClr val="000000"/>
            </a:solidFill>
          </a:ln>
        </p:spPr>
        <p:txBody>
          <a:bodyPr/>
          <a:lstStyle/>
          <a:p>
            <a:pPr eaLnBrk="1" hangingPunct="1"/>
            <a:r>
              <a:rPr lang="en-US" altLang="en-US" dirty="0">
                <a:latin typeface="Arial" panose="020B0604020202020204" pitchFamily="34" charset="0"/>
                <a:ea typeface="ＭＳ Ｐゴシック" panose="020B0600070205080204" pitchFamily="34" charset="-128"/>
              </a:rPr>
              <a:t>Nicea was a city in what is modern NW Turkey. It was the place where the controversy was resolved and a creed developed. </a:t>
            </a:r>
          </a:p>
          <a:p>
            <a:pPr eaLnBrk="1" hangingPunct="1"/>
            <a:r>
              <a:rPr lang="en-US" altLang="en-US" dirty="0">
                <a:latin typeface="Arial" panose="020B0604020202020204" pitchFamily="34" charset="0"/>
                <a:ea typeface="ＭＳ Ｐゴシック" panose="020B0600070205080204" pitchFamily="34" charset="-128"/>
              </a:rPr>
              <a:t>• The conflict was between Alexander and Arius in Alexandria, Egypt.  </a:t>
            </a:r>
          </a:p>
          <a:p>
            <a:pPr eaLnBrk="1" hangingPunct="1"/>
            <a:r>
              <a:rPr lang="en-US" altLang="en-US" dirty="0">
                <a:latin typeface="Arial" panose="020B0604020202020204" pitchFamily="34" charset="0"/>
                <a:ea typeface="ＭＳ Ｐゴシック" panose="020B0600070205080204" pitchFamily="34" charset="-128"/>
              </a:rPr>
              <a:t>• However, to affirm the biblical teaching, about 300 church leaders gathered together in the city of Nicea. Here by a vote of 300 to 3, the bishops rejected Arius.</a:t>
            </a:r>
          </a:p>
        </p:txBody>
      </p:sp>
    </p:spTree>
    <p:extLst>
      <p:ext uri="{BB962C8B-B14F-4D97-AF65-F5344CB8AC3E}">
        <p14:creationId xmlns:p14="http://schemas.microsoft.com/office/powerpoint/2010/main" val="162283925"/>
      </p:ext>
    </p:extLst>
  </p:cSld>
  <p:clrMapOvr>
    <a:masterClrMapping/>
  </p:clrMapOvr>
</p:notes>
</file>

<file path=ppt/notesSlides/notesSlide1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4353"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09EAA5C8-33EA-5546-B43D-88BA5DC616D5}"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184</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484354" name="Rectangle 2"/>
          <p:cNvSpPr>
            <a:spLocks noGrp="1" noRot="1" noChangeAspect="1" noChangeArrowheads="1" noTextEdit="1"/>
          </p:cNvSpPr>
          <p:nvPr>
            <p:ph type="sldImg"/>
          </p:nvPr>
        </p:nvSpPr>
        <p:spPr>
          <a:xfrm>
            <a:off x="1143000" y="685800"/>
            <a:ext cx="4572000" cy="3429000"/>
          </a:xfrm>
          <a:solidFill>
            <a:srgbClr val="FFFFFF"/>
          </a:solidFill>
          <a:ln/>
        </p:spPr>
      </p:sp>
      <p:sp>
        <p:nvSpPr>
          <p:cNvPr id="484355"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dirty="0">
                <a:latin typeface="Arial" panose="020B0604020202020204" pitchFamily="34" charset="0"/>
                <a:ea typeface="ＭＳ Ｐゴシック" charset="0"/>
                <a:cs typeface="Arial" panose="020B0604020202020204" pitchFamily="34" charset="0"/>
              </a:rPr>
              <a:t>One of the early heretical leaders was named Arius.  He denied that Christ was </a:t>
            </a:r>
            <a:r>
              <a:rPr lang="en-US" altLang="ja-JP" dirty="0">
                <a:latin typeface="Arial" panose="020B0604020202020204" pitchFamily="34" charset="0"/>
                <a:ea typeface="ＭＳ Ｐゴシック" charset="0"/>
                <a:cs typeface="Arial" panose="020B0604020202020204" pitchFamily="34" charset="0"/>
              </a:rPr>
              <a:t>"co-eternal" with the Father.  Arius taught that Christ had a beginning point in eternity past.</a:t>
            </a:r>
            <a:endParaRPr lang="en-US"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838193704"/>
      </p:ext>
    </p:extLst>
  </p:cSld>
  <p:clrMapOvr>
    <a:masterClrMapping/>
  </p:clrMapOvr>
</p:notes>
</file>

<file path=ppt/notesSlides/notesSlide1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650" name="Rectangle 7">
            <a:extLst>
              <a:ext uri="{FF2B5EF4-FFF2-40B4-BE49-F238E27FC236}">
                <a16:creationId xmlns:a16="http://schemas.microsoft.com/office/drawing/2014/main" id="{03C7C58C-5711-C841-8F14-3D21B1025796}"/>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anose="020B0604020202020204" pitchFamily="34" charset="0"/>
                <a:ea typeface="ＭＳ Ｐゴシック" panose="020B0600070205080204" pitchFamily="34" charset="-128"/>
              </a:defRPr>
            </a:lvl1pPr>
            <a:lvl2pPr marL="37931725" indent="-37474525">
              <a:defRPr sz="2400">
                <a:solidFill>
                  <a:schemeClr val="tx1"/>
                </a:solidFill>
                <a:latin typeface="Arial" panose="020B0604020202020204" pitchFamily="34" charset="0"/>
                <a:ea typeface="ＭＳ Ｐゴシック" panose="020B0600070205080204" pitchFamily="34" charset="-128"/>
              </a:defRPr>
            </a:lvl2pPr>
            <a:lvl3pPr>
              <a:defRPr sz="2400">
                <a:solidFill>
                  <a:schemeClr val="tx1"/>
                </a:solidFill>
                <a:latin typeface="Arial" panose="020B0604020202020204" pitchFamily="34" charset="0"/>
                <a:ea typeface="ＭＳ Ｐゴシック" panose="020B0600070205080204" pitchFamily="34" charset="-128"/>
              </a:defRPr>
            </a:lvl3pPr>
            <a:lvl4pPr>
              <a:defRPr sz="2400">
                <a:solidFill>
                  <a:schemeClr val="tx1"/>
                </a:solidFill>
                <a:latin typeface="Arial" panose="020B0604020202020204" pitchFamily="34" charset="0"/>
                <a:ea typeface="ＭＳ Ｐゴシック" panose="020B0600070205080204" pitchFamily="34" charset="-128"/>
              </a:defRPr>
            </a:lvl4pPr>
            <a:lvl5pPr>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724C267E-ED83-A345-8E02-81C759724796}" type="slidenum">
              <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185</a:t>
            </a:fld>
            <a:endPar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7651" name="Rectangle 2">
            <a:extLst>
              <a:ext uri="{FF2B5EF4-FFF2-40B4-BE49-F238E27FC236}">
                <a16:creationId xmlns:a16="http://schemas.microsoft.com/office/drawing/2014/main" id="{FC9B35A0-1090-5A41-9BAF-815AC49A441A}"/>
              </a:ext>
            </a:extLst>
          </p:cNvPr>
          <p:cNvSpPr>
            <a:spLocks noGrp="1" noRot="1" noChangeAspect="1" noChangeArrowheads="1"/>
          </p:cNvSpPr>
          <p:nvPr>
            <p:ph type="sldImg"/>
          </p:nvPr>
        </p:nvSpPr>
        <p:spPr>
          <a:solidFill>
            <a:srgbClr val="FFFFFF"/>
          </a:solidFill>
          <a:ln/>
        </p:spPr>
      </p:sp>
      <p:sp>
        <p:nvSpPr>
          <p:cNvPr id="27652" name="Rectangle 3">
            <a:extLst>
              <a:ext uri="{FF2B5EF4-FFF2-40B4-BE49-F238E27FC236}">
                <a16:creationId xmlns:a16="http://schemas.microsoft.com/office/drawing/2014/main" id="{7F6C63C5-4CC3-DC42-95FD-946D35808158}"/>
              </a:ext>
            </a:extLst>
          </p:cNvPr>
          <p:cNvSpPr>
            <a:spLocks noGrp="1" noChangeArrowheads="1"/>
          </p:cNvSpPr>
          <p:nvPr>
            <p:ph type="body" idx="1"/>
          </p:nvPr>
        </p:nvSpPr>
        <p:spPr>
          <a:solidFill>
            <a:srgbClr val="FFFFFF"/>
          </a:solidFill>
          <a:ln>
            <a:solidFill>
              <a:srgbClr val="000000"/>
            </a:solidFill>
          </a:ln>
        </p:spPr>
        <p:txBody>
          <a:bodyPr/>
          <a:lstStyle/>
          <a:p>
            <a:pPr eaLnBrk="1" hangingPunct="1"/>
            <a:r>
              <a:rPr lang="en-US" altLang="en-US" dirty="0">
                <a:latin typeface="Arial" panose="020B0604020202020204" pitchFamily="34" charset="0"/>
                <a:ea typeface="ＭＳ Ｐゴシック" panose="020B0600070205080204" pitchFamily="34" charset="-128"/>
              </a:rPr>
              <a:t>Today we worship Jesus Christ. But why do we believe what we do about Jesus?  It’s because the NT says so—but how we interpret it came through seeing what heretics taught too.  For example, two hundred years after Christ, Alexander was a key leader who held to the orthodox view that the Father and Son stood apart from creation.  </a:t>
            </a:r>
          </a:p>
          <a:p>
            <a:pPr eaLnBrk="1" hangingPunct="1"/>
            <a:r>
              <a:rPr lang="en-US" altLang="en-US" dirty="0">
                <a:latin typeface="Arial" panose="020B0604020202020204" pitchFamily="34" charset="0"/>
                <a:ea typeface="ＭＳ Ｐゴシック" panose="020B0600070205080204" pitchFamily="34" charset="-128"/>
              </a:rPr>
              <a:t>• However, Alexander was the “boss” of the pastor Arius in his city. Arius believed only the Father to be separate from creation.  Arius taught that the Father created Jesus, then Jesus created the world after this.</a:t>
            </a:r>
          </a:p>
        </p:txBody>
      </p:sp>
    </p:spTree>
    <p:extLst>
      <p:ext uri="{BB962C8B-B14F-4D97-AF65-F5344CB8AC3E}">
        <p14:creationId xmlns:p14="http://schemas.microsoft.com/office/powerpoint/2010/main" val="764518710"/>
      </p:ext>
    </p:extLst>
  </p:cSld>
  <p:clrMapOvr>
    <a:masterClrMapping/>
  </p:clrMapOvr>
</p:notes>
</file>

<file path=ppt/notesSlides/notesSlide1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310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24EBBF4D-95F2-C64D-8BF7-14D43FE5845A}" type="slidenum">
              <a:rPr kumimoji="0" lang="en-US" sz="1200" b="0" i="0" u="none" strike="noStrike" kern="1200" cap="none" spc="0" normalizeH="0" baseline="0" noProof="0">
                <a:ln>
                  <a:noFill/>
                </a:ln>
                <a:solidFill>
                  <a:srgbClr val="000000"/>
                </a:solidFill>
                <a:effectLst/>
                <a:uLnTx/>
                <a:uFillTx/>
                <a:latin typeface="26"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186</a:t>
            </a:fld>
            <a:endParaRPr kumimoji="0" lang="en-US" sz="1200" b="0" i="0" u="none" strike="noStrike" kern="1200" cap="none" spc="0" normalizeH="0" baseline="0" noProof="0">
              <a:ln>
                <a:noFill/>
              </a:ln>
              <a:solidFill>
                <a:srgbClr val="000000"/>
              </a:solidFill>
              <a:effectLst/>
              <a:uLnTx/>
              <a:uFillTx/>
              <a:latin typeface="26" charset="0"/>
              <a:ea typeface="ＭＳ Ｐゴシック" charset="0"/>
            </a:endParaRPr>
          </a:p>
        </p:txBody>
      </p:sp>
      <p:sp>
        <p:nvSpPr>
          <p:cNvPr id="943106" name="Rectangle 2"/>
          <p:cNvSpPr>
            <a:spLocks noGrp="1" noRot="1" noChangeAspect="1" noChangeArrowheads="1"/>
          </p:cNvSpPr>
          <p:nvPr>
            <p:ph type="sldImg"/>
          </p:nvPr>
        </p:nvSpPr>
        <p:spPr>
          <a:solidFill>
            <a:srgbClr val="FFFFFF"/>
          </a:solidFill>
          <a:ln/>
        </p:spPr>
      </p:sp>
      <p:sp>
        <p:nvSpPr>
          <p:cNvPr id="943107"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a:ea typeface="ＭＳ Ｐゴシック" charset="0"/>
                <a:cs typeface="ＭＳ Ｐゴシック" charset="0"/>
              </a:rPr>
              <a:t>The orthodox view won out and was expressed in the Nicene Creed.  </a:t>
            </a:r>
          </a:p>
        </p:txBody>
      </p:sp>
    </p:spTree>
  </p:cSld>
  <p:clrMapOvr>
    <a:masterClrMapping/>
  </p:clrMapOvr>
</p:notes>
</file>

<file path=ppt/notesSlides/notesSlide1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0497"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D24A774E-31D6-0D49-840D-A6A2D934D592}"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187</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490498" name="Rectangle 2"/>
          <p:cNvSpPr>
            <a:spLocks noGrp="1" noRot="1" noChangeAspect="1" noChangeArrowheads="1" noTextEdit="1"/>
          </p:cNvSpPr>
          <p:nvPr>
            <p:ph type="sldImg"/>
          </p:nvPr>
        </p:nvSpPr>
        <p:spPr>
          <a:xfrm>
            <a:off x="1143000" y="685800"/>
            <a:ext cx="4572000" cy="3429000"/>
          </a:xfrm>
          <a:solidFill>
            <a:srgbClr val="FFFFFF"/>
          </a:solidFill>
          <a:ln/>
        </p:spPr>
      </p:sp>
      <p:sp>
        <p:nvSpPr>
          <p:cNvPr id="490499"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sz="2400" dirty="0">
                <a:latin typeface="Arial" panose="020B0604020202020204" pitchFamily="34" charset="0"/>
                <a:ea typeface="ＭＳ Ｐゴシック" charset="0"/>
                <a:cs typeface="Arial" panose="020B0604020202020204" pitchFamily="34" charset="0"/>
              </a:rPr>
              <a:t>Unfortunately, Nicea did not end the Arian controversy, which later resurged until its final rejection almost 60 years later.</a:t>
            </a:r>
          </a:p>
        </p:txBody>
      </p:sp>
    </p:spTree>
    <p:extLst>
      <p:ext uri="{BB962C8B-B14F-4D97-AF65-F5344CB8AC3E}">
        <p14:creationId xmlns:p14="http://schemas.microsoft.com/office/powerpoint/2010/main" val="3642339334"/>
      </p:ext>
    </p:extLst>
  </p:cSld>
  <p:clrMapOvr>
    <a:masterClrMapping/>
  </p:clrMapOvr>
</p:notes>
</file>

<file path=ppt/notesSlides/notesSlide1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2545"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D4B580A4-005E-FD46-A6E3-1D6D1C38A6FB}"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188</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492546" name="Rectangle 2"/>
          <p:cNvSpPr>
            <a:spLocks noGrp="1" noRot="1" noChangeAspect="1" noChangeArrowheads="1" noTextEdit="1"/>
          </p:cNvSpPr>
          <p:nvPr>
            <p:ph type="sldImg"/>
          </p:nvPr>
        </p:nvSpPr>
        <p:spPr>
          <a:xfrm>
            <a:off x="1143000" y="685800"/>
            <a:ext cx="4572000" cy="3429000"/>
          </a:xfrm>
          <a:solidFill>
            <a:srgbClr val="FFFFFF"/>
          </a:solidFill>
          <a:ln/>
        </p:spPr>
      </p:sp>
      <p:sp>
        <p:nvSpPr>
          <p:cNvPr id="492547"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dirty="0">
                <a:latin typeface="Arial" panose="020B0604020202020204" pitchFamily="34" charset="0"/>
                <a:ea typeface="ＭＳ Ｐゴシック" charset="0"/>
                <a:cs typeface="Arial" panose="020B0604020202020204" pitchFamily="34" charset="0"/>
              </a:rPr>
              <a:t>God raised up Basil and the </a:t>
            </a:r>
            <a:r>
              <a:rPr lang="en-US" altLang="ja-JP" dirty="0">
                <a:latin typeface="Arial" panose="020B0604020202020204" pitchFamily="34" charset="0"/>
                <a:ea typeface="ＭＳ Ｐゴシック" charset="0"/>
                <a:cs typeface="Arial" panose="020B0604020202020204" pitchFamily="34" charset="0"/>
              </a:rPr>
              <a:t>"Two </a:t>
            </a:r>
            <a:r>
              <a:rPr lang="en-US" altLang="ja-JP" dirty="0" err="1">
                <a:latin typeface="Arial" panose="020B0604020202020204" pitchFamily="34" charset="0"/>
                <a:ea typeface="ＭＳ Ｐゴシック" charset="0"/>
                <a:cs typeface="Arial" panose="020B0604020202020204" pitchFamily="34" charset="0"/>
              </a:rPr>
              <a:t>Gregorys</a:t>
            </a:r>
            <a:r>
              <a:rPr lang="en-US" altLang="ja-JP" dirty="0">
                <a:latin typeface="Arial" panose="020B0604020202020204" pitchFamily="34" charset="0"/>
                <a:ea typeface="ＭＳ Ｐゴシック" charset="0"/>
                <a:cs typeface="Arial" panose="020B0604020202020204" pitchFamily="34" charset="0"/>
              </a:rPr>
              <a:t>" to finally nail the coffin in ancient Arianism. (But sadly, this same heresy came back in the 1800s in a cult called Jehovah</a:t>
            </a:r>
            <a:r>
              <a:rPr lang="fr-FR" altLang="ja-JP" dirty="0">
                <a:latin typeface="Arial" panose="020B0604020202020204" pitchFamily="34" charset="0"/>
                <a:ea typeface="ＭＳ Ｐゴシック" charset="0"/>
                <a:cs typeface="Arial" panose="020B0604020202020204" pitchFamily="34" charset="0"/>
              </a:rPr>
              <a:t>'</a:t>
            </a:r>
            <a:r>
              <a:rPr lang="en-US" altLang="ja-JP" dirty="0">
                <a:latin typeface="Arial" panose="020B0604020202020204" pitchFamily="34" charset="0"/>
                <a:ea typeface="ＭＳ Ｐゴシック" charset="0"/>
                <a:cs typeface="Arial" panose="020B0604020202020204" pitchFamily="34" charset="0"/>
              </a:rPr>
              <a:t>s Witnesses which teaches that Jesus was created by the Father.)</a:t>
            </a:r>
            <a:endParaRPr lang="en-US"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684419879"/>
      </p:ext>
    </p:extLst>
  </p:cSld>
  <p:clrMapOvr>
    <a:masterClrMapping/>
  </p:clrMapOvr>
</p:notes>
</file>

<file path=ppt/notesSlides/notesSlide1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4593"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AB655B49-B1D8-FF48-AB47-341636976642}"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189</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494594" name="Rectangle 2"/>
          <p:cNvSpPr>
            <a:spLocks noGrp="1" noRot="1" noChangeAspect="1" noChangeArrowheads="1" noTextEdit="1"/>
          </p:cNvSpPr>
          <p:nvPr>
            <p:ph type="sldImg"/>
          </p:nvPr>
        </p:nvSpPr>
        <p:spPr>
          <a:xfrm>
            <a:off x="1143000" y="685800"/>
            <a:ext cx="4572000" cy="3429000"/>
          </a:xfrm>
          <a:solidFill>
            <a:srgbClr val="FFFFFF"/>
          </a:solidFill>
          <a:ln/>
        </p:spPr>
      </p:sp>
      <p:sp>
        <p:nvSpPr>
          <p:cNvPr id="494595"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dirty="0">
                <a:latin typeface="Arial" panose="020B0604020202020204" pitchFamily="34" charset="0"/>
                <a:ea typeface="ＭＳ Ｐゴシック" charset="0"/>
                <a:cs typeface="Arial" panose="020B0604020202020204" pitchFamily="34" charset="0"/>
              </a:rPr>
              <a:t>In </a:t>
            </a:r>
            <a:r>
              <a:rPr lang="en-US" i="1" dirty="0">
                <a:latin typeface="Arial" panose="020B0604020202020204" pitchFamily="34" charset="0"/>
                <a:ea typeface="ＭＳ Ｐゴシック" charset="0"/>
                <a:cs typeface="Arial" panose="020B0604020202020204" pitchFamily="34" charset="0"/>
              </a:rPr>
              <a:t>The DaVinci </a:t>
            </a:r>
            <a:r>
              <a:rPr lang="en-US" i="0" dirty="0">
                <a:latin typeface="Arial" panose="020B0604020202020204" pitchFamily="34" charset="0"/>
                <a:ea typeface="ＭＳ Ｐゴシック" charset="0"/>
                <a:cs typeface="Arial" panose="020B0604020202020204" pitchFamily="34" charset="0"/>
              </a:rPr>
              <a:t>Code, author Dan Brown</a:t>
            </a:r>
            <a:r>
              <a:rPr lang="en-US" dirty="0">
                <a:latin typeface="Arial" panose="020B0604020202020204" pitchFamily="34" charset="0"/>
                <a:ea typeface="ＭＳ Ｐゴシック" charset="0"/>
                <a:cs typeface="Arial" panose="020B0604020202020204" pitchFamily="34" charset="0"/>
              </a:rPr>
              <a:t> claims (without support) that the Nicaea vote on whether Jesus was co-eternal with God was very close.  The truth is that the vote of the approximately 300-some leaders present was 300 to 3.  Along with Arius, </a:t>
            </a:r>
            <a:r>
              <a:rPr lang="en-US" altLang="ja-JP" dirty="0">
                <a:latin typeface="Arial" panose="020B0604020202020204" pitchFamily="34" charset="0"/>
                <a:ea typeface="ＭＳ Ｐゴシック" charset="0"/>
                <a:cs typeface="Arial" panose="020B0604020202020204" pitchFamily="34" charset="0"/>
              </a:rPr>
              <a:t>"The two dissenting bishops were Secundus of Ptolemais and </a:t>
            </a:r>
            <a:r>
              <a:rPr lang="en-US" altLang="ja-JP" dirty="0" err="1">
                <a:latin typeface="Arial" panose="020B0604020202020204" pitchFamily="34" charset="0"/>
                <a:ea typeface="ＭＳ Ｐゴシック" charset="0"/>
                <a:cs typeface="Arial" panose="020B0604020202020204" pitchFamily="34" charset="0"/>
              </a:rPr>
              <a:t>Theonas</a:t>
            </a:r>
            <a:r>
              <a:rPr lang="en-US" altLang="ja-JP" dirty="0">
                <a:latin typeface="Arial" panose="020B0604020202020204" pitchFamily="34" charset="0"/>
                <a:ea typeface="ＭＳ Ｐゴシック" charset="0"/>
                <a:cs typeface="Arial" panose="020B0604020202020204" pitchFamily="34" charset="0"/>
              </a:rPr>
              <a:t> of </a:t>
            </a:r>
            <a:r>
              <a:rPr lang="en-US" altLang="ja-JP" dirty="0" err="1">
                <a:latin typeface="Arial" panose="020B0604020202020204" pitchFamily="34" charset="0"/>
                <a:ea typeface="ＭＳ Ｐゴシック" charset="0"/>
                <a:cs typeface="Arial" panose="020B0604020202020204" pitchFamily="34" charset="0"/>
              </a:rPr>
              <a:t>Mamarica</a:t>
            </a:r>
            <a:r>
              <a:rPr lang="en-US" altLang="ja-JP" dirty="0">
                <a:latin typeface="Arial" panose="020B0604020202020204" pitchFamily="34" charset="0"/>
                <a:ea typeface="ＭＳ Ｐゴシック" charset="0"/>
                <a:cs typeface="Arial" panose="020B0604020202020204" pitchFamily="34" charset="0"/>
              </a:rPr>
              <a:t>, both Libyan bishops associated with Arius.  All three went into exile after the Council of Nicea" (Paul L. Maier in </a:t>
            </a:r>
            <a:r>
              <a:rPr lang="en-US" altLang="ja-JP" i="1" dirty="0">
                <a:latin typeface="Arial" panose="020B0604020202020204" pitchFamily="34" charset="0"/>
                <a:ea typeface="ＭＳ Ｐゴシック" charset="0"/>
                <a:cs typeface="Arial" panose="020B0604020202020204" pitchFamily="34" charset="0"/>
              </a:rPr>
              <a:t>The Da Vinci Code: Fact or Fiction? </a:t>
            </a:r>
            <a:r>
              <a:rPr lang="en-US" altLang="ja-JP" dirty="0">
                <a:latin typeface="Arial" panose="020B0604020202020204" pitchFamily="34" charset="0"/>
                <a:ea typeface="ＭＳ Ｐゴシック" charset="0"/>
                <a:cs typeface="Arial" panose="020B0604020202020204" pitchFamily="34" charset="0"/>
              </a:rPr>
              <a:t>with Hank </a:t>
            </a:r>
            <a:r>
              <a:rPr lang="en-US" altLang="ja-JP" i="0" dirty="0" err="1">
                <a:latin typeface="Arial" panose="020B0604020202020204" pitchFamily="34" charset="0"/>
                <a:ea typeface="ＭＳ Ｐゴシック" charset="0"/>
                <a:cs typeface="Arial" panose="020B0604020202020204" pitchFamily="34" charset="0"/>
              </a:rPr>
              <a:t>Hanegraaff</a:t>
            </a:r>
            <a:r>
              <a:rPr lang="en-US" altLang="ja-JP" i="0" dirty="0">
                <a:latin typeface="Arial" panose="020B0604020202020204" pitchFamily="34" charset="0"/>
                <a:ea typeface="ＭＳ Ｐゴシック" charset="0"/>
                <a:cs typeface="Arial" panose="020B0604020202020204" pitchFamily="34" charset="0"/>
              </a:rPr>
              <a:t> [Wheaton</a:t>
            </a:r>
            <a:r>
              <a:rPr lang="en-US" altLang="ja-JP" dirty="0">
                <a:latin typeface="Arial" panose="020B0604020202020204" pitchFamily="34" charset="0"/>
                <a:ea typeface="ＭＳ Ｐゴシック" charset="0"/>
                <a:cs typeface="Arial" panose="020B0604020202020204" pitchFamily="34" charset="0"/>
              </a:rPr>
              <a:t>: Tyndale, 2004], 15, n. 6, on p. 73).</a:t>
            </a:r>
            <a:endParaRPr lang="en-US"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096952527"/>
      </p:ext>
    </p:extLst>
  </p:cSld>
  <p:clrMapOvr>
    <a:masterClrMapping/>
  </p:clrMapOvr>
</p:notes>
</file>

<file path=ppt/notesSlides/notesSlide1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539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E1320B45-2858-F34E-98F0-379EDF5327D1}" type="slidenum">
              <a:rPr kumimoji="0" lang="en-US" sz="1200" b="0" i="0" u="none" strike="noStrike" kern="1200" cap="none" spc="0" normalizeH="0" baseline="0" noProof="0">
                <a:ln>
                  <a:noFill/>
                </a:ln>
                <a:solidFill>
                  <a:srgbClr val="000000"/>
                </a:solidFill>
                <a:effectLst/>
                <a:uLnTx/>
                <a:uFillTx/>
                <a:latin typeface="26"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190</a:t>
            </a:fld>
            <a:endParaRPr kumimoji="0" lang="en-US" sz="1200" b="0" i="0" u="none" strike="noStrike" kern="1200" cap="none" spc="0" normalizeH="0" baseline="0" noProof="0">
              <a:ln>
                <a:noFill/>
              </a:ln>
              <a:solidFill>
                <a:srgbClr val="000000"/>
              </a:solidFill>
              <a:effectLst/>
              <a:uLnTx/>
              <a:uFillTx/>
              <a:latin typeface="26" charset="0"/>
              <a:ea typeface="ＭＳ Ｐゴシック" charset="0"/>
            </a:endParaRPr>
          </a:p>
        </p:txBody>
      </p:sp>
      <p:sp>
        <p:nvSpPr>
          <p:cNvPr id="955394" name="Rectangle 2"/>
          <p:cNvSpPr>
            <a:spLocks noGrp="1" noRot="1" noChangeAspect="1" noChangeArrowheads="1"/>
          </p:cNvSpPr>
          <p:nvPr>
            <p:ph type="sldImg"/>
          </p:nvPr>
        </p:nvSpPr>
        <p:spPr>
          <a:solidFill>
            <a:srgbClr val="FFFFFF"/>
          </a:solidFill>
          <a:ln/>
        </p:spPr>
      </p:sp>
      <p:sp>
        <p:nvSpPr>
          <p:cNvPr id="955395"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dirty="0">
                <a:ea typeface="ＭＳ Ｐゴシック" charset="0"/>
                <a:cs typeface="ＭＳ Ｐゴシック" charset="0"/>
              </a:rPr>
              <a:t>Our final part about Brown</a:t>
            </a:r>
            <a:r>
              <a:rPr lang="fr-FR" altLang="ja-JP" dirty="0">
                <a:ea typeface="ＭＳ Ｐゴシック" charset="0"/>
                <a:cs typeface="ＭＳ Ｐゴシック" charset="0"/>
              </a:rPr>
              <a:t>'</a:t>
            </a:r>
            <a:r>
              <a:rPr lang="en-US" altLang="ja-JP" dirty="0">
                <a:ea typeface="ＭＳ Ｐゴシック" charset="0"/>
                <a:cs typeface="ＭＳ Ｐゴシック" charset="0"/>
              </a:rPr>
              <a:t>s errors concerns his views of Bible texts themselves.</a:t>
            </a:r>
            <a:endParaRPr lang="en-US" dirty="0">
              <a:ea typeface="ＭＳ Ｐゴシック" charset="0"/>
              <a:cs typeface="ＭＳ Ｐゴシック" charset="0"/>
            </a:endParaRPr>
          </a:p>
        </p:txBody>
      </p:sp>
    </p:spTree>
  </p:cSld>
  <p:clrMapOvr>
    <a:masterClrMapping/>
  </p:clrMapOvr>
</p:notes>
</file>

<file path=ppt/notesSlides/notesSlide1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6641"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9B9AB24A-DAF7-2E48-BE4C-6B2B02D12F43}"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191</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496642" name="Rectangle 2"/>
          <p:cNvSpPr>
            <a:spLocks noGrp="1" noRot="1" noChangeAspect="1" noChangeArrowheads="1" noTextEdit="1"/>
          </p:cNvSpPr>
          <p:nvPr>
            <p:ph type="sldImg"/>
          </p:nvPr>
        </p:nvSpPr>
        <p:spPr>
          <a:xfrm>
            <a:off x="1152525" y="692150"/>
            <a:ext cx="4552950" cy="3416300"/>
          </a:xfrm>
          <a:solidFill>
            <a:srgbClr val="FFFFFF"/>
          </a:solidFill>
          <a:ln/>
        </p:spPr>
      </p:sp>
      <p:sp>
        <p:nvSpPr>
          <p:cNvPr id="496643"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dirty="0">
                <a:latin typeface="Arial" panose="020B0604020202020204" pitchFamily="34" charset="0"/>
                <a:ea typeface="ＭＳ Ｐゴシック" charset="0"/>
                <a:cs typeface="Arial" panose="020B0604020202020204" pitchFamily="34" charset="0"/>
              </a:rPr>
              <a:t>There is NO doubt that the earliest Christians believed that Jesus was God!  Hebrews 1:8 gives us the witness of the Father himself, and where can one find a more reliable witness than God himself?</a:t>
            </a:r>
          </a:p>
        </p:txBody>
      </p:sp>
    </p:spTree>
    <p:extLst>
      <p:ext uri="{BB962C8B-B14F-4D97-AF65-F5344CB8AC3E}">
        <p14:creationId xmlns:p14="http://schemas.microsoft.com/office/powerpoint/2010/main" val="3161047275"/>
      </p:ext>
    </p:extLst>
  </p:cSld>
  <p:clrMapOvr>
    <a:masterClrMapping/>
  </p:clrMapOvr>
</p:notes>
</file>

<file path=ppt/notesSlides/notesSlide1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8689"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7F2D02B3-4347-314E-84F3-1C0DC07E23AA}"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192</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498690" name="Rectangle 2"/>
          <p:cNvSpPr>
            <a:spLocks noGrp="1" noRot="1" noChangeAspect="1" noChangeArrowheads="1" noTextEdit="1"/>
          </p:cNvSpPr>
          <p:nvPr>
            <p:ph type="sldImg"/>
          </p:nvPr>
        </p:nvSpPr>
        <p:spPr>
          <a:xfrm>
            <a:off x="1143000" y="685800"/>
            <a:ext cx="4572000" cy="3429000"/>
          </a:xfrm>
          <a:solidFill>
            <a:srgbClr val="FFFFFF"/>
          </a:solidFill>
          <a:ln/>
        </p:spPr>
      </p:sp>
      <p:sp>
        <p:nvSpPr>
          <p:cNvPr id="498691"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dirty="0">
                <a:latin typeface="Arial" panose="020B0604020202020204" pitchFamily="34" charset="0"/>
                <a:ea typeface="ＭＳ Ｐゴシック" charset="0"/>
                <a:cs typeface="Arial" panose="020B0604020202020204" pitchFamily="34" charset="0"/>
              </a:rPr>
              <a:t>Over and over the early church fathers affirmed that Jesus was God--all long BEFORE Nicaea!</a:t>
            </a:r>
          </a:p>
        </p:txBody>
      </p:sp>
    </p:spTree>
    <p:extLst>
      <p:ext uri="{BB962C8B-B14F-4D97-AF65-F5344CB8AC3E}">
        <p14:creationId xmlns:p14="http://schemas.microsoft.com/office/powerpoint/2010/main" val="3012456454"/>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729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fld id="{7B07A61E-1CEE-B047-A246-841AEB7D6536}" type="slidenum">
              <a:rPr lang="en-GB" sz="1200">
                <a:solidFill>
                  <a:srgbClr val="FFFFFF"/>
                </a:solidFill>
                <a:latin typeface="Comic Sans MS" charset="0"/>
              </a:rPr>
              <a:pPr/>
              <a:t>19</a:t>
            </a:fld>
            <a:endParaRPr lang="en-GB" sz="1200">
              <a:solidFill>
                <a:srgbClr val="FFFFFF"/>
              </a:solidFill>
              <a:latin typeface="Comic Sans MS" charset="0"/>
            </a:endParaRPr>
          </a:p>
        </p:txBody>
      </p:sp>
      <p:sp>
        <p:nvSpPr>
          <p:cNvPr id="567298" name="Rectangle 1026"/>
          <p:cNvSpPr>
            <a:spLocks noGrp="1" noRot="1" noChangeAspect="1" noChangeArrowheads="1"/>
          </p:cNvSpPr>
          <p:nvPr>
            <p:ph type="sldImg"/>
          </p:nvPr>
        </p:nvSpPr>
        <p:spPr>
          <a:solidFill>
            <a:srgbClr val="FFFFFF"/>
          </a:solidFill>
          <a:ln/>
        </p:spPr>
      </p:sp>
      <p:sp>
        <p:nvSpPr>
          <p:cNvPr id="56729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ea typeface="ＭＳ Ｐゴシック" charset="0"/>
              <a:cs typeface="ＭＳ Ｐゴシック" charset="0"/>
            </a:endParaRPr>
          </a:p>
        </p:txBody>
      </p:sp>
    </p:spTree>
  </p:cSld>
  <p:clrMapOvr>
    <a:masterClrMapping/>
  </p:clrMapOvr>
</p:notes>
</file>

<file path=ppt/notesSlides/notesSlide1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8961"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4400" b="1">
                <a:solidFill>
                  <a:schemeClr val="tx2"/>
                </a:solidFill>
                <a:latin typeface="Garamond" charset="0"/>
                <a:ea typeface="ＭＳ Ｐゴシック" charset="0"/>
                <a:cs typeface="ＭＳ Ｐゴシック" charset="0"/>
              </a:defRPr>
            </a:lvl1pPr>
            <a:lvl2pPr marL="742950" indent="-285750" eaLnBrk="0" hangingPunct="0">
              <a:defRPr sz="4400" b="1">
                <a:solidFill>
                  <a:schemeClr val="tx2"/>
                </a:solidFill>
                <a:latin typeface="Garamond" charset="0"/>
                <a:ea typeface="ＭＳ Ｐゴシック" charset="0"/>
              </a:defRPr>
            </a:lvl2pPr>
            <a:lvl3pPr marL="1143000" indent="-228600" eaLnBrk="0" hangingPunct="0">
              <a:defRPr sz="4400" b="1">
                <a:solidFill>
                  <a:schemeClr val="tx2"/>
                </a:solidFill>
                <a:latin typeface="Garamond" charset="0"/>
                <a:ea typeface="ＭＳ Ｐゴシック" charset="0"/>
              </a:defRPr>
            </a:lvl3pPr>
            <a:lvl4pPr marL="1600200" indent="-228600" eaLnBrk="0" hangingPunct="0">
              <a:defRPr sz="4400" b="1">
                <a:solidFill>
                  <a:schemeClr val="tx2"/>
                </a:solidFill>
                <a:latin typeface="Garamond" charset="0"/>
                <a:ea typeface="ＭＳ Ｐゴシック" charset="0"/>
              </a:defRPr>
            </a:lvl4pPr>
            <a:lvl5pPr marL="2057400" indent="-228600" eaLnBrk="0" hangingPunct="0">
              <a:defRPr sz="4400" b="1">
                <a:solidFill>
                  <a:schemeClr val="tx2"/>
                </a:solidFill>
                <a:latin typeface="Garamond" charset="0"/>
                <a:ea typeface="ＭＳ Ｐゴシック" charset="0"/>
              </a:defRPr>
            </a:lvl5pPr>
            <a:lvl6pPr marL="2514600" indent="-228600" algn="ctr" eaLnBrk="0" fontAlgn="base" hangingPunct="0">
              <a:spcBef>
                <a:spcPct val="0"/>
              </a:spcBef>
              <a:spcAft>
                <a:spcPct val="0"/>
              </a:spcAft>
              <a:defRPr sz="4400" b="1">
                <a:solidFill>
                  <a:schemeClr val="tx2"/>
                </a:solidFill>
                <a:latin typeface="Garamond" charset="0"/>
                <a:ea typeface="ＭＳ Ｐゴシック" charset="0"/>
              </a:defRPr>
            </a:lvl6pPr>
            <a:lvl7pPr marL="2971800" indent="-228600" algn="ctr" eaLnBrk="0" fontAlgn="base" hangingPunct="0">
              <a:spcBef>
                <a:spcPct val="0"/>
              </a:spcBef>
              <a:spcAft>
                <a:spcPct val="0"/>
              </a:spcAft>
              <a:defRPr sz="4400" b="1">
                <a:solidFill>
                  <a:schemeClr val="tx2"/>
                </a:solidFill>
                <a:latin typeface="Garamond" charset="0"/>
                <a:ea typeface="ＭＳ Ｐゴシック" charset="0"/>
              </a:defRPr>
            </a:lvl7pPr>
            <a:lvl8pPr marL="3429000" indent="-228600" algn="ctr" eaLnBrk="0" fontAlgn="base" hangingPunct="0">
              <a:spcBef>
                <a:spcPct val="0"/>
              </a:spcBef>
              <a:spcAft>
                <a:spcPct val="0"/>
              </a:spcAft>
              <a:defRPr sz="4400" b="1">
                <a:solidFill>
                  <a:schemeClr val="tx2"/>
                </a:solidFill>
                <a:latin typeface="Garamond" charset="0"/>
                <a:ea typeface="ＭＳ Ｐゴシック" charset="0"/>
              </a:defRPr>
            </a:lvl8pPr>
            <a:lvl9pPr marL="3886200" indent="-228600" algn="ctr" eaLnBrk="0" fontAlgn="base" hangingPunct="0">
              <a:spcBef>
                <a:spcPct val="0"/>
              </a:spcBef>
              <a:spcAft>
                <a:spcPct val="0"/>
              </a:spcAft>
              <a:defRPr sz="4400" b="1">
                <a:solidFill>
                  <a:schemeClr val="tx2"/>
                </a:solidFill>
                <a:latin typeface="Garamond"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C6A334D-C0B2-444C-A9E0-90F8B55E5265}"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193</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168962" name="Rectangle 2"/>
          <p:cNvSpPr>
            <a:spLocks noGrp="1" noRot="1" noChangeAspect="1" noChangeArrowheads="1" noTextEdit="1"/>
          </p:cNvSpPr>
          <p:nvPr>
            <p:ph type="sldImg"/>
          </p:nvPr>
        </p:nvSpPr>
        <p:spPr>
          <a:ln/>
        </p:spPr>
      </p:sp>
      <p:sp>
        <p:nvSpPr>
          <p:cNvPr id="168963"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1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6358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fld id="{63CF344B-6032-F34F-971D-EDDCF776D4D6}" type="slidenum">
              <a:rPr lang="en-US" sz="1200">
                <a:latin typeface="26" charset="0"/>
              </a:rPr>
              <a:pPr/>
              <a:t>194</a:t>
            </a:fld>
            <a:endParaRPr lang="en-US" sz="1200">
              <a:latin typeface="26" charset="0"/>
            </a:endParaRPr>
          </a:p>
        </p:txBody>
      </p:sp>
      <p:sp>
        <p:nvSpPr>
          <p:cNvPr id="963586" name="Rectangle 2"/>
          <p:cNvSpPr>
            <a:spLocks noGrp="1" noRot="1" noChangeAspect="1" noChangeArrowheads="1" noTextEdit="1"/>
          </p:cNvSpPr>
          <p:nvPr>
            <p:ph type="sldImg"/>
          </p:nvPr>
        </p:nvSpPr>
        <p:spPr>
          <a:ln/>
        </p:spPr>
      </p:sp>
      <p:sp>
        <p:nvSpPr>
          <p:cNvPr id="963587"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ea typeface="ＭＳ Ｐゴシック" charset="0"/>
              <a:cs typeface="ＭＳ Ｐゴシック" charset="0"/>
            </a:endParaRPr>
          </a:p>
        </p:txBody>
      </p:sp>
    </p:spTree>
  </p:cSld>
  <p:clrMapOvr>
    <a:masterClrMapping/>
  </p:clrMapOvr>
</p:notes>
</file>

<file path=ppt/notesSlides/notesSlide1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3041"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BE8B77A0-FFC5-7642-8365-942944ADAA5B}"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195</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343042" name="Rectangle 2"/>
          <p:cNvSpPr>
            <a:spLocks noGrp="1" noRot="1" noChangeAspect="1" noChangeArrowheads="1" noTextEdit="1"/>
          </p:cNvSpPr>
          <p:nvPr>
            <p:ph type="sldImg"/>
          </p:nvPr>
        </p:nvSpPr>
        <p:spPr>
          <a:xfrm>
            <a:off x="1143000" y="685800"/>
            <a:ext cx="4572000" cy="3429000"/>
          </a:xfrm>
          <a:ln/>
        </p:spPr>
      </p:sp>
      <p:sp>
        <p:nvSpPr>
          <p:cNvPr id="343043"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dirty="0">
              <a:latin typeface="Arial" charset="0"/>
              <a:ea typeface="ＭＳ Ｐゴシック" charset="0"/>
              <a:cs typeface="ＭＳ Ｐゴシック" charset="0"/>
            </a:endParaRPr>
          </a:p>
          <a:p>
            <a:pPr eaLnBrk="1" hangingPunct="1"/>
            <a:r>
              <a:rPr lang="en-US" dirty="0">
                <a:latin typeface="Arial" charset="0"/>
                <a:ea typeface="ＭＳ Ｐゴシック" charset="0"/>
                <a:cs typeface="ＭＳ Ｐゴシック" charset="0"/>
              </a:rPr>
              <a:t>_______________</a:t>
            </a:r>
          </a:p>
          <a:p>
            <a:pPr eaLnBrk="1" hangingPunct="1"/>
            <a:r>
              <a:rPr lang="en-US" dirty="0">
                <a:latin typeface="Arial" charset="0"/>
                <a:ea typeface="ＭＳ Ｐゴシック" charset="0"/>
                <a:cs typeface="ＭＳ Ｐゴシック" charset="0"/>
              </a:rPr>
              <a:t>NB-16-Literary-41</a:t>
            </a:r>
          </a:p>
          <a:p>
            <a:pPr eaLnBrk="1" hangingPunct="1"/>
            <a:r>
              <a:rPr lang="en-US" dirty="0">
                <a:latin typeface="Arial" charset="0"/>
                <a:ea typeface="ＭＳ Ｐゴシック" charset="0"/>
                <a:cs typeface="ＭＳ Ｐゴシック" charset="0"/>
              </a:rPr>
              <a:t>NS-04-John1-11-slide 49</a:t>
            </a:r>
          </a:p>
          <a:p>
            <a:pPr eaLnBrk="1" hangingPunct="1"/>
            <a:endParaRPr lang="en-US" dirty="0">
              <a:latin typeface="Arial" charset="0"/>
              <a:ea typeface="ＭＳ Ｐゴシック" charset="0"/>
              <a:cs typeface="ＭＳ Ｐゴシック" charset="0"/>
            </a:endParaRPr>
          </a:p>
        </p:txBody>
      </p:sp>
    </p:spTree>
    <p:extLst>
      <p:ext uri="{BB962C8B-B14F-4D97-AF65-F5344CB8AC3E}">
        <p14:creationId xmlns:p14="http://schemas.microsoft.com/office/powerpoint/2010/main" val="4237899348"/>
      </p:ext>
    </p:extLst>
  </p:cSld>
  <p:clrMapOvr>
    <a:masterClrMapping/>
  </p:clrMapOvr>
</p:notes>
</file>

<file path=ppt/notesSlides/notesSlide1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93953" name="Rectangle 7"/>
          <p:cNvSpPr txBox="1">
            <a:spLocks noGrp="1" noChangeArrowheads="1"/>
          </p:cNvSpPr>
          <p:nvPr/>
        </p:nvSpPr>
        <p:spPr bwMode="auto">
          <a:xfrm>
            <a:off x="3890963" y="8707438"/>
            <a:ext cx="2992437" cy="4508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89950" tIns="44975" rIns="89950" bIns="44975" anchor="b"/>
          <a:lstStyle>
            <a:lvl1pPr defTabSz="900113">
              <a:defRPr sz="2400">
                <a:solidFill>
                  <a:schemeClr val="tx1"/>
                </a:solidFill>
                <a:latin typeface="BONES" charset="0"/>
                <a:ea typeface="ＭＳ Ｐゴシック" charset="0"/>
                <a:cs typeface="ＭＳ Ｐゴシック" charset="0"/>
              </a:defRPr>
            </a:lvl1pPr>
            <a:lvl2pPr marL="742950" indent="-285750" defTabSz="900113">
              <a:defRPr sz="2400">
                <a:solidFill>
                  <a:schemeClr val="tx1"/>
                </a:solidFill>
                <a:latin typeface="BONES" charset="0"/>
                <a:ea typeface="ＭＳ Ｐゴシック" charset="0"/>
              </a:defRPr>
            </a:lvl2pPr>
            <a:lvl3pPr marL="1143000" indent="-228600" defTabSz="900113">
              <a:defRPr sz="2400">
                <a:solidFill>
                  <a:schemeClr val="tx1"/>
                </a:solidFill>
                <a:latin typeface="BONES" charset="0"/>
                <a:ea typeface="ＭＳ Ｐゴシック" charset="0"/>
              </a:defRPr>
            </a:lvl3pPr>
            <a:lvl4pPr marL="1600200" indent="-228600" defTabSz="900113">
              <a:defRPr sz="2400">
                <a:solidFill>
                  <a:schemeClr val="tx1"/>
                </a:solidFill>
                <a:latin typeface="BONES" charset="0"/>
                <a:ea typeface="ＭＳ Ｐゴシック" charset="0"/>
              </a:defRPr>
            </a:lvl4pPr>
            <a:lvl5pPr marL="2057400" indent="-228600" defTabSz="900113">
              <a:defRPr sz="2400">
                <a:solidFill>
                  <a:schemeClr val="tx1"/>
                </a:solidFill>
                <a:latin typeface="BONES" charset="0"/>
                <a:ea typeface="ＭＳ Ｐゴシック" charset="0"/>
              </a:defRPr>
            </a:lvl5pPr>
            <a:lvl6pPr marL="2514600" indent="-228600" defTabSz="900113" eaLnBrk="0" fontAlgn="base" hangingPunct="0">
              <a:spcBef>
                <a:spcPct val="0"/>
              </a:spcBef>
              <a:spcAft>
                <a:spcPct val="0"/>
              </a:spcAft>
              <a:defRPr sz="2400">
                <a:solidFill>
                  <a:schemeClr val="tx1"/>
                </a:solidFill>
                <a:latin typeface="BONES" charset="0"/>
                <a:ea typeface="ＭＳ Ｐゴシック" charset="0"/>
              </a:defRPr>
            </a:lvl6pPr>
            <a:lvl7pPr marL="2971800" indent="-228600" defTabSz="900113" eaLnBrk="0" fontAlgn="base" hangingPunct="0">
              <a:spcBef>
                <a:spcPct val="0"/>
              </a:spcBef>
              <a:spcAft>
                <a:spcPct val="0"/>
              </a:spcAft>
              <a:defRPr sz="2400">
                <a:solidFill>
                  <a:schemeClr val="tx1"/>
                </a:solidFill>
                <a:latin typeface="BONES" charset="0"/>
                <a:ea typeface="ＭＳ Ｐゴシック" charset="0"/>
              </a:defRPr>
            </a:lvl7pPr>
            <a:lvl8pPr marL="3429000" indent="-228600" defTabSz="900113" eaLnBrk="0" fontAlgn="base" hangingPunct="0">
              <a:spcBef>
                <a:spcPct val="0"/>
              </a:spcBef>
              <a:spcAft>
                <a:spcPct val="0"/>
              </a:spcAft>
              <a:defRPr sz="2400">
                <a:solidFill>
                  <a:schemeClr val="tx1"/>
                </a:solidFill>
                <a:latin typeface="BONES" charset="0"/>
                <a:ea typeface="ＭＳ Ｐゴシック" charset="0"/>
              </a:defRPr>
            </a:lvl8pPr>
            <a:lvl9pPr marL="3886200" indent="-228600" defTabSz="900113" eaLnBrk="0" fontAlgn="base" hangingPunct="0">
              <a:spcBef>
                <a:spcPct val="0"/>
              </a:spcBef>
              <a:spcAft>
                <a:spcPct val="0"/>
              </a:spcAft>
              <a:defRPr sz="2400">
                <a:solidFill>
                  <a:schemeClr val="tx1"/>
                </a:solidFill>
                <a:latin typeface="BONES" charset="0"/>
                <a:ea typeface="ＭＳ Ｐゴシック" charset="0"/>
              </a:defRPr>
            </a:lvl9pPr>
          </a:lstStyle>
          <a:p>
            <a:pPr algn="r"/>
            <a:fld id="{6D90DB34-A4AF-8C4B-8ED8-FEEFD49C38C6}" type="slidenum">
              <a:rPr lang="en-US" sz="1200">
                <a:solidFill>
                  <a:srgbClr val="000000"/>
                </a:solidFill>
                <a:latin typeface="Times New Roman" charset="0"/>
              </a:rPr>
              <a:pPr algn="r"/>
              <a:t>196</a:t>
            </a:fld>
            <a:endParaRPr lang="en-US" sz="1200">
              <a:solidFill>
                <a:srgbClr val="000000"/>
              </a:solidFill>
              <a:latin typeface="Times New Roman" charset="0"/>
            </a:endParaRPr>
          </a:p>
        </p:txBody>
      </p:sp>
      <p:sp>
        <p:nvSpPr>
          <p:cNvPr id="893954" name="Rectangle 2"/>
          <p:cNvSpPr>
            <a:spLocks noGrp="1" noRot="1" noChangeAspect="1" noChangeArrowheads="1"/>
          </p:cNvSpPr>
          <p:nvPr>
            <p:ph type="sldImg"/>
          </p:nvPr>
        </p:nvSpPr>
        <p:spPr>
          <a:solidFill>
            <a:srgbClr val="FFFFFF"/>
          </a:solidFill>
          <a:ln/>
        </p:spPr>
      </p:sp>
      <p:sp>
        <p:nvSpPr>
          <p:cNvPr id="893955"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lIns="91434" tIns="45716" rIns="91434" bIns="45716"/>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9600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fld id="{F43FB77E-D2FD-EC46-869E-F74BEB93CF31}" type="slidenum">
              <a:rPr lang="en-GB" sz="1200">
                <a:solidFill>
                  <a:srgbClr val="FFFFFF"/>
                </a:solidFill>
                <a:latin typeface="Comic Sans MS" charset="0"/>
              </a:rPr>
              <a:pPr/>
              <a:t>197</a:t>
            </a:fld>
            <a:endParaRPr lang="en-GB" sz="1200">
              <a:solidFill>
                <a:srgbClr val="FFFFFF"/>
              </a:solidFill>
              <a:latin typeface="Comic Sans MS" charset="0"/>
            </a:endParaRPr>
          </a:p>
        </p:txBody>
      </p:sp>
      <p:sp>
        <p:nvSpPr>
          <p:cNvPr id="896002"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a:defRPr/>
            </a:pPr>
            <a:r>
              <a:rPr lang="en-US" dirty="0">
                <a:latin typeface="+mn-lt"/>
                <a:ea typeface="+mn-ea"/>
                <a:cs typeface="+mn-cs"/>
              </a:rPr>
              <a:t>The reason Matthew presents the geneaology of Jesus is to show that his lineage back to David qualifies him as the rightful King of the Jews</a:t>
            </a:r>
            <a:r>
              <a:rPr lang="en-SG" dirty="0">
                <a:latin typeface="+mn-lt"/>
                <a:ea typeface="+mn-ea"/>
                <a:cs typeface="+mn-cs"/>
              </a:rPr>
              <a:t>.</a:t>
            </a:r>
            <a:endParaRPr lang="en-US" dirty="0"/>
          </a:p>
        </p:txBody>
      </p:sp>
    </p:spTree>
  </p:cSld>
  <p:clrMapOvr>
    <a:masterClrMapping/>
  </p:clrMapOvr>
</p:notes>
</file>

<file path=ppt/notesSlides/notesSlide1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9804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fld id="{D4A3BFB9-2CAC-C84C-AE8C-0F7DA3EDD2E2}" type="slidenum">
              <a:rPr lang="en-GB" sz="1200">
                <a:solidFill>
                  <a:srgbClr val="FFFFFF"/>
                </a:solidFill>
                <a:latin typeface="Comic Sans MS" charset="0"/>
              </a:rPr>
              <a:pPr/>
              <a:t>198</a:t>
            </a:fld>
            <a:endParaRPr lang="en-GB" sz="1200">
              <a:solidFill>
                <a:srgbClr val="FFFFFF"/>
              </a:solidFill>
              <a:latin typeface="Comic Sans MS" charset="0"/>
            </a:endParaRPr>
          </a:p>
        </p:txBody>
      </p:sp>
      <p:sp>
        <p:nvSpPr>
          <p:cNvPr id="898050"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a:defRPr/>
            </a:pPr>
            <a:r>
              <a:rPr lang="en-US" dirty="0">
                <a:latin typeface="+mn-lt"/>
                <a:ea typeface="+mn-ea"/>
                <a:cs typeface="+mn-cs"/>
              </a:rPr>
              <a:t>Another claims, "You KNOW it</a:t>
            </a:r>
            <a:r>
              <a:rPr lang="fr-FR" dirty="0">
                <a:latin typeface="+mn-lt"/>
                <a:ea typeface="+mn-ea"/>
                <a:cs typeface="+mn-cs"/>
              </a:rPr>
              <a:t>'</a:t>
            </a:r>
            <a:r>
              <a:rPr lang="en-US" dirty="0">
                <a:latin typeface="+mn-lt"/>
                <a:ea typeface="+mn-ea"/>
                <a:cs typeface="+mn-cs"/>
              </a:rPr>
              <a:t>s a Myth.  This Season, Celebrate REASON!"</a:t>
            </a:r>
            <a:r>
              <a:rPr lang="en-SG" dirty="0"/>
              <a:t> </a:t>
            </a:r>
            <a:endParaRPr lang="en-US" dirty="0"/>
          </a:p>
        </p:txBody>
      </p:sp>
    </p:spTree>
  </p:cSld>
  <p:clrMapOvr>
    <a:masterClrMapping/>
  </p:clrMapOvr>
</p:notes>
</file>

<file path=ppt/notesSlides/notesSlide1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fld id="{AC800C75-911A-8847-AEE1-2C0021BE2FE4}" type="slidenum">
              <a:rPr lang="en-GB" sz="1200">
                <a:solidFill>
                  <a:srgbClr val="FFFFFF"/>
                </a:solidFill>
                <a:latin typeface="Comic Sans MS" charset="0"/>
              </a:rPr>
              <a:pPr/>
              <a:t>199</a:t>
            </a:fld>
            <a:endParaRPr lang="en-GB" sz="1200">
              <a:solidFill>
                <a:srgbClr val="FFFFFF"/>
              </a:solidFill>
              <a:latin typeface="Comic Sans MS" charset="0"/>
            </a:endParaRPr>
          </a:p>
        </p:txBody>
      </p:sp>
      <p:sp>
        <p:nvSpPr>
          <p:cNvPr id="900098"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a:defRPr/>
            </a:pPr>
            <a:r>
              <a:rPr lang="en-US" dirty="0">
                <a:latin typeface="+mn-lt"/>
                <a:ea typeface="+mn-ea"/>
                <a:cs typeface="+mn-cs"/>
              </a:rPr>
              <a:t>Atheists say, "Keep the MERRY!" and "Dump the MYTH!"  But God</a:t>
            </a:r>
            <a:r>
              <a:rPr lang="fr-FR" dirty="0">
                <a:latin typeface="+mn-lt"/>
                <a:ea typeface="+mn-ea"/>
                <a:cs typeface="+mn-cs"/>
              </a:rPr>
              <a:t>'</a:t>
            </a:r>
            <a:r>
              <a:rPr lang="en-US" dirty="0">
                <a:latin typeface="+mn-lt"/>
                <a:ea typeface="+mn-ea"/>
                <a:cs typeface="+mn-cs"/>
              </a:rPr>
              <a:t>s love is no myth</a:t>
            </a:r>
            <a:r>
              <a:rPr lang="en-SG" dirty="0">
                <a:latin typeface="+mn-lt"/>
                <a:ea typeface="+mn-ea"/>
                <a:cs typeface="+mn-cs"/>
              </a:rPr>
              <a:t>!</a:t>
            </a:r>
            <a:endParaRPr lang="en-US" dirty="0"/>
          </a:p>
        </p:txBody>
      </p:sp>
    </p:spTree>
  </p:cSld>
  <p:clrMapOvr>
    <a:masterClrMapping/>
  </p:clrMapOvr>
</p:notes>
</file>

<file path=ppt/notesSlides/notesSlide1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4305"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9F19374A-0EE0-CD4C-8B29-84AB6A9ED079}"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200</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354306" name="Rectangle 2"/>
          <p:cNvSpPr>
            <a:spLocks noGrp="1" noRot="1" noChangeAspect="1" noChangeArrowheads="1" noTextEdit="1"/>
          </p:cNvSpPr>
          <p:nvPr>
            <p:ph type="sldImg"/>
          </p:nvPr>
        </p:nvSpPr>
        <p:spPr>
          <a:xfrm>
            <a:off x="1143000" y="685800"/>
            <a:ext cx="4572000" cy="3429000"/>
          </a:xfrm>
          <a:solidFill>
            <a:srgbClr val="FFFFFF"/>
          </a:solidFill>
          <a:ln/>
        </p:spPr>
      </p:sp>
      <p:sp>
        <p:nvSpPr>
          <p:cNvPr id="354307"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dirty="0">
                <a:latin typeface="Times New Roman" charset="0"/>
                <a:ea typeface="ＭＳ Ｐゴシック" charset="0"/>
                <a:cs typeface="ＭＳ Ｐゴシック" charset="0"/>
              </a:rPr>
              <a:t>Here is where Brown rewrites not only the history of what unbelievers thought--he rewrites Christians</a:t>
            </a:r>
            <a:r>
              <a:rPr lang="fr-FR" altLang="ja-JP" dirty="0">
                <a:latin typeface="Times New Roman" charset="0"/>
                <a:ea typeface="ＭＳ Ｐゴシック" charset="0"/>
                <a:cs typeface="ＭＳ Ｐゴシック" charset="0"/>
              </a:rPr>
              <a:t>'</a:t>
            </a:r>
            <a:r>
              <a:rPr lang="en-US" altLang="ja-JP" dirty="0">
                <a:latin typeface="Times New Roman" charset="0"/>
                <a:ea typeface="ＭＳ Ｐゴシック" charset="0"/>
                <a:cs typeface="ＭＳ Ｐゴシック" charset="0"/>
              </a:rPr>
              <a:t> view of Jesus.</a:t>
            </a:r>
          </a:p>
          <a:p>
            <a:pPr eaLnBrk="1" hangingPunct="1"/>
            <a:r>
              <a:rPr lang="en-US" dirty="0">
                <a:latin typeface="Times New Roman" charset="0"/>
                <a:ea typeface="ＭＳ Ｐゴシック" charset="0"/>
                <a:cs typeface="ＭＳ Ｐゴシック" charset="0"/>
              </a:rPr>
              <a:t>______________</a:t>
            </a:r>
          </a:p>
          <a:p>
            <a:pPr eaLnBrk="1" hangingPunct="1"/>
            <a:r>
              <a:rPr lang="en-US" dirty="0">
                <a:latin typeface="Times New Roman" charset="0"/>
                <a:ea typeface="ＭＳ Ｐゴシック" charset="0"/>
                <a:cs typeface="ＭＳ Ｐゴシック" charset="0"/>
              </a:rPr>
              <a:t>NS-04-Luke1-12—slide 55</a:t>
            </a:r>
          </a:p>
          <a:p>
            <a:pPr eaLnBrk="1" hangingPunct="1"/>
            <a:r>
              <a:rPr lang="en-US" dirty="0">
                <a:latin typeface="Times New Roman" charset="0"/>
                <a:ea typeface="ＭＳ Ｐゴシック" charset="0"/>
                <a:cs typeface="ＭＳ Ｐゴシック" charset="0"/>
              </a:rPr>
              <a:t>TH-06Da Vinci Code-70</a:t>
            </a:r>
          </a:p>
          <a:p>
            <a:endParaRPr lang="en-US" dirty="0"/>
          </a:p>
          <a:p>
            <a:pPr eaLnBrk="1" hangingPunct="1"/>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874217766"/>
      </p:ext>
    </p:extLst>
  </p:cSld>
  <p:clrMapOvr>
    <a:masterClrMapping/>
  </p:clrMapOvr>
</p:notes>
</file>

<file path=ppt/notesSlides/notesSlide1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1233"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9E4B29E9-B52E-1C46-A9C0-692262FB6257}"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201</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351234" name="Rectangle 2"/>
          <p:cNvSpPr>
            <a:spLocks noGrp="1" noRot="1" noChangeAspect="1" noChangeArrowheads="1" noTextEdit="1"/>
          </p:cNvSpPr>
          <p:nvPr>
            <p:ph type="sldImg"/>
          </p:nvPr>
        </p:nvSpPr>
        <p:spPr>
          <a:xfrm>
            <a:off x="1143000" y="685800"/>
            <a:ext cx="4572000" cy="3429000"/>
          </a:xfrm>
          <a:solidFill>
            <a:srgbClr val="FFFFFF"/>
          </a:solidFill>
          <a:ln/>
        </p:spPr>
      </p:sp>
      <p:sp>
        <p:nvSpPr>
          <p:cNvPr id="351235"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dirty="0">
                <a:latin typeface="Times New Roman" charset="0"/>
                <a:ea typeface="ＭＳ Ｐゴシック" charset="0"/>
                <a:cs typeface="ＭＳ Ｐゴシック" charset="0"/>
              </a:rPr>
              <a:t>Now let</a:t>
            </a:r>
            <a:r>
              <a:rPr lang="fr-FR" altLang="ja-JP" dirty="0">
                <a:latin typeface="Times New Roman" charset="0"/>
                <a:ea typeface="ＭＳ Ｐゴシック" charset="0"/>
                <a:cs typeface="ＭＳ Ｐゴシック" charset="0"/>
              </a:rPr>
              <a:t>'</a:t>
            </a:r>
            <a:r>
              <a:rPr lang="en-US" altLang="ja-JP" dirty="0">
                <a:latin typeface="Times New Roman" charset="0"/>
                <a:ea typeface="ＭＳ Ｐゴシック" charset="0"/>
                <a:cs typeface="ＭＳ Ｐゴシック" charset="0"/>
              </a:rPr>
              <a:t>s turn our attention away from historical inaccuracies about the canon to the early view of Jesus himself.</a:t>
            </a:r>
          </a:p>
          <a:p>
            <a:pPr eaLnBrk="1" hangingPunct="1"/>
            <a:r>
              <a:rPr lang="en-US" dirty="0">
                <a:latin typeface="Times New Roman" charset="0"/>
                <a:ea typeface="ＭＳ Ｐゴシック" charset="0"/>
                <a:cs typeface="ＭＳ Ｐゴシック" charset="0"/>
              </a:rPr>
              <a:t>______________</a:t>
            </a:r>
          </a:p>
          <a:p>
            <a:pPr eaLnBrk="1" hangingPunct="1"/>
            <a:r>
              <a:rPr lang="en-US" dirty="0">
                <a:latin typeface="Times New Roman" charset="0"/>
                <a:ea typeface="ＭＳ Ｐゴシック" charset="0"/>
                <a:cs typeface="ＭＳ Ｐゴシック" charset="0"/>
              </a:rPr>
              <a:t>NS-04-Luke1-12—slide 53</a:t>
            </a:r>
          </a:p>
          <a:p>
            <a:pPr eaLnBrk="1" hangingPunct="1"/>
            <a:r>
              <a:rPr lang="en-US" dirty="0">
                <a:latin typeface="Times New Roman" charset="0"/>
                <a:ea typeface="ＭＳ Ｐゴシック" charset="0"/>
                <a:cs typeface="ＭＳ Ｐゴシック" charset="0"/>
              </a:rPr>
              <a:t>NS-23-1John-105</a:t>
            </a:r>
          </a:p>
          <a:p>
            <a:pPr eaLnBrk="1" hangingPunct="1"/>
            <a:r>
              <a:rPr lang="en-US" dirty="0">
                <a:latin typeface="Times New Roman" charset="0"/>
                <a:ea typeface="ＭＳ Ｐゴシック" charset="0"/>
                <a:cs typeface="ＭＳ Ｐゴシック" charset="0"/>
              </a:rPr>
              <a:t>TH-06Da Vinci Code-68</a:t>
            </a:r>
          </a:p>
        </p:txBody>
      </p:sp>
    </p:spTree>
    <p:extLst>
      <p:ext uri="{BB962C8B-B14F-4D97-AF65-F5344CB8AC3E}">
        <p14:creationId xmlns:p14="http://schemas.microsoft.com/office/powerpoint/2010/main" val="3552577397"/>
      </p:ext>
    </p:extLst>
  </p:cSld>
  <p:clrMapOvr>
    <a:masterClrMapping/>
  </p:clrMapOvr>
</p:notes>
</file>

<file path=ppt/notesSlides/notesSlide1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eaLnBrk="1" hangingPunct="1"/>
            <a:r>
              <a:rPr lang="en-US" dirty="0">
                <a:latin typeface="Times New Roman" charset="0"/>
                <a:ea typeface="ＭＳ Ｐゴシック" charset="0"/>
                <a:cs typeface="ＭＳ Ｐゴシック" charset="0"/>
              </a:rPr>
              <a:t>The deception is placed in the voice of a so-called historian.</a:t>
            </a:r>
            <a:endParaRPr lang="en-US" altLang="ja-JP" dirty="0">
              <a:latin typeface="Times New Roman" charset="0"/>
              <a:ea typeface="ＭＳ Ｐゴシック" charset="0"/>
              <a:cs typeface="ＭＳ Ｐゴシック" charset="0"/>
            </a:endParaRPr>
          </a:p>
          <a:p>
            <a:pPr eaLnBrk="1" hangingPunct="1"/>
            <a:r>
              <a:rPr lang="en-US" dirty="0">
                <a:latin typeface="Times New Roman" charset="0"/>
                <a:ea typeface="ＭＳ Ｐゴシック" charset="0"/>
                <a:cs typeface="ＭＳ Ｐゴシック" charset="0"/>
              </a:rPr>
              <a:t>______________</a:t>
            </a:r>
          </a:p>
          <a:p>
            <a:pPr eaLnBrk="1" hangingPunct="1"/>
            <a:r>
              <a:rPr lang="en-US" dirty="0">
                <a:latin typeface="Times New Roman" charset="0"/>
                <a:ea typeface="ＭＳ Ｐゴシック" charset="0"/>
                <a:cs typeface="ＭＳ Ｐゴシック" charset="0"/>
              </a:rPr>
              <a:t>NS-04-Luke1-12—slide 54</a:t>
            </a:r>
          </a:p>
          <a:p>
            <a:pPr eaLnBrk="1" hangingPunct="1"/>
            <a:r>
              <a:rPr lang="en-US" dirty="0">
                <a:latin typeface="Times New Roman" charset="0"/>
                <a:ea typeface="ＭＳ Ｐゴシック" charset="0"/>
                <a:cs typeface="ＭＳ Ｐゴシック" charset="0"/>
              </a:rPr>
              <a:t>NS-23-1John-106</a:t>
            </a:r>
          </a:p>
          <a:p>
            <a:pPr eaLnBrk="1" hangingPunct="1"/>
            <a:r>
              <a:rPr lang="en-US" dirty="0">
                <a:latin typeface="Times New Roman" charset="0"/>
                <a:ea typeface="ＭＳ Ｐゴシック" charset="0"/>
                <a:cs typeface="ＭＳ Ｐゴシック" charset="0"/>
              </a:rPr>
              <a:t>TH-06Da Vinci Code-69</a:t>
            </a: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ADD456C3-71BC-CD47-A411-B0D1A05D2059}"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202</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4226528698"/>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248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fld id="{2C3EB3E1-C51F-934E-966E-756CDA114FA0}" type="slidenum">
              <a:rPr lang="en-GB" sz="1200">
                <a:solidFill>
                  <a:srgbClr val="FFFFFF"/>
                </a:solidFill>
                <a:latin typeface="Comic Sans MS" charset="0"/>
              </a:rPr>
              <a:pPr/>
              <a:t>2</a:t>
            </a:fld>
            <a:endParaRPr lang="en-GB" sz="1200">
              <a:solidFill>
                <a:srgbClr val="FFFFFF"/>
              </a:solidFill>
              <a:latin typeface="Comic Sans MS" charset="0"/>
            </a:endParaRPr>
          </a:p>
        </p:txBody>
      </p:sp>
      <p:sp>
        <p:nvSpPr>
          <p:cNvPr id="532482"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a:defRPr/>
            </a:pPr>
            <a:r>
              <a:rPr lang="en-US" dirty="0">
                <a:latin typeface="+mn-lt"/>
                <a:ea typeface="+mn-ea"/>
                <a:cs typeface="+mn-cs"/>
              </a:rPr>
              <a:t>Atheists directly attack Christmas…</a:t>
            </a:r>
            <a:endParaRPr lang="en-US" dirty="0"/>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934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fld id="{CC348B12-85FF-E745-9810-ECA6D76326B7}" type="slidenum">
              <a:rPr lang="en-GB" sz="1200">
                <a:solidFill>
                  <a:srgbClr val="FFFFFF"/>
                </a:solidFill>
                <a:latin typeface="Comic Sans MS" charset="0"/>
              </a:rPr>
              <a:pPr/>
              <a:t>20</a:t>
            </a:fld>
            <a:endParaRPr lang="en-GB" sz="1200">
              <a:solidFill>
                <a:srgbClr val="FFFFFF"/>
              </a:solidFill>
              <a:latin typeface="Comic Sans MS" charset="0"/>
            </a:endParaRPr>
          </a:p>
        </p:txBody>
      </p:sp>
      <p:sp>
        <p:nvSpPr>
          <p:cNvPr id="569346" name="Rectangle 1026"/>
          <p:cNvSpPr>
            <a:spLocks noGrp="1" noRot="1" noChangeAspect="1" noChangeArrowheads="1"/>
          </p:cNvSpPr>
          <p:nvPr>
            <p:ph type="sldImg"/>
          </p:nvPr>
        </p:nvSpPr>
        <p:spPr>
          <a:solidFill>
            <a:srgbClr val="FFFFFF"/>
          </a:solidFill>
          <a:ln/>
        </p:spPr>
      </p:sp>
      <p:sp>
        <p:nvSpPr>
          <p:cNvPr id="569347"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ea typeface="ＭＳ Ｐゴシック" charset="0"/>
              <a:cs typeface="ＭＳ Ｐゴシック" charset="0"/>
            </a:endParaRPr>
          </a:p>
        </p:txBody>
      </p:sp>
    </p:spTree>
  </p:cSld>
  <p:clrMapOvr>
    <a:masterClrMapping/>
  </p:clrMapOvr>
</p:notes>
</file>

<file path=ppt/notesSlides/notesSlide2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14433" name="Slide Image Placeholder 1"/>
          <p:cNvSpPr>
            <a:spLocks noGrp="1" noRot="1" noChangeAspect="1"/>
          </p:cNvSpPr>
          <p:nvPr>
            <p:ph type="sldImg"/>
          </p:nvPr>
        </p:nvSpPr>
        <p:spPr>
          <a:ln/>
        </p:spPr>
      </p:sp>
      <p:sp>
        <p:nvSpPr>
          <p:cNvPr id="3" name="Notes Placeholder 2"/>
          <p:cNvSpPr>
            <a:spLocks noGrp="1"/>
          </p:cNvSpPr>
          <p:nvPr>
            <p:ph type="body" idx="1"/>
          </p:nvPr>
        </p:nvSpPr>
        <p:spPr/>
        <p:txBody>
          <a:bodyPr/>
          <a:lstStyle/>
          <a:p>
            <a:pPr>
              <a:defRPr/>
            </a:pPr>
            <a:r>
              <a:rPr lang="en-US" dirty="0">
                <a:latin typeface="+mn-lt"/>
                <a:ea typeface="+mn-ea"/>
                <a:cs typeface="+mn-cs"/>
              </a:rPr>
              <a:t>But which person of the godhead created the world</a:t>
            </a:r>
            <a:r>
              <a:rPr lang="en-SG" dirty="0">
                <a:latin typeface="+mn-lt"/>
                <a:ea typeface="+mn-ea"/>
                <a:cs typeface="+mn-cs"/>
              </a:rPr>
              <a:t>?</a:t>
            </a:r>
            <a:endParaRPr lang="en-US" dirty="0"/>
          </a:p>
        </p:txBody>
      </p:sp>
      <p:sp>
        <p:nvSpPr>
          <p:cNvPr id="914435" name="Slide Number Placeholder 3"/>
          <p:cNvSpPr>
            <a:spLocks noGrp="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fld id="{75F43484-B4EF-2342-A5A1-617885F9D0C7}" type="slidenum">
              <a:rPr lang="en-US" sz="1200">
                <a:latin typeface="26" charset="0"/>
              </a:rPr>
              <a:pPr/>
              <a:t>203</a:t>
            </a:fld>
            <a:endParaRPr lang="en-US" sz="1200">
              <a:latin typeface="26" charset="0"/>
            </a:endParaRPr>
          </a:p>
        </p:txBody>
      </p:sp>
    </p:spTree>
  </p:cSld>
  <p:clrMapOvr>
    <a:masterClrMapping/>
  </p:clrMapOvr>
</p:notes>
</file>

<file path=ppt/notesSlides/notesSlide2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16481" name="Slide Image Placeholder 1"/>
          <p:cNvSpPr>
            <a:spLocks noGrp="1" noRot="1" noChangeAspect="1"/>
          </p:cNvSpPr>
          <p:nvPr>
            <p:ph type="sldImg"/>
          </p:nvPr>
        </p:nvSpPr>
        <p:spPr>
          <a:ln/>
        </p:spPr>
      </p:sp>
      <p:sp>
        <p:nvSpPr>
          <p:cNvPr id="3" name="Notes Placeholder 2"/>
          <p:cNvSpPr>
            <a:spLocks noGrp="1"/>
          </p:cNvSpPr>
          <p:nvPr>
            <p:ph type="body" idx="1"/>
          </p:nvPr>
        </p:nvSpPr>
        <p:spPr/>
        <p:txBody>
          <a:bodyPr/>
          <a:lstStyle/>
          <a:p>
            <a:pPr>
              <a:defRPr/>
            </a:pPr>
            <a:r>
              <a:rPr lang="en-US" dirty="0">
                <a:latin typeface="+mn-lt"/>
                <a:ea typeface="+mn-ea"/>
                <a:cs typeface="+mn-cs"/>
              </a:rPr>
              <a:t>We know that the one God exists as three persons: Father, Son and Spirit. Genesis 1 even hints at the Trinity by saying, "Let us make…" but </a:t>
            </a:r>
            <a:r>
              <a:rPr lang="en-US" i="1" dirty="0">
                <a:latin typeface="+mn-lt"/>
                <a:ea typeface="+mn-ea"/>
                <a:cs typeface="+mn-cs"/>
              </a:rPr>
              <a:t>which person</a:t>
            </a:r>
            <a:r>
              <a:rPr lang="en-US" dirty="0">
                <a:latin typeface="+mn-lt"/>
                <a:ea typeface="+mn-ea"/>
                <a:cs typeface="+mn-cs"/>
              </a:rPr>
              <a:t> was this specifically who made all we see?  John 1 says that…</a:t>
            </a:r>
            <a:r>
              <a:rPr lang="en-SG" dirty="0"/>
              <a:t> </a:t>
            </a:r>
            <a:endParaRPr lang="en-US" dirty="0"/>
          </a:p>
        </p:txBody>
      </p:sp>
      <p:sp>
        <p:nvSpPr>
          <p:cNvPr id="916483" name="Slide Number Placeholder 3"/>
          <p:cNvSpPr>
            <a:spLocks noGrp="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fld id="{6914CC7C-014E-4741-B88E-2B9B66751D69}" type="slidenum">
              <a:rPr lang="en-US" sz="1200">
                <a:latin typeface="26" charset="0"/>
              </a:rPr>
              <a:pPr/>
              <a:t>204</a:t>
            </a:fld>
            <a:endParaRPr lang="en-US" sz="1200">
              <a:latin typeface="26" charset="0"/>
            </a:endParaRPr>
          </a:p>
        </p:txBody>
      </p:sp>
    </p:spTree>
  </p:cSld>
  <p:clrMapOvr>
    <a:masterClrMapping/>
  </p:clrMapOvr>
</p:notes>
</file>

<file path=ppt/notesSlides/notesSlide2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18529" name="Slide Image Placeholder 1"/>
          <p:cNvSpPr>
            <a:spLocks noGrp="1" noRot="1" noChangeAspect="1"/>
          </p:cNvSpPr>
          <p:nvPr>
            <p:ph type="sldImg"/>
          </p:nvPr>
        </p:nvSpPr>
        <p:spPr>
          <a:ln/>
        </p:spPr>
      </p:sp>
      <p:sp>
        <p:nvSpPr>
          <p:cNvPr id="3" name="Notes Placeholder 2"/>
          <p:cNvSpPr>
            <a:spLocks noGrp="1"/>
          </p:cNvSpPr>
          <p:nvPr>
            <p:ph type="body" idx="1"/>
          </p:nvPr>
        </p:nvSpPr>
        <p:spPr/>
        <p:txBody>
          <a:bodyPr/>
          <a:lstStyle/>
          <a:p>
            <a:pPr>
              <a:defRPr/>
            </a:pPr>
            <a:r>
              <a:rPr lang="en-US" dirty="0">
                <a:latin typeface="+mn-lt"/>
                <a:ea typeface="+mn-ea"/>
                <a:cs typeface="+mn-cs"/>
              </a:rPr>
              <a:t>Genesis 1 is unclear </a:t>
            </a:r>
            <a:r>
              <a:rPr lang="en-US" i="1" dirty="0">
                <a:latin typeface="+mn-lt"/>
                <a:ea typeface="+mn-ea"/>
                <a:cs typeface="+mn-cs"/>
              </a:rPr>
              <a:t>which</a:t>
            </a:r>
            <a:r>
              <a:rPr lang="en-US" dirty="0">
                <a:latin typeface="+mn-lt"/>
                <a:ea typeface="+mn-ea"/>
                <a:cs typeface="+mn-cs"/>
              </a:rPr>
              <a:t> person of the Trinity made everything—but the NT says it was Christ!</a:t>
            </a:r>
            <a:r>
              <a:rPr lang="en-SG" dirty="0"/>
              <a:t> </a:t>
            </a:r>
            <a:endParaRPr lang="en-US" dirty="0"/>
          </a:p>
        </p:txBody>
      </p:sp>
      <p:sp>
        <p:nvSpPr>
          <p:cNvPr id="918531" name="Slide Number Placeholder 3"/>
          <p:cNvSpPr>
            <a:spLocks noGrp="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fld id="{303387B4-58ED-6E4D-B514-5F2955A1EF78}" type="slidenum">
              <a:rPr lang="en-US" sz="1200">
                <a:solidFill>
                  <a:srgbClr val="000000"/>
                </a:solidFill>
                <a:latin typeface="Calibri" charset="0"/>
              </a:rPr>
              <a:pPr/>
              <a:t>205</a:t>
            </a:fld>
            <a:endParaRPr lang="en-US" sz="1200">
              <a:solidFill>
                <a:srgbClr val="000000"/>
              </a:solidFill>
              <a:latin typeface="Calibri" charset="0"/>
            </a:endParaRPr>
          </a:p>
        </p:txBody>
      </p:sp>
    </p:spTree>
  </p:cSld>
  <p:clrMapOvr>
    <a:masterClrMapping/>
  </p:clrMapOvr>
</p:notes>
</file>

<file path=ppt/notesSlides/notesSlide2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057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fld id="{EA6A199D-4017-AD4F-9493-F2BBADA425E4}" type="slidenum">
              <a:rPr lang="en-GB" sz="1200">
                <a:solidFill>
                  <a:srgbClr val="FFFFFF"/>
                </a:solidFill>
                <a:latin typeface="Comic Sans MS" charset="0"/>
              </a:rPr>
              <a:pPr/>
              <a:t>206</a:t>
            </a:fld>
            <a:endParaRPr lang="en-GB" sz="1200">
              <a:solidFill>
                <a:srgbClr val="FFFFFF"/>
              </a:solidFill>
              <a:latin typeface="Comic Sans MS" charset="0"/>
            </a:endParaRPr>
          </a:p>
        </p:txBody>
      </p:sp>
      <p:sp>
        <p:nvSpPr>
          <p:cNvPr id="920578" name="Rectangle 1026"/>
          <p:cNvSpPr>
            <a:spLocks noGrp="1" noRot="1" noChangeAspect="1" noChangeArrowheads="1"/>
          </p:cNvSpPr>
          <p:nvPr>
            <p:ph type="sldImg"/>
          </p:nvPr>
        </p:nvSpPr>
        <p:spPr>
          <a:solidFill>
            <a:srgbClr val="FFFFFF"/>
          </a:solidFill>
          <a:ln/>
        </p:spPr>
      </p:sp>
      <p:sp>
        <p:nvSpPr>
          <p:cNvPr id="920579" name="Rectangle 1027"/>
          <p:cNvSpPr>
            <a:spLocks noGrp="1" noChangeArrowheads="1"/>
          </p:cNvSpPr>
          <p:nvPr>
            <p:ph type="body" idx="1"/>
          </p:nvPr>
        </p:nvSpPr>
        <p:spPr>
          <a:solidFill>
            <a:srgbClr val="FFFFFF"/>
          </a:solidFill>
          <a:ln>
            <a:solidFill>
              <a:srgbClr val="000000"/>
            </a:solidFill>
          </a:ln>
        </p:spPr>
        <p:txBody>
          <a:bodyPr/>
          <a:lstStyle/>
          <a:p>
            <a:r>
              <a:rPr lang="en-US">
                <a:ea typeface="ＭＳ Ｐゴシック" charset="0"/>
                <a:cs typeface="ＭＳ Ｐゴシック" charset="0"/>
              </a:rPr>
              <a:t>His incarnation forever changed him in that he took on a body that he will keep for eternity.</a:t>
            </a:r>
          </a:p>
          <a:p>
            <a:r>
              <a:rPr lang="en-US">
                <a:ea typeface="ＭＳ Ｐゴシック" charset="0"/>
                <a:cs typeface="ＭＳ Ｐゴシック" charset="0"/>
              </a:rPr>
              <a:t>Unlike the leaders of verse 7 who may have passed away, Jesus remained with them and was unchanging.  </a:t>
            </a:r>
          </a:p>
          <a:p>
            <a:r>
              <a:rPr lang="en-US">
                <a:ea typeface="ＭＳ Ｐゴシック" charset="0"/>
                <a:cs typeface="ＭＳ Ｐゴシック" charset="0"/>
              </a:rPr>
              <a:t>The contrast is also seen in verse 9 with ideas that constantly change.</a:t>
            </a:r>
          </a:p>
          <a:p>
            <a:endParaRPr lang="en-US">
              <a:ea typeface="ＭＳ Ｐゴシック" charset="0"/>
              <a:cs typeface="ＭＳ Ｐゴシック" charset="0"/>
            </a:endParaRPr>
          </a:p>
        </p:txBody>
      </p:sp>
    </p:spTree>
  </p:cSld>
  <p:clrMapOvr>
    <a:masterClrMapping/>
  </p:clrMapOvr>
</p:notes>
</file>

<file path=ppt/notesSlides/notesSlide2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262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fld id="{D9609AFA-6BAC-2B48-8FAF-CC7D53D078AF}" type="slidenum">
              <a:rPr lang="en-GB" sz="1200">
                <a:solidFill>
                  <a:srgbClr val="FFFFFF"/>
                </a:solidFill>
                <a:latin typeface="Comic Sans MS" charset="0"/>
              </a:rPr>
              <a:pPr/>
              <a:t>207</a:t>
            </a:fld>
            <a:endParaRPr lang="en-GB" sz="1200">
              <a:solidFill>
                <a:srgbClr val="FFFFFF"/>
              </a:solidFill>
              <a:latin typeface="Comic Sans MS" charset="0"/>
            </a:endParaRPr>
          </a:p>
        </p:txBody>
      </p:sp>
      <p:sp>
        <p:nvSpPr>
          <p:cNvPr id="922626" name="Rectangle 1026"/>
          <p:cNvSpPr>
            <a:spLocks noGrp="1" noRot="1" noChangeAspect="1" noChangeArrowheads="1"/>
          </p:cNvSpPr>
          <p:nvPr>
            <p:ph type="sldImg"/>
          </p:nvPr>
        </p:nvSpPr>
        <p:spPr>
          <a:solidFill>
            <a:srgbClr val="FFFFFF"/>
          </a:solidFill>
          <a:ln/>
        </p:spPr>
      </p:sp>
      <p:sp>
        <p:nvSpPr>
          <p:cNvPr id="922627"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ea typeface="ＭＳ Ｐゴシック" charset="0"/>
              <a:cs typeface="ＭＳ Ｐゴシック" charset="0"/>
            </a:endParaRPr>
          </a:p>
        </p:txBody>
      </p:sp>
    </p:spTree>
  </p:cSld>
  <p:clrMapOvr>
    <a:masterClrMapping/>
  </p:clrMapOvr>
</p:notes>
</file>

<file path=ppt/notesSlides/notesSlide2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985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9C434810-FED6-FC49-9B06-6EB38BF73AEF}"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208</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249858" name="Rectangle 2"/>
          <p:cNvSpPr>
            <a:spLocks noGrp="1" noRot="1" noChangeAspect="1" noChangeArrowheads="1" noTextEdit="1"/>
          </p:cNvSpPr>
          <p:nvPr>
            <p:ph type="sldImg"/>
          </p:nvPr>
        </p:nvSpPr>
        <p:spPr>
          <a:ln/>
        </p:spPr>
      </p:sp>
      <p:sp>
        <p:nvSpPr>
          <p:cNvPr id="249859"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2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027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9BDF4A67-2E07-2A42-98E1-4AEFD6581D21}"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209</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310274" name="Rectangle 2"/>
          <p:cNvSpPr>
            <a:spLocks noGrp="1" noRot="1" noChangeAspect="1" noChangeArrowheads="1" noTextEdit="1"/>
          </p:cNvSpPr>
          <p:nvPr>
            <p:ph type="sldImg"/>
          </p:nvPr>
        </p:nvSpPr>
        <p:spPr>
          <a:ln/>
        </p:spPr>
      </p:sp>
      <p:sp>
        <p:nvSpPr>
          <p:cNvPr id="310275"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dirty="0">
              <a:latin typeface="Arial" charset="0"/>
              <a:ea typeface="ＭＳ Ｐゴシック" charset="0"/>
              <a:cs typeface="ＭＳ Ｐゴシック" charset="0"/>
            </a:endParaRPr>
          </a:p>
        </p:txBody>
      </p:sp>
    </p:spTree>
  </p:cSld>
  <p:clrMapOvr>
    <a:masterClrMapping/>
  </p:clrMapOvr>
</p:notes>
</file>

<file path=ppt/notesSlides/notesSlide2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D2F3B913-371E-1741-BDA6-F421AE42A1B2}" type="slidenum">
              <a:rPr kumimoji="0" lang="en-US" sz="1200" b="0" i="0" u="none" strike="noStrike" kern="1200" cap="none" spc="0" normalizeH="0" baseline="0" noProof="0" smtClean="0">
                <a:ln>
                  <a:noFill/>
                </a:ln>
                <a:solidFill>
                  <a:srgbClr val="FFFF00"/>
                </a:solidFill>
                <a:effectLst/>
                <a:uLnTx/>
                <a:uFillTx/>
                <a:latin typeface="Georgia"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210</a:t>
            </a:fld>
            <a:endParaRPr kumimoji="0" lang="en-US" sz="1200" b="0" i="0" u="none" strike="noStrike" kern="1200" cap="none" spc="0" normalizeH="0" baseline="0" noProof="0">
              <a:ln>
                <a:noFill/>
              </a:ln>
              <a:solidFill>
                <a:srgbClr val="FFFF00"/>
              </a:solidFill>
              <a:effectLst/>
              <a:uLnTx/>
              <a:uFillTx/>
              <a:latin typeface="Georgia" charset="0"/>
              <a:ea typeface="ＭＳ Ｐゴシック" charset="0"/>
            </a:endParaRPr>
          </a:p>
        </p:txBody>
      </p:sp>
    </p:spTree>
    <p:extLst>
      <p:ext uri="{BB962C8B-B14F-4D97-AF65-F5344CB8AC3E}">
        <p14:creationId xmlns:p14="http://schemas.microsoft.com/office/powerpoint/2010/main" val="248087370"/>
      </p:ext>
    </p:extLst>
  </p:cSld>
  <p:clrMapOvr>
    <a:masterClrMapping/>
  </p:clrMapOvr>
</p:notes>
</file>

<file path=ppt/notesSlides/notesSlide2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702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9D4C2C67-EB64-4843-9153-D237DFAB1377}"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211</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257026" name="Rectangle 2"/>
          <p:cNvSpPr>
            <a:spLocks noGrp="1" noRot="1" noChangeAspect="1" noChangeArrowheads="1"/>
          </p:cNvSpPr>
          <p:nvPr>
            <p:ph type="sldImg"/>
          </p:nvPr>
        </p:nvSpPr>
        <p:spPr>
          <a:solidFill>
            <a:srgbClr val="FFFFFF"/>
          </a:solidFill>
          <a:ln/>
        </p:spPr>
      </p:sp>
      <p:sp>
        <p:nvSpPr>
          <p:cNvPr id="257027"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a:latin typeface="Arial" charset="0"/>
                <a:ea typeface="ＭＳ Ｐゴシック" charset="0"/>
                <a:cs typeface="ＭＳ Ｐゴシック" charset="0"/>
              </a:rPr>
              <a:t>(c)Paul Halsall Mar 1996. halsall@murray.fordham.edu </a:t>
            </a:r>
            <a:r>
              <a:rPr lang="en-US">
                <a:latin typeface="Times" charset="0"/>
                <a:ea typeface="ＭＳ Ｐゴシック" charset="0"/>
                <a:cs typeface="ＭＳ Ｐゴシック" charset="0"/>
              </a:rPr>
              <a:t>http://www.fordham.edu/halsall/source/pliny1.html</a:t>
            </a:r>
          </a:p>
        </p:txBody>
      </p:sp>
    </p:spTree>
  </p:cSld>
  <p:clrMapOvr>
    <a:masterClrMapping/>
  </p:clrMapOvr>
</p:notes>
</file>

<file path=ppt/notesSlides/notesSlide2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497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D12436D2-6624-904A-8F10-CF8A7CCE8461}"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212</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254978" name="Rectangle 2"/>
          <p:cNvSpPr>
            <a:spLocks noGrp="1" noRot="1" noChangeAspect="1" noChangeArrowheads="1"/>
          </p:cNvSpPr>
          <p:nvPr>
            <p:ph type="sldImg"/>
          </p:nvPr>
        </p:nvSpPr>
        <p:spPr>
          <a:solidFill>
            <a:srgbClr val="FFFFFF"/>
          </a:solidFill>
          <a:ln/>
        </p:spPr>
      </p:sp>
      <p:sp>
        <p:nvSpPr>
          <p:cNvPr id="254979"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a:latin typeface="Arial" charset="0"/>
                <a:ea typeface="ＭＳ Ｐゴシック" charset="0"/>
                <a:cs typeface="ＭＳ Ｐゴシック" charset="0"/>
              </a:rPr>
              <a:t>(c)Paul Halsall Mar 1996. halsall@murray.fordham.edu </a:t>
            </a:r>
            <a:r>
              <a:rPr lang="en-US">
                <a:latin typeface="Times" charset="0"/>
                <a:ea typeface="ＭＳ Ｐゴシック" charset="0"/>
                <a:cs typeface="ＭＳ Ｐゴシック" charset="0"/>
              </a:rPr>
              <a:t>http://www.fordham.edu/halsall/source/pliny1.html</a:t>
            </a: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139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fld id="{CBEBEE52-C1D9-5849-AF0C-FD872DC9A71A}" type="slidenum">
              <a:rPr lang="en-GB" sz="1200">
                <a:solidFill>
                  <a:srgbClr val="FFFFFF"/>
                </a:solidFill>
                <a:latin typeface="Comic Sans MS" charset="0"/>
              </a:rPr>
              <a:pPr/>
              <a:t>21</a:t>
            </a:fld>
            <a:endParaRPr lang="en-GB" sz="1200">
              <a:solidFill>
                <a:srgbClr val="FFFFFF"/>
              </a:solidFill>
              <a:latin typeface="Comic Sans MS" charset="0"/>
            </a:endParaRPr>
          </a:p>
        </p:txBody>
      </p:sp>
      <p:sp>
        <p:nvSpPr>
          <p:cNvPr id="571394" name="Rectangle 1026"/>
          <p:cNvSpPr>
            <a:spLocks noGrp="1" noRot="1" noChangeAspect="1" noChangeArrowheads="1"/>
          </p:cNvSpPr>
          <p:nvPr>
            <p:ph type="sldImg"/>
          </p:nvPr>
        </p:nvSpPr>
        <p:spPr>
          <a:solidFill>
            <a:srgbClr val="FFFFFF"/>
          </a:solidFill>
          <a:ln/>
        </p:spPr>
      </p:sp>
      <p:sp>
        <p:nvSpPr>
          <p:cNvPr id="57139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ea typeface="ＭＳ Ｐゴシック" charset="0"/>
              <a:cs typeface="ＭＳ Ｐゴシック" charset="0"/>
            </a:endParaRPr>
          </a:p>
        </p:txBody>
      </p:sp>
    </p:spTree>
  </p:cSld>
  <p:clrMapOvr>
    <a:masterClrMapping/>
  </p:clrMapOvr>
</p:notes>
</file>

<file path=ppt/notesSlides/notesSlide2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907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4438D722-91F4-6648-9774-992BEDB1134A}"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213</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259074" name="Rectangle 2"/>
          <p:cNvSpPr>
            <a:spLocks noGrp="1" noRot="1" noChangeAspect="1" noChangeArrowheads="1"/>
          </p:cNvSpPr>
          <p:nvPr>
            <p:ph type="sldImg"/>
          </p:nvPr>
        </p:nvSpPr>
        <p:spPr>
          <a:solidFill>
            <a:srgbClr val="FFFFFF"/>
          </a:solidFill>
          <a:ln/>
        </p:spPr>
      </p:sp>
      <p:sp>
        <p:nvSpPr>
          <p:cNvPr id="259075"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a:latin typeface="Arial" charset="0"/>
                <a:ea typeface="ＭＳ Ｐゴシック" charset="0"/>
                <a:cs typeface="ＭＳ Ｐゴシック" charset="0"/>
              </a:rPr>
              <a:t>(c)Paul Halsall Mar 1996. halsall@murray.fordham.edu </a:t>
            </a:r>
            <a:r>
              <a:rPr lang="en-US">
                <a:latin typeface="Times" charset="0"/>
                <a:ea typeface="ＭＳ Ｐゴシック" charset="0"/>
                <a:cs typeface="ＭＳ Ｐゴシック" charset="0"/>
              </a:rPr>
              <a:t>http://www.fordham.edu/halsall/source/pliny1.html</a:t>
            </a:r>
          </a:p>
        </p:txBody>
      </p:sp>
    </p:spTree>
  </p:cSld>
  <p:clrMapOvr>
    <a:masterClrMapping/>
  </p:clrMapOvr>
</p:notes>
</file>

<file path=ppt/notesSlides/notesSlide2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112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996553FD-7D7F-604C-910B-654AE9CC626C}"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214</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261122" name="Rectangle 2"/>
          <p:cNvSpPr>
            <a:spLocks noGrp="1" noRot="1" noChangeAspect="1" noChangeArrowheads="1" noTextEdit="1"/>
          </p:cNvSpPr>
          <p:nvPr>
            <p:ph type="sldImg"/>
          </p:nvPr>
        </p:nvSpPr>
        <p:spPr>
          <a:ln/>
        </p:spPr>
      </p:sp>
      <p:sp>
        <p:nvSpPr>
          <p:cNvPr id="261123"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2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316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5C866190-9F3E-9E4C-9227-C6350C759955}"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215</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263170" name="Rectangle 2"/>
          <p:cNvSpPr>
            <a:spLocks noGrp="1" noRot="1" noChangeAspect="1" noChangeArrowheads="1" noTextEdit="1"/>
          </p:cNvSpPr>
          <p:nvPr>
            <p:ph type="sldImg"/>
          </p:nvPr>
        </p:nvSpPr>
        <p:spPr>
          <a:ln/>
        </p:spPr>
      </p:sp>
      <p:sp>
        <p:nvSpPr>
          <p:cNvPr id="263171"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2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3041"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BE8B77A0-FFC5-7642-8365-942944ADAA5B}"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216</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343042" name="Rectangle 2"/>
          <p:cNvSpPr>
            <a:spLocks noGrp="1" noRot="1" noChangeAspect="1" noChangeArrowheads="1" noTextEdit="1"/>
          </p:cNvSpPr>
          <p:nvPr>
            <p:ph type="sldImg"/>
          </p:nvPr>
        </p:nvSpPr>
        <p:spPr>
          <a:xfrm>
            <a:off x="1143000" y="685800"/>
            <a:ext cx="4572000" cy="3429000"/>
          </a:xfrm>
          <a:ln/>
        </p:spPr>
      </p:sp>
      <p:sp>
        <p:nvSpPr>
          <p:cNvPr id="343043"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US" dirty="0">
              <a:latin typeface="Arial" charset="0"/>
              <a:ea typeface="ＭＳ Ｐゴシック" charset="0"/>
              <a:cs typeface="ＭＳ Ｐゴシック" charset="0"/>
            </a:endParaRPr>
          </a:p>
          <a:p>
            <a:pPr eaLnBrk="1" hangingPunct="1"/>
            <a:r>
              <a:rPr lang="en-US" dirty="0">
                <a:latin typeface="Arial" charset="0"/>
                <a:ea typeface="ＭＳ Ｐゴシック" charset="0"/>
                <a:cs typeface="ＭＳ Ｐゴシック" charset="0"/>
              </a:rPr>
              <a:t>_______________</a:t>
            </a:r>
          </a:p>
          <a:p>
            <a:pPr eaLnBrk="1" hangingPunct="1"/>
            <a:r>
              <a:rPr lang="en-US" dirty="0">
                <a:latin typeface="Arial" charset="0"/>
                <a:ea typeface="ＭＳ Ｐゴシック" charset="0"/>
                <a:cs typeface="ＭＳ Ｐゴシック" charset="0"/>
              </a:rPr>
              <a:t>NB-16-Literary-41</a:t>
            </a:r>
          </a:p>
          <a:p>
            <a:pPr eaLnBrk="1" hangingPunct="1"/>
            <a:r>
              <a:rPr lang="en-US" dirty="0">
                <a:latin typeface="Arial" charset="0"/>
                <a:ea typeface="ＭＳ Ｐゴシック" charset="0"/>
                <a:cs typeface="ＭＳ Ｐゴシック" charset="0"/>
              </a:rPr>
              <a:t>NS-04-John1-11-slide 49</a:t>
            </a:r>
          </a:p>
          <a:p>
            <a:pPr eaLnBrk="1" hangingPunct="1"/>
            <a:r>
              <a:rPr lang="en-US" dirty="0">
                <a:latin typeface="Arial" charset="0"/>
                <a:ea typeface="ＭＳ Ｐゴシック" charset="0"/>
                <a:cs typeface="ＭＳ Ｐゴシック" charset="0"/>
              </a:rPr>
              <a:t>NS-27-Rev20-22—346</a:t>
            </a:r>
          </a:p>
        </p:txBody>
      </p:sp>
    </p:spTree>
    <p:extLst>
      <p:ext uri="{BB962C8B-B14F-4D97-AF65-F5344CB8AC3E}">
        <p14:creationId xmlns:p14="http://schemas.microsoft.com/office/powerpoint/2010/main" val="4237899348"/>
      </p:ext>
    </p:extLst>
  </p:cSld>
  <p:clrMapOvr>
    <a:masterClrMapping/>
  </p:clrMapOvr>
</p:notes>
</file>

<file path=ppt/notesSlides/notesSlide214.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7F1AA14-6B1E-EBF8-BC29-4EAA810C4A67}"/>
            </a:ext>
          </a:extLst>
        </p:cNvPr>
        <p:cNvGrpSpPr/>
        <p:nvPr/>
      </p:nvGrpSpPr>
      <p:grpSpPr>
        <a:xfrm>
          <a:off x="0" y="0"/>
          <a:ext cx="0" cy="0"/>
          <a:chOff x="0" y="0"/>
          <a:chExt cx="0" cy="0"/>
        </a:xfrm>
      </p:grpSpPr>
      <p:sp>
        <p:nvSpPr>
          <p:cNvPr id="343041" name="Rectangle 7">
            <a:extLst>
              <a:ext uri="{FF2B5EF4-FFF2-40B4-BE49-F238E27FC236}">
                <a16:creationId xmlns:a16="http://schemas.microsoft.com/office/drawing/2014/main" id="{531CC9F3-1418-3FBA-8692-1E58A413984E}"/>
              </a:ext>
            </a:extLst>
          </p:cNvPr>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BE8B77A0-FFC5-7642-8365-942944ADAA5B}"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217</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343042" name="Rectangle 2">
            <a:extLst>
              <a:ext uri="{FF2B5EF4-FFF2-40B4-BE49-F238E27FC236}">
                <a16:creationId xmlns:a16="http://schemas.microsoft.com/office/drawing/2014/main" id="{47219F43-E3DD-1891-CD6A-83504C977C0B}"/>
              </a:ext>
            </a:extLst>
          </p:cNvPr>
          <p:cNvSpPr>
            <a:spLocks noGrp="1" noRot="1" noChangeAspect="1" noChangeArrowheads="1" noTextEdit="1"/>
          </p:cNvSpPr>
          <p:nvPr>
            <p:ph type="sldImg"/>
          </p:nvPr>
        </p:nvSpPr>
        <p:spPr>
          <a:xfrm>
            <a:off x="1143000" y="685800"/>
            <a:ext cx="4572000" cy="3429000"/>
          </a:xfrm>
          <a:ln/>
        </p:spPr>
      </p:sp>
      <p:sp>
        <p:nvSpPr>
          <p:cNvPr id="343043" name="Rectangle 3">
            <a:extLst>
              <a:ext uri="{FF2B5EF4-FFF2-40B4-BE49-F238E27FC236}">
                <a16:creationId xmlns:a16="http://schemas.microsoft.com/office/drawing/2014/main" id="{9F874C0D-F111-918C-3F55-50110BF41527}"/>
              </a:ext>
            </a:extLst>
          </p:cNvPr>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dirty="0">
              <a:latin typeface="Arial" charset="0"/>
              <a:ea typeface="ＭＳ Ｐゴシック" charset="0"/>
              <a:cs typeface="ＭＳ Ｐゴシック" charset="0"/>
            </a:endParaRPr>
          </a:p>
          <a:p>
            <a:pPr eaLnBrk="1" hangingPunct="1"/>
            <a:r>
              <a:rPr lang="en-US" dirty="0">
                <a:latin typeface="Arial" charset="0"/>
                <a:ea typeface="ＭＳ Ｐゴシック" charset="0"/>
                <a:cs typeface="ＭＳ Ｐゴシック" charset="0"/>
              </a:rPr>
              <a:t>_______________</a:t>
            </a:r>
          </a:p>
          <a:p>
            <a:pPr eaLnBrk="1" hangingPunct="1"/>
            <a:r>
              <a:rPr lang="en-US" dirty="0">
                <a:latin typeface="Arial" charset="0"/>
                <a:ea typeface="ＭＳ Ｐゴシック" charset="0"/>
                <a:cs typeface="ＭＳ Ｐゴシック" charset="0"/>
              </a:rPr>
              <a:t>NB-16-Literary-41</a:t>
            </a:r>
          </a:p>
          <a:p>
            <a:pPr eaLnBrk="1" hangingPunct="1"/>
            <a:r>
              <a:rPr lang="en-US" dirty="0">
                <a:latin typeface="Arial" charset="0"/>
                <a:ea typeface="ＭＳ Ｐゴシック" charset="0"/>
                <a:cs typeface="ＭＳ Ｐゴシック" charset="0"/>
              </a:rPr>
              <a:t>NS-04-John1-11-slide 49</a:t>
            </a:r>
          </a:p>
          <a:p>
            <a:pPr eaLnBrk="1" hangingPunct="1"/>
            <a:r>
              <a:rPr lang="en-US" dirty="0">
                <a:latin typeface="Arial" charset="0"/>
                <a:ea typeface="ＭＳ Ｐゴシック" charset="0"/>
                <a:cs typeface="ＭＳ Ｐゴシック" charset="0"/>
              </a:rPr>
              <a:t>NS-27-Rev20-22—346</a:t>
            </a:r>
          </a:p>
        </p:txBody>
      </p:sp>
    </p:spTree>
    <p:extLst>
      <p:ext uri="{BB962C8B-B14F-4D97-AF65-F5344CB8AC3E}">
        <p14:creationId xmlns:p14="http://schemas.microsoft.com/office/powerpoint/2010/main" val="1946733457"/>
      </p:ext>
    </p:extLst>
  </p:cSld>
  <p:clrMapOvr>
    <a:masterClrMapping/>
  </p:clrMapOvr>
</p:notes>
</file>

<file path=ppt/notesSlides/notesSlide2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64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19F24424-4D24-A64E-927F-084338C4EEAA}"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218</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316418" name="Rectangle 2"/>
          <p:cNvSpPr>
            <a:spLocks noGrp="1" noRot="1" noChangeAspect="1" noChangeArrowheads="1" noTextEdit="1"/>
          </p:cNvSpPr>
          <p:nvPr>
            <p:ph type="sldImg"/>
          </p:nvPr>
        </p:nvSpPr>
        <p:spPr>
          <a:ln/>
        </p:spPr>
      </p:sp>
      <p:sp>
        <p:nvSpPr>
          <p:cNvPr id="316419"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2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846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791CAE0C-646D-9D41-96F3-6AEF156BEB52}"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219</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318466" name="Rectangle 2"/>
          <p:cNvSpPr>
            <a:spLocks noGrp="1" noRot="1" noChangeAspect="1" noChangeArrowheads="1" noTextEdit="1"/>
          </p:cNvSpPr>
          <p:nvPr>
            <p:ph type="sldImg"/>
          </p:nvPr>
        </p:nvSpPr>
        <p:spPr>
          <a:ln/>
        </p:spPr>
      </p:sp>
      <p:sp>
        <p:nvSpPr>
          <p:cNvPr id="318467"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2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051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5CF30ED4-84E0-C441-A4CD-8FEBD54C35DC}"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220</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320514" name="Rectangle 2"/>
          <p:cNvSpPr>
            <a:spLocks noGrp="1" noRot="1" noChangeAspect="1" noChangeArrowheads="1" noTextEdit="1"/>
          </p:cNvSpPr>
          <p:nvPr>
            <p:ph type="sldImg"/>
          </p:nvPr>
        </p:nvSpPr>
        <p:spPr>
          <a:ln/>
        </p:spPr>
      </p:sp>
      <p:sp>
        <p:nvSpPr>
          <p:cNvPr id="320515"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2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460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D5D2FF7F-2DBF-2B46-B85E-C716A371CDAF}"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221</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324610" name="Rectangle 2"/>
          <p:cNvSpPr>
            <a:spLocks noGrp="1" noRot="1" noChangeAspect="1" noChangeArrowheads="1" noTextEdit="1"/>
          </p:cNvSpPr>
          <p:nvPr>
            <p:ph type="sldImg"/>
          </p:nvPr>
        </p:nvSpPr>
        <p:spPr>
          <a:ln/>
        </p:spPr>
      </p:sp>
      <p:sp>
        <p:nvSpPr>
          <p:cNvPr id="324611"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2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665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9A10D1D2-AC26-0749-B48A-0CF70FE45762}"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222</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326658" name="Rectangle 2"/>
          <p:cNvSpPr>
            <a:spLocks noGrp="1" noRot="1" noChangeAspect="1" noChangeArrowheads="1" noTextEdit="1"/>
          </p:cNvSpPr>
          <p:nvPr>
            <p:ph type="sldImg"/>
          </p:nvPr>
        </p:nvSpPr>
        <p:spPr>
          <a:ln/>
        </p:spPr>
      </p:sp>
      <p:sp>
        <p:nvSpPr>
          <p:cNvPr id="326659"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4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fld id="{1F451177-2273-C242-A28B-E8A6862D8F8A}" type="slidenum">
              <a:rPr lang="en-GB" sz="1200">
                <a:solidFill>
                  <a:srgbClr val="FFFFFF"/>
                </a:solidFill>
                <a:latin typeface="Comic Sans MS" charset="0"/>
              </a:rPr>
              <a:pPr/>
              <a:t>22</a:t>
            </a:fld>
            <a:endParaRPr lang="en-GB" sz="1200">
              <a:solidFill>
                <a:srgbClr val="FFFFFF"/>
              </a:solidFill>
              <a:latin typeface="Comic Sans MS" charset="0"/>
            </a:endParaRPr>
          </a:p>
        </p:txBody>
      </p:sp>
      <p:sp>
        <p:nvSpPr>
          <p:cNvPr id="573442" name="Rectangle 1026"/>
          <p:cNvSpPr>
            <a:spLocks noGrp="1" noRot="1" noChangeAspect="1" noChangeArrowheads="1"/>
          </p:cNvSpPr>
          <p:nvPr>
            <p:ph type="sldImg"/>
          </p:nvPr>
        </p:nvSpPr>
        <p:spPr>
          <a:solidFill>
            <a:srgbClr val="FFFFFF"/>
          </a:solidFill>
          <a:ln/>
        </p:spPr>
      </p:sp>
      <p:sp>
        <p:nvSpPr>
          <p:cNvPr id="573443"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ea typeface="ＭＳ Ｐゴシック" charset="0"/>
              <a:cs typeface="ＭＳ Ｐゴシック" charset="0"/>
            </a:endParaRPr>
          </a:p>
        </p:txBody>
      </p:sp>
    </p:spTree>
  </p:cSld>
  <p:clrMapOvr>
    <a:masterClrMapping/>
  </p:clrMapOvr>
</p:notes>
</file>

<file path=ppt/notesSlides/notesSlide2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870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1EF438F1-E604-6F45-BA10-A63BD3F6643E}"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223</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328706" name="Rectangle 2"/>
          <p:cNvSpPr>
            <a:spLocks noGrp="1" noRot="1" noChangeAspect="1" noChangeArrowheads="1" noTextEdit="1"/>
          </p:cNvSpPr>
          <p:nvPr>
            <p:ph type="sldImg"/>
          </p:nvPr>
        </p:nvSpPr>
        <p:spPr>
          <a:ln/>
        </p:spPr>
      </p:sp>
      <p:sp>
        <p:nvSpPr>
          <p:cNvPr id="328707"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2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084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fld id="{53430E30-8F56-0F4A-9E68-EFE00A5B68E3}" type="slidenum">
              <a:rPr lang="en-US" sz="1200">
                <a:latin typeface="26" charset="0"/>
              </a:rPr>
              <a:pPr/>
              <a:t>224</a:t>
            </a:fld>
            <a:endParaRPr lang="en-US" sz="1200">
              <a:latin typeface="26" charset="0"/>
            </a:endParaRPr>
          </a:p>
        </p:txBody>
      </p:sp>
      <p:sp>
        <p:nvSpPr>
          <p:cNvPr id="590850" name="Rectangle 2"/>
          <p:cNvSpPr>
            <a:spLocks noGrp="1" noRot="1" noChangeAspect="1" noChangeArrowheads="1"/>
          </p:cNvSpPr>
          <p:nvPr>
            <p:ph type="sldImg"/>
          </p:nvPr>
        </p:nvSpPr>
        <p:spPr>
          <a:solidFill>
            <a:srgbClr val="FFFFFF"/>
          </a:solidFill>
          <a:ln/>
        </p:spPr>
      </p:sp>
      <p:sp>
        <p:nvSpPr>
          <p:cNvPr id="59085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ea typeface="ＭＳ Ｐゴシック" charset="0"/>
              <a:cs typeface="ＭＳ Ｐゴシック" charset="0"/>
            </a:endParaRPr>
          </a:p>
        </p:txBody>
      </p:sp>
    </p:spTree>
  </p:cSld>
  <p:clrMapOvr>
    <a:masterClrMapping/>
  </p:clrMapOvr>
</p:notes>
</file>

<file path=ppt/notesSlides/notesSlide2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656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fld id="{B6C85F9A-D2EC-A94C-8549-0626AAC47F7C}" type="slidenum">
              <a:rPr lang="en-US" sz="1200">
                <a:solidFill>
                  <a:srgbClr val="000000"/>
                </a:solidFill>
                <a:latin typeface="26" charset="0"/>
              </a:rPr>
              <a:pPr/>
              <a:t>225</a:t>
            </a:fld>
            <a:endParaRPr lang="en-US" sz="1200">
              <a:solidFill>
                <a:srgbClr val="000000"/>
              </a:solidFill>
              <a:latin typeface="26" charset="0"/>
            </a:endParaRPr>
          </a:p>
        </p:txBody>
      </p:sp>
      <p:sp>
        <p:nvSpPr>
          <p:cNvPr id="965634" name="Rectangle 2"/>
          <p:cNvSpPr>
            <a:spLocks noGrp="1" noRot="1" noChangeAspect="1" noChangeArrowheads="1" noTextEdit="1"/>
          </p:cNvSpPr>
          <p:nvPr>
            <p:ph type="sldImg"/>
          </p:nvPr>
        </p:nvSpPr>
        <p:spPr>
          <a:ln/>
        </p:spPr>
      </p:sp>
      <p:sp>
        <p:nvSpPr>
          <p:cNvPr id="965635"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eaLnBrk="1" hangingPunct="1"/>
            <a:r>
              <a:rPr lang="en-US" dirty="0">
                <a:ea typeface="ＭＳ Ｐゴシック" charset="0"/>
                <a:cs typeface="ＭＳ Ｐゴシック" charset="0"/>
              </a:rPr>
              <a:t>Frey claimed in his life story in 2005 that he did these things but was called to account later</a:t>
            </a:r>
            <a:r>
              <a:rPr lang="en-US" baseline="0" dirty="0">
                <a:ea typeface="ＭＳ Ｐゴシック" charset="0"/>
                <a:cs typeface="ＭＳ Ｐゴシック" charset="0"/>
              </a:rPr>
              <a:t> that it was all a lie</a:t>
            </a:r>
            <a:r>
              <a:rPr lang="en-US" dirty="0">
                <a:ea typeface="ＭＳ Ｐゴシック" charset="0"/>
                <a:cs typeface="ＭＳ Ｐゴシック" charset="0"/>
              </a:rPr>
              <a:t>.</a:t>
            </a:r>
          </a:p>
        </p:txBody>
      </p:sp>
    </p:spTree>
  </p:cSld>
  <p:clrMapOvr>
    <a:masterClrMapping/>
  </p:clrMapOvr>
</p:notes>
</file>

<file path=ppt/notesSlides/notesSlide2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6768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fld id="{12B7A190-99F1-1446-B0A2-1FD130597946}" type="slidenum">
              <a:rPr lang="en-US" sz="1200">
                <a:solidFill>
                  <a:srgbClr val="000000"/>
                </a:solidFill>
                <a:latin typeface="26" charset="0"/>
              </a:rPr>
              <a:pPr/>
              <a:t>226</a:t>
            </a:fld>
            <a:endParaRPr lang="en-US" sz="1200">
              <a:solidFill>
                <a:srgbClr val="000000"/>
              </a:solidFill>
              <a:latin typeface="26" charset="0"/>
            </a:endParaRPr>
          </a:p>
        </p:txBody>
      </p:sp>
      <p:sp>
        <p:nvSpPr>
          <p:cNvPr id="967682" name="Rectangle 2"/>
          <p:cNvSpPr>
            <a:spLocks noGrp="1" noRot="1" noChangeAspect="1" noChangeArrowheads="1" noTextEdit="1"/>
          </p:cNvSpPr>
          <p:nvPr>
            <p:ph type="sldImg"/>
          </p:nvPr>
        </p:nvSpPr>
        <p:spPr>
          <a:ln/>
        </p:spPr>
      </p:sp>
      <p:sp>
        <p:nvSpPr>
          <p:cNvPr id="967683"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eaLnBrk="1" hangingPunct="1"/>
            <a:r>
              <a:rPr lang="en-US" altLang="ja-JP" dirty="0">
                <a:ea typeface="ＭＳ Ｐゴシック" charset="0"/>
                <a:cs typeface="ＭＳ Ｐゴシック" charset="0"/>
              </a:rPr>
              <a:t>"Why should truth matter?" essentially was the response of Oprah to those who challenged the veracity of her friend, James Frey.  When viewers challenged her, she changed her mind.</a:t>
            </a:r>
            <a:endParaRPr lang="en-US" dirty="0">
              <a:ea typeface="ＭＳ Ｐゴシック" charset="0"/>
              <a:cs typeface="ＭＳ Ｐゴシック" charset="0"/>
            </a:endParaRPr>
          </a:p>
        </p:txBody>
      </p:sp>
    </p:spTree>
  </p:cSld>
  <p:clrMapOvr>
    <a:masterClrMapping/>
  </p:clrMapOvr>
</p:notes>
</file>

<file path=ppt/notesSlides/notesSlide2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6972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fld id="{70719FA3-893C-744D-8D82-C1A3F3E1291F}" type="slidenum">
              <a:rPr lang="en-US" sz="1200">
                <a:solidFill>
                  <a:srgbClr val="000000"/>
                </a:solidFill>
                <a:latin typeface="26" charset="0"/>
              </a:rPr>
              <a:pPr/>
              <a:t>227</a:t>
            </a:fld>
            <a:endParaRPr lang="en-US" sz="1200">
              <a:solidFill>
                <a:srgbClr val="000000"/>
              </a:solidFill>
              <a:latin typeface="26" charset="0"/>
            </a:endParaRPr>
          </a:p>
        </p:txBody>
      </p:sp>
      <p:sp>
        <p:nvSpPr>
          <p:cNvPr id="969730" name="Rectangle 2"/>
          <p:cNvSpPr>
            <a:spLocks noGrp="1" noRot="1" noChangeAspect="1" noChangeArrowheads="1"/>
          </p:cNvSpPr>
          <p:nvPr>
            <p:ph type="sldImg"/>
          </p:nvPr>
        </p:nvSpPr>
        <p:spPr>
          <a:solidFill>
            <a:srgbClr val="FFFFFF"/>
          </a:solidFill>
          <a:ln/>
        </p:spPr>
      </p:sp>
      <p:sp>
        <p:nvSpPr>
          <p:cNvPr id="969731"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dirty="0">
                <a:ea typeface="ＭＳ Ｐゴシック" charset="0"/>
                <a:cs typeface="ＭＳ Ｐゴシック" charset="0"/>
              </a:rPr>
              <a:t>Quoted in Michiko </a:t>
            </a:r>
            <a:r>
              <a:rPr lang="en-US" dirty="0" err="1">
                <a:ea typeface="ＭＳ Ｐゴシック" charset="0"/>
                <a:cs typeface="ＭＳ Ｐゴシック" charset="0"/>
              </a:rPr>
              <a:t>Kakutani</a:t>
            </a:r>
            <a:r>
              <a:rPr lang="en-US" dirty="0">
                <a:ea typeface="ＭＳ Ｐゴシック" charset="0"/>
                <a:cs typeface="ＭＳ Ｐゴシック" charset="0"/>
              </a:rPr>
              <a:t>, </a:t>
            </a:r>
            <a:r>
              <a:rPr lang="en-US" altLang="ja-JP" dirty="0">
                <a:ea typeface="ＭＳ Ｐゴシック" charset="0"/>
                <a:cs typeface="ＭＳ Ｐゴシック" charset="0"/>
              </a:rPr>
              <a:t>"Truth Fast Losing Its Value in Non-Fiction," The Sunday Times</a:t>
            </a:r>
            <a:r>
              <a:rPr lang="en-US" altLang="ja-JP" i="1" dirty="0">
                <a:ea typeface="ＭＳ Ｐゴシック" charset="0"/>
                <a:cs typeface="ＭＳ Ｐゴシック" charset="0"/>
              </a:rPr>
              <a:t>, 22 January 2006, p. 33 reprint of The New York Times. </a:t>
            </a:r>
            <a:r>
              <a:rPr lang="en-US" altLang="ja-JP" b="1" dirty="0">
                <a:latin typeface="Arial" charset="0"/>
                <a:ea typeface="ＭＳ Ｐゴシック" charset="0"/>
                <a:cs typeface="ＭＳ Ｐゴシック" charset="0"/>
              </a:rPr>
              <a:t>Stanley Fish</a:t>
            </a:r>
            <a:r>
              <a:rPr lang="en-US" altLang="ja-JP" dirty="0">
                <a:latin typeface="Arial" charset="0"/>
                <a:ea typeface="ＭＳ Ｐゴシック" charset="0"/>
                <a:cs typeface="ＭＳ Ｐゴシック" charset="0"/>
              </a:rPr>
              <a:t> is the Dean of the College of Arts and Sciences at University of Illinois at Chicago and one of the most influential and controversial theorists and critics of literature, law, and philosophy of our time.</a:t>
            </a:r>
            <a:endParaRPr lang="en-US" dirty="0">
              <a:latin typeface="Arial" charset="0"/>
              <a:ea typeface="ＭＳ Ｐゴシック" charset="0"/>
              <a:cs typeface="ＭＳ Ｐゴシック" charset="0"/>
            </a:endParaRPr>
          </a:p>
        </p:txBody>
      </p:sp>
    </p:spTree>
  </p:cSld>
  <p:clrMapOvr>
    <a:masterClrMapping/>
  </p:clrMapOvr>
</p:notes>
</file>

<file path=ppt/notesSlides/notesSlide2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7177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fld id="{A7137BB5-A3D9-F841-B56B-80FC55CCB9FC}" type="slidenum">
              <a:rPr lang="en-US" sz="1200">
                <a:solidFill>
                  <a:srgbClr val="000000"/>
                </a:solidFill>
                <a:latin typeface="26" charset="0"/>
              </a:rPr>
              <a:pPr/>
              <a:t>228</a:t>
            </a:fld>
            <a:endParaRPr lang="en-US" sz="1200">
              <a:solidFill>
                <a:srgbClr val="000000"/>
              </a:solidFill>
              <a:latin typeface="26" charset="0"/>
            </a:endParaRPr>
          </a:p>
        </p:txBody>
      </p:sp>
      <p:sp>
        <p:nvSpPr>
          <p:cNvPr id="971778" name="Rectangle 2"/>
          <p:cNvSpPr>
            <a:spLocks noGrp="1" noRot="1" noChangeAspect="1" noChangeArrowheads="1" noTextEdit="1"/>
          </p:cNvSpPr>
          <p:nvPr>
            <p:ph type="sldImg"/>
          </p:nvPr>
        </p:nvSpPr>
        <p:spPr>
          <a:ln/>
        </p:spPr>
      </p:sp>
      <p:sp>
        <p:nvSpPr>
          <p:cNvPr id="971779"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eaLnBrk="1" hangingPunct="1"/>
            <a:r>
              <a:rPr lang="en-US">
                <a:ea typeface="ＭＳ Ｐゴシック" charset="0"/>
                <a:cs typeface="ＭＳ Ｐゴシック" charset="0"/>
              </a:rPr>
              <a:t>We used to enshrine (exalt) objectivity in our modern world.  Now, in a post-modern world, we exalt subjectivity.  Tolerance is our priority now.</a:t>
            </a:r>
          </a:p>
        </p:txBody>
      </p:sp>
    </p:spTree>
  </p:cSld>
  <p:clrMapOvr>
    <a:masterClrMapping/>
  </p:clrMapOvr>
</p:notes>
</file>

<file path=ppt/notesSlides/notesSlide2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7382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fld id="{473701FE-1DFC-354A-BCF3-FE018ED5745A}" type="slidenum">
              <a:rPr lang="en-US" sz="1200">
                <a:solidFill>
                  <a:srgbClr val="000000"/>
                </a:solidFill>
                <a:latin typeface="26" charset="0"/>
              </a:rPr>
              <a:pPr/>
              <a:t>229</a:t>
            </a:fld>
            <a:endParaRPr lang="en-US" sz="1200">
              <a:solidFill>
                <a:srgbClr val="000000"/>
              </a:solidFill>
              <a:latin typeface="26" charset="0"/>
            </a:endParaRPr>
          </a:p>
        </p:txBody>
      </p:sp>
      <p:sp>
        <p:nvSpPr>
          <p:cNvPr id="973826" name="Rectangle 2"/>
          <p:cNvSpPr>
            <a:spLocks noGrp="1" noRot="1" noChangeAspect="1" noChangeArrowheads="1" noTextEdit="1"/>
          </p:cNvSpPr>
          <p:nvPr>
            <p:ph type="sldImg"/>
          </p:nvPr>
        </p:nvSpPr>
        <p:spPr>
          <a:ln/>
        </p:spPr>
      </p:sp>
      <p:sp>
        <p:nvSpPr>
          <p:cNvPr id="973827"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eaLnBrk="1" hangingPunct="1"/>
            <a:r>
              <a:rPr lang="en-US" dirty="0">
                <a:ea typeface="ＭＳ Ｐゴシック" charset="0"/>
                <a:cs typeface="ＭＳ Ｐゴシック" charset="0"/>
              </a:rPr>
              <a:t>Movies no longer say </a:t>
            </a:r>
            <a:r>
              <a:rPr lang="en-US" altLang="ja-JP" dirty="0">
                <a:ea typeface="ＭＳ Ｐゴシック" charset="0"/>
                <a:cs typeface="ＭＳ Ｐゴシック" charset="0"/>
              </a:rPr>
              <a:t>"A True Story."  Instead we are left to wonder how much of movies like "Alexander" (2005) has true--50%? 2%?</a:t>
            </a:r>
            <a:endParaRPr lang="en-US" dirty="0">
              <a:ea typeface="ＭＳ Ｐゴシック" charset="0"/>
              <a:cs typeface="ＭＳ Ｐゴシック" charset="0"/>
            </a:endParaRPr>
          </a:p>
        </p:txBody>
      </p:sp>
    </p:spTree>
  </p:cSld>
  <p:clrMapOvr>
    <a:masterClrMapping/>
  </p:clrMapOvr>
</p:notes>
</file>

<file path=ppt/notesSlides/notesSlide2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7587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fld id="{CFC304C2-4A2E-A640-B582-6C0E594BBD5B}" type="slidenum">
              <a:rPr lang="en-US" sz="1200">
                <a:solidFill>
                  <a:srgbClr val="000000"/>
                </a:solidFill>
                <a:latin typeface="26" charset="0"/>
              </a:rPr>
              <a:pPr/>
              <a:t>230</a:t>
            </a:fld>
            <a:endParaRPr lang="en-US" sz="1200">
              <a:solidFill>
                <a:srgbClr val="000000"/>
              </a:solidFill>
              <a:latin typeface="26" charset="0"/>
            </a:endParaRPr>
          </a:p>
        </p:txBody>
      </p:sp>
      <p:sp>
        <p:nvSpPr>
          <p:cNvPr id="975874" name="Rectangle 2"/>
          <p:cNvSpPr>
            <a:spLocks noGrp="1" noRot="1" noChangeAspect="1" noChangeArrowheads="1"/>
          </p:cNvSpPr>
          <p:nvPr>
            <p:ph type="sldImg"/>
          </p:nvPr>
        </p:nvSpPr>
        <p:spPr>
          <a:solidFill>
            <a:srgbClr val="FFFFFF"/>
          </a:solidFill>
          <a:ln/>
        </p:spPr>
      </p:sp>
      <p:sp>
        <p:nvSpPr>
          <p:cNvPr id="975875"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a:ea typeface="ＭＳ Ｐゴシック" charset="0"/>
                <a:cs typeface="ＭＳ Ｐゴシック" charset="0"/>
              </a:rPr>
              <a:t>People still buy tabloids with little care for whether they tell truth or not.</a:t>
            </a:r>
          </a:p>
        </p:txBody>
      </p:sp>
    </p:spTree>
  </p:cSld>
  <p:clrMapOvr>
    <a:masterClrMapping/>
  </p:clrMapOvr>
</p:notes>
</file>

<file path=ppt/notesSlides/notesSlide2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508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CD6BE95B-8AE1-4C4A-83D1-3B11405CCEF7}"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231</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345090" name="Rectangle 2"/>
          <p:cNvSpPr>
            <a:spLocks noGrp="1" noRot="1" noChangeAspect="1" noChangeArrowheads="1"/>
          </p:cNvSpPr>
          <p:nvPr>
            <p:ph type="sldImg"/>
          </p:nvPr>
        </p:nvSpPr>
        <p:spPr>
          <a:solidFill>
            <a:srgbClr val="FFFFFF"/>
          </a:solidFill>
          <a:ln/>
        </p:spPr>
      </p:sp>
      <p:sp>
        <p:nvSpPr>
          <p:cNvPr id="345091"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a:latin typeface="Arial" charset="0"/>
                <a:ea typeface="ＭＳ Ｐゴシック" charset="0"/>
                <a:cs typeface="ＭＳ Ｐゴシック" charset="0"/>
              </a:rPr>
              <a:t>Brown supposes that </a:t>
            </a:r>
            <a:r>
              <a:rPr lang="en-US" altLang="ja-JP">
                <a:latin typeface="Arial" charset="0"/>
                <a:ea typeface="ＭＳ Ｐゴシック" charset="0"/>
                <a:cs typeface="ＭＳ Ｐゴシック" charset="0"/>
              </a:rPr>
              <a:t>"</a:t>
            </a:r>
            <a:r>
              <a:rPr lang="en-US">
                <a:latin typeface="Arial" charset="0"/>
                <a:ea typeface="ＭＳ Ｐゴシック" charset="0"/>
                <a:cs typeface="ＭＳ Ｐゴシック" charset="0"/>
              </a:rPr>
              <a:t>all gospels are created equal,</a:t>
            </a:r>
            <a:r>
              <a:rPr lang="en-US" altLang="ja-JP">
                <a:latin typeface="Arial" charset="0"/>
                <a:ea typeface="ＭＳ Ｐゴシック" charset="0"/>
                <a:cs typeface="ＭＳ Ｐゴシック" charset="0"/>
              </a:rPr>
              <a:t>"</a:t>
            </a:r>
            <a:r>
              <a:rPr lang="en-US">
                <a:latin typeface="Arial" charset="0"/>
                <a:ea typeface="ＭＳ Ｐゴシック" charset="0"/>
                <a:cs typeface="ＭＳ Ｐゴシック" charset="0"/>
              </a:rPr>
              <a:t> including these 16 heretical gospels that came a century after Christ.</a:t>
            </a:r>
          </a:p>
        </p:txBody>
      </p:sp>
    </p:spTree>
  </p:cSld>
  <p:clrMapOvr>
    <a:masterClrMapping/>
  </p:clrMapOvr>
</p:notes>
</file>

<file path=ppt/notesSlides/notesSlide2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713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08C0417E-3886-3D4F-9389-B7AE7F208137}"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232</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347138" name="Rectangle 2"/>
          <p:cNvSpPr>
            <a:spLocks noGrp="1" noRot="1" noChangeAspect="1" noChangeArrowheads="1"/>
          </p:cNvSpPr>
          <p:nvPr>
            <p:ph type="sldImg"/>
          </p:nvPr>
        </p:nvSpPr>
        <p:spPr>
          <a:solidFill>
            <a:srgbClr val="FFFFFF"/>
          </a:solidFill>
          <a:ln/>
        </p:spPr>
      </p:sp>
      <p:sp>
        <p:nvSpPr>
          <p:cNvPr id="347139"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a:latin typeface="Arial" charset="0"/>
                <a:ea typeface="ＭＳ Ｐゴシック" charset="0"/>
                <a:cs typeface="ＭＳ Ｐゴシック" charset="0"/>
              </a:rPr>
              <a:t>These Gnostic works do not amount to </a:t>
            </a:r>
            <a:r>
              <a:rPr lang="en-US" altLang="ja-JP">
                <a:latin typeface="Arial" charset="0"/>
                <a:ea typeface="ＭＳ Ｐゴシック" charset="0"/>
                <a:cs typeface="ＭＳ Ｐゴシック" charset="0"/>
              </a:rPr>
              <a:t>"</a:t>
            </a:r>
            <a:r>
              <a:rPr lang="en-US">
                <a:latin typeface="Arial" charset="0"/>
                <a:ea typeface="ＭＳ Ｐゴシック" charset="0"/>
                <a:cs typeface="ＭＳ Ｐゴシック" charset="0"/>
              </a:rPr>
              <a:t>80 gospels</a:t>
            </a:r>
            <a:r>
              <a:rPr lang="en-US" altLang="ja-JP">
                <a:latin typeface="Arial" charset="0"/>
                <a:ea typeface="ＭＳ Ｐゴシック" charset="0"/>
                <a:cs typeface="ＭＳ Ｐゴシック" charset="0"/>
              </a:rPr>
              <a:t>"</a:t>
            </a:r>
            <a:r>
              <a:rPr lang="en-US">
                <a:latin typeface="Arial" charset="0"/>
                <a:ea typeface="ＭＳ Ｐゴシック" charset="0"/>
                <a:cs typeface="ＭＳ Ｐゴシック" charset="0"/>
              </a:rPr>
              <a:t> as Brown claims.  What they say is so esoteric that few read them.</a:t>
            </a: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548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fld id="{095267EE-F5B5-2B4A-AA57-8B044B5EA8B7}" type="slidenum">
              <a:rPr lang="en-GB" sz="1200">
                <a:solidFill>
                  <a:srgbClr val="FFFFFF"/>
                </a:solidFill>
                <a:latin typeface="Comic Sans MS" charset="0"/>
              </a:rPr>
              <a:pPr/>
              <a:t>23</a:t>
            </a:fld>
            <a:endParaRPr lang="en-GB" sz="1200">
              <a:solidFill>
                <a:srgbClr val="FFFFFF"/>
              </a:solidFill>
              <a:latin typeface="Comic Sans MS" charset="0"/>
            </a:endParaRPr>
          </a:p>
        </p:txBody>
      </p:sp>
      <p:sp>
        <p:nvSpPr>
          <p:cNvPr id="575490" name="Rectangle 1026"/>
          <p:cNvSpPr>
            <a:spLocks noGrp="1" noRot="1" noChangeAspect="1" noChangeArrowheads="1"/>
          </p:cNvSpPr>
          <p:nvPr>
            <p:ph type="sldImg"/>
          </p:nvPr>
        </p:nvSpPr>
        <p:spPr>
          <a:solidFill>
            <a:srgbClr val="FFFFFF"/>
          </a:solidFill>
          <a:ln/>
        </p:spPr>
      </p:sp>
      <p:sp>
        <p:nvSpPr>
          <p:cNvPr id="575491"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ea typeface="ＭＳ Ｐゴシック" charset="0"/>
              <a:cs typeface="ＭＳ Ｐゴシック" charset="0"/>
            </a:endParaRPr>
          </a:p>
        </p:txBody>
      </p:sp>
    </p:spTree>
  </p:cSld>
  <p:clrMapOvr>
    <a:masterClrMapping/>
  </p:clrMapOvr>
</p:notes>
</file>

<file path=ppt/notesSlides/notesSlide2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918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134680F9-3014-7E48-BFBD-482A1D7DE2F1}"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233</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349186" name="Rectangle 2"/>
          <p:cNvSpPr>
            <a:spLocks noGrp="1" noRot="1" noChangeAspect="1" noChangeArrowheads="1"/>
          </p:cNvSpPr>
          <p:nvPr>
            <p:ph type="sldImg"/>
          </p:nvPr>
        </p:nvSpPr>
        <p:spPr>
          <a:solidFill>
            <a:srgbClr val="FFFFFF"/>
          </a:solidFill>
          <a:ln/>
        </p:spPr>
      </p:sp>
      <p:sp>
        <p:nvSpPr>
          <p:cNvPr id="349187"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2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1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442F4CE0-7DBE-204A-A1E6-C498774946E2}"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234</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351234" name="Rectangle 2"/>
          <p:cNvSpPr>
            <a:spLocks noGrp="1" noRot="1" noChangeAspect="1" noChangeArrowheads="1"/>
          </p:cNvSpPr>
          <p:nvPr>
            <p:ph type="sldImg"/>
          </p:nvPr>
        </p:nvSpPr>
        <p:spPr>
          <a:solidFill>
            <a:srgbClr val="FFFFFF"/>
          </a:solidFill>
          <a:ln/>
        </p:spPr>
      </p:sp>
      <p:sp>
        <p:nvSpPr>
          <p:cNvPr id="35123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2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8611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fld id="{E6DE305F-0E7A-2347-B5AB-25A8C9226A0F}" type="slidenum">
              <a:rPr lang="en-US" sz="1200">
                <a:latin typeface="26" charset="0"/>
              </a:rPr>
              <a:pPr/>
              <a:t>235</a:t>
            </a:fld>
            <a:endParaRPr lang="en-US" sz="1200">
              <a:latin typeface="26" charset="0"/>
            </a:endParaRPr>
          </a:p>
        </p:txBody>
      </p:sp>
      <p:sp>
        <p:nvSpPr>
          <p:cNvPr id="986114" name="Rectangle 2"/>
          <p:cNvSpPr>
            <a:spLocks noGrp="1" noRot="1" noChangeAspect="1" noChangeArrowheads="1"/>
          </p:cNvSpPr>
          <p:nvPr>
            <p:ph type="sldImg"/>
          </p:nvPr>
        </p:nvSpPr>
        <p:spPr>
          <a:solidFill>
            <a:srgbClr val="FFFFFF"/>
          </a:solidFill>
          <a:ln/>
        </p:spPr>
      </p:sp>
      <p:sp>
        <p:nvSpPr>
          <p:cNvPr id="986115"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a:ea typeface="ＭＳ Ｐゴシック" charset="0"/>
                <a:cs typeface="ＭＳ Ｐゴシック" charset="0"/>
              </a:rPr>
              <a:t>Even adding these pretend epistles and apocalypses sum up to 50 works.</a:t>
            </a:r>
          </a:p>
        </p:txBody>
      </p:sp>
    </p:spTree>
  </p:cSld>
  <p:clrMapOvr>
    <a:masterClrMapping/>
  </p:clrMapOvr>
</p:notes>
</file>

<file path=ppt/notesSlides/notesSlide2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846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44671A22-BD65-6049-90E1-563ACA3A9566}"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236</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318466" name="Rectangle 2"/>
          <p:cNvSpPr>
            <a:spLocks noGrp="1" noRot="1" noChangeAspect="1" noChangeArrowheads="1"/>
          </p:cNvSpPr>
          <p:nvPr>
            <p:ph type="sldImg"/>
          </p:nvPr>
        </p:nvSpPr>
        <p:spPr>
          <a:solidFill>
            <a:srgbClr val="FFFFFF"/>
          </a:solidFill>
          <a:ln/>
        </p:spPr>
      </p:sp>
      <p:sp>
        <p:nvSpPr>
          <p:cNvPr id="318467" name="Rectangle 3"/>
          <p:cNvSpPr>
            <a:spLocks noGrp="1" noChangeArrowheads="1"/>
          </p:cNvSpPr>
          <p:nvPr>
            <p:ph type="body" idx="1"/>
          </p:nvPr>
        </p:nvSpPr>
        <p:spPr>
          <a:solidFill>
            <a:srgbClr val="FFFFFF"/>
          </a:solidFill>
          <a:ln>
            <a:solidFill>
              <a:srgbClr val="000000"/>
            </a:solidFill>
          </a:ln>
        </p:spPr>
        <p:txBody>
          <a:bodyPr/>
          <a:lstStyle/>
          <a:p>
            <a:pPr algn="r" rtl="1" eaLnBrk="1" hangingPunct="1"/>
            <a:r>
              <a:rPr lang="ar-SA" dirty="0">
                <a:latin typeface="Arial" charset="0"/>
                <a:cs typeface="ＭＳ Ｐゴシック" charset="0"/>
              </a:rPr>
              <a:t>أنكرالعديد من الغنوصيين أن يسوع كان إنسانًا حقيقيًا. وقام آخرون بتعظيم الروح حتى أن أنكروا ألوهيته.</a:t>
            </a:r>
            <a:endParaRPr lang="en-US" dirty="0">
              <a:latin typeface="Arial" charset="0"/>
              <a:cs typeface="ＭＳ Ｐゴシック" charset="0"/>
            </a:endParaRPr>
          </a:p>
        </p:txBody>
      </p:sp>
    </p:spTree>
  </p:cSld>
  <p:clrMapOvr>
    <a:masterClrMapping/>
  </p:clrMapOvr>
</p:notes>
</file>

<file path=ppt/notesSlides/notesSlide2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942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81919106-C671-DF42-8C30-9E7CF0D6C4BC}"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237</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359426" name="Rectangle 2"/>
          <p:cNvSpPr>
            <a:spLocks noGrp="1" noRot="1" noChangeAspect="1" noChangeArrowheads="1" noTextEdit="1"/>
          </p:cNvSpPr>
          <p:nvPr>
            <p:ph type="sldImg"/>
          </p:nvPr>
        </p:nvSpPr>
        <p:spPr>
          <a:ln/>
        </p:spPr>
      </p:sp>
      <p:sp>
        <p:nvSpPr>
          <p:cNvPr id="359427"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dirty="0">
              <a:latin typeface="Arial" charset="0"/>
              <a:ea typeface="ＭＳ Ｐゴシック" charset="0"/>
              <a:cs typeface="ＭＳ Ｐゴシック" charset="0"/>
            </a:endParaRPr>
          </a:p>
        </p:txBody>
      </p:sp>
    </p:spTree>
  </p:cSld>
  <p:clrMapOvr>
    <a:masterClrMapping/>
  </p:clrMapOvr>
</p:notes>
</file>

<file path=ppt/notesSlides/notesSlide2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147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08939FE3-FD27-8F47-AD4B-C23632B60546}"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238</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361474" name="Rectangle 2"/>
          <p:cNvSpPr>
            <a:spLocks noGrp="1" noRot="1" noChangeAspect="1" noChangeArrowheads="1" noTextEdit="1"/>
          </p:cNvSpPr>
          <p:nvPr>
            <p:ph type="sldImg"/>
          </p:nvPr>
        </p:nvSpPr>
        <p:spPr>
          <a:ln/>
        </p:spPr>
      </p:sp>
      <p:sp>
        <p:nvSpPr>
          <p:cNvPr id="361475"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2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94305" name="Rectangle 7"/>
          <p:cNvSpPr txBox="1">
            <a:spLocks noGrp="1" noChangeArrowheads="1"/>
          </p:cNvSpPr>
          <p:nvPr/>
        </p:nvSpPr>
        <p:spPr bwMode="auto">
          <a:xfrm>
            <a:off x="3890963" y="8707438"/>
            <a:ext cx="2992437" cy="4508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89950" tIns="44975" rIns="89950" bIns="44975" anchor="b"/>
          <a:lstStyle>
            <a:lvl1pPr defTabSz="900113">
              <a:defRPr sz="2400">
                <a:solidFill>
                  <a:schemeClr val="tx1"/>
                </a:solidFill>
                <a:latin typeface="BONES" charset="0"/>
                <a:ea typeface="ＭＳ Ｐゴシック" charset="0"/>
                <a:cs typeface="ＭＳ Ｐゴシック" charset="0"/>
              </a:defRPr>
            </a:lvl1pPr>
            <a:lvl2pPr marL="742950" indent="-285750" defTabSz="900113">
              <a:defRPr sz="2400">
                <a:solidFill>
                  <a:schemeClr val="tx1"/>
                </a:solidFill>
                <a:latin typeface="BONES" charset="0"/>
                <a:ea typeface="ＭＳ Ｐゴシック" charset="0"/>
              </a:defRPr>
            </a:lvl2pPr>
            <a:lvl3pPr marL="1143000" indent="-228600" defTabSz="900113">
              <a:defRPr sz="2400">
                <a:solidFill>
                  <a:schemeClr val="tx1"/>
                </a:solidFill>
                <a:latin typeface="BONES" charset="0"/>
                <a:ea typeface="ＭＳ Ｐゴシック" charset="0"/>
              </a:defRPr>
            </a:lvl3pPr>
            <a:lvl4pPr marL="1600200" indent="-228600" defTabSz="900113">
              <a:defRPr sz="2400">
                <a:solidFill>
                  <a:schemeClr val="tx1"/>
                </a:solidFill>
                <a:latin typeface="BONES" charset="0"/>
                <a:ea typeface="ＭＳ Ｐゴシック" charset="0"/>
              </a:defRPr>
            </a:lvl4pPr>
            <a:lvl5pPr marL="2057400" indent="-228600" defTabSz="900113">
              <a:defRPr sz="2400">
                <a:solidFill>
                  <a:schemeClr val="tx1"/>
                </a:solidFill>
                <a:latin typeface="BONES" charset="0"/>
                <a:ea typeface="ＭＳ Ｐゴシック" charset="0"/>
              </a:defRPr>
            </a:lvl5pPr>
            <a:lvl6pPr marL="2514600" indent="-228600" defTabSz="900113" eaLnBrk="0" fontAlgn="base" hangingPunct="0">
              <a:spcBef>
                <a:spcPct val="0"/>
              </a:spcBef>
              <a:spcAft>
                <a:spcPct val="0"/>
              </a:spcAft>
              <a:defRPr sz="2400">
                <a:solidFill>
                  <a:schemeClr val="tx1"/>
                </a:solidFill>
                <a:latin typeface="BONES" charset="0"/>
                <a:ea typeface="ＭＳ Ｐゴシック" charset="0"/>
              </a:defRPr>
            </a:lvl6pPr>
            <a:lvl7pPr marL="2971800" indent="-228600" defTabSz="900113" eaLnBrk="0" fontAlgn="base" hangingPunct="0">
              <a:spcBef>
                <a:spcPct val="0"/>
              </a:spcBef>
              <a:spcAft>
                <a:spcPct val="0"/>
              </a:spcAft>
              <a:defRPr sz="2400">
                <a:solidFill>
                  <a:schemeClr val="tx1"/>
                </a:solidFill>
                <a:latin typeface="BONES" charset="0"/>
                <a:ea typeface="ＭＳ Ｐゴシック" charset="0"/>
              </a:defRPr>
            </a:lvl7pPr>
            <a:lvl8pPr marL="3429000" indent="-228600" defTabSz="900113" eaLnBrk="0" fontAlgn="base" hangingPunct="0">
              <a:spcBef>
                <a:spcPct val="0"/>
              </a:spcBef>
              <a:spcAft>
                <a:spcPct val="0"/>
              </a:spcAft>
              <a:defRPr sz="2400">
                <a:solidFill>
                  <a:schemeClr val="tx1"/>
                </a:solidFill>
                <a:latin typeface="BONES" charset="0"/>
                <a:ea typeface="ＭＳ Ｐゴシック" charset="0"/>
              </a:defRPr>
            </a:lvl8pPr>
            <a:lvl9pPr marL="3886200" indent="-228600" defTabSz="900113" eaLnBrk="0" fontAlgn="base" hangingPunct="0">
              <a:spcBef>
                <a:spcPct val="0"/>
              </a:spcBef>
              <a:spcAft>
                <a:spcPct val="0"/>
              </a:spcAft>
              <a:defRPr sz="2400">
                <a:solidFill>
                  <a:schemeClr val="tx1"/>
                </a:solidFill>
                <a:latin typeface="BONES" charset="0"/>
                <a:ea typeface="ＭＳ Ｐゴシック" charset="0"/>
              </a:defRPr>
            </a:lvl9pPr>
          </a:lstStyle>
          <a:p>
            <a:pPr algn="r"/>
            <a:fld id="{1CA950FB-5789-564C-930C-FECD17E9D3D6}" type="slidenum">
              <a:rPr lang="en-US" sz="1200">
                <a:solidFill>
                  <a:srgbClr val="000000"/>
                </a:solidFill>
                <a:latin typeface="Times New Roman" charset="0"/>
              </a:rPr>
              <a:pPr algn="r"/>
              <a:t>239</a:t>
            </a:fld>
            <a:endParaRPr lang="en-US" sz="1200">
              <a:solidFill>
                <a:srgbClr val="000000"/>
              </a:solidFill>
              <a:latin typeface="Times New Roman" charset="0"/>
            </a:endParaRPr>
          </a:p>
        </p:txBody>
      </p:sp>
      <p:sp>
        <p:nvSpPr>
          <p:cNvPr id="994306" name="Rectangle 2"/>
          <p:cNvSpPr>
            <a:spLocks noGrp="1" noRot="1" noChangeAspect="1" noChangeArrowheads="1"/>
          </p:cNvSpPr>
          <p:nvPr>
            <p:ph type="sldImg"/>
          </p:nvPr>
        </p:nvSpPr>
        <p:spPr>
          <a:solidFill>
            <a:srgbClr val="FFFFFF"/>
          </a:solidFill>
          <a:ln/>
        </p:spPr>
      </p:sp>
      <p:sp>
        <p:nvSpPr>
          <p:cNvPr id="994307"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lIns="91434" tIns="45716" rIns="91434" bIns="45716"/>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2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9635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fld id="{C95EA1E6-1305-7847-85CF-4D6BF23B40D1}" type="slidenum">
              <a:rPr lang="en-US" sz="1200">
                <a:latin typeface="26" charset="0"/>
              </a:rPr>
              <a:pPr/>
              <a:t>240</a:t>
            </a:fld>
            <a:endParaRPr lang="en-US" sz="1200">
              <a:latin typeface="26" charset="0"/>
            </a:endParaRPr>
          </a:p>
        </p:txBody>
      </p:sp>
      <p:sp>
        <p:nvSpPr>
          <p:cNvPr id="996354" name="AutoShape 2"/>
          <p:cNvSpPr>
            <a:spLocks noGrp="1" noRot="1" noChangeAspect="1" noChangeArrowheads="1" noTextEdit="1"/>
          </p:cNvSpPr>
          <p:nvPr>
            <p:ph type="sldImg"/>
          </p:nvPr>
        </p:nvSpPr>
        <p:spPr>
          <a:xfrm>
            <a:off x="841375" y="241300"/>
            <a:ext cx="5233988" cy="3925888"/>
          </a:xfrm>
          <a:ln/>
        </p:spPr>
      </p:sp>
      <p:sp>
        <p:nvSpPr>
          <p:cNvPr id="996355" name="Rectangle 3"/>
          <p:cNvSpPr>
            <a:spLocks noGrp="1" noChangeArrowheads="1"/>
          </p:cNvSpPr>
          <p:nvPr>
            <p:ph type="body" idx="1"/>
          </p:nvPr>
        </p:nvSpPr>
        <p:spPr>
          <a:xfrm>
            <a:off x="396875" y="4305300"/>
            <a:ext cx="5988050" cy="4184650"/>
          </a:xfrm>
          <a:solidFill>
            <a:srgbClr val="FFFFFF"/>
          </a:solidFill>
          <a:ln>
            <a:solidFill>
              <a:srgbClr val="000000"/>
            </a:solidFill>
          </a:ln>
        </p:spPr>
        <p:txBody>
          <a:bodyPr/>
          <a:lstStyle/>
          <a:p>
            <a:pPr marL="112713" indent="-112713" defTabSz="1020763" eaLnBrk="1" hangingPunct="1"/>
            <a:r>
              <a:rPr lang="en-US" dirty="0">
                <a:ea typeface="ＭＳ Ｐゴシック" charset="0"/>
                <a:cs typeface="ＭＳ Ｐゴシック" charset="0"/>
              </a:rPr>
              <a:t>By </a:t>
            </a:r>
            <a:r>
              <a:rPr lang="en-US" altLang="ja-JP" dirty="0">
                <a:ea typeface="ＭＳ Ｐゴシック" charset="0"/>
                <a:cs typeface="ＭＳ Ｐゴシック" charset="0"/>
              </a:rPr>
              <a:t>"enemy" I mean those attacking our faith.</a:t>
            </a:r>
            <a:endParaRPr lang="en-US" dirty="0">
              <a:ea typeface="ＭＳ Ｐゴシック" charset="0"/>
              <a:cs typeface="ＭＳ Ｐゴシック" charset="0"/>
            </a:endParaRPr>
          </a:p>
        </p:txBody>
      </p:sp>
    </p:spTree>
  </p:cSld>
  <p:clrMapOvr>
    <a:masterClrMapping/>
  </p:clrMapOvr>
</p:notes>
</file>

<file path=ppt/notesSlides/notesSlide2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9840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fld id="{93BC1FED-FA2E-F74A-91BA-E9DCA5883C65}" type="slidenum">
              <a:rPr lang="en-US" sz="1200">
                <a:solidFill>
                  <a:srgbClr val="000000"/>
                </a:solidFill>
                <a:latin typeface="26" charset="0"/>
              </a:rPr>
              <a:pPr/>
              <a:t>241</a:t>
            </a:fld>
            <a:endParaRPr lang="en-US" sz="1200">
              <a:solidFill>
                <a:srgbClr val="000000"/>
              </a:solidFill>
              <a:latin typeface="26" charset="0"/>
            </a:endParaRPr>
          </a:p>
        </p:txBody>
      </p:sp>
      <p:sp>
        <p:nvSpPr>
          <p:cNvPr id="998402" name="Rectangle 2"/>
          <p:cNvSpPr>
            <a:spLocks noGrp="1" noRot="1" noChangeAspect="1" noChangeArrowheads="1"/>
          </p:cNvSpPr>
          <p:nvPr>
            <p:ph type="sldImg"/>
          </p:nvPr>
        </p:nvSpPr>
        <p:spPr>
          <a:solidFill>
            <a:srgbClr val="FFFFFF"/>
          </a:solidFill>
          <a:ln/>
        </p:spPr>
      </p:sp>
      <p:sp>
        <p:nvSpPr>
          <p:cNvPr id="99840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ea typeface="ＭＳ Ｐゴシック" charset="0"/>
              <a:cs typeface="ＭＳ Ｐゴシック" charset="0"/>
            </a:endParaRPr>
          </a:p>
        </p:txBody>
      </p:sp>
    </p:spTree>
  </p:cSld>
  <p:clrMapOvr>
    <a:masterClrMapping/>
  </p:clrMapOvr>
</p:notes>
</file>

<file path=ppt/notesSlides/notesSlide2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044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fld id="{A544913F-75CD-234A-A41D-4D86A985FD4C}" type="slidenum">
              <a:rPr lang="en-US" sz="1200">
                <a:solidFill>
                  <a:srgbClr val="000000"/>
                </a:solidFill>
                <a:latin typeface="26" charset="0"/>
              </a:rPr>
              <a:pPr/>
              <a:t>242</a:t>
            </a:fld>
            <a:endParaRPr lang="en-US" sz="1200">
              <a:solidFill>
                <a:srgbClr val="000000"/>
              </a:solidFill>
              <a:latin typeface="26" charset="0"/>
            </a:endParaRPr>
          </a:p>
        </p:txBody>
      </p:sp>
      <p:sp>
        <p:nvSpPr>
          <p:cNvPr id="1000450" name="Rectangle 2"/>
          <p:cNvSpPr>
            <a:spLocks noGrp="1" noRot="1" noChangeAspect="1" noChangeArrowheads="1"/>
          </p:cNvSpPr>
          <p:nvPr>
            <p:ph type="sldImg"/>
          </p:nvPr>
        </p:nvSpPr>
        <p:spPr>
          <a:solidFill>
            <a:srgbClr val="FFFFFF"/>
          </a:solidFill>
          <a:ln/>
        </p:spPr>
      </p:sp>
      <p:sp>
        <p:nvSpPr>
          <p:cNvPr id="1000451"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dirty="0">
                <a:ea typeface="ＭＳ Ｐゴシック" charset="0"/>
                <a:cs typeface="ＭＳ Ｐゴシック" charset="0"/>
              </a:rPr>
              <a:t>Of course, don</a:t>
            </a:r>
            <a:r>
              <a:rPr lang="fr-FR" altLang="ja-JP" dirty="0">
                <a:ea typeface="ＭＳ Ｐゴシック" charset="0"/>
                <a:cs typeface="ＭＳ Ｐゴシック" charset="0"/>
              </a:rPr>
              <a:t>'</a:t>
            </a:r>
            <a:r>
              <a:rPr lang="en-US" altLang="ja-JP" dirty="0">
                <a:ea typeface="ＭＳ Ｐゴシック" charset="0"/>
                <a:cs typeface="ＭＳ Ｐゴシック" charset="0"/>
              </a:rPr>
              <a:t>t become an expert on Dan Brown.  This heresy will soon pass away, but "the Word of the Lord is forever" so know God</a:t>
            </a:r>
            <a:r>
              <a:rPr lang="fr-FR" altLang="ja-JP" dirty="0">
                <a:ea typeface="ＭＳ Ｐゴシック" charset="0"/>
                <a:cs typeface="ＭＳ Ｐゴシック" charset="0"/>
              </a:rPr>
              <a:t>'</a:t>
            </a:r>
            <a:r>
              <a:rPr lang="en-US" altLang="ja-JP" dirty="0">
                <a:ea typeface="ＭＳ Ｐゴシック" charset="0"/>
                <a:cs typeface="ＭＳ Ｐゴシック" charset="0"/>
              </a:rPr>
              <a:t>s eternal Word better than any book!</a:t>
            </a:r>
            <a:endParaRPr lang="en-US" dirty="0">
              <a:ea typeface="ＭＳ Ｐゴシック" charset="0"/>
              <a:cs typeface="ＭＳ Ｐゴシック" charset="0"/>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753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fld id="{75F7F1D7-9636-E24B-8C92-6AFC71EE293C}" type="slidenum">
              <a:rPr lang="en-GB" sz="1200">
                <a:solidFill>
                  <a:srgbClr val="FFFFFF"/>
                </a:solidFill>
                <a:latin typeface="Comic Sans MS" charset="0"/>
              </a:rPr>
              <a:pPr/>
              <a:t>24</a:t>
            </a:fld>
            <a:endParaRPr lang="en-GB" sz="1200">
              <a:solidFill>
                <a:srgbClr val="FFFFFF"/>
              </a:solidFill>
              <a:latin typeface="Comic Sans MS" charset="0"/>
            </a:endParaRPr>
          </a:p>
        </p:txBody>
      </p:sp>
      <p:sp>
        <p:nvSpPr>
          <p:cNvPr id="577538" name="Rectangle 1026"/>
          <p:cNvSpPr>
            <a:spLocks noGrp="1" noRot="1" noChangeAspect="1" noChangeArrowheads="1"/>
          </p:cNvSpPr>
          <p:nvPr>
            <p:ph type="sldImg"/>
          </p:nvPr>
        </p:nvSpPr>
        <p:spPr>
          <a:solidFill>
            <a:srgbClr val="FFFFFF"/>
          </a:solidFill>
          <a:ln/>
        </p:spPr>
      </p:sp>
      <p:sp>
        <p:nvSpPr>
          <p:cNvPr id="57753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ea typeface="ＭＳ Ｐゴシック" charset="0"/>
              <a:cs typeface="ＭＳ Ｐゴシック" charset="0"/>
            </a:endParaRPr>
          </a:p>
        </p:txBody>
      </p:sp>
    </p:spTree>
  </p:cSld>
  <p:clrMapOvr>
    <a:masterClrMapping/>
  </p:clrMapOvr>
</p:notes>
</file>

<file path=ppt/notesSlides/notesSlide2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249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fld id="{5BDB5A17-49EB-9949-8E3B-EEC4A4384451}" type="slidenum">
              <a:rPr lang="en-US" sz="1200">
                <a:latin typeface="26" charset="0"/>
              </a:rPr>
              <a:pPr/>
              <a:t>243</a:t>
            </a:fld>
            <a:endParaRPr lang="en-US" sz="1200">
              <a:latin typeface="26" charset="0"/>
            </a:endParaRPr>
          </a:p>
        </p:txBody>
      </p:sp>
      <p:sp>
        <p:nvSpPr>
          <p:cNvPr id="1002498" name="Rectangle 2"/>
          <p:cNvSpPr>
            <a:spLocks noGrp="1" noRot="1" noChangeAspect="1" noChangeArrowheads="1"/>
          </p:cNvSpPr>
          <p:nvPr>
            <p:ph type="sldImg"/>
          </p:nvPr>
        </p:nvSpPr>
        <p:spPr>
          <a:solidFill>
            <a:srgbClr val="FFFFFF"/>
          </a:solidFill>
          <a:ln/>
        </p:spPr>
      </p:sp>
      <p:sp>
        <p:nvSpPr>
          <p:cNvPr id="1002499"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a:ea typeface="ＭＳ Ｐゴシック" charset="0"/>
                <a:cs typeface="ＭＳ Ｐゴシック" charset="0"/>
              </a:rPr>
              <a:t>Brown mentions the cross only in passing as a Christian symbol.  We need to complete this with the significance of the cross.  Christ died on the cross not for his own sins since he had none.  He died for us.</a:t>
            </a:r>
          </a:p>
        </p:txBody>
      </p:sp>
    </p:spTree>
  </p:cSld>
  <p:clrMapOvr>
    <a:masterClrMapping/>
  </p:clrMapOvr>
</p:notes>
</file>

<file path=ppt/notesSlides/notesSlide2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3681"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26FFD91E-AD83-F645-9022-6C76FFFE2406}"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244</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583682" name="Rectangle 2"/>
          <p:cNvSpPr>
            <a:spLocks noGrp="1" noRot="1" noChangeAspect="1" noChangeArrowheads="1" noTextEdit="1"/>
          </p:cNvSpPr>
          <p:nvPr>
            <p:ph type="sldImg"/>
          </p:nvPr>
        </p:nvSpPr>
        <p:spPr>
          <a:solidFill>
            <a:srgbClr val="FFFFFF"/>
          </a:solidFill>
          <a:ln/>
        </p:spPr>
      </p:sp>
      <p:sp>
        <p:nvSpPr>
          <p:cNvPr id="58368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627724869"/>
      </p:ext>
    </p:extLst>
  </p:cSld>
  <p:clrMapOvr>
    <a:masterClrMapping/>
  </p:clrMapOvr>
</p:notes>
</file>

<file path=ppt/notesSlides/notesSlide2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5729"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B7882583-6424-DE4C-A19C-EEE1D475062D}"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245</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585730" name="Rectangle 2"/>
          <p:cNvSpPr>
            <a:spLocks noGrp="1" noRot="1" noChangeAspect="1" noChangeArrowheads="1" noTextEdit="1"/>
          </p:cNvSpPr>
          <p:nvPr>
            <p:ph type="sldImg"/>
          </p:nvPr>
        </p:nvSpPr>
        <p:spPr>
          <a:solidFill>
            <a:srgbClr val="FFFFFF"/>
          </a:solidFill>
          <a:ln/>
        </p:spPr>
      </p:sp>
      <p:sp>
        <p:nvSpPr>
          <p:cNvPr id="58573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060537930"/>
      </p:ext>
    </p:extLst>
  </p:cSld>
  <p:clrMapOvr>
    <a:masterClrMapping/>
  </p:clrMapOvr>
</p:notes>
</file>

<file path=ppt/notesSlides/notesSlide2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826" name="Rectangle 7"/>
          <p:cNvSpPr>
            <a:spLocks noGrp="1" noChangeArrowheads="1"/>
          </p:cNvSpPr>
          <p:nvPr>
            <p:ph type="sldNum" sz="quarter" idx="5"/>
          </p:nvPr>
        </p:nvSpPr>
        <p:spPr>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C1E84E3F-B149-164B-9829-E0DC2A11E7F4}"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246</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205827" name="Rectangle 2"/>
          <p:cNvSpPr>
            <a:spLocks noGrp="1" noRot="1" noChangeAspect="1" noChangeArrowheads="1"/>
          </p:cNvSpPr>
          <p:nvPr>
            <p:ph type="sldImg"/>
          </p:nvPr>
        </p:nvSpPr>
        <p:spPr>
          <a:solidFill>
            <a:srgbClr val="FFFFFF"/>
          </a:solidFill>
          <a:ln/>
        </p:spPr>
      </p:sp>
      <p:sp>
        <p:nvSpPr>
          <p:cNvPr id="205828" name="Rectangle 3"/>
          <p:cNvSpPr>
            <a:spLocks noGrp="1" noChangeArrowheads="1"/>
          </p:cNvSpPr>
          <p:nvPr>
            <p:ph type="body" idx="1"/>
          </p:nvPr>
        </p:nvSpPr>
        <p:spPr>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txBody>
          <a:bodyPr/>
          <a:lstStyle/>
          <a:p>
            <a:pPr eaLnBrk="1" hangingPunct="1"/>
            <a:endParaRPr lang="en-US"/>
          </a:p>
        </p:txBody>
      </p:sp>
    </p:spTree>
    <p:extLst>
      <p:ext uri="{BB962C8B-B14F-4D97-AF65-F5344CB8AC3E}">
        <p14:creationId xmlns:p14="http://schemas.microsoft.com/office/powerpoint/2010/main" val="4017206943"/>
      </p:ext>
    </p:extLst>
  </p:cSld>
  <p:clrMapOvr>
    <a:masterClrMapping/>
  </p:clrMapOvr>
</p:notes>
</file>

<file path=ppt/notesSlides/notesSlide2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8834" name="Rectangle 7"/>
          <p:cNvSpPr>
            <a:spLocks noGrp="1" noChangeArrowheads="1"/>
          </p:cNvSpPr>
          <p:nvPr>
            <p:ph type="sldNum" sz="quarter" idx="5"/>
          </p:nvPr>
        </p:nvSpPr>
        <p:spPr>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93F8EC60-193A-1D4F-A901-AF1295531109}"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247</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248835" name="Rectangle 2"/>
          <p:cNvSpPr>
            <a:spLocks noGrp="1" noRot="1" noChangeAspect="1" noChangeArrowheads="1"/>
          </p:cNvSpPr>
          <p:nvPr>
            <p:ph type="sldImg"/>
          </p:nvPr>
        </p:nvSpPr>
        <p:spPr>
          <a:solidFill>
            <a:srgbClr val="FFFFFF"/>
          </a:solidFill>
          <a:ln/>
        </p:spPr>
      </p:sp>
      <p:sp>
        <p:nvSpPr>
          <p:cNvPr id="248836" name="Rectangle 3"/>
          <p:cNvSpPr>
            <a:spLocks noGrp="1" noChangeArrowheads="1"/>
          </p:cNvSpPr>
          <p:nvPr>
            <p:ph type="body" idx="1"/>
          </p:nvPr>
        </p:nvSpPr>
        <p:spPr>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txBody>
          <a:bodyPr/>
          <a:lstStyle/>
          <a:p>
            <a:pPr eaLnBrk="1" hangingPunct="1"/>
            <a:endParaRPr lang="en-US"/>
          </a:p>
        </p:txBody>
      </p:sp>
    </p:spTree>
  </p:cSld>
  <p:clrMapOvr>
    <a:masterClrMapping/>
  </p:clrMapOvr>
</p:notes>
</file>

<file path=ppt/notesSlides/notesSlide2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8594" name="Rectangle 7"/>
          <p:cNvSpPr>
            <a:spLocks noGrp="1" noChangeArrowheads="1"/>
          </p:cNvSpPr>
          <p:nvPr>
            <p:ph type="sldNum" sz="quarter" idx="5"/>
          </p:nvPr>
        </p:nvSpPr>
        <p:spPr>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71560CBE-6352-674B-8E6B-70A5FDF40DD5}"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248</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238595" name="Rectangle 2"/>
          <p:cNvSpPr>
            <a:spLocks noGrp="1" noRot="1" noChangeAspect="1" noChangeArrowheads="1"/>
          </p:cNvSpPr>
          <p:nvPr>
            <p:ph type="sldImg"/>
          </p:nvPr>
        </p:nvSpPr>
        <p:spPr>
          <a:solidFill>
            <a:srgbClr val="FFFFFF"/>
          </a:solidFill>
          <a:ln/>
        </p:spPr>
      </p:sp>
      <p:sp>
        <p:nvSpPr>
          <p:cNvPr id="238596" name="Rectangle 3"/>
          <p:cNvSpPr>
            <a:spLocks noGrp="1" noChangeArrowheads="1"/>
          </p:cNvSpPr>
          <p:nvPr>
            <p:ph type="body" idx="1"/>
          </p:nvPr>
        </p:nvSpPr>
        <p:spPr>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txBody>
          <a:bodyPr/>
          <a:lstStyle/>
          <a:p>
            <a:pPr eaLnBrk="1" hangingPunct="1"/>
            <a:endParaRPr lang="en-US"/>
          </a:p>
        </p:txBody>
      </p:sp>
    </p:spTree>
  </p:cSld>
  <p:clrMapOvr>
    <a:masterClrMapping/>
  </p:clrMapOvr>
</p:notes>
</file>

<file path=ppt/notesSlides/notesSlide2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8114" name="Rectangle 7"/>
          <p:cNvSpPr>
            <a:spLocks noGrp="1" noChangeArrowheads="1"/>
          </p:cNvSpPr>
          <p:nvPr>
            <p:ph type="sldNum" sz="quarter" idx="5"/>
          </p:nvPr>
        </p:nvSpPr>
        <p:spPr>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838CF3CA-DDBF-3646-AA9A-30C3E67F21C4}"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249</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218115" name="Rectangle 2"/>
          <p:cNvSpPr>
            <a:spLocks noGrp="1" noRot="1" noChangeAspect="1" noChangeArrowheads="1"/>
          </p:cNvSpPr>
          <p:nvPr>
            <p:ph type="sldImg"/>
          </p:nvPr>
        </p:nvSpPr>
        <p:spPr>
          <a:solidFill>
            <a:srgbClr val="FFFFFF"/>
          </a:solidFill>
          <a:ln/>
        </p:spPr>
      </p:sp>
      <p:sp>
        <p:nvSpPr>
          <p:cNvPr id="218116" name="Rectangle 3"/>
          <p:cNvSpPr>
            <a:spLocks noGrp="1" noChangeArrowheads="1"/>
          </p:cNvSpPr>
          <p:nvPr>
            <p:ph type="body" idx="1"/>
          </p:nvPr>
        </p:nvSpPr>
        <p:spPr>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txBody>
          <a:bodyPr/>
          <a:lstStyle/>
          <a:p>
            <a:pPr eaLnBrk="1" hangingPunct="1"/>
            <a:endParaRPr lang="en-US"/>
          </a:p>
        </p:txBody>
      </p:sp>
    </p:spTree>
    <p:extLst>
      <p:ext uri="{BB962C8B-B14F-4D97-AF65-F5344CB8AC3E}">
        <p14:creationId xmlns:p14="http://schemas.microsoft.com/office/powerpoint/2010/main" val="720540399"/>
      </p:ext>
    </p:extLst>
  </p:cSld>
  <p:clrMapOvr>
    <a:masterClrMapping/>
  </p:clrMapOvr>
</p:notes>
</file>

<file path=ppt/notesSlides/notesSlide2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5969"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27168AC-2F80-874C-82E5-2CD8C0ADB0E5}"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250</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595970" name="Rectangle 2"/>
          <p:cNvSpPr>
            <a:spLocks noGrp="1" noRot="1" noChangeAspect="1" noChangeArrowheads="1" noTextEdit="1"/>
          </p:cNvSpPr>
          <p:nvPr>
            <p:ph type="sldImg"/>
          </p:nvPr>
        </p:nvSpPr>
        <p:spPr>
          <a:solidFill>
            <a:srgbClr val="FFFFFF"/>
          </a:solidFill>
          <a:ln/>
        </p:spPr>
      </p:sp>
      <p:sp>
        <p:nvSpPr>
          <p:cNvPr id="595971"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a:latin typeface="Times New Roman" charset="0"/>
                <a:ea typeface="ＭＳ Ｐゴシック" charset="0"/>
                <a:cs typeface="ＭＳ Ｐゴシック" charset="0"/>
              </a:rPr>
              <a:t>The resurrection of Christ is the KEY sign that Christ was indeed who the Bible claims--God himself who took a human body to tell us of his love.  And the benefit to us for believing this is no secret…</a:t>
            </a:r>
          </a:p>
        </p:txBody>
      </p:sp>
    </p:spTree>
    <p:extLst>
      <p:ext uri="{BB962C8B-B14F-4D97-AF65-F5344CB8AC3E}">
        <p14:creationId xmlns:p14="http://schemas.microsoft.com/office/powerpoint/2010/main" val="800390104"/>
      </p:ext>
    </p:extLst>
  </p:cSld>
  <p:clrMapOvr>
    <a:masterClrMapping/>
  </p:clrMapOvr>
</p:notes>
</file>

<file path=ppt/notesSlides/notesSlide2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8017"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F04094E-F4EB-4C46-8FE5-26F3E4F17029}"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251</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598018" name="Rectangle 2"/>
          <p:cNvSpPr>
            <a:spLocks noGrp="1" noRot="1" noChangeAspect="1" noChangeArrowheads="1" noTextEdit="1"/>
          </p:cNvSpPr>
          <p:nvPr>
            <p:ph type="sldImg"/>
          </p:nvPr>
        </p:nvSpPr>
        <p:spPr>
          <a:solidFill>
            <a:srgbClr val="FFFFFF"/>
          </a:solidFill>
          <a:ln/>
        </p:spPr>
      </p:sp>
      <p:sp>
        <p:nvSpPr>
          <p:cNvPr id="598019"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a:latin typeface="Times New Roman" charset="0"/>
                <a:ea typeface="ＭＳ Ｐゴシック" charset="0"/>
                <a:cs typeface="ＭＳ Ｐゴシック" charset="0"/>
              </a:rPr>
              <a:t>This may look like a cryptic message but it</a:t>
            </a:r>
            <a:r>
              <a:rPr lang="mr-IN" altLang="ja-JP">
                <a:latin typeface="Times New Roman" charset="0"/>
                <a:ea typeface="ＭＳ Ｐゴシック" charset="0"/>
                <a:cs typeface="ＭＳ Ｐゴシック" charset="0"/>
              </a:rPr>
              <a:t>'</a:t>
            </a:r>
            <a:r>
              <a:rPr lang="en-US" altLang="ja-JP">
                <a:latin typeface="Times New Roman" charset="0"/>
                <a:ea typeface="ＭＳ Ｐゴシック" charset="0"/>
                <a:cs typeface="ＭＳ Ｐゴシック" charset="0"/>
              </a:rPr>
              <a:t>s actually the best known verse in the Bible.  It tells us that God gives us life with him forever when we simply place our trust in Jesus Christ.  This is no da Vinci Code.  It</a:t>
            </a:r>
            <a:r>
              <a:rPr lang="mr-IN" altLang="ja-JP">
                <a:latin typeface="Times New Roman" charset="0"/>
                <a:ea typeface="ＭＳ Ｐゴシック" charset="0"/>
                <a:cs typeface="ＭＳ Ｐゴシック" charset="0"/>
              </a:rPr>
              <a:t>'</a:t>
            </a:r>
            <a:r>
              <a:rPr lang="en-US" altLang="ja-JP">
                <a:latin typeface="Times New Roman" charset="0"/>
                <a:ea typeface="ＭＳ Ｐゴシック" charset="0"/>
                <a:cs typeface="ＭＳ Ｐゴシック" charset="0"/>
              </a:rPr>
              <a:t>s the Divine Code!</a:t>
            </a:r>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788561889"/>
      </p:ext>
    </p:extLst>
  </p:cSld>
  <p:clrMapOvr>
    <a:masterClrMapping/>
  </p:clrMapOvr>
</p:notes>
</file>

<file path=ppt/notesSlides/notesSlide2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0065"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A1A8BF13-6FB5-DB4F-8589-55D35A2521E1}"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252</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600066" name="Rectangle 2"/>
          <p:cNvSpPr>
            <a:spLocks noGrp="1" noRot="1" noChangeAspect="1" noChangeArrowheads="1" noTextEdit="1"/>
          </p:cNvSpPr>
          <p:nvPr>
            <p:ph type="sldImg"/>
          </p:nvPr>
        </p:nvSpPr>
        <p:spPr>
          <a:solidFill>
            <a:srgbClr val="FFFFFF"/>
          </a:solidFill>
          <a:ln/>
        </p:spPr>
      </p:sp>
      <p:sp>
        <p:nvSpPr>
          <p:cNvPr id="600067"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dirty="0">
                <a:latin typeface="Times New Roman" charset="0"/>
                <a:ea typeface="ＭＳ Ｐゴシック" charset="0"/>
                <a:cs typeface="ＭＳ Ｐゴシック" charset="0"/>
              </a:rPr>
              <a:t>In his nearly 600 page paperback that supposedly tells us the </a:t>
            </a:r>
            <a:r>
              <a:rPr lang="mr-IN" altLang="ja-JP" dirty="0">
                <a:latin typeface="Times New Roman" charset="0"/>
                <a:ea typeface="ＭＳ Ｐゴシック" charset="0"/>
                <a:cs typeface="ＭＳ Ｐゴシック" charset="0"/>
              </a:rPr>
              <a:t>"</a:t>
            </a:r>
            <a:r>
              <a:rPr lang="en-US" altLang="ja-JP" dirty="0">
                <a:latin typeface="Times New Roman" charset="0"/>
                <a:ea typeface="ＭＳ Ｐゴシック" charset="0"/>
                <a:cs typeface="ＭＳ Ｐゴシック" charset="0"/>
              </a:rPr>
              <a:t>truth</a:t>
            </a:r>
            <a:r>
              <a:rPr lang="mr-IN" altLang="ja-JP" dirty="0">
                <a:latin typeface="Times New Roman" charset="0"/>
                <a:ea typeface="ＭＳ Ｐゴシック" charset="0"/>
                <a:cs typeface="ＭＳ Ｐゴシック" charset="0"/>
              </a:rPr>
              <a:t>"</a:t>
            </a:r>
            <a:r>
              <a:rPr lang="en-US" altLang="ja-JP" dirty="0">
                <a:latin typeface="Times New Roman" charset="0"/>
                <a:ea typeface="ＭＳ Ｐゴシック" charset="0"/>
                <a:cs typeface="ＭＳ Ｐゴシック" charset="0"/>
              </a:rPr>
              <a:t> of Christianity, Brown NEVER EVEN ONCE mentions the resurrection of Christ.  This is the CHIEF teaching of Christianity--that Christ proved his claims by coming back from the dead.</a:t>
            </a:r>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328051120"/>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958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fld id="{907D0706-588A-9B4D-9380-9008DE79C040}" type="slidenum">
              <a:rPr lang="en-GB" sz="1200">
                <a:solidFill>
                  <a:srgbClr val="FFFFFF"/>
                </a:solidFill>
                <a:latin typeface="Comic Sans MS" charset="0"/>
              </a:rPr>
              <a:pPr/>
              <a:t>25</a:t>
            </a:fld>
            <a:endParaRPr lang="en-GB" sz="1200">
              <a:solidFill>
                <a:srgbClr val="FFFFFF"/>
              </a:solidFill>
              <a:latin typeface="Comic Sans MS" charset="0"/>
            </a:endParaRPr>
          </a:p>
        </p:txBody>
      </p:sp>
      <p:sp>
        <p:nvSpPr>
          <p:cNvPr id="579586" name="Rectangle 1026"/>
          <p:cNvSpPr>
            <a:spLocks noGrp="1" noRot="1" noChangeAspect="1" noChangeArrowheads="1"/>
          </p:cNvSpPr>
          <p:nvPr>
            <p:ph type="sldImg"/>
          </p:nvPr>
        </p:nvSpPr>
        <p:spPr>
          <a:solidFill>
            <a:srgbClr val="FFFFFF"/>
          </a:solidFill>
          <a:ln/>
        </p:spPr>
      </p:sp>
      <p:sp>
        <p:nvSpPr>
          <p:cNvPr id="579587"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ea typeface="ＭＳ Ｐゴシック" charset="0"/>
              <a:cs typeface="ＭＳ Ｐゴシック" charset="0"/>
            </a:endParaRPr>
          </a:p>
        </p:txBody>
      </p:sp>
    </p:spTree>
  </p:cSld>
  <p:clrMapOvr>
    <a:masterClrMapping/>
  </p:clrMapOvr>
</p:notes>
</file>

<file path=ppt/notesSlides/notesSlide2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253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sz="1200" kern="1200" dirty="0">
                <a:solidFill>
                  <a:schemeClr val="tx1"/>
                </a:solidFill>
                <a:effectLst/>
                <a:latin typeface="+mn-lt"/>
                <a:ea typeface="+mn-ea"/>
                <a:cs typeface="+mn-cs"/>
              </a:rPr>
              <a:t>The more significant question was posed by one church sign: </a:t>
            </a:r>
            <a:r>
              <a:rPr lang="ru-RU" sz="1200" kern="1200" dirty="0">
                <a:solidFill>
                  <a:schemeClr val="tx1"/>
                </a:solidFill>
                <a:effectLst/>
                <a:latin typeface="+mn-lt"/>
                <a:ea typeface="+mn-ea"/>
                <a:cs typeface="+mn-cs"/>
              </a:rPr>
              <a:t>"</a:t>
            </a:r>
            <a:r>
              <a:rPr lang="en-US" sz="1200" kern="1200" dirty="0">
                <a:solidFill>
                  <a:schemeClr val="tx1"/>
                </a:solidFill>
                <a:effectLst/>
                <a:latin typeface="+mn-lt"/>
                <a:ea typeface="+mn-ea"/>
                <a:cs typeface="+mn-cs"/>
              </a:rPr>
              <a:t>What is God </a:t>
            </a:r>
            <a:r>
              <a:rPr lang="en-US" sz="1200" kern="1200" dirty="0" err="1">
                <a:solidFill>
                  <a:schemeClr val="tx1"/>
                </a:solidFill>
                <a:effectLst/>
                <a:latin typeface="+mn-lt"/>
                <a:ea typeface="+mn-ea"/>
                <a:cs typeface="+mn-cs"/>
              </a:rPr>
              <a:t>doesn</a:t>
            </a:r>
            <a:r>
              <a:rPr lang="uk-UA" sz="1200" kern="1200" dirty="0">
                <a:solidFill>
                  <a:schemeClr val="tx1"/>
                </a:solidFill>
                <a:effectLst/>
                <a:latin typeface="+mn-lt"/>
                <a:ea typeface="+mn-ea"/>
                <a:cs typeface="+mn-cs"/>
              </a:rPr>
              <a:t>'</a:t>
            </a:r>
            <a:r>
              <a:rPr lang="en-US" sz="1200" kern="1200" dirty="0">
                <a:solidFill>
                  <a:schemeClr val="tx1"/>
                </a:solidFill>
                <a:effectLst/>
                <a:latin typeface="+mn-lt"/>
                <a:ea typeface="+mn-ea"/>
                <a:cs typeface="+mn-cs"/>
              </a:rPr>
              <a:t>t believe in atheists?</a:t>
            </a:r>
            <a:r>
              <a:rPr lang="ru-RU" sz="1200" kern="1200" dirty="0">
                <a:solidFill>
                  <a:schemeClr val="tx1"/>
                </a:solidFill>
                <a:effectLst/>
                <a:latin typeface="+mn-lt"/>
                <a:ea typeface="+mn-ea"/>
                <a:cs typeface="+mn-cs"/>
              </a:rPr>
              <a:t>"</a:t>
            </a:r>
            <a:r>
              <a:rPr lang="en-SG" dirty="0">
                <a:effectLst/>
              </a:rPr>
              <a:t> </a:t>
            </a:r>
            <a:endParaRPr lang="en-US" dirty="0"/>
          </a:p>
        </p:txBody>
      </p:sp>
    </p:spTree>
  </p:cSld>
  <p:clrMapOvr>
    <a:masterClrMapping/>
  </p:clrMapOvr>
</p:notes>
</file>

<file path=ppt/notesSlides/notesSlide2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dirty="0">
                <a:solidFill>
                  <a:schemeClr val="tx1"/>
                </a:solidFill>
                <a:effectLst/>
                <a:latin typeface="+mn-lt"/>
                <a:ea typeface="+mn-ea"/>
                <a:cs typeface="+mn-cs"/>
              </a:rPr>
              <a:t>One poet wrote… </a:t>
            </a:r>
            <a:endParaRPr lang="en-US" dirty="0"/>
          </a:p>
        </p:txBody>
      </p:sp>
      <p:sp>
        <p:nvSpPr>
          <p:cNvPr id="4" name="Slide Number Placeholder 3"/>
          <p:cNvSpPr>
            <a:spLocks noGrp="1"/>
          </p:cNvSpPr>
          <p:nvPr>
            <p:ph type="sldNum" sz="quarter" idx="10"/>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A079FDE9-4B2D-884B-BE4B-021913485B06}"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254</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123837899"/>
      </p:ext>
    </p:extLst>
  </p:cSld>
  <p:clrMapOvr>
    <a:masterClrMapping/>
  </p:clrMapOvr>
</p:notes>
</file>

<file path=ppt/notesSlides/notesSlide2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More than that, we need a risen Savior to change our lives</a:t>
            </a:r>
            <a:r>
              <a:rPr lang="en-SG" sz="1200" kern="1200" dirty="0">
                <a:solidFill>
                  <a:schemeClr val="tx1"/>
                </a:solidFill>
                <a:effectLst/>
                <a:latin typeface="+mn-lt"/>
                <a:ea typeface="+mn-ea"/>
                <a:cs typeface="+mn-cs"/>
              </a:rPr>
              <a:t>.</a:t>
            </a:r>
            <a:endParaRPr lang="en-US" dirty="0"/>
          </a:p>
        </p:txBody>
      </p:sp>
      <p:sp>
        <p:nvSpPr>
          <p:cNvPr id="4" name="Slide Number Placeholder 3"/>
          <p:cNvSpPr>
            <a:spLocks noGrp="1"/>
          </p:cNvSpPr>
          <p:nvPr>
            <p:ph type="sldNum" sz="quarter" idx="10"/>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A079FDE9-4B2D-884B-BE4B-021913485B06}"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255</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1670216105"/>
      </p:ext>
    </p:extLst>
  </p:cSld>
  <p:clrMapOvr>
    <a:masterClrMapping/>
  </p:clrMapOvr>
</p:notes>
</file>

<file path=ppt/notesSlides/notesSlide2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256</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dirty="0"/>
          </a:p>
          <a:p>
            <a:r>
              <a:rPr lang="en-US" dirty="0"/>
              <a:t>Whatever you trust has to be reliable!</a:t>
            </a:r>
          </a:p>
          <a:p>
            <a:r>
              <a:rPr lang="en-US" dirty="0"/>
              <a:t>Trust Christ to save you from your sin.</a:t>
            </a:r>
          </a:p>
          <a:p>
            <a:endParaRPr lang="en-US" dirty="0"/>
          </a:p>
        </p:txBody>
      </p:sp>
    </p:spTree>
  </p:cSld>
  <p:clrMapOvr>
    <a:masterClrMapping/>
  </p:clrMapOvr>
</p:notes>
</file>

<file path=ppt/notesSlides/notesSlide2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2113"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0213DC7-C7C2-4C4C-9CA1-1B673A71ED3C}"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257</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602114" name="Rectangle 2"/>
          <p:cNvSpPr>
            <a:spLocks noGrp="1" noRot="1" noChangeAspect="1" noChangeArrowheads="1" noTextEdit="1"/>
          </p:cNvSpPr>
          <p:nvPr>
            <p:ph type="sldImg"/>
          </p:nvPr>
        </p:nvSpPr>
        <p:spPr>
          <a:solidFill>
            <a:srgbClr val="FFFFFF"/>
          </a:solidFill>
          <a:ln/>
        </p:spPr>
      </p:sp>
      <p:sp>
        <p:nvSpPr>
          <p:cNvPr id="602115"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dirty="0">
                <a:latin typeface="Arial" panose="020B0604020202020204" pitchFamily="34" charset="0"/>
                <a:ea typeface="ＭＳ Ｐゴシック" charset="0"/>
                <a:cs typeface="Arial" panose="020B0604020202020204" pitchFamily="34" charset="0"/>
              </a:rPr>
              <a:t>This means Jesus is alive today.  This also means you can know him personally.  It</a:t>
            </a:r>
            <a:r>
              <a:rPr lang="mr-IN" altLang="ja-JP" dirty="0">
                <a:latin typeface="Arial" panose="020B0604020202020204" pitchFamily="34" charset="0"/>
                <a:ea typeface="ＭＳ Ｐゴシック" charset="0"/>
                <a:cs typeface="ＭＳ Ｐゴシック" charset="0"/>
              </a:rPr>
              <a:t>'</a:t>
            </a:r>
            <a:r>
              <a:rPr lang="en-US" altLang="ja-JP" dirty="0">
                <a:latin typeface="Arial" panose="020B0604020202020204" pitchFamily="34" charset="0"/>
                <a:ea typeface="ＭＳ Ｐゴシック" charset="0"/>
                <a:cs typeface="Arial" panose="020B0604020202020204" pitchFamily="34" charset="0"/>
              </a:rPr>
              <a:t>s as simple as A-B-C.  Let</a:t>
            </a:r>
            <a:r>
              <a:rPr lang="mr-IN" altLang="ja-JP" dirty="0">
                <a:latin typeface="Arial" panose="020B0604020202020204" pitchFamily="34" charset="0"/>
                <a:ea typeface="ＭＳ Ｐゴシック" charset="0"/>
                <a:cs typeface="ＭＳ Ｐゴシック" charset="0"/>
              </a:rPr>
              <a:t>'</a:t>
            </a:r>
            <a:r>
              <a:rPr lang="en-US" altLang="ja-JP" dirty="0">
                <a:latin typeface="Arial" panose="020B0604020202020204" pitchFamily="34" charset="0"/>
                <a:ea typeface="ＭＳ Ｐゴシック" charset="0"/>
                <a:cs typeface="Arial" panose="020B0604020202020204" pitchFamily="34" charset="0"/>
              </a:rPr>
              <a:t>s bow our heads and if you wish to come into this new relationship with Christ, please pray to him now, acknowledging these three things to him.</a:t>
            </a:r>
            <a:endParaRPr lang="en-US"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756778754"/>
      </p:ext>
    </p:extLst>
  </p:cSld>
  <p:clrMapOvr>
    <a:masterClrMapping/>
  </p:clrMapOvr>
</p:notes>
</file>

<file path=ppt/notesSlides/notesSlide2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332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fld id="{34235F99-8B4A-CA41-8CCF-D6954722BCD4}" type="slidenum">
              <a:rPr lang="en-US" sz="1200">
                <a:latin typeface="26" charset="0"/>
              </a:rPr>
              <a:pPr/>
              <a:t>258</a:t>
            </a:fld>
            <a:endParaRPr lang="en-US" sz="1200">
              <a:latin typeface="26" charset="0"/>
            </a:endParaRPr>
          </a:p>
        </p:txBody>
      </p:sp>
      <p:sp>
        <p:nvSpPr>
          <p:cNvPr id="1033218" name="Rectangle 2"/>
          <p:cNvSpPr>
            <a:spLocks noGrp="1" noRot="1" noChangeAspect="1" noChangeArrowheads="1"/>
          </p:cNvSpPr>
          <p:nvPr>
            <p:ph type="sldImg"/>
          </p:nvPr>
        </p:nvSpPr>
        <p:spPr>
          <a:solidFill>
            <a:srgbClr val="FFFFFF"/>
          </a:solidFill>
          <a:ln/>
        </p:spPr>
      </p:sp>
      <p:sp>
        <p:nvSpPr>
          <p:cNvPr id="1033219"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dirty="0">
                <a:ea typeface="ＭＳ Ｐゴシック" charset="0"/>
                <a:cs typeface="ＭＳ Ｐゴシック" charset="0"/>
              </a:rPr>
              <a:t>Let</a:t>
            </a:r>
            <a:r>
              <a:rPr lang="fr-FR" altLang="ja-JP" dirty="0">
                <a:ea typeface="ＭＳ Ｐゴシック" charset="0"/>
                <a:cs typeface="ＭＳ Ｐゴシック" charset="0"/>
              </a:rPr>
              <a:t>'</a:t>
            </a:r>
            <a:r>
              <a:rPr lang="en-US" altLang="ja-JP" dirty="0">
                <a:ea typeface="ＭＳ Ｐゴシック" charset="0"/>
                <a:cs typeface="ＭＳ Ｐゴシック" charset="0"/>
              </a:rPr>
              <a:t>s take a few moments to answer any remaining questions…</a:t>
            </a:r>
            <a:endParaRPr lang="en-US" dirty="0">
              <a:ea typeface="ＭＳ Ｐゴシック" charset="0"/>
              <a:cs typeface="ＭＳ Ｐゴシック" charset="0"/>
            </a:endParaRPr>
          </a:p>
        </p:txBody>
      </p:sp>
    </p:spTree>
  </p:cSld>
  <p:clrMapOvr>
    <a:masterClrMapping/>
  </p:clrMapOvr>
</p:notes>
</file>

<file path=ppt/notesSlides/notesSlide2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37313" name="Rectangle 7"/>
          <p:cNvSpPr txBox="1">
            <a:spLocks noGrp="1" noChangeArrowheads="1"/>
          </p:cNvSpPr>
          <p:nvPr/>
        </p:nvSpPr>
        <p:spPr bwMode="auto">
          <a:xfrm>
            <a:off x="3890963" y="8707438"/>
            <a:ext cx="2992437" cy="4508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89950" tIns="44975" rIns="89950" bIns="44975" anchor="b"/>
          <a:lstStyle>
            <a:lvl1pPr defTabSz="900113">
              <a:defRPr sz="2400">
                <a:solidFill>
                  <a:schemeClr val="tx1"/>
                </a:solidFill>
                <a:latin typeface="BONES" charset="0"/>
                <a:ea typeface="ＭＳ Ｐゴシック" charset="0"/>
                <a:cs typeface="ＭＳ Ｐゴシック" charset="0"/>
              </a:defRPr>
            </a:lvl1pPr>
            <a:lvl2pPr marL="742950" indent="-285750" defTabSz="900113">
              <a:defRPr sz="2400">
                <a:solidFill>
                  <a:schemeClr val="tx1"/>
                </a:solidFill>
                <a:latin typeface="BONES" charset="0"/>
                <a:ea typeface="ＭＳ Ｐゴシック" charset="0"/>
              </a:defRPr>
            </a:lvl2pPr>
            <a:lvl3pPr marL="1143000" indent="-228600" defTabSz="900113">
              <a:defRPr sz="2400">
                <a:solidFill>
                  <a:schemeClr val="tx1"/>
                </a:solidFill>
                <a:latin typeface="BONES" charset="0"/>
                <a:ea typeface="ＭＳ Ｐゴシック" charset="0"/>
              </a:defRPr>
            </a:lvl3pPr>
            <a:lvl4pPr marL="1600200" indent="-228600" defTabSz="900113">
              <a:defRPr sz="2400">
                <a:solidFill>
                  <a:schemeClr val="tx1"/>
                </a:solidFill>
                <a:latin typeface="BONES" charset="0"/>
                <a:ea typeface="ＭＳ Ｐゴシック" charset="0"/>
              </a:defRPr>
            </a:lvl4pPr>
            <a:lvl5pPr marL="2057400" indent="-228600" defTabSz="900113">
              <a:defRPr sz="2400">
                <a:solidFill>
                  <a:schemeClr val="tx1"/>
                </a:solidFill>
                <a:latin typeface="BONES" charset="0"/>
                <a:ea typeface="ＭＳ Ｐゴシック" charset="0"/>
              </a:defRPr>
            </a:lvl5pPr>
            <a:lvl6pPr marL="2514600" indent="-228600" defTabSz="900113" eaLnBrk="0" fontAlgn="base" hangingPunct="0">
              <a:spcBef>
                <a:spcPct val="0"/>
              </a:spcBef>
              <a:spcAft>
                <a:spcPct val="0"/>
              </a:spcAft>
              <a:defRPr sz="2400">
                <a:solidFill>
                  <a:schemeClr val="tx1"/>
                </a:solidFill>
                <a:latin typeface="BONES" charset="0"/>
                <a:ea typeface="ＭＳ Ｐゴシック" charset="0"/>
              </a:defRPr>
            </a:lvl6pPr>
            <a:lvl7pPr marL="2971800" indent="-228600" defTabSz="900113" eaLnBrk="0" fontAlgn="base" hangingPunct="0">
              <a:spcBef>
                <a:spcPct val="0"/>
              </a:spcBef>
              <a:spcAft>
                <a:spcPct val="0"/>
              </a:spcAft>
              <a:defRPr sz="2400">
                <a:solidFill>
                  <a:schemeClr val="tx1"/>
                </a:solidFill>
                <a:latin typeface="BONES" charset="0"/>
                <a:ea typeface="ＭＳ Ｐゴシック" charset="0"/>
              </a:defRPr>
            </a:lvl7pPr>
            <a:lvl8pPr marL="3429000" indent="-228600" defTabSz="900113" eaLnBrk="0" fontAlgn="base" hangingPunct="0">
              <a:spcBef>
                <a:spcPct val="0"/>
              </a:spcBef>
              <a:spcAft>
                <a:spcPct val="0"/>
              </a:spcAft>
              <a:defRPr sz="2400">
                <a:solidFill>
                  <a:schemeClr val="tx1"/>
                </a:solidFill>
                <a:latin typeface="BONES" charset="0"/>
                <a:ea typeface="ＭＳ Ｐゴシック" charset="0"/>
              </a:defRPr>
            </a:lvl8pPr>
            <a:lvl9pPr marL="3886200" indent="-228600" defTabSz="900113" eaLnBrk="0" fontAlgn="base" hangingPunct="0">
              <a:spcBef>
                <a:spcPct val="0"/>
              </a:spcBef>
              <a:spcAft>
                <a:spcPct val="0"/>
              </a:spcAft>
              <a:defRPr sz="2400">
                <a:solidFill>
                  <a:schemeClr val="tx1"/>
                </a:solidFill>
                <a:latin typeface="BONES" charset="0"/>
                <a:ea typeface="ＭＳ Ｐゴシック" charset="0"/>
              </a:defRPr>
            </a:lvl9pPr>
          </a:lstStyle>
          <a:p>
            <a:pPr algn="r"/>
            <a:fld id="{79249FDC-F50B-2B45-A4B8-FEB7B8236194}" type="slidenum">
              <a:rPr lang="en-US" sz="1200">
                <a:solidFill>
                  <a:srgbClr val="000000"/>
                </a:solidFill>
                <a:latin typeface="Times New Roman" charset="0"/>
              </a:rPr>
              <a:pPr algn="r"/>
              <a:t>259</a:t>
            </a:fld>
            <a:endParaRPr lang="en-US" sz="1200">
              <a:solidFill>
                <a:srgbClr val="000000"/>
              </a:solidFill>
              <a:latin typeface="Times New Roman" charset="0"/>
            </a:endParaRPr>
          </a:p>
        </p:txBody>
      </p:sp>
      <p:sp>
        <p:nvSpPr>
          <p:cNvPr id="1037314" name="Rectangle 2"/>
          <p:cNvSpPr>
            <a:spLocks noGrp="1" noRot="1" noChangeAspect="1" noChangeArrowheads="1"/>
          </p:cNvSpPr>
          <p:nvPr>
            <p:ph type="sldImg"/>
          </p:nvPr>
        </p:nvSpPr>
        <p:spPr>
          <a:solidFill>
            <a:srgbClr val="FFFFFF"/>
          </a:solidFill>
          <a:ln/>
        </p:spPr>
      </p:sp>
      <p:sp>
        <p:nvSpPr>
          <p:cNvPr id="1037315"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lIns="91434" tIns="45716" rIns="91434" bIns="45716"/>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2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353"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6A2EDCEA-0CB3-DA48-9F73-F780BAA943B6}" type="slidenum">
              <a:rPr lang="en-US" sz="1200">
                <a:solidFill>
                  <a:srgbClr val="000000"/>
                </a:solidFill>
              </a:rPr>
              <a:pPr eaLnBrk="1" hangingPunct="1"/>
              <a:t>260</a:t>
            </a:fld>
            <a:endParaRPr lang="en-US" sz="1200">
              <a:solidFill>
                <a:srgbClr val="000000"/>
              </a:solidFill>
            </a:endParaRPr>
          </a:p>
        </p:txBody>
      </p:sp>
      <p:sp>
        <p:nvSpPr>
          <p:cNvPr id="100354" name="Rectangle 2"/>
          <p:cNvSpPr>
            <a:spLocks noGrp="1" noRot="1" noChangeAspect="1" noChangeArrowheads="1"/>
          </p:cNvSpPr>
          <p:nvPr>
            <p:ph type="sldImg"/>
          </p:nvPr>
        </p:nvSpPr>
        <p:spPr>
          <a:solidFill>
            <a:srgbClr val="FFFFFF"/>
          </a:solidFill>
          <a:ln/>
        </p:spPr>
      </p:sp>
      <p:sp>
        <p:nvSpPr>
          <p:cNvPr id="10035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r>
              <a:rPr lang="en-US" sz="1200" b="0" dirty="0">
                <a:solidFill>
                  <a:srgbClr val="FFFFFF"/>
                </a:solidFill>
                <a:latin typeface="Arial" charset="0"/>
                <a:ea typeface="ＭＳ Ｐゴシック" charset="0"/>
              </a:rPr>
              <a:t>NC NT Criticism (</a:t>
            </a:r>
            <a:r>
              <a:rPr lang="en-US" sz="1200" b="0" dirty="0" err="1">
                <a:solidFill>
                  <a:srgbClr val="FFFFFF"/>
                </a:solidFill>
                <a:latin typeface="Arial" charset="0"/>
                <a:ea typeface="ＭＳ Ｐゴシック" charset="0"/>
              </a:rPr>
              <a:t>nc</a:t>
            </a:r>
            <a:r>
              <a:rPr lang="en-US" sz="1200" b="0" dirty="0">
                <a:solidFill>
                  <a:srgbClr val="FFFFFF"/>
                </a:solidFill>
                <a:latin typeface="Arial" charset="0"/>
                <a:ea typeface="ＭＳ Ｐゴシック" charset="0"/>
              </a:rPr>
              <a:t>) Arabic</a:t>
            </a:r>
            <a:endParaRPr lang="en-US" b="0" dirty="0">
              <a:latin typeface="Arial" charset="0"/>
              <a:ea typeface="ＭＳ Ｐゴシック" charset="0"/>
              <a:cs typeface="ＭＳ Ｐゴシック" charset="0"/>
            </a:endParaRPr>
          </a:p>
        </p:txBody>
      </p:sp>
    </p:spTree>
    <p:extLst>
      <p:ext uri="{BB962C8B-B14F-4D97-AF65-F5344CB8AC3E}">
        <p14:creationId xmlns:p14="http://schemas.microsoft.com/office/powerpoint/2010/main" val="699602639"/>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1633" name="Rectangle 2"/>
          <p:cNvSpPr>
            <a:spLocks noGrp="1" noRot="1" noChangeAspect="1"/>
          </p:cNvSpPr>
          <p:nvPr>
            <p:ph type="sldImg"/>
          </p:nvPr>
        </p:nvSpPr>
        <p:spPr>
          <a:ln/>
        </p:spPr>
      </p:sp>
      <p:sp>
        <p:nvSpPr>
          <p:cNvPr id="581634" name="Rectangle 3"/>
          <p:cNvSpPr>
            <a:spLocks noGrp="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r>
              <a:rPr lang="en-US" dirty="0">
                <a:ea typeface="ＭＳ Ｐゴシック" charset="0"/>
                <a:cs typeface="ＭＳ Ｐゴシック" charset="0"/>
              </a:rPr>
              <a:t>1. Draw a circle with a radius from the edge to the center.</a:t>
            </a:r>
          </a:p>
          <a:p>
            <a:r>
              <a:rPr lang="en-US" dirty="0">
                <a:ea typeface="ＭＳ Ｐゴシック" charset="0"/>
                <a:cs typeface="ＭＳ Ｐゴシック" charset="0"/>
              </a:rPr>
              <a:t>2. Say, "This circle represents all the knowledge of the universe, known and unknown."</a:t>
            </a:r>
            <a:endParaRPr lang="en-US" altLang="ja-JP" dirty="0">
              <a:ea typeface="ＭＳ Ｐゴシック" charset="0"/>
              <a:cs typeface="ＭＳ Ｐゴシック" charset="0"/>
            </a:endParaRPr>
          </a:p>
          <a:p>
            <a:r>
              <a:rPr lang="en-US" dirty="0">
                <a:ea typeface="ＭＳ Ｐゴシック" charset="0"/>
                <a:cs typeface="ＭＳ Ｐゴシック" charset="0"/>
              </a:rPr>
              <a:t>3. Hand the pen to the atheist and say, "Please draw a </a:t>
            </a:r>
            <a:r>
              <a:rPr lang="en-US" i="1" dirty="0">
                <a:ea typeface="ＭＳ Ｐゴシック" charset="0"/>
                <a:cs typeface="ＭＳ Ｐゴシック" charset="0"/>
              </a:rPr>
              <a:t>second line</a:t>
            </a:r>
            <a:r>
              <a:rPr lang="en-US" dirty="0">
                <a:ea typeface="ＭＳ Ｐゴシック" charset="0"/>
                <a:cs typeface="ＭＳ Ｐゴシック" charset="0"/>
              </a:rPr>
              <a:t> from the center to show what piece of the pie represents </a:t>
            </a:r>
            <a:r>
              <a:rPr lang="en-US" i="1" dirty="0">
                <a:ea typeface="ＭＳ Ｐゴシック" charset="0"/>
                <a:cs typeface="ＭＳ Ｐゴシック" charset="0"/>
              </a:rPr>
              <a:t>your own knowledge</a:t>
            </a:r>
            <a:r>
              <a:rPr lang="en-US" dirty="0">
                <a:ea typeface="ＭＳ Ｐゴシック" charset="0"/>
                <a:cs typeface="ＭＳ Ｐゴシック" charset="0"/>
              </a:rPr>
              <a:t> of all that can be known."</a:t>
            </a:r>
            <a:endParaRPr lang="en-US" altLang="ja-JP" dirty="0">
              <a:ea typeface="ＭＳ Ｐゴシック" charset="0"/>
              <a:cs typeface="ＭＳ Ｐゴシック" charset="0"/>
            </a:endParaRPr>
          </a:p>
          <a:p>
            <a:r>
              <a:rPr lang="en-US" dirty="0">
                <a:ea typeface="ＭＳ Ｐゴシック" charset="0"/>
                <a:cs typeface="ＭＳ Ｐゴシック" charset="0"/>
              </a:rPr>
              <a:t>4. Humble atheists will draw a sliver to show they know about 1%.  Arrogant atheists will claim to know up to half of all knowledge.  I have never seen anyone draw more than half.</a:t>
            </a:r>
          </a:p>
          <a:p>
            <a:r>
              <a:rPr lang="en-US" dirty="0">
                <a:ea typeface="ＭＳ Ｐゴシック" charset="0"/>
                <a:cs typeface="ＭＳ Ｐゴシック" charset="0"/>
              </a:rPr>
              <a:t>5. Say, "Since you know only _____% of the world</a:t>
            </a:r>
            <a:r>
              <a:rPr lang="fr-FR" dirty="0">
                <a:ea typeface="ＭＳ Ｐゴシック" charset="0"/>
                <a:cs typeface="ＭＳ Ｐゴシック" charset="0"/>
              </a:rPr>
              <a:t>'</a:t>
            </a:r>
            <a:r>
              <a:rPr lang="en-US" dirty="0">
                <a:ea typeface="ＭＳ Ｐゴシック" charset="0"/>
                <a:cs typeface="ＭＳ Ｐゴシック" charset="0"/>
              </a:rPr>
              <a:t>s knowledge, would you not agree that God can exist in the majority of the pie that you do not know about?"</a:t>
            </a:r>
            <a:endParaRPr lang="en-US" altLang="ja-JP" dirty="0">
              <a:ea typeface="ＭＳ Ｐゴシック" charset="0"/>
              <a:cs typeface="ＭＳ Ｐゴシック" charset="0"/>
            </a:endParaRPr>
          </a:p>
          <a:p>
            <a:r>
              <a:rPr lang="en-US" dirty="0">
                <a:ea typeface="ＭＳ Ｐゴシック" charset="0"/>
                <a:cs typeface="ＭＳ Ｐゴシック" charset="0"/>
              </a:rPr>
              <a:t>6. Whether you friend admits it or not, by claiming that he does not know everything, he has just switched from an atheist to an agnostic.  God can exist outside of his knowledge. </a:t>
            </a:r>
            <a:endParaRPr lang="en-US" dirty="0">
              <a:latin typeface="Calibri" charset="0"/>
              <a:ea typeface="ＭＳ Ｐゴシック" charset="0"/>
              <a:cs typeface="ＭＳ Ｐゴシック" charset="0"/>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232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1156B0DB-3256-8643-8361-B1A9DE994B35}" type="slidenum">
              <a:rPr kumimoji="0" lang="en-US" sz="1200" b="0" i="0" u="none" strike="noStrike" kern="1200" cap="none" spc="0" normalizeH="0" baseline="0" noProof="0">
                <a:ln>
                  <a:noFill/>
                </a:ln>
                <a:solidFill>
                  <a:srgbClr val="000000"/>
                </a:solidFill>
                <a:effectLst/>
                <a:uLnTx/>
                <a:uFillTx/>
                <a:latin typeface="26"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27</a:t>
            </a:fld>
            <a:endParaRPr kumimoji="0" lang="en-US" sz="1200" b="0" i="0" u="none" strike="noStrike" kern="1200" cap="none" spc="0" normalizeH="0" baseline="0" noProof="0">
              <a:ln>
                <a:noFill/>
              </a:ln>
              <a:solidFill>
                <a:srgbClr val="000000"/>
              </a:solidFill>
              <a:effectLst/>
              <a:uLnTx/>
              <a:uFillTx/>
              <a:latin typeface="26" charset="0"/>
              <a:ea typeface="ＭＳ Ｐゴシック" charset="0"/>
            </a:endParaRPr>
          </a:p>
        </p:txBody>
      </p:sp>
      <p:sp>
        <p:nvSpPr>
          <p:cNvPr id="312322" name="Rectangle 2"/>
          <p:cNvSpPr>
            <a:spLocks noGrp="1" noRot="1" noChangeAspect="1" noChangeArrowheads="1"/>
          </p:cNvSpPr>
          <p:nvPr>
            <p:ph type="sldImg"/>
          </p:nvPr>
        </p:nvSpPr>
        <p:spPr>
          <a:solidFill>
            <a:srgbClr val="FFFFFF"/>
          </a:solidFill>
          <a:ln/>
        </p:spPr>
      </p:sp>
      <p:sp>
        <p:nvSpPr>
          <p:cNvPr id="312323"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a:ea typeface="ＭＳ Ｐゴシック" charset="0"/>
                <a:cs typeface="ＭＳ Ｐゴシック" charset="0"/>
              </a:rPr>
              <a:t>Scripture is very clear that Jesus is God.  Christians have always believed this key doctrine called the deity of Christ.</a:t>
            </a:r>
          </a:p>
        </p:txBody>
      </p:sp>
    </p:spTree>
    <p:extLst>
      <p:ext uri="{BB962C8B-B14F-4D97-AF65-F5344CB8AC3E}">
        <p14:creationId xmlns:p14="http://schemas.microsoft.com/office/powerpoint/2010/main" val="1263903794"/>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0257" name="Rectangle 1031"/>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289828F6-8F71-7B44-98A1-987B82C9BC14}"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28</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480258" name="Rectangle 2"/>
          <p:cNvSpPr>
            <a:spLocks noGrp="1" noRot="1" noChangeAspect="1" noChangeArrowheads="1" noTextEdit="1"/>
          </p:cNvSpPr>
          <p:nvPr>
            <p:ph type="sldImg"/>
          </p:nvPr>
        </p:nvSpPr>
        <p:spPr>
          <a:xfrm>
            <a:off x="1143000" y="685800"/>
            <a:ext cx="4572000" cy="3429000"/>
          </a:xfrm>
          <a:ln/>
        </p:spPr>
      </p:sp>
      <p:sp>
        <p:nvSpPr>
          <p:cNvPr id="480259"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046867198"/>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8705"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D8E3F3E7-6C6B-554F-8987-70F5027937F7}"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29</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328706" name="Rectangle 2"/>
          <p:cNvSpPr>
            <a:spLocks noGrp="1" noRot="1" noChangeAspect="1" noChangeArrowheads="1" noTextEdit="1"/>
          </p:cNvSpPr>
          <p:nvPr>
            <p:ph type="sldImg"/>
          </p:nvPr>
        </p:nvSpPr>
        <p:spPr>
          <a:xfrm>
            <a:off x="1143000" y="685800"/>
            <a:ext cx="4572000" cy="3429000"/>
          </a:xfrm>
          <a:solidFill>
            <a:srgbClr val="FFFFFF"/>
          </a:solidFill>
          <a:ln/>
        </p:spPr>
      </p:sp>
      <p:sp>
        <p:nvSpPr>
          <p:cNvPr id="328707"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a:latin typeface="Times New Roman" charset="0"/>
                <a:ea typeface="ＭＳ Ｐゴシック" charset="0"/>
                <a:cs typeface="ＭＳ Ｐゴシック" charset="0"/>
              </a:rPr>
              <a:t>Peter tells us the foundation on which to respond (Christ</a:t>
            </a:r>
            <a:r>
              <a:rPr lang="fr-FR" altLang="ja-JP">
                <a:latin typeface="Times New Roman" charset="0"/>
                <a:ea typeface="ＭＳ Ｐゴシック" charset="0"/>
                <a:cs typeface="ＭＳ Ｐゴシック" charset="0"/>
              </a:rPr>
              <a:t>'</a:t>
            </a:r>
            <a:r>
              <a:rPr lang="en-US" altLang="ja-JP">
                <a:latin typeface="Times New Roman" charset="0"/>
                <a:ea typeface="ＭＳ Ｐゴシック" charset="0"/>
                <a:cs typeface="ＭＳ Ｐゴシック" charset="0"/>
              </a:rPr>
              <a:t>s Lordship of our lives), the "what" to do (answer based on hope), and the "how" to do this (gently and respectfully).  This is our desire as we respond to The Da Vinci Code.</a:t>
            </a:r>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191423698"/>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sz="1200" kern="1200" dirty="0">
                <a:solidFill>
                  <a:schemeClr val="tx1"/>
                </a:solidFill>
                <a:effectLst/>
                <a:latin typeface="+mn-lt"/>
                <a:ea typeface="+mn-ea"/>
                <a:cs typeface="+mn-cs"/>
              </a:rPr>
              <a:t>One billboard is quite blatant about our rejection of God</a:t>
            </a:r>
            <a:r>
              <a:rPr lang="en-SG" dirty="0">
                <a:effectLst/>
              </a:rPr>
              <a:t> …</a:t>
            </a:r>
            <a:endParaRPr lang="en-US" dirty="0"/>
          </a:p>
          <a:p>
            <a:endParaRPr lang="en-US" dirty="0"/>
          </a:p>
          <a:p>
            <a:r>
              <a:rPr lang="en-US" dirty="0"/>
              <a:t>____________</a:t>
            </a:r>
          </a:p>
          <a:p>
            <a:endParaRPr lang="en-US" dirty="0"/>
          </a:p>
          <a:p>
            <a:r>
              <a:rPr lang="en-US" dirty="0"/>
              <a:t>The Center for Inquiry is an organization of humanists, skeptics, freethinkers, and atheists all working together at the public policy and grassroots levels to advance science and secularism.</a:t>
            </a:r>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982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fld id="{B53BDDD4-AC0D-4444-A7C7-505B0A07DA43}" type="slidenum">
              <a:rPr lang="en-GB" sz="1200">
                <a:solidFill>
                  <a:srgbClr val="FFFFFF"/>
                </a:solidFill>
                <a:latin typeface="Comic Sans MS" charset="0"/>
              </a:rPr>
              <a:pPr/>
              <a:t>30</a:t>
            </a:fld>
            <a:endParaRPr lang="en-GB" sz="1200">
              <a:solidFill>
                <a:srgbClr val="FFFFFF"/>
              </a:solidFill>
              <a:latin typeface="Comic Sans MS" charset="0"/>
            </a:endParaRPr>
          </a:p>
        </p:txBody>
      </p:sp>
      <p:sp>
        <p:nvSpPr>
          <p:cNvPr id="589826" name="Rectangle 1026"/>
          <p:cNvSpPr>
            <a:spLocks noGrp="1" noRot="1" noChangeAspect="1" noChangeArrowheads="1"/>
          </p:cNvSpPr>
          <p:nvPr>
            <p:ph type="sldImg"/>
          </p:nvPr>
        </p:nvSpPr>
        <p:spPr>
          <a:solidFill>
            <a:srgbClr val="FFFFFF"/>
          </a:solidFill>
          <a:ln/>
        </p:spPr>
      </p:sp>
      <p:sp>
        <p:nvSpPr>
          <p:cNvPr id="589827"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ea typeface="ＭＳ Ｐゴシック" charset="0"/>
              <a:cs typeface="ＭＳ Ｐゴシック" charset="0"/>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187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fld id="{BE16247A-F7F4-7640-87AC-B35B7501CE7B}" type="slidenum">
              <a:rPr lang="en-GB" sz="1200">
                <a:solidFill>
                  <a:srgbClr val="FFFFFF"/>
                </a:solidFill>
                <a:latin typeface="Comic Sans MS" charset="0"/>
              </a:rPr>
              <a:pPr/>
              <a:t>31</a:t>
            </a:fld>
            <a:endParaRPr lang="en-GB" sz="1200">
              <a:solidFill>
                <a:srgbClr val="FFFFFF"/>
              </a:solidFill>
              <a:latin typeface="Comic Sans MS" charset="0"/>
            </a:endParaRPr>
          </a:p>
        </p:txBody>
      </p:sp>
      <p:sp>
        <p:nvSpPr>
          <p:cNvPr id="591874" name="Rectangle 1026"/>
          <p:cNvSpPr>
            <a:spLocks noGrp="1" noRot="1" noChangeAspect="1" noChangeArrowheads="1"/>
          </p:cNvSpPr>
          <p:nvPr>
            <p:ph type="sldImg"/>
          </p:nvPr>
        </p:nvSpPr>
        <p:spPr>
          <a:solidFill>
            <a:srgbClr val="FFFFFF"/>
          </a:solidFill>
          <a:ln/>
        </p:spPr>
      </p:sp>
      <p:sp>
        <p:nvSpPr>
          <p:cNvPr id="59187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ea typeface="ＭＳ Ｐゴシック" charset="0"/>
              <a:cs typeface="ＭＳ Ｐゴシック" charset="0"/>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392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fld id="{D25636C0-5B28-C445-9FA9-14213E61F77D}" type="slidenum">
              <a:rPr lang="en-GB" sz="1200">
                <a:solidFill>
                  <a:srgbClr val="FFFFFF"/>
                </a:solidFill>
                <a:latin typeface="Comic Sans MS" charset="0"/>
              </a:rPr>
              <a:pPr/>
              <a:t>32</a:t>
            </a:fld>
            <a:endParaRPr lang="en-GB" sz="1200">
              <a:solidFill>
                <a:srgbClr val="FFFFFF"/>
              </a:solidFill>
              <a:latin typeface="Comic Sans MS" charset="0"/>
            </a:endParaRPr>
          </a:p>
        </p:txBody>
      </p:sp>
      <p:sp>
        <p:nvSpPr>
          <p:cNvPr id="593922" name="Rectangle 1026"/>
          <p:cNvSpPr>
            <a:spLocks noGrp="1" noRot="1" noChangeAspect="1" noChangeArrowheads="1"/>
          </p:cNvSpPr>
          <p:nvPr>
            <p:ph type="sldImg"/>
          </p:nvPr>
        </p:nvSpPr>
        <p:spPr>
          <a:solidFill>
            <a:srgbClr val="FFFFFF"/>
          </a:solidFill>
          <a:ln/>
        </p:spPr>
      </p:sp>
      <p:sp>
        <p:nvSpPr>
          <p:cNvPr id="593923"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ea typeface="ＭＳ Ｐゴシック" charset="0"/>
              <a:cs typeface="ＭＳ Ｐゴシック" charset="0"/>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596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fld id="{9F31C56F-9755-FC48-82D0-3716A52BDB3C}" type="slidenum">
              <a:rPr lang="en-GB" sz="1200">
                <a:solidFill>
                  <a:srgbClr val="FFFFFF"/>
                </a:solidFill>
                <a:latin typeface="Comic Sans MS" charset="0"/>
              </a:rPr>
              <a:pPr/>
              <a:t>33</a:t>
            </a:fld>
            <a:endParaRPr lang="en-GB" sz="1200">
              <a:solidFill>
                <a:srgbClr val="FFFFFF"/>
              </a:solidFill>
              <a:latin typeface="Comic Sans MS" charset="0"/>
            </a:endParaRPr>
          </a:p>
        </p:txBody>
      </p:sp>
      <p:sp>
        <p:nvSpPr>
          <p:cNvPr id="595970" name="Rectangle 1026"/>
          <p:cNvSpPr>
            <a:spLocks noGrp="1" noRot="1" noChangeAspect="1" noChangeArrowheads="1"/>
          </p:cNvSpPr>
          <p:nvPr>
            <p:ph type="sldImg"/>
          </p:nvPr>
        </p:nvSpPr>
        <p:spPr>
          <a:solidFill>
            <a:srgbClr val="FFFFFF"/>
          </a:solidFill>
          <a:ln/>
        </p:spPr>
      </p:sp>
      <p:sp>
        <p:nvSpPr>
          <p:cNvPr id="595971"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ea typeface="ＭＳ Ｐゴシック" charset="0"/>
              <a:cs typeface="ＭＳ Ｐゴシック" charset="0"/>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80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fld id="{B3C1ECFA-C682-264E-A3AA-43C3E5DF0435}" type="slidenum">
              <a:rPr lang="en-GB" sz="1200">
                <a:solidFill>
                  <a:srgbClr val="FFFFFF"/>
                </a:solidFill>
                <a:latin typeface="Comic Sans MS" charset="0"/>
              </a:rPr>
              <a:pPr/>
              <a:t>34</a:t>
            </a:fld>
            <a:endParaRPr lang="en-GB" sz="1200">
              <a:solidFill>
                <a:srgbClr val="FFFFFF"/>
              </a:solidFill>
              <a:latin typeface="Comic Sans MS" charset="0"/>
            </a:endParaRPr>
          </a:p>
        </p:txBody>
      </p:sp>
      <p:sp>
        <p:nvSpPr>
          <p:cNvPr id="598018" name="Rectangle 1026"/>
          <p:cNvSpPr>
            <a:spLocks noGrp="1" noRot="1" noChangeAspect="1" noChangeArrowheads="1"/>
          </p:cNvSpPr>
          <p:nvPr>
            <p:ph type="sldImg"/>
          </p:nvPr>
        </p:nvSpPr>
        <p:spPr>
          <a:solidFill>
            <a:srgbClr val="FFFFFF"/>
          </a:solidFill>
          <a:ln/>
        </p:spPr>
      </p:sp>
      <p:sp>
        <p:nvSpPr>
          <p:cNvPr id="5980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ea typeface="ＭＳ Ｐゴシック" charset="0"/>
              <a:cs typeface="ＭＳ Ｐゴシック" charset="0"/>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006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fld id="{DF50A31F-5491-5E4A-AD26-BBA4C8362BF4}" type="slidenum">
              <a:rPr lang="en-GB" sz="1200">
                <a:solidFill>
                  <a:srgbClr val="FFFFFF"/>
                </a:solidFill>
                <a:latin typeface="Comic Sans MS" charset="0"/>
              </a:rPr>
              <a:pPr/>
              <a:t>35</a:t>
            </a:fld>
            <a:endParaRPr lang="en-GB" sz="1200">
              <a:solidFill>
                <a:srgbClr val="FFFFFF"/>
              </a:solidFill>
              <a:latin typeface="Comic Sans MS" charset="0"/>
            </a:endParaRPr>
          </a:p>
        </p:txBody>
      </p:sp>
      <p:sp>
        <p:nvSpPr>
          <p:cNvPr id="600066" name="Rectangle 1026"/>
          <p:cNvSpPr>
            <a:spLocks noGrp="1" noRot="1" noChangeAspect="1" noChangeArrowheads="1"/>
          </p:cNvSpPr>
          <p:nvPr>
            <p:ph type="sldImg"/>
          </p:nvPr>
        </p:nvSpPr>
        <p:spPr>
          <a:solidFill>
            <a:srgbClr val="FFFFFF"/>
          </a:solidFill>
          <a:ln/>
        </p:spPr>
      </p:sp>
      <p:sp>
        <p:nvSpPr>
          <p:cNvPr id="600067"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ea typeface="ＭＳ Ｐゴシック" charset="0"/>
              <a:cs typeface="ＭＳ Ｐゴシック" charset="0"/>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211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fld id="{FE6D9AFC-7204-4345-9B97-169FB64A5091}" type="slidenum">
              <a:rPr lang="en-GB" sz="1200">
                <a:solidFill>
                  <a:srgbClr val="FFFFFF"/>
                </a:solidFill>
                <a:latin typeface="Comic Sans MS" charset="0"/>
              </a:rPr>
              <a:pPr/>
              <a:t>36</a:t>
            </a:fld>
            <a:endParaRPr lang="en-GB" sz="1200">
              <a:solidFill>
                <a:srgbClr val="FFFFFF"/>
              </a:solidFill>
              <a:latin typeface="Comic Sans MS" charset="0"/>
            </a:endParaRPr>
          </a:p>
        </p:txBody>
      </p:sp>
      <p:sp>
        <p:nvSpPr>
          <p:cNvPr id="602114" name="Rectangle 1026"/>
          <p:cNvSpPr>
            <a:spLocks noGrp="1" noRot="1" noChangeAspect="1" noChangeArrowheads="1"/>
          </p:cNvSpPr>
          <p:nvPr>
            <p:ph type="sldImg"/>
          </p:nvPr>
        </p:nvSpPr>
        <p:spPr>
          <a:solidFill>
            <a:srgbClr val="FFFFFF"/>
          </a:solidFill>
          <a:ln/>
        </p:spPr>
      </p:sp>
      <p:sp>
        <p:nvSpPr>
          <p:cNvPr id="60211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ea typeface="ＭＳ Ｐゴシック" charset="0"/>
              <a:cs typeface="ＭＳ Ｐゴシック" charset="0"/>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6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fld id="{07A75D53-4427-AE49-8AC4-74A7BD172629}" type="slidenum">
              <a:rPr lang="en-GB" sz="1200">
                <a:solidFill>
                  <a:srgbClr val="FFFFFF"/>
                </a:solidFill>
                <a:latin typeface="Comic Sans MS" charset="0"/>
              </a:rPr>
              <a:pPr/>
              <a:t>37</a:t>
            </a:fld>
            <a:endParaRPr lang="en-GB" sz="1200">
              <a:solidFill>
                <a:srgbClr val="FFFFFF"/>
              </a:solidFill>
              <a:latin typeface="Comic Sans MS" charset="0"/>
            </a:endParaRPr>
          </a:p>
        </p:txBody>
      </p:sp>
      <p:sp>
        <p:nvSpPr>
          <p:cNvPr id="604162" name="Rectangle 1026"/>
          <p:cNvSpPr>
            <a:spLocks noGrp="1" noRot="1" noChangeAspect="1" noChangeArrowheads="1"/>
          </p:cNvSpPr>
          <p:nvPr>
            <p:ph type="sldImg"/>
          </p:nvPr>
        </p:nvSpPr>
        <p:spPr>
          <a:solidFill>
            <a:srgbClr val="FFFFFF"/>
          </a:solidFill>
          <a:ln/>
        </p:spPr>
      </p:sp>
      <p:sp>
        <p:nvSpPr>
          <p:cNvPr id="604163"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ea typeface="ＭＳ Ｐゴシック" charset="0"/>
              <a:cs typeface="ＭＳ Ｐゴシック" charset="0"/>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620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fld id="{AF682A37-FDC0-9E47-AC7D-460F1D410AB5}" type="slidenum">
              <a:rPr lang="en-GB" sz="1200">
                <a:solidFill>
                  <a:srgbClr val="FFFFFF"/>
                </a:solidFill>
                <a:latin typeface="Comic Sans MS" charset="0"/>
              </a:rPr>
              <a:pPr/>
              <a:t>38</a:t>
            </a:fld>
            <a:endParaRPr lang="en-GB" sz="1200">
              <a:solidFill>
                <a:srgbClr val="FFFFFF"/>
              </a:solidFill>
              <a:latin typeface="Comic Sans MS" charset="0"/>
            </a:endParaRPr>
          </a:p>
        </p:txBody>
      </p:sp>
      <p:sp>
        <p:nvSpPr>
          <p:cNvPr id="606210" name="Rectangle 1026"/>
          <p:cNvSpPr>
            <a:spLocks noGrp="1" noRot="1" noChangeAspect="1" noChangeArrowheads="1"/>
          </p:cNvSpPr>
          <p:nvPr>
            <p:ph type="sldImg"/>
          </p:nvPr>
        </p:nvSpPr>
        <p:spPr>
          <a:solidFill>
            <a:srgbClr val="FFFFFF"/>
          </a:solidFill>
          <a:ln/>
        </p:spPr>
      </p:sp>
      <p:sp>
        <p:nvSpPr>
          <p:cNvPr id="606211"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ea typeface="ＭＳ Ｐゴシック" charset="0"/>
              <a:cs typeface="ＭＳ Ｐゴシック" charset="0"/>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825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fld id="{7662EDF4-6F27-2F45-8E1B-023055B2D6F2}" type="slidenum">
              <a:rPr lang="en-US" sz="1200">
                <a:solidFill>
                  <a:srgbClr val="000000"/>
                </a:solidFill>
                <a:latin typeface="26" charset="0"/>
              </a:rPr>
              <a:pPr/>
              <a:t>39</a:t>
            </a:fld>
            <a:endParaRPr lang="en-US" sz="1200">
              <a:solidFill>
                <a:srgbClr val="000000"/>
              </a:solidFill>
              <a:latin typeface="26" charset="0"/>
            </a:endParaRPr>
          </a:p>
        </p:txBody>
      </p:sp>
      <p:sp>
        <p:nvSpPr>
          <p:cNvPr id="608258" name="Rectangle 2"/>
          <p:cNvSpPr>
            <a:spLocks noGrp="1" noRot="1" noChangeAspect="1" noChangeArrowheads="1" noTextEdit="1"/>
          </p:cNvSpPr>
          <p:nvPr>
            <p:ph type="sldImg"/>
          </p:nvPr>
        </p:nvSpPr>
        <p:spPr>
          <a:ln/>
        </p:spPr>
      </p:sp>
      <p:sp>
        <p:nvSpPr>
          <p:cNvPr id="4912131" name="Rectangle 3"/>
          <p:cNvSpPr>
            <a:spLocks noGrp="1" noChangeArrowheads="1"/>
          </p:cNvSpPr>
          <p:nvPr>
            <p:ph type="body" idx="1"/>
          </p:nvPr>
        </p:nvSpPr>
        <p:spPr/>
        <p:txBody>
          <a:bodyPr/>
          <a:lstStyle/>
          <a:p>
            <a:pPr eaLnBrk="1" hangingPunct="1">
              <a:defRPr/>
            </a:pPr>
            <a:r>
              <a:rPr lang="en-US" dirty="0">
                <a:cs typeface="+mn-cs"/>
              </a:rPr>
              <a:t>This template is intended for talk titles. Although it can be used for significant section titles, its </a:t>
            </a:r>
            <a:r>
              <a:rPr lang="en-US" altLang="ja-JP" dirty="0">
                <a:latin typeface="Arial"/>
                <a:cs typeface="+mn-cs"/>
              </a:rPr>
              <a:t>"</a:t>
            </a:r>
            <a:r>
              <a:rPr lang="en-US" dirty="0">
                <a:cs typeface="+mn-cs"/>
              </a:rPr>
              <a:t>cover page</a:t>
            </a:r>
            <a:r>
              <a:rPr lang="en-US" altLang="ja-JP" dirty="0">
                <a:latin typeface="Arial"/>
                <a:cs typeface="+mn-cs"/>
              </a:rPr>
              <a:t>"</a:t>
            </a:r>
            <a:r>
              <a:rPr lang="en-US" dirty="0">
                <a:cs typeface="+mn-cs"/>
              </a:rPr>
              <a:t> feel makes it best used once at the beginning of a presentation. Subtitle can be as its name suggests or the speaker</a:t>
            </a:r>
            <a:r>
              <a:rPr lang="fr-FR" altLang="ja-JP" dirty="0">
                <a:latin typeface="Arial"/>
                <a:cs typeface="+mn-cs"/>
              </a:rPr>
              <a:t>'</a:t>
            </a:r>
            <a:r>
              <a:rPr lang="en-US" dirty="0">
                <a:cs typeface="+mn-cs"/>
              </a:rPr>
              <a:t>s name. Presentation Team recommends title text size as 50–72 and subtitle size as 30–48 with optimal sizes already used in this example. This also contains a floating AiG logo that can be repositioned or removed as appropriate for the overhead</a:t>
            </a:r>
            <a:r>
              <a:rPr lang="fr-FR" altLang="ja-JP" dirty="0">
                <a:latin typeface="Arial"/>
                <a:cs typeface="+mn-cs"/>
              </a:rPr>
              <a:t>'</a:t>
            </a:r>
            <a:r>
              <a:rPr lang="en-US" dirty="0">
                <a:cs typeface="+mn-cs"/>
              </a:rPr>
              <a:t>s content.</a:t>
            </a: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dirty="0"/>
              <a:t>Note how those who deny God’s existence are portrayed as happier!</a:t>
            </a:r>
          </a:p>
        </p:txBody>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030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fld id="{3E772B63-2F73-2249-804E-5CCEDFF80BD4}" type="slidenum">
              <a:rPr lang="en-US" sz="1200">
                <a:solidFill>
                  <a:srgbClr val="000000"/>
                </a:solidFill>
                <a:latin typeface="26" charset="0"/>
              </a:rPr>
              <a:pPr/>
              <a:t>40</a:t>
            </a:fld>
            <a:endParaRPr lang="en-US" sz="1200">
              <a:solidFill>
                <a:srgbClr val="000000"/>
              </a:solidFill>
              <a:latin typeface="26" charset="0"/>
            </a:endParaRPr>
          </a:p>
        </p:txBody>
      </p:sp>
      <p:sp>
        <p:nvSpPr>
          <p:cNvPr id="610306" name="Rectangle 2"/>
          <p:cNvSpPr>
            <a:spLocks noGrp="1" noRot="1" noChangeAspect="1" noChangeArrowheads="1" noTextEdit="1"/>
          </p:cNvSpPr>
          <p:nvPr>
            <p:ph type="sldImg"/>
          </p:nvPr>
        </p:nvSpPr>
        <p:spPr>
          <a:ln/>
        </p:spPr>
      </p:sp>
      <p:sp>
        <p:nvSpPr>
          <p:cNvPr id="5219331" name="Rectangle 3"/>
          <p:cNvSpPr>
            <a:spLocks noGrp="1" noChangeArrowheads="1"/>
          </p:cNvSpPr>
          <p:nvPr>
            <p:ph type="body" idx="1"/>
          </p:nvPr>
        </p:nvSpPr>
        <p:spPr/>
        <p:txBody>
          <a:bodyPr/>
          <a:lstStyle/>
          <a:p>
            <a:pPr eaLnBrk="1" hangingPunct="1">
              <a:defRPr/>
            </a:pPr>
            <a:endParaRPr lang="en-US">
              <a:cs typeface="+mn-cs"/>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E8FF0BDF-E8D4-E241-8AB1-16B4520A8457}"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41</a:t>
            </a:fld>
            <a:endParaRPr kumimoji="0" lang="en-US" sz="1200" b="0" i="0" u="none" strike="noStrike" kern="1200" cap="none" spc="0" normalizeH="0" baseline="0" noProof="0" dirty="0">
              <a:ln>
                <a:noFill/>
              </a:ln>
              <a:solidFill>
                <a:prstClr val="black"/>
              </a:solidFill>
              <a:effectLst/>
              <a:uLnTx/>
              <a:uFillTx/>
              <a:latin typeface="Arial" charset="0"/>
              <a:ea typeface="ＭＳ Ｐゴシック" charset="0"/>
            </a:endParaRPr>
          </a:p>
        </p:txBody>
      </p:sp>
      <p:sp>
        <p:nvSpPr>
          <p:cNvPr id="5691394" name="Rectangle 2"/>
          <p:cNvSpPr>
            <a:spLocks noGrp="1" noRot="1" noChangeAspect="1" noChangeArrowheads="1" noTextEdit="1"/>
          </p:cNvSpPr>
          <p:nvPr>
            <p:ph type="sldImg"/>
          </p:nvPr>
        </p:nvSpPr>
        <p:spPr>
          <a:ln/>
          <a:extLst>
            <a:ext uri="{FAA26D3D-D897-4be2-8F04-BA451C77F1D7}">
              <ma14:placeholderFlag xmlns:ma14="http://schemas.microsoft.com/office/mac/drawingml/2011/main" xmlns="" val="1"/>
            </a:ext>
          </a:extLst>
        </p:spPr>
      </p:sp>
      <p:sp>
        <p:nvSpPr>
          <p:cNvPr id="5691395" name="Rectangle 3"/>
          <p:cNvSpPr>
            <a:spLocks noGrp="1" noChangeArrowheads="1"/>
          </p:cNvSpPr>
          <p:nvPr>
            <p:ph type="body" idx="1"/>
          </p:nvPr>
        </p:nvSpPr>
        <p:spPr/>
        <p:txBody>
          <a:bodyPr/>
          <a:lstStyle/>
          <a:p>
            <a:pPr eaLnBrk="1" hangingPunct="1">
              <a:defRPr/>
            </a:pPr>
            <a:endParaRPr lang="en-US" dirty="0">
              <a:cs typeface="+mn-cs"/>
            </a:endParaRPr>
          </a:p>
        </p:txBody>
      </p:sp>
    </p:spTree>
    <p:extLst>
      <p:ext uri="{BB962C8B-B14F-4D97-AF65-F5344CB8AC3E}">
        <p14:creationId xmlns:p14="http://schemas.microsoft.com/office/powerpoint/2010/main" val="2544484012"/>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24BF23AD-FCF5-D041-8A46-74FC5534132E}"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42</a:t>
            </a:fld>
            <a:endParaRPr kumimoji="0" lang="en-US" sz="1200" b="0" i="0" u="none" strike="noStrike" kern="1200" cap="none" spc="0" normalizeH="0" baseline="0" noProof="0" dirty="0">
              <a:ln>
                <a:noFill/>
              </a:ln>
              <a:solidFill>
                <a:prstClr val="black"/>
              </a:solidFill>
              <a:effectLst/>
              <a:uLnTx/>
              <a:uFillTx/>
              <a:latin typeface="Arial" charset="0"/>
              <a:ea typeface="ＭＳ Ｐゴシック" charset="0"/>
            </a:endParaRPr>
          </a:p>
        </p:txBody>
      </p:sp>
      <p:sp>
        <p:nvSpPr>
          <p:cNvPr id="5693442" name="Rectangle 2"/>
          <p:cNvSpPr>
            <a:spLocks noGrp="1" noRot="1" noChangeAspect="1" noChangeArrowheads="1" noTextEdit="1"/>
          </p:cNvSpPr>
          <p:nvPr>
            <p:ph type="sldImg"/>
          </p:nvPr>
        </p:nvSpPr>
        <p:spPr>
          <a:ln/>
          <a:extLst>
            <a:ext uri="{FAA26D3D-D897-4be2-8F04-BA451C77F1D7}">
              <ma14:placeholderFlag xmlns:ma14="http://schemas.microsoft.com/office/mac/drawingml/2011/main" xmlns="" val="1"/>
            </a:ext>
          </a:extLst>
        </p:spPr>
      </p:sp>
      <p:sp>
        <p:nvSpPr>
          <p:cNvPr id="5693443" name="Rectangle 3"/>
          <p:cNvSpPr>
            <a:spLocks noGrp="1" noChangeArrowheads="1"/>
          </p:cNvSpPr>
          <p:nvPr>
            <p:ph type="body" idx="1"/>
          </p:nvPr>
        </p:nvSpPr>
        <p:spPr/>
        <p:txBody>
          <a:bodyPr/>
          <a:lstStyle/>
          <a:p>
            <a:pPr eaLnBrk="1" hangingPunct="1">
              <a:defRPr/>
            </a:pPr>
            <a:endParaRPr lang="en-US" dirty="0">
              <a:cs typeface="+mn-cs"/>
            </a:endParaRPr>
          </a:p>
        </p:txBody>
      </p:sp>
    </p:spTree>
    <p:extLst>
      <p:ext uri="{BB962C8B-B14F-4D97-AF65-F5344CB8AC3E}">
        <p14:creationId xmlns:p14="http://schemas.microsoft.com/office/powerpoint/2010/main" val="623250198"/>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C312EC32-5C3F-6249-8C92-76FE59F8EB44}"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43</a:t>
            </a:fld>
            <a:endParaRPr kumimoji="0" lang="en-US" sz="1200" b="0" i="0" u="none" strike="noStrike" kern="1200" cap="none" spc="0" normalizeH="0" baseline="0" noProof="0" dirty="0">
              <a:ln>
                <a:noFill/>
              </a:ln>
              <a:solidFill>
                <a:prstClr val="black"/>
              </a:solidFill>
              <a:effectLst/>
              <a:uLnTx/>
              <a:uFillTx/>
              <a:latin typeface="Arial" charset="0"/>
              <a:ea typeface="ＭＳ Ｐゴシック" charset="0"/>
            </a:endParaRPr>
          </a:p>
        </p:txBody>
      </p:sp>
      <p:sp>
        <p:nvSpPr>
          <p:cNvPr id="5695490" name="Rectangle 2"/>
          <p:cNvSpPr>
            <a:spLocks noGrp="1" noRot="1" noChangeAspect="1" noChangeArrowheads="1" noTextEdit="1"/>
          </p:cNvSpPr>
          <p:nvPr>
            <p:ph type="sldImg"/>
          </p:nvPr>
        </p:nvSpPr>
        <p:spPr>
          <a:ln/>
          <a:extLst>
            <a:ext uri="{FAA26D3D-D897-4be2-8F04-BA451C77F1D7}">
              <ma14:placeholderFlag xmlns:ma14="http://schemas.microsoft.com/office/mac/drawingml/2011/main" xmlns="" val="1"/>
            </a:ext>
          </a:extLst>
        </p:spPr>
      </p:sp>
      <p:sp>
        <p:nvSpPr>
          <p:cNvPr id="5695491" name="Rectangle 3"/>
          <p:cNvSpPr>
            <a:spLocks noGrp="1" noChangeArrowheads="1"/>
          </p:cNvSpPr>
          <p:nvPr>
            <p:ph type="body" idx="1"/>
          </p:nvPr>
        </p:nvSpPr>
        <p:spPr/>
        <p:txBody>
          <a:bodyPr/>
          <a:lstStyle/>
          <a:p>
            <a:pPr eaLnBrk="1" hangingPunct="1">
              <a:defRPr/>
            </a:pPr>
            <a:endParaRPr lang="en-US" dirty="0">
              <a:cs typeface="+mn-cs"/>
            </a:endParaRPr>
          </a:p>
        </p:txBody>
      </p:sp>
    </p:spTree>
    <p:extLst>
      <p:ext uri="{BB962C8B-B14F-4D97-AF65-F5344CB8AC3E}">
        <p14:creationId xmlns:p14="http://schemas.microsoft.com/office/powerpoint/2010/main" val="535060099"/>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A68CB05C-719D-8842-B099-E6DFAAB10842}"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44</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4527106" name="Rectangle 2"/>
          <p:cNvSpPr>
            <a:spLocks noGrp="1" noRot="1" noChangeAspect="1" noChangeArrowheads="1" noTextEdit="1"/>
          </p:cNvSpPr>
          <p:nvPr>
            <p:ph type="sldImg"/>
          </p:nvPr>
        </p:nvSpPr>
        <p:spPr>
          <a:ln/>
          <a:extLst>
            <a:ext uri="{FAA26D3D-D897-4be2-8F04-BA451C77F1D7}">
              <ma14:placeholderFlag xmlns:ma14="http://schemas.microsoft.com/office/mac/drawingml/2011/main" xmlns="" val="1"/>
            </a:ext>
          </a:extLst>
        </p:spPr>
      </p:sp>
      <p:sp>
        <p:nvSpPr>
          <p:cNvPr id="4527107" name="Rectangle 3"/>
          <p:cNvSpPr>
            <a:spLocks noGrp="1" noChangeArrowheads="1"/>
          </p:cNvSpPr>
          <p:nvPr>
            <p:ph type="body" idx="1"/>
          </p:nvPr>
        </p:nvSpPr>
        <p:spPr/>
        <p:txBody>
          <a:bodyPr/>
          <a:lstStyle/>
          <a:p>
            <a:pPr eaLnBrk="1" hangingPunct="1">
              <a:lnSpc>
                <a:spcPct val="85000"/>
              </a:lnSpc>
              <a:spcBef>
                <a:spcPct val="50000"/>
              </a:spcBef>
              <a:defRPr/>
            </a:pPr>
            <a:r>
              <a:rPr lang="en-US" b="1" dirty="0">
                <a:solidFill>
                  <a:schemeClr val="bg1"/>
                </a:solidFill>
                <a:cs typeface="+mn-cs"/>
              </a:rPr>
              <a:t>www.barna.org/cgi-bin/PagePressRelease.asp?PressReleaseID=77&amp;Reference=E&amp;Key=moral%20truth</a:t>
            </a:r>
          </a:p>
          <a:p>
            <a:pPr eaLnBrk="1" hangingPunct="1">
              <a:defRPr/>
            </a:pPr>
            <a:endParaRPr lang="en-US" dirty="0">
              <a:cs typeface="+mn-cs"/>
            </a:endParaRPr>
          </a:p>
        </p:txBody>
      </p:sp>
    </p:spTree>
    <p:extLst>
      <p:ext uri="{BB962C8B-B14F-4D97-AF65-F5344CB8AC3E}">
        <p14:creationId xmlns:p14="http://schemas.microsoft.com/office/powerpoint/2010/main" val="1473204945"/>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7363A91E-A183-D84C-8174-BA442BE53749}"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45</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4914178" name="Rectangle 2"/>
          <p:cNvSpPr>
            <a:spLocks noGrp="1" noRot="1" noChangeAspect="1" noChangeArrowheads="1" noTextEdit="1"/>
          </p:cNvSpPr>
          <p:nvPr>
            <p:ph type="sldImg"/>
          </p:nvPr>
        </p:nvSpPr>
        <p:spPr>
          <a:ln/>
          <a:extLst>
            <a:ext uri="{FAA26D3D-D897-4be2-8F04-BA451C77F1D7}">
              <ma14:placeholderFlag xmlns:ma14="http://schemas.microsoft.com/office/mac/drawingml/2011/main" xmlns="" val="1"/>
            </a:ext>
          </a:extLst>
        </p:spPr>
      </p:sp>
      <p:sp>
        <p:nvSpPr>
          <p:cNvPr id="4914179" name="Rectangle 3"/>
          <p:cNvSpPr>
            <a:spLocks noGrp="1" noChangeArrowheads="1"/>
          </p:cNvSpPr>
          <p:nvPr>
            <p:ph type="body" idx="1"/>
          </p:nvPr>
        </p:nvSpPr>
        <p:spPr/>
        <p:txBody>
          <a:bodyPr/>
          <a:lstStyle/>
          <a:p>
            <a:pPr eaLnBrk="1" hangingPunct="1">
              <a:defRPr/>
            </a:pPr>
            <a:r>
              <a:rPr lang="en-US" dirty="0">
                <a:cs typeface="+mn-cs"/>
              </a:rPr>
              <a:t>From Carl </a:t>
            </a:r>
            <a:r>
              <a:rPr lang="en-US" dirty="0" err="1">
                <a:cs typeface="+mn-cs"/>
              </a:rPr>
              <a:t>Kerby</a:t>
            </a:r>
            <a:endParaRPr lang="ar-SA" dirty="0">
              <a:cs typeface="+mn-cs"/>
            </a:endParaRPr>
          </a:p>
          <a:p>
            <a:pPr eaLnBrk="1" hangingPunct="1">
              <a:defRPr/>
            </a:pPr>
            <a:r>
              <a:rPr lang="ar-SA" dirty="0">
                <a:cs typeface="+mn-cs"/>
              </a:rPr>
              <a:t>من كارل كيربي </a:t>
            </a:r>
            <a:endParaRPr lang="en-US" dirty="0">
              <a:cs typeface="+mn-cs"/>
            </a:endParaRPr>
          </a:p>
          <a:p>
            <a:pPr eaLnBrk="1" hangingPunct="1">
              <a:defRPr/>
            </a:pPr>
            <a:r>
              <a:rPr lang="ar-SA" dirty="0">
                <a:cs typeface="+mn-cs"/>
              </a:rPr>
              <a:t>ما تبع تم اقتباسه في مقالي  . مصدري مأخوذ من 7/26/02 ملخص الاسبوعي للراعي من خلال خدمات الرعوية من تركيز على العائلة .</a:t>
            </a:r>
            <a:endParaRPr lang="en-US" dirty="0">
              <a:cs typeface="+mn-cs"/>
            </a:endParaRPr>
          </a:p>
          <a:p>
            <a:pPr eaLnBrk="1" hangingPunct="1">
              <a:defRPr/>
            </a:pPr>
            <a:r>
              <a:rPr lang="en-US" dirty="0">
                <a:cs typeface="+mn-cs"/>
              </a:rPr>
              <a:t> </a:t>
            </a:r>
            <a:endParaRPr lang="en-US" b="1" dirty="0">
              <a:cs typeface="+mn-cs"/>
            </a:endParaRPr>
          </a:p>
          <a:p>
            <a:pPr eaLnBrk="1" hangingPunct="1">
              <a:defRPr/>
            </a:pPr>
            <a:r>
              <a:rPr lang="ar-SA" dirty="0">
                <a:cs typeface="+mn-cs"/>
              </a:rPr>
              <a:t>بحث</a:t>
            </a:r>
            <a:r>
              <a:rPr lang="ar-SA" baseline="0" dirty="0">
                <a:cs typeface="+mn-cs"/>
              </a:rPr>
              <a:t> عائلة بازمات من خلال مجلس المعمداني الجنوبي عن حياة الاسرة كشفت عن حقائق مزعجة الذي استنتجت ضرورة اعادة بناء الاسرة الامريكية </a:t>
            </a:r>
            <a:endParaRPr lang="en-US" dirty="0">
              <a:cs typeface="+mn-cs"/>
            </a:endParaRPr>
          </a:p>
          <a:p>
            <a:pPr eaLnBrk="1" hangingPunct="1">
              <a:defRPr/>
            </a:pPr>
            <a:r>
              <a:rPr lang="en-US" dirty="0">
                <a:cs typeface="+mn-cs"/>
              </a:rPr>
              <a:t>§         </a:t>
            </a:r>
            <a:r>
              <a:rPr lang="ar-SA" dirty="0">
                <a:cs typeface="+mn-cs"/>
              </a:rPr>
              <a:t>88% من الاطفال الذين نشأوا في بيوت انجيلية</a:t>
            </a:r>
            <a:r>
              <a:rPr lang="ar-SA" baseline="0" dirty="0">
                <a:cs typeface="+mn-cs"/>
              </a:rPr>
              <a:t> يتركون الكنيسة في عمر 18 ولا يرجعون </a:t>
            </a:r>
            <a:endParaRPr lang="en-US" dirty="0">
              <a:cs typeface="+mn-cs"/>
            </a:endParaRPr>
          </a:p>
          <a:p>
            <a:pPr eaLnBrk="1" hangingPunct="1">
              <a:defRPr/>
            </a:pPr>
            <a:r>
              <a:rPr lang="en-US" dirty="0">
                <a:cs typeface="+mn-cs"/>
              </a:rPr>
              <a:t>§         </a:t>
            </a:r>
            <a:r>
              <a:rPr lang="ar-SA" dirty="0">
                <a:cs typeface="+mn-cs"/>
              </a:rPr>
              <a:t>نسبة الطلاق بين اعضاء الكنائس الانجيلية</a:t>
            </a:r>
            <a:r>
              <a:rPr lang="ar-SA" baseline="0" dirty="0">
                <a:cs typeface="+mn-cs"/>
              </a:rPr>
              <a:t> هي شبيهة بالنسبة لغير اعضاء في الكنيسة </a:t>
            </a:r>
            <a:endParaRPr lang="en-US" dirty="0">
              <a:cs typeface="+mn-cs"/>
            </a:endParaRPr>
          </a:p>
          <a:p>
            <a:pPr eaLnBrk="1" hangingPunct="1">
              <a:defRPr/>
            </a:pPr>
            <a:r>
              <a:rPr lang="en-US" dirty="0">
                <a:cs typeface="+mn-cs"/>
              </a:rPr>
              <a:t>§        </a:t>
            </a:r>
            <a:r>
              <a:rPr lang="ar-SA" dirty="0">
                <a:cs typeface="+mn-cs"/>
              </a:rPr>
              <a:t>مليون طفل في الولايات المتحدة يروا اهلهم</a:t>
            </a:r>
            <a:r>
              <a:rPr lang="ar-SA" baseline="0" dirty="0">
                <a:cs typeface="+mn-cs"/>
              </a:rPr>
              <a:t> يتطلقون </a:t>
            </a:r>
            <a:endParaRPr lang="en-US" dirty="0">
              <a:cs typeface="+mn-cs"/>
            </a:endParaRPr>
          </a:p>
          <a:p>
            <a:pPr eaLnBrk="1" hangingPunct="1">
              <a:defRPr/>
            </a:pPr>
            <a:r>
              <a:rPr lang="en-US" dirty="0">
                <a:cs typeface="+mn-cs"/>
              </a:rPr>
              <a:t>§        </a:t>
            </a:r>
            <a:r>
              <a:rPr lang="ar-SA" dirty="0">
                <a:cs typeface="+mn-cs"/>
              </a:rPr>
              <a:t>الافلاس الشخصي عالي في امريكا اكثر من اي وقت مضى </a:t>
            </a:r>
            <a:endParaRPr lang="en-US" dirty="0">
              <a:cs typeface="+mn-cs"/>
            </a:endParaRPr>
          </a:p>
          <a:p>
            <a:pPr eaLnBrk="1" hangingPunct="1">
              <a:defRPr/>
            </a:pPr>
            <a:r>
              <a:rPr lang="en-US" dirty="0">
                <a:cs typeface="+mn-cs"/>
              </a:rPr>
              <a:t>(PWB 7/26)</a:t>
            </a:r>
            <a:endParaRPr lang="ar-SA" dirty="0">
              <a:cs typeface="+mn-cs"/>
            </a:endParaRPr>
          </a:p>
          <a:p>
            <a:pPr eaLnBrk="1" hangingPunct="1">
              <a:defRPr/>
            </a:pPr>
            <a:r>
              <a:rPr lang="ar-SA" dirty="0">
                <a:cs typeface="+mn-cs"/>
              </a:rPr>
              <a:t>اغلبية اطفال امريكا لديهم اقل من 10 دقائق من الحديث</a:t>
            </a:r>
            <a:r>
              <a:rPr lang="ar-SA" baseline="0" dirty="0">
                <a:cs typeface="+mn-cs"/>
              </a:rPr>
              <a:t> الفعال مع اهاليهم في كل اسبوع . اذا ازلت الام عن الصورة , تستطيع ان تقيس هذا في ثواني . المجلس اوصى الاسر ان يضعوا جانبا امسية واحدة في الاسبوع كوقت ايجابي مع العائلة حيث لا يكون هناك اي فعاليات للكنيسة المحلية تم ترتيبها لا يتداخل مع قضاء وقت فعال مع العيلة . وحفز المجلس الاسرة على زيادة التركيز على المشورة الكتابية قبل الزواج .</a:t>
            </a:r>
            <a:endParaRPr lang="en-US" dirty="0">
              <a:cs typeface="+mn-cs"/>
            </a:endParaRPr>
          </a:p>
          <a:p>
            <a:pPr eaLnBrk="1" hangingPunct="1">
              <a:defRPr/>
            </a:pPr>
            <a:r>
              <a:rPr lang="en-US" dirty="0">
                <a:cs typeface="+mn-cs"/>
              </a:rPr>
              <a:t> </a:t>
            </a:r>
            <a:endParaRPr lang="en-US" b="1" dirty="0">
              <a:cs typeface="+mn-cs"/>
            </a:endParaRPr>
          </a:p>
          <a:p>
            <a:pPr eaLnBrk="1" hangingPunct="1">
              <a:defRPr/>
            </a:pPr>
            <a:r>
              <a:rPr lang="en-US" b="1" dirty="0">
                <a:cs typeface="+mn-cs"/>
              </a:rPr>
              <a:t>Gary D. Foster</a:t>
            </a:r>
          </a:p>
          <a:p>
            <a:pPr eaLnBrk="1" hangingPunct="1">
              <a:defRPr/>
            </a:pPr>
            <a:r>
              <a:rPr lang="en-US" b="1" dirty="0">
                <a:cs typeface="+mn-cs"/>
              </a:rPr>
              <a:t>Gary D. Foster Consulting</a:t>
            </a:r>
            <a:endParaRPr lang="en-US" dirty="0">
              <a:cs typeface="+mn-cs"/>
            </a:endParaRPr>
          </a:p>
          <a:p>
            <a:pPr eaLnBrk="1" hangingPunct="1">
              <a:defRPr/>
            </a:pPr>
            <a:r>
              <a:rPr lang="en-US" dirty="0">
                <a:cs typeface="+mn-cs"/>
              </a:rPr>
              <a:t>334 Sutherland Place</a:t>
            </a:r>
            <a:endParaRPr lang="en-US" u="sng" dirty="0">
              <a:cs typeface="+mn-cs"/>
            </a:endParaRPr>
          </a:p>
          <a:p>
            <a:pPr eaLnBrk="1" hangingPunct="1">
              <a:defRPr/>
            </a:pPr>
            <a:r>
              <a:rPr lang="en-US" u="sng" dirty="0">
                <a:cs typeface="+mn-cs"/>
              </a:rPr>
              <a:t>Manitou Springs, CO 80829</a:t>
            </a:r>
            <a:endParaRPr lang="en-US" dirty="0">
              <a:cs typeface="+mn-cs"/>
            </a:endParaRPr>
          </a:p>
          <a:p>
            <a:pPr eaLnBrk="1" hangingPunct="1">
              <a:defRPr/>
            </a:pPr>
            <a:r>
              <a:rPr lang="en-US" dirty="0">
                <a:cs typeface="+mn-cs"/>
              </a:rPr>
              <a:t>Phone: 719-685-1138    E-mail: </a:t>
            </a:r>
            <a:r>
              <a:rPr lang="en-US" dirty="0" err="1">
                <a:cs typeface="+mn-cs"/>
              </a:rPr>
              <a:t>GFosterCns@rmi.net</a:t>
            </a:r>
            <a:r>
              <a:rPr lang="en-US" dirty="0">
                <a:cs typeface="+mn-cs"/>
              </a:rPr>
              <a:t>   Website: </a:t>
            </a:r>
            <a:r>
              <a:rPr lang="en-US" dirty="0">
                <a:cs typeface="+mn-cs"/>
                <a:hlinkClick r:id="rId3"/>
              </a:rPr>
              <a:t>http://www.garydfoster.com/</a:t>
            </a:r>
            <a:endParaRPr lang="en-US" i="1" dirty="0">
              <a:cs typeface="+mn-cs"/>
            </a:endParaRPr>
          </a:p>
          <a:p>
            <a:pPr eaLnBrk="1" hangingPunct="1">
              <a:defRPr/>
            </a:pPr>
            <a:r>
              <a:rPr lang="en-US" i="1" dirty="0">
                <a:cs typeface="+mn-cs"/>
              </a:rPr>
              <a:t>"Helping Christian ministries &amp; product companies discover new revenue streams and to better leverage existing ones."</a:t>
            </a:r>
          </a:p>
        </p:txBody>
      </p:sp>
    </p:spTree>
    <p:extLst>
      <p:ext uri="{BB962C8B-B14F-4D97-AF65-F5344CB8AC3E}">
        <p14:creationId xmlns:p14="http://schemas.microsoft.com/office/powerpoint/2010/main" val="504310884"/>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A5518957-D359-A048-ADBE-B6E55FCC8D0B}"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46</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5175298" name="Rectangle 2"/>
          <p:cNvSpPr>
            <a:spLocks noGrp="1" noRot="1" noChangeAspect="1" noChangeArrowheads="1" noTextEdit="1"/>
          </p:cNvSpPr>
          <p:nvPr>
            <p:ph type="sldImg"/>
          </p:nvPr>
        </p:nvSpPr>
        <p:spPr>
          <a:ln/>
          <a:extLst>
            <a:ext uri="{FAA26D3D-D897-4be2-8F04-BA451C77F1D7}">
              <ma14:placeholderFlag xmlns:ma14="http://schemas.microsoft.com/office/mac/drawingml/2011/main" xmlns="" val="1"/>
            </a:ext>
          </a:extLst>
        </p:spPr>
      </p:sp>
      <p:sp>
        <p:nvSpPr>
          <p:cNvPr id="5175299" name="Rectangle 3"/>
          <p:cNvSpPr>
            <a:spLocks noGrp="1" noChangeArrowheads="1"/>
          </p:cNvSpPr>
          <p:nvPr>
            <p:ph type="body" idx="1"/>
          </p:nvPr>
        </p:nvSpPr>
        <p:spPr/>
        <p:txBody>
          <a:bodyPr/>
          <a:lstStyle/>
          <a:p>
            <a:pPr eaLnBrk="1" hangingPunct="1">
              <a:defRPr/>
            </a:pPr>
            <a:endParaRPr lang="en-US">
              <a:cs typeface="+mn-cs"/>
            </a:endParaRPr>
          </a:p>
        </p:txBody>
      </p:sp>
    </p:spTree>
    <p:extLst>
      <p:ext uri="{BB962C8B-B14F-4D97-AF65-F5344CB8AC3E}">
        <p14:creationId xmlns:p14="http://schemas.microsoft.com/office/powerpoint/2010/main" val="387099656"/>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A3DA1888-C9B7-C94F-9FAA-A4E572BC8E65}"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47</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5873666" name="Rectangle 2"/>
          <p:cNvSpPr>
            <a:spLocks noGrp="1" noRot="1" noChangeAspect="1" noChangeArrowheads="1" noTextEdit="1"/>
          </p:cNvSpPr>
          <p:nvPr>
            <p:ph type="sldImg"/>
          </p:nvPr>
        </p:nvSpPr>
        <p:spPr>
          <a:ln/>
          <a:extLst>
            <a:ext uri="{FAA26D3D-D897-4be2-8F04-BA451C77F1D7}">
              <ma14:placeholderFlag xmlns:ma14="http://schemas.microsoft.com/office/mac/drawingml/2011/main" xmlns="" val="1"/>
            </a:ext>
          </a:extLst>
        </p:spPr>
      </p:sp>
      <p:sp>
        <p:nvSpPr>
          <p:cNvPr id="5873667" name="Rectangle 3"/>
          <p:cNvSpPr>
            <a:spLocks noGrp="1" noChangeArrowheads="1"/>
          </p:cNvSpPr>
          <p:nvPr>
            <p:ph type="body" idx="1"/>
          </p:nvPr>
        </p:nvSpPr>
        <p:spPr>
          <a:xfrm>
            <a:off x="915988" y="4343400"/>
            <a:ext cx="5026025" cy="4114800"/>
          </a:xfrm>
        </p:spPr>
        <p:txBody>
          <a:bodyPr/>
          <a:lstStyle/>
          <a:p>
            <a:pPr eaLnBrk="1" hangingPunct="1">
              <a:defRPr/>
            </a:pPr>
            <a:r>
              <a:rPr lang="ar-SA" dirty="0">
                <a:cs typeface="+mn-cs"/>
              </a:rPr>
              <a:t>المسح الدراسي قد تم القيام</a:t>
            </a:r>
            <a:r>
              <a:rPr lang="ar-SA" baseline="0" dirty="0">
                <a:cs typeface="+mn-cs"/>
              </a:rPr>
              <a:t> به من خلال مجموعة الابحاث الامريكية ( شبيهة في بارنا وجالوب ) – احصاءات محترفة مهنية  وقيمة مدفوعة من قبل المؤيدين ايج </a:t>
            </a:r>
          </a:p>
          <a:p>
            <a:pPr eaLnBrk="1" hangingPunct="1">
              <a:defRPr/>
            </a:pPr>
            <a:r>
              <a:rPr lang="ar-SA" baseline="0" dirty="0">
                <a:cs typeface="+mn-cs"/>
              </a:rPr>
              <a:t>الدراسة عمرها 20-29 سنة الذين نشأوا في كنيسة ولكن لم يذهبوا الى الكنيسة فيما بعد لاكتشاف لماذا توقفوا عن الذهاب .</a:t>
            </a:r>
            <a:endParaRPr lang="en-US" dirty="0">
              <a:cs typeface="+mn-cs"/>
            </a:endParaRPr>
          </a:p>
        </p:txBody>
      </p:sp>
    </p:spTree>
    <p:extLst>
      <p:ext uri="{BB962C8B-B14F-4D97-AF65-F5344CB8AC3E}">
        <p14:creationId xmlns:p14="http://schemas.microsoft.com/office/powerpoint/2010/main" val="2325340805"/>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60C70771-D24C-0A4E-B20D-D14D928671E4}"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48</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5877762" name="Rectangle 2"/>
          <p:cNvSpPr>
            <a:spLocks noGrp="1" noRot="1" noChangeAspect="1" noChangeArrowheads="1" noTextEdit="1"/>
          </p:cNvSpPr>
          <p:nvPr>
            <p:ph type="sldImg"/>
          </p:nvPr>
        </p:nvSpPr>
        <p:spPr>
          <a:ln/>
          <a:extLst>
            <a:ext uri="{FAA26D3D-D897-4be2-8F04-BA451C77F1D7}">
              <ma14:placeholderFlag xmlns:ma14="http://schemas.microsoft.com/office/mac/drawingml/2011/main" xmlns="" val="1"/>
            </a:ext>
          </a:extLst>
        </p:spPr>
      </p:sp>
      <p:sp>
        <p:nvSpPr>
          <p:cNvPr id="5877763" name="Rectangle 3"/>
          <p:cNvSpPr>
            <a:spLocks noGrp="1" noChangeArrowheads="1"/>
          </p:cNvSpPr>
          <p:nvPr>
            <p:ph type="body" idx="1"/>
          </p:nvPr>
        </p:nvSpPr>
        <p:spPr>
          <a:xfrm>
            <a:off x="915988" y="4343400"/>
            <a:ext cx="5026025" cy="4114800"/>
          </a:xfrm>
        </p:spPr>
        <p:txBody>
          <a:bodyPr/>
          <a:lstStyle/>
          <a:p>
            <a:pPr eaLnBrk="1" hangingPunct="1">
              <a:defRPr/>
            </a:pPr>
            <a:endParaRPr lang="en-US">
              <a:cs typeface="+mn-cs"/>
            </a:endParaRPr>
          </a:p>
        </p:txBody>
      </p:sp>
    </p:spTree>
    <p:extLst>
      <p:ext uri="{BB962C8B-B14F-4D97-AF65-F5344CB8AC3E}">
        <p14:creationId xmlns:p14="http://schemas.microsoft.com/office/powerpoint/2010/main" val="2415023434"/>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1E17F782-F249-B44E-AD20-C2ED1873FDD5}"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49</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5892098" name="Rectangle 2"/>
          <p:cNvSpPr>
            <a:spLocks noGrp="1" noRot="1" noChangeAspect="1" noChangeArrowheads="1" noTextEdit="1"/>
          </p:cNvSpPr>
          <p:nvPr>
            <p:ph type="sldImg"/>
          </p:nvPr>
        </p:nvSpPr>
        <p:spPr>
          <a:ln/>
          <a:extLst>
            <a:ext uri="{FAA26D3D-D897-4be2-8F04-BA451C77F1D7}">
              <ma14:placeholderFlag xmlns:ma14="http://schemas.microsoft.com/office/mac/drawingml/2011/main" xmlns="" val="1"/>
            </a:ext>
          </a:extLst>
        </p:spPr>
      </p:sp>
      <p:sp>
        <p:nvSpPr>
          <p:cNvPr id="5892099" name="Rectangle 3"/>
          <p:cNvSpPr>
            <a:spLocks noGrp="1" noChangeArrowheads="1"/>
          </p:cNvSpPr>
          <p:nvPr>
            <p:ph type="body" idx="1"/>
          </p:nvPr>
        </p:nvSpPr>
        <p:spPr>
          <a:xfrm>
            <a:off x="915988" y="4343400"/>
            <a:ext cx="5026025" cy="4114800"/>
          </a:xfrm>
        </p:spPr>
        <p:txBody>
          <a:bodyPr/>
          <a:lstStyle/>
          <a:p>
            <a:pPr eaLnBrk="1" hangingPunct="1">
              <a:defRPr/>
            </a:pPr>
            <a:endParaRPr lang="en-US">
              <a:cs typeface="+mn-cs"/>
            </a:endParaRPr>
          </a:p>
        </p:txBody>
      </p:sp>
    </p:spTree>
    <p:extLst>
      <p:ext uri="{BB962C8B-B14F-4D97-AF65-F5344CB8AC3E}">
        <p14:creationId xmlns:p14="http://schemas.microsoft.com/office/powerpoint/2010/main" val="3935554592"/>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dirty="0"/>
              <a:t>The</a:t>
            </a:r>
            <a:r>
              <a:rPr lang="en-US" baseline="0" dirty="0"/>
              <a:t> atheists in particular have become more emboldened to tell us to abandon our faith. </a:t>
            </a:r>
          </a:p>
          <a:p>
            <a:r>
              <a:rPr lang="en-US" baseline="0" dirty="0"/>
              <a:t>____________</a:t>
            </a:r>
          </a:p>
          <a:p>
            <a:r>
              <a:rPr lang="en-US" baseline="0" dirty="0"/>
              <a:t>Slide 24 duplicated on slide 189</a:t>
            </a:r>
            <a:br>
              <a:rPr lang="en-US" baseline="0" dirty="0"/>
            </a:br>
            <a:endParaRPr lang="en-US" dirty="0"/>
          </a:p>
        </p:txBody>
      </p:sp>
    </p:spTree>
    <p:extLst>
      <p:ext uri="{BB962C8B-B14F-4D97-AF65-F5344CB8AC3E}">
        <p14:creationId xmlns:p14="http://schemas.microsoft.com/office/powerpoint/2010/main" val="2593120101"/>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D2B9CF4F-1463-784B-943E-6E18C1F9973A}"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50</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5896194" name="Rectangle 2"/>
          <p:cNvSpPr>
            <a:spLocks noGrp="1" noRot="1" noChangeAspect="1" noChangeArrowheads="1" noTextEdit="1"/>
          </p:cNvSpPr>
          <p:nvPr>
            <p:ph type="sldImg"/>
          </p:nvPr>
        </p:nvSpPr>
        <p:spPr>
          <a:ln/>
          <a:extLst>
            <a:ext uri="{FAA26D3D-D897-4be2-8F04-BA451C77F1D7}">
              <ma14:placeholderFlag xmlns:ma14="http://schemas.microsoft.com/office/mac/drawingml/2011/main" xmlns="" val="1"/>
            </a:ext>
          </a:extLst>
        </p:spPr>
      </p:sp>
      <p:sp>
        <p:nvSpPr>
          <p:cNvPr id="5896195" name="Rectangle 3"/>
          <p:cNvSpPr>
            <a:spLocks noGrp="1" noChangeArrowheads="1"/>
          </p:cNvSpPr>
          <p:nvPr>
            <p:ph type="body" idx="1"/>
          </p:nvPr>
        </p:nvSpPr>
        <p:spPr>
          <a:xfrm>
            <a:off x="915988" y="4343400"/>
            <a:ext cx="5026025" cy="4114800"/>
          </a:xfrm>
        </p:spPr>
        <p:txBody>
          <a:bodyPr/>
          <a:lstStyle/>
          <a:p>
            <a:pPr eaLnBrk="1" hangingPunct="1">
              <a:defRPr/>
            </a:pPr>
            <a:endParaRPr lang="ar-SA" dirty="0">
              <a:cs typeface="+mn-cs"/>
            </a:endParaRPr>
          </a:p>
          <a:p>
            <a:pPr eaLnBrk="1" hangingPunct="1">
              <a:defRPr/>
            </a:pPr>
            <a:r>
              <a:rPr lang="ar-SA" dirty="0">
                <a:cs typeface="+mn-cs"/>
              </a:rPr>
              <a:t>نحن</a:t>
            </a:r>
            <a:r>
              <a:rPr lang="ar-SA" baseline="0" dirty="0">
                <a:cs typeface="+mn-cs"/>
              </a:rPr>
              <a:t> لا نقول انه يجب ان نتخلص من مدارس الاحد . ولكن نقترح انه بحاجة ان نغير المنهاج او المقرر والتدريب .</a:t>
            </a:r>
            <a:endParaRPr lang="en-US" dirty="0">
              <a:cs typeface="+mn-cs"/>
            </a:endParaRPr>
          </a:p>
          <a:p>
            <a:pPr eaLnBrk="1" hangingPunct="1">
              <a:defRPr/>
            </a:pPr>
            <a:r>
              <a:rPr lang="ar-SA" dirty="0">
                <a:cs typeface="+mn-cs"/>
              </a:rPr>
              <a:t>معظم</a:t>
            </a:r>
            <a:r>
              <a:rPr lang="ar-SA" baseline="0" dirty="0">
                <a:cs typeface="+mn-cs"/>
              </a:rPr>
              <a:t> معلمين مدارس الاحد , مثل معظم المسيحيين الراشدين لا يعرفون كيف يدافعوا عن ايمانهم ضد التحديات المشككة النابعة من المدارس , وسائل التواصل , البرامج العلمية على التلفاز , الخ. نحتاج الى تدريبات دفاعية من اجل المعلمين وهم بالمقابل يجب ان يقدموها للاطفال .</a:t>
            </a:r>
            <a:endParaRPr lang="en-US" dirty="0">
              <a:cs typeface="+mn-cs"/>
            </a:endParaRPr>
          </a:p>
        </p:txBody>
      </p:sp>
    </p:spTree>
    <p:extLst>
      <p:ext uri="{BB962C8B-B14F-4D97-AF65-F5344CB8AC3E}">
        <p14:creationId xmlns:p14="http://schemas.microsoft.com/office/powerpoint/2010/main" val="4086286194"/>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28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fld id="{7305A8A9-E43A-0B41-8C54-5324368D5EAB}" type="slidenum">
              <a:rPr lang="en-US" sz="1200">
                <a:solidFill>
                  <a:srgbClr val="000000"/>
                </a:solidFill>
                <a:latin typeface="26" charset="0"/>
              </a:rPr>
              <a:pPr/>
              <a:t>51</a:t>
            </a:fld>
            <a:endParaRPr lang="en-US" sz="1200">
              <a:solidFill>
                <a:srgbClr val="000000"/>
              </a:solidFill>
              <a:latin typeface="26" charset="0"/>
            </a:endParaRPr>
          </a:p>
        </p:txBody>
      </p:sp>
      <p:sp>
        <p:nvSpPr>
          <p:cNvPr id="632834" name="Rectangle 2"/>
          <p:cNvSpPr>
            <a:spLocks noGrp="1" noRot="1" noChangeAspect="1" noChangeArrowheads="1" noTextEdit="1"/>
          </p:cNvSpPr>
          <p:nvPr>
            <p:ph type="sldImg"/>
          </p:nvPr>
        </p:nvSpPr>
        <p:spPr>
          <a:ln/>
        </p:spPr>
      </p:sp>
      <p:sp>
        <p:nvSpPr>
          <p:cNvPr id="2538499" name="Rectangle 3"/>
          <p:cNvSpPr>
            <a:spLocks noGrp="1" noChangeArrowheads="1"/>
          </p:cNvSpPr>
          <p:nvPr>
            <p:ph type="body" idx="1"/>
          </p:nvPr>
        </p:nvSpPr>
        <p:spPr/>
        <p:txBody>
          <a:bodyPr/>
          <a:lstStyle/>
          <a:p>
            <a:pPr eaLnBrk="1" hangingPunct="1">
              <a:defRPr/>
            </a:pPr>
            <a:endParaRPr lang="en-US">
              <a:cs typeface="+mn-cs"/>
            </a:endParaRPr>
          </a:p>
        </p:txBody>
      </p:sp>
    </p:spTree>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488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fld id="{3DC5524A-FD4A-E94D-A156-1D69B2E19486}" type="slidenum">
              <a:rPr lang="en-US" sz="1200">
                <a:solidFill>
                  <a:srgbClr val="000000"/>
                </a:solidFill>
                <a:latin typeface="26" charset="0"/>
              </a:rPr>
              <a:pPr/>
              <a:t>52</a:t>
            </a:fld>
            <a:endParaRPr lang="en-US" sz="1200">
              <a:solidFill>
                <a:srgbClr val="000000"/>
              </a:solidFill>
              <a:latin typeface="26" charset="0"/>
            </a:endParaRPr>
          </a:p>
        </p:txBody>
      </p:sp>
      <p:sp>
        <p:nvSpPr>
          <p:cNvPr id="634882" name="Rectangle 2"/>
          <p:cNvSpPr>
            <a:spLocks noGrp="1" noRot="1" noChangeAspect="1" noChangeArrowheads="1" noTextEdit="1"/>
          </p:cNvSpPr>
          <p:nvPr>
            <p:ph type="sldImg"/>
          </p:nvPr>
        </p:nvSpPr>
        <p:spPr>
          <a:ln/>
        </p:spPr>
      </p:sp>
      <p:sp>
        <p:nvSpPr>
          <p:cNvPr id="771075" name="Rectangle 3"/>
          <p:cNvSpPr>
            <a:spLocks noGrp="1" noChangeArrowheads="1"/>
          </p:cNvSpPr>
          <p:nvPr>
            <p:ph type="body" idx="1"/>
          </p:nvPr>
        </p:nvSpPr>
        <p:spPr/>
        <p:txBody>
          <a:bodyPr/>
          <a:lstStyle/>
          <a:p>
            <a:pPr eaLnBrk="1" hangingPunct="1">
              <a:defRPr/>
            </a:pPr>
            <a:endParaRPr lang="en-US">
              <a:cs typeface="+mn-cs"/>
            </a:endParaRPr>
          </a:p>
        </p:txBody>
      </p:sp>
    </p:spTree>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692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fld id="{B9DEDEA2-2A23-5846-AB78-7A4CF9D2C04B}" type="slidenum">
              <a:rPr lang="en-US" sz="1200">
                <a:solidFill>
                  <a:srgbClr val="000000"/>
                </a:solidFill>
                <a:latin typeface="26" charset="0"/>
              </a:rPr>
              <a:pPr/>
              <a:t>53</a:t>
            </a:fld>
            <a:endParaRPr lang="en-US" sz="1200">
              <a:solidFill>
                <a:srgbClr val="000000"/>
              </a:solidFill>
              <a:latin typeface="26" charset="0"/>
            </a:endParaRPr>
          </a:p>
        </p:txBody>
      </p:sp>
      <p:sp>
        <p:nvSpPr>
          <p:cNvPr id="636930" name="Rectangle 2"/>
          <p:cNvSpPr>
            <a:spLocks noGrp="1" noRot="1" noChangeAspect="1" noChangeArrowheads="1" noTextEdit="1"/>
          </p:cNvSpPr>
          <p:nvPr>
            <p:ph type="sldImg"/>
          </p:nvPr>
        </p:nvSpPr>
        <p:spPr>
          <a:solidFill>
            <a:srgbClr val="FFFFFF"/>
          </a:solidFill>
          <a:ln/>
        </p:spPr>
      </p:sp>
      <p:sp>
        <p:nvSpPr>
          <p:cNvPr id="636931" name="Rectangle 3"/>
          <p:cNvSpPr>
            <a:spLocks noGrp="1" noChangeArrowheads="1"/>
          </p:cNvSpPr>
          <p:nvPr>
            <p:ph type="body" idx="1"/>
          </p:nvPr>
        </p:nvSpPr>
        <p:spPr>
          <a:solidFill>
            <a:srgbClr val="FFFFFF"/>
          </a:solidFill>
          <a:ln>
            <a:solidFill>
              <a:srgbClr val="000000"/>
            </a:solidFill>
          </a:ln>
        </p:spPr>
        <p:txBody>
          <a:bodyPr/>
          <a:lstStyle/>
          <a:p>
            <a:r>
              <a:rPr lang="en-US">
                <a:ea typeface="ＭＳ Ｐゴシック" charset="0"/>
                <a:cs typeface="ＭＳ Ｐゴシック" charset="0"/>
              </a:rPr>
              <a:t>Suppose many huge trucks rumbled around the house without ever touching it.  </a:t>
            </a:r>
          </a:p>
        </p:txBody>
      </p:sp>
    </p:spTree>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897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fld id="{14D69FAB-5E9A-9542-974B-4B7F068A1F4C}" type="slidenum">
              <a:rPr lang="en-US" sz="1200">
                <a:solidFill>
                  <a:srgbClr val="000000"/>
                </a:solidFill>
                <a:latin typeface="26" charset="0"/>
              </a:rPr>
              <a:pPr/>
              <a:t>54</a:t>
            </a:fld>
            <a:endParaRPr lang="en-US" sz="1200">
              <a:solidFill>
                <a:srgbClr val="000000"/>
              </a:solidFill>
              <a:latin typeface="26" charset="0"/>
            </a:endParaRPr>
          </a:p>
        </p:txBody>
      </p:sp>
      <p:sp>
        <p:nvSpPr>
          <p:cNvPr id="638978" name="Rectangle 2"/>
          <p:cNvSpPr>
            <a:spLocks noGrp="1" noRot="1" noChangeAspect="1" noChangeArrowheads="1" noTextEdit="1"/>
          </p:cNvSpPr>
          <p:nvPr>
            <p:ph type="sldImg"/>
          </p:nvPr>
        </p:nvSpPr>
        <p:spPr>
          <a:ln/>
        </p:spPr>
      </p:sp>
      <p:sp>
        <p:nvSpPr>
          <p:cNvPr id="773123" name="Rectangle 3"/>
          <p:cNvSpPr>
            <a:spLocks noGrp="1" noChangeArrowheads="1"/>
          </p:cNvSpPr>
          <p:nvPr>
            <p:ph type="body" idx="1"/>
          </p:nvPr>
        </p:nvSpPr>
        <p:spPr/>
        <p:txBody>
          <a:bodyPr/>
          <a:lstStyle/>
          <a:p>
            <a:pPr eaLnBrk="1" hangingPunct="1">
              <a:defRPr/>
            </a:pPr>
            <a:endParaRPr lang="en-US">
              <a:cs typeface="+mn-cs"/>
            </a:endParaRPr>
          </a:p>
        </p:txBody>
      </p:sp>
    </p:spTree>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102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fld id="{0D798DBD-1F27-E547-8085-78DDFBF8D26E}" type="slidenum">
              <a:rPr lang="en-US" sz="1200">
                <a:solidFill>
                  <a:srgbClr val="000000"/>
                </a:solidFill>
                <a:latin typeface="26" charset="0"/>
              </a:rPr>
              <a:pPr/>
              <a:t>55</a:t>
            </a:fld>
            <a:endParaRPr lang="en-US" sz="1200">
              <a:solidFill>
                <a:srgbClr val="000000"/>
              </a:solidFill>
              <a:latin typeface="26" charset="0"/>
            </a:endParaRPr>
          </a:p>
        </p:txBody>
      </p:sp>
      <p:sp>
        <p:nvSpPr>
          <p:cNvPr id="641026" name="Rectangle 2"/>
          <p:cNvSpPr>
            <a:spLocks noGrp="1" noRot="1" noChangeAspect="1" noChangeArrowheads="1" noTextEdit="1"/>
          </p:cNvSpPr>
          <p:nvPr>
            <p:ph type="sldImg"/>
          </p:nvPr>
        </p:nvSpPr>
        <p:spPr>
          <a:ln/>
        </p:spPr>
      </p:sp>
      <p:sp>
        <p:nvSpPr>
          <p:cNvPr id="5697539" name="Rectangle 3"/>
          <p:cNvSpPr>
            <a:spLocks noGrp="1" noChangeArrowheads="1"/>
          </p:cNvSpPr>
          <p:nvPr>
            <p:ph type="body" idx="1"/>
          </p:nvPr>
        </p:nvSpPr>
        <p:spPr/>
        <p:txBody>
          <a:bodyPr/>
          <a:lstStyle/>
          <a:p>
            <a:pPr eaLnBrk="1" hangingPunct="1">
              <a:defRPr/>
            </a:pPr>
            <a:endParaRPr lang="en-US">
              <a:cs typeface="+mn-cs"/>
            </a:endParaRPr>
          </a:p>
        </p:txBody>
      </p:sp>
    </p:spTree>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87DA39C-3C9C-3843-9DF9-E9EF9632A4F3}"/>
            </a:ext>
          </a:extLst>
        </p:cNvPr>
        <p:cNvGrpSpPr/>
        <p:nvPr/>
      </p:nvGrpSpPr>
      <p:grpSpPr>
        <a:xfrm>
          <a:off x="0" y="0"/>
          <a:ext cx="0" cy="0"/>
          <a:chOff x="0" y="0"/>
          <a:chExt cx="0" cy="0"/>
        </a:xfrm>
      </p:grpSpPr>
      <p:sp>
        <p:nvSpPr>
          <p:cNvPr id="641025" name="Rectangle 7">
            <a:extLst>
              <a:ext uri="{FF2B5EF4-FFF2-40B4-BE49-F238E27FC236}">
                <a16:creationId xmlns:a16="http://schemas.microsoft.com/office/drawing/2014/main" id="{304EBF13-01A0-7B5E-1C0E-6174E41326D0}"/>
              </a:ext>
            </a:extLst>
          </p:cNvPr>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fld id="{0D798DBD-1F27-E547-8085-78DDFBF8D26E}" type="slidenum">
              <a:rPr lang="en-US" sz="1200">
                <a:solidFill>
                  <a:srgbClr val="000000"/>
                </a:solidFill>
                <a:latin typeface="26" charset="0"/>
              </a:rPr>
              <a:pPr/>
              <a:t>56</a:t>
            </a:fld>
            <a:endParaRPr lang="en-US" sz="1200">
              <a:solidFill>
                <a:srgbClr val="000000"/>
              </a:solidFill>
              <a:latin typeface="26" charset="0"/>
            </a:endParaRPr>
          </a:p>
        </p:txBody>
      </p:sp>
      <p:sp>
        <p:nvSpPr>
          <p:cNvPr id="641026" name="Rectangle 2">
            <a:extLst>
              <a:ext uri="{FF2B5EF4-FFF2-40B4-BE49-F238E27FC236}">
                <a16:creationId xmlns:a16="http://schemas.microsoft.com/office/drawing/2014/main" id="{6E16998A-977A-C797-BE76-70C431578C70}"/>
              </a:ext>
            </a:extLst>
          </p:cNvPr>
          <p:cNvSpPr>
            <a:spLocks noGrp="1" noRot="1" noChangeAspect="1" noChangeArrowheads="1" noTextEdit="1"/>
          </p:cNvSpPr>
          <p:nvPr>
            <p:ph type="sldImg"/>
          </p:nvPr>
        </p:nvSpPr>
        <p:spPr>
          <a:ln/>
        </p:spPr>
      </p:sp>
      <p:sp>
        <p:nvSpPr>
          <p:cNvPr id="5697539" name="Rectangle 3">
            <a:extLst>
              <a:ext uri="{FF2B5EF4-FFF2-40B4-BE49-F238E27FC236}">
                <a16:creationId xmlns:a16="http://schemas.microsoft.com/office/drawing/2014/main" id="{BE97EB2B-F2DB-8F24-14DE-6E2BA0646C10}"/>
              </a:ext>
            </a:extLst>
          </p:cNvPr>
          <p:cNvSpPr>
            <a:spLocks noGrp="1" noChangeArrowheads="1"/>
          </p:cNvSpPr>
          <p:nvPr>
            <p:ph type="body" idx="1"/>
          </p:nvPr>
        </p:nvSpPr>
        <p:spPr/>
        <p:txBody>
          <a:bodyPr/>
          <a:lstStyle/>
          <a:p>
            <a:pPr eaLnBrk="1" hangingPunct="1">
              <a:defRPr/>
            </a:pPr>
            <a:endParaRPr lang="en-US">
              <a:cs typeface="+mn-cs"/>
            </a:endParaRPr>
          </a:p>
        </p:txBody>
      </p:sp>
    </p:spTree>
    <p:extLst>
      <p:ext uri="{BB962C8B-B14F-4D97-AF65-F5344CB8AC3E}">
        <p14:creationId xmlns:p14="http://schemas.microsoft.com/office/powerpoint/2010/main" val="3721161261"/>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307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fld id="{E4732F4F-C007-9E49-B032-74513EB02514}" type="slidenum">
              <a:rPr lang="en-US" sz="1200">
                <a:solidFill>
                  <a:srgbClr val="000000"/>
                </a:solidFill>
                <a:latin typeface="26" charset="0"/>
              </a:rPr>
              <a:pPr/>
              <a:t>57</a:t>
            </a:fld>
            <a:endParaRPr lang="en-US" sz="1200">
              <a:solidFill>
                <a:srgbClr val="000000"/>
              </a:solidFill>
              <a:latin typeface="26" charset="0"/>
            </a:endParaRPr>
          </a:p>
        </p:txBody>
      </p:sp>
      <p:sp>
        <p:nvSpPr>
          <p:cNvPr id="643074" name="Rectangle 2"/>
          <p:cNvSpPr>
            <a:spLocks noGrp="1" noRot="1" noChangeAspect="1" noChangeArrowheads="1" noTextEdit="1"/>
          </p:cNvSpPr>
          <p:nvPr>
            <p:ph type="sldImg"/>
          </p:nvPr>
        </p:nvSpPr>
        <p:spPr>
          <a:ln/>
        </p:spPr>
      </p:sp>
      <p:sp>
        <p:nvSpPr>
          <p:cNvPr id="5699587" name="Rectangle 3"/>
          <p:cNvSpPr>
            <a:spLocks noGrp="1" noChangeArrowheads="1"/>
          </p:cNvSpPr>
          <p:nvPr>
            <p:ph type="body" idx="1"/>
          </p:nvPr>
        </p:nvSpPr>
        <p:spPr/>
        <p:txBody>
          <a:bodyPr/>
          <a:lstStyle/>
          <a:p>
            <a:pPr eaLnBrk="1" hangingPunct="1">
              <a:defRPr/>
            </a:pPr>
            <a:endParaRPr lang="en-US">
              <a:cs typeface="+mn-cs"/>
            </a:endParaRPr>
          </a:p>
        </p:txBody>
      </p:sp>
    </p:spTree>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307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fld id="{E4732F4F-C007-9E49-B032-74513EB02514}" type="slidenum">
              <a:rPr lang="en-US" sz="1200">
                <a:solidFill>
                  <a:srgbClr val="000000"/>
                </a:solidFill>
                <a:latin typeface="26" charset="0"/>
              </a:rPr>
              <a:pPr/>
              <a:t>58</a:t>
            </a:fld>
            <a:endParaRPr lang="en-US" sz="1200">
              <a:solidFill>
                <a:srgbClr val="000000"/>
              </a:solidFill>
              <a:latin typeface="26" charset="0"/>
            </a:endParaRPr>
          </a:p>
        </p:txBody>
      </p:sp>
      <p:sp>
        <p:nvSpPr>
          <p:cNvPr id="643074" name="Rectangle 2"/>
          <p:cNvSpPr>
            <a:spLocks noGrp="1" noRot="1" noChangeAspect="1" noChangeArrowheads="1" noTextEdit="1"/>
          </p:cNvSpPr>
          <p:nvPr>
            <p:ph type="sldImg"/>
          </p:nvPr>
        </p:nvSpPr>
        <p:spPr>
          <a:ln/>
        </p:spPr>
      </p:sp>
      <p:sp>
        <p:nvSpPr>
          <p:cNvPr id="5699587" name="Rectangle 3"/>
          <p:cNvSpPr>
            <a:spLocks noGrp="1" noChangeArrowheads="1"/>
          </p:cNvSpPr>
          <p:nvPr>
            <p:ph type="body" idx="1"/>
          </p:nvPr>
        </p:nvSpPr>
        <p:spPr/>
        <p:txBody>
          <a:bodyPr/>
          <a:lstStyle/>
          <a:p>
            <a:pPr eaLnBrk="1" hangingPunct="1">
              <a:defRPr/>
            </a:pPr>
            <a:endParaRPr lang="en-US">
              <a:cs typeface="+mn-cs"/>
            </a:endParaRPr>
          </a:p>
        </p:txBody>
      </p:sp>
    </p:spTree>
    <p:extLst>
      <p:ext uri="{BB962C8B-B14F-4D97-AF65-F5344CB8AC3E}">
        <p14:creationId xmlns:p14="http://schemas.microsoft.com/office/powerpoint/2010/main" val="545625101"/>
      </p:ext>
    </p:extLst>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5153" name="Rectangle 7"/>
          <p:cNvSpPr>
            <a:spLocks noGrp="1" noChangeArrowheads="1"/>
          </p:cNvSpPr>
          <p:nvPr>
            <p:ph type="sldNum" sz="quarter" idx="5"/>
          </p:nvPr>
        </p:nvSpPr>
        <p:spPr>
          <a:noFill/>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25B53450-3CA1-D447-AD62-CB6B4C0029F1}" type="slidenum">
              <a:rPr lang="en-US" sz="1200"/>
              <a:pPr/>
              <a:t>59</a:t>
            </a:fld>
            <a:endParaRPr lang="en-US" sz="1200"/>
          </a:p>
        </p:txBody>
      </p:sp>
      <p:sp>
        <p:nvSpPr>
          <p:cNvPr id="414722" name="Rectangle 2"/>
          <p:cNvSpPr>
            <a:spLocks noGrp="1" noRot="1" noChangeAspect="1" noChangeArrowheads="1" noTextEdit="1"/>
          </p:cNvSpPr>
          <p:nvPr>
            <p:ph type="sldImg"/>
          </p:nvPr>
        </p:nvSpPr>
        <p:spPr>
          <a:solidFill>
            <a:srgbClr val="FFFFFF"/>
          </a:solidFill>
          <a:ln/>
          <a:extLst>
            <a:ext uri="{FAA26D3D-D897-4be2-8F04-BA451C77F1D7}">
              <ma14:placeholderFlag xmlns:ma14="http://schemas.microsoft.com/office/mac/drawingml/2011/main" xmlns="" val="1"/>
            </a:ext>
          </a:extLst>
        </p:spPr>
      </p:sp>
      <p:sp>
        <p:nvSpPr>
          <p:cNvPr id="305155" name="Rectangle 3"/>
          <p:cNvSpPr>
            <a:spLocks noGrp="1" noChangeArrowheads="1"/>
          </p:cNvSpPr>
          <p:nvPr>
            <p:ph type="body" idx="1"/>
          </p:nvPr>
        </p:nvSpPr>
        <p:spPr>
          <a:xfrm>
            <a:off x="685800" y="4343400"/>
            <a:ext cx="5486400" cy="4114800"/>
          </a:xfrm>
          <a:solidFill>
            <a:srgbClr val="FFFFFF"/>
          </a:solidFill>
          <a:ln>
            <a:solidFill>
              <a:srgbClr val="000000"/>
            </a:solidFill>
            <a:miter lim="800000"/>
            <a:headEnd/>
            <a:tailEnd/>
          </a:ln>
        </p:spPr>
        <p:txBody>
          <a:bodyPr/>
          <a:lstStyle/>
          <a:p>
            <a:endParaRPr lang="en-US"/>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067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fld id="{95CB03F4-8F13-8448-BD96-FB71F3525367}" type="slidenum">
              <a:rPr lang="en-GB" sz="1200">
                <a:solidFill>
                  <a:srgbClr val="FFFFFF"/>
                </a:solidFill>
                <a:latin typeface="Comic Sans MS" charset="0"/>
              </a:rPr>
              <a:pPr/>
              <a:t>6</a:t>
            </a:fld>
            <a:endParaRPr lang="en-GB" sz="1200">
              <a:solidFill>
                <a:srgbClr val="FFFFFF"/>
              </a:solidFill>
              <a:latin typeface="Comic Sans MS" charset="0"/>
            </a:endParaRPr>
          </a:p>
        </p:txBody>
      </p:sp>
      <p:sp>
        <p:nvSpPr>
          <p:cNvPr id="54067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a:defRPr/>
            </a:pPr>
            <a:r>
              <a:rPr lang="en-US" dirty="0">
                <a:latin typeface="+mn-lt"/>
                <a:ea typeface="+mn-ea"/>
                <a:cs typeface="+mn-cs"/>
              </a:rPr>
              <a:t>The world not only ignores the Christ of Christmas, but attacks him in direct and indirect ways</a:t>
            </a:r>
            <a:r>
              <a:rPr lang="en-SG" dirty="0"/>
              <a:t> </a:t>
            </a:r>
            <a:endParaRPr lang="en-US" dirty="0"/>
          </a:p>
        </p:txBody>
      </p:sp>
    </p:spTree>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307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E4732F4F-C007-9E49-B032-74513EB02514}" type="slidenum">
              <a:rPr kumimoji="0" lang="en-US" sz="1200" b="0" i="0" u="none" strike="noStrike" kern="1200" cap="none" spc="0" normalizeH="0" baseline="0" noProof="0">
                <a:ln>
                  <a:noFill/>
                </a:ln>
                <a:solidFill>
                  <a:srgbClr val="000000"/>
                </a:solidFill>
                <a:effectLst/>
                <a:uLnTx/>
                <a:uFillTx/>
                <a:latin typeface="26"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60</a:t>
            </a:fld>
            <a:endParaRPr kumimoji="0" lang="en-US" sz="1200" b="0" i="0" u="none" strike="noStrike" kern="1200" cap="none" spc="0" normalizeH="0" baseline="0" noProof="0">
              <a:ln>
                <a:noFill/>
              </a:ln>
              <a:solidFill>
                <a:srgbClr val="000000"/>
              </a:solidFill>
              <a:effectLst/>
              <a:uLnTx/>
              <a:uFillTx/>
              <a:latin typeface="26" charset="0"/>
              <a:ea typeface="ＭＳ Ｐゴシック" charset="0"/>
            </a:endParaRPr>
          </a:p>
        </p:txBody>
      </p:sp>
      <p:sp>
        <p:nvSpPr>
          <p:cNvPr id="643074" name="Rectangle 2"/>
          <p:cNvSpPr>
            <a:spLocks noGrp="1" noRot="1" noChangeAspect="1" noChangeArrowheads="1" noTextEdit="1"/>
          </p:cNvSpPr>
          <p:nvPr>
            <p:ph type="sldImg"/>
          </p:nvPr>
        </p:nvSpPr>
        <p:spPr>
          <a:ln/>
        </p:spPr>
      </p:sp>
      <p:sp>
        <p:nvSpPr>
          <p:cNvPr id="5699587" name="Rectangle 3"/>
          <p:cNvSpPr>
            <a:spLocks noGrp="1" noChangeArrowheads="1"/>
          </p:cNvSpPr>
          <p:nvPr>
            <p:ph type="body" idx="1"/>
          </p:nvPr>
        </p:nvSpPr>
        <p:spPr/>
        <p:txBody>
          <a:bodyPr/>
          <a:lstStyle/>
          <a:p>
            <a:pPr eaLnBrk="1" hangingPunct="1">
              <a:defRPr/>
            </a:pPr>
            <a:endParaRPr lang="en-US">
              <a:cs typeface="+mn-cs"/>
            </a:endParaRPr>
          </a:p>
        </p:txBody>
      </p:sp>
    </p:spTree>
    <p:extLst>
      <p:ext uri="{BB962C8B-B14F-4D97-AF65-F5344CB8AC3E}">
        <p14:creationId xmlns:p14="http://schemas.microsoft.com/office/powerpoint/2010/main" val="3605820493"/>
      </p:ext>
    </p:extLst>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126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fld id="{FCBF5432-465D-4D43-9499-3BBA760AE876}" type="slidenum">
              <a:rPr lang="en-US" sz="1200">
                <a:solidFill>
                  <a:srgbClr val="000000"/>
                </a:solidFill>
                <a:latin typeface="26" charset="0"/>
              </a:rPr>
              <a:pPr/>
              <a:t>61</a:t>
            </a:fld>
            <a:endParaRPr lang="en-US" sz="1200">
              <a:solidFill>
                <a:srgbClr val="000000"/>
              </a:solidFill>
              <a:latin typeface="26" charset="0"/>
            </a:endParaRPr>
          </a:p>
        </p:txBody>
      </p:sp>
      <p:sp>
        <p:nvSpPr>
          <p:cNvPr id="651266" name="Rectangle 2"/>
          <p:cNvSpPr>
            <a:spLocks noGrp="1" noRot="1" noChangeAspect="1" noChangeArrowheads="1" noTextEdit="1"/>
          </p:cNvSpPr>
          <p:nvPr>
            <p:ph type="sldImg"/>
          </p:nvPr>
        </p:nvSpPr>
        <p:spPr>
          <a:ln/>
        </p:spPr>
      </p:sp>
      <p:sp>
        <p:nvSpPr>
          <p:cNvPr id="4617219" name="Rectangle 3"/>
          <p:cNvSpPr>
            <a:spLocks noGrp="1" noChangeArrowheads="1"/>
          </p:cNvSpPr>
          <p:nvPr>
            <p:ph type="body" idx="1"/>
          </p:nvPr>
        </p:nvSpPr>
        <p:spPr/>
        <p:txBody>
          <a:bodyPr/>
          <a:lstStyle/>
          <a:p>
            <a:pPr eaLnBrk="1" hangingPunct="1">
              <a:defRPr/>
            </a:pPr>
            <a:r>
              <a:rPr lang="en-US">
                <a:cs typeface="+mn-cs"/>
              </a:rPr>
              <a:t>So as Christians, when we are confronted with this issue of homosexual marriage, which picture is consistent with the Christian foundation found in the book of Genesis?  God ordained marriage as one man for one woman for life in the book of Genesis.</a:t>
            </a:r>
          </a:p>
        </p:txBody>
      </p:sp>
    </p:spTree>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331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fld id="{A0A63DFA-2212-8345-A482-5BB123718FD9}" type="slidenum">
              <a:rPr lang="en-US" sz="1200">
                <a:solidFill>
                  <a:srgbClr val="000000"/>
                </a:solidFill>
                <a:latin typeface="26" charset="0"/>
              </a:rPr>
              <a:pPr/>
              <a:t>62</a:t>
            </a:fld>
            <a:endParaRPr lang="en-US" sz="1200">
              <a:solidFill>
                <a:srgbClr val="000000"/>
              </a:solidFill>
              <a:latin typeface="26" charset="0"/>
            </a:endParaRPr>
          </a:p>
        </p:txBody>
      </p:sp>
      <p:sp>
        <p:nvSpPr>
          <p:cNvPr id="653314" name="Rectangle 2"/>
          <p:cNvSpPr>
            <a:spLocks noGrp="1" noRot="1" noChangeAspect="1" noChangeArrowheads="1" noTextEdit="1"/>
          </p:cNvSpPr>
          <p:nvPr>
            <p:ph type="sldImg"/>
          </p:nvPr>
        </p:nvSpPr>
        <p:spPr>
          <a:ln/>
        </p:spPr>
      </p:sp>
      <p:sp>
        <p:nvSpPr>
          <p:cNvPr id="6054915" name="Rectangle 3"/>
          <p:cNvSpPr>
            <a:spLocks noGrp="1" noChangeArrowheads="1"/>
          </p:cNvSpPr>
          <p:nvPr>
            <p:ph type="body" idx="1"/>
          </p:nvPr>
        </p:nvSpPr>
        <p:spPr/>
        <p:txBody>
          <a:bodyPr/>
          <a:lstStyle/>
          <a:p>
            <a:pPr eaLnBrk="1" hangingPunct="1">
              <a:defRPr/>
            </a:pPr>
            <a:endParaRPr lang="en-US">
              <a:cs typeface="+mn-cs"/>
            </a:endParaRPr>
          </a:p>
        </p:txBody>
      </p:sp>
    </p:spTree>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536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fld id="{FA2598D9-914C-4D42-B0B0-A6288C9040CD}" type="slidenum">
              <a:rPr lang="en-US" sz="1200">
                <a:solidFill>
                  <a:srgbClr val="000000"/>
                </a:solidFill>
                <a:latin typeface="26" charset="0"/>
              </a:rPr>
              <a:pPr/>
              <a:t>63</a:t>
            </a:fld>
            <a:endParaRPr lang="en-US" sz="1200">
              <a:solidFill>
                <a:srgbClr val="000000"/>
              </a:solidFill>
              <a:latin typeface="26" charset="0"/>
            </a:endParaRPr>
          </a:p>
        </p:txBody>
      </p:sp>
      <p:sp>
        <p:nvSpPr>
          <p:cNvPr id="5936130" name="Rectangle 7"/>
          <p:cNvSpPr txBox="1">
            <a:spLocks noGrp="1" noChangeArrowheads="1"/>
          </p:cNvSpPr>
          <p:nvPr/>
        </p:nvSpPr>
        <p:spPr bwMode="auto">
          <a:xfrm>
            <a:off x="3884613" y="8685213"/>
            <a:ext cx="29718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nchor="b"/>
          <a:lstStyle>
            <a:lvl1pPr algn="l">
              <a:defRPr>
                <a:solidFill>
                  <a:schemeClr val="tx1"/>
                </a:solidFill>
                <a:latin typeface="Arial" charset="0"/>
                <a:ea typeface="ＭＳ Ｐゴシック" charset="0"/>
              </a:defRPr>
            </a:lvl1pPr>
            <a:lvl2pPr marL="742950" indent="-285750" algn="l">
              <a:defRPr>
                <a:solidFill>
                  <a:schemeClr val="tx1"/>
                </a:solidFill>
                <a:latin typeface="Arial" charset="0"/>
                <a:ea typeface="ＭＳ Ｐゴシック" charset="0"/>
              </a:defRPr>
            </a:lvl2pPr>
            <a:lvl3pPr marL="1143000" indent="-228600" algn="l">
              <a:defRPr>
                <a:solidFill>
                  <a:schemeClr val="tx1"/>
                </a:solidFill>
                <a:latin typeface="Arial" charset="0"/>
                <a:ea typeface="ＭＳ Ｐゴシック" charset="0"/>
              </a:defRPr>
            </a:lvl3pPr>
            <a:lvl4pPr marL="1600200" indent="-228600" algn="l">
              <a:defRPr>
                <a:solidFill>
                  <a:schemeClr val="tx1"/>
                </a:solidFill>
                <a:latin typeface="Arial" charset="0"/>
                <a:ea typeface="ＭＳ Ｐゴシック" charset="0"/>
              </a:defRPr>
            </a:lvl4pPr>
            <a:lvl5pPr marL="2057400" indent="-228600" algn="l">
              <a:defRPr>
                <a:solidFill>
                  <a:schemeClr val="tx1"/>
                </a:solidFill>
                <a:latin typeface="Arial" charset="0"/>
                <a:ea typeface="ＭＳ Ｐゴシック" charset="0"/>
              </a:defRPr>
            </a:lvl5pPr>
            <a:lvl6pPr marL="2514600" indent="-228600" fontAlgn="base">
              <a:spcBef>
                <a:spcPct val="0"/>
              </a:spcBef>
              <a:spcAft>
                <a:spcPct val="0"/>
              </a:spcAft>
              <a:defRPr>
                <a:solidFill>
                  <a:schemeClr val="tx1"/>
                </a:solidFill>
                <a:latin typeface="Arial" charset="0"/>
                <a:ea typeface="ＭＳ Ｐゴシック" charset="0"/>
              </a:defRPr>
            </a:lvl6pPr>
            <a:lvl7pPr marL="2971800" indent="-228600" fontAlgn="base">
              <a:spcBef>
                <a:spcPct val="0"/>
              </a:spcBef>
              <a:spcAft>
                <a:spcPct val="0"/>
              </a:spcAft>
              <a:defRPr>
                <a:solidFill>
                  <a:schemeClr val="tx1"/>
                </a:solidFill>
                <a:latin typeface="Arial" charset="0"/>
                <a:ea typeface="ＭＳ Ｐゴシック" charset="0"/>
              </a:defRPr>
            </a:lvl7pPr>
            <a:lvl8pPr marL="3429000" indent="-228600" fontAlgn="base">
              <a:spcBef>
                <a:spcPct val="0"/>
              </a:spcBef>
              <a:spcAft>
                <a:spcPct val="0"/>
              </a:spcAft>
              <a:defRPr>
                <a:solidFill>
                  <a:schemeClr val="tx1"/>
                </a:solidFill>
                <a:latin typeface="Arial" charset="0"/>
                <a:ea typeface="ＭＳ Ｐゴシック" charset="0"/>
              </a:defRPr>
            </a:lvl8pPr>
            <a:lvl9pPr marL="3886200" indent="-228600" fontAlgn="base">
              <a:spcBef>
                <a:spcPct val="0"/>
              </a:spcBef>
              <a:spcAft>
                <a:spcPct val="0"/>
              </a:spcAft>
              <a:defRPr>
                <a:solidFill>
                  <a:schemeClr val="tx1"/>
                </a:solidFill>
                <a:latin typeface="Arial" charset="0"/>
                <a:ea typeface="ＭＳ Ｐゴシック" charset="0"/>
              </a:defRPr>
            </a:lvl9pPr>
          </a:lstStyle>
          <a:p>
            <a:pPr algn="r" eaLnBrk="1" hangingPunct="1">
              <a:defRPr/>
            </a:pPr>
            <a:fld id="{909B9467-E8CD-274A-A08C-E67AADE27ECE}" type="slidenum">
              <a:rPr lang="en-US" sz="1200" smtClean="0">
                <a:solidFill>
                  <a:prstClr val="black"/>
                </a:solidFill>
                <a:cs typeface="Arial" charset="0"/>
              </a:rPr>
              <a:pPr algn="r" eaLnBrk="1" hangingPunct="1">
                <a:defRPr/>
              </a:pPr>
              <a:t>63</a:t>
            </a:fld>
            <a:endParaRPr lang="en-US" sz="1200">
              <a:solidFill>
                <a:prstClr val="black"/>
              </a:solidFill>
              <a:cs typeface="Arial" charset="0"/>
            </a:endParaRPr>
          </a:p>
        </p:txBody>
      </p:sp>
      <p:sp>
        <p:nvSpPr>
          <p:cNvPr id="655363" name="Rectangle 7"/>
          <p:cNvSpPr txBox="1">
            <a:spLocks noGrp="1" noChangeArrowheads="1"/>
          </p:cNvSpPr>
          <p:nvPr/>
        </p:nvSpPr>
        <p:spPr bwMode="auto">
          <a:xfrm>
            <a:off x="3884613" y="8686800"/>
            <a:ext cx="2973387"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2658" tIns="46330" rIns="92658" bIns="46330" anchor="b"/>
          <a:lstStyle>
            <a:lvl1pPr defTabSz="927100">
              <a:defRPr sz="2400">
                <a:solidFill>
                  <a:schemeClr val="tx1"/>
                </a:solidFill>
                <a:latin typeface="BONES" charset="0"/>
                <a:ea typeface="ＭＳ Ｐゴシック" charset="0"/>
                <a:cs typeface="ＭＳ Ｐゴシック" charset="0"/>
              </a:defRPr>
            </a:lvl1pPr>
            <a:lvl2pPr marL="742950" indent="-285750" defTabSz="927100">
              <a:defRPr sz="2400">
                <a:solidFill>
                  <a:schemeClr val="tx1"/>
                </a:solidFill>
                <a:latin typeface="BONES" charset="0"/>
                <a:ea typeface="ＭＳ Ｐゴシック" charset="0"/>
              </a:defRPr>
            </a:lvl2pPr>
            <a:lvl3pPr marL="1143000" indent="-228600" defTabSz="927100">
              <a:defRPr sz="2400">
                <a:solidFill>
                  <a:schemeClr val="tx1"/>
                </a:solidFill>
                <a:latin typeface="BONES" charset="0"/>
                <a:ea typeface="ＭＳ Ｐゴシック" charset="0"/>
              </a:defRPr>
            </a:lvl3pPr>
            <a:lvl4pPr marL="1600200" indent="-228600" defTabSz="927100">
              <a:defRPr sz="2400">
                <a:solidFill>
                  <a:schemeClr val="tx1"/>
                </a:solidFill>
                <a:latin typeface="BONES" charset="0"/>
                <a:ea typeface="ＭＳ Ｐゴシック" charset="0"/>
              </a:defRPr>
            </a:lvl4pPr>
            <a:lvl5pPr marL="2057400" indent="-228600" defTabSz="927100">
              <a:defRPr sz="2400">
                <a:solidFill>
                  <a:schemeClr val="tx1"/>
                </a:solidFill>
                <a:latin typeface="BONES" charset="0"/>
                <a:ea typeface="ＭＳ Ｐゴシック" charset="0"/>
              </a:defRPr>
            </a:lvl5pPr>
            <a:lvl6pPr marL="2514600" indent="-228600" defTabSz="927100" eaLnBrk="0" fontAlgn="base" hangingPunct="0">
              <a:spcBef>
                <a:spcPct val="0"/>
              </a:spcBef>
              <a:spcAft>
                <a:spcPct val="0"/>
              </a:spcAft>
              <a:defRPr sz="2400">
                <a:solidFill>
                  <a:schemeClr val="tx1"/>
                </a:solidFill>
                <a:latin typeface="BONES" charset="0"/>
                <a:ea typeface="ＭＳ Ｐゴシック" charset="0"/>
              </a:defRPr>
            </a:lvl6pPr>
            <a:lvl7pPr marL="2971800" indent="-228600" defTabSz="927100" eaLnBrk="0" fontAlgn="base" hangingPunct="0">
              <a:spcBef>
                <a:spcPct val="0"/>
              </a:spcBef>
              <a:spcAft>
                <a:spcPct val="0"/>
              </a:spcAft>
              <a:defRPr sz="2400">
                <a:solidFill>
                  <a:schemeClr val="tx1"/>
                </a:solidFill>
                <a:latin typeface="BONES" charset="0"/>
                <a:ea typeface="ＭＳ Ｐゴシック" charset="0"/>
              </a:defRPr>
            </a:lvl7pPr>
            <a:lvl8pPr marL="3429000" indent="-228600" defTabSz="927100" eaLnBrk="0" fontAlgn="base" hangingPunct="0">
              <a:spcBef>
                <a:spcPct val="0"/>
              </a:spcBef>
              <a:spcAft>
                <a:spcPct val="0"/>
              </a:spcAft>
              <a:defRPr sz="2400">
                <a:solidFill>
                  <a:schemeClr val="tx1"/>
                </a:solidFill>
                <a:latin typeface="BONES" charset="0"/>
                <a:ea typeface="ＭＳ Ｐゴシック" charset="0"/>
              </a:defRPr>
            </a:lvl8pPr>
            <a:lvl9pPr marL="3886200" indent="-228600" defTabSz="927100" eaLnBrk="0" fontAlgn="base" hangingPunct="0">
              <a:spcBef>
                <a:spcPct val="0"/>
              </a:spcBef>
              <a:spcAft>
                <a:spcPct val="0"/>
              </a:spcAft>
              <a:defRPr sz="2400">
                <a:solidFill>
                  <a:schemeClr val="tx1"/>
                </a:solidFill>
                <a:latin typeface="BONES" charset="0"/>
                <a:ea typeface="ＭＳ Ｐゴシック" charset="0"/>
              </a:defRPr>
            </a:lvl9pPr>
          </a:lstStyle>
          <a:p>
            <a:pPr algn="r" eaLnBrk="1" hangingPunct="1"/>
            <a:fld id="{F5462958-33AC-9447-9047-1FB9D8174644}" type="slidenum">
              <a:rPr lang="en-US" sz="1200">
                <a:solidFill>
                  <a:srgbClr val="000000"/>
                </a:solidFill>
                <a:latin typeface="Times New Roman" charset="0"/>
              </a:rPr>
              <a:pPr algn="r" eaLnBrk="1" hangingPunct="1"/>
              <a:t>63</a:t>
            </a:fld>
            <a:endParaRPr lang="en-US" sz="1200">
              <a:solidFill>
                <a:srgbClr val="000000"/>
              </a:solidFill>
              <a:latin typeface="Times New Roman" charset="0"/>
            </a:endParaRPr>
          </a:p>
        </p:txBody>
      </p:sp>
      <p:sp>
        <p:nvSpPr>
          <p:cNvPr id="655364" name="Rectangle 2"/>
          <p:cNvSpPr>
            <a:spLocks noGrp="1" noRot="1" noChangeAspect="1" noChangeArrowheads="1" noTextEdit="1"/>
          </p:cNvSpPr>
          <p:nvPr>
            <p:ph type="sldImg"/>
          </p:nvPr>
        </p:nvSpPr>
        <p:spPr>
          <a:xfrm>
            <a:off x="1143000" y="684213"/>
            <a:ext cx="4572000" cy="3429000"/>
          </a:xfrm>
          <a:ln/>
        </p:spPr>
      </p:sp>
      <p:sp>
        <p:nvSpPr>
          <p:cNvPr id="5936133" name="Rectangle 3"/>
          <p:cNvSpPr>
            <a:spLocks noGrp="1" noChangeArrowheads="1"/>
          </p:cNvSpPr>
          <p:nvPr>
            <p:ph type="body" idx="1"/>
          </p:nvPr>
        </p:nvSpPr>
        <p:spPr>
          <a:xfrm>
            <a:off x="914400" y="4343400"/>
            <a:ext cx="5029200" cy="4116388"/>
          </a:xfrm>
        </p:spPr>
        <p:txBody>
          <a:bodyPr lIns="92658" tIns="46330" rIns="92658" bIns="46330"/>
          <a:lstStyle/>
          <a:p>
            <a:pPr eaLnBrk="1" hangingPunct="1">
              <a:defRPr/>
            </a:pPr>
            <a:r>
              <a:rPr lang="en-US">
                <a:cs typeface="+mn-cs"/>
              </a:rPr>
              <a:t>See 124</a:t>
            </a:r>
          </a:p>
        </p:txBody>
      </p:sp>
    </p:spTree>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7409" name="Slide Number Placeholder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fld id="{927BF238-E074-D842-AC56-3D891C2FE41C}" type="slidenum">
              <a:rPr lang="en-US" sz="1200">
                <a:solidFill>
                  <a:srgbClr val="000000"/>
                </a:solidFill>
                <a:latin typeface="26" charset="0"/>
              </a:rPr>
              <a:pPr/>
              <a:t>64</a:t>
            </a:fld>
            <a:endParaRPr lang="en-US" sz="1200">
              <a:solidFill>
                <a:srgbClr val="000000"/>
              </a:solidFill>
              <a:latin typeface="26" charset="0"/>
            </a:endParaRPr>
          </a:p>
        </p:txBody>
      </p:sp>
      <p:sp>
        <p:nvSpPr>
          <p:cNvPr id="657410" name="Rectangle 7"/>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r" eaLnBrk="1" hangingPunct="1"/>
            <a:fld id="{720913E5-74E7-8C4A-BDC5-C7485B51CB2E}" type="slidenum">
              <a:rPr lang="en-US" sz="1200">
                <a:solidFill>
                  <a:srgbClr val="000000"/>
                </a:solidFill>
                <a:latin typeface="Arial" charset="0"/>
              </a:rPr>
              <a:pPr algn="r" eaLnBrk="1" hangingPunct="1"/>
              <a:t>64</a:t>
            </a:fld>
            <a:endParaRPr lang="en-US" sz="1200">
              <a:solidFill>
                <a:srgbClr val="000000"/>
              </a:solidFill>
              <a:latin typeface="Arial" charset="0"/>
            </a:endParaRPr>
          </a:p>
        </p:txBody>
      </p:sp>
      <p:sp>
        <p:nvSpPr>
          <p:cNvPr id="657411" name="Rectangle 2"/>
          <p:cNvSpPr>
            <a:spLocks noGrp="1" noRot="1" noChangeAspect="1" noChangeArrowheads="1" noTextEdit="1"/>
          </p:cNvSpPr>
          <p:nvPr>
            <p:ph type="sldImg"/>
          </p:nvPr>
        </p:nvSpPr>
        <p:spPr>
          <a:ln/>
        </p:spPr>
      </p:sp>
      <p:sp>
        <p:nvSpPr>
          <p:cNvPr id="5898244" name="Rectangle 3"/>
          <p:cNvSpPr>
            <a:spLocks noGrp="1" noChangeArrowheads="1"/>
          </p:cNvSpPr>
          <p:nvPr>
            <p:ph type="body" idx="1"/>
          </p:nvPr>
        </p:nvSpPr>
        <p:spPr/>
        <p:txBody>
          <a:bodyPr/>
          <a:lstStyle/>
          <a:p>
            <a:pPr eaLnBrk="1" hangingPunct="1">
              <a:defRPr/>
            </a:pPr>
            <a:endParaRPr lang="en-US">
              <a:cs typeface="+mn-cs"/>
            </a:endParaRPr>
          </a:p>
        </p:txBody>
      </p:sp>
    </p:spTree>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945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fld id="{4C7C6245-EA97-0E47-BFAF-E7F4A064D072}" type="slidenum">
              <a:rPr lang="en-US" sz="1200">
                <a:solidFill>
                  <a:srgbClr val="000000"/>
                </a:solidFill>
                <a:latin typeface="26" charset="0"/>
              </a:rPr>
              <a:pPr/>
              <a:t>65</a:t>
            </a:fld>
            <a:endParaRPr lang="en-US" sz="1200">
              <a:solidFill>
                <a:srgbClr val="000000"/>
              </a:solidFill>
              <a:latin typeface="26" charset="0"/>
            </a:endParaRPr>
          </a:p>
        </p:txBody>
      </p:sp>
      <p:sp>
        <p:nvSpPr>
          <p:cNvPr id="659458" name="Rectangle 2"/>
          <p:cNvSpPr>
            <a:spLocks noGrp="1" noRot="1" noChangeAspect="1" noChangeArrowheads="1" noTextEdit="1"/>
          </p:cNvSpPr>
          <p:nvPr>
            <p:ph type="sldImg"/>
          </p:nvPr>
        </p:nvSpPr>
        <p:spPr>
          <a:ln/>
        </p:spPr>
      </p:sp>
      <p:sp>
        <p:nvSpPr>
          <p:cNvPr id="1152003" name="Rectangle 3"/>
          <p:cNvSpPr>
            <a:spLocks noGrp="1" noChangeArrowheads="1"/>
          </p:cNvSpPr>
          <p:nvPr>
            <p:ph type="body" idx="1"/>
          </p:nvPr>
        </p:nvSpPr>
        <p:spPr/>
        <p:txBody>
          <a:bodyPr/>
          <a:lstStyle/>
          <a:p>
            <a:pPr eaLnBrk="1" hangingPunct="1">
              <a:defRPr/>
            </a:pPr>
            <a:r>
              <a:rPr lang="en-US">
                <a:cs typeface="+mn-cs"/>
              </a:rPr>
              <a:t>Picture from Dinosaur National Monument (national park) in Utah &amp; Colorado</a:t>
            </a:r>
          </a:p>
          <a:p>
            <a:pPr eaLnBrk="1" hangingPunct="1">
              <a:defRPr/>
            </a:pPr>
            <a:r>
              <a:rPr lang="en-US">
                <a:cs typeface="+mn-cs"/>
              </a:rPr>
              <a:t>Show my fossil shells</a:t>
            </a:r>
          </a:p>
        </p:txBody>
      </p:sp>
    </p:spTree>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889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pitchFamily="34" charset="0"/>
                <a:ea typeface="MS PGothic" pitchFamily="34" charset="-128"/>
              </a:defRPr>
            </a:lvl1pPr>
            <a:lvl2pPr marL="742950" indent="-285750">
              <a:defRPr sz="2400">
                <a:solidFill>
                  <a:schemeClr val="tx1"/>
                </a:solidFill>
                <a:latin typeface="Arial" pitchFamily="34" charset="0"/>
                <a:ea typeface="MS PGothic" pitchFamily="34" charset="-128"/>
              </a:defRPr>
            </a:lvl2pPr>
            <a:lvl3pPr marL="1143000" indent="-228600">
              <a:defRPr sz="2400">
                <a:solidFill>
                  <a:schemeClr val="tx1"/>
                </a:solidFill>
                <a:latin typeface="Arial" pitchFamily="34" charset="0"/>
                <a:ea typeface="MS PGothic" pitchFamily="34" charset="-128"/>
              </a:defRPr>
            </a:lvl3pPr>
            <a:lvl4pPr marL="1600200" indent="-228600">
              <a:defRPr sz="2400">
                <a:solidFill>
                  <a:schemeClr val="tx1"/>
                </a:solidFill>
                <a:latin typeface="Arial" pitchFamily="34" charset="0"/>
                <a:ea typeface="MS PGothic" pitchFamily="34" charset="-128"/>
              </a:defRPr>
            </a:lvl4pPr>
            <a:lvl5pPr marL="2057400" indent="-228600">
              <a:defRPr sz="2400">
                <a:solidFill>
                  <a:schemeClr val="tx1"/>
                </a:solidFill>
                <a:latin typeface="Arial"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MS PGothic"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D82D5BB0-E942-41F9-BD17-6F945A0AF0AC}" type="slidenum">
              <a:rPr kumimoji="0" lang="en-US" altLang="en-US" sz="1200" b="0" i="0" u="none" strike="noStrike" kern="1200" cap="none" spc="0" normalizeH="0" baseline="0" noProof="0">
                <a:ln>
                  <a:noFill/>
                </a:ln>
                <a:solidFill>
                  <a:srgbClr val="000000"/>
                </a:solidFill>
                <a:effectLst/>
                <a:uLnTx/>
                <a:uFillTx/>
                <a:latin typeface="Arial" pitchFamily="34" charset="0"/>
                <a:ea typeface="MS PGothic" pitchFamily="34"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66</a:t>
            </a:fld>
            <a:endParaRPr kumimoji="0" lang="en-US" altLang="en-US" sz="1200" b="0" i="0" u="none" strike="noStrike" kern="1200" cap="none" spc="0" normalizeH="0" baseline="0" noProof="0" dirty="0">
              <a:ln>
                <a:noFill/>
              </a:ln>
              <a:solidFill>
                <a:srgbClr val="000000"/>
              </a:solidFill>
              <a:effectLst/>
              <a:uLnTx/>
              <a:uFillTx/>
              <a:latin typeface="Arial" pitchFamily="34" charset="0"/>
              <a:ea typeface="MS PGothic" pitchFamily="34" charset="-128"/>
              <a:cs typeface="+mn-cs"/>
            </a:endParaRPr>
          </a:p>
        </p:txBody>
      </p:sp>
      <p:sp>
        <p:nvSpPr>
          <p:cNvPr id="208898" name="Rectangle 2"/>
          <p:cNvSpPr>
            <a:spLocks noGrp="1" noRot="1" noChangeAspect="1" noChangeArrowheads="1" noTextEdit="1"/>
          </p:cNvSpPr>
          <p:nvPr>
            <p:ph type="sldImg"/>
          </p:nvPr>
        </p:nvSpPr>
        <p:spPr>
          <a:ln/>
        </p:spPr>
      </p:sp>
      <p:sp>
        <p:nvSpPr>
          <p:cNvPr id="5931011" name="Rectangle 3"/>
          <p:cNvSpPr>
            <a:spLocks noGrp="1" noChangeArrowheads="1"/>
          </p:cNvSpPr>
          <p:nvPr>
            <p:ph type="body" idx="1"/>
          </p:nvPr>
        </p:nvSpPr>
        <p:spPr/>
        <p:txBody>
          <a:bodyPr/>
          <a:lstStyle/>
          <a:p>
            <a:pPr eaLnBrk="1" hangingPunct="1"/>
            <a:endParaRPr lang="en-US" altLang="en-US" dirty="0">
              <a:latin typeface="Arial" pitchFamily="34" charset="0"/>
            </a:endParaRPr>
          </a:p>
          <a:p>
            <a:pPr eaLnBrk="1" hangingPunct="1"/>
            <a:r>
              <a:rPr lang="en-US" altLang="en-US" dirty="0">
                <a:latin typeface="Arial" pitchFamily="34" charset="0"/>
              </a:rPr>
              <a:t>—————</a:t>
            </a:r>
          </a:p>
          <a:p>
            <a:pPr eaLnBrk="1" hangingPunct="1"/>
            <a:r>
              <a:rPr lang="en-US" altLang="en-US" dirty="0">
                <a:latin typeface="Arial" pitchFamily="34" charset="0"/>
              </a:rPr>
              <a:t>Common Slides-Arabic</a:t>
            </a:r>
          </a:p>
          <a:p>
            <a:pPr eaLnBrk="1" hangingPunct="1"/>
            <a:r>
              <a:rPr lang="en-US" altLang="en-US" dirty="0">
                <a:latin typeface="Arial" pitchFamily="34" charset="0"/>
              </a:rPr>
              <a:t>OB-22-Creation-17</a:t>
            </a:r>
          </a:p>
          <a:p>
            <a:pPr eaLnBrk="1" hangingPunct="1"/>
            <a:r>
              <a:rPr lang="en-US" altLang="en-US" dirty="0">
                <a:latin typeface="Arial" pitchFamily="34" charset="0"/>
              </a:rPr>
              <a:t>SA-02-Creation &amp; Fall-23</a:t>
            </a:r>
          </a:p>
          <a:p>
            <a:pPr eaLnBrk="1" hangingPunct="1"/>
            <a:endParaRPr lang="en-US" altLang="en-US" dirty="0">
              <a:latin typeface="Arial" pitchFamily="34" charset="0"/>
            </a:endParaRPr>
          </a:p>
        </p:txBody>
      </p:sp>
    </p:spTree>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560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fld id="{56E5C5C9-9EC1-4C47-91E4-8F1F2E167AC0}" type="slidenum">
              <a:rPr lang="en-US" sz="1200">
                <a:solidFill>
                  <a:srgbClr val="000000"/>
                </a:solidFill>
                <a:latin typeface="26" charset="0"/>
              </a:rPr>
              <a:pPr/>
              <a:t>69</a:t>
            </a:fld>
            <a:endParaRPr lang="en-US" sz="1200">
              <a:solidFill>
                <a:srgbClr val="000000"/>
              </a:solidFill>
              <a:latin typeface="26" charset="0"/>
            </a:endParaRPr>
          </a:p>
        </p:txBody>
      </p:sp>
      <p:sp>
        <p:nvSpPr>
          <p:cNvPr id="665602" name="Rectangle 2"/>
          <p:cNvSpPr>
            <a:spLocks noGrp="1" noRot="1" noChangeAspect="1" noChangeArrowheads="1" noTextEdit="1"/>
          </p:cNvSpPr>
          <p:nvPr>
            <p:ph type="sldImg"/>
          </p:nvPr>
        </p:nvSpPr>
        <p:spPr>
          <a:ln/>
        </p:spPr>
      </p:sp>
      <p:sp>
        <p:nvSpPr>
          <p:cNvPr id="2907139" name="Rectangle 3"/>
          <p:cNvSpPr>
            <a:spLocks noGrp="1" noChangeArrowheads="1"/>
          </p:cNvSpPr>
          <p:nvPr>
            <p:ph type="body" idx="1"/>
          </p:nvPr>
        </p:nvSpPr>
        <p:spPr/>
        <p:txBody>
          <a:bodyPr/>
          <a:lstStyle/>
          <a:p>
            <a:pPr eaLnBrk="1" hangingPunct="1">
              <a:defRPr/>
            </a:pPr>
            <a:endParaRPr lang="en-US">
              <a:cs typeface="+mn-cs"/>
            </a:endParaRPr>
          </a:p>
        </p:txBody>
      </p:sp>
    </p:spTree>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70</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dirty="0"/>
              <a:t>We need to get back to the real story of how sin entered our world.</a:t>
            </a:r>
          </a:p>
        </p:txBody>
      </p:sp>
    </p:spTree>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71</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2721" name="Rectangle 2"/>
          <p:cNvSpPr>
            <a:spLocks noGrp="1" noRot="1" noChangeAspect="1"/>
          </p:cNvSpPr>
          <p:nvPr>
            <p:ph type="sldImg"/>
          </p:nvPr>
        </p:nvSpPr>
        <p:spPr>
          <a:ln/>
        </p:spPr>
      </p:sp>
      <p:sp>
        <p:nvSpPr>
          <p:cNvPr id="776194" name="Rectangle 3"/>
          <p:cNvSpPr>
            <a:spLocks noGrp="1"/>
          </p:cNvSpPr>
          <p:nvPr>
            <p:ph type="body" idx="1"/>
          </p:nvPr>
        </p:nvSpPr>
        <p:spPr>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spcBef>
                <a:spcPct val="0"/>
              </a:spcBef>
              <a:defRPr/>
            </a:pPr>
            <a:r>
              <a:rPr lang="en-US" dirty="0">
                <a:latin typeface="+mn-lt"/>
                <a:ea typeface="+mn-ea"/>
                <a:cs typeface="+mn-cs"/>
              </a:rPr>
              <a:t>In some places we get punished for even mentioning Christmas.  At the principal</a:t>
            </a:r>
            <a:r>
              <a:rPr lang="fr-FR" dirty="0">
                <a:latin typeface="+mn-lt"/>
                <a:ea typeface="+mn-ea"/>
                <a:cs typeface="+mn-cs"/>
              </a:rPr>
              <a:t>'</a:t>
            </a:r>
            <a:r>
              <a:rPr lang="en-US" dirty="0">
                <a:latin typeface="+mn-lt"/>
                <a:ea typeface="+mn-ea"/>
                <a:cs typeface="+mn-cs"/>
              </a:rPr>
              <a:t>s office, one child says, "I said the </a:t>
            </a:r>
            <a:r>
              <a:rPr lang="fr-FR" dirty="0">
                <a:latin typeface="+mn-lt"/>
                <a:ea typeface="+mn-ea"/>
                <a:cs typeface="+mn-cs"/>
              </a:rPr>
              <a:t>'</a:t>
            </a:r>
            <a:r>
              <a:rPr lang="en-US" dirty="0">
                <a:latin typeface="+mn-lt"/>
                <a:ea typeface="+mn-ea"/>
                <a:cs typeface="+mn-cs"/>
              </a:rPr>
              <a:t>S-H</a:t>
            </a:r>
            <a:r>
              <a:rPr lang="fr-FR" dirty="0">
                <a:latin typeface="+mn-lt"/>
                <a:ea typeface="+mn-ea"/>
                <a:cs typeface="+mn-cs"/>
              </a:rPr>
              <a:t>'</a:t>
            </a:r>
            <a:r>
              <a:rPr lang="en-US" dirty="0">
                <a:latin typeface="+mn-lt"/>
                <a:ea typeface="+mn-ea"/>
                <a:cs typeface="+mn-cs"/>
              </a:rPr>
              <a:t> word," another says, "I said the </a:t>
            </a:r>
            <a:r>
              <a:rPr lang="fr-FR" dirty="0">
                <a:latin typeface="+mn-lt"/>
                <a:ea typeface="+mn-ea"/>
                <a:cs typeface="+mn-cs"/>
              </a:rPr>
              <a:t>'</a:t>
            </a:r>
            <a:r>
              <a:rPr lang="en-US" dirty="0">
                <a:latin typeface="+mn-lt"/>
                <a:ea typeface="+mn-ea"/>
                <a:cs typeface="+mn-cs"/>
              </a:rPr>
              <a:t>F</a:t>
            </a:r>
            <a:r>
              <a:rPr lang="fr-FR" dirty="0">
                <a:latin typeface="+mn-lt"/>
                <a:ea typeface="+mn-ea"/>
                <a:cs typeface="+mn-cs"/>
              </a:rPr>
              <a:t>'</a:t>
            </a:r>
            <a:r>
              <a:rPr lang="en-US" dirty="0">
                <a:latin typeface="+mn-lt"/>
                <a:ea typeface="+mn-ea"/>
                <a:cs typeface="+mn-cs"/>
              </a:rPr>
              <a:t> word," and still another declares, </a:t>
            </a:r>
            <a:r>
              <a:rPr lang="fr-FR" dirty="0">
                <a:latin typeface="+mn-lt"/>
                <a:ea typeface="+mn-ea"/>
                <a:cs typeface="+mn-cs"/>
              </a:rPr>
              <a:t>'</a:t>
            </a:r>
            <a:r>
              <a:rPr lang="en-US" dirty="0">
                <a:latin typeface="+mn-lt"/>
                <a:ea typeface="+mn-ea"/>
                <a:cs typeface="+mn-cs"/>
              </a:rPr>
              <a:t>I said </a:t>
            </a:r>
            <a:r>
              <a:rPr lang="fr-FR" dirty="0">
                <a:latin typeface="+mn-lt"/>
                <a:ea typeface="+mn-ea"/>
                <a:cs typeface="+mn-cs"/>
              </a:rPr>
              <a:t>'</a:t>
            </a:r>
            <a:r>
              <a:rPr lang="en-US" dirty="0">
                <a:latin typeface="+mn-lt"/>
                <a:ea typeface="+mn-ea"/>
                <a:cs typeface="+mn-cs"/>
              </a:rPr>
              <a:t>Christmas.</a:t>
            </a:r>
            <a:r>
              <a:rPr lang="fr-FR" dirty="0">
                <a:latin typeface="+mn-lt"/>
                <a:ea typeface="+mn-ea"/>
                <a:cs typeface="+mn-cs"/>
              </a:rPr>
              <a:t>'"</a:t>
            </a:r>
            <a:r>
              <a:rPr lang="en-SG" dirty="0"/>
              <a:t> </a:t>
            </a:r>
            <a:endParaRPr lang="en-US" dirty="0">
              <a:latin typeface="Calibri" charset="0"/>
              <a:ea typeface="ＭＳ Ｐゴシック" charset="0"/>
              <a:cs typeface="ＭＳ Ｐゴシック" charset="0"/>
            </a:endParaRPr>
          </a:p>
        </p:txBody>
      </p:sp>
    </p:spTree>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72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1041"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42189A17-4398-5543-A234-7FB76B8872C3}" type="slidenum">
              <a:rPr lang="zh-CN" altLang="en-US" sz="1200">
                <a:solidFill>
                  <a:prstClr val="black"/>
                </a:solidFill>
              </a:rPr>
              <a:pPr/>
              <a:t>73</a:t>
            </a:fld>
            <a:endParaRPr lang="en-US" altLang="zh-CN" sz="1200">
              <a:solidFill>
                <a:prstClr val="black"/>
              </a:solidFill>
            </a:endParaRPr>
          </a:p>
        </p:txBody>
      </p:sp>
      <p:sp>
        <p:nvSpPr>
          <p:cNvPr id="471042" name="Rectangle 2"/>
          <p:cNvSpPr>
            <a:spLocks noGrp="1" noRot="1" noChangeAspect="1" noChangeArrowheads="1" noTextEdit="1"/>
          </p:cNvSpPr>
          <p:nvPr>
            <p:ph type="sldImg"/>
          </p:nvPr>
        </p:nvSpPr>
        <p:spPr>
          <a:ln/>
        </p:spPr>
      </p:sp>
      <p:sp>
        <p:nvSpPr>
          <p:cNvPr id="471043"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zh-CN" altLang="en-US" dirty="0">
              <a:latin typeface="Times New Roman" charset="0"/>
              <a:ea typeface="ＭＳ Ｐゴシック" charset="0"/>
              <a:cs typeface="ＭＳ Ｐゴシック" charset="0"/>
            </a:endParaRPr>
          </a:p>
        </p:txBody>
      </p:sp>
    </p:spTree>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74</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788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fld id="{DF495A62-2F00-0944-AE96-1605B02FAF85}" type="slidenum">
              <a:rPr lang="zh-CN" altLang="en-US" sz="1200">
                <a:solidFill>
                  <a:srgbClr val="000000"/>
                </a:solidFill>
                <a:latin typeface="Arial" charset="0"/>
              </a:rPr>
              <a:pPr/>
              <a:t>75</a:t>
            </a:fld>
            <a:endParaRPr lang="en-US" altLang="zh-CN" sz="1200">
              <a:solidFill>
                <a:srgbClr val="000000"/>
              </a:solidFill>
              <a:latin typeface="Arial" charset="0"/>
            </a:endParaRPr>
          </a:p>
        </p:txBody>
      </p:sp>
      <p:sp>
        <p:nvSpPr>
          <p:cNvPr id="3120130" name="Rectangle 7"/>
          <p:cNvSpPr txBox="1">
            <a:spLocks noGrp="1" noChangeArrowheads="1"/>
          </p:cNvSpPr>
          <p:nvPr/>
        </p:nvSpPr>
        <p:spPr bwMode="auto">
          <a:xfrm>
            <a:off x="3884613" y="8685213"/>
            <a:ext cx="29718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nchor="b"/>
          <a:lstStyle>
            <a:lvl1pPr>
              <a:defRPr>
                <a:solidFill>
                  <a:schemeClr val="tx1"/>
                </a:solidFill>
                <a:latin typeface="Arial" charset="0"/>
                <a:ea typeface="ＭＳ Ｐゴシック" charset="0"/>
              </a:defRPr>
            </a:lvl1pPr>
            <a:lvl2pPr marL="742950" indent="-285750">
              <a:defRPr>
                <a:solidFill>
                  <a:schemeClr val="tx1"/>
                </a:solidFill>
                <a:latin typeface="Arial" charset="0"/>
                <a:ea typeface="ＭＳ Ｐゴシック" charset="0"/>
              </a:defRPr>
            </a:lvl2pPr>
            <a:lvl3pPr marL="1143000" indent="-228600">
              <a:defRPr>
                <a:solidFill>
                  <a:schemeClr val="tx1"/>
                </a:solidFill>
                <a:latin typeface="Arial" charset="0"/>
                <a:ea typeface="ＭＳ Ｐゴシック" charset="0"/>
              </a:defRPr>
            </a:lvl3pPr>
            <a:lvl4pPr marL="1600200" indent="-228600">
              <a:defRPr>
                <a:solidFill>
                  <a:schemeClr val="tx1"/>
                </a:solidFill>
                <a:latin typeface="Arial" charset="0"/>
                <a:ea typeface="ＭＳ Ｐゴシック" charset="0"/>
              </a:defRPr>
            </a:lvl4pPr>
            <a:lvl5pPr marL="2057400" indent="-228600">
              <a:defRPr>
                <a:solidFill>
                  <a:schemeClr val="tx1"/>
                </a:solidFill>
                <a:latin typeface="Arial" charset="0"/>
                <a:ea typeface="ＭＳ Ｐゴシック" charset="0"/>
              </a:defRPr>
            </a:lvl5pPr>
            <a:lvl6pPr marL="2514600" indent="-228600" fontAlgn="base">
              <a:spcBef>
                <a:spcPct val="0"/>
              </a:spcBef>
              <a:spcAft>
                <a:spcPct val="0"/>
              </a:spcAft>
              <a:defRPr>
                <a:solidFill>
                  <a:schemeClr val="tx1"/>
                </a:solidFill>
                <a:latin typeface="Arial" charset="0"/>
                <a:ea typeface="ＭＳ Ｐゴシック" charset="0"/>
              </a:defRPr>
            </a:lvl6pPr>
            <a:lvl7pPr marL="2971800" indent="-228600" fontAlgn="base">
              <a:spcBef>
                <a:spcPct val="0"/>
              </a:spcBef>
              <a:spcAft>
                <a:spcPct val="0"/>
              </a:spcAft>
              <a:defRPr>
                <a:solidFill>
                  <a:schemeClr val="tx1"/>
                </a:solidFill>
                <a:latin typeface="Arial" charset="0"/>
                <a:ea typeface="ＭＳ Ｐゴシック" charset="0"/>
              </a:defRPr>
            </a:lvl7pPr>
            <a:lvl8pPr marL="3429000" indent="-228600" fontAlgn="base">
              <a:spcBef>
                <a:spcPct val="0"/>
              </a:spcBef>
              <a:spcAft>
                <a:spcPct val="0"/>
              </a:spcAft>
              <a:defRPr>
                <a:solidFill>
                  <a:schemeClr val="tx1"/>
                </a:solidFill>
                <a:latin typeface="Arial" charset="0"/>
                <a:ea typeface="ＭＳ Ｐゴシック" charset="0"/>
              </a:defRPr>
            </a:lvl8pPr>
            <a:lvl9pPr marL="3886200" indent="-228600" fontAlgn="base">
              <a:spcBef>
                <a:spcPct val="0"/>
              </a:spcBef>
              <a:spcAft>
                <a:spcPct val="0"/>
              </a:spcAft>
              <a:defRPr>
                <a:solidFill>
                  <a:schemeClr val="tx1"/>
                </a:solidFill>
                <a:latin typeface="Arial" charset="0"/>
                <a:ea typeface="ＭＳ Ｐゴシック" charset="0"/>
              </a:defRPr>
            </a:lvl9pPr>
          </a:lstStyle>
          <a:p>
            <a:pPr algn="r" defTabSz="457200" eaLnBrk="1" fontAlgn="auto" hangingPunct="1">
              <a:spcBef>
                <a:spcPts val="0"/>
              </a:spcBef>
              <a:spcAft>
                <a:spcPts val="0"/>
              </a:spcAft>
              <a:defRPr/>
            </a:pPr>
            <a:fld id="{4C307148-040F-2A42-B5BC-7A521F6B67BF}" type="slidenum">
              <a:rPr lang="en-US" sz="1200" smtClean="0">
                <a:solidFill>
                  <a:prstClr val="black"/>
                </a:solidFill>
              </a:rPr>
              <a:pPr algn="r" defTabSz="457200" eaLnBrk="1" fontAlgn="auto" hangingPunct="1">
                <a:spcBef>
                  <a:spcPts val="0"/>
                </a:spcBef>
                <a:spcAft>
                  <a:spcPts val="0"/>
                </a:spcAft>
                <a:defRPr/>
              </a:pPr>
              <a:t>75</a:t>
            </a:fld>
            <a:endParaRPr lang="en-US" sz="1200">
              <a:solidFill>
                <a:prstClr val="black"/>
              </a:solidFill>
            </a:endParaRPr>
          </a:p>
        </p:txBody>
      </p:sp>
      <p:sp>
        <p:nvSpPr>
          <p:cNvPr id="677891" name="Rectangle 2"/>
          <p:cNvSpPr>
            <a:spLocks noGrp="1" noRot="1" noChangeAspect="1" noChangeArrowheads="1" noTextEdit="1"/>
          </p:cNvSpPr>
          <p:nvPr>
            <p:ph type="sldImg"/>
          </p:nvPr>
        </p:nvSpPr>
        <p:spPr>
          <a:ln/>
        </p:spPr>
      </p:sp>
      <p:sp>
        <p:nvSpPr>
          <p:cNvPr id="677892"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endParaRPr lang="zh-CN" altLang="en-US">
              <a:latin typeface="Times New Roman" charset="0"/>
              <a:ea typeface="ＭＳ Ｐゴシック" charset="0"/>
              <a:cs typeface="ＭＳ Ｐゴシック" charset="0"/>
            </a:endParaRPr>
          </a:p>
        </p:txBody>
      </p:sp>
    </p:spTree>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a:defRPr/>
            </a:pPr>
            <a:fld id="{67AF3E8C-2A6B-F14D-8C0B-EE35E47E5379}" type="slidenum">
              <a:rPr lang="en-GB" sz="1200">
                <a:solidFill>
                  <a:srgbClr val="FFFFFF"/>
                </a:solidFill>
                <a:latin typeface="Comic Sans MS" charset="0"/>
              </a:rPr>
              <a:pPr>
                <a:defRPr/>
              </a:pPr>
              <a:t>76</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p:spPr>
        <p:txBody>
          <a:bodyPr/>
          <a:lstStyle/>
          <a:p>
            <a:pPr marL="0" lvl="3" defTabSz="457200" eaLnBrk="1" fontAlgn="auto" hangingPunct="1">
              <a:spcBef>
                <a:spcPts val="0"/>
              </a:spcBef>
              <a:spcAft>
                <a:spcPts val="0"/>
              </a:spcAft>
              <a:defRPr/>
            </a:pPr>
            <a:endParaRPr lang="en-US" dirty="0">
              <a:latin typeface="+mn-lt"/>
              <a:ea typeface="+mn-ea"/>
            </a:endParaRPr>
          </a:p>
        </p:txBody>
      </p:sp>
    </p:spTree>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224652D1-5D57-8D4B-A567-884EBEC6DCD6}"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77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p:spPr>
        <p:txBody>
          <a:bodyPr/>
          <a:lstStyle/>
          <a:p>
            <a:pPr>
              <a:defRPr/>
            </a:pPr>
            <a:endParaRPr lang="en-US"/>
          </a:p>
        </p:txBody>
      </p:sp>
    </p:spTree>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58EE161A-A027-1442-BD68-B645B9A7B9D0}"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78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p:spPr>
        <p:txBody>
          <a:bodyPr/>
          <a:lstStyle/>
          <a:p>
            <a:pPr>
              <a:defRPr/>
            </a:pPr>
            <a:endParaRPr lang="en-US" dirty="0"/>
          </a:p>
          <a:p>
            <a:pPr>
              <a:defRPr/>
            </a:pPr>
            <a:r>
              <a:rPr lang="en-US" dirty="0"/>
              <a:t>Adam</a:t>
            </a:r>
            <a:r>
              <a:rPr lang="uk-UA" dirty="0"/>
              <a:t>'</a:t>
            </a:r>
            <a:r>
              <a:rPr lang="en-US" dirty="0"/>
              <a:t>s physical death did not come for another 930 years (Gen. 5:5), but his spiritual</a:t>
            </a:r>
            <a:r>
              <a:rPr lang="en-US" baseline="0" dirty="0"/>
              <a:t> separation (death) came immediately upon sinning against God.</a:t>
            </a:r>
            <a:endParaRPr lang="en-US" dirty="0"/>
          </a:p>
        </p:txBody>
      </p:sp>
    </p:spTree>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2305"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98EF5677-FDDA-D047-8411-037670125320}" type="slidenum">
              <a:rPr kumimoji="0" lang="zh-CN" alt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79</a:t>
            </a:fld>
            <a:endParaRPr kumimoji="0" lang="en-US" altLang="zh-CN"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3120130" name="Rectangle 7"/>
          <p:cNvSpPr txBox="1">
            <a:spLocks noGrp="1" noChangeArrowheads="1"/>
          </p:cNvSpPr>
          <p:nvPr/>
        </p:nvSpPr>
        <p:spPr bwMode="auto">
          <a:xfrm>
            <a:off x="3884613" y="8685213"/>
            <a:ext cx="29718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nchor="b"/>
          <a:lstStyle>
            <a:lvl1pPr>
              <a:defRPr>
                <a:solidFill>
                  <a:schemeClr val="tx1"/>
                </a:solidFill>
                <a:latin typeface="Arial" charset="0"/>
                <a:ea typeface="ＭＳ Ｐゴシック" charset="0"/>
              </a:defRPr>
            </a:lvl1pPr>
            <a:lvl2pPr marL="742950" indent="-285750">
              <a:defRPr>
                <a:solidFill>
                  <a:schemeClr val="tx1"/>
                </a:solidFill>
                <a:latin typeface="Arial" charset="0"/>
                <a:ea typeface="ＭＳ Ｐゴシック" charset="0"/>
              </a:defRPr>
            </a:lvl2pPr>
            <a:lvl3pPr marL="1143000" indent="-228600">
              <a:defRPr>
                <a:solidFill>
                  <a:schemeClr val="tx1"/>
                </a:solidFill>
                <a:latin typeface="Arial" charset="0"/>
                <a:ea typeface="ＭＳ Ｐゴシック" charset="0"/>
              </a:defRPr>
            </a:lvl3pPr>
            <a:lvl4pPr marL="1600200" indent="-228600">
              <a:defRPr>
                <a:solidFill>
                  <a:schemeClr val="tx1"/>
                </a:solidFill>
                <a:latin typeface="Arial" charset="0"/>
                <a:ea typeface="ＭＳ Ｐゴシック" charset="0"/>
              </a:defRPr>
            </a:lvl4pPr>
            <a:lvl5pPr marL="2057400" indent="-228600">
              <a:defRPr>
                <a:solidFill>
                  <a:schemeClr val="tx1"/>
                </a:solidFill>
                <a:latin typeface="Arial" charset="0"/>
                <a:ea typeface="ＭＳ Ｐゴシック" charset="0"/>
              </a:defRPr>
            </a:lvl5pPr>
            <a:lvl6pPr marL="2514600" indent="-228600" fontAlgn="base">
              <a:spcBef>
                <a:spcPct val="0"/>
              </a:spcBef>
              <a:spcAft>
                <a:spcPct val="0"/>
              </a:spcAft>
              <a:defRPr>
                <a:solidFill>
                  <a:schemeClr val="tx1"/>
                </a:solidFill>
                <a:latin typeface="Arial" charset="0"/>
                <a:ea typeface="ＭＳ Ｐゴシック" charset="0"/>
              </a:defRPr>
            </a:lvl6pPr>
            <a:lvl7pPr marL="2971800" indent="-228600" fontAlgn="base">
              <a:spcBef>
                <a:spcPct val="0"/>
              </a:spcBef>
              <a:spcAft>
                <a:spcPct val="0"/>
              </a:spcAft>
              <a:defRPr>
                <a:solidFill>
                  <a:schemeClr val="tx1"/>
                </a:solidFill>
                <a:latin typeface="Arial" charset="0"/>
                <a:ea typeface="ＭＳ Ｐゴシック" charset="0"/>
              </a:defRPr>
            </a:lvl7pPr>
            <a:lvl8pPr marL="3429000" indent="-228600" fontAlgn="base">
              <a:spcBef>
                <a:spcPct val="0"/>
              </a:spcBef>
              <a:spcAft>
                <a:spcPct val="0"/>
              </a:spcAft>
              <a:defRPr>
                <a:solidFill>
                  <a:schemeClr val="tx1"/>
                </a:solidFill>
                <a:latin typeface="Arial" charset="0"/>
                <a:ea typeface="ＭＳ Ｐゴシック" charset="0"/>
              </a:defRPr>
            </a:lvl8pPr>
            <a:lvl9pPr marL="3886200" indent="-228600" fontAlgn="base">
              <a:spcBef>
                <a:spcPct val="0"/>
              </a:spcBef>
              <a:spcAft>
                <a:spcPct val="0"/>
              </a:spcAft>
              <a:defRPr>
                <a:solidFill>
                  <a:schemeClr val="tx1"/>
                </a:solidFill>
                <a:latin typeface="Arial"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850CCA2F-FCA1-9848-88C2-5D71AD40A0D9}" type="slidenum">
              <a:rPr kumimoji="0" lang="en-US" sz="1200" b="0" i="0" u="none" strike="noStrike" kern="1200" cap="none" spc="0" normalizeH="0" baseline="0" noProof="0" smtClean="0">
                <a:ln>
                  <a:noFill/>
                </a:ln>
                <a:solidFill>
                  <a:prstClr val="black"/>
                </a:solidFill>
                <a:effectLst/>
                <a:uLnTx/>
                <a:uFillTx/>
                <a:latin typeface="Arial" charset="0"/>
                <a:ea typeface="ＭＳ Ｐゴシック" charset="0"/>
                <a:cs typeface="+mn-cs"/>
              </a:rPr>
              <a:pPr marL="0" marR="0" lvl="0" indent="0" algn="r" defTabSz="457200" rtl="0" eaLnBrk="1" fontAlgn="auto" latinLnBrk="0" hangingPunct="1">
                <a:lnSpc>
                  <a:spcPct val="100000"/>
                </a:lnSpc>
                <a:spcBef>
                  <a:spcPts val="0"/>
                </a:spcBef>
                <a:spcAft>
                  <a:spcPts val="0"/>
                </a:spcAft>
                <a:buClrTx/>
                <a:buSzTx/>
                <a:buFontTx/>
                <a:buNone/>
                <a:tabLst/>
                <a:defRPr/>
              </a:pPr>
              <a:t>79</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mn-cs"/>
            </a:endParaRPr>
          </a:p>
        </p:txBody>
      </p:sp>
      <p:sp>
        <p:nvSpPr>
          <p:cNvPr id="482307" name="Rectangle 2"/>
          <p:cNvSpPr>
            <a:spLocks noGrp="1" noRot="1" noChangeAspect="1" noChangeArrowheads="1" noTextEdit="1"/>
          </p:cNvSpPr>
          <p:nvPr>
            <p:ph type="sldImg"/>
          </p:nvPr>
        </p:nvSpPr>
        <p:spPr>
          <a:ln/>
        </p:spPr>
      </p:sp>
      <p:sp>
        <p:nvSpPr>
          <p:cNvPr id="482308"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endParaRPr lang="en-US"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God killed animals to clothe Adam and Eve with reminders of redemption (3:21</a:t>
            </a:r>
            <a:r>
              <a:rPr lang="en-SG" sz="1200" kern="1200" dirty="0">
                <a:solidFill>
                  <a:schemeClr val="tx1"/>
                </a:solidFill>
                <a:effectLst/>
                <a:latin typeface="+mn-lt"/>
                <a:ea typeface="+mn-ea"/>
                <a:cs typeface="+mn-cs"/>
              </a:rPr>
              <a:t>).</a:t>
            </a:r>
          </a:p>
          <a:p>
            <a:r>
              <a:rPr lang="en-US" sz="1200" kern="1200" dirty="0">
                <a:solidFill>
                  <a:schemeClr val="tx1"/>
                </a:solidFill>
                <a:effectLst/>
                <a:latin typeface="+mn-lt"/>
                <a:ea typeface="+mn-ea"/>
                <a:cs typeface="+mn-cs"/>
              </a:rPr>
              <a:t>Here we see the first experience of death in the Bible—for without the shedding of blood, there is no forgiveness</a:t>
            </a:r>
            <a:r>
              <a:rPr lang="en-SG" sz="1200" kern="1200" dirty="0">
                <a:solidFill>
                  <a:schemeClr val="tx1"/>
                </a:solidFill>
                <a:effectLst/>
                <a:latin typeface="+mn-lt"/>
                <a:ea typeface="+mn-ea"/>
                <a:cs typeface="+mn-cs"/>
              </a:rPr>
              <a:t>.</a:t>
            </a:r>
            <a:endParaRPr lang="zh-CN" altLang="en-US" dirty="0">
              <a:latin typeface="Times New Roman" charset="0"/>
              <a:ea typeface="ＭＳ Ｐゴシック" charset="0"/>
              <a:cs typeface="ＭＳ Ｐゴシック" charset="0"/>
            </a:endParaRPr>
          </a:p>
        </p:txBody>
      </p:sp>
    </p:spTree>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8812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fld id="{5EA4A3ED-4369-D743-9D86-CB17057E4ECF}" type="slidenum">
              <a:rPr lang="en-GB" sz="1200">
                <a:solidFill>
                  <a:srgbClr val="FFFFFF"/>
                </a:solidFill>
                <a:latin typeface="Comic Sans MS" charset="0"/>
              </a:rPr>
              <a:pPr/>
              <a:t>80</a:t>
            </a:fld>
            <a:endParaRPr lang="en-GB" sz="1200">
              <a:solidFill>
                <a:srgbClr val="FFFFFF"/>
              </a:solidFill>
              <a:latin typeface="Comic Sans MS" charset="0"/>
            </a:endParaRPr>
          </a:p>
        </p:txBody>
      </p:sp>
      <p:sp>
        <p:nvSpPr>
          <p:cNvPr id="688130" name="Rectangle 1026"/>
          <p:cNvSpPr>
            <a:spLocks noGrp="1" noRot="1" noChangeAspect="1" noChangeArrowheads="1"/>
          </p:cNvSpPr>
          <p:nvPr>
            <p:ph type="sldImg"/>
          </p:nvPr>
        </p:nvSpPr>
        <p:spPr>
          <a:solidFill>
            <a:srgbClr val="FFFFFF"/>
          </a:solidFill>
          <a:ln/>
        </p:spPr>
      </p:sp>
      <p:sp>
        <p:nvSpPr>
          <p:cNvPr id="688131"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ea typeface="ＭＳ Ｐゴシック" charset="0"/>
              <a:cs typeface="ＭＳ Ｐゴシック" charset="0"/>
            </a:endParaRPr>
          </a:p>
        </p:txBody>
      </p:sp>
    </p:spTree>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9017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fld id="{9D4540B2-DB53-B547-9F3C-333A27F19AC1}" type="slidenum">
              <a:rPr lang="en-US" sz="1200">
                <a:solidFill>
                  <a:srgbClr val="000000"/>
                </a:solidFill>
                <a:latin typeface="26" charset="0"/>
              </a:rPr>
              <a:pPr/>
              <a:t>81</a:t>
            </a:fld>
            <a:endParaRPr lang="en-US" sz="1200">
              <a:solidFill>
                <a:srgbClr val="000000"/>
              </a:solidFill>
              <a:latin typeface="26" charset="0"/>
            </a:endParaRPr>
          </a:p>
        </p:txBody>
      </p:sp>
      <p:sp>
        <p:nvSpPr>
          <p:cNvPr id="690178" name="Rectangle 2"/>
          <p:cNvSpPr>
            <a:spLocks noGrp="1" noRot="1" noChangeAspect="1" noChangeArrowheads="1" noTextEdit="1"/>
          </p:cNvSpPr>
          <p:nvPr>
            <p:ph type="sldImg"/>
          </p:nvPr>
        </p:nvSpPr>
        <p:spPr>
          <a:ln/>
        </p:spPr>
      </p:sp>
      <p:sp>
        <p:nvSpPr>
          <p:cNvPr id="5720067" name="Rectangle 3"/>
          <p:cNvSpPr>
            <a:spLocks noGrp="1" noChangeArrowheads="1"/>
          </p:cNvSpPr>
          <p:nvPr>
            <p:ph type="body" idx="1"/>
          </p:nvPr>
        </p:nvSpPr>
        <p:spPr/>
        <p:txBody>
          <a:bodyPr/>
          <a:lstStyle/>
          <a:p>
            <a:pPr eaLnBrk="1" hangingPunct="1">
              <a:defRPr/>
            </a:pPr>
            <a:endParaRPr lang="en-US">
              <a:cs typeface="+mn-cs"/>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476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fld id="{D593A616-04C5-604C-902F-127E333C8BB2}" type="slidenum">
              <a:rPr lang="en-GB" sz="1200">
                <a:solidFill>
                  <a:srgbClr val="FFFFFF"/>
                </a:solidFill>
                <a:latin typeface="Comic Sans MS" charset="0"/>
              </a:rPr>
              <a:pPr/>
              <a:t>8</a:t>
            </a:fld>
            <a:endParaRPr lang="en-GB" sz="1200">
              <a:solidFill>
                <a:srgbClr val="FFFFFF"/>
              </a:solidFill>
              <a:latin typeface="Comic Sans MS" charset="0"/>
            </a:endParaRPr>
          </a:p>
        </p:txBody>
      </p:sp>
      <p:sp>
        <p:nvSpPr>
          <p:cNvPr id="544770"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a:defRPr/>
            </a:pPr>
            <a:r>
              <a:rPr lang="en-US" dirty="0">
                <a:latin typeface="+mn-lt"/>
                <a:ea typeface="+mn-ea"/>
                <a:cs typeface="+mn-cs"/>
              </a:rPr>
              <a:t>Satan still tries to make think we don</a:t>
            </a:r>
            <a:r>
              <a:rPr lang="fr-FR" dirty="0">
                <a:latin typeface="+mn-lt"/>
                <a:ea typeface="+mn-ea"/>
                <a:cs typeface="+mn-cs"/>
              </a:rPr>
              <a:t>'</a:t>
            </a:r>
            <a:r>
              <a:rPr lang="en-US" dirty="0">
                <a:latin typeface="+mn-lt"/>
                <a:ea typeface="+mn-ea"/>
                <a:cs typeface="+mn-cs"/>
              </a:rPr>
              <a:t>t need God today</a:t>
            </a:r>
            <a:r>
              <a:rPr lang="en-SG" dirty="0">
                <a:latin typeface="+mn-lt"/>
                <a:ea typeface="+mn-ea"/>
                <a:cs typeface="+mn-cs"/>
              </a:rPr>
              <a:t>.</a:t>
            </a:r>
            <a:endParaRPr lang="en-US" dirty="0"/>
          </a:p>
        </p:txBody>
      </p:sp>
    </p:spTree>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9222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fld id="{D96A2335-BA96-FA49-95AE-CBC5A9BB76C5}" type="slidenum">
              <a:rPr lang="en-US" sz="1200">
                <a:solidFill>
                  <a:srgbClr val="000000"/>
                </a:solidFill>
                <a:latin typeface="26" charset="0"/>
              </a:rPr>
              <a:pPr/>
              <a:t>82</a:t>
            </a:fld>
            <a:endParaRPr lang="en-US" sz="1200">
              <a:solidFill>
                <a:srgbClr val="000000"/>
              </a:solidFill>
              <a:latin typeface="26" charset="0"/>
            </a:endParaRPr>
          </a:p>
        </p:txBody>
      </p:sp>
      <p:sp>
        <p:nvSpPr>
          <p:cNvPr id="692226" name="Rectangle 2"/>
          <p:cNvSpPr>
            <a:spLocks noGrp="1" noRot="1" noChangeAspect="1" noChangeArrowheads="1" noTextEdit="1"/>
          </p:cNvSpPr>
          <p:nvPr>
            <p:ph type="sldImg"/>
          </p:nvPr>
        </p:nvSpPr>
        <p:spPr>
          <a:ln/>
        </p:spPr>
      </p:sp>
      <p:sp>
        <p:nvSpPr>
          <p:cNvPr id="3837955" name="Rectangle 3"/>
          <p:cNvSpPr>
            <a:spLocks noGrp="1" noChangeArrowheads="1"/>
          </p:cNvSpPr>
          <p:nvPr>
            <p:ph type="body" idx="1"/>
          </p:nvPr>
        </p:nvSpPr>
        <p:spPr/>
        <p:txBody>
          <a:bodyPr/>
          <a:lstStyle/>
          <a:p>
            <a:pPr eaLnBrk="1" hangingPunct="1">
              <a:defRPr/>
            </a:pPr>
            <a:r>
              <a:rPr lang="en-US">
                <a:cs typeface="+mn-cs"/>
              </a:rPr>
              <a:t>Picture and quote from http://www.nature.com/nsu/031020/031020-2.html</a:t>
            </a:r>
          </a:p>
        </p:txBody>
      </p:sp>
    </p:spTree>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208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E3FF0CD9-B311-4C4B-B9EA-01ED583ADFFB}" type="slidenum">
              <a:rPr lang="en-US" sz="1200">
                <a:solidFill>
                  <a:srgbClr val="000000"/>
                </a:solidFill>
              </a:rPr>
              <a:pPr/>
              <a:t>83</a:t>
            </a:fld>
            <a:endParaRPr lang="en-US" sz="1200">
              <a:solidFill>
                <a:srgbClr val="000000"/>
              </a:solidFill>
            </a:endParaRPr>
          </a:p>
        </p:txBody>
      </p:sp>
      <p:sp>
        <p:nvSpPr>
          <p:cNvPr id="302082" name="Rectangle 2"/>
          <p:cNvSpPr>
            <a:spLocks noGrp="1" noRot="1" noChangeAspect="1" noChangeArrowheads="1" noTextEdit="1"/>
          </p:cNvSpPr>
          <p:nvPr>
            <p:ph type="sldImg"/>
          </p:nvPr>
        </p:nvSpPr>
        <p:spPr>
          <a:ln/>
        </p:spPr>
      </p:sp>
      <p:sp>
        <p:nvSpPr>
          <p:cNvPr id="5648387" name="Rectangle 3"/>
          <p:cNvSpPr>
            <a:spLocks noGrp="1" noChangeArrowheads="1"/>
          </p:cNvSpPr>
          <p:nvPr>
            <p:ph type="body" idx="1"/>
          </p:nvPr>
        </p:nvSpPr>
        <p:spPr/>
        <p:txBody>
          <a:bodyPr/>
          <a:lstStyle/>
          <a:p>
            <a:pPr eaLnBrk="1" hangingPunct="1">
              <a:defRPr/>
            </a:pPr>
            <a:r>
              <a:rPr lang="en-US">
                <a:cs typeface="+mn-cs"/>
              </a:rPr>
              <a:t>Translators, please move all black boxes to the back,</a:t>
            </a:r>
            <a:r>
              <a:rPr lang="en-US" baseline="0">
                <a:cs typeface="+mn-cs"/>
              </a:rPr>
              <a:t> translate the words, then move them back to the top. This slide has several animations</a:t>
            </a:r>
            <a:endParaRPr lang="en-US">
              <a:cs typeface="+mn-cs"/>
            </a:endParaRPr>
          </a:p>
        </p:txBody>
      </p:sp>
    </p:spTree>
    <p:extLst>
      <p:ext uri="{BB962C8B-B14F-4D97-AF65-F5344CB8AC3E}">
        <p14:creationId xmlns:p14="http://schemas.microsoft.com/office/powerpoint/2010/main" val="3407018937"/>
      </p:ext>
    </p:extLst>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9632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fld id="{6EC70F38-1CE3-A349-BFD8-806C100E8EF4}" type="slidenum">
              <a:rPr lang="en-US" sz="1200">
                <a:solidFill>
                  <a:srgbClr val="000000"/>
                </a:solidFill>
                <a:latin typeface="26" charset="0"/>
              </a:rPr>
              <a:pPr/>
              <a:t>84</a:t>
            </a:fld>
            <a:endParaRPr lang="en-US" sz="1200">
              <a:solidFill>
                <a:srgbClr val="000000"/>
              </a:solidFill>
              <a:latin typeface="26" charset="0"/>
            </a:endParaRPr>
          </a:p>
        </p:txBody>
      </p:sp>
      <p:sp>
        <p:nvSpPr>
          <p:cNvPr id="696322" name="Rectangle 2"/>
          <p:cNvSpPr>
            <a:spLocks noGrp="1" noRot="1" noChangeAspect="1" noChangeArrowheads="1" noTextEdit="1"/>
          </p:cNvSpPr>
          <p:nvPr>
            <p:ph type="sldImg"/>
          </p:nvPr>
        </p:nvSpPr>
        <p:spPr>
          <a:ln/>
        </p:spPr>
      </p:sp>
      <p:sp>
        <p:nvSpPr>
          <p:cNvPr id="5736451" name="Rectangle 3"/>
          <p:cNvSpPr>
            <a:spLocks noGrp="1" noChangeArrowheads="1"/>
          </p:cNvSpPr>
          <p:nvPr>
            <p:ph type="body" idx="1"/>
          </p:nvPr>
        </p:nvSpPr>
        <p:spPr/>
        <p:txBody>
          <a:bodyPr/>
          <a:lstStyle/>
          <a:p>
            <a:pPr eaLnBrk="1" hangingPunct="1">
              <a:defRPr/>
            </a:pPr>
            <a:endParaRPr lang="en-US">
              <a:cs typeface="+mn-cs"/>
            </a:endParaRPr>
          </a:p>
        </p:txBody>
      </p:sp>
    </p:spTree>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B432C4D-5DED-6BE1-329D-A9DF3DB2F9ED}"/>
            </a:ext>
          </a:extLst>
        </p:cNvPr>
        <p:cNvGrpSpPr/>
        <p:nvPr/>
      </p:nvGrpSpPr>
      <p:grpSpPr>
        <a:xfrm>
          <a:off x="0" y="0"/>
          <a:ext cx="0" cy="0"/>
          <a:chOff x="0" y="0"/>
          <a:chExt cx="0" cy="0"/>
        </a:xfrm>
      </p:grpSpPr>
      <p:sp>
        <p:nvSpPr>
          <p:cNvPr id="696321" name="Rectangle 7">
            <a:extLst>
              <a:ext uri="{FF2B5EF4-FFF2-40B4-BE49-F238E27FC236}">
                <a16:creationId xmlns:a16="http://schemas.microsoft.com/office/drawing/2014/main" id="{A2D7B1DE-8D37-008E-2756-C9B5D087FCBC}"/>
              </a:ext>
            </a:extLst>
          </p:cNvPr>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fld id="{6EC70F38-1CE3-A349-BFD8-806C100E8EF4}" type="slidenum">
              <a:rPr lang="en-US" sz="1200">
                <a:solidFill>
                  <a:srgbClr val="000000"/>
                </a:solidFill>
                <a:latin typeface="26" charset="0"/>
              </a:rPr>
              <a:pPr/>
              <a:t>85</a:t>
            </a:fld>
            <a:endParaRPr lang="en-US" sz="1200">
              <a:solidFill>
                <a:srgbClr val="000000"/>
              </a:solidFill>
              <a:latin typeface="26" charset="0"/>
            </a:endParaRPr>
          </a:p>
        </p:txBody>
      </p:sp>
      <p:sp>
        <p:nvSpPr>
          <p:cNvPr id="696322" name="Rectangle 2">
            <a:extLst>
              <a:ext uri="{FF2B5EF4-FFF2-40B4-BE49-F238E27FC236}">
                <a16:creationId xmlns:a16="http://schemas.microsoft.com/office/drawing/2014/main" id="{E4D4708E-D766-5B31-3EF5-0B4C5584BD77}"/>
              </a:ext>
            </a:extLst>
          </p:cNvPr>
          <p:cNvSpPr>
            <a:spLocks noGrp="1" noRot="1" noChangeAspect="1" noChangeArrowheads="1" noTextEdit="1"/>
          </p:cNvSpPr>
          <p:nvPr>
            <p:ph type="sldImg"/>
          </p:nvPr>
        </p:nvSpPr>
        <p:spPr>
          <a:ln/>
        </p:spPr>
      </p:sp>
      <p:sp>
        <p:nvSpPr>
          <p:cNvPr id="5736451" name="Rectangle 3">
            <a:extLst>
              <a:ext uri="{FF2B5EF4-FFF2-40B4-BE49-F238E27FC236}">
                <a16:creationId xmlns:a16="http://schemas.microsoft.com/office/drawing/2014/main" id="{F3FFBB0F-8051-0537-624F-EB33098FAA60}"/>
              </a:ext>
            </a:extLst>
          </p:cNvPr>
          <p:cNvSpPr>
            <a:spLocks noGrp="1" noChangeArrowheads="1"/>
          </p:cNvSpPr>
          <p:nvPr>
            <p:ph type="body" idx="1"/>
          </p:nvPr>
        </p:nvSpPr>
        <p:spPr/>
        <p:txBody>
          <a:bodyPr/>
          <a:lstStyle/>
          <a:p>
            <a:pPr eaLnBrk="1" hangingPunct="1">
              <a:defRPr/>
            </a:pPr>
            <a:endParaRPr lang="en-US">
              <a:cs typeface="+mn-cs"/>
            </a:endParaRPr>
          </a:p>
        </p:txBody>
      </p:sp>
    </p:spTree>
    <p:extLst>
      <p:ext uri="{BB962C8B-B14F-4D97-AF65-F5344CB8AC3E}">
        <p14:creationId xmlns:p14="http://schemas.microsoft.com/office/powerpoint/2010/main" val="706786319"/>
      </p:ext>
    </p:extLst>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9836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fld id="{712AD710-D97D-184C-A54D-E6D47ED31EB1}" type="slidenum">
              <a:rPr lang="en-US" sz="1200">
                <a:solidFill>
                  <a:srgbClr val="000000"/>
                </a:solidFill>
                <a:latin typeface="26" charset="0"/>
              </a:rPr>
              <a:pPr/>
              <a:t>86</a:t>
            </a:fld>
            <a:endParaRPr lang="en-US" sz="1200">
              <a:solidFill>
                <a:srgbClr val="000000"/>
              </a:solidFill>
              <a:latin typeface="26" charset="0"/>
            </a:endParaRPr>
          </a:p>
        </p:txBody>
      </p:sp>
      <p:sp>
        <p:nvSpPr>
          <p:cNvPr id="698370" name="Rectangle 2"/>
          <p:cNvSpPr>
            <a:spLocks noGrp="1" noRot="1" noChangeAspect="1" noChangeArrowheads="1" noTextEdit="1"/>
          </p:cNvSpPr>
          <p:nvPr>
            <p:ph type="sldImg"/>
          </p:nvPr>
        </p:nvSpPr>
        <p:spPr>
          <a:ln/>
        </p:spPr>
      </p:sp>
      <p:sp>
        <p:nvSpPr>
          <p:cNvPr id="5738499" name="Rectangle 3"/>
          <p:cNvSpPr>
            <a:spLocks noGrp="1" noChangeArrowheads="1"/>
          </p:cNvSpPr>
          <p:nvPr>
            <p:ph type="body" idx="1"/>
          </p:nvPr>
        </p:nvSpPr>
        <p:spPr/>
        <p:txBody>
          <a:bodyPr/>
          <a:lstStyle/>
          <a:p>
            <a:pPr eaLnBrk="1" hangingPunct="1">
              <a:defRPr/>
            </a:pPr>
            <a:endParaRPr lang="en-US">
              <a:cs typeface="+mn-cs"/>
            </a:endParaRPr>
          </a:p>
        </p:txBody>
      </p:sp>
    </p:spTree>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00BF757-F5EF-0B31-9CCC-AA5542257C24}"/>
            </a:ext>
          </a:extLst>
        </p:cNvPr>
        <p:cNvGrpSpPr/>
        <p:nvPr/>
      </p:nvGrpSpPr>
      <p:grpSpPr>
        <a:xfrm>
          <a:off x="0" y="0"/>
          <a:ext cx="0" cy="0"/>
          <a:chOff x="0" y="0"/>
          <a:chExt cx="0" cy="0"/>
        </a:xfrm>
      </p:grpSpPr>
      <p:sp>
        <p:nvSpPr>
          <p:cNvPr id="698369" name="Rectangle 7">
            <a:extLst>
              <a:ext uri="{FF2B5EF4-FFF2-40B4-BE49-F238E27FC236}">
                <a16:creationId xmlns:a16="http://schemas.microsoft.com/office/drawing/2014/main" id="{FB815326-CE20-5C95-BC1A-A71706BB425B}"/>
              </a:ext>
            </a:extLst>
          </p:cNvPr>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fld id="{712AD710-D97D-184C-A54D-E6D47ED31EB1}" type="slidenum">
              <a:rPr lang="en-US" sz="1200">
                <a:solidFill>
                  <a:srgbClr val="000000"/>
                </a:solidFill>
                <a:latin typeface="26" charset="0"/>
              </a:rPr>
              <a:pPr/>
              <a:t>87</a:t>
            </a:fld>
            <a:endParaRPr lang="en-US" sz="1200">
              <a:solidFill>
                <a:srgbClr val="000000"/>
              </a:solidFill>
              <a:latin typeface="26" charset="0"/>
            </a:endParaRPr>
          </a:p>
        </p:txBody>
      </p:sp>
      <p:sp>
        <p:nvSpPr>
          <p:cNvPr id="698370" name="Rectangle 2">
            <a:extLst>
              <a:ext uri="{FF2B5EF4-FFF2-40B4-BE49-F238E27FC236}">
                <a16:creationId xmlns:a16="http://schemas.microsoft.com/office/drawing/2014/main" id="{84DB263B-BAC1-86C5-7D92-08E5A4AF298A}"/>
              </a:ext>
            </a:extLst>
          </p:cNvPr>
          <p:cNvSpPr>
            <a:spLocks noGrp="1" noRot="1" noChangeAspect="1" noChangeArrowheads="1" noTextEdit="1"/>
          </p:cNvSpPr>
          <p:nvPr>
            <p:ph type="sldImg"/>
          </p:nvPr>
        </p:nvSpPr>
        <p:spPr>
          <a:ln/>
        </p:spPr>
      </p:sp>
      <p:sp>
        <p:nvSpPr>
          <p:cNvPr id="5738499" name="Rectangle 3">
            <a:extLst>
              <a:ext uri="{FF2B5EF4-FFF2-40B4-BE49-F238E27FC236}">
                <a16:creationId xmlns:a16="http://schemas.microsoft.com/office/drawing/2014/main" id="{C590118D-00DF-7499-6E81-BC155255B17D}"/>
              </a:ext>
            </a:extLst>
          </p:cNvPr>
          <p:cNvSpPr>
            <a:spLocks noGrp="1" noChangeArrowheads="1"/>
          </p:cNvSpPr>
          <p:nvPr>
            <p:ph type="body" idx="1"/>
          </p:nvPr>
        </p:nvSpPr>
        <p:spPr/>
        <p:txBody>
          <a:bodyPr/>
          <a:lstStyle/>
          <a:p>
            <a:pPr eaLnBrk="1" hangingPunct="1">
              <a:defRPr/>
            </a:pPr>
            <a:endParaRPr lang="en-US">
              <a:cs typeface="+mn-cs"/>
            </a:endParaRPr>
          </a:p>
        </p:txBody>
      </p:sp>
    </p:spTree>
    <p:extLst>
      <p:ext uri="{BB962C8B-B14F-4D97-AF65-F5344CB8AC3E}">
        <p14:creationId xmlns:p14="http://schemas.microsoft.com/office/powerpoint/2010/main" val="1477093364"/>
      </p:ext>
    </p:extLst>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004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fld id="{5B90A771-8EB7-A84F-B9E7-C63C302925F0}" type="slidenum">
              <a:rPr lang="en-US" sz="1200">
                <a:solidFill>
                  <a:srgbClr val="000000"/>
                </a:solidFill>
                <a:latin typeface="26" charset="0"/>
              </a:rPr>
              <a:pPr/>
              <a:t>88</a:t>
            </a:fld>
            <a:endParaRPr lang="en-US" sz="1200">
              <a:solidFill>
                <a:srgbClr val="000000"/>
              </a:solidFill>
              <a:latin typeface="26" charset="0"/>
            </a:endParaRPr>
          </a:p>
        </p:txBody>
      </p:sp>
      <p:sp>
        <p:nvSpPr>
          <p:cNvPr id="700418" name="Rectangle 2"/>
          <p:cNvSpPr>
            <a:spLocks noGrp="1" noRot="1" noChangeAspect="1" noChangeArrowheads="1" noTextEdit="1"/>
          </p:cNvSpPr>
          <p:nvPr>
            <p:ph type="sldImg"/>
          </p:nvPr>
        </p:nvSpPr>
        <p:spPr>
          <a:ln/>
        </p:spPr>
      </p:sp>
      <p:sp>
        <p:nvSpPr>
          <p:cNvPr id="5740547" name="Rectangle 3"/>
          <p:cNvSpPr>
            <a:spLocks noGrp="1" noChangeArrowheads="1"/>
          </p:cNvSpPr>
          <p:nvPr>
            <p:ph type="body" idx="1"/>
          </p:nvPr>
        </p:nvSpPr>
        <p:spPr/>
        <p:txBody>
          <a:bodyPr/>
          <a:lstStyle/>
          <a:p>
            <a:pPr eaLnBrk="1" hangingPunct="1">
              <a:defRPr/>
            </a:pPr>
            <a:endParaRPr lang="en-US">
              <a:cs typeface="+mn-cs"/>
            </a:endParaRPr>
          </a:p>
        </p:txBody>
      </p:sp>
    </p:spTree>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8D24B1B-C660-3F4E-6680-04907C0F554B}"/>
            </a:ext>
          </a:extLst>
        </p:cNvPr>
        <p:cNvGrpSpPr/>
        <p:nvPr/>
      </p:nvGrpSpPr>
      <p:grpSpPr>
        <a:xfrm>
          <a:off x="0" y="0"/>
          <a:ext cx="0" cy="0"/>
          <a:chOff x="0" y="0"/>
          <a:chExt cx="0" cy="0"/>
        </a:xfrm>
      </p:grpSpPr>
      <p:sp>
        <p:nvSpPr>
          <p:cNvPr id="700417" name="Rectangle 7">
            <a:extLst>
              <a:ext uri="{FF2B5EF4-FFF2-40B4-BE49-F238E27FC236}">
                <a16:creationId xmlns:a16="http://schemas.microsoft.com/office/drawing/2014/main" id="{AB374A50-29C0-A40C-FEDE-A2B149B0B5BE}"/>
              </a:ext>
            </a:extLst>
          </p:cNvPr>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fld id="{5B90A771-8EB7-A84F-B9E7-C63C302925F0}" type="slidenum">
              <a:rPr lang="en-US" sz="1200">
                <a:solidFill>
                  <a:srgbClr val="000000"/>
                </a:solidFill>
                <a:latin typeface="26" charset="0"/>
              </a:rPr>
              <a:pPr/>
              <a:t>89</a:t>
            </a:fld>
            <a:endParaRPr lang="en-US" sz="1200">
              <a:solidFill>
                <a:srgbClr val="000000"/>
              </a:solidFill>
              <a:latin typeface="26" charset="0"/>
            </a:endParaRPr>
          </a:p>
        </p:txBody>
      </p:sp>
      <p:sp>
        <p:nvSpPr>
          <p:cNvPr id="700418" name="Rectangle 2">
            <a:extLst>
              <a:ext uri="{FF2B5EF4-FFF2-40B4-BE49-F238E27FC236}">
                <a16:creationId xmlns:a16="http://schemas.microsoft.com/office/drawing/2014/main" id="{394CD637-E809-344F-5317-C6C96DDEF299}"/>
              </a:ext>
            </a:extLst>
          </p:cNvPr>
          <p:cNvSpPr>
            <a:spLocks noGrp="1" noRot="1" noChangeAspect="1" noChangeArrowheads="1" noTextEdit="1"/>
          </p:cNvSpPr>
          <p:nvPr>
            <p:ph type="sldImg"/>
          </p:nvPr>
        </p:nvSpPr>
        <p:spPr>
          <a:ln/>
        </p:spPr>
      </p:sp>
      <p:sp>
        <p:nvSpPr>
          <p:cNvPr id="5740547" name="Rectangle 3">
            <a:extLst>
              <a:ext uri="{FF2B5EF4-FFF2-40B4-BE49-F238E27FC236}">
                <a16:creationId xmlns:a16="http://schemas.microsoft.com/office/drawing/2014/main" id="{31152FA8-4542-8C19-7719-2FDBF61FDBBD}"/>
              </a:ext>
            </a:extLst>
          </p:cNvPr>
          <p:cNvSpPr>
            <a:spLocks noGrp="1" noChangeArrowheads="1"/>
          </p:cNvSpPr>
          <p:nvPr>
            <p:ph type="body" idx="1"/>
          </p:nvPr>
        </p:nvSpPr>
        <p:spPr/>
        <p:txBody>
          <a:bodyPr/>
          <a:lstStyle/>
          <a:p>
            <a:pPr eaLnBrk="1" hangingPunct="1">
              <a:defRPr/>
            </a:pPr>
            <a:endParaRPr lang="en-US">
              <a:cs typeface="+mn-cs"/>
            </a:endParaRPr>
          </a:p>
        </p:txBody>
      </p:sp>
    </p:spTree>
    <p:extLst>
      <p:ext uri="{BB962C8B-B14F-4D97-AF65-F5344CB8AC3E}">
        <p14:creationId xmlns:p14="http://schemas.microsoft.com/office/powerpoint/2010/main" val="3943054238"/>
      </p:ext>
    </p:extLst>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0246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fld id="{8EEEFBC1-2E03-8C40-8AA4-20B51113F6EA}" type="slidenum">
              <a:rPr lang="en-US" sz="1200">
                <a:solidFill>
                  <a:srgbClr val="000000"/>
                </a:solidFill>
                <a:latin typeface="26" charset="0"/>
              </a:rPr>
              <a:pPr/>
              <a:t>90</a:t>
            </a:fld>
            <a:endParaRPr lang="en-US" sz="1200">
              <a:solidFill>
                <a:srgbClr val="000000"/>
              </a:solidFill>
              <a:latin typeface="26" charset="0"/>
            </a:endParaRPr>
          </a:p>
        </p:txBody>
      </p:sp>
      <p:sp>
        <p:nvSpPr>
          <p:cNvPr id="702466" name="Rectangle 2"/>
          <p:cNvSpPr>
            <a:spLocks noGrp="1" noRot="1" noChangeAspect="1" noChangeArrowheads="1" noTextEdit="1"/>
          </p:cNvSpPr>
          <p:nvPr>
            <p:ph type="sldImg"/>
          </p:nvPr>
        </p:nvSpPr>
        <p:spPr>
          <a:ln/>
        </p:spPr>
      </p:sp>
      <p:sp>
        <p:nvSpPr>
          <p:cNvPr id="5740547" name="Rectangle 3"/>
          <p:cNvSpPr>
            <a:spLocks noGrp="1" noChangeArrowheads="1"/>
          </p:cNvSpPr>
          <p:nvPr>
            <p:ph type="body" idx="1"/>
          </p:nvPr>
        </p:nvSpPr>
        <p:spPr/>
        <p:txBody>
          <a:bodyPr/>
          <a:lstStyle/>
          <a:p>
            <a:pPr eaLnBrk="1" hangingPunct="1">
              <a:defRPr/>
            </a:pPr>
            <a:endParaRPr lang="en-US">
              <a:cs typeface="+mn-cs"/>
            </a:endParaRPr>
          </a:p>
        </p:txBody>
      </p:sp>
    </p:spTree>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E6766EA3-86A8-6441-9743-0BDB2D569E8F}" type="slidenum">
              <a:rPr kumimoji="0" lang="en-US" sz="1200" b="0" i="0" u="none" strike="noStrike" kern="1200" cap="none" spc="0" normalizeH="0" baseline="0" noProof="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91</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5722114" name="Rectangle 2"/>
          <p:cNvSpPr>
            <a:spLocks noGrp="1" noRot="1" noChangeAspect="1" noChangeArrowheads="1" noTextEdit="1"/>
          </p:cNvSpPr>
          <p:nvPr>
            <p:ph type="sldImg"/>
          </p:nvPr>
        </p:nvSpPr>
        <p:spPr>
          <a:ln/>
          <a:extLst>
            <a:ext uri="{FAA26D3D-D897-4be2-8F04-BA451C77F1D7}">
              <ma14:placeholderFlag xmlns:ma14="http://schemas.microsoft.com/office/mac/drawingml/2011/main" xmlns="" val="1"/>
            </a:ext>
          </a:extLst>
        </p:spPr>
      </p:sp>
      <p:sp>
        <p:nvSpPr>
          <p:cNvPr id="5722115" name="Rectangle 3"/>
          <p:cNvSpPr>
            <a:spLocks noGrp="1" noChangeArrowheads="1"/>
          </p:cNvSpPr>
          <p:nvPr>
            <p:ph type="body" idx="1"/>
          </p:nvPr>
        </p:nvSpPr>
        <p:spPr/>
        <p:txBody>
          <a:bodyPr/>
          <a:lstStyle/>
          <a:p>
            <a:pPr eaLnBrk="1" hangingPunct="1">
              <a:defRPr/>
            </a:pPr>
            <a:endParaRPr lang="en-US">
              <a:cs typeface="+mn-cs"/>
            </a:endParaRPr>
          </a:p>
          <a:p>
            <a:pPr eaLnBrk="1" hangingPunct="1">
              <a:defRPr/>
            </a:pPr>
            <a:r>
              <a:rPr lang="en-US">
                <a:cs typeface="+mn-cs"/>
              </a:rPr>
              <a:t>Each</a:t>
            </a:r>
            <a:r>
              <a:rPr lang="en-US" baseline="0">
                <a:cs typeface="+mn-cs"/>
              </a:rPr>
              <a:t> believer must answer which of these two theologies he will follow.</a:t>
            </a:r>
            <a:endParaRPr lang="en-US">
              <a:cs typeface="+mn-cs"/>
            </a:endParaRPr>
          </a:p>
        </p:txBody>
      </p:sp>
    </p:spTree>
    <p:extLst>
      <p:ext uri="{BB962C8B-B14F-4D97-AF65-F5344CB8AC3E}">
        <p14:creationId xmlns:p14="http://schemas.microsoft.com/office/powerpoint/2010/main" val="1274757023"/>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6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fld id="{D72624B7-8A85-2F40-B068-2C66EE395B46}" type="slidenum">
              <a:rPr lang="en-GB" sz="1200">
                <a:solidFill>
                  <a:srgbClr val="FFFFFF"/>
                </a:solidFill>
                <a:latin typeface="Comic Sans MS" charset="0"/>
              </a:rPr>
              <a:pPr/>
              <a:t>9</a:t>
            </a:fld>
            <a:endParaRPr lang="en-GB" sz="1200">
              <a:solidFill>
                <a:srgbClr val="FFFFFF"/>
              </a:solidFill>
              <a:latin typeface="Comic Sans MS" charset="0"/>
            </a:endParaRPr>
          </a:p>
        </p:txBody>
      </p:sp>
      <p:sp>
        <p:nvSpPr>
          <p:cNvPr id="546818"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a:defRPr/>
            </a:pPr>
            <a:r>
              <a:rPr lang="en-US" dirty="0">
                <a:latin typeface="+mn-lt"/>
                <a:ea typeface="+mn-ea"/>
                <a:cs typeface="+mn-cs"/>
              </a:rPr>
              <a:t>Today we also doubt God</a:t>
            </a:r>
            <a:r>
              <a:rPr lang="fr-FR" dirty="0">
                <a:latin typeface="+mn-lt"/>
                <a:ea typeface="+mn-ea"/>
                <a:cs typeface="+mn-cs"/>
              </a:rPr>
              <a:t>'</a:t>
            </a:r>
            <a:r>
              <a:rPr lang="en-US" dirty="0">
                <a:latin typeface="+mn-lt"/>
                <a:ea typeface="+mn-ea"/>
                <a:cs typeface="+mn-cs"/>
              </a:rPr>
              <a:t>s goodness by saying God holds us back.  One atheist billboard states, "Dear Christians, I share my toys.  Why won</a:t>
            </a:r>
            <a:r>
              <a:rPr lang="fr-FR" dirty="0">
                <a:latin typeface="+mn-lt"/>
                <a:ea typeface="+mn-ea"/>
                <a:cs typeface="+mn-cs"/>
              </a:rPr>
              <a:t>'</a:t>
            </a:r>
            <a:r>
              <a:rPr lang="en-US" dirty="0">
                <a:latin typeface="+mn-lt"/>
                <a:ea typeface="+mn-ea"/>
                <a:cs typeface="+mn-cs"/>
              </a:rPr>
              <a:t>t you share the season?  Happy holidays for all!"  Do you see the assumption here?  Christians want God</a:t>
            </a:r>
            <a:r>
              <a:rPr lang="fr-FR" dirty="0">
                <a:latin typeface="+mn-lt"/>
                <a:ea typeface="+mn-ea"/>
                <a:cs typeface="+mn-cs"/>
              </a:rPr>
              <a:t>'</a:t>
            </a:r>
            <a:r>
              <a:rPr lang="en-US" dirty="0">
                <a:latin typeface="+mn-lt"/>
                <a:ea typeface="+mn-ea"/>
                <a:cs typeface="+mn-cs"/>
              </a:rPr>
              <a:t>s goodness only for them—so we don</a:t>
            </a:r>
            <a:r>
              <a:rPr lang="fr-FR" dirty="0">
                <a:latin typeface="+mn-lt"/>
                <a:ea typeface="+mn-ea"/>
                <a:cs typeface="+mn-cs"/>
              </a:rPr>
              <a:t>'</a:t>
            </a:r>
            <a:r>
              <a:rPr lang="en-US" dirty="0">
                <a:latin typeface="+mn-lt"/>
                <a:ea typeface="+mn-ea"/>
                <a:cs typeface="+mn-cs"/>
              </a:rPr>
              <a:t>t believe God is good to share with all</a:t>
            </a:r>
            <a:r>
              <a:rPr lang="en-SG" dirty="0">
                <a:latin typeface="+mn-lt"/>
                <a:ea typeface="+mn-ea"/>
                <a:cs typeface="+mn-cs"/>
              </a:rPr>
              <a:t>!</a:t>
            </a:r>
            <a:endParaRPr lang="en-US" dirty="0"/>
          </a:p>
        </p:txBody>
      </p:sp>
    </p:spTree>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E6766EA3-86A8-6441-9743-0BDB2D569E8F}"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92</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mn-cs"/>
            </a:endParaRPr>
          </a:p>
        </p:txBody>
      </p:sp>
      <p:sp>
        <p:nvSpPr>
          <p:cNvPr id="5722114"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5722115" name="Rectangle 3"/>
          <p:cNvSpPr>
            <a:spLocks noGrp="1" noChangeArrowheads="1"/>
          </p:cNvSpPr>
          <p:nvPr>
            <p:ph type="body" idx="1"/>
          </p:nvPr>
        </p:nvSpPr>
        <p:spPr/>
        <p:txBody>
          <a:bodyPr/>
          <a:lstStyle/>
          <a:p>
            <a:pPr algn="r" rtl="1" eaLnBrk="1" hangingPunct="1">
              <a:defRPr>
                <a:cs typeface="+mn-cs"/>
              </a:defRPr>
            </a:pPr>
            <a:r>
              <a:rPr lang="ar-SA" dirty="0">
                <a:rtl/>
              </a:rPr>
              <a:t>هل نظرتك إلى الخطيَّة كتابيَّة؟ أم أنَّها مأخوذةٌ مِن نظرة غير المؤمنين ومتأثِّرةٌ بها؟</a:t>
            </a:r>
          </a:p>
          <a:p>
            <a:pPr eaLnBrk="1" hangingPunct="1">
              <a:defRPr>
                <a:cs typeface="+mn-cs"/>
              </a:defRPr>
            </a:pPr>
            <a:r>
              <a:rPr lang="ar-SA" dirty="0">
                <a:rtl/>
              </a:rPr>
              <a:t>____________</a:t>
            </a:r>
          </a:p>
          <a:p>
            <a:pPr eaLnBrk="1" hangingPunct="1">
              <a:defRPr>
                <a:cs typeface="+mn-cs"/>
              </a:defRPr>
            </a:pPr>
            <a:r>
              <a:rPr lang="en-US" dirty="0">
                <a:rtl/>
              </a:rPr>
              <a:t>Common -146</a:t>
            </a:r>
          </a:p>
          <a:p>
            <a:pPr eaLnBrk="1" hangingPunct="1">
              <a:defRPr/>
            </a:pPr>
            <a:r>
              <a:rPr lang="en-US" dirty="0">
                <a:cs typeface="+mn-cs"/>
              </a:rPr>
              <a:t>OS-27-Daniel-208</a:t>
            </a:r>
          </a:p>
          <a:p>
            <a:pPr eaLnBrk="1" hangingPunct="1">
              <a:defRPr/>
            </a:pPr>
            <a:r>
              <a:rPr lang="en-US" dirty="0">
                <a:cs typeface="+mn-cs"/>
              </a:rPr>
              <a:t>NC-19-Answering Atheists-87</a:t>
            </a:r>
          </a:p>
          <a:p>
            <a:pPr eaLnBrk="1" hangingPunct="1">
              <a:defRPr/>
            </a:pPr>
            <a:r>
              <a:rPr lang="en-US" dirty="0">
                <a:cs typeface="+mn-cs"/>
              </a:rPr>
              <a:t>NS-Romans5-8—slide 30</a:t>
            </a:r>
          </a:p>
          <a:p>
            <a:pPr eaLnBrk="1" hangingPunct="1">
              <a:defRPr>
                <a:cs typeface="+mn-cs"/>
              </a:defRPr>
            </a:pPr>
            <a:endParaRPr lang="en-US" dirty="0">
              <a:rtl/>
            </a:endParaRPr>
          </a:p>
        </p:txBody>
      </p:sp>
    </p:spTree>
    <p:extLst>
      <p:ext uri="{BB962C8B-B14F-4D97-AF65-F5344CB8AC3E}">
        <p14:creationId xmlns:p14="http://schemas.microsoft.com/office/powerpoint/2010/main" val="4040758973"/>
      </p:ext>
    </p:extLst>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0860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fld id="{544E7D74-8BE8-7346-BF68-12EDDE734340}" type="slidenum">
              <a:rPr lang="en-US" sz="1200">
                <a:solidFill>
                  <a:srgbClr val="000000"/>
                </a:solidFill>
                <a:latin typeface="26" charset="0"/>
              </a:rPr>
              <a:pPr/>
              <a:t>93</a:t>
            </a:fld>
            <a:endParaRPr lang="en-US" sz="1200">
              <a:solidFill>
                <a:srgbClr val="000000"/>
              </a:solidFill>
              <a:latin typeface="26" charset="0"/>
            </a:endParaRPr>
          </a:p>
        </p:txBody>
      </p:sp>
      <p:sp>
        <p:nvSpPr>
          <p:cNvPr id="708610" name="Rectangle 2"/>
          <p:cNvSpPr>
            <a:spLocks noGrp="1" noRot="1" noChangeAspect="1" noChangeArrowheads="1" noTextEdit="1"/>
          </p:cNvSpPr>
          <p:nvPr>
            <p:ph type="sldImg"/>
          </p:nvPr>
        </p:nvSpPr>
        <p:spPr>
          <a:ln/>
        </p:spPr>
      </p:sp>
      <p:sp>
        <p:nvSpPr>
          <p:cNvPr id="5728259" name="Rectangle 3"/>
          <p:cNvSpPr>
            <a:spLocks noGrp="1" noChangeArrowheads="1"/>
          </p:cNvSpPr>
          <p:nvPr>
            <p:ph type="body" idx="1"/>
          </p:nvPr>
        </p:nvSpPr>
        <p:spPr/>
        <p:txBody>
          <a:bodyPr/>
          <a:lstStyle/>
          <a:p>
            <a:pPr eaLnBrk="1" hangingPunct="1">
              <a:defRPr/>
            </a:pPr>
            <a:endParaRPr lang="en-US">
              <a:cs typeface="+mn-cs"/>
            </a:endParaRPr>
          </a:p>
        </p:txBody>
      </p:sp>
    </p:spTree>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065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fld id="{F42E8AA5-B55F-5144-BB58-C05DC8F33E5E}" type="slidenum">
              <a:rPr lang="en-US" sz="1200">
                <a:solidFill>
                  <a:srgbClr val="000000"/>
                </a:solidFill>
                <a:latin typeface="26" charset="0"/>
              </a:rPr>
              <a:pPr/>
              <a:t>94</a:t>
            </a:fld>
            <a:endParaRPr lang="en-US" sz="1200">
              <a:solidFill>
                <a:srgbClr val="000000"/>
              </a:solidFill>
              <a:latin typeface="26" charset="0"/>
            </a:endParaRPr>
          </a:p>
        </p:txBody>
      </p:sp>
      <p:sp>
        <p:nvSpPr>
          <p:cNvPr id="710658" name="Rectangle 2"/>
          <p:cNvSpPr>
            <a:spLocks noGrp="1" noRot="1" noChangeAspect="1" noChangeArrowheads="1" noTextEdit="1"/>
          </p:cNvSpPr>
          <p:nvPr>
            <p:ph type="sldImg"/>
          </p:nvPr>
        </p:nvSpPr>
        <p:spPr>
          <a:ln/>
        </p:spPr>
      </p:sp>
      <p:sp>
        <p:nvSpPr>
          <p:cNvPr id="2562051" name="Rectangle 3"/>
          <p:cNvSpPr>
            <a:spLocks noGrp="1" noChangeArrowheads="1"/>
          </p:cNvSpPr>
          <p:nvPr>
            <p:ph type="body" idx="1"/>
          </p:nvPr>
        </p:nvSpPr>
        <p:spPr/>
        <p:txBody>
          <a:bodyPr/>
          <a:lstStyle/>
          <a:p>
            <a:pPr eaLnBrk="1" hangingPunct="1">
              <a:defRPr/>
            </a:pPr>
            <a:endParaRPr lang="en-US">
              <a:cs typeface="+mn-cs"/>
            </a:endParaRPr>
          </a:p>
        </p:txBody>
      </p:sp>
    </p:spTree>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270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fld id="{3FB6020A-22CC-5B42-9A25-49205AFBC4E2}" type="slidenum">
              <a:rPr lang="en-US" sz="1200">
                <a:solidFill>
                  <a:srgbClr val="000000"/>
                </a:solidFill>
                <a:latin typeface="26" charset="0"/>
              </a:rPr>
              <a:pPr/>
              <a:t>95</a:t>
            </a:fld>
            <a:endParaRPr lang="en-US" sz="1200">
              <a:solidFill>
                <a:srgbClr val="000000"/>
              </a:solidFill>
              <a:latin typeface="26" charset="0"/>
            </a:endParaRPr>
          </a:p>
        </p:txBody>
      </p:sp>
      <p:sp>
        <p:nvSpPr>
          <p:cNvPr id="712706" name="Rectangle 2"/>
          <p:cNvSpPr>
            <a:spLocks noGrp="1" noRot="1" noChangeAspect="1" noChangeArrowheads="1" noTextEdit="1"/>
          </p:cNvSpPr>
          <p:nvPr>
            <p:ph type="sldImg"/>
          </p:nvPr>
        </p:nvSpPr>
        <p:spPr>
          <a:ln/>
        </p:spPr>
      </p:sp>
      <p:sp>
        <p:nvSpPr>
          <p:cNvPr id="5730307" name="Rectangle 3"/>
          <p:cNvSpPr>
            <a:spLocks noGrp="1" noChangeArrowheads="1"/>
          </p:cNvSpPr>
          <p:nvPr>
            <p:ph type="body" idx="1"/>
          </p:nvPr>
        </p:nvSpPr>
        <p:spPr/>
        <p:txBody>
          <a:bodyPr/>
          <a:lstStyle/>
          <a:p>
            <a:pPr eaLnBrk="1" hangingPunct="1">
              <a:defRPr/>
            </a:pPr>
            <a:r>
              <a:rPr lang="en-US" b="1">
                <a:cs typeface="+mn-cs"/>
              </a:rPr>
              <a:t>Revised: August 2005.</a:t>
            </a:r>
          </a:p>
        </p:txBody>
      </p:sp>
    </p:spTree>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475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fld id="{5738ECEC-9792-BD4E-A967-2CD9D2FD6A52}" type="slidenum">
              <a:rPr lang="en-US" sz="1200">
                <a:solidFill>
                  <a:srgbClr val="000000"/>
                </a:solidFill>
                <a:latin typeface="26" charset="0"/>
              </a:rPr>
              <a:pPr/>
              <a:t>96</a:t>
            </a:fld>
            <a:endParaRPr lang="en-US" sz="1200">
              <a:solidFill>
                <a:srgbClr val="000000"/>
              </a:solidFill>
              <a:latin typeface="26" charset="0"/>
            </a:endParaRPr>
          </a:p>
        </p:txBody>
      </p:sp>
      <p:sp>
        <p:nvSpPr>
          <p:cNvPr id="714754" name="Rectangle 2"/>
          <p:cNvSpPr>
            <a:spLocks noGrp="1" noRot="1" noChangeAspect="1" noChangeArrowheads="1" noTextEdit="1"/>
          </p:cNvSpPr>
          <p:nvPr>
            <p:ph type="sldImg"/>
          </p:nvPr>
        </p:nvSpPr>
        <p:spPr>
          <a:ln/>
        </p:spPr>
      </p:sp>
      <p:sp>
        <p:nvSpPr>
          <p:cNvPr id="5148675" name="Rectangle 3"/>
          <p:cNvSpPr>
            <a:spLocks noGrp="1" noChangeArrowheads="1"/>
          </p:cNvSpPr>
          <p:nvPr>
            <p:ph type="body" idx="1"/>
          </p:nvPr>
        </p:nvSpPr>
        <p:spPr/>
        <p:txBody>
          <a:bodyPr/>
          <a:lstStyle/>
          <a:p>
            <a:pPr eaLnBrk="1" hangingPunct="1">
              <a:defRPr/>
            </a:pPr>
            <a:endParaRPr lang="en-US">
              <a:cs typeface="+mn-cs"/>
            </a:endParaRPr>
          </a:p>
        </p:txBody>
      </p:sp>
    </p:spTree>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680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fld id="{7DE751AE-4D73-764D-9377-2561C49E6670}" type="slidenum">
              <a:rPr lang="en-US" sz="1200">
                <a:solidFill>
                  <a:srgbClr val="000000"/>
                </a:solidFill>
                <a:latin typeface="26" charset="0"/>
              </a:rPr>
              <a:pPr/>
              <a:t>97</a:t>
            </a:fld>
            <a:endParaRPr lang="en-US" sz="1200">
              <a:solidFill>
                <a:srgbClr val="000000"/>
              </a:solidFill>
              <a:latin typeface="26" charset="0"/>
            </a:endParaRPr>
          </a:p>
        </p:txBody>
      </p:sp>
      <p:sp>
        <p:nvSpPr>
          <p:cNvPr id="716802" name="Rectangle 2"/>
          <p:cNvSpPr>
            <a:spLocks noGrp="1" noRot="1" noChangeAspect="1" noChangeArrowheads="1" noTextEdit="1"/>
          </p:cNvSpPr>
          <p:nvPr>
            <p:ph type="sldImg"/>
          </p:nvPr>
        </p:nvSpPr>
        <p:spPr>
          <a:ln/>
        </p:spPr>
      </p:sp>
      <p:sp>
        <p:nvSpPr>
          <p:cNvPr id="5150723" name="Rectangle 3"/>
          <p:cNvSpPr>
            <a:spLocks noGrp="1" noChangeArrowheads="1"/>
          </p:cNvSpPr>
          <p:nvPr>
            <p:ph type="body" idx="1"/>
          </p:nvPr>
        </p:nvSpPr>
        <p:spPr/>
        <p:txBody>
          <a:bodyPr/>
          <a:lstStyle/>
          <a:p>
            <a:pPr eaLnBrk="1" hangingPunct="1">
              <a:defRPr/>
            </a:pPr>
            <a:endParaRPr lang="en-US">
              <a:cs typeface="+mn-cs"/>
            </a:endParaRPr>
          </a:p>
        </p:txBody>
      </p:sp>
    </p:spTree>
  </p:cSld>
  <p:clrMapOvr>
    <a:masterClrMapping/>
  </p:clrMapOvr>
</p:notes>
</file>

<file path=ppt/notesSlides/notesSlide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884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fld id="{FAB2E594-8155-EF41-A1C5-6128F630CB52}" type="slidenum">
              <a:rPr lang="en-US" sz="1200">
                <a:solidFill>
                  <a:srgbClr val="000000"/>
                </a:solidFill>
                <a:latin typeface="26" charset="0"/>
              </a:rPr>
              <a:pPr/>
              <a:t>98</a:t>
            </a:fld>
            <a:endParaRPr lang="en-US" sz="1200">
              <a:solidFill>
                <a:srgbClr val="000000"/>
              </a:solidFill>
              <a:latin typeface="26" charset="0"/>
            </a:endParaRPr>
          </a:p>
        </p:txBody>
      </p:sp>
      <p:sp>
        <p:nvSpPr>
          <p:cNvPr id="718850" name="Rectangle 2"/>
          <p:cNvSpPr>
            <a:spLocks noGrp="1" noRot="1" noChangeAspect="1" noChangeArrowheads="1" noTextEdit="1"/>
          </p:cNvSpPr>
          <p:nvPr>
            <p:ph type="sldImg"/>
          </p:nvPr>
        </p:nvSpPr>
        <p:spPr>
          <a:ln/>
        </p:spPr>
      </p:sp>
      <p:sp>
        <p:nvSpPr>
          <p:cNvPr id="5158915" name="Rectangle 3"/>
          <p:cNvSpPr>
            <a:spLocks noGrp="1" noChangeArrowheads="1"/>
          </p:cNvSpPr>
          <p:nvPr>
            <p:ph type="body" idx="1"/>
          </p:nvPr>
        </p:nvSpPr>
        <p:spPr/>
        <p:txBody>
          <a:bodyPr/>
          <a:lstStyle/>
          <a:p>
            <a:pPr eaLnBrk="1" hangingPunct="1">
              <a:defRPr/>
            </a:pPr>
            <a:endParaRPr lang="en-US">
              <a:cs typeface="+mn-cs"/>
            </a:endParaRPr>
          </a:p>
        </p:txBody>
      </p:sp>
    </p:spTree>
  </p:cSld>
  <p:clrMapOvr>
    <a:masterClrMapping/>
  </p:clrMapOvr>
</p:notes>
</file>

<file path=ppt/notesSlides/notesSlide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2089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fld id="{2B1E8CD9-BF26-F54D-A9B8-46EEC5887479}" type="slidenum">
              <a:rPr lang="en-US" sz="1200">
                <a:solidFill>
                  <a:srgbClr val="000000"/>
                </a:solidFill>
                <a:latin typeface="26" charset="0"/>
              </a:rPr>
              <a:pPr/>
              <a:t>99</a:t>
            </a:fld>
            <a:endParaRPr lang="en-US" sz="1200">
              <a:solidFill>
                <a:srgbClr val="000000"/>
              </a:solidFill>
              <a:latin typeface="26" charset="0"/>
            </a:endParaRPr>
          </a:p>
        </p:txBody>
      </p:sp>
      <p:sp>
        <p:nvSpPr>
          <p:cNvPr id="720898" name="Rectangle 2"/>
          <p:cNvSpPr>
            <a:spLocks noGrp="1" noRot="1" noChangeAspect="1" noChangeArrowheads="1" noTextEdit="1"/>
          </p:cNvSpPr>
          <p:nvPr>
            <p:ph type="sldImg"/>
          </p:nvPr>
        </p:nvSpPr>
        <p:spPr>
          <a:ln/>
        </p:spPr>
      </p:sp>
      <p:sp>
        <p:nvSpPr>
          <p:cNvPr id="5154819" name="Rectangle 3"/>
          <p:cNvSpPr>
            <a:spLocks noGrp="1" noChangeArrowheads="1"/>
          </p:cNvSpPr>
          <p:nvPr>
            <p:ph type="body" idx="1"/>
          </p:nvPr>
        </p:nvSpPr>
        <p:spPr/>
        <p:txBody>
          <a:bodyPr/>
          <a:lstStyle/>
          <a:p>
            <a:pPr eaLnBrk="1" hangingPunct="1">
              <a:defRPr/>
            </a:pPr>
            <a:endParaRPr lang="en-US">
              <a:cs typeface="+mn-cs"/>
            </a:endParaRPr>
          </a:p>
        </p:txBody>
      </p:sp>
    </p:spTree>
  </p:cSld>
  <p:clrMapOvr>
    <a:masterClrMapping/>
  </p:clrMapOvr>
</p:notes>
</file>

<file path=ppt/notesSlides/notesSlide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2294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fld id="{77464044-89C2-C149-A8DF-FF8D4F8DB6FF}" type="slidenum">
              <a:rPr lang="en-US" sz="1200">
                <a:solidFill>
                  <a:srgbClr val="000000"/>
                </a:solidFill>
                <a:latin typeface="26" charset="0"/>
              </a:rPr>
              <a:pPr/>
              <a:t>100</a:t>
            </a:fld>
            <a:endParaRPr lang="en-US" sz="1200">
              <a:solidFill>
                <a:srgbClr val="000000"/>
              </a:solidFill>
              <a:latin typeface="26" charset="0"/>
            </a:endParaRPr>
          </a:p>
        </p:txBody>
      </p:sp>
      <p:sp>
        <p:nvSpPr>
          <p:cNvPr id="722946" name="Rectangle 2"/>
          <p:cNvSpPr>
            <a:spLocks noGrp="1" noRot="1" noChangeAspect="1" noChangeArrowheads="1" noTextEdit="1"/>
          </p:cNvSpPr>
          <p:nvPr>
            <p:ph type="sldImg"/>
          </p:nvPr>
        </p:nvSpPr>
        <p:spPr>
          <a:ln/>
        </p:spPr>
      </p:sp>
      <p:sp>
        <p:nvSpPr>
          <p:cNvPr id="5423107" name="Rectangle 3"/>
          <p:cNvSpPr>
            <a:spLocks noGrp="1" noChangeArrowheads="1"/>
          </p:cNvSpPr>
          <p:nvPr>
            <p:ph type="body" idx="1"/>
          </p:nvPr>
        </p:nvSpPr>
        <p:spPr/>
        <p:txBody>
          <a:bodyPr/>
          <a:lstStyle/>
          <a:p>
            <a:pPr eaLnBrk="1" hangingPunct="1">
              <a:defRPr/>
            </a:pPr>
            <a:r>
              <a:rPr lang="en-US" dirty="0">
                <a:cs typeface="+mn-cs"/>
              </a:rPr>
              <a:t>This uses only the background from Template Suite 1. Nearly any content will work with this template. Presentation Team recommends keeping the main content at least half an inch from the edges. This also contains a floating AiG logo that can be repositioned or removed as appropriate for the overhead</a:t>
            </a:r>
            <a:r>
              <a:rPr lang="fr-FR" altLang="ja-JP" dirty="0">
                <a:latin typeface="Arial"/>
                <a:cs typeface="+mn-cs"/>
              </a:rPr>
              <a:t>'</a:t>
            </a:r>
            <a:r>
              <a:rPr lang="en-US" dirty="0">
                <a:cs typeface="+mn-cs"/>
              </a:rPr>
              <a:t>s content.</a:t>
            </a:r>
          </a:p>
        </p:txBody>
      </p:sp>
    </p:spTree>
  </p:cSld>
  <p:clrMapOvr>
    <a:masterClrMapping/>
  </p:clrMapOvr>
</p:notes>
</file>

<file path=ppt/notesSlides/notesSlide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208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E3FF0CD9-B311-4C4B-B9EA-01ED583ADFFB}" type="slidenum">
              <a:rPr lang="en-US" sz="1200">
                <a:solidFill>
                  <a:srgbClr val="000000"/>
                </a:solidFill>
              </a:rPr>
              <a:pPr/>
              <a:t>101</a:t>
            </a:fld>
            <a:endParaRPr lang="en-US" sz="1200">
              <a:solidFill>
                <a:srgbClr val="000000"/>
              </a:solidFill>
            </a:endParaRPr>
          </a:p>
        </p:txBody>
      </p:sp>
      <p:sp>
        <p:nvSpPr>
          <p:cNvPr id="302082" name="Rectangle 2"/>
          <p:cNvSpPr>
            <a:spLocks noGrp="1" noRot="1" noChangeAspect="1" noChangeArrowheads="1" noTextEdit="1"/>
          </p:cNvSpPr>
          <p:nvPr>
            <p:ph type="sldImg"/>
          </p:nvPr>
        </p:nvSpPr>
        <p:spPr>
          <a:ln/>
        </p:spPr>
      </p:sp>
      <p:sp>
        <p:nvSpPr>
          <p:cNvPr id="5648387" name="Rectangle 3"/>
          <p:cNvSpPr>
            <a:spLocks noGrp="1" noChangeArrowheads="1"/>
          </p:cNvSpPr>
          <p:nvPr>
            <p:ph type="body" idx="1"/>
          </p:nvPr>
        </p:nvSpPr>
        <p:spPr/>
        <p:txBody>
          <a:bodyPr/>
          <a:lstStyle/>
          <a:p>
            <a:pPr eaLnBrk="1" hangingPunct="1">
              <a:defRPr/>
            </a:pPr>
            <a:r>
              <a:rPr lang="en-US">
                <a:cs typeface="+mn-cs"/>
              </a:rPr>
              <a:t>Translators, please move all black boxes to the back,</a:t>
            </a:r>
            <a:r>
              <a:rPr lang="en-US" baseline="0">
                <a:cs typeface="+mn-cs"/>
              </a:rPr>
              <a:t> translate the words, then move them back to the top. This slide has several animations</a:t>
            </a:r>
            <a:endParaRPr lang="en-US">
              <a:cs typeface="+mn-cs"/>
            </a:endParaRPr>
          </a:p>
        </p:txBody>
      </p:sp>
    </p:spTree>
    <p:extLst>
      <p:ext uri="{BB962C8B-B14F-4D97-AF65-F5344CB8AC3E}">
        <p14:creationId xmlns:p14="http://schemas.microsoft.com/office/powerpoint/2010/main" val="3743029175"/>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3.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3.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6.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7.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8.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9.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41.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42.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4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5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5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5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5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55.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6.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7.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8.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9.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0.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61.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62.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63.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64.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65.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66.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67.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68.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9.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0.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71.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72.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73.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74.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75.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76.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77.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78.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79.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0.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81.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82.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83.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84.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85.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86.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87.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88.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89.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0.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91.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92.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93.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94.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95.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96.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97.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98.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99.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00.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01.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02.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03.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04.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05.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06.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07.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08.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09.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0.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11.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12.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13.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1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1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1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1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1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1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2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2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2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2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2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2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2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2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2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3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3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3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3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3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3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3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3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3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4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4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4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4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4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4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4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4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4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4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5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51.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5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5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5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5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5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5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58.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59.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60.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61.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62.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63.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64.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65.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66.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67.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68.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69.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70.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71.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72.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73.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74.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75.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76.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77.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78.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79.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0.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81.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82.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83.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84.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85.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86.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87.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88.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89.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0.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91.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92.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93.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94.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95.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96.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97.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98.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99.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00.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301.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302.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303.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304.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05.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06.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07.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08.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09.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0.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11.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12.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13.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14.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15.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16.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17.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18.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19.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0.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21.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22.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23.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24.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25.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26.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27.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28.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29.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0.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31.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32.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33.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34.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35.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36.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37.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38.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39.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40.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41.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42.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43.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44.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45.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46.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47.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48.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49.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50.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51.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52.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53.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54.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55.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56.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57.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58.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59.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60.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61.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62.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63.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64.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65.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66.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67.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68.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69.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70.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71.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72.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73.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74.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75.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76.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77.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78.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79.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80.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81.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82.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83.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84.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85.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86.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87.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88.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89.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90.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91.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92.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93.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94.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95.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96.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97.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98.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99.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00.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401.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402.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403.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404.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405.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406.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407.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408.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409.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10.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411.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412.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413.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414.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415.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416.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17.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18.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19.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20.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21.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22.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23.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24.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25.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26.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27.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28.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29.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30.xml.rels><?xml version="1.0" encoding="UTF-8" standalone="yes"?>
<Relationships xmlns="http://schemas.openxmlformats.org/package/2006/relationships"><Relationship Id="rId2" Type="http://schemas.openxmlformats.org/officeDocument/2006/relationships/image" Target="../media/image16.jpeg"/><Relationship Id="rId1" Type="http://schemas.openxmlformats.org/officeDocument/2006/relationships/slideMaster" Target="../slideMasters/slideMaster38.xml"/></Relationships>
</file>

<file path=ppt/slideLayouts/_rels/slideLayout431.xml.rels><?xml version="1.0" encoding="UTF-8" standalone="yes"?>
<Relationships xmlns="http://schemas.openxmlformats.org/package/2006/relationships"><Relationship Id="rId2" Type="http://schemas.openxmlformats.org/officeDocument/2006/relationships/image" Target="../media/image16.jpeg"/><Relationship Id="rId1" Type="http://schemas.openxmlformats.org/officeDocument/2006/relationships/slideMaster" Target="../slideMasters/slideMaster38.xml"/></Relationships>
</file>

<file path=ppt/slideLayouts/_rels/slideLayout432.xml.rels><?xml version="1.0" encoding="UTF-8" standalone="yes"?>
<Relationships xmlns="http://schemas.openxmlformats.org/package/2006/relationships"><Relationship Id="rId2" Type="http://schemas.openxmlformats.org/officeDocument/2006/relationships/image" Target="../media/image16.jpeg"/><Relationship Id="rId1" Type="http://schemas.openxmlformats.org/officeDocument/2006/relationships/slideMaster" Target="../slideMasters/slideMaster38.xml"/></Relationships>
</file>

<file path=ppt/slideLayouts/_rels/slideLayout433.xml.rels><?xml version="1.0" encoding="UTF-8" standalone="yes"?>
<Relationships xmlns="http://schemas.openxmlformats.org/package/2006/relationships"><Relationship Id="rId2" Type="http://schemas.openxmlformats.org/officeDocument/2006/relationships/image" Target="../media/image16.jpeg"/><Relationship Id="rId1" Type="http://schemas.openxmlformats.org/officeDocument/2006/relationships/slideMaster" Target="../slideMasters/slideMaster38.xml"/></Relationships>
</file>

<file path=ppt/slideLayouts/_rels/slideLayout434.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38.xml"/></Relationships>
</file>

<file path=ppt/slideLayouts/_rels/slideLayout435.xml.rels><?xml version="1.0" encoding="UTF-8" standalone="yes"?>
<Relationships xmlns="http://schemas.openxmlformats.org/package/2006/relationships"><Relationship Id="rId2" Type="http://schemas.openxmlformats.org/officeDocument/2006/relationships/image" Target="../media/image18.jpeg"/><Relationship Id="rId1" Type="http://schemas.openxmlformats.org/officeDocument/2006/relationships/slideMaster" Target="../slideMasters/slideMaster38.xml"/></Relationships>
</file>

<file path=ppt/slideLayouts/_rels/slideLayout436.xml.rels><?xml version="1.0" encoding="UTF-8" standalone="yes"?>
<Relationships xmlns="http://schemas.openxmlformats.org/package/2006/relationships"><Relationship Id="rId2" Type="http://schemas.openxmlformats.org/officeDocument/2006/relationships/image" Target="../media/image16.jpeg"/><Relationship Id="rId1" Type="http://schemas.openxmlformats.org/officeDocument/2006/relationships/slideMaster" Target="../slideMasters/slideMaster38.xml"/></Relationships>
</file>

<file path=ppt/slideLayouts/_rels/slideLayout437.xml.rels><?xml version="1.0" encoding="UTF-8" standalone="yes"?>
<Relationships xmlns="http://schemas.openxmlformats.org/package/2006/relationships"><Relationship Id="rId2" Type="http://schemas.openxmlformats.org/officeDocument/2006/relationships/image" Target="../media/image16.jpeg"/><Relationship Id="rId1" Type="http://schemas.openxmlformats.org/officeDocument/2006/relationships/slideMaster" Target="../slideMasters/slideMaster38.xml"/></Relationships>
</file>

<file path=ppt/slideLayouts/_rels/slideLayout438.xml.rels><?xml version="1.0" encoding="UTF-8" standalone="yes"?>
<Relationships xmlns="http://schemas.openxmlformats.org/package/2006/relationships"><Relationship Id="rId2" Type="http://schemas.openxmlformats.org/officeDocument/2006/relationships/image" Target="../media/image19.jpeg"/><Relationship Id="rId1" Type="http://schemas.openxmlformats.org/officeDocument/2006/relationships/slideMaster" Target="../slideMasters/slideMaster38.xml"/></Relationships>
</file>

<file path=ppt/slideLayouts/_rels/slideLayout439.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40.xml.rels><?xml version="1.0" encoding="UTF-8" standalone="yes"?>
<Relationships xmlns="http://schemas.openxmlformats.org/package/2006/relationships"><Relationship Id="rId2" Type="http://schemas.openxmlformats.org/officeDocument/2006/relationships/image" Target="../media/image19.jpeg"/><Relationship Id="rId1" Type="http://schemas.openxmlformats.org/officeDocument/2006/relationships/slideMaster" Target="../slideMasters/slideMaster38.xml"/></Relationships>
</file>

<file path=ppt/slideLayouts/_rels/slideLayout441.xml.rels><?xml version="1.0" encoding="UTF-8" standalone="yes"?>
<Relationships xmlns="http://schemas.openxmlformats.org/package/2006/relationships"><Relationship Id="rId2" Type="http://schemas.openxmlformats.org/officeDocument/2006/relationships/image" Target="../media/image16.jpeg"/><Relationship Id="rId1" Type="http://schemas.openxmlformats.org/officeDocument/2006/relationships/slideMaster" Target="../slideMasters/slideMaster38.xml"/></Relationships>
</file>

<file path=ppt/slideLayouts/_rels/slideLayout442.xml.rels><?xml version="1.0" encoding="UTF-8" standalone="yes"?>
<Relationships xmlns="http://schemas.openxmlformats.org/package/2006/relationships"><Relationship Id="rId2" Type="http://schemas.openxmlformats.org/officeDocument/2006/relationships/image" Target="../media/image16.jpeg"/><Relationship Id="rId1" Type="http://schemas.openxmlformats.org/officeDocument/2006/relationships/slideMaster" Target="../slideMasters/slideMaster38.xml"/></Relationships>
</file>

<file path=ppt/slideLayouts/_rels/slideLayout443.xml.rels><?xml version="1.0" encoding="UTF-8" standalone="yes"?>
<Relationships xmlns="http://schemas.openxmlformats.org/package/2006/relationships"><Relationship Id="rId2" Type="http://schemas.openxmlformats.org/officeDocument/2006/relationships/image" Target="../media/image19.jpeg"/><Relationship Id="rId1" Type="http://schemas.openxmlformats.org/officeDocument/2006/relationships/slideMaster" Target="../slideMasters/slideMaster38.xml"/></Relationships>
</file>

<file path=ppt/slideLayouts/_rels/slideLayout444.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45.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46.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38.xml"/></Relationships>
</file>

<file path=ppt/slideLayouts/_rels/slideLayout447.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38.xml"/></Relationships>
</file>

<file path=ppt/slideLayouts/_rels/slideLayout448.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49.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50.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51.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38.xml"/></Relationships>
</file>

<file path=ppt/slideLayouts/_rels/slideLayout452.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53.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54.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55.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38.xml"/></Relationships>
</file>

<file path=ppt/slideLayouts/_rels/slideLayout456.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38.xml"/></Relationships>
</file>

<file path=ppt/slideLayouts/_rels/slideLayout457.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38.xml"/></Relationships>
</file>

<file path=ppt/slideLayouts/_rels/slideLayout458.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38.xml"/></Relationships>
</file>

<file path=ppt/slideLayouts/_rels/slideLayout459.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60.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61.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62.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38.xml"/></Relationships>
</file>

<file path=ppt/slideLayouts/_rels/slideLayout463.xml.rels><?xml version="1.0" encoding="UTF-8" standalone="yes"?>
<Relationships xmlns="http://schemas.openxmlformats.org/package/2006/relationships"><Relationship Id="rId2" Type="http://schemas.openxmlformats.org/officeDocument/2006/relationships/image" Target="../media/image16.jpeg"/><Relationship Id="rId1" Type="http://schemas.openxmlformats.org/officeDocument/2006/relationships/slideMaster" Target="../slideMasters/slideMaster38.xml"/></Relationships>
</file>

<file path=ppt/slideLayouts/_rels/slideLayout464.xml.rels><?xml version="1.0" encoding="UTF-8" standalone="yes"?>
<Relationships xmlns="http://schemas.openxmlformats.org/package/2006/relationships"><Relationship Id="rId2" Type="http://schemas.openxmlformats.org/officeDocument/2006/relationships/image" Target="../media/image16.jpeg"/><Relationship Id="rId1" Type="http://schemas.openxmlformats.org/officeDocument/2006/relationships/slideMaster" Target="../slideMasters/slideMaster38.xml"/></Relationships>
</file>

<file path=ppt/slideLayouts/_rels/slideLayout465.xml.rels><?xml version="1.0" encoding="UTF-8" standalone="yes"?>
<Relationships xmlns="http://schemas.openxmlformats.org/package/2006/relationships"><Relationship Id="rId2" Type="http://schemas.openxmlformats.org/officeDocument/2006/relationships/image" Target="../media/image16.jpeg"/><Relationship Id="rId1" Type="http://schemas.openxmlformats.org/officeDocument/2006/relationships/slideMaster" Target="../slideMasters/slideMaster38.xml"/></Relationships>
</file>

<file path=ppt/slideLayouts/_rels/slideLayout466.xml.rels><?xml version="1.0" encoding="UTF-8" standalone="yes"?>
<Relationships xmlns="http://schemas.openxmlformats.org/package/2006/relationships"><Relationship Id="rId2" Type="http://schemas.openxmlformats.org/officeDocument/2006/relationships/image" Target="../media/image16.jpeg"/><Relationship Id="rId1" Type="http://schemas.openxmlformats.org/officeDocument/2006/relationships/slideMaster" Target="../slideMasters/slideMaster38.xml"/></Relationships>
</file>

<file path=ppt/slideLayouts/_rels/slideLayout467.xml.rels><?xml version="1.0" encoding="UTF-8" standalone="yes"?>
<Relationships xmlns="http://schemas.openxmlformats.org/package/2006/relationships"><Relationship Id="rId2" Type="http://schemas.openxmlformats.org/officeDocument/2006/relationships/image" Target="../media/image16.jpeg"/><Relationship Id="rId1" Type="http://schemas.openxmlformats.org/officeDocument/2006/relationships/slideMaster" Target="../slideMasters/slideMaster38.xml"/></Relationships>
</file>

<file path=ppt/slideLayouts/_rels/slideLayout468.xml.rels><?xml version="1.0" encoding="UTF-8" standalone="yes"?>
<Relationships xmlns="http://schemas.openxmlformats.org/package/2006/relationships"><Relationship Id="rId2" Type="http://schemas.openxmlformats.org/officeDocument/2006/relationships/image" Target="../media/image16.jpeg"/><Relationship Id="rId1" Type="http://schemas.openxmlformats.org/officeDocument/2006/relationships/slideMaster" Target="../slideMasters/slideMaster38.xml"/></Relationships>
</file>

<file path=ppt/slideLayouts/_rels/slideLayout469.xml.rels><?xml version="1.0" encoding="UTF-8" standalone="yes"?>
<Relationships xmlns="http://schemas.openxmlformats.org/package/2006/relationships"><Relationship Id="rId2" Type="http://schemas.openxmlformats.org/officeDocument/2006/relationships/image" Target="../media/image16.jpeg"/><Relationship Id="rId1" Type="http://schemas.openxmlformats.org/officeDocument/2006/relationships/slideMaster" Target="../slideMasters/slideMaster38.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70.xml.rels><?xml version="1.0" encoding="UTF-8" standalone="yes"?>
<Relationships xmlns="http://schemas.openxmlformats.org/package/2006/relationships"><Relationship Id="rId2" Type="http://schemas.openxmlformats.org/officeDocument/2006/relationships/image" Target="../media/image16.jpeg"/><Relationship Id="rId1" Type="http://schemas.openxmlformats.org/officeDocument/2006/relationships/slideMaster" Target="../slideMasters/slideMaster38.xml"/></Relationships>
</file>

<file path=ppt/slideLayouts/_rels/slideLayout471.xml.rels><?xml version="1.0" encoding="UTF-8" standalone="yes"?>
<Relationships xmlns="http://schemas.openxmlformats.org/package/2006/relationships"><Relationship Id="rId2" Type="http://schemas.openxmlformats.org/officeDocument/2006/relationships/image" Target="../media/image16.jpeg"/><Relationship Id="rId1" Type="http://schemas.openxmlformats.org/officeDocument/2006/relationships/slideMaster" Target="../slideMasters/slideMaster38.xml"/></Relationships>
</file>

<file path=ppt/slideLayouts/_rels/slideLayout472.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38.xml"/></Relationships>
</file>

<file path=ppt/slideLayouts/_rels/slideLayout473.xml.rels><?xml version="1.0" encoding="UTF-8" standalone="yes"?>
<Relationships xmlns="http://schemas.openxmlformats.org/package/2006/relationships"><Relationship Id="rId2" Type="http://schemas.openxmlformats.org/officeDocument/2006/relationships/image" Target="../media/image16.jpeg"/><Relationship Id="rId1" Type="http://schemas.openxmlformats.org/officeDocument/2006/relationships/slideMaster" Target="../slideMasters/slideMaster38.xml"/></Relationships>
</file>

<file path=ppt/slideLayouts/_rels/slideLayout474.xml.rels><?xml version="1.0" encoding="UTF-8" standalone="yes"?>
<Relationships xmlns="http://schemas.openxmlformats.org/package/2006/relationships"><Relationship Id="rId2" Type="http://schemas.openxmlformats.org/officeDocument/2006/relationships/image" Target="../media/image16.jpeg"/><Relationship Id="rId1" Type="http://schemas.openxmlformats.org/officeDocument/2006/relationships/slideMaster" Target="../slideMasters/slideMaster38.xml"/></Relationships>
</file>

<file path=ppt/slideLayouts/_rels/slideLayout475.xml.rels><?xml version="1.0" encoding="UTF-8" standalone="yes"?>
<Relationships xmlns="http://schemas.openxmlformats.org/package/2006/relationships"><Relationship Id="rId2" Type="http://schemas.openxmlformats.org/officeDocument/2006/relationships/image" Target="../media/image23.jpeg"/><Relationship Id="rId1" Type="http://schemas.openxmlformats.org/officeDocument/2006/relationships/slideMaster" Target="../slideMasters/slideMaster38.xml"/></Relationships>
</file>

<file path=ppt/slideLayouts/_rels/slideLayout476.xml.rels><?xml version="1.0" encoding="UTF-8" standalone="yes"?>
<Relationships xmlns="http://schemas.openxmlformats.org/package/2006/relationships"><Relationship Id="rId2" Type="http://schemas.openxmlformats.org/officeDocument/2006/relationships/image" Target="../media/image23.jpeg"/><Relationship Id="rId1" Type="http://schemas.openxmlformats.org/officeDocument/2006/relationships/slideMaster" Target="../slideMasters/slideMaster38.xml"/></Relationships>
</file>

<file path=ppt/slideLayouts/_rels/slideLayout477.xml.rels><?xml version="1.0" encoding="UTF-8" standalone="yes"?>
<Relationships xmlns="http://schemas.openxmlformats.org/package/2006/relationships"><Relationship Id="rId2" Type="http://schemas.openxmlformats.org/officeDocument/2006/relationships/image" Target="../media/image16.jpeg"/><Relationship Id="rId1" Type="http://schemas.openxmlformats.org/officeDocument/2006/relationships/slideMaster" Target="../slideMasters/slideMaster38.xml"/></Relationships>
</file>

<file path=ppt/slideLayouts/_rels/slideLayout478.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79.xml.rels><?xml version="1.0" encoding="UTF-8" standalone="yes"?>
<Relationships xmlns="http://schemas.openxmlformats.org/package/2006/relationships"><Relationship Id="rId2" Type="http://schemas.openxmlformats.org/officeDocument/2006/relationships/image" Target="../media/image16.jpeg"/><Relationship Id="rId1" Type="http://schemas.openxmlformats.org/officeDocument/2006/relationships/slideMaster" Target="../slideMasters/slideMaster38.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80.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81.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82.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83.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84.xml.rels><?xml version="1.0" encoding="UTF-8" standalone="yes"?>
<Relationships xmlns="http://schemas.openxmlformats.org/package/2006/relationships"><Relationship Id="rId2" Type="http://schemas.openxmlformats.org/officeDocument/2006/relationships/image" Target="../media/image16.jpeg"/><Relationship Id="rId1" Type="http://schemas.openxmlformats.org/officeDocument/2006/relationships/slideMaster" Target="../slideMasters/slideMaster38.xml"/></Relationships>
</file>

<file path=ppt/slideLayouts/_rels/slideLayout485.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86.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87.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88.xml.rels><?xml version="1.0" encoding="UTF-8" standalone="yes"?>
<Relationships xmlns="http://schemas.openxmlformats.org/package/2006/relationships"><Relationship Id="rId2" Type="http://schemas.openxmlformats.org/officeDocument/2006/relationships/image" Target="../media/image16.jpeg"/><Relationship Id="rId1" Type="http://schemas.openxmlformats.org/officeDocument/2006/relationships/slideMaster" Target="../slideMasters/slideMaster38.xml"/></Relationships>
</file>

<file path=ppt/slideLayouts/_rels/slideLayout489.xml.rels><?xml version="1.0" encoding="UTF-8" standalone="yes"?>
<Relationships xmlns="http://schemas.openxmlformats.org/package/2006/relationships"><Relationship Id="rId2" Type="http://schemas.openxmlformats.org/officeDocument/2006/relationships/image" Target="../media/image16.jpeg"/><Relationship Id="rId1" Type="http://schemas.openxmlformats.org/officeDocument/2006/relationships/slideMaster" Target="../slideMasters/slideMaster38.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90.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91.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92.xml.rels><?xml version="1.0" encoding="UTF-8" standalone="yes"?>
<Relationships xmlns="http://schemas.openxmlformats.org/package/2006/relationships"><Relationship Id="rId2" Type="http://schemas.openxmlformats.org/officeDocument/2006/relationships/image" Target="../media/image24.jpeg"/><Relationship Id="rId1" Type="http://schemas.openxmlformats.org/officeDocument/2006/relationships/slideMaster" Target="../slideMasters/slideMaster38.xml"/></Relationships>
</file>

<file path=ppt/slideLayouts/_rels/slideLayout493.xml.rels><?xml version="1.0" encoding="UTF-8" standalone="yes"?>
<Relationships xmlns="http://schemas.openxmlformats.org/package/2006/relationships"><Relationship Id="rId2" Type="http://schemas.openxmlformats.org/officeDocument/2006/relationships/image" Target="../media/image25.jpeg"/><Relationship Id="rId1" Type="http://schemas.openxmlformats.org/officeDocument/2006/relationships/slideMaster" Target="../slideMasters/slideMaster38.xml"/></Relationships>
</file>

<file path=ppt/slideLayouts/_rels/slideLayout494.xml.rels><?xml version="1.0" encoding="UTF-8" standalone="yes"?>
<Relationships xmlns="http://schemas.openxmlformats.org/package/2006/relationships"><Relationship Id="rId2" Type="http://schemas.openxmlformats.org/officeDocument/2006/relationships/image" Target="../media/image26.png"/><Relationship Id="rId1" Type="http://schemas.openxmlformats.org/officeDocument/2006/relationships/slideMaster" Target="../slideMasters/slideMaster38.xml"/></Relationships>
</file>

<file path=ppt/slideLayouts/_rels/slideLayout495.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96.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97.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98.xml.rels><?xml version="1.0" encoding="UTF-8" standalone="yes"?>
<Relationships xmlns="http://schemas.openxmlformats.org/package/2006/relationships"><Relationship Id="rId2" Type="http://schemas.openxmlformats.org/officeDocument/2006/relationships/image" Target="../media/image27.jpeg"/><Relationship Id="rId1" Type="http://schemas.openxmlformats.org/officeDocument/2006/relationships/slideMaster" Target="../slideMasters/slideMaster38.xml"/></Relationships>
</file>

<file path=ppt/slideLayouts/_rels/slideLayout499.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00.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501.xml.rels><?xml version="1.0" encoding="UTF-8" standalone="yes"?>
<Relationships xmlns="http://schemas.openxmlformats.org/package/2006/relationships"><Relationship Id="rId2" Type="http://schemas.openxmlformats.org/officeDocument/2006/relationships/image" Target="../media/image24.jpeg"/><Relationship Id="rId1" Type="http://schemas.openxmlformats.org/officeDocument/2006/relationships/slideMaster" Target="../slideMasters/slideMaster38.xml"/></Relationships>
</file>

<file path=ppt/slideLayouts/_rels/slideLayout502.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503.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504.xml.rels><?xml version="1.0" encoding="UTF-8" standalone="yes"?>
<Relationships xmlns="http://schemas.openxmlformats.org/package/2006/relationships"><Relationship Id="rId2" Type="http://schemas.openxmlformats.org/officeDocument/2006/relationships/image" Target="../media/image24.jpeg"/><Relationship Id="rId1" Type="http://schemas.openxmlformats.org/officeDocument/2006/relationships/slideMaster" Target="../slideMasters/slideMaster38.xml"/></Relationships>
</file>

<file path=ppt/slideLayouts/_rels/slideLayout505.xml.rels><?xml version="1.0" encoding="UTF-8" standalone="yes"?>
<Relationships xmlns="http://schemas.openxmlformats.org/package/2006/relationships"><Relationship Id="rId2" Type="http://schemas.openxmlformats.org/officeDocument/2006/relationships/image" Target="../media/image16.jpeg"/><Relationship Id="rId1" Type="http://schemas.openxmlformats.org/officeDocument/2006/relationships/slideMaster" Target="../slideMasters/slideMaster38.xml"/></Relationships>
</file>

<file path=ppt/slideLayouts/_rels/slideLayout506.xml.rels><?xml version="1.0" encoding="UTF-8" standalone="yes"?>
<Relationships xmlns="http://schemas.openxmlformats.org/package/2006/relationships"><Relationship Id="rId2" Type="http://schemas.openxmlformats.org/officeDocument/2006/relationships/image" Target="../media/image16.jpeg"/><Relationship Id="rId1" Type="http://schemas.openxmlformats.org/officeDocument/2006/relationships/slideMaster" Target="../slideMasters/slideMaster38.xml"/></Relationships>
</file>

<file path=ppt/slideLayouts/_rels/slideLayout507.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508.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509.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10.xml.rels><?xml version="1.0" encoding="UTF-8" standalone="yes"?>
<Relationships xmlns="http://schemas.openxmlformats.org/package/2006/relationships"><Relationship Id="rId2" Type="http://schemas.openxmlformats.org/officeDocument/2006/relationships/image" Target="../media/image16.jpeg"/><Relationship Id="rId1" Type="http://schemas.openxmlformats.org/officeDocument/2006/relationships/slideMaster" Target="../slideMasters/slideMaster38.xml"/></Relationships>
</file>

<file path=ppt/slideLayouts/_rels/slideLayout511.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512.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513.xml.rels><?xml version="1.0" encoding="UTF-8" standalone="yes"?>
<Relationships xmlns="http://schemas.openxmlformats.org/package/2006/relationships"><Relationship Id="rId3" Type="http://schemas.openxmlformats.org/officeDocument/2006/relationships/image" Target="../media/image28.jpeg"/><Relationship Id="rId2" Type="http://schemas.openxmlformats.org/officeDocument/2006/relationships/image" Target="../media/image27.jpeg"/><Relationship Id="rId1" Type="http://schemas.openxmlformats.org/officeDocument/2006/relationships/slideMaster" Target="../slideMasters/slideMaster38.xml"/></Relationships>
</file>

<file path=ppt/slideLayouts/_rels/slideLayout514.xml.rels><?xml version="1.0" encoding="UTF-8" standalone="yes"?>
<Relationships xmlns="http://schemas.openxmlformats.org/package/2006/relationships"><Relationship Id="rId3" Type="http://schemas.openxmlformats.org/officeDocument/2006/relationships/image" Target="../media/image28.jpeg"/><Relationship Id="rId2" Type="http://schemas.openxmlformats.org/officeDocument/2006/relationships/image" Target="../media/image27.jpeg"/><Relationship Id="rId1" Type="http://schemas.openxmlformats.org/officeDocument/2006/relationships/slideMaster" Target="../slideMasters/slideMaster38.xml"/></Relationships>
</file>

<file path=ppt/slideLayouts/_rels/slideLayout515.xml.rels><?xml version="1.0" encoding="UTF-8" standalone="yes"?>
<Relationships xmlns="http://schemas.openxmlformats.org/package/2006/relationships"><Relationship Id="rId2" Type="http://schemas.openxmlformats.org/officeDocument/2006/relationships/image" Target="../media/image27.jpeg"/><Relationship Id="rId1" Type="http://schemas.openxmlformats.org/officeDocument/2006/relationships/slideMaster" Target="../slideMasters/slideMaster38.xml"/></Relationships>
</file>

<file path=ppt/slideLayouts/_rels/slideLayout516.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38.xml"/></Relationships>
</file>

<file path=ppt/slideLayouts/_rels/slideLayout517.xml.rels><?xml version="1.0" encoding="UTF-8" standalone="yes"?>
<Relationships xmlns="http://schemas.openxmlformats.org/package/2006/relationships"><Relationship Id="rId2" Type="http://schemas.openxmlformats.org/officeDocument/2006/relationships/image" Target="../media/image29.jpeg"/><Relationship Id="rId1" Type="http://schemas.openxmlformats.org/officeDocument/2006/relationships/slideMaster" Target="../slideMasters/slideMaster38.xml"/></Relationships>
</file>

<file path=ppt/slideLayouts/_rels/slideLayout518.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38.xml"/></Relationships>
</file>

<file path=ppt/slideLayouts/_rels/slideLayout519.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20.xml.rels><?xml version="1.0" encoding="UTF-8" standalone="yes"?>
<Relationships xmlns="http://schemas.openxmlformats.org/package/2006/relationships"><Relationship Id="rId2" Type="http://schemas.openxmlformats.org/officeDocument/2006/relationships/image" Target="../media/image26.png"/><Relationship Id="rId1" Type="http://schemas.openxmlformats.org/officeDocument/2006/relationships/slideMaster" Target="../slideMasters/slideMaster38.xml"/></Relationships>
</file>

<file path=ppt/slideLayouts/_rels/slideLayout521.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522.xml.rels><?xml version="1.0" encoding="UTF-8" standalone="yes"?>
<Relationships xmlns="http://schemas.openxmlformats.org/package/2006/relationships"><Relationship Id="rId2" Type="http://schemas.openxmlformats.org/officeDocument/2006/relationships/image" Target="../media/image30.jpeg"/><Relationship Id="rId1" Type="http://schemas.openxmlformats.org/officeDocument/2006/relationships/slideMaster" Target="../slideMasters/slideMaster38.xml"/></Relationships>
</file>

<file path=ppt/slideLayouts/_rels/slideLayout523.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38.xml"/></Relationships>
</file>

<file path=ppt/slideLayouts/_rels/slideLayout524.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38.xml"/></Relationships>
</file>

<file path=ppt/slideLayouts/_rels/slideLayout525.xml.rels><?xml version="1.0" encoding="UTF-8" standalone="yes"?>
<Relationships xmlns="http://schemas.openxmlformats.org/package/2006/relationships"><Relationship Id="rId2" Type="http://schemas.openxmlformats.org/officeDocument/2006/relationships/image" Target="../media/image16.jpeg"/><Relationship Id="rId1" Type="http://schemas.openxmlformats.org/officeDocument/2006/relationships/slideMaster" Target="../slideMasters/slideMaster38.xml"/></Relationships>
</file>

<file path=ppt/slideLayouts/_rels/slideLayout526.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Master" Target="../slideMasters/slideMaster38.xml"/></Relationships>
</file>

<file path=ppt/slideLayouts/_rels/slideLayout527.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528.xml.rels><?xml version="1.0" encoding="UTF-8" standalone="yes"?>
<Relationships xmlns="http://schemas.openxmlformats.org/package/2006/relationships"><Relationship Id="rId2" Type="http://schemas.openxmlformats.org/officeDocument/2006/relationships/image" Target="../media/image16.jpeg"/><Relationship Id="rId1" Type="http://schemas.openxmlformats.org/officeDocument/2006/relationships/slideMaster" Target="../slideMasters/slideMaster38.xml"/></Relationships>
</file>

<file path=ppt/slideLayouts/_rels/slideLayout529.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30.xml.rels><?xml version="1.0" encoding="UTF-8" standalone="yes"?>
<Relationships xmlns="http://schemas.openxmlformats.org/package/2006/relationships"><Relationship Id="rId2" Type="http://schemas.openxmlformats.org/officeDocument/2006/relationships/image" Target="../media/image16.jpeg"/><Relationship Id="rId1" Type="http://schemas.openxmlformats.org/officeDocument/2006/relationships/slideMaster" Target="../slideMasters/slideMaster38.xml"/></Relationships>
</file>

<file path=ppt/slideLayouts/_rels/slideLayout531.xml.rels><?xml version="1.0" encoding="UTF-8" standalone="yes"?>
<Relationships xmlns="http://schemas.openxmlformats.org/package/2006/relationships"><Relationship Id="rId2" Type="http://schemas.openxmlformats.org/officeDocument/2006/relationships/image" Target="../media/image32.jpeg"/><Relationship Id="rId1" Type="http://schemas.openxmlformats.org/officeDocument/2006/relationships/slideMaster" Target="../slideMasters/slideMaster38.xml"/></Relationships>
</file>

<file path=ppt/slideLayouts/_rels/slideLayout532.xml.rels><?xml version="1.0" encoding="UTF-8" standalone="yes"?>
<Relationships xmlns="http://schemas.openxmlformats.org/package/2006/relationships"><Relationship Id="rId2" Type="http://schemas.openxmlformats.org/officeDocument/2006/relationships/image" Target="../media/image16.jpeg"/><Relationship Id="rId1" Type="http://schemas.openxmlformats.org/officeDocument/2006/relationships/slideMaster" Target="../slideMasters/slideMaster38.xml"/></Relationships>
</file>

<file path=ppt/slideLayouts/_rels/slideLayout533.xml.rels><?xml version="1.0" encoding="UTF-8" standalone="yes"?>
<Relationships xmlns="http://schemas.openxmlformats.org/package/2006/relationships"><Relationship Id="rId2" Type="http://schemas.openxmlformats.org/officeDocument/2006/relationships/image" Target="../media/image27.jpeg"/><Relationship Id="rId1" Type="http://schemas.openxmlformats.org/officeDocument/2006/relationships/slideMaster" Target="../slideMasters/slideMaster38.xml"/></Relationships>
</file>

<file path=ppt/slideLayouts/_rels/slideLayout534.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535.xml.rels><?xml version="1.0" encoding="UTF-8" standalone="yes"?>
<Relationships xmlns="http://schemas.openxmlformats.org/package/2006/relationships"><Relationship Id="rId2" Type="http://schemas.openxmlformats.org/officeDocument/2006/relationships/image" Target="../media/image33.png"/><Relationship Id="rId1" Type="http://schemas.openxmlformats.org/officeDocument/2006/relationships/slideMaster" Target="../slideMasters/slideMaster38.xml"/></Relationships>
</file>

<file path=ppt/slideLayouts/_rels/slideLayout536.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537.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538.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539.xml.rels><?xml version="1.0" encoding="UTF-8" standalone="yes"?>
<Relationships xmlns="http://schemas.openxmlformats.org/package/2006/relationships"><Relationship Id="rId2" Type="http://schemas.openxmlformats.org/officeDocument/2006/relationships/image" Target="../media/image16.jpeg"/><Relationship Id="rId1" Type="http://schemas.openxmlformats.org/officeDocument/2006/relationships/slideMaster" Target="../slideMasters/slideMaster38.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40.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541.xml.rels><?xml version="1.0" encoding="UTF-8" standalone="yes"?>
<Relationships xmlns="http://schemas.openxmlformats.org/package/2006/relationships"><Relationship Id="rId2" Type="http://schemas.openxmlformats.org/officeDocument/2006/relationships/image" Target="../media/image34.jpeg"/><Relationship Id="rId1" Type="http://schemas.openxmlformats.org/officeDocument/2006/relationships/slideMaster" Target="../slideMasters/slideMaster38.xml"/></Relationships>
</file>

<file path=ppt/slideLayouts/_rels/slideLayout542.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543.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544.xml.rels><?xml version="1.0" encoding="UTF-8" standalone="yes"?>
<Relationships xmlns="http://schemas.openxmlformats.org/package/2006/relationships"><Relationship Id="rId2" Type="http://schemas.openxmlformats.org/officeDocument/2006/relationships/image" Target="../media/image35.jpeg"/><Relationship Id="rId1" Type="http://schemas.openxmlformats.org/officeDocument/2006/relationships/slideMaster" Target="../slideMasters/slideMaster38.xml"/></Relationships>
</file>

<file path=ppt/slideLayouts/_rels/slideLayout545.xml.rels><?xml version="1.0" encoding="UTF-8" standalone="yes"?>
<Relationships xmlns="http://schemas.openxmlformats.org/package/2006/relationships"><Relationship Id="rId2" Type="http://schemas.openxmlformats.org/officeDocument/2006/relationships/image" Target="../media/image35.jpeg"/><Relationship Id="rId1" Type="http://schemas.openxmlformats.org/officeDocument/2006/relationships/slideMaster" Target="../slideMasters/slideMaster38.xml"/></Relationships>
</file>

<file path=ppt/slideLayouts/_rels/slideLayout546.xml.rels><?xml version="1.0" encoding="UTF-8" standalone="yes"?>
<Relationships xmlns="http://schemas.openxmlformats.org/package/2006/relationships"><Relationship Id="rId2" Type="http://schemas.openxmlformats.org/officeDocument/2006/relationships/image" Target="../media/image16.jpeg"/><Relationship Id="rId1" Type="http://schemas.openxmlformats.org/officeDocument/2006/relationships/slideMaster" Target="../slideMasters/slideMaster38.xml"/></Relationships>
</file>

<file path=ppt/slideLayouts/_rels/slideLayout547.xml.rels><?xml version="1.0" encoding="UTF-8" standalone="yes"?>
<Relationships xmlns="http://schemas.openxmlformats.org/package/2006/relationships"><Relationship Id="rId2" Type="http://schemas.openxmlformats.org/officeDocument/2006/relationships/image" Target="../media/image34.jpeg"/><Relationship Id="rId1" Type="http://schemas.openxmlformats.org/officeDocument/2006/relationships/slideMaster" Target="../slideMasters/slideMaster38.xml"/></Relationships>
</file>

<file path=ppt/slideLayouts/_rels/slideLayout548.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Master" Target="../slideMasters/slideMaster38.xml"/></Relationships>
</file>

<file path=ppt/slideLayouts/_rels/slideLayout549.xml.rels><?xml version="1.0" encoding="UTF-8" standalone="yes"?>
<Relationships xmlns="http://schemas.openxmlformats.org/package/2006/relationships"><Relationship Id="rId2" Type="http://schemas.openxmlformats.org/officeDocument/2006/relationships/image" Target="../media/image18.jpeg"/><Relationship Id="rId1" Type="http://schemas.openxmlformats.org/officeDocument/2006/relationships/slideMaster" Target="../slideMasters/slideMaster38.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50.xml.rels><?xml version="1.0" encoding="UTF-8" standalone="yes"?>
<Relationships xmlns="http://schemas.openxmlformats.org/package/2006/relationships"><Relationship Id="rId2" Type="http://schemas.openxmlformats.org/officeDocument/2006/relationships/image" Target="../media/image37.jpeg"/><Relationship Id="rId1" Type="http://schemas.openxmlformats.org/officeDocument/2006/relationships/slideMaster" Target="../slideMasters/slideMaster38.xml"/></Relationships>
</file>

<file path=ppt/slideLayouts/_rels/slideLayout551.xml.rels><?xml version="1.0" encoding="UTF-8" standalone="yes"?>
<Relationships xmlns="http://schemas.openxmlformats.org/package/2006/relationships"><Relationship Id="rId2" Type="http://schemas.openxmlformats.org/officeDocument/2006/relationships/image" Target="../media/image24.jpeg"/><Relationship Id="rId1" Type="http://schemas.openxmlformats.org/officeDocument/2006/relationships/slideMaster" Target="../slideMasters/slideMaster38.xml"/></Relationships>
</file>

<file path=ppt/slideLayouts/_rels/slideLayout552.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553.xml.rels><?xml version="1.0" encoding="UTF-8" standalone="yes"?>
<Relationships xmlns="http://schemas.openxmlformats.org/package/2006/relationships"><Relationship Id="rId2" Type="http://schemas.openxmlformats.org/officeDocument/2006/relationships/image" Target="../media/image24.jpeg"/><Relationship Id="rId1" Type="http://schemas.openxmlformats.org/officeDocument/2006/relationships/slideMaster" Target="../slideMasters/slideMaster38.xml"/></Relationships>
</file>

<file path=ppt/slideLayouts/_rels/slideLayout554.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555.xml.rels><?xml version="1.0" encoding="UTF-8" standalone="yes"?>
<Relationships xmlns="http://schemas.openxmlformats.org/package/2006/relationships"><Relationship Id="rId2" Type="http://schemas.openxmlformats.org/officeDocument/2006/relationships/image" Target="../media/image29.jpeg"/><Relationship Id="rId1" Type="http://schemas.openxmlformats.org/officeDocument/2006/relationships/slideMaster" Target="../slideMasters/slideMaster38.xml"/></Relationships>
</file>

<file path=ppt/slideLayouts/_rels/slideLayout556.xml.rels><?xml version="1.0" encoding="UTF-8" standalone="yes"?>
<Relationships xmlns="http://schemas.openxmlformats.org/package/2006/relationships"><Relationship Id="rId2" Type="http://schemas.openxmlformats.org/officeDocument/2006/relationships/image" Target="../media/image34.jpeg"/><Relationship Id="rId1" Type="http://schemas.openxmlformats.org/officeDocument/2006/relationships/slideMaster" Target="../slideMasters/slideMaster38.xml"/></Relationships>
</file>

<file path=ppt/slideLayouts/_rels/slideLayout557.xml.rels><?xml version="1.0" encoding="UTF-8" standalone="yes"?>
<Relationships xmlns="http://schemas.openxmlformats.org/package/2006/relationships"><Relationship Id="rId2" Type="http://schemas.openxmlformats.org/officeDocument/2006/relationships/image" Target="../media/image38.jpeg"/><Relationship Id="rId1" Type="http://schemas.openxmlformats.org/officeDocument/2006/relationships/slideMaster" Target="../slideMasters/slideMaster38.xml"/></Relationships>
</file>

<file path=ppt/slideLayouts/_rels/slideLayout558.xml.rels><?xml version="1.0" encoding="UTF-8" standalone="yes"?>
<Relationships xmlns="http://schemas.openxmlformats.org/package/2006/relationships"><Relationship Id="rId2" Type="http://schemas.openxmlformats.org/officeDocument/2006/relationships/image" Target="../media/image34.jpeg"/><Relationship Id="rId1" Type="http://schemas.openxmlformats.org/officeDocument/2006/relationships/slideMaster" Target="../slideMasters/slideMaster38.xml"/></Relationships>
</file>

<file path=ppt/slideLayouts/_rels/slideLayout559.xml.rels><?xml version="1.0" encoding="UTF-8" standalone="yes"?>
<Relationships xmlns="http://schemas.openxmlformats.org/package/2006/relationships"><Relationship Id="rId2" Type="http://schemas.openxmlformats.org/officeDocument/2006/relationships/image" Target="../media/image34.jpeg"/><Relationship Id="rId1" Type="http://schemas.openxmlformats.org/officeDocument/2006/relationships/slideMaster" Target="../slideMasters/slideMaster38.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60.xml.rels><?xml version="1.0" encoding="UTF-8" standalone="yes"?>
<Relationships xmlns="http://schemas.openxmlformats.org/package/2006/relationships"><Relationship Id="rId2" Type="http://schemas.openxmlformats.org/officeDocument/2006/relationships/image" Target="../media/image18.jpeg"/><Relationship Id="rId1" Type="http://schemas.openxmlformats.org/officeDocument/2006/relationships/slideMaster" Target="../slideMasters/slideMaster38.xml"/></Relationships>
</file>

<file path=ppt/slideLayouts/_rels/slideLayout561.xml.rels><?xml version="1.0" encoding="UTF-8" standalone="yes"?>
<Relationships xmlns="http://schemas.openxmlformats.org/package/2006/relationships"><Relationship Id="rId2" Type="http://schemas.openxmlformats.org/officeDocument/2006/relationships/image" Target="../media/image39.jpeg"/><Relationship Id="rId1" Type="http://schemas.openxmlformats.org/officeDocument/2006/relationships/slideMaster" Target="../slideMasters/slideMaster38.xml"/></Relationships>
</file>

<file path=ppt/slideLayouts/_rels/slideLayout562.xml.rels><?xml version="1.0" encoding="UTF-8" standalone="yes"?>
<Relationships xmlns="http://schemas.openxmlformats.org/package/2006/relationships"><Relationship Id="rId2" Type="http://schemas.openxmlformats.org/officeDocument/2006/relationships/image" Target="../media/image16.jpeg"/><Relationship Id="rId1" Type="http://schemas.openxmlformats.org/officeDocument/2006/relationships/slideMaster" Target="../slideMasters/slideMaster38.xml"/></Relationships>
</file>

<file path=ppt/slideLayouts/_rels/slideLayout563.xml.rels><?xml version="1.0" encoding="UTF-8" standalone="yes"?>
<Relationships xmlns="http://schemas.openxmlformats.org/package/2006/relationships"><Relationship Id="rId2" Type="http://schemas.openxmlformats.org/officeDocument/2006/relationships/image" Target="../media/image16.jpeg"/><Relationship Id="rId1" Type="http://schemas.openxmlformats.org/officeDocument/2006/relationships/slideMaster" Target="../slideMasters/slideMaster38.xml"/></Relationships>
</file>

<file path=ppt/slideLayouts/_rels/slideLayout564.xml.rels><?xml version="1.0" encoding="UTF-8" standalone="yes"?>
<Relationships xmlns="http://schemas.openxmlformats.org/package/2006/relationships"><Relationship Id="rId2" Type="http://schemas.openxmlformats.org/officeDocument/2006/relationships/image" Target="../media/image16.jpeg"/><Relationship Id="rId1" Type="http://schemas.openxmlformats.org/officeDocument/2006/relationships/slideMaster" Target="../slideMasters/slideMaster38.xml"/></Relationships>
</file>

<file path=ppt/slideLayouts/_rels/slideLayout565.xml.rels><?xml version="1.0" encoding="UTF-8" standalone="yes"?>
<Relationships xmlns="http://schemas.openxmlformats.org/package/2006/relationships"><Relationship Id="rId2" Type="http://schemas.openxmlformats.org/officeDocument/2006/relationships/image" Target="../media/image16.jpeg"/><Relationship Id="rId1" Type="http://schemas.openxmlformats.org/officeDocument/2006/relationships/slideMaster" Target="../slideMasters/slideMaster38.xml"/></Relationships>
</file>

<file path=ppt/slideLayouts/_rels/slideLayout566.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567.xml.rels><?xml version="1.0" encoding="UTF-8" standalone="yes"?>
<Relationships xmlns="http://schemas.openxmlformats.org/package/2006/relationships"><Relationship Id="rId2" Type="http://schemas.openxmlformats.org/officeDocument/2006/relationships/image" Target="../media/image16.jpeg"/><Relationship Id="rId1" Type="http://schemas.openxmlformats.org/officeDocument/2006/relationships/slideMaster" Target="../slideMasters/slideMaster38.xml"/></Relationships>
</file>

<file path=ppt/slideLayouts/_rels/slideLayout568.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569.xml.rels><?xml version="1.0" encoding="UTF-8" standalone="yes"?>
<Relationships xmlns="http://schemas.openxmlformats.org/package/2006/relationships"><Relationship Id="rId2" Type="http://schemas.openxmlformats.org/officeDocument/2006/relationships/image" Target="../media/image27.jpeg"/><Relationship Id="rId1" Type="http://schemas.openxmlformats.org/officeDocument/2006/relationships/slideMaster" Target="../slideMasters/slideMaster38.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70.xml.rels><?xml version="1.0" encoding="UTF-8" standalone="yes"?>
<Relationships xmlns="http://schemas.openxmlformats.org/package/2006/relationships"><Relationship Id="rId2" Type="http://schemas.openxmlformats.org/officeDocument/2006/relationships/image" Target="../media/image27.jpeg"/><Relationship Id="rId1" Type="http://schemas.openxmlformats.org/officeDocument/2006/relationships/slideMaster" Target="../slideMasters/slideMaster38.xml"/></Relationships>
</file>

<file path=ppt/slideLayouts/_rels/slideLayout571.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572.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573.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574.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575.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576.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577.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578.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579.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80.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581.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582.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583.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584.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585.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586.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587.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588.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589.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90.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591.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592.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593.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594.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595.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596.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597.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598.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599.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00.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601.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602.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603.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604.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605.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606.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607.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608.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609.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10.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611.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612.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613.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614.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615.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616.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617.xml.rels><?xml version="1.0" encoding="UTF-8" standalone="yes"?>
<Relationships xmlns="http://schemas.openxmlformats.org/package/2006/relationships"><Relationship Id="rId2" Type="http://schemas.openxmlformats.org/officeDocument/2006/relationships/image" Target="../media/image42.png"/><Relationship Id="rId1" Type="http://schemas.openxmlformats.org/officeDocument/2006/relationships/slideMaster" Target="../slideMasters/slideMaster43.xml"/></Relationships>
</file>

<file path=ppt/slideLayouts/_rels/slideLayout618.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619.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20.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621.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622.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623.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624.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625.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626.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627.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628.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629.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30.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631.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632.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633.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634.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635.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636.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637.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638.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639.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40.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641.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642.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643.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644.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645.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646.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647.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648.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649.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50.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651.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652.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653.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654.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655.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656.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657.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658.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659.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60.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661.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662.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663.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664.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665.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666.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667.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668.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669.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70.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671.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672.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673.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674.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675.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676.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677.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678.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679.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80.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681.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682.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683.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684.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685.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686.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687.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688.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689.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90.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691.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692.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693.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694.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695.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696.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697.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698.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699.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00.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701.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702.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703.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704.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705.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706.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707.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708.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709.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10.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711.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712.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713.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714.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715.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716.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717.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718.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719.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20.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721.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722.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723.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724.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725.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726.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727.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728.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729.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30.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731.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732.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733.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734.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735.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736.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737.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738.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739.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40.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741.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742.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743.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744.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745.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746.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747.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748.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749.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50.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751.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752.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753.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754.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755.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756.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757.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758.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759.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60.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761.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762.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763.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764.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765.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766.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767.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768.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769.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70.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771.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772.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773.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774.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775.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776.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777.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778.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779.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80.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781.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782.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783.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784.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785.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786.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787.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788.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789.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90.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791.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792.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793.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794.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795.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96.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797.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98.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99.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00.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801.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802.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803.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804.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805.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806.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807.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808.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809.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10.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811.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812.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813.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814.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815.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816.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817.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818.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819.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20.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821.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822.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823.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824.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825.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826.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827.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828.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829.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30.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831.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832.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833.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834.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835.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836.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837.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838.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839.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40.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841.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842.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843.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844.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845.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846.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847.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848.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849.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50.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851.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852.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853.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854.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855.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856.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857.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858.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859.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60.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61.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62.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63.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64.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65.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66.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67.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68.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69.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70.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71.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72.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AA85A848-1388-A942-9DB9-40AA9673D5BF}" type="slidenum">
              <a:rPr lang="en-US"/>
              <a:pPr>
                <a:defRPr/>
              </a:pPr>
              <a:t>‹#›</a:t>
            </a:fld>
            <a:endParaRPr lang="en-US"/>
          </a:p>
        </p:txBody>
      </p:sp>
    </p:spTree>
    <p:extLst>
      <p:ext uri="{BB962C8B-B14F-4D97-AF65-F5344CB8AC3E}">
        <p14:creationId xmlns:p14="http://schemas.microsoft.com/office/powerpoint/2010/main" val="310528165"/>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3B948AC6-118B-4D4B-A3BD-258EAA01DB45}" type="slidenum">
              <a:rPr lang="en-US"/>
              <a:pPr>
                <a:defRPr/>
              </a:pPr>
              <a:t>‹#›</a:t>
            </a:fld>
            <a:endParaRPr lang="en-US"/>
          </a:p>
        </p:txBody>
      </p:sp>
    </p:spTree>
    <p:extLst>
      <p:ext uri="{BB962C8B-B14F-4D97-AF65-F5344CB8AC3E}">
        <p14:creationId xmlns:p14="http://schemas.microsoft.com/office/powerpoint/2010/main" val="2013564858"/>
      </p:ext>
    </p:extLst>
  </p:cSld>
  <p:clrMapOvr>
    <a:masterClrMapping/>
  </p:clrMapOvr>
</p:sldLayout>
</file>

<file path=ppt/slideLayouts/slideLayout10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54D40FB3-80C7-1F40-A31E-72E246B37D4D}" type="slidenum">
              <a:rPr lang="en-US"/>
              <a:pPr>
                <a:defRPr/>
              </a:pPr>
              <a:t>‹#›</a:t>
            </a:fld>
            <a:endParaRPr lang="en-US"/>
          </a:p>
        </p:txBody>
      </p:sp>
    </p:spTree>
    <p:extLst>
      <p:ext uri="{BB962C8B-B14F-4D97-AF65-F5344CB8AC3E}">
        <p14:creationId xmlns:p14="http://schemas.microsoft.com/office/powerpoint/2010/main" val="1653974482"/>
      </p:ext>
    </p:extLst>
  </p:cSld>
  <p:clrMapOvr>
    <a:masterClrMapping/>
  </p:clrMapOvr>
</p:sldLayout>
</file>

<file path=ppt/slideLayouts/slideLayout10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0749F99A-BA1D-EA4D-ACC5-0D4E10C584F8}" type="slidenum">
              <a:rPr lang="en-US"/>
              <a:pPr>
                <a:defRPr/>
              </a:pPr>
              <a:t>‹#›</a:t>
            </a:fld>
            <a:endParaRPr lang="en-US"/>
          </a:p>
        </p:txBody>
      </p:sp>
    </p:spTree>
    <p:extLst>
      <p:ext uri="{BB962C8B-B14F-4D97-AF65-F5344CB8AC3E}">
        <p14:creationId xmlns:p14="http://schemas.microsoft.com/office/powerpoint/2010/main" val="1573345693"/>
      </p:ext>
    </p:extLst>
  </p:cSld>
  <p:clrMapOvr>
    <a:masterClrMapping/>
  </p:clrMapOvr>
</p:sldLayout>
</file>

<file path=ppt/slideLayouts/slideLayout10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65AC7AFA-50B3-D54E-923D-E7668F3CF160}" type="slidenum">
              <a:rPr lang="en-US"/>
              <a:pPr>
                <a:defRPr/>
              </a:pPr>
              <a:t>‹#›</a:t>
            </a:fld>
            <a:endParaRPr lang="en-US"/>
          </a:p>
        </p:txBody>
      </p:sp>
    </p:spTree>
    <p:extLst>
      <p:ext uri="{BB962C8B-B14F-4D97-AF65-F5344CB8AC3E}">
        <p14:creationId xmlns:p14="http://schemas.microsoft.com/office/powerpoint/2010/main" val="610971122"/>
      </p:ext>
    </p:extLst>
  </p:cSld>
  <p:clrMapOvr>
    <a:masterClrMapping/>
  </p:clrMapOvr>
</p:sldLayout>
</file>

<file path=ppt/slideLayouts/slideLayout10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1CBF1726-3ED2-924C-8ED8-E2227EB06F15}" type="slidenum">
              <a:rPr lang="en-US"/>
              <a:pPr>
                <a:defRPr/>
              </a:pPr>
              <a:t>‹#›</a:t>
            </a:fld>
            <a:endParaRPr lang="en-US"/>
          </a:p>
        </p:txBody>
      </p:sp>
    </p:spTree>
    <p:extLst>
      <p:ext uri="{BB962C8B-B14F-4D97-AF65-F5344CB8AC3E}">
        <p14:creationId xmlns:p14="http://schemas.microsoft.com/office/powerpoint/2010/main" val="498671520"/>
      </p:ext>
    </p:extLst>
  </p:cSld>
  <p:clrMapOvr>
    <a:masterClrMapping/>
  </p:clrMapOvr>
</p:sldLayout>
</file>

<file path=ppt/slideLayouts/slideLayout10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C3DDE102-230C-714C-A1F7-7825E48CF82A}" type="slidenum">
              <a:rPr lang="en-US"/>
              <a:pPr>
                <a:defRPr/>
              </a:pPr>
              <a:t>‹#›</a:t>
            </a:fld>
            <a:endParaRPr lang="en-US"/>
          </a:p>
        </p:txBody>
      </p:sp>
    </p:spTree>
    <p:extLst>
      <p:ext uri="{BB962C8B-B14F-4D97-AF65-F5344CB8AC3E}">
        <p14:creationId xmlns:p14="http://schemas.microsoft.com/office/powerpoint/2010/main" val="753734611"/>
      </p:ext>
    </p:extLst>
  </p:cSld>
  <p:clrMapOvr>
    <a:masterClrMapping/>
  </p:clrMapOvr>
</p:sldLayout>
</file>

<file path=ppt/slideLayouts/slideLayout105.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0EA62A49-A0CC-964B-8B20-5913807AB4D4}" type="slidenum">
              <a:rPr lang="en-US"/>
              <a:pPr>
                <a:defRPr/>
              </a:pPr>
              <a:t>‹#›</a:t>
            </a:fld>
            <a:endParaRPr lang="en-US"/>
          </a:p>
        </p:txBody>
      </p:sp>
    </p:spTree>
    <p:extLst>
      <p:ext uri="{BB962C8B-B14F-4D97-AF65-F5344CB8AC3E}">
        <p14:creationId xmlns:p14="http://schemas.microsoft.com/office/powerpoint/2010/main" val="4254201621"/>
      </p:ext>
    </p:extLst>
  </p:cSld>
  <p:clrMapOvr>
    <a:masterClrMapping/>
  </p:clrMapOvr>
</p:sldLayout>
</file>

<file path=ppt/slideLayouts/slideLayout106.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p:txBody>
          <a:bodyPr/>
          <a:lstStyle>
            <a:lvl1pPr algn="ctr">
              <a:defRPr/>
            </a:lvl1pPr>
          </a:lstStyle>
          <a:p>
            <a:pPr>
              <a:defRPr/>
            </a:pPr>
            <a:endParaRPr lang="en-US"/>
          </a:p>
        </p:txBody>
      </p:sp>
      <p:sp>
        <p:nvSpPr>
          <p:cNvPr id="7" name="Rectangle 5"/>
          <p:cNvSpPr>
            <a:spLocks noGrp="1" noChangeArrowheads="1"/>
          </p:cNvSpPr>
          <p:nvPr>
            <p:ph type="ftr" sz="quarter" idx="11"/>
          </p:nvPr>
        </p:nvSpPr>
        <p:spPr/>
        <p:txBody>
          <a:bodyPr/>
          <a:lstStyle>
            <a:lvl1pPr>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vl1pPr>
          </a:lstStyle>
          <a:p>
            <a:pPr>
              <a:defRPr/>
            </a:pPr>
            <a:fld id="{E2956C0E-FAC2-0749-B7B2-FF52E3B5DF31}" type="slidenum">
              <a:rPr lang="en-US"/>
              <a:pPr>
                <a:defRPr/>
              </a:pPr>
              <a:t>‹#›</a:t>
            </a:fld>
            <a:endParaRPr lang="en-US"/>
          </a:p>
        </p:txBody>
      </p:sp>
    </p:spTree>
    <p:extLst>
      <p:ext uri="{BB962C8B-B14F-4D97-AF65-F5344CB8AC3E}">
        <p14:creationId xmlns:p14="http://schemas.microsoft.com/office/powerpoint/2010/main" val="2780019267"/>
      </p:ext>
    </p:extLst>
  </p:cSld>
  <p:clrMapOvr>
    <a:masterClrMapping/>
  </p:clrMapOvr>
</p:sldLayout>
</file>

<file path=ppt/slideLayouts/slideLayout10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lvl1pPr defTabSz="914400" eaLnBrk="0" hangingPunct="0">
              <a:defRPr/>
            </a:lvl1pPr>
          </a:lstStyle>
          <a:p>
            <a:pPr>
              <a:defRPr/>
            </a:pPr>
            <a:fld id="{92BDB669-AA01-C74A-89AC-08989FCCF714}" type="datetime1">
              <a:rPr lang="en-US"/>
              <a:pPr>
                <a:defRPr/>
              </a:pPr>
              <a:t>5/22/26</a:t>
            </a:fld>
            <a:endParaRPr lang="en-US"/>
          </a:p>
        </p:txBody>
      </p:sp>
      <p:sp>
        <p:nvSpPr>
          <p:cNvPr id="5" name="Footer Placeholder 4"/>
          <p:cNvSpPr>
            <a:spLocks noGrp="1"/>
          </p:cNvSpPr>
          <p:nvPr>
            <p:ph type="ftr" sz="quarter" idx="11"/>
          </p:nvPr>
        </p:nvSpPr>
        <p:spPr/>
        <p:txBody>
          <a:bodyPr/>
          <a:lstStyle>
            <a:lvl1pPr defTabSz="914400" eaLnBrk="0" hangingPunct="0">
              <a:defRPr/>
            </a:lvl1pPr>
          </a:lstStyle>
          <a:p>
            <a:pPr>
              <a:defRPr/>
            </a:pPr>
            <a:endParaRPr lang="en-US"/>
          </a:p>
        </p:txBody>
      </p:sp>
      <p:sp>
        <p:nvSpPr>
          <p:cNvPr id="6" name="Slide Number Placeholder 5"/>
          <p:cNvSpPr>
            <a:spLocks noGrp="1"/>
          </p:cNvSpPr>
          <p:nvPr>
            <p:ph type="sldNum" sz="quarter" idx="12"/>
          </p:nvPr>
        </p:nvSpPr>
        <p:spPr/>
        <p:txBody>
          <a:bodyPr/>
          <a:lstStyle>
            <a:lvl1pPr defTabSz="914400" eaLnBrk="0" hangingPunct="0">
              <a:defRPr/>
            </a:lvl1pPr>
          </a:lstStyle>
          <a:p>
            <a:pPr>
              <a:defRPr/>
            </a:pPr>
            <a:fld id="{4964E9BE-EABD-1042-8AB6-75722D17E32B}" type="slidenum">
              <a:rPr lang="en-US"/>
              <a:pPr>
                <a:defRPr/>
              </a:pPr>
              <a:t>‹#›</a:t>
            </a:fld>
            <a:endParaRPr lang="en-US"/>
          </a:p>
        </p:txBody>
      </p:sp>
    </p:spTree>
    <p:extLst>
      <p:ext uri="{BB962C8B-B14F-4D97-AF65-F5344CB8AC3E}">
        <p14:creationId xmlns:p14="http://schemas.microsoft.com/office/powerpoint/2010/main" val="1184030014"/>
      </p:ext>
    </p:extLst>
  </p:cSld>
  <p:clrMapOvr>
    <a:masterClrMapping/>
  </p:clrMapOvr>
</p:sldLayout>
</file>

<file path=ppt/slideLayouts/slideLayout10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defTabSz="914400" eaLnBrk="0" hangingPunct="0">
              <a:defRPr/>
            </a:lvl1pPr>
          </a:lstStyle>
          <a:p>
            <a:pPr>
              <a:defRPr/>
            </a:pPr>
            <a:fld id="{2EB7035E-1A75-544C-A082-6C1B87B4C1BD}" type="datetime1">
              <a:rPr lang="en-US"/>
              <a:pPr>
                <a:defRPr/>
              </a:pPr>
              <a:t>5/22/26</a:t>
            </a:fld>
            <a:endParaRPr lang="en-US"/>
          </a:p>
        </p:txBody>
      </p:sp>
      <p:sp>
        <p:nvSpPr>
          <p:cNvPr id="5" name="Footer Placeholder 4"/>
          <p:cNvSpPr>
            <a:spLocks noGrp="1"/>
          </p:cNvSpPr>
          <p:nvPr>
            <p:ph type="ftr" sz="quarter" idx="11"/>
          </p:nvPr>
        </p:nvSpPr>
        <p:spPr/>
        <p:txBody>
          <a:bodyPr/>
          <a:lstStyle>
            <a:lvl1pPr defTabSz="914400" eaLnBrk="0" hangingPunct="0">
              <a:defRPr/>
            </a:lvl1pPr>
          </a:lstStyle>
          <a:p>
            <a:pPr>
              <a:defRPr/>
            </a:pPr>
            <a:endParaRPr lang="en-US"/>
          </a:p>
        </p:txBody>
      </p:sp>
      <p:sp>
        <p:nvSpPr>
          <p:cNvPr id="6" name="Slide Number Placeholder 5"/>
          <p:cNvSpPr>
            <a:spLocks noGrp="1"/>
          </p:cNvSpPr>
          <p:nvPr>
            <p:ph type="sldNum" sz="quarter" idx="12"/>
          </p:nvPr>
        </p:nvSpPr>
        <p:spPr/>
        <p:txBody>
          <a:bodyPr/>
          <a:lstStyle>
            <a:lvl1pPr defTabSz="914400" eaLnBrk="0" hangingPunct="0">
              <a:defRPr/>
            </a:lvl1pPr>
          </a:lstStyle>
          <a:p>
            <a:pPr>
              <a:defRPr/>
            </a:pPr>
            <a:fld id="{65312F16-CF6C-B443-81CF-95AC7B2717FC}" type="slidenum">
              <a:rPr lang="en-US"/>
              <a:pPr>
                <a:defRPr/>
              </a:pPr>
              <a:t>‹#›</a:t>
            </a:fld>
            <a:endParaRPr lang="en-US"/>
          </a:p>
        </p:txBody>
      </p:sp>
    </p:spTree>
    <p:extLst>
      <p:ext uri="{BB962C8B-B14F-4D97-AF65-F5344CB8AC3E}">
        <p14:creationId xmlns:p14="http://schemas.microsoft.com/office/powerpoint/2010/main" val="2561139211"/>
      </p:ext>
    </p:extLst>
  </p:cSld>
  <p:clrMapOvr>
    <a:masterClrMapping/>
  </p:clrMapOvr>
</p:sldLayout>
</file>

<file path=ppt/slideLayouts/slideLayout10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lvl1pPr defTabSz="914400" eaLnBrk="0" hangingPunct="0">
              <a:defRPr/>
            </a:lvl1pPr>
          </a:lstStyle>
          <a:p>
            <a:pPr>
              <a:defRPr/>
            </a:pPr>
            <a:fld id="{56D2253F-3B40-FD46-B4AC-07E879D63447}" type="datetime1">
              <a:rPr lang="en-US"/>
              <a:pPr>
                <a:defRPr/>
              </a:pPr>
              <a:t>5/22/26</a:t>
            </a:fld>
            <a:endParaRPr lang="en-US"/>
          </a:p>
        </p:txBody>
      </p:sp>
      <p:sp>
        <p:nvSpPr>
          <p:cNvPr id="5" name="Footer Placeholder 4"/>
          <p:cNvSpPr>
            <a:spLocks noGrp="1"/>
          </p:cNvSpPr>
          <p:nvPr>
            <p:ph type="ftr" sz="quarter" idx="11"/>
          </p:nvPr>
        </p:nvSpPr>
        <p:spPr/>
        <p:txBody>
          <a:bodyPr/>
          <a:lstStyle>
            <a:lvl1pPr defTabSz="914400" eaLnBrk="0" hangingPunct="0">
              <a:defRPr/>
            </a:lvl1pPr>
          </a:lstStyle>
          <a:p>
            <a:pPr>
              <a:defRPr/>
            </a:pPr>
            <a:endParaRPr lang="en-US"/>
          </a:p>
        </p:txBody>
      </p:sp>
      <p:sp>
        <p:nvSpPr>
          <p:cNvPr id="6" name="Slide Number Placeholder 5"/>
          <p:cNvSpPr>
            <a:spLocks noGrp="1"/>
          </p:cNvSpPr>
          <p:nvPr>
            <p:ph type="sldNum" sz="quarter" idx="12"/>
          </p:nvPr>
        </p:nvSpPr>
        <p:spPr/>
        <p:txBody>
          <a:bodyPr/>
          <a:lstStyle>
            <a:lvl1pPr defTabSz="914400" eaLnBrk="0" hangingPunct="0">
              <a:defRPr/>
            </a:lvl1pPr>
          </a:lstStyle>
          <a:p>
            <a:pPr>
              <a:defRPr/>
            </a:pPr>
            <a:fld id="{4371EBBE-AC28-384E-90EC-F936DCA564F9}" type="slidenum">
              <a:rPr lang="en-US"/>
              <a:pPr>
                <a:defRPr/>
              </a:pPr>
              <a:t>‹#›</a:t>
            </a:fld>
            <a:endParaRPr lang="en-US"/>
          </a:p>
        </p:txBody>
      </p:sp>
    </p:spTree>
    <p:extLst>
      <p:ext uri="{BB962C8B-B14F-4D97-AF65-F5344CB8AC3E}">
        <p14:creationId xmlns:p14="http://schemas.microsoft.com/office/powerpoint/2010/main" val="3678495986"/>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5C77E9EB-8325-CD45-BC53-46D4C414A6EC}" type="slidenum">
              <a:rPr lang="en-US"/>
              <a:pPr>
                <a:defRPr/>
              </a:pPr>
              <a:t>‹#›</a:t>
            </a:fld>
            <a:endParaRPr lang="en-US"/>
          </a:p>
        </p:txBody>
      </p:sp>
    </p:spTree>
    <p:extLst>
      <p:ext uri="{BB962C8B-B14F-4D97-AF65-F5344CB8AC3E}">
        <p14:creationId xmlns:p14="http://schemas.microsoft.com/office/powerpoint/2010/main" val="414677378"/>
      </p:ext>
    </p:extLst>
  </p:cSld>
  <p:clrMapOvr>
    <a:masterClrMapping/>
  </p:clrMapOvr>
</p:sldLayout>
</file>

<file path=ppt/slideLayouts/slideLayout11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10"/>
          </p:nvPr>
        </p:nvSpPr>
        <p:spPr/>
        <p:txBody>
          <a:bodyPr/>
          <a:lstStyle>
            <a:lvl1pPr defTabSz="914400" eaLnBrk="0" hangingPunct="0">
              <a:defRPr/>
            </a:lvl1pPr>
          </a:lstStyle>
          <a:p>
            <a:pPr>
              <a:defRPr/>
            </a:pPr>
            <a:fld id="{560B8EB9-46D6-1E4A-B515-914F88248D92}" type="datetime1">
              <a:rPr lang="en-US"/>
              <a:pPr>
                <a:defRPr/>
              </a:pPr>
              <a:t>5/22/26</a:t>
            </a:fld>
            <a:endParaRPr lang="en-US"/>
          </a:p>
        </p:txBody>
      </p:sp>
      <p:sp>
        <p:nvSpPr>
          <p:cNvPr id="6" name="Footer Placeholder 4"/>
          <p:cNvSpPr>
            <a:spLocks noGrp="1"/>
          </p:cNvSpPr>
          <p:nvPr>
            <p:ph type="ftr" sz="quarter" idx="11"/>
          </p:nvPr>
        </p:nvSpPr>
        <p:spPr/>
        <p:txBody>
          <a:bodyPr/>
          <a:lstStyle>
            <a:lvl1pPr defTabSz="914400" eaLnBrk="0" hangingPunct="0">
              <a:defRPr/>
            </a:lvl1pPr>
          </a:lstStyle>
          <a:p>
            <a:pPr>
              <a:defRPr/>
            </a:pPr>
            <a:endParaRPr lang="en-US"/>
          </a:p>
        </p:txBody>
      </p:sp>
      <p:sp>
        <p:nvSpPr>
          <p:cNvPr id="7" name="Slide Number Placeholder 5"/>
          <p:cNvSpPr>
            <a:spLocks noGrp="1"/>
          </p:cNvSpPr>
          <p:nvPr>
            <p:ph type="sldNum" sz="quarter" idx="12"/>
          </p:nvPr>
        </p:nvSpPr>
        <p:spPr/>
        <p:txBody>
          <a:bodyPr/>
          <a:lstStyle>
            <a:lvl1pPr defTabSz="914400" eaLnBrk="0" hangingPunct="0">
              <a:defRPr/>
            </a:lvl1pPr>
          </a:lstStyle>
          <a:p>
            <a:pPr>
              <a:defRPr/>
            </a:pPr>
            <a:fld id="{9F34C6B6-FBD9-7D49-A0EF-2D3F80F9A636}" type="slidenum">
              <a:rPr lang="en-US"/>
              <a:pPr>
                <a:defRPr/>
              </a:pPr>
              <a:t>‹#›</a:t>
            </a:fld>
            <a:endParaRPr lang="en-US"/>
          </a:p>
        </p:txBody>
      </p:sp>
    </p:spTree>
    <p:extLst>
      <p:ext uri="{BB962C8B-B14F-4D97-AF65-F5344CB8AC3E}">
        <p14:creationId xmlns:p14="http://schemas.microsoft.com/office/powerpoint/2010/main" val="360667086"/>
      </p:ext>
    </p:extLst>
  </p:cSld>
  <p:clrMapOvr>
    <a:masterClrMapping/>
  </p:clrMapOvr>
</p:sldLayout>
</file>

<file path=ppt/slideLayouts/slideLayout11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p:txBody>
          <a:bodyPr/>
          <a:lstStyle>
            <a:lvl1pPr defTabSz="914400" eaLnBrk="0" hangingPunct="0">
              <a:defRPr/>
            </a:lvl1pPr>
          </a:lstStyle>
          <a:p>
            <a:pPr>
              <a:defRPr/>
            </a:pPr>
            <a:fld id="{7CAA0260-F6DA-F34E-8434-3EEE816A02ED}" type="datetime1">
              <a:rPr lang="en-US"/>
              <a:pPr>
                <a:defRPr/>
              </a:pPr>
              <a:t>5/22/26</a:t>
            </a:fld>
            <a:endParaRPr lang="en-US"/>
          </a:p>
        </p:txBody>
      </p:sp>
      <p:sp>
        <p:nvSpPr>
          <p:cNvPr id="8" name="Footer Placeholder 4"/>
          <p:cNvSpPr>
            <a:spLocks noGrp="1"/>
          </p:cNvSpPr>
          <p:nvPr>
            <p:ph type="ftr" sz="quarter" idx="11"/>
          </p:nvPr>
        </p:nvSpPr>
        <p:spPr/>
        <p:txBody>
          <a:bodyPr/>
          <a:lstStyle>
            <a:lvl1pPr defTabSz="914400" eaLnBrk="0" hangingPunct="0">
              <a:defRPr/>
            </a:lvl1pPr>
          </a:lstStyle>
          <a:p>
            <a:pPr>
              <a:defRPr/>
            </a:pPr>
            <a:endParaRPr lang="en-US"/>
          </a:p>
        </p:txBody>
      </p:sp>
      <p:sp>
        <p:nvSpPr>
          <p:cNvPr id="9" name="Slide Number Placeholder 5"/>
          <p:cNvSpPr>
            <a:spLocks noGrp="1"/>
          </p:cNvSpPr>
          <p:nvPr>
            <p:ph type="sldNum" sz="quarter" idx="12"/>
          </p:nvPr>
        </p:nvSpPr>
        <p:spPr/>
        <p:txBody>
          <a:bodyPr/>
          <a:lstStyle>
            <a:lvl1pPr defTabSz="914400" eaLnBrk="0" hangingPunct="0">
              <a:defRPr/>
            </a:lvl1pPr>
          </a:lstStyle>
          <a:p>
            <a:pPr>
              <a:defRPr/>
            </a:pPr>
            <a:fld id="{1133A7A1-FBD9-9544-A818-0FF1494D753F}" type="slidenum">
              <a:rPr lang="en-US"/>
              <a:pPr>
                <a:defRPr/>
              </a:pPr>
              <a:t>‹#›</a:t>
            </a:fld>
            <a:endParaRPr lang="en-US"/>
          </a:p>
        </p:txBody>
      </p:sp>
    </p:spTree>
    <p:extLst>
      <p:ext uri="{BB962C8B-B14F-4D97-AF65-F5344CB8AC3E}">
        <p14:creationId xmlns:p14="http://schemas.microsoft.com/office/powerpoint/2010/main" val="66764436"/>
      </p:ext>
    </p:extLst>
  </p:cSld>
  <p:clrMapOvr>
    <a:masterClrMapping/>
  </p:clrMapOvr>
</p:sldLayout>
</file>

<file path=ppt/slideLayouts/slideLayout11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p:cNvSpPr>
            <a:spLocks noGrp="1"/>
          </p:cNvSpPr>
          <p:nvPr>
            <p:ph type="dt" sz="half" idx="10"/>
          </p:nvPr>
        </p:nvSpPr>
        <p:spPr/>
        <p:txBody>
          <a:bodyPr/>
          <a:lstStyle>
            <a:lvl1pPr defTabSz="914400" eaLnBrk="0" hangingPunct="0">
              <a:defRPr/>
            </a:lvl1pPr>
          </a:lstStyle>
          <a:p>
            <a:pPr>
              <a:defRPr/>
            </a:pPr>
            <a:fld id="{B7A6F7B8-CF91-CE45-BD85-3A86C47EB530}" type="datetime1">
              <a:rPr lang="en-US"/>
              <a:pPr>
                <a:defRPr/>
              </a:pPr>
              <a:t>5/22/26</a:t>
            </a:fld>
            <a:endParaRPr lang="en-US"/>
          </a:p>
        </p:txBody>
      </p:sp>
      <p:sp>
        <p:nvSpPr>
          <p:cNvPr id="4" name="Footer Placeholder 4"/>
          <p:cNvSpPr>
            <a:spLocks noGrp="1"/>
          </p:cNvSpPr>
          <p:nvPr>
            <p:ph type="ftr" sz="quarter" idx="11"/>
          </p:nvPr>
        </p:nvSpPr>
        <p:spPr/>
        <p:txBody>
          <a:bodyPr/>
          <a:lstStyle>
            <a:lvl1pPr defTabSz="914400" eaLnBrk="0" hangingPunct="0">
              <a:defRPr/>
            </a:lvl1pPr>
          </a:lstStyle>
          <a:p>
            <a:pPr>
              <a:defRPr/>
            </a:pPr>
            <a:endParaRPr lang="en-US"/>
          </a:p>
        </p:txBody>
      </p:sp>
      <p:sp>
        <p:nvSpPr>
          <p:cNvPr id="5" name="Slide Number Placeholder 5"/>
          <p:cNvSpPr>
            <a:spLocks noGrp="1"/>
          </p:cNvSpPr>
          <p:nvPr>
            <p:ph type="sldNum" sz="quarter" idx="12"/>
          </p:nvPr>
        </p:nvSpPr>
        <p:spPr/>
        <p:txBody>
          <a:bodyPr/>
          <a:lstStyle>
            <a:lvl1pPr defTabSz="914400" eaLnBrk="0" hangingPunct="0">
              <a:defRPr/>
            </a:lvl1pPr>
          </a:lstStyle>
          <a:p>
            <a:pPr>
              <a:defRPr/>
            </a:pPr>
            <a:fld id="{30F339AD-DA3A-A249-A75D-DFE78FB422FF}" type="slidenum">
              <a:rPr lang="en-US"/>
              <a:pPr>
                <a:defRPr/>
              </a:pPr>
              <a:t>‹#›</a:t>
            </a:fld>
            <a:endParaRPr lang="en-US"/>
          </a:p>
        </p:txBody>
      </p:sp>
    </p:spTree>
    <p:extLst>
      <p:ext uri="{BB962C8B-B14F-4D97-AF65-F5344CB8AC3E}">
        <p14:creationId xmlns:p14="http://schemas.microsoft.com/office/powerpoint/2010/main" val="3661162581"/>
      </p:ext>
    </p:extLst>
  </p:cSld>
  <p:clrMapOvr>
    <a:masterClrMapping/>
  </p:clrMapOvr>
</p:sldLayout>
</file>

<file path=ppt/slideLayouts/slideLayout11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defTabSz="914400" eaLnBrk="0" hangingPunct="0">
              <a:defRPr/>
            </a:lvl1pPr>
          </a:lstStyle>
          <a:p>
            <a:pPr>
              <a:defRPr/>
            </a:pPr>
            <a:fld id="{A57E568E-FAEA-8B4D-BD2B-BDC2F0693B70}" type="datetime1">
              <a:rPr lang="en-US"/>
              <a:pPr>
                <a:defRPr/>
              </a:pPr>
              <a:t>5/22/26</a:t>
            </a:fld>
            <a:endParaRPr lang="en-US"/>
          </a:p>
        </p:txBody>
      </p:sp>
      <p:sp>
        <p:nvSpPr>
          <p:cNvPr id="3" name="Footer Placeholder 4"/>
          <p:cNvSpPr>
            <a:spLocks noGrp="1"/>
          </p:cNvSpPr>
          <p:nvPr>
            <p:ph type="ftr" sz="quarter" idx="11"/>
          </p:nvPr>
        </p:nvSpPr>
        <p:spPr/>
        <p:txBody>
          <a:bodyPr/>
          <a:lstStyle>
            <a:lvl1pPr defTabSz="914400" eaLnBrk="0" hangingPunct="0">
              <a:defRPr/>
            </a:lvl1pPr>
          </a:lstStyle>
          <a:p>
            <a:pPr>
              <a:defRPr/>
            </a:pPr>
            <a:endParaRPr lang="en-US"/>
          </a:p>
        </p:txBody>
      </p:sp>
      <p:sp>
        <p:nvSpPr>
          <p:cNvPr id="4" name="Slide Number Placeholder 5"/>
          <p:cNvSpPr>
            <a:spLocks noGrp="1"/>
          </p:cNvSpPr>
          <p:nvPr>
            <p:ph type="sldNum" sz="quarter" idx="12"/>
          </p:nvPr>
        </p:nvSpPr>
        <p:spPr/>
        <p:txBody>
          <a:bodyPr/>
          <a:lstStyle>
            <a:lvl1pPr defTabSz="914400" eaLnBrk="0" hangingPunct="0">
              <a:defRPr/>
            </a:lvl1pPr>
          </a:lstStyle>
          <a:p>
            <a:pPr>
              <a:defRPr/>
            </a:pPr>
            <a:fld id="{787AD03C-0069-014A-8783-12B0B9F26199}" type="slidenum">
              <a:rPr lang="en-US"/>
              <a:pPr>
                <a:defRPr/>
              </a:pPr>
              <a:t>‹#›</a:t>
            </a:fld>
            <a:endParaRPr lang="en-US"/>
          </a:p>
        </p:txBody>
      </p:sp>
    </p:spTree>
    <p:extLst>
      <p:ext uri="{BB962C8B-B14F-4D97-AF65-F5344CB8AC3E}">
        <p14:creationId xmlns:p14="http://schemas.microsoft.com/office/powerpoint/2010/main" val="3928358794"/>
      </p:ext>
    </p:extLst>
  </p:cSld>
  <p:clrMapOvr>
    <a:masterClrMapping/>
  </p:clrMapOvr>
</p:sldLayout>
</file>

<file path=ppt/slideLayouts/slideLayout11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defTabSz="914400" eaLnBrk="0" hangingPunct="0">
              <a:defRPr/>
            </a:lvl1pPr>
          </a:lstStyle>
          <a:p>
            <a:pPr>
              <a:defRPr/>
            </a:pPr>
            <a:fld id="{639BCEA4-9A68-FE40-BA33-1471AAAF9163}" type="datetime1">
              <a:rPr lang="en-US"/>
              <a:pPr>
                <a:defRPr/>
              </a:pPr>
              <a:t>5/22/26</a:t>
            </a:fld>
            <a:endParaRPr lang="en-US"/>
          </a:p>
        </p:txBody>
      </p:sp>
      <p:sp>
        <p:nvSpPr>
          <p:cNvPr id="6" name="Footer Placeholder 4"/>
          <p:cNvSpPr>
            <a:spLocks noGrp="1"/>
          </p:cNvSpPr>
          <p:nvPr>
            <p:ph type="ftr" sz="quarter" idx="11"/>
          </p:nvPr>
        </p:nvSpPr>
        <p:spPr/>
        <p:txBody>
          <a:bodyPr/>
          <a:lstStyle>
            <a:lvl1pPr defTabSz="914400" eaLnBrk="0" hangingPunct="0">
              <a:defRPr/>
            </a:lvl1pPr>
          </a:lstStyle>
          <a:p>
            <a:pPr>
              <a:defRPr/>
            </a:pPr>
            <a:endParaRPr lang="en-US"/>
          </a:p>
        </p:txBody>
      </p:sp>
      <p:sp>
        <p:nvSpPr>
          <p:cNvPr id="7" name="Slide Number Placeholder 5"/>
          <p:cNvSpPr>
            <a:spLocks noGrp="1"/>
          </p:cNvSpPr>
          <p:nvPr>
            <p:ph type="sldNum" sz="quarter" idx="12"/>
          </p:nvPr>
        </p:nvSpPr>
        <p:spPr/>
        <p:txBody>
          <a:bodyPr/>
          <a:lstStyle>
            <a:lvl1pPr defTabSz="914400" eaLnBrk="0" hangingPunct="0">
              <a:defRPr/>
            </a:lvl1pPr>
          </a:lstStyle>
          <a:p>
            <a:pPr>
              <a:defRPr/>
            </a:pPr>
            <a:fld id="{BDF27B04-AA32-C547-A8C4-D951EB059FB8}" type="slidenum">
              <a:rPr lang="en-US"/>
              <a:pPr>
                <a:defRPr/>
              </a:pPr>
              <a:t>‹#›</a:t>
            </a:fld>
            <a:endParaRPr lang="en-US"/>
          </a:p>
        </p:txBody>
      </p:sp>
    </p:spTree>
    <p:extLst>
      <p:ext uri="{BB962C8B-B14F-4D97-AF65-F5344CB8AC3E}">
        <p14:creationId xmlns:p14="http://schemas.microsoft.com/office/powerpoint/2010/main" val="2077184108"/>
      </p:ext>
    </p:extLst>
  </p:cSld>
  <p:clrMapOvr>
    <a:masterClrMapping/>
  </p:clrMapOvr>
</p:sldLayout>
</file>

<file path=ppt/slideLayouts/slideLayout11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defTabSz="914400" eaLnBrk="0" hangingPunct="0">
              <a:defRPr/>
            </a:lvl1pPr>
          </a:lstStyle>
          <a:p>
            <a:pPr>
              <a:defRPr/>
            </a:pPr>
            <a:fld id="{7A696958-4C67-054E-9E8A-644BDD92D8C0}" type="datetime1">
              <a:rPr lang="en-US"/>
              <a:pPr>
                <a:defRPr/>
              </a:pPr>
              <a:t>5/22/26</a:t>
            </a:fld>
            <a:endParaRPr lang="en-US"/>
          </a:p>
        </p:txBody>
      </p:sp>
      <p:sp>
        <p:nvSpPr>
          <p:cNvPr id="6" name="Footer Placeholder 4"/>
          <p:cNvSpPr>
            <a:spLocks noGrp="1"/>
          </p:cNvSpPr>
          <p:nvPr>
            <p:ph type="ftr" sz="quarter" idx="11"/>
          </p:nvPr>
        </p:nvSpPr>
        <p:spPr/>
        <p:txBody>
          <a:bodyPr/>
          <a:lstStyle>
            <a:lvl1pPr defTabSz="914400" eaLnBrk="0" hangingPunct="0">
              <a:defRPr/>
            </a:lvl1pPr>
          </a:lstStyle>
          <a:p>
            <a:pPr>
              <a:defRPr/>
            </a:pPr>
            <a:endParaRPr lang="en-US"/>
          </a:p>
        </p:txBody>
      </p:sp>
      <p:sp>
        <p:nvSpPr>
          <p:cNvPr id="7" name="Slide Number Placeholder 5"/>
          <p:cNvSpPr>
            <a:spLocks noGrp="1"/>
          </p:cNvSpPr>
          <p:nvPr>
            <p:ph type="sldNum" sz="quarter" idx="12"/>
          </p:nvPr>
        </p:nvSpPr>
        <p:spPr/>
        <p:txBody>
          <a:bodyPr/>
          <a:lstStyle>
            <a:lvl1pPr defTabSz="914400" eaLnBrk="0" hangingPunct="0">
              <a:defRPr/>
            </a:lvl1pPr>
          </a:lstStyle>
          <a:p>
            <a:pPr>
              <a:defRPr/>
            </a:pPr>
            <a:fld id="{6BCEF003-8469-D141-9AE9-962C663FB90B}" type="slidenum">
              <a:rPr lang="en-US"/>
              <a:pPr>
                <a:defRPr/>
              </a:pPr>
              <a:t>‹#›</a:t>
            </a:fld>
            <a:endParaRPr lang="en-US"/>
          </a:p>
        </p:txBody>
      </p:sp>
    </p:spTree>
    <p:extLst>
      <p:ext uri="{BB962C8B-B14F-4D97-AF65-F5344CB8AC3E}">
        <p14:creationId xmlns:p14="http://schemas.microsoft.com/office/powerpoint/2010/main" val="1808443419"/>
      </p:ext>
    </p:extLst>
  </p:cSld>
  <p:clrMapOvr>
    <a:masterClrMapping/>
  </p:clrMapOvr>
</p:sldLayout>
</file>

<file path=ppt/slideLayouts/slideLayout11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defTabSz="914400" eaLnBrk="0" hangingPunct="0">
              <a:defRPr/>
            </a:lvl1pPr>
          </a:lstStyle>
          <a:p>
            <a:pPr>
              <a:defRPr/>
            </a:pPr>
            <a:fld id="{67D8F49B-DE6C-D34C-A4DA-1C422A07922F}" type="datetime1">
              <a:rPr lang="en-US"/>
              <a:pPr>
                <a:defRPr/>
              </a:pPr>
              <a:t>5/22/26</a:t>
            </a:fld>
            <a:endParaRPr lang="en-US"/>
          </a:p>
        </p:txBody>
      </p:sp>
      <p:sp>
        <p:nvSpPr>
          <p:cNvPr id="5" name="Footer Placeholder 4"/>
          <p:cNvSpPr>
            <a:spLocks noGrp="1"/>
          </p:cNvSpPr>
          <p:nvPr>
            <p:ph type="ftr" sz="quarter" idx="11"/>
          </p:nvPr>
        </p:nvSpPr>
        <p:spPr/>
        <p:txBody>
          <a:bodyPr/>
          <a:lstStyle>
            <a:lvl1pPr defTabSz="914400" eaLnBrk="0" hangingPunct="0">
              <a:defRPr/>
            </a:lvl1pPr>
          </a:lstStyle>
          <a:p>
            <a:pPr>
              <a:defRPr/>
            </a:pPr>
            <a:endParaRPr lang="en-US"/>
          </a:p>
        </p:txBody>
      </p:sp>
      <p:sp>
        <p:nvSpPr>
          <p:cNvPr id="6" name="Slide Number Placeholder 5"/>
          <p:cNvSpPr>
            <a:spLocks noGrp="1"/>
          </p:cNvSpPr>
          <p:nvPr>
            <p:ph type="sldNum" sz="quarter" idx="12"/>
          </p:nvPr>
        </p:nvSpPr>
        <p:spPr/>
        <p:txBody>
          <a:bodyPr/>
          <a:lstStyle>
            <a:lvl1pPr defTabSz="914400" eaLnBrk="0" hangingPunct="0">
              <a:defRPr/>
            </a:lvl1pPr>
          </a:lstStyle>
          <a:p>
            <a:pPr>
              <a:defRPr/>
            </a:pPr>
            <a:fld id="{287A1FB9-BF80-E24A-965A-70D2462F7306}" type="slidenum">
              <a:rPr lang="en-US"/>
              <a:pPr>
                <a:defRPr/>
              </a:pPr>
              <a:t>‹#›</a:t>
            </a:fld>
            <a:endParaRPr lang="en-US"/>
          </a:p>
        </p:txBody>
      </p:sp>
    </p:spTree>
    <p:extLst>
      <p:ext uri="{BB962C8B-B14F-4D97-AF65-F5344CB8AC3E}">
        <p14:creationId xmlns:p14="http://schemas.microsoft.com/office/powerpoint/2010/main" val="577439035"/>
      </p:ext>
    </p:extLst>
  </p:cSld>
  <p:clrMapOvr>
    <a:masterClrMapping/>
  </p:clrMapOvr>
</p:sldLayout>
</file>

<file path=ppt/slideLayouts/slideLayout11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defTabSz="914400" eaLnBrk="0" hangingPunct="0">
              <a:defRPr/>
            </a:lvl1pPr>
          </a:lstStyle>
          <a:p>
            <a:pPr>
              <a:defRPr/>
            </a:pPr>
            <a:fld id="{FC8E3453-DEC3-034F-98DD-A83171B8D6F3}" type="datetime1">
              <a:rPr lang="en-US"/>
              <a:pPr>
                <a:defRPr/>
              </a:pPr>
              <a:t>5/22/26</a:t>
            </a:fld>
            <a:endParaRPr lang="en-US"/>
          </a:p>
        </p:txBody>
      </p:sp>
      <p:sp>
        <p:nvSpPr>
          <p:cNvPr id="5" name="Footer Placeholder 4"/>
          <p:cNvSpPr>
            <a:spLocks noGrp="1"/>
          </p:cNvSpPr>
          <p:nvPr>
            <p:ph type="ftr" sz="quarter" idx="11"/>
          </p:nvPr>
        </p:nvSpPr>
        <p:spPr/>
        <p:txBody>
          <a:bodyPr/>
          <a:lstStyle>
            <a:lvl1pPr defTabSz="914400" eaLnBrk="0" hangingPunct="0">
              <a:defRPr/>
            </a:lvl1pPr>
          </a:lstStyle>
          <a:p>
            <a:pPr>
              <a:defRPr/>
            </a:pPr>
            <a:endParaRPr lang="en-US"/>
          </a:p>
        </p:txBody>
      </p:sp>
      <p:sp>
        <p:nvSpPr>
          <p:cNvPr id="6" name="Slide Number Placeholder 5"/>
          <p:cNvSpPr>
            <a:spLocks noGrp="1"/>
          </p:cNvSpPr>
          <p:nvPr>
            <p:ph type="sldNum" sz="quarter" idx="12"/>
          </p:nvPr>
        </p:nvSpPr>
        <p:spPr/>
        <p:txBody>
          <a:bodyPr/>
          <a:lstStyle>
            <a:lvl1pPr defTabSz="914400" eaLnBrk="0" hangingPunct="0">
              <a:defRPr/>
            </a:lvl1pPr>
          </a:lstStyle>
          <a:p>
            <a:pPr>
              <a:defRPr/>
            </a:pPr>
            <a:fld id="{44436734-74E9-E041-920A-745B3E395550}" type="slidenum">
              <a:rPr lang="en-US"/>
              <a:pPr>
                <a:defRPr/>
              </a:pPr>
              <a:t>‹#›</a:t>
            </a:fld>
            <a:endParaRPr lang="en-US"/>
          </a:p>
        </p:txBody>
      </p:sp>
    </p:spTree>
    <p:extLst>
      <p:ext uri="{BB962C8B-B14F-4D97-AF65-F5344CB8AC3E}">
        <p14:creationId xmlns:p14="http://schemas.microsoft.com/office/powerpoint/2010/main" val="1467527732"/>
      </p:ext>
    </p:extLst>
  </p:cSld>
  <p:clrMapOvr>
    <a:masterClrMapping/>
  </p:clrMapOvr>
</p:sldLayout>
</file>

<file path=ppt/slideLayouts/slideLayout11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eaLnBrk="0" hangingPunct="0">
              <a:defRPr/>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defRPr/>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defRPr/>
            </a:lvl1pPr>
          </a:lstStyle>
          <a:p>
            <a:pPr>
              <a:defRPr/>
            </a:pPr>
            <a:fld id="{22062CD7-C8DF-0E4E-801B-B890BCBBA077}" type="slidenum">
              <a:rPr lang="en-US"/>
              <a:pPr>
                <a:defRPr/>
              </a:pPr>
              <a:t>‹#›</a:t>
            </a:fld>
            <a:endParaRPr lang="en-US"/>
          </a:p>
        </p:txBody>
      </p:sp>
    </p:spTree>
    <p:extLst>
      <p:ext uri="{BB962C8B-B14F-4D97-AF65-F5344CB8AC3E}">
        <p14:creationId xmlns:p14="http://schemas.microsoft.com/office/powerpoint/2010/main" val="2776218905"/>
      </p:ext>
    </p:extLst>
  </p:cSld>
  <p:clrMapOvr>
    <a:masterClrMapping/>
  </p:clrMapOvr>
</p:sldLayout>
</file>

<file path=ppt/slideLayouts/slideLayout11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0" hangingPunct="0">
              <a:defRPr/>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defRPr/>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defRPr/>
            </a:lvl1pPr>
          </a:lstStyle>
          <a:p>
            <a:pPr>
              <a:defRPr/>
            </a:pPr>
            <a:fld id="{B3FA461D-378E-CC49-8CFD-0339261EE0ED}" type="slidenum">
              <a:rPr lang="en-US"/>
              <a:pPr>
                <a:defRPr/>
              </a:pPr>
              <a:t>‹#›</a:t>
            </a:fld>
            <a:endParaRPr lang="en-US"/>
          </a:p>
        </p:txBody>
      </p:sp>
    </p:spTree>
    <p:extLst>
      <p:ext uri="{BB962C8B-B14F-4D97-AF65-F5344CB8AC3E}">
        <p14:creationId xmlns:p14="http://schemas.microsoft.com/office/powerpoint/2010/main" val="4183731888"/>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twoObjOverTx" preserve="1">
  <p:cSld name="Title and 2 Content over Tex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half" idx="3"/>
          </p:nvPr>
        </p:nvSpPr>
        <p:spPr>
          <a:xfrm>
            <a:off x="685800" y="4114800"/>
            <a:ext cx="77724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a:ln/>
        </p:spPr>
        <p:txBody>
          <a:bodyPr/>
          <a:lstStyle>
            <a:lvl1pPr>
              <a:defRPr/>
            </a:lvl1pPr>
          </a:lstStyle>
          <a:p>
            <a:pPr>
              <a:defRPr/>
            </a:pPr>
            <a:endParaRPr lang="en-US"/>
          </a:p>
        </p:txBody>
      </p:sp>
      <p:sp>
        <p:nvSpPr>
          <p:cNvPr id="7" name="Rectangle 5"/>
          <p:cNvSpPr>
            <a:spLocks noGrp="1" noChangeArrowheads="1"/>
          </p:cNvSpPr>
          <p:nvPr>
            <p:ph type="ftr" sz="quarter" idx="11"/>
          </p:nvPr>
        </p:nvSpPr>
        <p:spPr>
          <a:ln/>
        </p:spPr>
        <p:txBody>
          <a:bodyPr/>
          <a:lstStyle>
            <a:lvl1pPr>
              <a:defRPr/>
            </a:lvl1pPr>
          </a:lstStyle>
          <a:p>
            <a:pPr>
              <a:defRPr/>
            </a:pPr>
            <a:endParaRPr lang="en-US"/>
          </a:p>
        </p:txBody>
      </p:sp>
      <p:sp>
        <p:nvSpPr>
          <p:cNvPr id="8" name="Rectangle 6"/>
          <p:cNvSpPr>
            <a:spLocks noGrp="1" noChangeArrowheads="1"/>
          </p:cNvSpPr>
          <p:nvPr>
            <p:ph type="sldNum" sz="quarter" idx="12"/>
          </p:nvPr>
        </p:nvSpPr>
        <p:spPr>
          <a:ln/>
        </p:spPr>
        <p:txBody>
          <a:bodyPr/>
          <a:lstStyle>
            <a:lvl1pPr>
              <a:defRPr/>
            </a:lvl1pPr>
          </a:lstStyle>
          <a:p>
            <a:pPr>
              <a:defRPr/>
            </a:pPr>
            <a:fld id="{9710704A-D94D-FC42-83DB-EAAC0E2F2F1C}" type="slidenum">
              <a:rPr lang="en-US"/>
              <a:pPr>
                <a:defRPr/>
              </a:pPr>
              <a:t>‹#›</a:t>
            </a:fld>
            <a:endParaRPr lang="en-US"/>
          </a:p>
        </p:txBody>
      </p:sp>
    </p:spTree>
    <p:extLst>
      <p:ext uri="{BB962C8B-B14F-4D97-AF65-F5344CB8AC3E}">
        <p14:creationId xmlns:p14="http://schemas.microsoft.com/office/powerpoint/2010/main" val="3049786904"/>
      </p:ext>
    </p:extLst>
  </p:cSld>
  <p:clrMapOvr>
    <a:masterClrMapping/>
  </p:clrMapOvr>
</p:sldLayout>
</file>

<file path=ppt/slideLayouts/slideLayout12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eaLnBrk="0" hangingPunct="0">
              <a:defRPr/>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defRPr/>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defRPr/>
            </a:lvl1pPr>
          </a:lstStyle>
          <a:p>
            <a:pPr>
              <a:defRPr/>
            </a:pPr>
            <a:fld id="{FF4A6DE9-ABB6-104A-A453-5C8819665969}" type="slidenum">
              <a:rPr lang="en-US"/>
              <a:pPr>
                <a:defRPr/>
              </a:pPr>
              <a:t>‹#›</a:t>
            </a:fld>
            <a:endParaRPr lang="en-US"/>
          </a:p>
        </p:txBody>
      </p:sp>
    </p:spTree>
    <p:extLst>
      <p:ext uri="{BB962C8B-B14F-4D97-AF65-F5344CB8AC3E}">
        <p14:creationId xmlns:p14="http://schemas.microsoft.com/office/powerpoint/2010/main" val="2069830047"/>
      </p:ext>
    </p:extLst>
  </p:cSld>
  <p:clrMapOvr>
    <a:masterClrMapping/>
  </p:clrMapOvr>
</p:sldLayout>
</file>

<file path=ppt/slideLayouts/slideLayout12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eaLnBrk="0" hangingPunct="0">
              <a:defRPr/>
            </a:lvl1pPr>
          </a:lstStyle>
          <a:p>
            <a:pPr>
              <a:defRPr/>
            </a:pPr>
            <a:endParaRPr lang="en-US"/>
          </a:p>
        </p:txBody>
      </p:sp>
      <p:sp>
        <p:nvSpPr>
          <p:cNvPr id="6" name="Rectangle 5"/>
          <p:cNvSpPr>
            <a:spLocks noGrp="1" noChangeArrowheads="1"/>
          </p:cNvSpPr>
          <p:nvPr>
            <p:ph type="ftr" sz="quarter" idx="11"/>
          </p:nvPr>
        </p:nvSpPr>
        <p:spPr/>
        <p:txBody>
          <a:bodyPr/>
          <a:lstStyle>
            <a:lvl1pPr eaLnBrk="0" hangingPunct="0">
              <a:defRPr/>
            </a:lvl1pPr>
          </a:lstStyle>
          <a:p>
            <a:pPr>
              <a:defRPr/>
            </a:pPr>
            <a:endParaRPr lang="en-US"/>
          </a:p>
        </p:txBody>
      </p:sp>
      <p:sp>
        <p:nvSpPr>
          <p:cNvPr id="7" name="Rectangle 6"/>
          <p:cNvSpPr>
            <a:spLocks noGrp="1" noChangeArrowheads="1"/>
          </p:cNvSpPr>
          <p:nvPr>
            <p:ph type="sldNum" sz="quarter" idx="12"/>
          </p:nvPr>
        </p:nvSpPr>
        <p:spPr/>
        <p:txBody>
          <a:bodyPr/>
          <a:lstStyle>
            <a:lvl1pPr eaLnBrk="0" hangingPunct="0">
              <a:defRPr/>
            </a:lvl1pPr>
          </a:lstStyle>
          <a:p>
            <a:pPr>
              <a:defRPr/>
            </a:pPr>
            <a:fld id="{E768A79B-AA24-4848-9523-6467DB073FD8}" type="slidenum">
              <a:rPr lang="en-US"/>
              <a:pPr>
                <a:defRPr/>
              </a:pPr>
              <a:t>‹#›</a:t>
            </a:fld>
            <a:endParaRPr lang="en-US"/>
          </a:p>
        </p:txBody>
      </p:sp>
    </p:spTree>
    <p:extLst>
      <p:ext uri="{BB962C8B-B14F-4D97-AF65-F5344CB8AC3E}">
        <p14:creationId xmlns:p14="http://schemas.microsoft.com/office/powerpoint/2010/main" val="2168273563"/>
      </p:ext>
    </p:extLst>
  </p:cSld>
  <p:clrMapOvr>
    <a:masterClrMapping/>
  </p:clrMapOvr>
</p:sldLayout>
</file>

<file path=ppt/slideLayouts/slideLayout12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eaLnBrk="0" hangingPunct="0">
              <a:defRPr/>
            </a:lvl1pPr>
          </a:lstStyle>
          <a:p>
            <a:pPr>
              <a:defRPr/>
            </a:pPr>
            <a:endParaRPr lang="en-US"/>
          </a:p>
        </p:txBody>
      </p:sp>
      <p:sp>
        <p:nvSpPr>
          <p:cNvPr id="8" name="Rectangle 5"/>
          <p:cNvSpPr>
            <a:spLocks noGrp="1" noChangeArrowheads="1"/>
          </p:cNvSpPr>
          <p:nvPr>
            <p:ph type="ftr" sz="quarter" idx="11"/>
          </p:nvPr>
        </p:nvSpPr>
        <p:spPr/>
        <p:txBody>
          <a:bodyPr/>
          <a:lstStyle>
            <a:lvl1pPr eaLnBrk="0" hangingPunct="0">
              <a:defRPr/>
            </a:lvl1pPr>
          </a:lstStyle>
          <a:p>
            <a:pPr>
              <a:defRPr/>
            </a:pPr>
            <a:endParaRPr lang="en-US"/>
          </a:p>
        </p:txBody>
      </p:sp>
      <p:sp>
        <p:nvSpPr>
          <p:cNvPr id="9" name="Rectangle 6"/>
          <p:cNvSpPr>
            <a:spLocks noGrp="1" noChangeArrowheads="1"/>
          </p:cNvSpPr>
          <p:nvPr>
            <p:ph type="sldNum" sz="quarter" idx="12"/>
          </p:nvPr>
        </p:nvSpPr>
        <p:spPr/>
        <p:txBody>
          <a:bodyPr/>
          <a:lstStyle>
            <a:lvl1pPr eaLnBrk="0" hangingPunct="0">
              <a:defRPr/>
            </a:lvl1pPr>
          </a:lstStyle>
          <a:p>
            <a:pPr>
              <a:defRPr/>
            </a:pPr>
            <a:fld id="{ED7F05E1-C90E-DD42-A0E0-D85A5618CDF0}" type="slidenum">
              <a:rPr lang="en-US"/>
              <a:pPr>
                <a:defRPr/>
              </a:pPr>
              <a:t>‹#›</a:t>
            </a:fld>
            <a:endParaRPr lang="en-US"/>
          </a:p>
        </p:txBody>
      </p:sp>
    </p:spTree>
    <p:extLst>
      <p:ext uri="{BB962C8B-B14F-4D97-AF65-F5344CB8AC3E}">
        <p14:creationId xmlns:p14="http://schemas.microsoft.com/office/powerpoint/2010/main" val="1847289818"/>
      </p:ext>
    </p:extLst>
  </p:cSld>
  <p:clrMapOvr>
    <a:masterClrMapping/>
  </p:clrMapOvr>
</p:sldLayout>
</file>

<file path=ppt/slideLayouts/slideLayout12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eaLnBrk="0" hangingPunct="0">
              <a:defRPr/>
            </a:lvl1pPr>
          </a:lstStyle>
          <a:p>
            <a:pPr>
              <a:defRPr/>
            </a:pPr>
            <a:endParaRPr lang="en-US"/>
          </a:p>
        </p:txBody>
      </p:sp>
      <p:sp>
        <p:nvSpPr>
          <p:cNvPr id="4" name="Rectangle 5"/>
          <p:cNvSpPr>
            <a:spLocks noGrp="1" noChangeArrowheads="1"/>
          </p:cNvSpPr>
          <p:nvPr>
            <p:ph type="ftr" sz="quarter" idx="11"/>
          </p:nvPr>
        </p:nvSpPr>
        <p:spPr/>
        <p:txBody>
          <a:bodyPr/>
          <a:lstStyle>
            <a:lvl1pPr eaLnBrk="0" hangingPunct="0">
              <a:defRPr/>
            </a:lvl1pPr>
          </a:lstStyle>
          <a:p>
            <a:pPr>
              <a:defRPr/>
            </a:pPr>
            <a:endParaRPr lang="en-US"/>
          </a:p>
        </p:txBody>
      </p:sp>
      <p:sp>
        <p:nvSpPr>
          <p:cNvPr id="5" name="Rectangle 6"/>
          <p:cNvSpPr>
            <a:spLocks noGrp="1" noChangeArrowheads="1"/>
          </p:cNvSpPr>
          <p:nvPr>
            <p:ph type="sldNum" sz="quarter" idx="12"/>
          </p:nvPr>
        </p:nvSpPr>
        <p:spPr/>
        <p:txBody>
          <a:bodyPr/>
          <a:lstStyle>
            <a:lvl1pPr eaLnBrk="0" hangingPunct="0">
              <a:defRPr/>
            </a:lvl1pPr>
          </a:lstStyle>
          <a:p>
            <a:pPr>
              <a:defRPr/>
            </a:pPr>
            <a:fld id="{10D33D71-C433-4540-B597-18FDC32799A0}" type="slidenum">
              <a:rPr lang="en-US"/>
              <a:pPr>
                <a:defRPr/>
              </a:pPr>
              <a:t>‹#›</a:t>
            </a:fld>
            <a:endParaRPr lang="en-US"/>
          </a:p>
        </p:txBody>
      </p:sp>
    </p:spTree>
    <p:extLst>
      <p:ext uri="{BB962C8B-B14F-4D97-AF65-F5344CB8AC3E}">
        <p14:creationId xmlns:p14="http://schemas.microsoft.com/office/powerpoint/2010/main" val="915034997"/>
      </p:ext>
    </p:extLst>
  </p:cSld>
  <p:clrMapOvr>
    <a:masterClrMapping/>
  </p:clrMapOvr>
</p:sldLayout>
</file>

<file path=ppt/slideLayouts/slideLayout12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eaLnBrk="0" hangingPunct="0">
              <a:defRPr/>
            </a:lvl1pPr>
          </a:lstStyle>
          <a:p>
            <a:pPr>
              <a:defRPr/>
            </a:pPr>
            <a:endParaRPr lang="en-US"/>
          </a:p>
        </p:txBody>
      </p:sp>
      <p:sp>
        <p:nvSpPr>
          <p:cNvPr id="3" name="Rectangle 5"/>
          <p:cNvSpPr>
            <a:spLocks noGrp="1" noChangeArrowheads="1"/>
          </p:cNvSpPr>
          <p:nvPr>
            <p:ph type="ftr" sz="quarter" idx="11"/>
          </p:nvPr>
        </p:nvSpPr>
        <p:spPr/>
        <p:txBody>
          <a:bodyPr/>
          <a:lstStyle>
            <a:lvl1pPr eaLnBrk="0" hangingPunct="0">
              <a:defRPr/>
            </a:lvl1pPr>
          </a:lstStyle>
          <a:p>
            <a:pPr>
              <a:defRPr/>
            </a:pPr>
            <a:endParaRPr lang="en-US"/>
          </a:p>
        </p:txBody>
      </p:sp>
      <p:sp>
        <p:nvSpPr>
          <p:cNvPr id="4" name="Rectangle 6"/>
          <p:cNvSpPr>
            <a:spLocks noGrp="1" noChangeArrowheads="1"/>
          </p:cNvSpPr>
          <p:nvPr>
            <p:ph type="sldNum" sz="quarter" idx="12"/>
          </p:nvPr>
        </p:nvSpPr>
        <p:spPr/>
        <p:txBody>
          <a:bodyPr/>
          <a:lstStyle>
            <a:lvl1pPr eaLnBrk="0" hangingPunct="0">
              <a:defRPr/>
            </a:lvl1pPr>
          </a:lstStyle>
          <a:p>
            <a:pPr>
              <a:defRPr/>
            </a:pPr>
            <a:fld id="{8A4EFDC0-A1D1-CD48-B174-1CB70C5B7D89}" type="slidenum">
              <a:rPr lang="en-US"/>
              <a:pPr>
                <a:defRPr/>
              </a:pPr>
              <a:t>‹#›</a:t>
            </a:fld>
            <a:endParaRPr lang="en-US"/>
          </a:p>
        </p:txBody>
      </p:sp>
    </p:spTree>
    <p:extLst>
      <p:ext uri="{BB962C8B-B14F-4D97-AF65-F5344CB8AC3E}">
        <p14:creationId xmlns:p14="http://schemas.microsoft.com/office/powerpoint/2010/main" val="582116789"/>
      </p:ext>
    </p:extLst>
  </p:cSld>
  <p:clrMapOvr>
    <a:masterClrMapping/>
  </p:clrMapOvr>
</p:sldLayout>
</file>

<file path=ppt/slideLayouts/slideLayout12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eaLnBrk="0" hangingPunct="0">
              <a:defRPr/>
            </a:lvl1pPr>
          </a:lstStyle>
          <a:p>
            <a:pPr>
              <a:defRPr/>
            </a:pPr>
            <a:endParaRPr lang="en-US"/>
          </a:p>
        </p:txBody>
      </p:sp>
      <p:sp>
        <p:nvSpPr>
          <p:cNvPr id="6" name="Rectangle 5"/>
          <p:cNvSpPr>
            <a:spLocks noGrp="1" noChangeArrowheads="1"/>
          </p:cNvSpPr>
          <p:nvPr>
            <p:ph type="ftr" sz="quarter" idx="11"/>
          </p:nvPr>
        </p:nvSpPr>
        <p:spPr/>
        <p:txBody>
          <a:bodyPr/>
          <a:lstStyle>
            <a:lvl1pPr eaLnBrk="0" hangingPunct="0">
              <a:defRPr/>
            </a:lvl1pPr>
          </a:lstStyle>
          <a:p>
            <a:pPr>
              <a:defRPr/>
            </a:pPr>
            <a:endParaRPr lang="en-US"/>
          </a:p>
        </p:txBody>
      </p:sp>
      <p:sp>
        <p:nvSpPr>
          <p:cNvPr id="7" name="Rectangle 6"/>
          <p:cNvSpPr>
            <a:spLocks noGrp="1" noChangeArrowheads="1"/>
          </p:cNvSpPr>
          <p:nvPr>
            <p:ph type="sldNum" sz="quarter" idx="12"/>
          </p:nvPr>
        </p:nvSpPr>
        <p:spPr/>
        <p:txBody>
          <a:bodyPr/>
          <a:lstStyle>
            <a:lvl1pPr eaLnBrk="0" hangingPunct="0">
              <a:defRPr/>
            </a:lvl1pPr>
          </a:lstStyle>
          <a:p>
            <a:pPr>
              <a:defRPr/>
            </a:pPr>
            <a:fld id="{2C010ED6-9F34-444A-A96C-8E4DE992D3DA}" type="slidenum">
              <a:rPr lang="en-US"/>
              <a:pPr>
                <a:defRPr/>
              </a:pPr>
              <a:t>‹#›</a:t>
            </a:fld>
            <a:endParaRPr lang="en-US"/>
          </a:p>
        </p:txBody>
      </p:sp>
    </p:spTree>
    <p:extLst>
      <p:ext uri="{BB962C8B-B14F-4D97-AF65-F5344CB8AC3E}">
        <p14:creationId xmlns:p14="http://schemas.microsoft.com/office/powerpoint/2010/main" val="3958328376"/>
      </p:ext>
    </p:extLst>
  </p:cSld>
  <p:clrMapOvr>
    <a:masterClrMapping/>
  </p:clrMapOvr>
</p:sldLayout>
</file>

<file path=ppt/slideLayouts/slideLayout12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eaLnBrk="0" hangingPunct="0">
              <a:defRPr/>
            </a:lvl1pPr>
          </a:lstStyle>
          <a:p>
            <a:pPr>
              <a:defRPr/>
            </a:pPr>
            <a:endParaRPr lang="en-US"/>
          </a:p>
        </p:txBody>
      </p:sp>
      <p:sp>
        <p:nvSpPr>
          <p:cNvPr id="6" name="Rectangle 5"/>
          <p:cNvSpPr>
            <a:spLocks noGrp="1" noChangeArrowheads="1"/>
          </p:cNvSpPr>
          <p:nvPr>
            <p:ph type="ftr" sz="quarter" idx="11"/>
          </p:nvPr>
        </p:nvSpPr>
        <p:spPr/>
        <p:txBody>
          <a:bodyPr/>
          <a:lstStyle>
            <a:lvl1pPr eaLnBrk="0" hangingPunct="0">
              <a:defRPr/>
            </a:lvl1pPr>
          </a:lstStyle>
          <a:p>
            <a:pPr>
              <a:defRPr/>
            </a:pPr>
            <a:endParaRPr lang="en-US"/>
          </a:p>
        </p:txBody>
      </p:sp>
      <p:sp>
        <p:nvSpPr>
          <p:cNvPr id="7" name="Rectangle 6"/>
          <p:cNvSpPr>
            <a:spLocks noGrp="1" noChangeArrowheads="1"/>
          </p:cNvSpPr>
          <p:nvPr>
            <p:ph type="sldNum" sz="quarter" idx="12"/>
          </p:nvPr>
        </p:nvSpPr>
        <p:spPr/>
        <p:txBody>
          <a:bodyPr/>
          <a:lstStyle>
            <a:lvl1pPr eaLnBrk="0" hangingPunct="0">
              <a:defRPr/>
            </a:lvl1pPr>
          </a:lstStyle>
          <a:p>
            <a:pPr>
              <a:defRPr/>
            </a:pPr>
            <a:fld id="{6458858C-D36C-6344-8AED-1C9C867CE31C}" type="slidenum">
              <a:rPr lang="en-US"/>
              <a:pPr>
                <a:defRPr/>
              </a:pPr>
              <a:t>‹#›</a:t>
            </a:fld>
            <a:endParaRPr lang="en-US"/>
          </a:p>
        </p:txBody>
      </p:sp>
    </p:spTree>
    <p:extLst>
      <p:ext uri="{BB962C8B-B14F-4D97-AF65-F5344CB8AC3E}">
        <p14:creationId xmlns:p14="http://schemas.microsoft.com/office/powerpoint/2010/main" val="325353574"/>
      </p:ext>
    </p:extLst>
  </p:cSld>
  <p:clrMapOvr>
    <a:masterClrMapping/>
  </p:clrMapOvr>
</p:sldLayout>
</file>

<file path=ppt/slideLayouts/slideLayout12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0" hangingPunct="0">
              <a:defRPr/>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defRPr/>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defRPr/>
            </a:lvl1pPr>
          </a:lstStyle>
          <a:p>
            <a:pPr>
              <a:defRPr/>
            </a:pPr>
            <a:fld id="{0409F269-0E3E-0E4F-AEF3-B767DF89A064}" type="slidenum">
              <a:rPr lang="en-US"/>
              <a:pPr>
                <a:defRPr/>
              </a:pPr>
              <a:t>‹#›</a:t>
            </a:fld>
            <a:endParaRPr lang="en-US"/>
          </a:p>
        </p:txBody>
      </p:sp>
    </p:spTree>
    <p:extLst>
      <p:ext uri="{BB962C8B-B14F-4D97-AF65-F5344CB8AC3E}">
        <p14:creationId xmlns:p14="http://schemas.microsoft.com/office/powerpoint/2010/main" val="1552406592"/>
      </p:ext>
    </p:extLst>
  </p:cSld>
  <p:clrMapOvr>
    <a:masterClrMapping/>
  </p:clrMapOvr>
</p:sldLayout>
</file>

<file path=ppt/slideLayouts/slideLayout12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0" hangingPunct="0">
              <a:defRPr/>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defRPr/>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defRPr/>
            </a:lvl1pPr>
          </a:lstStyle>
          <a:p>
            <a:pPr>
              <a:defRPr/>
            </a:pPr>
            <a:fld id="{027050FB-EE58-6F4B-9198-7190E6823C74}" type="slidenum">
              <a:rPr lang="en-US"/>
              <a:pPr>
                <a:defRPr/>
              </a:pPr>
              <a:t>‹#›</a:t>
            </a:fld>
            <a:endParaRPr lang="en-US"/>
          </a:p>
        </p:txBody>
      </p:sp>
    </p:spTree>
    <p:extLst>
      <p:ext uri="{BB962C8B-B14F-4D97-AF65-F5344CB8AC3E}">
        <p14:creationId xmlns:p14="http://schemas.microsoft.com/office/powerpoint/2010/main" val="544519978"/>
      </p:ext>
    </p:extLst>
  </p:cSld>
  <p:clrMapOvr>
    <a:masterClrMapping/>
  </p:clrMapOvr>
</p:sldLayout>
</file>

<file path=ppt/slideLayouts/slideLayout129.xml><?xml version="1.0" encoding="utf-8"?>
<p:sldLayout xmlns:a="http://schemas.openxmlformats.org/drawingml/2006/main" xmlns:r="http://schemas.openxmlformats.org/officeDocument/2006/relationships" xmlns:p="http://schemas.openxmlformats.org/presentationml/2006/main" type="txAndTwoObj" preserve="1">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59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38588"/>
            <a:ext cx="4038600" cy="218757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p:txBody>
          <a:bodyPr/>
          <a:lstStyle>
            <a:lvl1pPr eaLnBrk="0" hangingPunct="0">
              <a:defRPr/>
            </a:lvl1pPr>
          </a:lstStyle>
          <a:p>
            <a:pPr>
              <a:defRPr/>
            </a:pPr>
            <a:endParaRPr lang="en-US"/>
          </a:p>
        </p:txBody>
      </p:sp>
      <p:sp>
        <p:nvSpPr>
          <p:cNvPr id="7" name="Rectangle 5"/>
          <p:cNvSpPr>
            <a:spLocks noGrp="1" noChangeArrowheads="1"/>
          </p:cNvSpPr>
          <p:nvPr>
            <p:ph type="ftr" sz="quarter" idx="11"/>
          </p:nvPr>
        </p:nvSpPr>
        <p:spPr/>
        <p:txBody>
          <a:bodyPr/>
          <a:lstStyle>
            <a:lvl1pPr eaLnBrk="0" hangingPunct="0">
              <a:defRPr/>
            </a:lvl1pPr>
          </a:lstStyle>
          <a:p>
            <a:pPr>
              <a:defRPr/>
            </a:pPr>
            <a:endParaRPr lang="en-US"/>
          </a:p>
        </p:txBody>
      </p:sp>
      <p:sp>
        <p:nvSpPr>
          <p:cNvPr id="8" name="Rectangle 6"/>
          <p:cNvSpPr>
            <a:spLocks noGrp="1" noChangeArrowheads="1"/>
          </p:cNvSpPr>
          <p:nvPr>
            <p:ph type="sldNum" sz="quarter" idx="12"/>
          </p:nvPr>
        </p:nvSpPr>
        <p:spPr/>
        <p:txBody>
          <a:bodyPr/>
          <a:lstStyle>
            <a:lvl1pPr eaLnBrk="0" hangingPunct="0">
              <a:defRPr/>
            </a:lvl1pPr>
          </a:lstStyle>
          <a:p>
            <a:pPr>
              <a:defRPr/>
            </a:pPr>
            <a:fld id="{7972687C-F722-2D48-93FB-3594EEAC7902}" type="slidenum">
              <a:rPr lang="en-US"/>
              <a:pPr>
                <a:defRPr/>
              </a:pPr>
              <a:t>‹#›</a:t>
            </a:fld>
            <a:endParaRPr lang="en-US"/>
          </a:p>
        </p:txBody>
      </p:sp>
    </p:spTree>
    <p:extLst>
      <p:ext uri="{BB962C8B-B14F-4D97-AF65-F5344CB8AC3E}">
        <p14:creationId xmlns:p14="http://schemas.microsoft.com/office/powerpoint/2010/main" val="4079251458"/>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Rectangle 2"/>
          <p:cNvSpPr>
            <a:spLocks noChangeArrowheads="1"/>
          </p:cNvSpPr>
          <p:nvPr/>
        </p:nvSpPr>
        <p:spPr bwMode="hidden">
          <a:xfrm>
            <a:off x="228600" y="3200400"/>
            <a:ext cx="8763000" cy="1341438"/>
          </a:xfrm>
          <a:prstGeom prst="rect">
            <a:avLst/>
          </a:prstGeom>
          <a:gradFill rotWithShape="0">
            <a:gsLst>
              <a:gs pos="0">
                <a:schemeClr val="bg2"/>
              </a:gs>
              <a:gs pos="100000">
                <a:schemeClr val="bg1"/>
              </a:gs>
            </a:gsLst>
            <a:path path="shape">
              <a:fillToRect l="50000" t="50000" r="50000" b="50000"/>
            </a:path>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kumimoji="1" lang="en-US">
              <a:latin typeface="Times New Roman" charset="0"/>
            </a:endParaRPr>
          </a:p>
        </p:txBody>
      </p:sp>
      <p:pic>
        <p:nvPicPr>
          <p:cNvPr id="5" name="Picture 3" descr="ANABNR2"/>
          <p:cNvPicPr>
            <a:picLocks noChangeAspect="1" noChangeArrowheads="1"/>
          </p:cNvPicPr>
          <p:nvPr/>
        </p:nvPicPr>
        <p:blipFill>
          <a:blip r:embed="rId2" cstate="screen">
            <a:extLst>
              <a:ext uri="{28A0092B-C50C-407E-A947-70E740481C1C}">
                <a14:useLocalDpi xmlns:a14="http://schemas.microsoft.com/office/drawing/2010/main"/>
              </a:ext>
            </a:extLst>
          </a:blip>
          <a:srcRect l="-900" t="-1314" r="-2" b="-36961"/>
          <a:stretch>
            <a:fillRect/>
          </a:stretch>
        </p:blipFill>
        <p:spPr bwMode="auto">
          <a:xfrm>
            <a:off x="533400" y="3200400"/>
            <a:ext cx="8458200" cy="1158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 name="Rectangle 4"/>
          <p:cNvSpPr>
            <a:spLocks noChangeArrowheads="1"/>
          </p:cNvSpPr>
          <p:nvPr/>
        </p:nvSpPr>
        <p:spPr bwMode="hidden">
          <a:xfrm>
            <a:off x="795338" y="2895600"/>
            <a:ext cx="304800" cy="990600"/>
          </a:xfrm>
          <a:prstGeom prst="rect">
            <a:avLst/>
          </a:prstGeom>
          <a:solidFill>
            <a:schemeClr val="accent2">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kumimoji="1" lang="en-US">
              <a:latin typeface="Times New Roman" charset="0"/>
            </a:endParaRPr>
          </a:p>
        </p:txBody>
      </p:sp>
      <p:sp>
        <p:nvSpPr>
          <p:cNvPr id="1513477" name="Rectangle 5"/>
          <p:cNvSpPr>
            <a:spLocks noGrp="1" noChangeArrowheads="1"/>
          </p:cNvSpPr>
          <p:nvPr>
            <p:ph type="ctrTitle"/>
          </p:nvPr>
        </p:nvSpPr>
        <p:spPr>
          <a:xfrm>
            <a:off x="1143000" y="1981200"/>
            <a:ext cx="7772400" cy="1143000"/>
          </a:xfrm>
        </p:spPr>
        <p:txBody>
          <a:bodyPr/>
          <a:lstStyle>
            <a:lvl1pPr>
              <a:defRPr/>
            </a:lvl1pPr>
          </a:lstStyle>
          <a:p>
            <a:r>
              <a:rPr lang="en-US"/>
              <a:t>Click to edit Master title style</a:t>
            </a:r>
          </a:p>
        </p:txBody>
      </p:sp>
      <p:sp>
        <p:nvSpPr>
          <p:cNvPr id="1513478" name="Rectangle 6"/>
          <p:cNvSpPr>
            <a:spLocks noGrp="1" noChangeArrowheads="1"/>
          </p:cNvSpPr>
          <p:nvPr>
            <p:ph type="subTitle" idx="1"/>
          </p:nvPr>
        </p:nvSpPr>
        <p:spPr>
          <a:xfrm>
            <a:off x="2038350" y="4351338"/>
            <a:ext cx="6400800" cy="1371600"/>
          </a:xfrm>
        </p:spPr>
        <p:txBody>
          <a:bodyPr/>
          <a:lstStyle>
            <a:lvl1pPr marL="0" indent="0">
              <a:buFont typeface="Wingdings" pitchFamily="-105" charset="2"/>
              <a:buNone/>
              <a:defRPr/>
            </a:lvl1pPr>
          </a:lstStyle>
          <a:p>
            <a:r>
              <a:rPr lang="en-US"/>
              <a:t>Click to edit Master subtitle style</a:t>
            </a:r>
          </a:p>
        </p:txBody>
      </p:sp>
      <p:sp>
        <p:nvSpPr>
          <p:cNvPr id="7" name="Rectangle 7"/>
          <p:cNvSpPr>
            <a:spLocks noGrp="1" noChangeArrowheads="1"/>
          </p:cNvSpPr>
          <p:nvPr>
            <p:ph type="dt" sz="half" idx="10"/>
          </p:nvPr>
        </p:nvSpPr>
        <p:spPr>
          <a:xfrm>
            <a:off x="685800" y="6324600"/>
            <a:ext cx="1905000" cy="457200"/>
          </a:xfrm>
        </p:spPr>
        <p:txBody>
          <a:bodyPr/>
          <a:lstStyle>
            <a:lvl1pPr>
              <a:defRPr/>
            </a:lvl1pPr>
          </a:lstStyle>
          <a:p>
            <a:pPr>
              <a:defRPr/>
            </a:pPr>
            <a:endParaRPr lang="en-US"/>
          </a:p>
        </p:txBody>
      </p:sp>
      <p:sp>
        <p:nvSpPr>
          <p:cNvPr id="8" name="Rectangle 8"/>
          <p:cNvSpPr>
            <a:spLocks noGrp="1" noChangeArrowheads="1"/>
          </p:cNvSpPr>
          <p:nvPr>
            <p:ph type="ftr" sz="quarter" idx="11"/>
          </p:nvPr>
        </p:nvSpPr>
        <p:spPr>
          <a:xfrm>
            <a:off x="3124200" y="6324600"/>
            <a:ext cx="2895600" cy="457200"/>
          </a:xfrm>
        </p:spPr>
        <p:txBody>
          <a:bodyPr/>
          <a:lstStyle>
            <a:lvl1pPr>
              <a:defRPr/>
            </a:lvl1pPr>
          </a:lstStyle>
          <a:p>
            <a:pPr>
              <a:defRPr/>
            </a:pPr>
            <a:endParaRPr lang="en-US"/>
          </a:p>
        </p:txBody>
      </p:sp>
      <p:sp>
        <p:nvSpPr>
          <p:cNvPr id="9" name="Rectangle 9"/>
          <p:cNvSpPr>
            <a:spLocks noGrp="1" noChangeArrowheads="1"/>
          </p:cNvSpPr>
          <p:nvPr>
            <p:ph type="sldNum" sz="quarter" idx="12"/>
          </p:nvPr>
        </p:nvSpPr>
        <p:spPr>
          <a:xfrm>
            <a:off x="6553200" y="6324600"/>
            <a:ext cx="1905000" cy="457200"/>
          </a:xfrm>
        </p:spPr>
        <p:txBody>
          <a:bodyPr/>
          <a:lstStyle>
            <a:lvl1pPr>
              <a:defRPr sz="1400"/>
            </a:lvl1pPr>
          </a:lstStyle>
          <a:p>
            <a:pPr>
              <a:defRPr/>
            </a:pPr>
            <a:fld id="{31D79CDA-6BDC-6C40-B3B0-D48BC622BBA0}" type="slidenum">
              <a:rPr lang="en-US"/>
              <a:pPr>
                <a:defRPr/>
              </a:pPr>
              <a:t>‹#›</a:t>
            </a:fld>
            <a:endParaRPr lang="en-US"/>
          </a:p>
        </p:txBody>
      </p:sp>
    </p:spTree>
    <p:extLst>
      <p:ext uri="{BB962C8B-B14F-4D97-AF65-F5344CB8AC3E}">
        <p14:creationId xmlns:p14="http://schemas.microsoft.com/office/powerpoint/2010/main" val="363646919"/>
      </p:ext>
    </p:extLst>
  </p:cSld>
  <p:clrMapOvr>
    <a:masterClrMapping/>
  </p:clrMapOvr>
</p:sldLayout>
</file>

<file path=ppt/slideLayouts/slideLayout130.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eaLnBrk="0" hangingPunct="0">
              <a:defRPr/>
            </a:lvl1pPr>
          </a:lstStyle>
          <a:p>
            <a:pPr>
              <a:defRPr/>
            </a:pPr>
            <a:endParaRPr lang="en-US"/>
          </a:p>
        </p:txBody>
      </p:sp>
      <p:sp>
        <p:nvSpPr>
          <p:cNvPr id="6" name="Rectangle 5"/>
          <p:cNvSpPr>
            <a:spLocks noGrp="1" noChangeArrowheads="1"/>
          </p:cNvSpPr>
          <p:nvPr>
            <p:ph type="ftr" sz="quarter" idx="11"/>
          </p:nvPr>
        </p:nvSpPr>
        <p:spPr/>
        <p:txBody>
          <a:bodyPr/>
          <a:lstStyle>
            <a:lvl1pPr eaLnBrk="0" hangingPunct="0">
              <a:defRPr/>
            </a:lvl1pPr>
          </a:lstStyle>
          <a:p>
            <a:pPr>
              <a:defRPr/>
            </a:pPr>
            <a:endParaRPr lang="en-US"/>
          </a:p>
        </p:txBody>
      </p:sp>
      <p:sp>
        <p:nvSpPr>
          <p:cNvPr id="7" name="Rectangle 6"/>
          <p:cNvSpPr>
            <a:spLocks noGrp="1" noChangeArrowheads="1"/>
          </p:cNvSpPr>
          <p:nvPr>
            <p:ph type="sldNum" sz="quarter" idx="12"/>
          </p:nvPr>
        </p:nvSpPr>
        <p:spPr/>
        <p:txBody>
          <a:bodyPr/>
          <a:lstStyle>
            <a:lvl1pPr eaLnBrk="0" hangingPunct="0">
              <a:defRPr/>
            </a:lvl1pPr>
          </a:lstStyle>
          <a:p>
            <a:pPr>
              <a:defRPr/>
            </a:pPr>
            <a:fld id="{EE1686BB-7F23-684D-8539-C3B1537E97B5}" type="slidenum">
              <a:rPr lang="en-US"/>
              <a:pPr>
                <a:defRPr/>
              </a:pPr>
              <a:t>‹#›</a:t>
            </a:fld>
            <a:endParaRPr lang="en-US"/>
          </a:p>
        </p:txBody>
      </p:sp>
    </p:spTree>
    <p:extLst>
      <p:ext uri="{BB962C8B-B14F-4D97-AF65-F5344CB8AC3E}">
        <p14:creationId xmlns:p14="http://schemas.microsoft.com/office/powerpoint/2010/main" val="2402637629"/>
      </p:ext>
    </p:extLst>
  </p:cSld>
  <p:clrMapOvr>
    <a:masterClrMapping/>
  </p:clrMapOvr>
</p:sldLayout>
</file>

<file path=ppt/slideLayouts/slideLayout13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4000" cy="6856413"/>
            <a:chOff x="0" y="0"/>
            <a:chExt cx="5760" cy="4319"/>
          </a:xfrm>
        </p:grpSpPr>
        <p:sp>
          <p:nvSpPr>
            <p:cNvPr id="5" name="Freeform 3"/>
            <p:cNvSpPr>
              <a:spLocks/>
            </p:cNvSpPr>
            <p:nvPr/>
          </p:nvSpPr>
          <p:spPr bwMode="hidden">
            <a:xfrm>
              <a:off x="0" y="12"/>
              <a:ext cx="5758" cy="3273"/>
            </a:xfrm>
            <a:custGeom>
              <a:avLst/>
              <a:gdLst/>
              <a:ahLst/>
              <a:cxnLst>
                <a:cxn ang="0">
                  <a:pos x="3193" y="1816"/>
                </a:cxn>
                <a:cxn ang="0">
                  <a:pos x="0" y="0"/>
                </a:cxn>
                <a:cxn ang="0">
                  <a:pos x="0" y="522"/>
                </a:cxn>
                <a:cxn ang="0">
                  <a:pos x="3037" y="1978"/>
                </a:cxn>
                <a:cxn ang="0">
                  <a:pos x="5740" y="3273"/>
                </a:cxn>
                <a:cxn ang="0">
                  <a:pos x="5740" y="3267"/>
                </a:cxn>
                <a:cxn ang="0">
                  <a:pos x="3193" y="1816"/>
                </a:cxn>
                <a:cxn ang="0">
                  <a:pos x="3193" y="1816"/>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w="9525">
              <a:noFill/>
              <a:round/>
              <a:headEnd/>
              <a:tailEnd/>
            </a:ln>
          </p:spPr>
          <p:txBody>
            <a:bodyPr/>
            <a:lstStyle/>
            <a:p>
              <a:pPr>
                <a:defRPr/>
              </a:pPr>
              <a:endParaRPr lang="en-US" sz="1800">
                <a:solidFill>
                  <a:srgbClr val="FFFFFF"/>
                </a:solidFill>
                <a:latin typeface="Arial" pitchFamily="22" charset="0"/>
              </a:endParaRPr>
            </a:p>
          </p:txBody>
        </p:sp>
        <p:sp>
          <p:nvSpPr>
            <p:cNvPr id="6" name="Freeform 4"/>
            <p:cNvSpPr>
              <a:spLocks/>
            </p:cNvSpPr>
            <p:nvPr/>
          </p:nvSpPr>
          <p:spPr bwMode="hidden">
            <a:xfrm>
              <a:off x="149" y="0"/>
              <a:ext cx="5609" cy="3243"/>
            </a:xfrm>
            <a:custGeom>
              <a:avLst/>
              <a:gdLst/>
              <a:ahLst/>
              <a:cxnLst>
                <a:cxn ang="0">
                  <a:pos x="3163" y="1714"/>
                </a:cxn>
                <a:cxn ang="0">
                  <a:pos x="431" y="0"/>
                </a:cxn>
                <a:cxn ang="0">
                  <a:pos x="0" y="0"/>
                </a:cxn>
                <a:cxn ang="0">
                  <a:pos x="3086" y="1786"/>
                </a:cxn>
                <a:cxn ang="0">
                  <a:pos x="5591" y="3243"/>
                </a:cxn>
                <a:cxn ang="0">
                  <a:pos x="5591" y="3237"/>
                </a:cxn>
                <a:cxn ang="0">
                  <a:pos x="3163" y="1714"/>
                </a:cxn>
                <a:cxn ang="0">
                  <a:pos x="3163" y="1714"/>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a:defRPr/>
              </a:pPr>
              <a:endParaRPr lang="en-US" sz="1800">
                <a:solidFill>
                  <a:srgbClr val="FFFFFF"/>
                </a:solidFill>
                <a:latin typeface="Arial" pitchFamily="22" charset="0"/>
              </a:endParaRPr>
            </a:p>
          </p:txBody>
        </p:sp>
        <p:sp>
          <p:nvSpPr>
            <p:cNvPr id="7" name="Freeform 5"/>
            <p:cNvSpPr>
              <a:spLocks/>
            </p:cNvSpPr>
            <p:nvPr/>
          </p:nvSpPr>
          <p:spPr bwMode="hidden">
            <a:xfrm>
              <a:off x="0" y="3433"/>
              <a:ext cx="4038" cy="191"/>
            </a:xfrm>
            <a:custGeom>
              <a:avLst/>
              <a:gdLst/>
              <a:ahLst/>
              <a:cxnLst>
                <a:cxn ang="0">
                  <a:pos x="0" y="156"/>
                </a:cxn>
                <a:cxn ang="0">
                  <a:pos x="4042" y="192"/>
                </a:cxn>
                <a:cxn ang="0">
                  <a:pos x="4042" y="144"/>
                </a:cxn>
                <a:cxn ang="0">
                  <a:pos x="0" y="0"/>
                </a:cxn>
                <a:cxn ang="0">
                  <a:pos x="0" y="156"/>
                </a:cxn>
                <a:cxn ang="0">
                  <a:pos x="0" y="156"/>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w="9525">
              <a:noFill/>
              <a:round/>
              <a:headEnd/>
              <a:tailEnd/>
            </a:ln>
          </p:spPr>
          <p:txBody>
            <a:bodyPr/>
            <a:lstStyle/>
            <a:p>
              <a:pPr>
                <a:defRPr/>
              </a:pPr>
              <a:endParaRPr lang="en-US" sz="1800">
                <a:solidFill>
                  <a:srgbClr val="FFFFFF"/>
                </a:solidFill>
                <a:latin typeface="Arial" pitchFamily="22" charset="0"/>
              </a:endParaRPr>
            </a:p>
          </p:txBody>
        </p:sp>
        <p:sp>
          <p:nvSpPr>
            <p:cNvPr id="8" name="Freeform 6"/>
            <p:cNvSpPr>
              <a:spLocks/>
            </p:cNvSpPr>
            <p:nvPr/>
          </p:nvSpPr>
          <p:spPr bwMode="hidden">
            <a:xfrm>
              <a:off x="4038" y="3577"/>
              <a:ext cx="1720" cy="65"/>
            </a:xfrm>
            <a:custGeom>
              <a:avLst/>
              <a:gdLst>
                <a:gd name="T0" fmla="*/ 1686 w 1722"/>
                <a:gd name="T1" fmla="*/ 48 h 66"/>
                <a:gd name="T2" fmla="*/ 1686 w 1722"/>
                <a:gd name="T3" fmla="*/ 42 h 66"/>
                <a:gd name="T4" fmla="*/ 0 w 1722"/>
                <a:gd name="T5" fmla="*/ 0 h 66"/>
                <a:gd name="T6" fmla="*/ 0 w 1722"/>
                <a:gd name="T7" fmla="*/ 33 h 66"/>
                <a:gd name="T8" fmla="*/ 1686 w 1722"/>
                <a:gd name="T9" fmla="*/ 48 h 66"/>
                <a:gd name="T10" fmla="*/ 1686 w 1722"/>
                <a:gd name="T11" fmla="*/ 48 h 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22" h="66">
                  <a:moveTo>
                    <a:pt x="1722" y="66"/>
                  </a:moveTo>
                  <a:lnTo>
                    <a:pt x="1722" y="60"/>
                  </a:lnTo>
                  <a:lnTo>
                    <a:pt x="0" y="0"/>
                  </a:lnTo>
                  <a:lnTo>
                    <a:pt x="0" y="48"/>
                  </a:lnTo>
                  <a:lnTo>
                    <a:pt x="1722" y="66"/>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 name="Freeform 7"/>
            <p:cNvSpPr>
              <a:spLocks/>
            </p:cNvSpPr>
            <p:nvPr/>
          </p:nvSpPr>
          <p:spPr bwMode="hidden">
            <a:xfrm>
              <a:off x="0" y="3726"/>
              <a:ext cx="4784" cy="329"/>
            </a:xfrm>
            <a:custGeom>
              <a:avLst/>
              <a:gdLst/>
              <a:ahLst/>
              <a:cxnLst>
                <a:cxn ang="0">
                  <a:pos x="0" y="329"/>
                </a:cxn>
                <a:cxn ang="0">
                  <a:pos x="4789" y="77"/>
                </a:cxn>
                <a:cxn ang="0">
                  <a:pos x="4789" y="0"/>
                </a:cxn>
                <a:cxn ang="0">
                  <a:pos x="0" y="107"/>
                </a:cxn>
                <a:cxn ang="0">
                  <a:pos x="0" y="329"/>
                </a:cxn>
                <a:cxn ang="0">
                  <a:pos x="0" y="329"/>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w="9525" cap="flat" cmpd="sng">
              <a:noFill/>
              <a:prstDash val="solid"/>
              <a:round/>
              <a:headEnd type="none" w="med" len="med"/>
              <a:tailEnd type="none" w="med" len="med"/>
            </a:ln>
            <a:effectLst/>
          </p:spPr>
          <p:txBody>
            <a:bodyPr/>
            <a:lstStyle/>
            <a:p>
              <a:pPr>
                <a:defRPr/>
              </a:pPr>
              <a:endParaRPr lang="en-US" sz="1800">
                <a:solidFill>
                  <a:srgbClr val="FFFFFF"/>
                </a:solidFill>
                <a:latin typeface="Arial" pitchFamily="22" charset="0"/>
              </a:endParaRPr>
            </a:p>
          </p:txBody>
        </p:sp>
        <p:sp>
          <p:nvSpPr>
            <p:cNvPr id="10" name="Freeform 8"/>
            <p:cNvSpPr>
              <a:spLocks/>
            </p:cNvSpPr>
            <p:nvPr/>
          </p:nvSpPr>
          <p:spPr bwMode="hidden">
            <a:xfrm>
              <a:off x="4784" y="3702"/>
              <a:ext cx="974" cy="101"/>
            </a:xfrm>
            <a:custGeom>
              <a:avLst/>
              <a:gdLst>
                <a:gd name="T0" fmla="*/ 957 w 975"/>
                <a:gd name="T1" fmla="*/ 48 h 101"/>
                <a:gd name="T2" fmla="*/ 957 w 975"/>
                <a:gd name="T3" fmla="*/ 0 h 101"/>
                <a:gd name="T4" fmla="*/ 0 w 975"/>
                <a:gd name="T5" fmla="*/ 24 h 101"/>
                <a:gd name="T6" fmla="*/ 0 w 975"/>
                <a:gd name="T7" fmla="*/ 101 h 101"/>
                <a:gd name="T8" fmla="*/ 957 w 975"/>
                <a:gd name="T9" fmla="*/ 48 h 101"/>
                <a:gd name="T10" fmla="*/ 957 w 975"/>
                <a:gd name="T11" fmla="*/ 48 h 10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75" h="101">
                  <a:moveTo>
                    <a:pt x="975" y="48"/>
                  </a:moveTo>
                  <a:lnTo>
                    <a:pt x="975" y="0"/>
                  </a:lnTo>
                  <a:lnTo>
                    <a:pt x="0" y="24"/>
                  </a:lnTo>
                  <a:lnTo>
                    <a:pt x="0" y="101"/>
                  </a:lnTo>
                  <a:lnTo>
                    <a:pt x="975" y="48"/>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1" name="Freeform 9"/>
            <p:cNvSpPr>
              <a:spLocks/>
            </p:cNvSpPr>
            <p:nvPr/>
          </p:nvSpPr>
          <p:spPr bwMode="hidden">
            <a:xfrm>
              <a:off x="3619" y="3815"/>
              <a:ext cx="2139" cy="198"/>
            </a:xfrm>
            <a:custGeom>
              <a:avLst/>
              <a:gdLst>
                <a:gd name="T0" fmla="*/ 2105 w 2141"/>
                <a:gd name="T1" fmla="*/ 0 h 198"/>
                <a:gd name="T2" fmla="*/ 0 w 2141"/>
                <a:gd name="T3" fmla="*/ 156 h 198"/>
                <a:gd name="T4" fmla="*/ 0 w 2141"/>
                <a:gd name="T5" fmla="*/ 198 h 198"/>
                <a:gd name="T6" fmla="*/ 2105 w 2141"/>
                <a:gd name="T7" fmla="*/ 0 h 198"/>
                <a:gd name="T8" fmla="*/ 2105 w 2141"/>
                <a:gd name="T9" fmla="*/ 0 h 1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41" h="198">
                  <a:moveTo>
                    <a:pt x="2141" y="0"/>
                  </a:moveTo>
                  <a:lnTo>
                    <a:pt x="0" y="156"/>
                  </a:lnTo>
                  <a:lnTo>
                    <a:pt x="0" y="198"/>
                  </a:lnTo>
                  <a:lnTo>
                    <a:pt x="2141" y="0"/>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2" name="Freeform 10"/>
            <p:cNvSpPr>
              <a:spLocks/>
            </p:cNvSpPr>
            <p:nvPr/>
          </p:nvSpPr>
          <p:spPr bwMode="hidden">
            <a:xfrm>
              <a:off x="0" y="3971"/>
              <a:ext cx="3619" cy="348"/>
            </a:xfrm>
            <a:custGeom>
              <a:avLst/>
              <a:gdLst/>
              <a:ahLst/>
              <a:cxnLst>
                <a:cxn ang="0">
                  <a:pos x="0" y="348"/>
                </a:cxn>
                <a:cxn ang="0">
                  <a:pos x="311" y="348"/>
                </a:cxn>
                <a:cxn ang="0">
                  <a:pos x="3623" y="42"/>
                </a:cxn>
                <a:cxn ang="0">
                  <a:pos x="3623" y="0"/>
                </a:cxn>
                <a:cxn ang="0">
                  <a:pos x="0" y="264"/>
                </a:cxn>
                <a:cxn ang="0">
                  <a:pos x="0" y="348"/>
                </a:cxn>
                <a:cxn ang="0">
                  <a:pos x="0" y="348"/>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a:defRPr/>
              </a:pPr>
              <a:endParaRPr lang="en-US" sz="1800">
                <a:solidFill>
                  <a:srgbClr val="FFFFFF"/>
                </a:solidFill>
                <a:latin typeface="Arial" pitchFamily="22" charset="0"/>
              </a:endParaRPr>
            </a:p>
          </p:txBody>
        </p:sp>
        <p:sp>
          <p:nvSpPr>
            <p:cNvPr id="13" name="Freeform 11"/>
            <p:cNvSpPr>
              <a:spLocks/>
            </p:cNvSpPr>
            <p:nvPr/>
          </p:nvSpPr>
          <p:spPr bwMode="hidden">
            <a:xfrm>
              <a:off x="2097" y="4043"/>
              <a:ext cx="2514" cy="276"/>
            </a:xfrm>
            <a:custGeom>
              <a:avLst/>
              <a:gdLst>
                <a:gd name="T0" fmla="*/ 2128 w 2517"/>
                <a:gd name="T1" fmla="*/ 276 h 276"/>
                <a:gd name="T2" fmla="*/ 2463 w 2517"/>
                <a:gd name="T3" fmla="*/ 204 h 276"/>
                <a:gd name="T4" fmla="*/ 2206 w 2517"/>
                <a:gd name="T5" fmla="*/ 0 h 276"/>
                <a:gd name="T6" fmla="*/ 0 w 2517"/>
                <a:gd name="T7" fmla="*/ 276 h 276"/>
                <a:gd name="T8" fmla="*/ 2128 w 2517"/>
                <a:gd name="T9" fmla="*/ 276 h 276"/>
                <a:gd name="T10" fmla="*/ 2128 w 2517"/>
                <a:gd name="T11" fmla="*/ 276 h 27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7" h="276">
                  <a:moveTo>
                    <a:pt x="2182" y="276"/>
                  </a:moveTo>
                  <a:lnTo>
                    <a:pt x="2517" y="204"/>
                  </a:lnTo>
                  <a:lnTo>
                    <a:pt x="2260" y="0"/>
                  </a:lnTo>
                  <a:lnTo>
                    <a:pt x="0" y="276"/>
                  </a:lnTo>
                  <a:lnTo>
                    <a:pt x="2182" y="276"/>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4" name="Freeform 12"/>
            <p:cNvSpPr>
              <a:spLocks/>
            </p:cNvSpPr>
            <p:nvPr/>
          </p:nvSpPr>
          <p:spPr bwMode="hidden">
            <a:xfrm>
              <a:off x="4354" y="3869"/>
              <a:ext cx="1404" cy="378"/>
            </a:xfrm>
            <a:custGeom>
              <a:avLst/>
              <a:gdLst/>
              <a:ahLst/>
              <a:cxnLst>
                <a:cxn ang="0">
                  <a:pos x="1405" y="126"/>
                </a:cxn>
                <a:cxn ang="0">
                  <a:pos x="1405" y="0"/>
                </a:cxn>
                <a:cxn ang="0">
                  <a:pos x="0" y="174"/>
                </a:cxn>
                <a:cxn ang="0">
                  <a:pos x="257" y="378"/>
                </a:cxn>
                <a:cxn ang="0">
                  <a:pos x="1405" y="126"/>
                </a:cxn>
                <a:cxn ang="0">
                  <a:pos x="1405" y="126"/>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w="9525">
              <a:noFill/>
              <a:round/>
              <a:headEnd/>
              <a:tailEnd/>
            </a:ln>
          </p:spPr>
          <p:txBody>
            <a:bodyPr/>
            <a:lstStyle/>
            <a:p>
              <a:pPr>
                <a:defRPr/>
              </a:pPr>
              <a:endParaRPr lang="en-US" sz="1800">
                <a:solidFill>
                  <a:srgbClr val="FFFFFF"/>
                </a:solidFill>
                <a:latin typeface="Arial" pitchFamily="22" charset="0"/>
              </a:endParaRPr>
            </a:p>
          </p:txBody>
        </p:sp>
        <p:sp>
          <p:nvSpPr>
            <p:cNvPr id="15" name="Freeform 13"/>
            <p:cNvSpPr>
              <a:spLocks/>
            </p:cNvSpPr>
            <p:nvPr/>
          </p:nvSpPr>
          <p:spPr bwMode="hidden">
            <a:xfrm>
              <a:off x="5030" y="3151"/>
              <a:ext cx="728" cy="240"/>
            </a:xfrm>
            <a:custGeom>
              <a:avLst/>
              <a:gdLst>
                <a:gd name="T0" fmla="*/ 711 w 729"/>
                <a:gd name="T1" fmla="*/ 240 h 240"/>
                <a:gd name="T2" fmla="*/ 0 w 729"/>
                <a:gd name="T3" fmla="*/ 0 h 240"/>
                <a:gd name="T4" fmla="*/ 0 w 729"/>
                <a:gd name="T5" fmla="*/ 6 h 240"/>
                <a:gd name="T6" fmla="*/ 711 w 729"/>
                <a:gd name="T7" fmla="*/ 240 h 240"/>
                <a:gd name="T8" fmla="*/ 711 w 729"/>
                <a:gd name="T9" fmla="*/ 240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9" h="240">
                  <a:moveTo>
                    <a:pt x="729" y="240"/>
                  </a:moveTo>
                  <a:lnTo>
                    <a:pt x="0" y="0"/>
                  </a:lnTo>
                  <a:lnTo>
                    <a:pt x="0" y="6"/>
                  </a:lnTo>
                  <a:lnTo>
                    <a:pt x="729" y="240"/>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6" name="Freeform 14"/>
            <p:cNvSpPr>
              <a:spLocks/>
            </p:cNvSpPr>
            <p:nvPr/>
          </p:nvSpPr>
          <p:spPr bwMode="hidden">
            <a:xfrm>
              <a:off x="0" y="1486"/>
              <a:ext cx="5030" cy="1671"/>
            </a:xfrm>
            <a:custGeom>
              <a:avLst/>
              <a:gdLst/>
              <a:ahLst/>
              <a:cxnLst>
                <a:cxn ang="0">
                  <a:pos x="0" y="72"/>
                </a:cxn>
                <a:cxn ang="0">
                  <a:pos x="5035" y="1672"/>
                </a:cxn>
                <a:cxn ang="0">
                  <a:pos x="5035" y="1666"/>
                </a:cxn>
                <a:cxn ang="0">
                  <a:pos x="0" y="0"/>
                </a:cxn>
                <a:cxn ang="0">
                  <a:pos x="0" y="72"/>
                </a:cxn>
                <a:cxn ang="0">
                  <a:pos x="0" y="72"/>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w="9525">
              <a:noFill/>
              <a:round/>
              <a:headEnd/>
              <a:tailEnd/>
            </a:ln>
          </p:spPr>
          <p:txBody>
            <a:bodyPr/>
            <a:lstStyle/>
            <a:p>
              <a:pPr>
                <a:defRPr/>
              </a:pPr>
              <a:endParaRPr lang="en-US" sz="1800">
                <a:solidFill>
                  <a:srgbClr val="FFFFFF"/>
                </a:solidFill>
                <a:latin typeface="Arial" pitchFamily="22" charset="0"/>
              </a:endParaRPr>
            </a:p>
          </p:txBody>
        </p:sp>
        <p:sp>
          <p:nvSpPr>
            <p:cNvPr id="17" name="Freeform 15"/>
            <p:cNvSpPr>
              <a:spLocks/>
            </p:cNvSpPr>
            <p:nvPr/>
          </p:nvSpPr>
          <p:spPr bwMode="hidden">
            <a:xfrm>
              <a:off x="5030" y="3049"/>
              <a:ext cx="728" cy="318"/>
            </a:xfrm>
            <a:custGeom>
              <a:avLst/>
              <a:gdLst>
                <a:gd name="T0" fmla="*/ 711 w 729"/>
                <a:gd name="T1" fmla="*/ 318 h 318"/>
                <a:gd name="T2" fmla="*/ 711 w 729"/>
                <a:gd name="T3" fmla="*/ 312 h 318"/>
                <a:gd name="T4" fmla="*/ 0 w 729"/>
                <a:gd name="T5" fmla="*/ 0 h 318"/>
                <a:gd name="T6" fmla="*/ 0 w 729"/>
                <a:gd name="T7" fmla="*/ 54 h 318"/>
                <a:gd name="T8" fmla="*/ 711 w 729"/>
                <a:gd name="T9" fmla="*/ 318 h 318"/>
                <a:gd name="T10" fmla="*/ 711 w 729"/>
                <a:gd name="T11" fmla="*/ 318 h 3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29" h="318">
                  <a:moveTo>
                    <a:pt x="729" y="318"/>
                  </a:moveTo>
                  <a:lnTo>
                    <a:pt x="729" y="312"/>
                  </a:lnTo>
                  <a:lnTo>
                    <a:pt x="0" y="0"/>
                  </a:lnTo>
                  <a:lnTo>
                    <a:pt x="0" y="54"/>
                  </a:lnTo>
                  <a:lnTo>
                    <a:pt x="729" y="318"/>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8" name="Freeform 16"/>
            <p:cNvSpPr>
              <a:spLocks/>
            </p:cNvSpPr>
            <p:nvPr/>
          </p:nvSpPr>
          <p:spPr bwMode="hidden">
            <a:xfrm>
              <a:off x="0" y="916"/>
              <a:ext cx="5030" cy="2187"/>
            </a:xfrm>
            <a:custGeom>
              <a:avLst/>
              <a:gdLst/>
              <a:ahLst/>
              <a:cxnLst>
                <a:cxn ang="0">
                  <a:pos x="0" y="396"/>
                </a:cxn>
                <a:cxn ang="0">
                  <a:pos x="5035" y="2188"/>
                </a:cxn>
                <a:cxn ang="0">
                  <a:pos x="5035" y="2134"/>
                </a:cxn>
                <a:cxn ang="0">
                  <a:pos x="0" y="0"/>
                </a:cxn>
                <a:cxn ang="0">
                  <a:pos x="0" y="396"/>
                </a:cxn>
                <a:cxn ang="0">
                  <a:pos x="0" y="396"/>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w="9525">
              <a:noFill/>
              <a:round/>
              <a:headEnd/>
              <a:tailEnd/>
            </a:ln>
          </p:spPr>
          <p:txBody>
            <a:bodyPr/>
            <a:lstStyle/>
            <a:p>
              <a:pPr>
                <a:defRPr/>
              </a:pPr>
              <a:endParaRPr lang="en-US" sz="1800">
                <a:solidFill>
                  <a:srgbClr val="FFFFFF"/>
                </a:solidFill>
                <a:latin typeface="Arial" pitchFamily="22" charset="0"/>
              </a:endParaRPr>
            </a:p>
          </p:txBody>
        </p:sp>
        <p:sp>
          <p:nvSpPr>
            <p:cNvPr id="19" name="Freeform 17"/>
            <p:cNvSpPr>
              <a:spLocks/>
            </p:cNvSpPr>
            <p:nvPr/>
          </p:nvSpPr>
          <p:spPr bwMode="hidden">
            <a:xfrm>
              <a:off x="2294" y="0"/>
              <a:ext cx="3159" cy="2725"/>
            </a:xfrm>
            <a:custGeom>
              <a:avLst/>
              <a:gdLst/>
              <a:ahLst/>
              <a:cxnLst>
                <a:cxn ang="0">
                  <a:pos x="0" y="0"/>
                </a:cxn>
                <a:cxn ang="0">
                  <a:pos x="3145" y="2727"/>
                </a:cxn>
                <a:cxn ang="0">
                  <a:pos x="3163" y="2704"/>
                </a:cxn>
                <a:cxn ang="0">
                  <a:pos x="102" y="0"/>
                </a:cxn>
                <a:cxn ang="0">
                  <a:pos x="0" y="0"/>
                </a:cxn>
                <a:cxn ang="0">
                  <a:pos x="0" y="0"/>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w="9525">
              <a:noFill/>
              <a:round/>
              <a:headEnd/>
              <a:tailEnd/>
            </a:ln>
          </p:spPr>
          <p:txBody>
            <a:bodyPr/>
            <a:lstStyle/>
            <a:p>
              <a:pPr>
                <a:defRPr/>
              </a:pPr>
              <a:endParaRPr lang="en-US" sz="1800">
                <a:solidFill>
                  <a:srgbClr val="FFFFFF"/>
                </a:solidFill>
                <a:latin typeface="Arial" pitchFamily="22" charset="0"/>
              </a:endParaRPr>
            </a:p>
          </p:txBody>
        </p:sp>
        <p:sp>
          <p:nvSpPr>
            <p:cNvPr id="20" name="Freeform 18"/>
            <p:cNvSpPr>
              <a:spLocks/>
            </p:cNvSpPr>
            <p:nvPr/>
          </p:nvSpPr>
          <p:spPr bwMode="hidden">
            <a:xfrm>
              <a:off x="5435" y="2702"/>
              <a:ext cx="323" cy="299"/>
            </a:xfrm>
            <a:custGeom>
              <a:avLst/>
              <a:gdLst/>
              <a:ahLst/>
              <a:cxnLst>
                <a:cxn ang="0">
                  <a:pos x="323" y="299"/>
                </a:cxn>
                <a:cxn ang="0">
                  <a:pos x="323" y="263"/>
                </a:cxn>
                <a:cxn ang="0">
                  <a:pos x="18" y="0"/>
                </a:cxn>
                <a:cxn ang="0">
                  <a:pos x="0" y="23"/>
                </a:cxn>
                <a:cxn ang="0">
                  <a:pos x="323" y="299"/>
                </a:cxn>
                <a:cxn ang="0">
                  <a:pos x="323" y="299"/>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w="9525">
              <a:noFill/>
              <a:round/>
              <a:headEnd/>
              <a:tailEnd/>
            </a:ln>
          </p:spPr>
          <p:txBody>
            <a:bodyPr/>
            <a:lstStyle/>
            <a:p>
              <a:pPr>
                <a:defRPr/>
              </a:pPr>
              <a:endParaRPr lang="en-US" sz="1800">
                <a:solidFill>
                  <a:srgbClr val="FFFFFF"/>
                </a:solidFill>
                <a:latin typeface="Arial" pitchFamily="22" charset="0"/>
              </a:endParaRPr>
            </a:p>
          </p:txBody>
        </p:sp>
        <p:sp>
          <p:nvSpPr>
            <p:cNvPr id="21" name="Freeform 19"/>
            <p:cNvSpPr>
              <a:spLocks/>
            </p:cNvSpPr>
            <p:nvPr/>
          </p:nvSpPr>
          <p:spPr bwMode="hidden">
            <a:xfrm>
              <a:off x="5477" y="2588"/>
              <a:ext cx="281" cy="335"/>
            </a:xfrm>
            <a:custGeom>
              <a:avLst/>
              <a:gdLst>
                <a:gd name="T0" fmla="*/ 281 w 281"/>
                <a:gd name="T1" fmla="*/ 335 h 335"/>
                <a:gd name="T2" fmla="*/ 281 w 281"/>
                <a:gd name="T3" fmla="*/ 173 h 335"/>
                <a:gd name="T4" fmla="*/ 96 w 281"/>
                <a:gd name="T5" fmla="*/ 0 h 335"/>
                <a:gd name="T6" fmla="*/ 0 w 281"/>
                <a:gd name="T7" fmla="*/ 90 h 335"/>
                <a:gd name="T8" fmla="*/ 281 w 281"/>
                <a:gd name="T9" fmla="*/ 335 h 335"/>
                <a:gd name="T10" fmla="*/ 281 w 281"/>
                <a:gd name="T11" fmla="*/ 335 h 3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1" h="335">
                  <a:moveTo>
                    <a:pt x="281" y="335"/>
                  </a:moveTo>
                  <a:lnTo>
                    <a:pt x="281" y="173"/>
                  </a:lnTo>
                  <a:lnTo>
                    <a:pt x="96" y="0"/>
                  </a:lnTo>
                  <a:lnTo>
                    <a:pt x="0" y="90"/>
                  </a:lnTo>
                  <a:lnTo>
                    <a:pt x="281" y="335"/>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2" name="Freeform 20"/>
            <p:cNvSpPr>
              <a:spLocks/>
            </p:cNvSpPr>
            <p:nvPr/>
          </p:nvSpPr>
          <p:spPr bwMode="hidden">
            <a:xfrm>
              <a:off x="2454" y="0"/>
              <a:ext cx="3119" cy="2678"/>
            </a:xfrm>
            <a:custGeom>
              <a:avLst/>
              <a:gdLst/>
              <a:ahLst/>
              <a:cxnLst>
                <a:cxn ang="0">
                  <a:pos x="0" y="0"/>
                </a:cxn>
                <a:cxn ang="0">
                  <a:pos x="3026" y="2680"/>
                </a:cxn>
                <a:cxn ang="0">
                  <a:pos x="3122" y="2590"/>
                </a:cxn>
                <a:cxn ang="0">
                  <a:pos x="383" y="0"/>
                </a:cxn>
                <a:cxn ang="0">
                  <a:pos x="0" y="0"/>
                </a:cxn>
                <a:cxn ang="0">
                  <a:pos x="0" y="0"/>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w="9525">
              <a:noFill/>
              <a:round/>
              <a:headEnd/>
              <a:tailEnd/>
            </a:ln>
          </p:spPr>
          <p:txBody>
            <a:bodyPr/>
            <a:lstStyle/>
            <a:p>
              <a:pPr>
                <a:defRPr/>
              </a:pPr>
              <a:endParaRPr lang="en-US" sz="1800">
                <a:solidFill>
                  <a:srgbClr val="FFFFFF"/>
                </a:solidFill>
                <a:latin typeface="Arial" pitchFamily="22" charset="0"/>
              </a:endParaRPr>
            </a:p>
          </p:txBody>
        </p:sp>
        <p:sp>
          <p:nvSpPr>
            <p:cNvPr id="23" name="Freeform 21"/>
            <p:cNvSpPr>
              <a:spLocks/>
            </p:cNvSpPr>
            <p:nvPr/>
          </p:nvSpPr>
          <p:spPr bwMode="hidden">
            <a:xfrm>
              <a:off x="5626" y="2534"/>
              <a:ext cx="132" cy="132"/>
            </a:xfrm>
            <a:custGeom>
              <a:avLst/>
              <a:gdLst>
                <a:gd name="T0" fmla="*/ 132 w 132"/>
                <a:gd name="T1" fmla="*/ 132 h 132"/>
                <a:gd name="T2" fmla="*/ 0 w 132"/>
                <a:gd name="T3" fmla="*/ 0 h 132"/>
                <a:gd name="T4" fmla="*/ 0 w 132"/>
                <a:gd name="T5" fmla="*/ 0 h 132"/>
                <a:gd name="T6" fmla="*/ 132 w 132"/>
                <a:gd name="T7" fmla="*/ 132 h 132"/>
                <a:gd name="T8" fmla="*/ 132 w 132"/>
                <a:gd name="T9" fmla="*/ 132 h 1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2" h="132">
                  <a:moveTo>
                    <a:pt x="132" y="132"/>
                  </a:moveTo>
                  <a:lnTo>
                    <a:pt x="0" y="0"/>
                  </a:lnTo>
                  <a:lnTo>
                    <a:pt x="132" y="132"/>
                  </a:lnTo>
                  <a:close/>
                </a:path>
              </a:pathLst>
            </a:custGeom>
            <a:solidFill>
              <a:srgbClr val="FF999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4" name="Freeform 22"/>
            <p:cNvSpPr>
              <a:spLocks/>
            </p:cNvSpPr>
            <p:nvPr/>
          </p:nvSpPr>
          <p:spPr bwMode="hidden">
            <a:xfrm>
              <a:off x="3112" y="0"/>
              <a:ext cx="2514" cy="2534"/>
            </a:xfrm>
            <a:custGeom>
              <a:avLst/>
              <a:gdLst/>
              <a:ahLst/>
              <a:cxnLst>
                <a:cxn ang="0">
                  <a:pos x="0" y="0"/>
                </a:cxn>
                <a:cxn ang="0">
                  <a:pos x="2517" y="2536"/>
                </a:cxn>
                <a:cxn ang="0">
                  <a:pos x="2517" y="2536"/>
                </a:cxn>
                <a:cxn ang="0">
                  <a:pos x="66" y="0"/>
                </a:cxn>
                <a:cxn ang="0">
                  <a:pos x="0" y="0"/>
                </a:cxn>
                <a:cxn ang="0">
                  <a:pos x="0" y="0"/>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w="9525">
              <a:noFill/>
              <a:round/>
              <a:headEnd/>
              <a:tailEnd/>
            </a:ln>
          </p:spPr>
          <p:txBody>
            <a:bodyPr/>
            <a:lstStyle/>
            <a:p>
              <a:pPr>
                <a:defRPr/>
              </a:pPr>
              <a:endParaRPr lang="en-US" sz="1800">
                <a:solidFill>
                  <a:srgbClr val="FFFFFF"/>
                </a:solidFill>
                <a:latin typeface="Arial" pitchFamily="22" charset="0"/>
              </a:endParaRPr>
            </a:p>
          </p:txBody>
        </p:sp>
        <p:sp>
          <p:nvSpPr>
            <p:cNvPr id="25" name="Freeform 23"/>
            <p:cNvSpPr>
              <a:spLocks/>
            </p:cNvSpPr>
            <p:nvPr/>
          </p:nvSpPr>
          <p:spPr bwMode="hidden">
            <a:xfrm>
              <a:off x="3488" y="0"/>
              <a:ext cx="2198" cy="2480"/>
            </a:xfrm>
            <a:custGeom>
              <a:avLst/>
              <a:gdLst/>
              <a:ahLst/>
              <a:cxnLst>
                <a:cxn ang="0">
                  <a:pos x="0" y="0"/>
                </a:cxn>
                <a:cxn ang="0">
                  <a:pos x="2188" y="2482"/>
                </a:cxn>
                <a:cxn ang="0">
                  <a:pos x="2200" y="2476"/>
                </a:cxn>
                <a:cxn ang="0">
                  <a:pos x="317" y="0"/>
                </a:cxn>
                <a:cxn ang="0">
                  <a:pos x="0" y="0"/>
                </a:cxn>
                <a:cxn ang="0">
                  <a:pos x="0" y="0"/>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w="9525" cap="flat" cmpd="sng">
              <a:noFill/>
              <a:prstDash val="solid"/>
              <a:round/>
              <a:headEnd type="none" w="med" len="med"/>
              <a:tailEnd type="none" w="med" len="med"/>
            </a:ln>
            <a:effectLst/>
          </p:spPr>
          <p:txBody>
            <a:bodyPr/>
            <a:lstStyle/>
            <a:p>
              <a:pPr>
                <a:defRPr/>
              </a:pPr>
              <a:endParaRPr lang="en-US" sz="1800">
                <a:solidFill>
                  <a:srgbClr val="FFFFFF"/>
                </a:solidFill>
                <a:latin typeface="Arial" pitchFamily="22" charset="0"/>
              </a:endParaRPr>
            </a:p>
          </p:txBody>
        </p:sp>
        <p:sp>
          <p:nvSpPr>
            <p:cNvPr id="26" name="Freeform 24"/>
            <p:cNvSpPr>
              <a:spLocks/>
            </p:cNvSpPr>
            <p:nvPr/>
          </p:nvSpPr>
          <p:spPr bwMode="hidden">
            <a:xfrm>
              <a:off x="5674" y="2474"/>
              <a:ext cx="84" cy="96"/>
            </a:xfrm>
            <a:custGeom>
              <a:avLst/>
              <a:gdLst/>
              <a:ahLst/>
              <a:cxnLst>
                <a:cxn ang="0">
                  <a:pos x="84" y="96"/>
                </a:cxn>
                <a:cxn ang="0">
                  <a:pos x="84" y="90"/>
                </a:cxn>
                <a:cxn ang="0">
                  <a:pos x="12" y="0"/>
                </a:cxn>
                <a:cxn ang="0">
                  <a:pos x="0" y="6"/>
                </a:cxn>
                <a:cxn ang="0">
                  <a:pos x="84" y="96"/>
                </a:cxn>
                <a:cxn ang="0">
                  <a:pos x="84" y="96"/>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w="9525">
              <a:noFill/>
              <a:round/>
              <a:headEnd/>
              <a:tailEnd/>
            </a:ln>
          </p:spPr>
          <p:txBody>
            <a:bodyPr/>
            <a:lstStyle/>
            <a:p>
              <a:pPr>
                <a:defRPr/>
              </a:pPr>
              <a:endParaRPr lang="en-US" sz="1800">
                <a:solidFill>
                  <a:srgbClr val="FFFFFF"/>
                </a:solidFill>
                <a:latin typeface="Arial" pitchFamily="22" charset="0"/>
              </a:endParaRPr>
            </a:p>
          </p:txBody>
        </p:sp>
        <p:sp>
          <p:nvSpPr>
            <p:cNvPr id="27" name="Freeform 25"/>
            <p:cNvSpPr>
              <a:spLocks/>
            </p:cNvSpPr>
            <p:nvPr/>
          </p:nvSpPr>
          <p:spPr bwMode="hidden">
            <a:xfrm>
              <a:off x="5603" y="850"/>
              <a:ext cx="155" cy="516"/>
            </a:xfrm>
            <a:custGeom>
              <a:avLst/>
              <a:gdLst>
                <a:gd name="T0" fmla="*/ 155 w 155"/>
                <a:gd name="T1" fmla="*/ 516 h 516"/>
                <a:gd name="T2" fmla="*/ 155 w 155"/>
                <a:gd name="T3" fmla="*/ 204 h 516"/>
                <a:gd name="T4" fmla="*/ 77 w 155"/>
                <a:gd name="T5" fmla="*/ 0 h 516"/>
                <a:gd name="T6" fmla="*/ 0 w 155"/>
                <a:gd name="T7" fmla="*/ 192 h 516"/>
                <a:gd name="T8" fmla="*/ 155 w 155"/>
                <a:gd name="T9" fmla="*/ 516 h 516"/>
                <a:gd name="T10" fmla="*/ 155 w 155"/>
                <a:gd name="T11" fmla="*/ 516 h 5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5" h="516">
                  <a:moveTo>
                    <a:pt x="155" y="516"/>
                  </a:moveTo>
                  <a:lnTo>
                    <a:pt x="155" y="204"/>
                  </a:lnTo>
                  <a:lnTo>
                    <a:pt x="77" y="0"/>
                  </a:lnTo>
                  <a:lnTo>
                    <a:pt x="0" y="192"/>
                  </a:lnTo>
                  <a:lnTo>
                    <a:pt x="155" y="516"/>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8" name="Freeform 26"/>
            <p:cNvSpPr>
              <a:spLocks/>
            </p:cNvSpPr>
            <p:nvPr/>
          </p:nvSpPr>
          <p:spPr bwMode="hidden">
            <a:xfrm>
              <a:off x="5107" y="0"/>
              <a:ext cx="573" cy="1042"/>
            </a:xfrm>
            <a:custGeom>
              <a:avLst/>
              <a:gdLst/>
              <a:ahLst/>
              <a:cxnLst>
                <a:cxn ang="0">
                  <a:pos x="0" y="0"/>
                </a:cxn>
                <a:cxn ang="0">
                  <a:pos x="497" y="1043"/>
                </a:cxn>
                <a:cxn ang="0">
                  <a:pos x="574" y="851"/>
                </a:cxn>
                <a:cxn ang="0">
                  <a:pos x="251" y="0"/>
                </a:cxn>
                <a:cxn ang="0">
                  <a:pos x="0" y="0"/>
                </a:cxn>
                <a:cxn ang="0">
                  <a:pos x="0" y="0"/>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w="9525">
              <a:noFill/>
              <a:round/>
              <a:headEnd/>
              <a:tailEnd/>
            </a:ln>
          </p:spPr>
          <p:txBody>
            <a:bodyPr/>
            <a:lstStyle/>
            <a:p>
              <a:pPr>
                <a:defRPr/>
              </a:pPr>
              <a:endParaRPr lang="en-US" sz="1800">
                <a:solidFill>
                  <a:srgbClr val="FFFFFF"/>
                </a:solidFill>
                <a:latin typeface="Arial" pitchFamily="22" charset="0"/>
              </a:endParaRPr>
            </a:p>
          </p:txBody>
        </p:sp>
        <p:sp>
          <p:nvSpPr>
            <p:cNvPr id="29" name="Freeform 27"/>
            <p:cNvSpPr>
              <a:spLocks/>
            </p:cNvSpPr>
            <p:nvPr/>
          </p:nvSpPr>
          <p:spPr bwMode="hidden">
            <a:xfrm>
              <a:off x="5411" y="0"/>
              <a:ext cx="341" cy="796"/>
            </a:xfrm>
            <a:custGeom>
              <a:avLst/>
              <a:gdLst/>
              <a:ahLst/>
              <a:cxnLst>
                <a:cxn ang="0">
                  <a:pos x="144" y="0"/>
                </a:cxn>
                <a:cxn ang="0">
                  <a:pos x="0" y="0"/>
                </a:cxn>
                <a:cxn ang="0">
                  <a:pos x="287" y="797"/>
                </a:cxn>
                <a:cxn ang="0">
                  <a:pos x="341" y="653"/>
                </a:cxn>
                <a:cxn ang="0">
                  <a:pos x="144" y="0"/>
                </a:cxn>
                <a:cxn ang="0">
                  <a:pos x="144" y="0"/>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w="9525">
              <a:noFill/>
              <a:round/>
              <a:headEnd/>
              <a:tailEnd/>
            </a:ln>
          </p:spPr>
          <p:txBody>
            <a:bodyPr/>
            <a:lstStyle/>
            <a:p>
              <a:pPr>
                <a:defRPr/>
              </a:pPr>
              <a:endParaRPr lang="en-US" sz="1800">
                <a:solidFill>
                  <a:srgbClr val="FFFFFF"/>
                </a:solidFill>
                <a:latin typeface="Arial" pitchFamily="22" charset="0"/>
              </a:endParaRPr>
            </a:p>
          </p:txBody>
        </p:sp>
        <p:sp>
          <p:nvSpPr>
            <p:cNvPr id="30" name="Freeform 28"/>
            <p:cNvSpPr>
              <a:spLocks/>
            </p:cNvSpPr>
            <p:nvPr/>
          </p:nvSpPr>
          <p:spPr bwMode="hidden">
            <a:xfrm>
              <a:off x="5698" y="653"/>
              <a:ext cx="60" cy="311"/>
            </a:xfrm>
            <a:custGeom>
              <a:avLst/>
              <a:gdLst>
                <a:gd name="T0" fmla="*/ 0 w 60"/>
                <a:gd name="T1" fmla="*/ 144 h 312"/>
                <a:gd name="T2" fmla="*/ 60 w 60"/>
                <a:gd name="T3" fmla="*/ 294 h 312"/>
                <a:gd name="T4" fmla="*/ 60 w 60"/>
                <a:gd name="T5" fmla="*/ 6 h 312"/>
                <a:gd name="T6" fmla="*/ 54 w 60"/>
                <a:gd name="T7" fmla="*/ 0 h 312"/>
                <a:gd name="T8" fmla="*/ 0 w 60"/>
                <a:gd name="T9" fmla="*/ 144 h 312"/>
                <a:gd name="T10" fmla="*/ 0 w 60"/>
                <a:gd name="T11" fmla="*/ 144 h 3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 h="312">
                  <a:moveTo>
                    <a:pt x="0" y="144"/>
                  </a:moveTo>
                  <a:lnTo>
                    <a:pt x="60" y="312"/>
                  </a:lnTo>
                  <a:lnTo>
                    <a:pt x="60" y="6"/>
                  </a:lnTo>
                  <a:lnTo>
                    <a:pt x="54" y="0"/>
                  </a:lnTo>
                  <a:lnTo>
                    <a:pt x="0" y="144"/>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1" name="Freeform 29"/>
            <p:cNvSpPr>
              <a:spLocks/>
            </p:cNvSpPr>
            <p:nvPr/>
          </p:nvSpPr>
          <p:spPr bwMode="hidden">
            <a:xfrm>
              <a:off x="2" y="1601"/>
              <a:ext cx="5752" cy="1864"/>
            </a:xfrm>
            <a:custGeom>
              <a:avLst/>
              <a:gdLst/>
              <a:ahLst/>
              <a:cxnLst>
                <a:cxn ang="0">
                  <a:pos x="0" y="371"/>
                </a:cxn>
                <a:cxn ang="0">
                  <a:pos x="5740" y="1864"/>
                </a:cxn>
                <a:cxn ang="0">
                  <a:pos x="5740" y="1834"/>
                </a:cxn>
                <a:cxn ang="0">
                  <a:pos x="0" y="0"/>
                </a:cxn>
                <a:cxn ang="0">
                  <a:pos x="0" y="371"/>
                </a:cxn>
                <a:cxn ang="0">
                  <a:pos x="0" y="37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w="9525">
              <a:noFill/>
              <a:round/>
              <a:headEnd/>
              <a:tailEnd/>
            </a:ln>
          </p:spPr>
          <p:txBody>
            <a:bodyPr/>
            <a:lstStyle/>
            <a:p>
              <a:pPr>
                <a:defRPr/>
              </a:pPr>
              <a:endParaRPr lang="en-US" sz="1800">
                <a:solidFill>
                  <a:srgbClr val="FFFFFF"/>
                </a:solidFill>
                <a:latin typeface="Arial" pitchFamily="22" charset="0"/>
              </a:endParaRPr>
            </a:p>
          </p:txBody>
        </p:sp>
        <p:sp>
          <p:nvSpPr>
            <p:cNvPr id="32" name="Freeform 30"/>
            <p:cNvSpPr>
              <a:spLocks/>
            </p:cNvSpPr>
            <p:nvPr/>
          </p:nvSpPr>
          <p:spPr bwMode="hidden">
            <a:xfrm>
              <a:off x="5754" y="3483"/>
              <a:ext cx="6" cy="6"/>
            </a:xfrm>
            <a:custGeom>
              <a:avLst/>
              <a:gdLst>
                <a:gd name="T0" fmla="*/ 6 w 6"/>
                <a:gd name="T1" fmla="*/ 6 h 6"/>
                <a:gd name="T2" fmla="*/ 0 w 6"/>
                <a:gd name="T3" fmla="*/ 0 h 6"/>
                <a:gd name="T4" fmla="*/ 0 w 6"/>
                <a:gd name="T5" fmla="*/ 6 h 6"/>
                <a:gd name="T6" fmla="*/ 6 w 6"/>
                <a:gd name="T7" fmla="*/ 6 h 6"/>
                <a:gd name="T8" fmla="*/ 6 w 6"/>
                <a:gd name="T9" fmla="*/ 6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6">
                  <a:moveTo>
                    <a:pt x="6" y="6"/>
                  </a:moveTo>
                  <a:lnTo>
                    <a:pt x="0" y="0"/>
                  </a:lnTo>
                  <a:lnTo>
                    <a:pt x="0" y="6"/>
                  </a:lnTo>
                  <a:lnTo>
                    <a:pt x="6" y="6"/>
                  </a:lnTo>
                  <a:close/>
                </a:path>
              </a:pathLst>
            </a:custGeom>
            <a:solidFill>
              <a:srgbClr val="18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3" name="Freeform 31"/>
            <p:cNvSpPr>
              <a:spLocks/>
            </p:cNvSpPr>
            <p:nvPr/>
          </p:nvSpPr>
          <p:spPr bwMode="hidden">
            <a:xfrm>
              <a:off x="2" y="2152"/>
              <a:ext cx="5752" cy="1337"/>
            </a:xfrm>
            <a:custGeom>
              <a:avLst/>
              <a:gdLst/>
              <a:ahLst/>
              <a:cxnLst>
                <a:cxn ang="0">
                  <a:pos x="0" y="366"/>
                </a:cxn>
                <a:cxn ang="0">
                  <a:pos x="5740" y="1337"/>
                </a:cxn>
                <a:cxn ang="0">
                  <a:pos x="5740" y="1331"/>
                </a:cxn>
                <a:cxn ang="0">
                  <a:pos x="0" y="0"/>
                </a:cxn>
                <a:cxn ang="0">
                  <a:pos x="0" y="366"/>
                </a:cxn>
                <a:cxn ang="0">
                  <a:pos x="0" y="366"/>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a:defRPr/>
              </a:pPr>
              <a:endParaRPr lang="en-US" sz="1800">
                <a:solidFill>
                  <a:srgbClr val="FFFFFF"/>
                </a:solidFill>
                <a:latin typeface="Arial" pitchFamily="22" charset="0"/>
              </a:endParaRPr>
            </a:p>
          </p:txBody>
        </p:sp>
        <p:sp>
          <p:nvSpPr>
            <p:cNvPr id="34" name="Freeform 32"/>
            <p:cNvSpPr>
              <a:spLocks/>
            </p:cNvSpPr>
            <p:nvPr/>
          </p:nvSpPr>
          <p:spPr bwMode="hidden">
            <a:xfrm>
              <a:off x="2" y="3177"/>
              <a:ext cx="5752" cy="414"/>
            </a:xfrm>
            <a:custGeom>
              <a:avLst/>
              <a:gdLst/>
              <a:ahLst/>
              <a:cxnLst>
                <a:cxn ang="0">
                  <a:pos x="0" y="48"/>
                </a:cxn>
                <a:cxn ang="0">
                  <a:pos x="5740" y="414"/>
                </a:cxn>
                <a:cxn ang="0">
                  <a:pos x="5740" y="402"/>
                </a:cxn>
                <a:cxn ang="0">
                  <a:pos x="0" y="0"/>
                </a:cxn>
                <a:cxn ang="0">
                  <a:pos x="0" y="48"/>
                </a:cxn>
                <a:cxn ang="0">
                  <a:pos x="0" y="48"/>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w="9525">
              <a:noFill/>
              <a:round/>
              <a:headEnd/>
              <a:tailEnd/>
            </a:ln>
          </p:spPr>
          <p:txBody>
            <a:bodyPr/>
            <a:lstStyle/>
            <a:p>
              <a:pPr>
                <a:defRPr/>
              </a:pPr>
              <a:endParaRPr lang="en-US" sz="1800">
                <a:solidFill>
                  <a:srgbClr val="FFFFFF"/>
                </a:solidFill>
                <a:latin typeface="Arial" pitchFamily="22" charset="0"/>
              </a:endParaRPr>
            </a:p>
          </p:txBody>
        </p:sp>
        <p:sp>
          <p:nvSpPr>
            <p:cNvPr id="35" name="Freeform 33"/>
            <p:cNvSpPr>
              <a:spLocks/>
            </p:cNvSpPr>
            <p:nvPr/>
          </p:nvSpPr>
          <p:spPr bwMode="hidden">
            <a:xfrm>
              <a:off x="1297" y="0"/>
              <a:ext cx="4457" cy="3177"/>
            </a:xfrm>
            <a:custGeom>
              <a:avLst/>
              <a:gdLst/>
              <a:ahLst/>
              <a:cxnLst>
                <a:cxn ang="0">
                  <a:pos x="0" y="0"/>
                </a:cxn>
                <a:cxn ang="0">
                  <a:pos x="4448" y="3177"/>
                </a:cxn>
                <a:cxn ang="0">
                  <a:pos x="4448" y="3153"/>
                </a:cxn>
                <a:cxn ang="0">
                  <a:pos x="125" y="0"/>
                </a:cxn>
                <a:cxn ang="0">
                  <a:pos x="0" y="0"/>
                </a:cxn>
                <a:cxn ang="0">
                  <a:pos x="0" y="0"/>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w="9525">
              <a:noFill/>
              <a:round/>
              <a:headEnd/>
              <a:tailEnd/>
            </a:ln>
          </p:spPr>
          <p:txBody>
            <a:bodyPr/>
            <a:lstStyle/>
            <a:p>
              <a:pPr>
                <a:defRPr/>
              </a:pPr>
              <a:endParaRPr lang="en-US" sz="1800">
                <a:solidFill>
                  <a:srgbClr val="FFFFFF"/>
                </a:solidFill>
                <a:latin typeface="Arial" pitchFamily="22" charset="0"/>
              </a:endParaRPr>
            </a:p>
          </p:txBody>
        </p:sp>
        <p:sp>
          <p:nvSpPr>
            <p:cNvPr id="36" name="Freeform 34"/>
            <p:cNvSpPr>
              <a:spLocks/>
            </p:cNvSpPr>
            <p:nvPr/>
          </p:nvSpPr>
          <p:spPr bwMode="hidden">
            <a:xfrm>
              <a:off x="3321" y="0"/>
              <a:ext cx="2433" cy="2614"/>
            </a:xfrm>
            <a:custGeom>
              <a:avLst/>
              <a:gdLst/>
              <a:ahLst/>
              <a:cxnLst>
                <a:cxn ang="0">
                  <a:pos x="0" y="0"/>
                </a:cxn>
                <a:cxn ang="0">
                  <a:pos x="2428" y="2614"/>
                </a:cxn>
                <a:cxn ang="0">
                  <a:pos x="2428" y="2608"/>
                </a:cxn>
                <a:cxn ang="0">
                  <a:pos x="66" y="0"/>
                </a:cxn>
                <a:cxn ang="0">
                  <a:pos x="0" y="0"/>
                </a:cxn>
                <a:cxn ang="0">
                  <a:pos x="0" y="0"/>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a:defRPr/>
              </a:pPr>
              <a:endParaRPr lang="en-US" sz="1800">
                <a:solidFill>
                  <a:srgbClr val="FFFFFF"/>
                </a:solidFill>
                <a:latin typeface="Arial" pitchFamily="22" charset="0"/>
              </a:endParaRPr>
            </a:p>
          </p:txBody>
        </p:sp>
        <p:sp>
          <p:nvSpPr>
            <p:cNvPr id="37" name="Freeform 35"/>
            <p:cNvSpPr>
              <a:spLocks/>
            </p:cNvSpPr>
            <p:nvPr/>
          </p:nvSpPr>
          <p:spPr bwMode="hidden">
            <a:xfrm>
              <a:off x="3950" y="0"/>
              <a:ext cx="1804" cy="2464"/>
            </a:xfrm>
            <a:custGeom>
              <a:avLst/>
              <a:gdLst/>
              <a:ahLst/>
              <a:cxnLst>
                <a:cxn ang="0">
                  <a:pos x="485" y="0"/>
                </a:cxn>
                <a:cxn ang="0">
                  <a:pos x="0" y="0"/>
                </a:cxn>
                <a:cxn ang="0">
                  <a:pos x="1800" y="2464"/>
                </a:cxn>
                <a:cxn ang="0">
                  <a:pos x="1800" y="2248"/>
                </a:cxn>
                <a:cxn ang="0">
                  <a:pos x="1794" y="2248"/>
                </a:cxn>
                <a:cxn ang="0">
                  <a:pos x="485" y="0"/>
                </a:cxn>
                <a:cxn ang="0">
                  <a:pos x="485" y="0"/>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w="9525">
              <a:noFill/>
              <a:round/>
              <a:headEnd/>
              <a:tailEnd/>
            </a:ln>
          </p:spPr>
          <p:txBody>
            <a:bodyPr/>
            <a:lstStyle/>
            <a:p>
              <a:pPr>
                <a:defRPr/>
              </a:pPr>
              <a:endParaRPr lang="en-US" sz="1800">
                <a:solidFill>
                  <a:srgbClr val="FFFFFF"/>
                </a:solidFill>
                <a:latin typeface="Arial" pitchFamily="22" charset="0"/>
              </a:endParaRPr>
            </a:p>
          </p:txBody>
        </p:sp>
        <p:sp>
          <p:nvSpPr>
            <p:cNvPr id="38" name="Freeform 36"/>
            <p:cNvSpPr>
              <a:spLocks/>
            </p:cNvSpPr>
            <p:nvPr/>
          </p:nvSpPr>
          <p:spPr bwMode="hidden">
            <a:xfrm>
              <a:off x="4519" y="0"/>
              <a:ext cx="1235" cy="2074"/>
            </a:xfrm>
            <a:custGeom>
              <a:avLst/>
              <a:gdLst/>
              <a:ahLst/>
              <a:cxnLst>
                <a:cxn ang="0">
                  <a:pos x="0" y="0"/>
                </a:cxn>
                <a:cxn ang="0">
                  <a:pos x="1232" y="2074"/>
                </a:cxn>
                <a:cxn ang="0">
                  <a:pos x="1232" y="2038"/>
                </a:cxn>
                <a:cxn ang="0">
                  <a:pos x="42" y="0"/>
                </a:cxn>
                <a:cxn ang="0">
                  <a:pos x="0" y="0"/>
                </a:cxn>
                <a:cxn ang="0">
                  <a:pos x="0" y="0"/>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w="9525">
              <a:noFill/>
              <a:round/>
              <a:headEnd/>
              <a:tailEnd/>
            </a:ln>
          </p:spPr>
          <p:txBody>
            <a:bodyPr/>
            <a:lstStyle/>
            <a:p>
              <a:pPr>
                <a:defRPr/>
              </a:pPr>
              <a:endParaRPr lang="en-US" sz="1800">
                <a:solidFill>
                  <a:srgbClr val="FFFFFF"/>
                </a:solidFill>
                <a:latin typeface="Arial" pitchFamily="22" charset="0"/>
              </a:endParaRPr>
            </a:p>
          </p:txBody>
        </p:sp>
        <p:sp>
          <p:nvSpPr>
            <p:cNvPr id="39" name="Freeform 37"/>
            <p:cNvSpPr>
              <a:spLocks/>
            </p:cNvSpPr>
            <p:nvPr/>
          </p:nvSpPr>
          <p:spPr bwMode="hidden">
            <a:xfrm>
              <a:off x="4694" y="0"/>
              <a:ext cx="1060" cy="1936"/>
            </a:xfrm>
            <a:custGeom>
              <a:avLst/>
              <a:gdLst/>
              <a:ahLst/>
              <a:cxnLst>
                <a:cxn ang="0">
                  <a:pos x="0" y="0"/>
                </a:cxn>
                <a:cxn ang="0">
                  <a:pos x="1058" y="1936"/>
                </a:cxn>
                <a:cxn ang="0">
                  <a:pos x="1058" y="1930"/>
                </a:cxn>
                <a:cxn ang="0">
                  <a:pos x="54" y="0"/>
                </a:cxn>
                <a:cxn ang="0">
                  <a:pos x="0" y="0"/>
                </a:cxn>
                <a:cxn ang="0">
                  <a:pos x="0" y="0"/>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w="9525">
              <a:noFill/>
              <a:round/>
              <a:headEnd/>
              <a:tailEnd/>
            </a:ln>
          </p:spPr>
          <p:txBody>
            <a:bodyPr/>
            <a:lstStyle/>
            <a:p>
              <a:pPr>
                <a:defRPr/>
              </a:pPr>
              <a:endParaRPr lang="en-US" sz="1800">
                <a:solidFill>
                  <a:srgbClr val="FFFFFF"/>
                </a:solidFill>
                <a:latin typeface="Arial" pitchFamily="22" charset="0"/>
              </a:endParaRPr>
            </a:p>
          </p:txBody>
        </p:sp>
        <p:sp>
          <p:nvSpPr>
            <p:cNvPr id="40" name="Freeform 38"/>
            <p:cNvSpPr>
              <a:spLocks/>
            </p:cNvSpPr>
            <p:nvPr/>
          </p:nvSpPr>
          <p:spPr bwMode="hidden">
            <a:xfrm>
              <a:off x="4981" y="0"/>
              <a:ext cx="773" cy="1487"/>
            </a:xfrm>
            <a:custGeom>
              <a:avLst/>
              <a:gdLst/>
              <a:ahLst/>
              <a:cxnLst>
                <a:cxn ang="0">
                  <a:pos x="771" y="1433"/>
                </a:cxn>
                <a:cxn ang="0">
                  <a:pos x="42" y="0"/>
                </a:cxn>
                <a:cxn ang="0">
                  <a:pos x="0" y="0"/>
                </a:cxn>
                <a:cxn ang="0">
                  <a:pos x="771" y="1487"/>
                </a:cxn>
                <a:cxn ang="0">
                  <a:pos x="771" y="1433"/>
                </a:cxn>
                <a:cxn ang="0">
                  <a:pos x="771" y="1433"/>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w="9525">
              <a:noFill/>
              <a:round/>
              <a:headEnd/>
              <a:tailEnd/>
            </a:ln>
          </p:spPr>
          <p:txBody>
            <a:bodyPr/>
            <a:lstStyle/>
            <a:p>
              <a:pPr>
                <a:defRPr/>
              </a:pPr>
              <a:endParaRPr lang="en-US" sz="1800">
                <a:solidFill>
                  <a:srgbClr val="FFFFFF"/>
                </a:solidFill>
                <a:latin typeface="Arial" pitchFamily="22" charset="0"/>
              </a:endParaRPr>
            </a:p>
          </p:txBody>
        </p:sp>
        <p:grpSp>
          <p:nvGrpSpPr>
            <p:cNvPr id="41" name="Group 39"/>
            <p:cNvGrpSpPr>
              <a:grpSpLocks/>
            </p:cNvGrpSpPr>
            <p:nvPr userDrawn="1"/>
          </p:nvGrpSpPr>
          <p:grpSpPr bwMode="auto">
            <a:xfrm>
              <a:off x="0" y="1632"/>
              <a:ext cx="5758" cy="1858"/>
              <a:chOff x="0" y="1632"/>
              <a:chExt cx="5758" cy="1858"/>
            </a:xfrm>
          </p:grpSpPr>
          <p:sp>
            <p:nvSpPr>
              <p:cNvPr id="42" name="Freeform 40"/>
              <p:cNvSpPr>
                <a:spLocks/>
              </p:cNvSpPr>
              <p:nvPr/>
            </p:nvSpPr>
            <p:spPr bwMode="hidden">
              <a:xfrm>
                <a:off x="0" y="1632"/>
                <a:ext cx="3670" cy="1313"/>
              </a:xfrm>
              <a:custGeom>
                <a:avLst/>
                <a:gdLst/>
                <a:ahLst/>
                <a:cxnLst>
                  <a:cxn ang="0">
                    <a:pos x="0" y="0"/>
                  </a:cxn>
                  <a:cxn ang="0">
                    <a:pos x="0" y="366"/>
                  </a:cxn>
                  <a:cxn ang="0">
                    <a:pos x="3635" y="1313"/>
                  </a:cxn>
                  <a:cxn ang="0">
                    <a:pos x="3647" y="1235"/>
                  </a:cxn>
                  <a:cxn ang="0">
                    <a:pos x="3659" y="1163"/>
                  </a:cxn>
                  <a:cxn ang="0">
                    <a:pos x="0" y="0"/>
                  </a:cxn>
                  <a:cxn ang="0">
                    <a:pos x="0" y="0"/>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a:defRPr/>
                </a:pPr>
                <a:endParaRPr lang="en-US" sz="1800">
                  <a:solidFill>
                    <a:srgbClr val="FFFFFF"/>
                  </a:solidFill>
                  <a:latin typeface="Arial" pitchFamily="22" charset="0"/>
                </a:endParaRPr>
              </a:p>
            </p:txBody>
          </p:sp>
          <p:sp>
            <p:nvSpPr>
              <p:cNvPr id="43" name="Freeform 41"/>
              <p:cNvSpPr>
                <a:spLocks/>
              </p:cNvSpPr>
              <p:nvPr/>
            </p:nvSpPr>
            <p:spPr bwMode="hidden">
              <a:xfrm>
                <a:off x="3646" y="2795"/>
                <a:ext cx="2112" cy="695"/>
              </a:xfrm>
              <a:custGeom>
                <a:avLst/>
                <a:gdLst/>
                <a:ahLst/>
                <a:cxnLst>
                  <a:cxn ang="0">
                    <a:pos x="2105" y="665"/>
                  </a:cxn>
                  <a:cxn ang="0">
                    <a:pos x="24" y="0"/>
                  </a:cxn>
                  <a:cxn ang="0">
                    <a:pos x="12" y="72"/>
                  </a:cxn>
                  <a:cxn ang="0">
                    <a:pos x="0" y="150"/>
                  </a:cxn>
                  <a:cxn ang="0">
                    <a:pos x="2105" y="695"/>
                  </a:cxn>
                  <a:cxn ang="0">
                    <a:pos x="2105" y="665"/>
                  </a:cxn>
                  <a:cxn ang="0">
                    <a:pos x="2105" y="665"/>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w="9525">
                <a:noFill/>
                <a:round/>
                <a:headEnd/>
                <a:tailEnd/>
              </a:ln>
            </p:spPr>
            <p:txBody>
              <a:bodyPr/>
              <a:lstStyle/>
              <a:p>
                <a:pPr>
                  <a:defRPr/>
                </a:pPr>
                <a:endParaRPr lang="en-US" sz="1800">
                  <a:solidFill>
                    <a:srgbClr val="FFFFFF"/>
                  </a:solidFill>
                  <a:latin typeface="Arial" pitchFamily="22" charset="0"/>
                </a:endParaRPr>
              </a:p>
            </p:txBody>
          </p:sp>
        </p:grpSp>
      </p:grpSp>
      <p:sp>
        <p:nvSpPr>
          <p:cNvPr id="5162" name="Rectangle 42"/>
          <p:cNvSpPr>
            <a:spLocks noGrp="1" noChangeArrowheads="1"/>
          </p:cNvSpPr>
          <p:nvPr>
            <p:ph type="ctrTitle" sz="quarter"/>
          </p:nvPr>
        </p:nvSpPr>
        <p:spPr>
          <a:xfrm>
            <a:off x="457200" y="1600200"/>
            <a:ext cx="8229600" cy="1828800"/>
          </a:xfrm>
        </p:spPr>
        <p:txBody>
          <a:bodyPr/>
          <a:lstStyle>
            <a:lvl1pPr>
              <a:defRPr sz="4800"/>
            </a:lvl1pPr>
          </a:lstStyle>
          <a:p>
            <a:r>
              <a:rPr lang="en-US"/>
              <a:t>Click to edit Master title style</a:t>
            </a:r>
          </a:p>
        </p:txBody>
      </p:sp>
      <p:sp>
        <p:nvSpPr>
          <p:cNvPr id="5163" name="Rectangle 43"/>
          <p:cNvSpPr>
            <a:spLocks noGrp="1" noChangeArrowheads="1"/>
          </p:cNvSpPr>
          <p:nvPr>
            <p:ph type="subTitle" sz="quarter" idx="1"/>
          </p:nvPr>
        </p:nvSpPr>
        <p:spPr>
          <a:xfrm>
            <a:off x="1371600" y="3886200"/>
            <a:ext cx="6400800" cy="1752600"/>
          </a:xfrm>
        </p:spPr>
        <p:txBody>
          <a:bodyPr/>
          <a:lstStyle>
            <a:lvl1pPr marL="0" indent="0" algn="ctr">
              <a:buFont typeface="Wingdings" pitchFamily="-112" charset="2"/>
              <a:buNone/>
              <a:defRPr sz="3600"/>
            </a:lvl1pPr>
          </a:lstStyle>
          <a:p>
            <a:r>
              <a:rPr lang="en-US"/>
              <a:t>Click to edit Master subtitle style</a:t>
            </a:r>
          </a:p>
        </p:txBody>
      </p:sp>
      <p:sp>
        <p:nvSpPr>
          <p:cNvPr id="44" name="Rectangle 44"/>
          <p:cNvSpPr>
            <a:spLocks noGrp="1" noChangeArrowheads="1"/>
          </p:cNvSpPr>
          <p:nvPr>
            <p:ph type="dt" sz="quarter" idx="10"/>
          </p:nvPr>
        </p:nvSpPr>
        <p:spPr/>
        <p:txBody>
          <a:bodyPr/>
          <a:lstStyle>
            <a:lvl1pPr>
              <a:defRPr/>
            </a:lvl1pPr>
          </a:lstStyle>
          <a:p>
            <a:pPr>
              <a:defRPr/>
            </a:pPr>
            <a:endParaRPr lang="en-US"/>
          </a:p>
        </p:txBody>
      </p:sp>
      <p:sp>
        <p:nvSpPr>
          <p:cNvPr id="45" name="Rectangle 45"/>
          <p:cNvSpPr>
            <a:spLocks noGrp="1" noChangeArrowheads="1"/>
          </p:cNvSpPr>
          <p:nvPr>
            <p:ph type="ftr" sz="quarter" idx="11"/>
          </p:nvPr>
        </p:nvSpPr>
        <p:spPr/>
        <p:txBody>
          <a:bodyPr/>
          <a:lstStyle>
            <a:lvl1pPr>
              <a:defRPr/>
            </a:lvl1pPr>
          </a:lstStyle>
          <a:p>
            <a:pPr>
              <a:defRPr/>
            </a:pPr>
            <a:endParaRPr lang="en-US"/>
          </a:p>
        </p:txBody>
      </p:sp>
      <p:sp>
        <p:nvSpPr>
          <p:cNvPr id="46" name="Rectangle 46"/>
          <p:cNvSpPr>
            <a:spLocks noGrp="1" noChangeArrowheads="1"/>
          </p:cNvSpPr>
          <p:nvPr>
            <p:ph type="sldNum" sz="quarter" idx="12"/>
          </p:nvPr>
        </p:nvSpPr>
        <p:spPr/>
        <p:txBody>
          <a:bodyPr/>
          <a:lstStyle>
            <a:lvl1pPr>
              <a:defRPr>
                <a:latin typeface="BONES" charset="0"/>
              </a:defRPr>
            </a:lvl1pPr>
          </a:lstStyle>
          <a:p>
            <a:pPr>
              <a:defRPr/>
            </a:pPr>
            <a:fld id="{74963A38-381A-464E-B5CD-1D520B65629F}" type="slidenum">
              <a:rPr lang="en-US"/>
              <a:pPr>
                <a:defRPr/>
              </a:pPr>
              <a:t>‹#›</a:t>
            </a:fld>
            <a:endParaRPr lang="en-US"/>
          </a:p>
        </p:txBody>
      </p:sp>
    </p:spTree>
    <p:extLst>
      <p:ext uri="{BB962C8B-B14F-4D97-AF65-F5344CB8AC3E}">
        <p14:creationId xmlns:p14="http://schemas.microsoft.com/office/powerpoint/2010/main" val="1455355961"/>
      </p:ext>
    </p:extLst>
  </p:cSld>
  <p:clrMapOvr>
    <a:masterClrMapping/>
  </p:clrMapOvr>
</p:sldLayout>
</file>

<file path=ppt/slideLayouts/slideLayout13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4"/>
          <p:cNvSpPr>
            <a:spLocks noGrp="1" noChangeArrowheads="1"/>
          </p:cNvSpPr>
          <p:nvPr>
            <p:ph type="dt" sz="half" idx="10"/>
          </p:nvPr>
        </p:nvSpPr>
        <p:spPr/>
        <p:txBody>
          <a:bodyPr/>
          <a:lstStyle>
            <a:lvl1pPr>
              <a:defRPr/>
            </a:lvl1pPr>
          </a:lstStyle>
          <a:p>
            <a:pPr>
              <a:defRPr/>
            </a:pPr>
            <a:endParaRPr lang="en-US"/>
          </a:p>
        </p:txBody>
      </p:sp>
      <p:sp>
        <p:nvSpPr>
          <p:cNvPr id="5" name="Rectangle 45"/>
          <p:cNvSpPr>
            <a:spLocks noGrp="1" noChangeArrowheads="1"/>
          </p:cNvSpPr>
          <p:nvPr>
            <p:ph type="ftr" sz="quarter" idx="11"/>
          </p:nvPr>
        </p:nvSpPr>
        <p:spPr/>
        <p:txBody>
          <a:bodyPr/>
          <a:lstStyle>
            <a:lvl1pPr>
              <a:defRPr/>
            </a:lvl1pPr>
          </a:lstStyle>
          <a:p>
            <a:pPr>
              <a:defRPr/>
            </a:pPr>
            <a:endParaRPr lang="en-US"/>
          </a:p>
        </p:txBody>
      </p:sp>
      <p:sp>
        <p:nvSpPr>
          <p:cNvPr id="6" name="Rectangle 46"/>
          <p:cNvSpPr>
            <a:spLocks noGrp="1" noChangeArrowheads="1"/>
          </p:cNvSpPr>
          <p:nvPr>
            <p:ph type="sldNum" sz="quarter" idx="12"/>
          </p:nvPr>
        </p:nvSpPr>
        <p:spPr/>
        <p:txBody>
          <a:bodyPr/>
          <a:lstStyle>
            <a:lvl1pPr>
              <a:defRPr>
                <a:latin typeface="BONES" charset="0"/>
              </a:defRPr>
            </a:lvl1pPr>
          </a:lstStyle>
          <a:p>
            <a:pPr>
              <a:defRPr/>
            </a:pPr>
            <a:fld id="{59B1AB10-1873-2649-B5A8-358E8BE4AC75}" type="slidenum">
              <a:rPr lang="en-US"/>
              <a:pPr>
                <a:defRPr/>
              </a:pPr>
              <a:t>‹#›</a:t>
            </a:fld>
            <a:endParaRPr lang="en-US"/>
          </a:p>
        </p:txBody>
      </p:sp>
    </p:spTree>
    <p:extLst>
      <p:ext uri="{BB962C8B-B14F-4D97-AF65-F5344CB8AC3E}">
        <p14:creationId xmlns:p14="http://schemas.microsoft.com/office/powerpoint/2010/main" val="1131020550"/>
      </p:ext>
    </p:extLst>
  </p:cSld>
  <p:clrMapOvr>
    <a:masterClrMapping/>
  </p:clrMapOvr>
</p:sldLayout>
</file>

<file path=ppt/slideLayouts/slideLayout13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4"/>
          <p:cNvSpPr>
            <a:spLocks noGrp="1" noChangeArrowheads="1"/>
          </p:cNvSpPr>
          <p:nvPr>
            <p:ph type="dt" sz="half" idx="10"/>
          </p:nvPr>
        </p:nvSpPr>
        <p:spPr/>
        <p:txBody>
          <a:bodyPr/>
          <a:lstStyle>
            <a:lvl1pPr>
              <a:defRPr/>
            </a:lvl1pPr>
          </a:lstStyle>
          <a:p>
            <a:pPr>
              <a:defRPr/>
            </a:pPr>
            <a:endParaRPr lang="en-US"/>
          </a:p>
        </p:txBody>
      </p:sp>
      <p:sp>
        <p:nvSpPr>
          <p:cNvPr id="5" name="Rectangle 45"/>
          <p:cNvSpPr>
            <a:spLocks noGrp="1" noChangeArrowheads="1"/>
          </p:cNvSpPr>
          <p:nvPr>
            <p:ph type="ftr" sz="quarter" idx="11"/>
          </p:nvPr>
        </p:nvSpPr>
        <p:spPr/>
        <p:txBody>
          <a:bodyPr/>
          <a:lstStyle>
            <a:lvl1pPr>
              <a:defRPr/>
            </a:lvl1pPr>
          </a:lstStyle>
          <a:p>
            <a:pPr>
              <a:defRPr/>
            </a:pPr>
            <a:endParaRPr lang="en-US"/>
          </a:p>
        </p:txBody>
      </p:sp>
      <p:sp>
        <p:nvSpPr>
          <p:cNvPr id="6" name="Rectangle 46"/>
          <p:cNvSpPr>
            <a:spLocks noGrp="1" noChangeArrowheads="1"/>
          </p:cNvSpPr>
          <p:nvPr>
            <p:ph type="sldNum" sz="quarter" idx="12"/>
          </p:nvPr>
        </p:nvSpPr>
        <p:spPr/>
        <p:txBody>
          <a:bodyPr/>
          <a:lstStyle>
            <a:lvl1pPr>
              <a:defRPr>
                <a:latin typeface="BONES" charset="0"/>
              </a:defRPr>
            </a:lvl1pPr>
          </a:lstStyle>
          <a:p>
            <a:pPr>
              <a:defRPr/>
            </a:pPr>
            <a:fld id="{8CE62E32-89D1-DF49-88CE-FCC9898F8D6A}" type="slidenum">
              <a:rPr lang="en-US"/>
              <a:pPr>
                <a:defRPr/>
              </a:pPr>
              <a:t>‹#›</a:t>
            </a:fld>
            <a:endParaRPr lang="en-US"/>
          </a:p>
        </p:txBody>
      </p:sp>
    </p:spTree>
    <p:extLst>
      <p:ext uri="{BB962C8B-B14F-4D97-AF65-F5344CB8AC3E}">
        <p14:creationId xmlns:p14="http://schemas.microsoft.com/office/powerpoint/2010/main" val="775654479"/>
      </p:ext>
    </p:extLst>
  </p:cSld>
  <p:clrMapOvr>
    <a:masterClrMapping/>
  </p:clrMapOvr>
</p:sldLayout>
</file>

<file path=ppt/slideLayouts/slideLayout13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4"/>
          <p:cNvSpPr>
            <a:spLocks noGrp="1" noChangeArrowheads="1"/>
          </p:cNvSpPr>
          <p:nvPr>
            <p:ph type="dt" sz="half" idx="10"/>
          </p:nvPr>
        </p:nvSpPr>
        <p:spPr/>
        <p:txBody>
          <a:bodyPr/>
          <a:lstStyle>
            <a:lvl1pPr>
              <a:defRPr/>
            </a:lvl1pPr>
          </a:lstStyle>
          <a:p>
            <a:pPr>
              <a:defRPr/>
            </a:pPr>
            <a:endParaRPr lang="en-US"/>
          </a:p>
        </p:txBody>
      </p:sp>
      <p:sp>
        <p:nvSpPr>
          <p:cNvPr id="6" name="Rectangle 45"/>
          <p:cNvSpPr>
            <a:spLocks noGrp="1" noChangeArrowheads="1"/>
          </p:cNvSpPr>
          <p:nvPr>
            <p:ph type="ftr" sz="quarter" idx="11"/>
          </p:nvPr>
        </p:nvSpPr>
        <p:spPr/>
        <p:txBody>
          <a:bodyPr/>
          <a:lstStyle>
            <a:lvl1pPr>
              <a:defRPr/>
            </a:lvl1pPr>
          </a:lstStyle>
          <a:p>
            <a:pPr>
              <a:defRPr/>
            </a:pPr>
            <a:endParaRPr lang="en-US"/>
          </a:p>
        </p:txBody>
      </p:sp>
      <p:sp>
        <p:nvSpPr>
          <p:cNvPr id="7" name="Rectangle 46"/>
          <p:cNvSpPr>
            <a:spLocks noGrp="1" noChangeArrowheads="1"/>
          </p:cNvSpPr>
          <p:nvPr>
            <p:ph type="sldNum" sz="quarter" idx="12"/>
          </p:nvPr>
        </p:nvSpPr>
        <p:spPr/>
        <p:txBody>
          <a:bodyPr/>
          <a:lstStyle>
            <a:lvl1pPr>
              <a:defRPr>
                <a:latin typeface="BONES" charset="0"/>
              </a:defRPr>
            </a:lvl1pPr>
          </a:lstStyle>
          <a:p>
            <a:pPr>
              <a:defRPr/>
            </a:pPr>
            <a:fld id="{B50B649A-FB5A-ED41-9FE3-8F943FFBBB40}" type="slidenum">
              <a:rPr lang="en-US"/>
              <a:pPr>
                <a:defRPr/>
              </a:pPr>
              <a:t>‹#›</a:t>
            </a:fld>
            <a:endParaRPr lang="en-US"/>
          </a:p>
        </p:txBody>
      </p:sp>
    </p:spTree>
    <p:extLst>
      <p:ext uri="{BB962C8B-B14F-4D97-AF65-F5344CB8AC3E}">
        <p14:creationId xmlns:p14="http://schemas.microsoft.com/office/powerpoint/2010/main" val="2565323026"/>
      </p:ext>
    </p:extLst>
  </p:cSld>
  <p:clrMapOvr>
    <a:masterClrMapping/>
  </p:clrMapOvr>
</p:sldLayout>
</file>

<file path=ppt/slideLayouts/slideLayout13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4"/>
          <p:cNvSpPr>
            <a:spLocks noGrp="1" noChangeArrowheads="1"/>
          </p:cNvSpPr>
          <p:nvPr>
            <p:ph type="dt" sz="half" idx="10"/>
          </p:nvPr>
        </p:nvSpPr>
        <p:spPr/>
        <p:txBody>
          <a:bodyPr/>
          <a:lstStyle>
            <a:lvl1pPr>
              <a:defRPr/>
            </a:lvl1pPr>
          </a:lstStyle>
          <a:p>
            <a:pPr>
              <a:defRPr/>
            </a:pPr>
            <a:endParaRPr lang="en-US"/>
          </a:p>
        </p:txBody>
      </p:sp>
      <p:sp>
        <p:nvSpPr>
          <p:cNvPr id="8" name="Rectangle 45"/>
          <p:cNvSpPr>
            <a:spLocks noGrp="1" noChangeArrowheads="1"/>
          </p:cNvSpPr>
          <p:nvPr>
            <p:ph type="ftr" sz="quarter" idx="11"/>
          </p:nvPr>
        </p:nvSpPr>
        <p:spPr/>
        <p:txBody>
          <a:bodyPr/>
          <a:lstStyle>
            <a:lvl1pPr>
              <a:defRPr/>
            </a:lvl1pPr>
          </a:lstStyle>
          <a:p>
            <a:pPr>
              <a:defRPr/>
            </a:pPr>
            <a:endParaRPr lang="en-US"/>
          </a:p>
        </p:txBody>
      </p:sp>
      <p:sp>
        <p:nvSpPr>
          <p:cNvPr id="9" name="Rectangle 46"/>
          <p:cNvSpPr>
            <a:spLocks noGrp="1" noChangeArrowheads="1"/>
          </p:cNvSpPr>
          <p:nvPr>
            <p:ph type="sldNum" sz="quarter" idx="12"/>
          </p:nvPr>
        </p:nvSpPr>
        <p:spPr/>
        <p:txBody>
          <a:bodyPr/>
          <a:lstStyle>
            <a:lvl1pPr>
              <a:defRPr>
                <a:latin typeface="BONES" charset="0"/>
              </a:defRPr>
            </a:lvl1pPr>
          </a:lstStyle>
          <a:p>
            <a:pPr>
              <a:defRPr/>
            </a:pPr>
            <a:fld id="{6C6CEEB6-4E1C-354F-B761-7FF429825D12}" type="slidenum">
              <a:rPr lang="en-US"/>
              <a:pPr>
                <a:defRPr/>
              </a:pPr>
              <a:t>‹#›</a:t>
            </a:fld>
            <a:endParaRPr lang="en-US"/>
          </a:p>
        </p:txBody>
      </p:sp>
    </p:spTree>
    <p:extLst>
      <p:ext uri="{BB962C8B-B14F-4D97-AF65-F5344CB8AC3E}">
        <p14:creationId xmlns:p14="http://schemas.microsoft.com/office/powerpoint/2010/main" val="3244447465"/>
      </p:ext>
    </p:extLst>
  </p:cSld>
  <p:clrMapOvr>
    <a:masterClrMapping/>
  </p:clrMapOvr>
</p:sldLayout>
</file>

<file path=ppt/slideLayouts/slideLayout13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4"/>
          <p:cNvSpPr>
            <a:spLocks noGrp="1" noChangeArrowheads="1"/>
          </p:cNvSpPr>
          <p:nvPr>
            <p:ph type="dt" sz="half" idx="10"/>
          </p:nvPr>
        </p:nvSpPr>
        <p:spPr/>
        <p:txBody>
          <a:bodyPr/>
          <a:lstStyle>
            <a:lvl1pPr>
              <a:defRPr/>
            </a:lvl1pPr>
          </a:lstStyle>
          <a:p>
            <a:pPr>
              <a:defRPr/>
            </a:pPr>
            <a:endParaRPr lang="en-US"/>
          </a:p>
        </p:txBody>
      </p:sp>
      <p:sp>
        <p:nvSpPr>
          <p:cNvPr id="4" name="Rectangle 45"/>
          <p:cNvSpPr>
            <a:spLocks noGrp="1" noChangeArrowheads="1"/>
          </p:cNvSpPr>
          <p:nvPr>
            <p:ph type="ftr" sz="quarter" idx="11"/>
          </p:nvPr>
        </p:nvSpPr>
        <p:spPr/>
        <p:txBody>
          <a:bodyPr/>
          <a:lstStyle>
            <a:lvl1pPr>
              <a:defRPr/>
            </a:lvl1pPr>
          </a:lstStyle>
          <a:p>
            <a:pPr>
              <a:defRPr/>
            </a:pPr>
            <a:endParaRPr lang="en-US"/>
          </a:p>
        </p:txBody>
      </p:sp>
      <p:sp>
        <p:nvSpPr>
          <p:cNvPr id="5" name="Rectangle 46"/>
          <p:cNvSpPr>
            <a:spLocks noGrp="1" noChangeArrowheads="1"/>
          </p:cNvSpPr>
          <p:nvPr>
            <p:ph type="sldNum" sz="quarter" idx="12"/>
          </p:nvPr>
        </p:nvSpPr>
        <p:spPr/>
        <p:txBody>
          <a:bodyPr/>
          <a:lstStyle>
            <a:lvl1pPr>
              <a:defRPr>
                <a:latin typeface="BONES" charset="0"/>
              </a:defRPr>
            </a:lvl1pPr>
          </a:lstStyle>
          <a:p>
            <a:pPr>
              <a:defRPr/>
            </a:pPr>
            <a:fld id="{5C13E642-23BF-474C-9BF7-08EDAC572668}" type="slidenum">
              <a:rPr lang="en-US"/>
              <a:pPr>
                <a:defRPr/>
              </a:pPr>
              <a:t>‹#›</a:t>
            </a:fld>
            <a:endParaRPr lang="en-US"/>
          </a:p>
        </p:txBody>
      </p:sp>
    </p:spTree>
    <p:extLst>
      <p:ext uri="{BB962C8B-B14F-4D97-AF65-F5344CB8AC3E}">
        <p14:creationId xmlns:p14="http://schemas.microsoft.com/office/powerpoint/2010/main" val="2361561126"/>
      </p:ext>
    </p:extLst>
  </p:cSld>
  <p:clrMapOvr>
    <a:masterClrMapping/>
  </p:clrMapOvr>
</p:sldLayout>
</file>

<file path=ppt/slideLayouts/slideLayout13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4"/>
          <p:cNvSpPr>
            <a:spLocks noGrp="1" noChangeArrowheads="1"/>
          </p:cNvSpPr>
          <p:nvPr>
            <p:ph type="dt" sz="half" idx="10"/>
          </p:nvPr>
        </p:nvSpPr>
        <p:spPr/>
        <p:txBody>
          <a:bodyPr/>
          <a:lstStyle>
            <a:lvl1pPr>
              <a:defRPr/>
            </a:lvl1pPr>
          </a:lstStyle>
          <a:p>
            <a:pPr>
              <a:defRPr/>
            </a:pPr>
            <a:endParaRPr lang="en-US"/>
          </a:p>
        </p:txBody>
      </p:sp>
      <p:sp>
        <p:nvSpPr>
          <p:cNvPr id="3" name="Rectangle 45"/>
          <p:cNvSpPr>
            <a:spLocks noGrp="1" noChangeArrowheads="1"/>
          </p:cNvSpPr>
          <p:nvPr>
            <p:ph type="ftr" sz="quarter" idx="11"/>
          </p:nvPr>
        </p:nvSpPr>
        <p:spPr/>
        <p:txBody>
          <a:bodyPr/>
          <a:lstStyle>
            <a:lvl1pPr>
              <a:defRPr/>
            </a:lvl1pPr>
          </a:lstStyle>
          <a:p>
            <a:pPr>
              <a:defRPr/>
            </a:pPr>
            <a:endParaRPr lang="en-US"/>
          </a:p>
        </p:txBody>
      </p:sp>
      <p:sp>
        <p:nvSpPr>
          <p:cNvPr id="4" name="Rectangle 46"/>
          <p:cNvSpPr>
            <a:spLocks noGrp="1" noChangeArrowheads="1"/>
          </p:cNvSpPr>
          <p:nvPr>
            <p:ph type="sldNum" sz="quarter" idx="12"/>
          </p:nvPr>
        </p:nvSpPr>
        <p:spPr/>
        <p:txBody>
          <a:bodyPr/>
          <a:lstStyle>
            <a:lvl1pPr>
              <a:defRPr>
                <a:latin typeface="BONES" charset="0"/>
              </a:defRPr>
            </a:lvl1pPr>
          </a:lstStyle>
          <a:p>
            <a:pPr>
              <a:defRPr/>
            </a:pPr>
            <a:fld id="{7CD8AB48-0277-A448-94EA-7EC7E909E258}" type="slidenum">
              <a:rPr lang="en-US"/>
              <a:pPr>
                <a:defRPr/>
              </a:pPr>
              <a:t>‹#›</a:t>
            </a:fld>
            <a:endParaRPr lang="en-US"/>
          </a:p>
        </p:txBody>
      </p:sp>
    </p:spTree>
    <p:extLst>
      <p:ext uri="{BB962C8B-B14F-4D97-AF65-F5344CB8AC3E}">
        <p14:creationId xmlns:p14="http://schemas.microsoft.com/office/powerpoint/2010/main" val="618341125"/>
      </p:ext>
    </p:extLst>
  </p:cSld>
  <p:clrMapOvr>
    <a:masterClrMapping/>
  </p:clrMapOvr>
</p:sldLayout>
</file>

<file path=ppt/slideLayouts/slideLayout13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4"/>
          <p:cNvSpPr>
            <a:spLocks noGrp="1" noChangeArrowheads="1"/>
          </p:cNvSpPr>
          <p:nvPr>
            <p:ph type="dt" sz="half" idx="10"/>
          </p:nvPr>
        </p:nvSpPr>
        <p:spPr/>
        <p:txBody>
          <a:bodyPr/>
          <a:lstStyle>
            <a:lvl1pPr>
              <a:defRPr/>
            </a:lvl1pPr>
          </a:lstStyle>
          <a:p>
            <a:pPr>
              <a:defRPr/>
            </a:pPr>
            <a:endParaRPr lang="en-US"/>
          </a:p>
        </p:txBody>
      </p:sp>
      <p:sp>
        <p:nvSpPr>
          <p:cNvPr id="6" name="Rectangle 45"/>
          <p:cNvSpPr>
            <a:spLocks noGrp="1" noChangeArrowheads="1"/>
          </p:cNvSpPr>
          <p:nvPr>
            <p:ph type="ftr" sz="quarter" idx="11"/>
          </p:nvPr>
        </p:nvSpPr>
        <p:spPr/>
        <p:txBody>
          <a:bodyPr/>
          <a:lstStyle>
            <a:lvl1pPr>
              <a:defRPr/>
            </a:lvl1pPr>
          </a:lstStyle>
          <a:p>
            <a:pPr>
              <a:defRPr/>
            </a:pPr>
            <a:endParaRPr lang="en-US"/>
          </a:p>
        </p:txBody>
      </p:sp>
      <p:sp>
        <p:nvSpPr>
          <p:cNvPr id="7" name="Rectangle 46"/>
          <p:cNvSpPr>
            <a:spLocks noGrp="1" noChangeArrowheads="1"/>
          </p:cNvSpPr>
          <p:nvPr>
            <p:ph type="sldNum" sz="quarter" idx="12"/>
          </p:nvPr>
        </p:nvSpPr>
        <p:spPr/>
        <p:txBody>
          <a:bodyPr/>
          <a:lstStyle>
            <a:lvl1pPr>
              <a:defRPr>
                <a:latin typeface="BONES" charset="0"/>
              </a:defRPr>
            </a:lvl1pPr>
          </a:lstStyle>
          <a:p>
            <a:pPr>
              <a:defRPr/>
            </a:pPr>
            <a:fld id="{BF3746F4-65B6-BD4C-8C80-26821EC55071}" type="slidenum">
              <a:rPr lang="en-US"/>
              <a:pPr>
                <a:defRPr/>
              </a:pPr>
              <a:t>‹#›</a:t>
            </a:fld>
            <a:endParaRPr lang="en-US"/>
          </a:p>
        </p:txBody>
      </p:sp>
    </p:spTree>
    <p:extLst>
      <p:ext uri="{BB962C8B-B14F-4D97-AF65-F5344CB8AC3E}">
        <p14:creationId xmlns:p14="http://schemas.microsoft.com/office/powerpoint/2010/main" val="544065688"/>
      </p:ext>
    </p:extLst>
  </p:cSld>
  <p:clrMapOvr>
    <a:masterClrMapping/>
  </p:clrMapOvr>
</p:sldLayout>
</file>

<file path=ppt/slideLayouts/slideLayout13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4"/>
          <p:cNvSpPr>
            <a:spLocks noGrp="1" noChangeArrowheads="1"/>
          </p:cNvSpPr>
          <p:nvPr>
            <p:ph type="dt" sz="half" idx="10"/>
          </p:nvPr>
        </p:nvSpPr>
        <p:spPr/>
        <p:txBody>
          <a:bodyPr/>
          <a:lstStyle>
            <a:lvl1pPr>
              <a:defRPr/>
            </a:lvl1pPr>
          </a:lstStyle>
          <a:p>
            <a:pPr>
              <a:defRPr/>
            </a:pPr>
            <a:endParaRPr lang="en-US"/>
          </a:p>
        </p:txBody>
      </p:sp>
      <p:sp>
        <p:nvSpPr>
          <p:cNvPr id="6" name="Rectangle 45"/>
          <p:cNvSpPr>
            <a:spLocks noGrp="1" noChangeArrowheads="1"/>
          </p:cNvSpPr>
          <p:nvPr>
            <p:ph type="ftr" sz="quarter" idx="11"/>
          </p:nvPr>
        </p:nvSpPr>
        <p:spPr/>
        <p:txBody>
          <a:bodyPr/>
          <a:lstStyle>
            <a:lvl1pPr>
              <a:defRPr/>
            </a:lvl1pPr>
          </a:lstStyle>
          <a:p>
            <a:pPr>
              <a:defRPr/>
            </a:pPr>
            <a:endParaRPr lang="en-US"/>
          </a:p>
        </p:txBody>
      </p:sp>
      <p:sp>
        <p:nvSpPr>
          <p:cNvPr id="7" name="Rectangle 46"/>
          <p:cNvSpPr>
            <a:spLocks noGrp="1" noChangeArrowheads="1"/>
          </p:cNvSpPr>
          <p:nvPr>
            <p:ph type="sldNum" sz="quarter" idx="12"/>
          </p:nvPr>
        </p:nvSpPr>
        <p:spPr/>
        <p:txBody>
          <a:bodyPr/>
          <a:lstStyle>
            <a:lvl1pPr>
              <a:defRPr>
                <a:latin typeface="BONES" charset="0"/>
              </a:defRPr>
            </a:lvl1pPr>
          </a:lstStyle>
          <a:p>
            <a:pPr>
              <a:defRPr/>
            </a:pPr>
            <a:fld id="{1CDB3F82-ACBF-5846-9EF7-6578C9335A2D}" type="slidenum">
              <a:rPr lang="en-US"/>
              <a:pPr>
                <a:defRPr/>
              </a:pPr>
              <a:t>‹#›</a:t>
            </a:fld>
            <a:endParaRPr lang="en-US"/>
          </a:p>
        </p:txBody>
      </p:sp>
    </p:spTree>
    <p:extLst>
      <p:ext uri="{BB962C8B-B14F-4D97-AF65-F5344CB8AC3E}">
        <p14:creationId xmlns:p14="http://schemas.microsoft.com/office/powerpoint/2010/main" val="2168551359"/>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7"/>
          <p:cNvSpPr>
            <a:spLocks noGrp="1" noChangeArrowheads="1"/>
          </p:cNvSpPr>
          <p:nvPr>
            <p:ph type="dt" sz="half" idx="10"/>
          </p:nvPr>
        </p:nvSpPr>
        <p:spPr>
          <a:ln/>
        </p:spPr>
        <p:txBody>
          <a:bodyPr/>
          <a:lstStyle>
            <a:lvl1pPr>
              <a:defRPr/>
            </a:lvl1pPr>
          </a:lstStyle>
          <a:p>
            <a:pPr>
              <a:defRPr/>
            </a:pPr>
            <a:endParaRPr lang="en-US"/>
          </a:p>
        </p:txBody>
      </p:sp>
      <p:sp>
        <p:nvSpPr>
          <p:cNvPr id="5" name="Rectangle 8"/>
          <p:cNvSpPr>
            <a:spLocks noGrp="1" noChangeArrowheads="1"/>
          </p:cNvSpPr>
          <p:nvPr>
            <p:ph type="ftr" sz="quarter" idx="11"/>
          </p:nvPr>
        </p:nvSpPr>
        <p:spPr>
          <a:ln/>
        </p:spPr>
        <p:txBody>
          <a:bodyPr/>
          <a:lstStyle>
            <a:lvl1pPr>
              <a:defRPr/>
            </a:lvl1pPr>
          </a:lstStyle>
          <a:p>
            <a:pPr>
              <a:defRPr/>
            </a:pPr>
            <a:endParaRPr lang="en-US"/>
          </a:p>
        </p:txBody>
      </p:sp>
      <p:sp>
        <p:nvSpPr>
          <p:cNvPr id="6" name="Rectangle 11"/>
          <p:cNvSpPr>
            <a:spLocks noGrp="1" noChangeArrowheads="1"/>
          </p:cNvSpPr>
          <p:nvPr>
            <p:ph type="sldNum" sz="quarter" idx="12"/>
          </p:nvPr>
        </p:nvSpPr>
        <p:spPr>
          <a:ln/>
        </p:spPr>
        <p:txBody>
          <a:bodyPr/>
          <a:lstStyle>
            <a:lvl1pPr>
              <a:defRPr/>
            </a:lvl1pPr>
          </a:lstStyle>
          <a:p>
            <a:pPr>
              <a:defRPr/>
            </a:pPr>
            <a:fld id="{50B47E0B-37A5-4247-B3CA-0FA2D70D0430}" type="slidenum">
              <a:rPr lang="en-US"/>
              <a:pPr>
                <a:defRPr/>
              </a:pPr>
              <a:t>‹#›</a:t>
            </a:fld>
            <a:endParaRPr lang="en-US" sz="1400"/>
          </a:p>
        </p:txBody>
      </p:sp>
    </p:spTree>
    <p:extLst>
      <p:ext uri="{BB962C8B-B14F-4D97-AF65-F5344CB8AC3E}">
        <p14:creationId xmlns:p14="http://schemas.microsoft.com/office/powerpoint/2010/main" val="3514555220"/>
      </p:ext>
    </p:extLst>
  </p:cSld>
  <p:clrMapOvr>
    <a:masterClrMapping/>
  </p:clrMapOvr>
</p:sldLayout>
</file>

<file path=ppt/slideLayouts/slideLayout14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4"/>
          <p:cNvSpPr>
            <a:spLocks noGrp="1" noChangeArrowheads="1"/>
          </p:cNvSpPr>
          <p:nvPr>
            <p:ph type="dt" sz="half" idx="10"/>
          </p:nvPr>
        </p:nvSpPr>
        <p:spPr/>
        <p:txBody>
          <a:bodyPr/>
          <a:lstStyle>
            <a:lvl1pPr>
              <a:defRPr/>
            </a:lvl1pPr>
          </a:lstStyle>
          <a:p>
            <a:pPr>
              <a:defRPr/>
            </a:pPr>
            <a:endParaRPr lang="en-US"/>
          </a:p>
        </p:txBody>
      </p:sp>
      <p:sp>
        <p:nvSpPr>
          <p:cNvPr id="5" name="Rectangle 45"/>
          <p:cNvSpPr>
            <a:spLocks noGrp="1" noChangeArrowheads="1"/>
          </p:cNvSpPr>
          <p:nvPr>
            <p:ph type="ftr" sz="quarter" idx="11"/>
          </p:nvPr>
        </p:nvSpPr>
        <p:spPr/>
        <p:txBody>
          <a:bodyPr/>
          <a:lstStyle>
            <a:lvl1pPr>
              <a:defRPr/>
            </a:lvl1pPr>
          </a:lstStyle>
          <a:p>
            <a:pPr>
              <a:defRPr/>
            </a:pPr>
            <a:endParaRPr lang="en-US"/>
          </a:p>
        </p:txBody>
      </p:sp>
      <p:sp>
        <p:nvSpPr>
          <p:cNvPr id="6" name="Rectangle 46"/>
          <p:cNvSpPr>
            <a:spLocks noGrp="1" noChangeArrowheads="1"/>
          </p:cNvSpPr>
          <p:nvPr>
            <p:ph type="sldNum" sz="quarter" idx="12"/>
          </p:nvPr>
        </p:nvSpPr>
        <p:spPr/>
        <p:txBody>
          <a:bodyPr/>
          <a:lstStyle>
            <a:lvl1pPr>
              <a:defRPr>
                <a:latin typeface="BONES" charset="0"/>
              </a:defRPr>
            </a:lvl1pPr>
          </a:lstStyle>
          <a:p>
            <a:pPr>
              <a:defRPr/>
            </a:pPr>
            <a:fld id="{4305A0DF-EAD7-9F42-95CA-575C6F46A58A}" type="slidenum">
              <a:rPr lang="en-US"/>
              <a:pPr>
                <a:defRPr/>
              </a:pPr>
              <a:t>‹#›</a:t>
            </a:fld>
            <a:endParaRPr lang="en-US"/>
          </a:p>
        </p:txBody>
      </p:sp>
    </p:spTree>
    <p:extLst>
      <p:ext uri="{BB962C8B-B14F-4D97-AF65-F5344CB8AC3E}">
        <p14:creationId xmlns:p14="http://schemas.microsoft.com/office/powerpoint/2010/main" val="3695328627"/>
      </p:ext>
    </p:extLst>
  </p:cSld>
  <p:clrMapOvr>
    <a:masterClrMapping/>
  </p:clrMapOvr>
</p:sldLayout>
</file>

<file path=ppt/slideLayouts/slideLayout14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4"/>
          <p:cNvSpPr>
            <a:spLocks noGrp="1" noChangeArrowheads="1"/>
          </p:cNvSpPr>
          <p:nvPr>
            <p:ph type="dt" sz="half" idx="10"/>
          </p:nvPr>
        </p:nvSpPr>
        <p:spPr/>
        <p:txBody>
          <a:bodyPr/>
          <a:lstStyle>
            <a:lvl1pPr>
              <a:defRPr/>
            </a:lvl1pPr>
          </a:lstStyle>
          <a:p>
            <a:pPr>
              <a:defRPr/>
            </a:pPr>
            <a:endParaRPr lang="en-US"/>
          </a:p>
        </p:txBody>
      </p:sp>
      <p:sp>
        <p:nvSpPr>
          <p:cNvPr id="5" name="Rectangle 45"/>
          <p:cNvSpPr>
            <a:spLocks noGrp="1" noChangeArrowheads="1"/>
          </p:cNvSpPr>
          <p:nvPr>
            <p:ph type="ftr" sz="quarter" idx="11"/>
          </p:nvPr>
        </p:nvSpPr>
        <p:spPr/>
        <p:txBody>
          <a:bodyPr/>
          <a:lstStyle>
            <a:lvl1pPr>
              <a:defRPr/>
            </a:lvl1pPr>
          </a:lstStyle>
          <a:p>
            <a:pPr>
              <a:defRPr/>
            </a:pPr>
            <a:endParaRPr lang="en-US"/>
          </a:p>
        </p:txBody>
      </p:sp>
      <p:sp>
        <p:nvSpPr>
          <p:cNvPr id="6" name="Rectangle 46"/>
          <p:cNvSpPr>
            <a:spLocks noGrp="1" noChangeArrowheads="1"/>
          </p:cNvSpPr>
          <p:nvPr>
            <p:ph type="sldNum" sz="quarter" idx="12"/>
          </p:nvPr>
        </p:nvSpPr>
        <p:spPr/>
        <p:txBody>
          <a:bodyPr/>
          <a:lstStyle>
            <a:lvl1pPr>
              <a:defRPr>
                <a:latin typeface="BONES" charset="0"/>
              </a:defRPr>
            </a:lvl1pPr>
          </a:lstStyle>
          <a:p>
            <a:pPr>
              <a:defRPr/>
            </a:pPr>
            <a:fld id="{6C7238A1-FD2C-F14E-BC58-17738506B9BC}" type="slidenum">
              <a:rPr lang="en-US"/>
              <a:pPr>
                <a:defRPr/>
              </a:pPr>
              <a:t>‹#›</a:t>
            </a:fld>
            <a:endParaRPr lang="en-US"/>
          </a:p>
        </p:txBody>
      </p:sp>
    </p:spTree>
    <p:extLst>
      <p:ext uri="{BB962C8B-B14F-4D97-AF65-F5344CB8AC3E}">
        <p14:creationId xmlns:p14="http://schemas.microsoft.com/office/powerpoint/2010/main" val="1311548330"/>
      </p:ext>
    </p:extLst>
  </p:cSld>
  <p:clrMapOvr>
    <a:masterClrMapping/>
  </p:clrMapOvr>
</p:sldLayout>
</file>

<file path=ppt/slideLayouts/slideLayout142.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a:t>Click to edit Master title style</a:t>
            </a:r>
          </a:p>
        </p:txBody>
      </p:sp>
      <p:sp>
        <p:nvSpPr>
          <p:cNvPr id="3" name="Table Placeholder 2"/>
          <p:cNvSpPr>
            <a:spLocks noGrp="1"/>
          </p:cNvSpPr>
          <p:nvPr>
            <p:ph type="tbl" idx="1"/>
          </p:nvPr>
        </p:nvSpPr>
        <p:spPr>
          <a:xfrm>
            <a:off x="457200" y="1600200"/>
            <a:ext cx="8229600" cy="4530725"/>
          </a:xfrm>
        </p:spPr>
        <p:txBody>
          <a:bodyPr/>
          <a:lstStyle/>
          <a:p>
            <a:pPr lvl="0"/>
            <a:endParaRPr lang="en-US" noProof="0"/>
          </a:p>
        </p:txBody>
      </p:sp>
      <p:sp>
        <p:nvSpPr>
          <p:cNvPr id="4" name="Rectangle 44"/>
          <p:cNvSpPr>
            <a:spLocks noGrp="1" noChangeArrowheads="1"/>
          </p:cNvSpPr>
          <p:nvPr>
            <p:ph type="dt" sz="half" idx="10"/>
          </p:nvPr>
        </p:nvSpPr>
        <p:spPr/>
        <p:txBody>
          <a:bodyPr/>
          <a:lstStyle>
            <a:lvl1pPr>
              <a:defRPr/>
            </a:lvl1pPr>
          </a:lstStyle>
          <a:p>
            <a:pPr>
              <a:defRPr/>
            </a:pPr>
            <a:endParaRPr lang="en-US"/>
          </a:p>
        </p:txBody>
      </p:sp>
      <p:sp>
        <p:nvSpPr>
          <p:cNvPr id="5" name="Rectangle 45"/>
          <p:cNvSpPr>
            <a:spLocks noGrp="1" noChangeArrowheads="1"/>
          </p:cNvSpPr>
          <p:nvPr>
            <p:ph type="ftr" sz="quarter" idx="11"/>
          </p:nvPr>
        </p:nvSpPr>
        <p:spPr/>
        <p:txBody>
          <a:bodyPr/>
          <a:lstStyle>
            <a:lvl1pPr>
              <a:defRPr/>
            </a:lvl1pPr>
          </a:lstStyle>
          <a:p>
            <a:pPr>
              <a:defRPr/>
            </a:pPr>
            <a:endParaRPr lang="en-US"/>
          </a:p>
        </p:txBody>
      </p:sp>
      <p:sp>
        <p:nvSpPr>
          <p:cNvPr id="6" name="Rectangle 46"/>
          <p:cNvSpPr>
            <a:spLocks noGrp="1" noChangeArrowheads="1"/>
          </p:cNvSpPr>
          <p:nvPr>
            <p:ph type="sldNum" sz="quarter" idx="12"/>
          </p:nvPr>
        </p:nvSpPr>
        <p:spPr/>
        <p:txBody>
          <a:bodyPr/>
          <a:lstStyle>
            <a:lvl1pPr>
              <a:defRPr>
                <a:latin typeface="BONES" charset="0"/>
              </a:defRPr>
            </a:lvl1pPr>
          </a:lstStyle>
          <a:p>
            <a:pPr>
              <a:defRPr/>
            </a:pPr>
            <a:fld id="{8D795694-1756-9F4A-B81B-06ABE4154A7D}" type="slidenum">
              <a:rPr lang="en-US"/>
              <a:pPr>
                <a:defRPr/>
              </a:pPr>
              <a:t>‹#›</a:t>
            </a:fld>
            <a:endParaRPr lang="en-US"/>
          </a:p>
        </p:txBody>
      </p:sp>
    </p:spTree>
    <p:extLst>
      <p:ext uri="{BB962C8B-B14F-4D97-AF65-F5344CB8AC3E}">
        <p14:creationId xmlns:p14="http://schemas.microsoft.com/office/powerpoint/2010/main" val="3340819848"/>
      </p:ext>
    </p:extLst>
  </p:cSld>
  <p:clrMapOvr>
    <a:masterClrMapping/>
  </p:clrMapOvr>
</p:sldLayout>
</file>

<file path=ppt/slideLayouts/slideLayout14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4000" cy="6856413"/>
            <a:chOff x="0" y="0"/>
            <a:chExt cx="5760" cy="4319"/>
          </a:xfrm>
        </p:grpSpPr>
        <p:sp>
          <p:nvSpPr>
            <p:cNvPr id="5" name="Freeform 3"/>
            <p:cNvSpPr>
              <a:spLocks/>
            </p:cNvSpPr>
            <p:nvPr/>
          </p:nvSpPr>
          <p:spPr bwMode="hidden">
            <a:xfrm>
              <a:off x="0" y="12"/>
              <a:ext cx="5758" cy="3273"/>
            </a:xfrm>
            <a:custGeom>
              <a:avLst/>
              <a:gdLst/>
              <a:ahLst/>
              <a:cxnLst>
                <a:cxn ang="0">
                  <a:pos x="3193" y="1816"/>
                </a:cxn>
                <a:cxn ang="0">
                  <a:pos x="0" y="0"/>
                </a:cxn>
                <a:cxn ang="0">
                  <a:pos x="0" y="522"/>
                </a:cxn>
                <a:cxn ang="0">
                  <a:pos x="3037" y="1978"/>
                </a:cxn>
                <a:cxn ang="0">
                  <a:pos x="5740" y="3273"/>
                </a:cxn>
                <a:cxn ang="0">
                  <a:pos x="5740" y="3267"/>
                </a:cxn>
                <a:cxn ang="0">
                  <a:pos x="3193" y="1816"/>
                </a:cxn>
                <a:cxn ang="0">
                  <a:pos x="3193" y="1816"/>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w="9525">
              <a:noFill/>
              <a:round/>
              <a:headEnd/>
              <a:tailEnd/>
            </a:ln>
          </p:spPr>
          <p:txBody>
            <a:bodyPr/>
            <a:lstStyle/>
            <a:p>
              <a:pPr>
                <a:defRPr/>
              </a:pPr>
              <a:endParaRPr lang="en-US" sz="1800">
                <a:solidFill>
                  <a:srgbClr val="FFFFFF"/>
                </a:solidFill>
                <a:latin typeface="Arial" pitchFamily="22" charset="0"/>
              </a:endParaRPr>
            </a:p>
          </p:txBody>
        </p:sp>
        <p:sp>
          <p:nvSpPr>
            <p:cNvPr id="6" name="Freeform 4"/>
            <p:cNvSpPr>
              <a:spLocks/>
            </p:cNvSpPr>
            <p:nvPr/>
          </p:nvSpPr>
          <p:spPr bwMode="hidden">
            <a:xfrm>
              <a:off x="149" y="0"/>
              <a:ext cx="5609" cy="3243"/>
            </a:xfrm>
            <a:custGeom>
              <a:avLst/>
              <a:gdLst/>
              <a:ahLst/>
              <a:cxnLst>
                <a:cxn ang="0">
                  <a:pos x="3163" y="1714"/>
                </a:cxn>
                <a:cxn ang="0">
                  <a:pos x="431" y="0"/>
                </a:cxn>
                <a:cxn ang="0">
                  <a:pos x="0" y="0"/>
                </a:cxn>
                <a:cxn ang="0">
                  <a:pos x="3086" y="1786"/>
                </a:cxn>
                <a:cxn ang="0">
                  <a:pos x="5591" y="3243"/>
                </a:cxn>
                <a:cxn ang="0">
                  <a:pos x="5591" y="3237"/>
                </a:cxn>
                <a:cxn ang="0">
                  <a:pos x="3163" y="1714"/>
                </a:cxn>
                <a:cxn ang="0">
                  <a:pos x="3163" y="1714"/>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a:defRPr/>
              </a:pPr>
              <a:endParaRPr lang="en-US" sz="1800">
                <a:solidFill>
                  <a:srgbClr val="FFFFFF"/>
                </a:solidFill>
                <a:latin typeface="Arial" pitchFamily="22" charset="0"/>
              </a:endParaRPr>
            </a:p>
          </p:txBody>
        </p:sp>
        <p:sp>
          <p:nvSpPr>
            <p:cNvPr id="7" name="Freeform 5"/>
            <p:cNvSpPr>
              <a:spLocks/>
            </p:cNvSpPr>
            <p:nvPr/>
          </p:nvSpPr>
          <p:spPr bwMode="hidden">
            <a:xfrm>
              <a:off x="0" y="3433"/>
              <a:ext cx="4038" cy="191"/>
            </a:xfrm>
            <a:custGeom>
              <a:avLst/>
              <a:gdLst/>
              <a:ahLst/>
              <a:cxnLst>
                <a:cxn ang="0">
                  <a:pos x="0" y="156"/>
                </a:cxn>
                <a:cxn ang="0">
                  <a:pos x="4042" y="192"/>
                </a:cxn>
                <a:cxn ang="0">
                  <a:pos x="4042" y="144"/>
                </a:cxn>
                <a:cxn ang="0">
                  <a:pos x="0" y="0"/>
                </a:cxn>
                <a:cxn ang="0">
                  <a:pos x="0" y="156"/>
                </a:cxn>
                <a:cxn ang="0">
                  <a:pos x="0" y="156"/>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w="9525">
              <a:noFill/>
              <a:round/>
              <a:headEnd/>
              <a:tailEnd/>
            </a:ln>
          </p:spPr>
          <p:txBody>
            <a:bodyPr/>
            <a:lstStyle/>
            <a:p>
              <a:pPr>
                <a:defRPr/>
              </a:pPr>
              <a:endParaRPr lang="en-US" sz="1800">
                <a:solidFill>
                  <a:srgbClr val="FFFFFF"/>
                </a:solidFill>
                <a:latin typeface="Arial" pitchFamily="22" charset="0"/>
              </a:endParaRPr>
            </a:p>
          </p:txBody>
        </p:sp>
        <p:sp>
          <p:nvSpPr>
            <p:cNvPr id="8" name="Freeform 6"/>
            <p:cNvSpPr>
              <a:spLocks/>
            </p:cNvSpPr>
            <p:nvPr/>
          </p:nvSpPr>
          <p:spPr bwMode="hidden">
            <a:xfrm>
              <a:off x="4038" y="3577"/>
              <a:ext cx="1720" cy="65"/>
            </a:xfrm>
            <a:custGeom>
              <a:avLst/>
              <a:gdLst>
                <a:gd name="T0" fmla="*/ 1688 w 1722"/>
                <a:gd name="T1" fmla="*/ 49 h 66"/>
                <a:gd name="T2" fmla="*/ 1688 w 1722"/>
                <a:gd name="T3" fmla="*/ 43 h 66"/>
                <a:gd name="T4" fmla="*/ 0 w 1722"/>
                <a:gd name="T5" fmla="*/ 0 h 66"/>
                <a:gd name="T6" fmla="*/ 0 w 1722"/>
                <a:gd name="T7" fmla="*/ 33 h 66"/>
                <a:gd name="T8" fmla="*/ 1688 w 1722"/>
                <a:gd name="T9" fmla="*/ 49 h 66"/>
                <a:gd name="T10" fmla="*/ 1688 w 1722"/>
                <a:gd name="T11" fmla="*/ 49 h 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22" h="66">
                  <a:moveTo>
                    <a:pt x="1722" y="66"/>
                  </a:moveTo>
                  <a:lnTo>
                    <a:pt x="1722" y="60"/>
                  </a:lnTo>
                  <a:lnTo>
                    <a:pt x="0" y="0"/>
                  </a:lnTo>
                  <a:lnTo>
                    <a:pt x="0" y="48"/>
                  </a:lnTo>
                  <a:lnTo>
                    <a:pt x="1722" y="66"/>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 name="Freeform 7"/>
            <p:cNvSpPr>
              <a:spLocks/>
            </p:cNvSpPr>
            <p:nvPr/>
          </p:nvSpPr>
          <p:spPr bwMode="hidden">
            <a:xfrm>
              <a:off x="0" y="3726"/>
              <a:ext cx="4784" cy="329"/>
            </a:xfrm>
            <a:custGeom>
              <a:avLst/>
              <a:gdLst/>
              <a:ahLst/>
              <a:cxnLst>
                <a:cxn ang="0">
                  <a:pos x="0" y="329"/>
                </a:cxn>
                <a:cxn ang="0">
                  <a:pos x="4789" y="77"/>
                </a:cxn>
                <a:cxn ang="0">
                  <a:pos x="4789" y="0"/>
                </a:cxn>
                <a:cxn ang="0">
                  <a:pos x="0" y="107"/>
                </a:cxn>
                <a:cxn ang="0">
                  <a:pos x="0" y="329"/>
                </a:cxn>
                <a:cxn ang="0">
                  <a:pos x="0" y="329"/>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w="9525" cap="flat" cmpd="sng">
              <a:noFill/>
              <a:prstDash val="solid"/>
              <a:round/>
              <a:headEnd type="none" w="med" len="med"/>
              <a:tailEnd type="none" w="med" len="med"/>
            </a:ln>
            <a:effectLst/>
          </p:spPr>
          <p:txBody>
            <a:bodyPr/>
            <a:lstStyle/>
            <a:p>
              <a:pPr>
                <a:defRPr/>
              </a:pPr>
              <a:endParaRPr lang="en-US" sz="1800">
                <a:solidFill>
                  <a:srgbClr val="FFFFFF"/>
                </a:solidFill>
                <a:latin typeface="Arial" pitchFamily="22" charset="0"/>
              </a:endParaRPr>
            </a:p>
          </p:txBody>
        </p:sp>
        <p:sp>
          <p:nvSpPr>
            <p:cNvPr id="10" name="Freeform 8"/>
            <p:cNvSpPr>
              <a:spLocks/>
            </p:cNvSpPr>
            <p:nvPr/>
          </p:nvSpPr>
          <p:spPr bwMode="hidden">
            <a:xfrm>
              <a:off x="4784" y="3702"/>
              <a:ext cx="974" cy="101"/>
            </a:xfrm>
            <a:custGeom>
              <a:avLst/>
              <a:gdLst>
                <a:gd name="T0" fmla="*/ 958 w 975"/>
                <a:gd name="T1" fmla="*/ 48 h 101"/>
                <a:gd name="T2" fmla="*/ 958 w 975"/>
                <a:gd name="T3" fmla="*/ 0 h 101"/>
                <a:gd name="T4" fmla="*/ 0 w 975"/>
                <a:gd name="T5" fmla="*/ 24 h 101"/>
                <a:gd name="T6" fmla="*/ 0 w 975"/>
                <a:gd name="T7" fmla="*/ 101 h 101"/>
                <a:gd name="T8" fmla="*/ 958 w 975"/>
                <a:gd name="T9" fmla="*/ 48 h 101"/>
                <a:gd name="T10" fmla="*/ 958 w 975"/>
                <a:gd name="T11" fmla="*/ 48 h 10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75" h="101">
                  <a:moveTo>
                    <a:pt x="975" y="48"/>
                  </a:moveTo>
                  <a:lnTo>
                    <a:pt x="975" y="0"/>
                  </a:lnTo>
                  <a:lnTo>
                    <a:pt x="0" y="24"/>
                  </a:lnTo>
                  <a:lnTo>
                    <a:pt x="0" y="101"/>
                  </a:lnTo>
                  <a:lnTo>
                    <a:pt x="975" y="48"/>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1" name="Freeform 9"/>
            <p:cNvSpPr>
              <a:spLocks/>
            </p:cNvSpPr>
            <p:nvPr/>
          </p:nvSpPr>
          <p:spPr bwMode="hidden">
            <a:xfrm>
              <a:off x="3619" y="3815"/>
              <a:ext cx="2139" cy="198"/>
            </a:xfrm>
            <a:custGeom>
              <a:avLst/>
              <a:gdLst>
                <a:gd name="T0" fmla="*/ 2107 w 2141"/>
                <a:gd name="T1" fmla="*/ 0 h 198"/>
                <a:gd name="T2" fmla="*/ 0 w 2141"/>
                <a:gd name="T3" fmla="*/ 156 h 198"/>
                <a:gd name="T4" fmla="*/ 0 w 2141"/>
                <a:gd name="T5" fmla="*/ 198 h 198"/>
                <a:gd name="T6" fmla="*/ 2107 w 2141"/>
                <a:gd name="T7" fmla="*/ 0 h 198"/>
                <a:gd name="T8" fmla="*/ 2107 w 2141"/>
                <a:gd name="T9" fmla="*/ 0 h 1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41" h="198">
                  <a:moveTo>
                    <a:pt x="2141" y="0"/>
                  </a:moveTo>
                  <a:lnTo>
                    <a:pt x="0" y="156"/>
                  </a:lnTo>
                  <a:lnTo>
                    <a:pt x="0" y="198"/>
                  </a:lnTo>
                  <a:lnTo>
                    <a:pt x="2141" y="0"/>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2" name="Freeform 10"/>
            <p:cNvSpPr>
              <a:spLocks/>
            </p:cNvSpPr>
            <p:nvPr/>
          </p:nvSpPr>
          <p:spPr bwMode="hidden">
            <a:xfrm>
              <a:off x="0" y="3971"/>
              <a:ext cx="3619" cy="348"/>
            </a:xfrm>
            <a:custGeom>
              <a:avLst/>
              <a:gdLst/>
              <a:ahLst/>
              <a:cxnLst>
                <a:cxn ang="0">
                  <a:pos x="0" y="348"/>
                </a:cxn>
                <a:cxn ang="0">
                  <a:pos x="311" y="348"/>
                </a:cxn>
                <a:cxn ang="0">
                  <a:pos x="3623" y="42"/>
                </a:cxn>
                <a:cxn ang="0">
                  <a:pos x="3623" y="0"/>
                </a:cxn>
                <a:cxn ang="0">
                  <a:pos x="0" y="264"/>
                </a:cxn>
                <a:cxn ang="0">
                  <a:pos x="0" y="348"/>
                </a:cxn>
                <a:cxn ang="0">
                  <a:pos x="0" y="348"/>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a:defRPr/>
              </a:pPr>
              <a:endParaRPr lang="en-US" sz="1800">
                <a:solidFill>
                  <a:srgbClr val="FFFFFF"/>
                </a:solidFill>
                <a:latin typeface="Arial" pitchFamily="22" charset="0"/>
              </a:endParaRPr>
            </a:p>
          </p:txBody>
        </p:sp>
        <p:sp>
          <p:nvSpPr>
            <p:cNvPr id="13" name="Freeform 11"/>
            <p:cNvSpPr>
              <a:spLocks/>
            </p:cNvSpPr>
            <p:nvPr/>
          </p:nvSpPr>
          <p:spPr bwMode="hidden">
            <a:xfrm>
              <a:off x="2097" y="4043"/>
              <a:ext cx="2514" cy="276"/>
            </a:xfrm>
            <a:custGeom>
              <a:avLst/>
              <a:gdLst>
                <a:gd name="T0" fmla="*/ 2131 w 2517"/>
                <a:gd name="T1" fmla="*/ 276 h 276"/>
                <a:gd name="T2" fmla="*/ 2466 w 2517"/>
                <a:gd name="T3" fmla="*/ 204 h 276"/>
                <a:gd name="T4" fmla="*/ 2209 w 2517"/>
                <a:gd name="T5" fmla="*/ 0 h 276"/>
                <a:gd name="T6" fmla="*/ 0 w 2517"/>
                <a:gd name="T7" fmla="*/ 276 h 276"/>
                <a:gd name="T8" fmla="*/ 2131 w 2517"/>
                <a:gd name="T9" fmla="*/ 276 h 276"/>
                <a:gd name="T10" fmla="*/ 2131 w 2517"/>
                <a:gd name="T11" fmla="*/ 276 h 27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7" h="276">
                  <a:moveTo>
                    <a:pt x="2182" y="276"/>
                  </a:moveTo>
                  <a:lnTo>
                    <a:pt x="2517" y="204"/>
                  </a:lnTo>
                  <a:lnTo>
                    <a:pt x="2260" y="0"/>
                  </a:lnTo>
                  <a:lnTo>
                    <a:pt x="0" y="276"/>
                  </a:lnTo>
                  <a:lnTo>
                    <a:pt x="2182" y="276"/>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4" name="Freeform 12"/>
            <p:cNvSpPr>
              <a:spLocks/>
            </p:cNvSpPr>
            <p:nvPr/>
          </p:nvSpPr>
          <p:spPr bwMode="hidden">
            <a:xfrm>
              <a:off x="4354" y="3869"/>
              <a:ext cx="1404" cy="378"/>
            </a:xfrm>
            <a:custGeom>
              <a:avLst/>
              <a:gdLst/>
              <a:ahLst/>
              <a:cxnLst>
                <a:cxn ang="0">
                  <a:pos x="1405" y="126"/>
                </a:cxn>
                <a:cxn ang="0">
                  <a:pos x="1405" y="0"/>
                </a:cxn>
                <a:cxn ang="0">
                  <a:pos x="0" y="174"/>
                </a:cxn>
                <a:cxn ang="0">
                  <a:pos x="257" y="378"/>
                </a:cxn>
                <a:cxn ang="0">
                  <a:pos x="1405" y="126"/>
                </a:cxn>
                <a:cxn ang="0">
                  <a:pos x="1405" y="126"/>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w="9525">
              <a:noFill/>
              <a:round/>
              <a:headEnd/>
              <a:tailEnd/>
            </a:ln>
          </p:spPr>
          <p:txBody>
            <a:bodyPr/>
            <a:lstStyle/>
            <a:p>
              <a:pPr>
                <a:defRPr/>
              </a:pPr>
              <a:endParaRPr lang="en-US" sz="1800">
                <a:solidFill>
                  <a:srgbClr val="FFFFFF"/>
                </a:solidFill>
                <a:latin typeface="Arial" pitchFamily="22" charset="0"/>
              </a:endParaRPr>
            </a:p>
          </p:txBody>
        </p:sp>
        <p:sp>
          <p:nvSpPr>
            <p:cNvPr id="15" name="Freeform 13"/>
            <p:cNvSpPr>
              <a:spLocks/>
            </p:cNvSpPr>
            <p:nvPr/>
          </p:nvSpPr>
          <p:spPr bwMode="hidden">
            <a:xfrm>
              <a:off x="5030" y="3151"/>
              <a:ext cx="728" cy="240"/>
            </a:xfrm>
            <a:custGeom>
              <a:avLst/>
              <a:gdLst>
                <a:gd name="T0" fmla="*/ 712 w 729"/>
                <a:gd name="T1" fmla="*/ 240 h 240"/>
                <a:gd name="T2" fmla="*/ 0 w 729"/>
                <a:gd name="T3" fmla="*/ 0 h 240"/>
                <a:gd name="T4" fmla="*/ 0 w 729"/>
                <a:gd name="T5" fmla="*/ 6 h 240"/>
                <a:gd name="T6" fmla="*/ 712 w 729"/>
                <a:gd name="T7" fmla="*/ 240 h 240"/>
                <a:gd name="T8" fmla="*/ 712 w 729"/>
                <a:gd name="T9" fmla="*/ 240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9" h="240">
                  <a:moveTo>
                    <a:pt x="729" y="240"/>
                  </a:moveTo>
                  <a:lnTo>
                    <a:pt x="0" y="0"/>
                  </a:lnTo>
                  <a:lnTo>
                    <a:pt x="0" y="6"/>
                  </a:lnTo>
                  <a:lnTo>
                    <a:pt x="729" y="240"/>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6" name="Freeform 14"/>
            <p:cNvSpPr>
              <a:spLocks/>
            </p:cNvSpPr>
            <p:nvPr/>
          </p:nvSpPr>
          <p:spPr bwMode="hidden">
            <a:xfrm>
              <a:off x="0" y="1486"/>
              <a:ext cx="5030" cy="1671"/>
            </a:xfrm>
            <a:custGeom>
              <a:avLst/>
              <a:gdLst/>
              <a:ahLst/>
              <a:cxnLst>
                <a:cxn ang="0">
                  <a:pos x="0" y="72"/>
                </a:cxn>
                <a:cxn ang="0">
                  <a:pos x="5035" y="1672"/>
                </a:cxn>
                <a:cxn ang="0">
                  <a:pos x="5035" y="1666"/>
                </a:cxn>
                <a:cxn ang="0">
                  <a:pos x="0" y="0"/>
                </a:cxn>
                <a:cxn ang="0">
                  <a:pos x="0" y="72"/>
                </a:cxn>
                <a:cxn ang="0">
                  <a:pos x="0" y="72"/>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w="9525">
              <a:noFill/>
              <a:round/>
              <a:headEnd/>
              <a:tailEnd/>
            </a:ln>
          </p:spPr>
          <p:txBody>
            <a:bodyPr/>
            <a:lstStyle/>
            <a:p>
              <a:pPr>
                <a:defRPr/>
              </a:pPr>
              <a:endParaRPr lang="en-US" sz="1800">
                <a:solidFill>
                  <a:srgbClr val="FFFFFF"/>
                </a:solidFill>
                <a:latin typeface="Arial" pitchFamily="22" charset="0"/>
              </a:endParaRPr>
            </a:p>
          </p:txBody>
        </p:sp>
        <p:sp>
          <p:nvSpPr>
            <p:cNvPr id="17" name="Freeform 15"/>
            <p:cNvSpPr>
              <a:spLocks/>
            </p:cNvSpPr>
            <p:nvPr/>
          </p:nvSpPr>
          <p:spPr bwMode="hidden">
            <a:xfrm>
              <a:off x="5030" y="3049"/>
              <a:ext cx="728" cy="318"/>
            </a:xfrm>
            <a:custGeom>
              <a:avLst/>
              <a:gdLst>
                <a:gd name="T0" fmla="*/ 712 w 729"/>
                <a:gd name="T1" fmla="*/ 318 h 318"/>
                <a:gd name="T2" fmla="*/ 712 w 729"/>
                <a:gd name="T3" fmla="*/ 312 h 318"/>
                <a:gd name="T4" fmla="*/ 0 w 729"/>
                <a:gd name="T5" fmla="*/ 0 h 318"/>
                <a:gd name="T6" fmla="*/ 0 w 729"/>
                <a:gd name="T7" fmla="*/ 54 h 318"/>
                <a:gd name="T8" fmla="*/ 712 w 729"/>
                <a:gd name="T9" fmla="*/ 318 h 318"/>
                <a:gd name="T10" fmla="*/ 712 w 729"/>
                <a:gd name="T11" fmla="*/ 318 h 3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29" h="318">
                  <a:moveTo>
                    <a:pt x="729" y="318"/>
                  </a:moveTo>
                  <a:lnTo>
                    <a:pt x="729" y="312"/>
                  </a:lnTo>
                  <a:lnTo>
                    <a:pt x="0" y="0"/>
                  </a:lnTo>
                  <a:lnTo>
                    <a:pt x="0" y="54"/>
                  </a:lnTo>
                  <a:lnTo>
                    <a:pt x="729" y="318"/>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8" name="Freeform 16"/>
            <p:cNvSpPr>
              <a:spLocks/>
            </p:cNvSpPr>
            <p:nvPr/>
          </p:nvSpPr>
          <p:spPr bwMode="hidden">
            <a:xfrm>
              <a:off x="0" y="916"/>
              <a:ext cx="5030" cy="2187"/>
            </a:xfrm>
            <a:custGeom>
              <a:avLst/>
              <a:gdLst/>
              <a:ahLst/>
              <a:cxnLst>
                <a:cxn ang="0">
                  <a:pos x="0" y="396"/>
                </a:cxn>
                <a:cxn ang="0">
                  <a:pos x="5035" y="2188"/>
                </a:cxn>
                <a:cxn ang="0">
                  <a:pos x="5035" y="2134"/>
                </a:cxn>
                <a:cxn ang="0">
                  <a:pos x="0" y="0"/>
                </a:cxn>
                <a:cxn ang="0">
                  <a:pos x="0" y="396"/>
                </a:cxn>
                <a:cxn ang="0">
                  <a:pos x="0" y="396"/>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w="9525">
              <a:noFill/>
              <a:round/>
              <a:headEnd/>
              <a:tailEnd/>
            </a:ln>
          </p:spPr>
          <p:txBody>
            <a:bodyPr/>
            <a:lstStyle/>
            <a:p>
              <a:pPr>
                <a:defRPr/>
              </a:pPr>
              <a:endParaRPr lang="en-US" sz="1800">
                <a:solidFill>
                  <a:srgbClr val="FFFFFF"/>
                </a:solidFill>
                <a:latin typeface="Arial" pitchFamily="22" charset="0"/>
              </a:endParaRPr>
            </a:p>
          </p:txBody>
        </p:sp>
        <p:sp>
          <p:nvSpPr>
            <p:cNvPr id="19" name="Freeform 17"/>
            <p:cNvSpPr>
              <a:spLocks/>
            </p:cNvSpPr>
            <p:nvPr/>
          </p:nvSpPr>
          <p:spPr bwMode="hidden">
            <a:xfrm>
              <a:off x="2294" y="0"/>
              <a:ext cx="3159" cy="2725"/>
            </a:xfrm>
            <a:custGeom>
              <a:avLst/>
              <a:gdLst/>
              <a:ahLst/>
              <a:cxnLst>
                <a:cxn ang="0">
                  <a:pos x="0" y="0"/>
                </a:cxn>
                <a:cxn ang="0">
                  <a:pos x="3145" y="2727"/>
                </a:cxn>
                <a:cxn ang="0">
                  <a:pos x="3163" y="2704"/>
                </a:cxn>
                <a:cxn ang="0">
                  <a:pos x="102" y="0"/>
                </a:cxn>
                <a:cxn ang="0">
                  <a:pos x="0" y="0"/>
                </a:cxn>
                <a:cxn ang="0">
                  <a:pos x="0" y="0"/>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w="9525">
              <a:noFill/>
              <a:round/>
              <a:headEnd/>
              <a:tailEnd/>
            </a:ln>
          </p:spPr>
          <p:txBody>
            <a:bodyPr/>
            <a:lstStyle/>
            <a:p>
              <a:pPr>
                <a:defRPr/>
              </a:pPr>
              <a:endParaRPr lang="en-US" sz="1800">
                <a:solidFill>
                  <a:srgbClr val="FFFFFF"/>
                </a:solidFill>
                <a:latin typeface="Arial" pitchFamily="22" charset="0"/>
              </a:endParaRPr>
            </a:p>
          </p:txBody>
        </p:sp>
        <p:sp>
          <p:nvSpPr>
            <p:cNvPr id="20" name="Freeform 18"/>
            <p:cNvSpPr>
              <a:spLocks/>
            </p:cNvSpPr>
            <p:nvPr/>
          </p:nvSpPr>
          <p:spPr bwMode="hidden">
            <a:xfrm>
              <a:off x="5435" y="2702"/>
              <a:ext cx="323" cy="299"/>
            </a:xfrm>
            <a:custGeom>
              <a:avLst/>
              <a:gdLst/>
              <a:ahLst/>
              <a:cxnLst>
                <a:cxn ang="0">
                  <a:pos x="323" y="299"/>
                </a:cxn>
                <a:cxn ang="0">
                  <a:pos x="323" y="263"/>
                </a:cxn>
                <a:cxn ang="0">
                  <a:pos x="18" y="0"/>
                </a:cxn>
                <a:cxn ang="0">
                  <a:pos x="0" y="23"/>
                </a:cxn>
                <a:cxn ang="0">
                  <a:pos x="323" y="299"/>
                </a:cxn>
                <a:cxn ang="0">
                  <a:pos x="323" y="299"/>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w="9525">
              <a:noFill/>
              <a:round/>
              <a:headEnd/>
              <a:tailEnd/>
            </a:ln>
          </p:spPr>
          <p:txBody>
            <a:bodyPr/>
            <a:lstStyle/>
            <a:p>
              <a:pPr>
                <a:defRPr/>
              </a:pPr>
              <a:endParaRPr lang="en-US" sz="1800">
                <a:solidFill>
                  <a:srgbClr val="FFFFFF"/>
                </a:solidFill>
                <a:latin typeface="Arial" pitchFamily="22" charset="0"/>
              </a:endParaRPr>
            </a:p>
          </p:txBody>
        </p:sp>
        <p:sp>
          <p:nvSpPr>
            <p:cNvPr id="21" name="Freeform 19"/>
            <p:cNvSpPr>
              <a:spLocks/>
            </p:cNvSpPr>
            <p:nvPr/>
          </p:nvSpPr>
          <p:spPr bwMode="hidden">
            <a:xfrm>
              <a:off x="5477" y="2588"/>
              <a:ext cx="281" cy="335"/>
            </a:xfrm>
            <a:custGeom>
              <a:avLst/>
              <a:gdLst>
                <a:gd name="T0" fmla="*/ 281 w 281"/>
                <a:gd name="T1" fmla="*/ 335 h 335"/>
                <a:gd name="T2" fmla="*/ 281 w 281"/>
                <a:gd name="T3" fmla="*/ 173 h 335"/>
                <a:gd name="T4" fmla="*/ 96 w 281"/>
                <a:gd name="T5" fmla="*/ 0 h 335"/>
                <a:gd name="T6" fmla="*/ 0 w 281"/>
                <a:gd name="T7" fmla="*/ 90 h 335"/>
                <a:gd name="T8" fmla="*/ 281 w 281"/>
                <a:gd name="T9" fmla="*/ 335 h 335"/>
                <a:gd name="T10" fmla="*/ 281 w 281"/>
                <a:gd name="T11" fmla="*/ 335 h 3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1" h="335">
                  <a:moveTo>
                    <a:pt x="281" y="335"/>
                  </a:moveTo>
                  <a:lnTo>
                    <a:pt x="281" y="173"/>
                  </a:lnTo>
                  <a:lnTo>
                    <a:pt x="96" y="0"/>
                  </a:lnTo>
                  <a:lnTo>
                    <a:pt x="0" y="90"/>
                  </a:lnTo>
                  <a:lnTo>
                    <a:pt x="281" y="335"/>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2" name="Freeform 20"/>
            <p:cNvSpPr>
              <a:spLocks/>
            </p:cNvSpPr>
            <p:nvPr/>
          </p:nvSpPr>
          <p:spPr bwMode="hidden">
            <a:xfrm>
              <a:off x="2454" y="0"/>
              <a:ext cx="3119" cy="2678"/>
            </a:xfrm>
            <a:custGeom>
              <a:avLst/>
              <a:gdLst/>
              <a:ahLst/>
              <a:cxnLst>
                <a:cxn ang="0">
                  <a:pos x="0" y="0"/>
                </a:cxn>
                <a:cxn ang="0">
                  <a:pos x="3026" y="2680"/>
                </a:cxn>
                <a:cxn ang="0">
                  <a:pos x="3122" y="2590"/>
                </a:cxn>
                <a:cxn ang="0">
                  <a:pos x="383" y="0"/>
                </a:cxn>
                <a:cxn ang="0">
                  <a:pos x="0" y="0"/>
                </a:cxn>
                <a:cxn ang="0">
                  <a:pos x="0" y="0"/>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w="9525">
              <a:noFill/>
              <a:round/>
              <a:headEnd/>
              <a:tailEnd/>
            </a:ln>
          </p:spPr>
          <p:txBody>
            <a:bodyPr/>
            <a:lstStyle/>
            <a:p>
              <a:pPr>
                <a:defRPr/>
              </a:pPr>
              <a:endParaRPr lang="en-US" sz="1800">
                <a:solidFill>
                  <a:srgbClr val="FFFFFF"/>
                </a:solidFill>
                <a:latin typeface="Arial" pitchFamily="22" charset="0"/>
              </a:endParaRPr>
            </a:p>
          </p:txBody>
        </p:sp>
        <p:sp>
          <p:nvSpPr>
            <p:cNvPr id="23" name="Freeform 21"/>
            <p:cNvSpPr>
              <a:spLocks/>
            </p:cNvSpPr>
            <p:nvPr/>
          </p:nvSpPr>
          <p:spPr bwMode="hidden">
            <a:xfrm>
              <a:off x="5626" y="2534"/>
              <a:ext cx="132" cy="132"/>
            </a:xfrm>
            <a:custGeom>
              <a:avLst/>
              <a:gdLst>
                <a:gd name="T0" fmla="*/ 132 w 132"/>
                <a:gd name="T1" fmla="*/ 132 h 132"/>
                <a:gd name="T2" fmla="*/ 0 w 132"/>
                <a:gd name="T3" fmla="*/ 0 h 132"/>
                <a:gd name="T4" fmla="*/ 0 w 132"/>
                <a:gd name="T5" fmla="*/ 0 h 132"/>
                <a:gd name="T6" fmla="*/ 132 w 132"/>
                <a:gd name="T7" fmla="*/ 132 h 132"/>
                <a:gd name="T8" fmla="*/ 132 w 132"/>
                <a:gd name="T9" fmla="*/ 132 h 1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2" h="132">
                  <a:moveTo>
                    <a:pt x="132" y="132"/>
                  </a:moveTo>
                  <a:lnTo>
                    <a:pt x="0" y="0"/>
                  </a:lnTo>
                  <a:lnTo>
                    <a:pt x="132" y="132"/>
                  </a:lnTo>
                  <a:close/>
                </a:path>
              </a:pathLst>
            </a:custGeom>
            <a:solidFill>
              <a:srgbClr val="FF999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4" name="Freeform 22"/>
            <p:cNvSpPr>
              <a:spLocks/>
            </p:cNvSpPr>
            <p:nvPr/>
          </p:nvSpPr>
          <p:spPr bwMode="hidden">
            <a:xfrm>
              <a:off x="3112" y="0"/>
              <a:ext cx="2514" cy="2534"/>
            </a:xfrm>
            <a:custGeom>
              <a:avLst/>
              <a:gdLst/>
              <a:ahLst/>
              <a:cxnLst>
                <a:cxn ang="0">
                  <a:pos x="0" y="0"/>
                </a:cxn>
                <a:cxn ang="0">
                  <a:pos x="2517" y="2536"/>
                </a:cxn>
                <a:cxn ang="0">
                  <a:pos x="2517" y="2536"/>
                </a:cxn>
                <a:cxn ang="0">
                  <a:pos x="66" y="0"/>
                </a:cxn>
                <a:cxn ang="0">
                  <a:pos x="0" y="0"/>
                </a:cxn>
                <a:cxn ang="0">
                  <a:pos x="0" y="0"/>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w="9525">
              <a:noFill/>
              <a:round/>
              <a:headEnd/>
              <a:tailEnd/>
            </a:ln>
          </p:spPr>
          <p:txBody>
            <a:bodyPr/>
            <a:lstStyle/>
            <a:p>
              <a:pPr>
                <a:defRPr/>
              </a:pPr>
              <a:endParaRPr lang="en-US" sz="1800">
                <a:solidFill>
                  <a:srgbClr val="FFFFFF"/>
                </a:solidFill>
                <a:latin typeface="Arial" pitchFamily="22" charset="0"/>
              </a:endParaRPr>
            </a:p>
          </p:txBody>
        </p:sp>
        <p:sp>
          <p:nvSpPr>
            <p:cNvPr id="25" name="Freeform 23"/>
            <p:cNvSpPr>
              <a:spLocks/>
            </p:cNvSpPr>
            <p:nvPr/>
          </p:nvSpPr>
          <p:spPr bwMode="hidden">
            <a:xfrm>
              <a:off x="3488" y="0"/>
              <a:ext cx="2198" cy="2480"/>
            </a:xfrm>
            <a:custGeom>
              <a:avLst/>
              <a:gdLst/>
              <a:ahLst/>
              <a:cxnLst>
                <a:cxn ang="0">
                  <a:pos x="0" y="0"/>
                </a:cxn>
                <a:cxn ang="0">
                  <a:pos x="2188" y="2482"/>
                </a:cxn>
                <a:cxn ang="0">
                  <a:pos x="2200" y="2476"/>
                </a:cxn>
                <a:cxn ang="0">
                  <a:pos x="317" y="0"/>
                </a:cxn>
                <a:cxn ang="0">
                  <a:pos x="0" y="0"/>
                </a:cxn>
                <a:cxn ang="0">
                  <a:pos x="0" y="0"/>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w="9525" cap="flat" cmpd="sng">
              <a:noFill/>
              <a:prstDash val="solid"/>
              <a:round/>
              <a:headEnd type="none" w="med" len="med"/>
              <a:tailEnd type="none" w="med" len="med"/>
            </a:ln>
            <a:effectLst/>
          </p:spPr>
          <p:txBody>
            <a:bodyPr/>
            <a:lstStyle/>
            <a:p>
              <a:pPr>
                <a:defRPr/>
              </a:pPr>
              <a:endParaRPr lang="en-US" sz="1800">
                <a:solidFill>
                  <a:srgbClr val="FFFFFF"/>
                </a:solidFill>
                <a:latin typeface="Arial" pitchFamily="22" charset="0"/>
              </a:endParaRPr>
            </a:p>
          </p:txBody>
        </p:sp>
        <p:sp>
          <p:nvSpPr>
            <p:cNvPr id="26" name="Freeform 24"/>
            <p:cNvSpPr>
              <a:spLocks/>
            </p:cNvSpPr>
            <p:nvPr/>
          </p:nvSpPr>
          <p:spPr bwMode="hidden">
            <a:xfrm>
              <a:off x="5674" y="2474"/>
              <a:ext cx="84" cy="96"/>
            </a:xfrm>
            <a:custGeom>
              <a:avLst/>
              <a:gdLst/>
              <a:ahLst/>
              <a:cxnLst>
                <a:cxn ang="0">
                  <a:pos x="84" y="96"/>
                </a:cxn>
                <a:cxn ang="0">
                  <a:pos x="84" y="90"/>
                </a:cxn>
                <a:cxn ang="0">
                  <a:pos x="12" y="0"/>
                </a:cxn>
                <a:cxn ang="0">
                  <a:pos x="0" y="6"/>
                </a:cxn>
                <a:cxn ang="0">
                  <a:pos x="84" y="96"/>
                </a:cxn>
                <a:cxn ang="0">
                  <a:pos x="84" y="96"/>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w="9525">
              <a:noFill/>
              <a:round/>
              <a:headEnd/>
              <a:tailEnd/>
            </a:ln>
          </p:spPr>
          <p:txBody>
            <a:bodyPr/>
            <a:lstStyle/>
            <a:p>
              <a:pPr>
                <a:defRPr/>
              </a:pPr>
              <a:endParaRPr lang="en-US" sz="1800">
                <a:solidFill>
                  <a:srgbClr val="FFFFFF"/>
                </a:solidFill>
                <a:latin typeface="Arial" pitchFamily="22" charset="0"/>
              </a:endParaRPr>
            </a:p>
          </p:txBody>
        </p:sp>
        <p:sp>
          <p:nvSpPr>
            <p:cNvPr id="27" name="Freeform 25"/>
            <p:cNvSpPr>
              <a:spLocks/>
            </p:cNvSpPr>
            <p:nvPr/>
          </p:nvSpPr>
          <p:spPr bwMode="hidden">
            <a:xfrm>
              <a:off x="5603" y="850"/>
              <a:ext cx="155" cy="516"/>
            </a:xfrm>
            <a:custGeom>
              <a:avLst/>
              <a:gdLst>
                <a:gd name="T0" fmla="*/ 155 w 155"/>
                <a:gd name="T1" fmla="*/ 516 h 516"/>
                <a:gd name="T2" fmla="*/ 155 w 155"/>
                <a:gd name="T3" fmla="*/ 204 h 516"/>
                <a:gd name="T4" fmla="*/ 77 w 155"/>
                <a:gd name="T5" fmla="*/ 0 h 516"/>
                <a:gd name="T6" fmla="*/ 0 w 155"/>
                <a:gd name="T7" fmla="*/ 192 h 516"/>
                <a:gd name="T8" fmla="*/ 155 w 155"/>
                <a:gd name="T9" fmla="*/ 516 h 516"/>
                <a:gd name="T10" fmla="*/ 155 w 155"/>
                <a:gd name="T11" fmla="*/ 516 h 5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5" h="516">
                  <a:moveTo>
                    <a:pt x="155" y="516"/>
                  </a:moveTo>
                  <a:lnTo>
                    <a:pt x="155" y="204"/>
                  </a:lnTo>
                  <a:lnTo>
                    <a:pt x="77" y="0"/>
                  </a:lnTo>
                  <a:lnTo>
                    <a:pt x="0" y="192"/>
                  </a:lnTo>
                  <a:lnTo>
                    <a:pt x="155" y="516"/>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8" name="Freeform 26"/>
            <p:cNvSpPr>
              <a:spLocks/>
            </p:cNvSpPr>
            <p:nvPr/>
          </p:nvSpPr>
          <p:spPr bwMode="hidden">
            <a:xfrm>
              <a:off x="5107" y="0"/>
              <a:ext cx="573" cy="1042"/>
            </a:xfrm>
            <a:custGeom>
              <a:avLst/>
              <a:gdLst/>
              <a:ahLst/>
              <a:cxnLst>
                <a:cxn ang="0">
                  <a:pos x="0" y="0"/>
                </a:cxn>
                <a:cxn ang="0">
                  <a:pos x="497" y="1043"/>
                </a:cxn>
                <a:cxn ang="0">
                  <a:pos x="574" y="851"/>
                </a:cxn>
                <a:cxn ang="0">
                  <a:pos x="251" y="0"/>
                </a:cxn>
                <a:cxn ang="0">
                  <a:pos x="0" y="0"/>
                </a:cxn>
                <a:cxn ang="0">
                  <a:pos x="0" y="0"/>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w="9525">
              <a:noFill/>
              <a:round/>
              <a:headEnd/>
              <a:tailEnd/>
            </a:ln>
          </p:spPr>
          <p:txBody>
            <a:bodyPr/>
            <a:lstStyle/>
            <a:p>
              <a:pPr>
                <a:defRPr/>
              </a:pPr>
              <a:endParaRPr lang="en-US" sz="1800">
                <a:solidFill>
                  <a:srgbClr val="FFFFFF"/>
                </a:solidFill>
                <a:latin typeface="Arial" pitchFamily="22" charset="0"/>
              </a:endParaRPr>
            </a:p>
          </p:txBody>
        </p:sp>
        <p:sp>
          <p:nvSpPr>
            <p:cNvPr id="29" name="Freeform 27"/>
            <p:cNvSpPr>
              <a:spLocks/>
            </p:cNvSpPr>
            <p:nvPr/>
          </p:nvSpPr>
          <p:spPr bwMode="hidden">
            <a:xfrm>
              <a:off x="5411" y="0"/>
              <a:ext cx="341" cy="796"/>
            </a:xfrm>
            <a:custGeom>
              <a:avLst/>
              <a:gdLst/>
              <a:ahLst/>
              <a:cxnLst>
                <a:cxn ang="0">
                  <a:pos x="144" y="0"/>
                </a:cxn>
                <a:cxn ang="0">
                  <a:pos x="0" y="0"/>
                </a:cxn>
                <a:cxn ang="0">
                  <a:pos x="287" y="797"/>
                </a:cxn>
                <a:cxn ang="0">
                  <a:pos x="341" y="653"/>
                </a:cxn>
                <a:cxn ang="0">
                  <a:pos x="144" y="0"/>
                </a:cxn>
                <a:cxn ang="0">
                  <a:pos x="144" y="0"/>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w="9525">
              <a:noFill/>
              <a:round/>
              <a:headEnd/>
              <a:tailEnd/>
            </a:ln>
          </p:spPr>
          <p:txBody>
            <a:bodyPr/>
            <a:lstStyle/>
            <a:p>
              <a:pPr>
                <a:defRPr/>
              </a:pPr>
              <a:endParaRPr lang="en-US" sz="1800">
                <a:solidFill>
                  <a:srgbClr val="FFFFFF"/>
                </a:solidFill>
                <a:latin typeface="Arial" pitchFamily="22" charset="0"/>
              </a:endParaRPr>
            </a:p>
          </p:txBody>
        </p:sp>
        <p:sp>
          <p:nvSpPr>
            <p:cNvPr id="30" name="Freeform 28"/>
            <p:cNvSpPr>
              <a:spLocks/>
            </p:cNvSpPr>
            <p:nvPr/>
          </p:nvSpPr>
          <p:spPr bwMode="hidden">
            <a:xfrm>
              <a:off x="5698" y="653"/>
              <a:ext cx="60" cy="311"/>
            </a:xfrm>
            <a:custGeom>
              <a:avLst/>
              <a:gdLst>
                <a:gd name="T0" fmla="*/ 0 w 60"/>
                <a:gd name="T1" fmla="*/ 144 h 312"/>
                <a:gd name="T2" fmla="*/ 60 w 60"/>
                <a:gd name="T3" fmla="*/ 295 h 312"/>
                <a:gd name="T4" fmla="*/ 60 w 60"/>
                <a:gd name="T5" fmla="*/ 6 h 312"/>
                <a:gd name="T6" fmla="*/ 54 w 60"/>
                <a:gd name="T7" fmla="*/ 0 h 312"/>
                <a:gd name="T8" fmla="*/ 0 w 60"/>
                <a:gd name="T9" fmla="*/ 144 h 312"/>
                <a:gd name="T10" fmla="*/ 0 w 60"/>
                <a:gd name="T11" fmla="*/ 144 h 3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 h="312">
                  <a:moveTo>
                    <a:pt x="0" y="144"/>
                  </a:moveTo>
                  <a:lnTo>
                    <a:pt x="60" y="312"/>
                  </a:lnTo>
                  <a:lnTo>
                    <a:pt x="60" y="6"/>
                  </a:lnTo>
                  <a:lnTo>
                    <a:pt x="54" y="0"/>
                  </a:lnTo>
                  <a:lnTo>
                    <a:pt x="0" y="144"/>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1" name="Freeform 29"/>
            <p:cNvSpPr>
              <a:spLocks/>
            </p:cNvSpPr>
            <p:nvPr/>
          </p:nvSpPr>
          <p:spPr bwMode="hidden">
            <a:xfrm>
              <a:off x="2" y="1601"/>
              <a:ext cx="5752" cy="1864"/>
            </a:xfrm>
            <a:custGeom>
              <a:avLst/>
              <a:gdLst/>
              <a:ahLst/>
              <a:cxnLst>
                <a:cxn ang="0">
                  <a:pos x="0" y="371"/>
                </a:cxn>
                <a:cxn ang="0">
                  <a:pos x="5740" y="1864"/>
                </a:cxn>
                <a:cxn ang="0">
                  <a:pos x="5740" y="1834"/>
                </a:cxn>
                <a:cxn ang="0">
                  <a:pos x="0" y="0"/>
                </a:cxn>
                <a:cxn ang="0">
                  <a:pos x="0" y="371"/>
                </a:cxn>
                <a:cxn ang="0">
                  <a:pos x="0" y="37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w="9525">
              <a:noFill/>
              <a:round/>
              <a:headEnd/>
              <a:tailEnd/>
            </a:ln>
          </p:spPr>
          <p:txBody>
            <a:bodyPr/>
            <a:lstStyle/>
            <a:p>
              <a:pPr>
                <a:defRPr/>
              </a:pPr>
              <a:endParaRPr lang="en-US" sz="1800">
                <a:solidFill>
                  <a:srgbClr val="FFFFFF"/>
                </a:solidFill>
                <a:latin typeface="Arial" pitchFamily="22" charset="0"/>
              </a:endParaRPr>
            </a:p>
          </p:txBody>
        </p:sp>
        <p:sp>
          <p:nvSpPr>
            <p:cNvPr id="32" name="Freeform 30"/>
            <p:cNvSpPr>
              <a:spLocks/>
            </p:cNvSpPr>
            <p:nvPr/>
          </p:nvSpPr>
          <p:spPr bwMode="hidden">
            <a:xfrm>
              <a:off x="5754" y="3483"/>
              <a:ext cx="6" cy="6"/>
            </a:xfrm>
            <a:custGeom>
              <a:avLst/>
              <a:gdLst>
                <a:gd name="T0" fmla="*/ 6 w 6"/>
                <a:gd name="T1" fmla="*/ 6 h 6"/>
                <a:gd name="T2" fmla="*/ 0 w 6"/>
                <a:gd name="T3" fmla="*/ 0 h 6"/>
                <a:gd name="T4" fmla="*/ 0 w 6"/>
                <a:gd name="T5" fmla="*/ 6 h 6"/>
                <a:gd name="T6" fmla="*/ 6 w 6"/>
                <a:gd name="T7" fmla="*/ 6 h 6"/>
                <a:gd name="T8" fmla="*/ 6 w 6"/>
                <a:gd name="T9" fmla="*/ 6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6">
                  <a:moveTo>
                    <a:pt x="6" y="6"/>
                  </a:moveTo>
                  <a:lnTo>
                    <a:pt x="0" y="0"/>
                  </a:lnTo>
                  <a:lnTo>
                    <a:pt x="0" y="6"/>
                  </a:lnTo>
                  <a:lnTo>
                    <a:pt x="6" y="6"/>
                  </a:lnTo>
                  <a:close/>
                </a:path>
              </a:pathLst>
            </a:custGeom>
            <a:solidFill>
              <a:srgbClr val="18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3" name="Freeform 31"/>
            <p:cNvSpPr>
              <a:spLocks/>
            </p:cNvSpPr>
            <p:nvPr/>
          </p:nvSpPr>
          <p:spPr bwMode="hidden">
            <a:xfrm>
              <a:off x="2" y="2152"/>
              <a:ext cx="5752" cy="1337"/>
            </a:xfrm>
            <a:custGeom>
              <a:avLst/>
              <a:gdLst/>
              <a:ahLst/>
              <a:cxnLst>
                <a:cxn ang="0">
                  <a:pos x="0" y="366"/>
                </a:cxn>
                <a:cxn ang="0">
                  <a:pos x="5740" y="1337"/>
                </a:cxn>
                <a:cxn ang="0">
                  <a:pos x="5740" y="1331"/>
                </a:cxn>
                <a:cxn ang="0">
                  <a:pos x="0" y="0"/>
                </a:cxn>
                <a:cxn ang="0">
                  <a:pos x="0" y="366"/>
                </a:cxn>
                <a:cxn ang="0">
                  <a:pos x="0" y="366"/>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a:defRPr/>
              </a:pPr>
              <a:endParaRPr lang="en-US" sz="1800">
                <a:solidFill>
                  <a:srgbClr val="FFFFFF"/>
                </a:solidFill>
                <a:latin typeface="Arial" pitchFamily="22" charset="0"/>
              </a:endParaRPr>
            </a:p>
          </p:txBody>
        </p:sp>
        <p:sp>
          <p:nvSpPr>
            <p:cNvPr id="34" name="Freeform 32"/>
            <p:cNvSpPr>
              <a:spLocks/>
            </p:cNvSpPr>
            <p:nvPr/>
          </p:nvSpPr>
          <p:spPr bwMode="hidden">
            <a:xfrm>
              <a:off x="2" y="3177"/>
              <a:ext cx="5752" cy="414"/>
            </a:xfrm>
            <a:custGeom>
              <a:avLst/>
              <a:gdLst/>
              <a:ahLst/>
              <a:cxnLst>
                <a:cxn ang="0">
                  <a:pos x="0" y="48"/>
                </a:cxn>
                <a:cxn ang="0">
                  <a:pos x="5740" y="414"/>
                </a:cxn>
                <a:cxn ang="0">
                  <a:pos x="5740" y="402"/>
                </a:cxn>
                <a:cxn ang="0">
                  <a:pos x="0" y="0"/>
                </a:cxn>
                <a:cxn ang="0">
                  <a:pos x="0" y="48"/>
                </a:cxn>
                <a:cxn ang="0">
                  <a:pos x="0" y="48"/>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w="9525">
              <a:noFill/>
              <a:round/>
              <a:headEnd/>
              <a:tailEnd/>
            </a:ln>
          </p:spPr>
          <p:txBody>
            <a:bodyPr/>
            <a:lstStyle/>
            <a:p>
              <a:pPr>
                <a:defRPr/>
              </a:pPr>
              <a:endParaRPr lang="en-US" sz="1800">
                <a:solidFill>
                  <a:srgbClr val="FFFFFF"/>
                </a:solidFill>
                <a:latin typeface="Arial" pitchFamily="22" charset="0"/>
              </a:endParaRPr>
            </a:p>
          </p:txBody>
        </p:sp>
        <p:sp>
          <p:nvSpPr>
            <p:cNvPr id="35" name="Freeform 33"/>
            <p:cNvSpPr>
              <a:spLocks/>
            </p:cNvSpPr>
            <p:nvPr/>
          </p:nvSpPr>
          <p:spPr bwMode="hidden">
            <a:xfrm>
              <a:off x="1297" y="0"/>
              <a:ext cx="4457" cy="3177"/>
            </a:xfrm>
            <a:custGeom>
              <a:avLst/>
              <a:gdLst/>
              <a:ahLst/>
              <a:cxnLst>
                <a:cxn ang="0">
                  <a:pos x="0" y="0"/>
                </a:cxn>
                <a:cxn ang="0">
                  <a:pos x="4448" y="3177"/>
                </a:cxn>
                <a:cxn ang="0">
                  <a:pos x="4448" y="3153"/>
                </a:cxn>
                <a:cxn ang="0">
                  <a:pos x="125" y="0"/>
                </a:cxn>
                <a:cxn ang="0">
                  <a:pos x="0" y="0"/>
                </a:cxn>
                <a:cxn ang="0">
                  <a:pos x="0" y="0"/>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w="9525">
              <a:noFill/>
              <a:round/>
              <a:headEnd/>
              <a:tailEnd/>
            </a:ln>
          </p:spPr>
          <p:txBody>
            <a:bodyPr/>
            <a:lstStyle/>
            <a:p>
              <a:pPr>
                <a:defRPr/>
              </a:pPr>
              <a:endParaRPr lang="en-US" sz="1800">
                <a:solidFill>
                  <a:srgbClr val="FFFFFF"/>
                </a:solidFill>
                <a:latin typeface="Arial" pitchFamily="22" charset="0"/>
              </a:endParaRPr>
            </a:p>
          </p:txBody>
        </p:sp>
        <p:sp>
          <p:nvSpPr>
            <p:cNvPr id="36" name="Freeform 34"/>
            <p:cNvSpPr>
              <a:spLocks/>
            </p:cNvSpPr>
            <p:nvPr/>
          </p:nvSpPr>
          <p:spPr bwMode="hidden">
            <a:xfrm>
              <a:off x="3321" y="0"/>
              <a:ext cx="2433" cy="2614"/>
            </a:xfrm>
            <a:custGeom>
              <a:avLst/>
              <a:gdLst/>
              <a:ahLst/>
              <a:cxnLst>
                <a:cxn ang="0">
                  <a:pos x="0" y="0"/>
                </a:cxn>
                <a:cxn ang="0">
                  <a:pos x="2428" y="2614"/>
                </a:cxn>
                <a:cxn ang="0">
                  <a:pos x="2428" y="2608"/>
                </a:cxn>
                <a:cxn ang="0">
                  <a:pos x="66" y="0"/>
                </a:cxn>
                <a:cxn ang="0">
                  <a:pos x="0" y="0"/>
                </a:cxn>
                <a:cxn ang="0">
                  <a:pos x="0" y="0"/>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a:defRPr/>
              </a:pPr>
              <a:endParaRPr lang="en-US" sz="1800">
                <a:solidFill>
                  <a:srgbClr val="FFFFFF"/>
                </a:solidFill>
                <a:latin typeface="Arial" pitchFamily="22" charset="0"/>
              </a:endParaRPr>
            </a:p>
          </p:txBody>
        </p:sp>
        <p:sp>
          <p:nvSpPr>
            <p:cNvPr id="37" name="Freeform 35"/>
            <p:cNvSpPr>
              <a:spLocks/>
            </p:cNvSpPr>
            <p:nvPr/>
          </p:nvSpPr>
          <p:spPr bwMode="hidden">
            <a:xfrm>
              <a:off x="3950" y="0"/>
              <a:ext cx="1804" cy="2464"/>
            </a:xfrm>
            <a:custGeom>
              <a:avLst/>
              <a:gdLst/>
              <a:ahLst/>
              <a:cxnLst>
                <a:cxn ang="0">
                  <a:pos x="485" y="0"/>
                </a:cxn>
                <a:cxn ang="0">
                  <a:pos x="0" y="0"/>
                </a:cxn>
                <a:cxn ang="0">
                  <a:pos x="1800" y="2464"/>
                </a:cxn>
                <a:cxn ang="0">
                  <a:pos x="1800" y="2248"/>
                </a:cxn>
                <a:cxn ang="0">
                  <a:pos x="1794" y="2248"/>
                </a:cxn>
                <a:cxn ang="0">
                  <a:pos x="485" y="0"/>
                </a:cxn>
                <a:cxn ang="0">
                  <a:pos x="485" y="0"/>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w="9525">
              <a:noFill/>
              <a:round/>
              <a:headEnd/>
              <a:tailEnd/>
            </a:ln>
          </p:spPr>
          <p:txBody>
            <a:bodyPr/>
            <a:lstStyle/>
            <a:p>
              <a:pPr>
                <a:defRPr/>
              </a:pPr>
              <a:endParaRPr lang="en-US" sz="1800">
                <a:solidFill>
                  <a:srgbClr val="FFFFFF"/>
                </a:solidFill>
                <a:latin typeface="Arial" pitchFamily="22" charset="0"/>
              </a:endParaRPr>
            </a:p>
          </p:txBody>
        </p:sp>
        <p:sp>
          <p:nvSpPr>
            <p:cNvPr id="38" name="Freeform 36"/>
            <p:cNvSpPr>
              <a:spLocks/>
            </p:cNvSpPr>
            <p:nvPr/>
          </p:nvSpPr>
          <p:spPr bwMode="hidden">
            <a:xfrm>
              <a:off x="4519" y="0"/>
              <a:ext cx="1235" cy="2074"/>
            </a:xfrm>
            <a:custGeom>
              <a:avLst/>
              <a:gdLst/>
              <a:ahLst/>
              <a:cxnLst>
                <a:cxn ang="0">
                  <a:pos x="0" y="0"/>
                </a:cxn>
                <a:cxn ang="0">
                  <a:pos x="1232" y="2074"/>
                </a:cxn>
                <a:cxn ang="0">
                  <a:pos x="1232" y="2038"/>
                </a:cxn>
                <a:cxn ang="0">
                  <a:pos x="42" y="0"/>
                </a:cxn>
                <a:cxn ang="0">
                  <a:pos x="0" y="0"/>
                </a:cxn>
                <a:cxn ang="0">
                  <a:pos x="0" y="0"/>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w="9525">
              <a:noFill/>
              <a:round/>
              <a:headEnd/>
              <a:tailEnd/>
            </a:ln>
          </p:spPr>
          <p:txBody>
            <a:bodyPr/>
            <a:lstStyle/>
            <a:p>
              <a:pPr>
                <a:defRPr/>
              </a:pPr>
              <a:endParaRPr lang="en-US" sz="1800">
                <a:solidFill>
                  <a:srgbClr val="FFFFFF"/>
                </a:solidFill>
                <a:latin typeface="Arial" pitchFamily="22" charset="0"/>
              </a:endParaRPr>
            </a:p>
          </p:txBody>
        </p:sp>
        <p:sp>
          <p:nvSpPr>
            <p:cNvPr id="39" name="Freeform 37"/>
            <p:cNvSpPr>
              <a:spLocks/>
            </p:cNvSpPr>
            <p:nvPr/>
          </p:nvSpPr>
          <p:spPr bwMode="hidden">
            <a:xfrm>
              <a:off x="4694" y="0"/>
              <a:ext cx="1060" cy="1936"/>
            </a:xfrm>
            <a:custGeom>
              <a:avLst/>
              <a:gdLst/>
              <a:ahLst/>
              <a:cxnLst>
                <a:cxn ang="0">
                  <a:pos x="0" y="0"/>
                </a:cxn>
                <a:cxn ang="0">
                  <a:pos x="1058" y="1936"/>
                </a:cxn>
                <a:cxn ang="0">
                  <a:pos x="1058" y="1930"/>
                </a:cxn>
                <a:cxn ang="0">
                  <a:pos x="54" y="0"/>
                </a:cxn>
                <a:cxn ang="0">
                  <a:pos x="0" y="0"/>
                </a:cxn>
                <a:cxn ang="0">
                  <a:pos x="0" y="0"/>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w="9525">
              <a:noFill/>
              <a:round/>
              <a:headEnd/>
              <a:tailEnd/>
            </a:ln>
          </p:spPr>
          <p:txBody>
            <a:bodyPr/>
            <a:lstStyle/>
            <a:p>
              <a:pPr>
                <a:defRPr/>
              </a:pPr>
              <a:endParaRPr lang="en-US" sz="1800">
                <a:solidFill>
                  <a:srgbClr val="FFFFFF"/>
                </a:solidFill>
                <a:latin typeface="Arial" pitchFamily="22" charset="0"/>
              </a:endParaRPr>
            </a:p>
          </p:txBody>
        </p:sp>
        <p:sp>
          <p:nvSpPr>
            <p:cNvPr id="40" name="Freeform 38"/>
            <p:cNvSpPr>
              <a:spLocks/>
            </p:cNvSpPr>
            <p:nvPr/>
          </p:nvSpPr>
          <p:spPr bwMode="hidden">
            <a:xfrm>
              <a:off x="4981" y="0"/>
              <a:ext cx="773" cy="1487"/>
            </a:xfrm>
            <a:custGeom>
              <a:avLst/>
              <a:gdLst/>
              <a:ahLst/>
              <a:cxnLst>
                <a:cxn ang="0">
                  <a:pos x="771" y="1433"/>
                </a:cxn>
                <a:cxn ang="0">
                  <a:pos x="42" y="0"/>
                </a:cxn>
                <a:cxn ang="0">
                  <a:pos x="0" y="0"/>
                </a:cxn>
                <a:cxn ang="0">
                  <a:pos x="771" y="1487"/>
                </a:cxn>
                <a:cxn ang="0">
                  <a:pos x="771" y="1433"/>
                </a:cxn>
                <a:cxn ang="0">
                  <a:pos x="771" y="1433"/>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w="9525">
              <a:noFill/>
              <a:round/>
              <a:headEnd/>
              <a:tailEnd/>
            </a:ln>
          </p:spPr>
          <p:txBody>
            <a:bodyPr/>
            <a:lstStyle/>
            <a:p>
              <a:pPr>
                <a:defRPr/>
              </a:pPr>
              <a:endParaRPr lang="en-US" sz="1800">
                <a:solidFill>
                  <a:srgbClr val="FFFFFF"/>
                </a:solidFill>
                <a:latin typeface="Arial" pitchFamily="22" charset="0"/>
              </a:endParaRPr>
            </a:p>
          </p:txBody>
        </p:sp>
        <p:grpSp>
          <p:nvGrpSpPr>
            <p:cNvPr id="41" name="Group 39"/>
            <p:cNvGrpSpPr>
              <a:grpSpLocks/>
            </p:cNvGrpSpPr>
            <p:nvPr userDrawn="1"/>
          </p:nvGrpSpPr>
          <p:grpSpPr bwMode="auto">
            <a:xfrm>
              <a:off x="0" y="1632"/>
              <a:ext cx="5758" cy="1858"/>
              <a:chOff x="0" y="1632"/>
              <a:chExt cx="5758" cy="1858"/>
            </a:xfrm>
          </p:grpSpPr>
          <p:sp>
            <p:nvSpPr>
              <p:cNvPr id="42" name="Freeform 40"/>
              <p:cNvSpPr>
                <a:spLocks/>
              </p:cNvSpPr>
              <p:nvPr/>
            </p:nvSpPr>
            <p:spPr bwMode="hidden">
              <a:xfrm>
                <a:off x="0" y="1632"/>
                <a:ext cx="3670" cy="1313"/>
              </a:xfrm>
              <a:custGeom>
                <a:avLst/>
                <a:gdLst/>
                <a:ahLst/>
                <a:cxnLst>
                  <a:cxn ang="0">
                    <a:pos x="0" y="0"/>
                  </a:cxn>
                  <a:cxn ang="0">
                    <a:pos x="0" y="366"/>
                  </a:cxn>
                  <a:cxn ang="0">
                    <a:pos x="3635" y="1313"/>
                  </a:cxn>
                  <a:cxn ang="0">
                    <a:pos x="3647" y="1235"/>
                  </a:cxn>
                  <a:cxn ang="0">
                    <a:pos x="3659" y="1163"/>
                  </a:cxn>
                  <a:cxn ang="0">
                    <a:pos x="0" y="0"/>
                  </a:cxn>
                  <a:cxn ang="0">
                    <a:pos x="0" y="0"/>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a:defRPr/>
                </a:pPr>
                <a:endParaRPr lang="en-US" sz="1800">
                  <a:solidFill>
                    <a:srgbClr val="FFFFFF"/>
                  </a:solidFill>
                  <a:latin typeface="Arial" pitchFamily="22" charset="0"/>
                </a:endParaRPr>
              </a:p>
            </p:txBody>
          </p:sp>
          <p:sp>
            <p:nvSpPr>
              <p:cNvPr id="43" name="Freeform 41"/>
              <p:cNvSpPr>
                <a:spLocks/>
              </p:cNvSpPr>
              <p:nvPr/>
            </p:nvSpPr>
            <p:spPr bwMode="hidden">
              <a:xfrm>
                <a:off x="3646" y="2795"/>
                <a:ext cx="2112" cy="695"/>
              </a:xfrm>
              <a:custGeom>
                <a:avLst/>
                <a:gdLst/>
                <a:ahLst/>
                <a:cxnLst>
                  <a:cxn ang="0">
                    <a:pos x="2105" y="665"/>
                  </a:cxn>
                  <a:cxn ang="0">
                    <a:pos x="24" y="0"/>
                  </a:cxn>
                  <a:cxn ang="0">
                    <a:pos x="12" y="72"/>
                  </a:cxn>
                  <a:cxn ang="0">
                    <a:pos x="0" y="150"/>
                  </a:cxn>
                  <a:cxn ang="0">
                    <a:pos x="2105" y="695"/>
                  </a:cxn>
                  <a:cxn ang="0">
                    <a:pos x="2105" y="665"/>
                  </a:cxn>
                  <a:cxn ang="0">
                    <a:pos x="2105" y="665"/>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w="9525">
                <a:noFill/>
                <a:round/>
                <a:headEnd/>
                <a:tailEnd/>
              </a:ln>
            </p:spPr>
            <p:txBody>
              <a:bodyPr/>
              <a:lstStyle/>
              <a:p>
                <a:pPr>
                  <a:defRPr/>
                </a:pPr>
                <a:endParaRPr lang="en-US" sz="1800">
                  <a:solidFill>
                    <a:srgbClr val="FFFFFF"/>
                  </a:solidFill>
                  <a:latin typeface="Arial" pitchFamily="22" charset="0"/>
                </a:endParaRPr>
              </a:p>
            </p:txBody>
          </p:sp>
        </p:grpSp>
      </p:grpSp>
      <p:sp>
        <p:nvSpPr>
          <p:cNvPr id="5162" name="Rectangle 42"/>
          <p:cNvSpPr>
            <a:spLocks noGrp="1" noChangeArrowheads="1"/>
          </p:cNvSpPr>
          <p:nvPr>
            <p:ph type="ctrTitle" sz="quarter"/>
          </p:nvPr>
        </p:nvSpPr>
        <p:spPr>
          <a:xfrm>
            <a:off x="457200" y="1600200"/>
            <a:ext cx="8229600" cy="1828800"/>
          </a:xfrm>
        </p:spPr>
        <p:txBody>
          <a:bodyPr/>
          <a:lstStyle>
            <a:lvl1pPr>
              <a:defRPr sz="4800"/>
            </a:lvl1pPr>
          </a:lstStyle>
          <a:p>
            <a:r>
              <a:rPr lang="en-US"/>
              <a:t>Click to edit Master title style</a:t>
            </a:r>
          </a:p>
        </p:txBody>
      </p:sp>
      <p:sp>
        <p:nvSpPr>
          <p:cNvPr id="5163" name="Rectangle 43"/>
          <p:cNvSpPr>
            <a:spLocks noGrp="1" noChangeArrowheads="1"/>
          </p:cNvSpPr>
          <p:nvPr>
            <p:ph type="subTitle" sz="quarter" idx="1"/>
          </p:nvPr>
        </p:nvSpPr>
        <p:spPr>
          <a:xfrm>
            <a:off x="1371600" y="3886200"/>
            <a:ext cx="6400800" cy="1752600"/>
          </a:xfrm>
        </p:spPr>
        <p:txBody>
          <a:bodyPr/>
          <a:lstStyle>
            <a:lvl1pPr marL="0" indent="0" algn="ctr">
              <a:buFont typeface="Wingdings" pitchFamily="-112" charset="2"/>
              <a:buNone/>
              <a:defRPr sz="3600"/>
            </a:lvl1pPr>
          </a:lstStyle>
          <a:p>
            <a:r>
              <a:rPr lang="en-US"/>
              <a:t>Click to edit Master subtitle style</a:t>
            </a:r>
          </a:p>
        </p:txBody>
      </p:sp>
      <p:sp>
        <p:nvSpPr>
          <p:cNvPr id="44" name="Rectangle 44"/>
          <p:cNvSpPr>
            <a:spLocks noGrp="1" noChangeArrowheads="1"/>
          </p:cNvSpPr>
          <p:nvPr>
            <p:ph type="dt" sz="quarter" idx="10"/>
          </p:nvPr>
        </p:nvSpPr>
        <p:spPr/>
        <p:txBody>
          <a:bodyPr/>
          <a:lstStyle>
            <a:lvl1pPr>
              <a:defRPr/>
            </a:lvl1pPr>
          </a:lstStyle>
          <a:p>
            <a:pPr>
              <a:defRPr/>
            </a:pPr>
            <a:endParaRPr lang="en-US"/>
          </a:p>
        </p:txBody>
      </p:sp>
      <p:sp>
        <p:nvSpPr>
          <p:cNvPr id="45" name="Rectangle 45"/>
          <p:cNvSpPr>
            <a:spLocks noGrp="1" noChangeArrowheads="1"/>
          </p:cNvSpPr>
          <p:nvPr>
            <p:ph type="ftr" sz="quarter" idx="11"/>
          </p:nvPr>
        </p:nvSpPr>
        <p:spPr/>
        <p:txBody>
          <a:bodyPr/>
          <a:lstStyle>
            <a:lvl1pPr>
              <a:defRPr/>
            </a:lvl1pPr>
          </a:lstStyle>
          <a:p>
            <a:pPr>
              <a:defRPr/>
            </a:pPr>
            <a:endParaRPr lang="en-US"/>
          </a:p>
        </p:txBody>
      </p:sp>
      <p:sp>
        <p:nvSpPr>
          <p:cNvPr id="46" name="Rectangle 46"/>
          <p:cNvSpPr>
            <a:spLocks noGrp="1" noChangeArrowheads="1"/>
          </p:cNvSpPr>
          <p:nvPr>
            <p:ph type="sldNum" sz="quarter" idx="12"/>
          </p:nvPr>
        </p:nvSpPr>
        <p:spPr/>
        <p:txBody>
          <a:bodyPr/>
          <a:lstStyle>
            <a:lvl1pPr>
              <a:defRPr>
                <a:latin typeface="BONES" charset="0"/>
              </a:defRPr>
            </a:lvl1pPr>
          </a:lstStyle>
          <a:p>
            <a:pPr>
              <a:defRPr/>
            </a:pPr>
            <a:fld id="{72F004B5-062A-B84B-BE63-C66541D63599}" type="slidenum">
              <a:rPr lang="en-US"/>
              <a:pPr>
                <a:defRPr/>
              </a:pPr>
              <a:t>‹#›</a:t>
            </a:fld>
            <a:endParaRPr lang="en-US"/>
          </a:p>
        </p:txBody>
      </p:sp>
    </p:spTree>
    <p:extLst>
      <p:ext uri="{BB962C8B-B14F-4D97-AF65-F5344CB8AC3E}">
        <p14:creationId xmlns:p14="http://schemas.microsoft.com/office/powerpoint/2010/main" val="3572862584"/>
      </p:ext>
    </p:extLst>
  </p:cSld>
  <p:clrMapOvr>
    <a:masterClrMapping/>
  </p:clrMapOvr>
</p:sldLayout>
</file>

<file path=ppt/slideLayouts/slideLayout14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4"/>
          <p:cNvSpPr>
            <a:spLocks noGrp="1" noChangeArrowheads="1"/>
          </p:cNvSpPr>
          <p:nvPr>
            <p:ph type="dt" sz="half" idx="10"/>
          </p:nvPr>
        </p:nvSpPr>
        <p:spPr/>
        <p:txBody>
          <a:bodyPr/>
          <a:lstStyle>
            <a:lvl1pPr>
              <a:defRPr/>
            </a:lvl1pPr>
          </a:lstStyle>
          <a:p>
            <a:pPr>
              <a:defRPr/>
            </a:pPr>
            <a:endParaRPr lang="en-US"/>
          </a:p>
        </p:txBody>
      </p:sp>
      <p:sp>
        <p:nvSpPr>
          <p:cNvPr id="5" name="Rectangle 45"/>
          <p:cNvSpPr>
            <a:spLocks noGrp="1" noChangeArrowheads="1"/>
          </p:cNvSpPr>
          <p:nvPr>
            <p:ph type="ftr" sz="quarter" idx="11"/>
          </p:nvPr>
        </p:nvSpPr>
        <p:spPr/>
        <p:txBody>
          <a:bodyPr/>
          <a:lstStyle>
            <a:lvl1pPr>
              <a:defRPr/>
            </a:lvl1pPr>
          </a:lstStyle>
          <a:p>
            <a:pPr>
              <a:defRPr/>
            </a:pPr>
            <a:endParaRPr lang="en-US"/>
          </a:p>
        </p:txBody>
      </p:sp>
      <p:sp>
        <p:nvSpPr>
          <p:cNvPr id="6" name="Rectangle 46"/>
          <p:cNvSpPr>
            <a:spLocks noGrp="1" noChangeArrowheads="1"/>
          </p:cNvSpPr>
          <p:nvPr>
            <p:ph type="sldNum" sz="quarter" idx="12"/>
          </p:nvPr>
        </p:nvSpPr>
        <p:spPr/>
        <p:txBody>
          <a:bodyPr/>
          <a:lstStyle>
            <a:lvl1pPr>
              <a:defRPr>
                <a:latin typeface="BONES" charset="0"/>
              </a:defRPr>
            </a:lvl1pPr>
          </a:lstStyle>
          <a:p>
            <a:pPr>
              <a:defRPr/>
            </a:pPr>
            <a:fld id="{9D4967EF-0BB4-B54C-8D4A-BB24F1622523}" type="slidenum">
              <a:rPr lang="en-US"/>
              <a:pPr>
                <a:defRPr/>
              </a:pPr>
              <a:t>‹#›</a:t>
            </a:fld>
            <a:endParaRPr lang="en-US"/>
          </a:p>
        </p:txBody>
      </p:sp>
    </p:spTree>
    <p:extLst>
      <p:ext uri="{BB962C8B-B14F-4D97-AF65-F5344CB8AC3E}">
        <p14:creationId xmlns:p14="http://schemas.microsoft.com/office/powerpoint/2010/main" val="4219155828"/>
      </p:ext>
    </p:extLst>
  </p:cSld>
  <p:clrMapOvr>
    <a:masterClrMapping/>
  </p:clrMapOvr>
</p:sldLayout>
</file>

<file path=ppt/slideLayouts/slideLayout14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4"/>
          <p:cNvSpPr>
            <a:spLocks noGrp="1" noChangeArrowheads="1"/>
          </p:cNvSpPr>
          <p:nvPr>
            <p:ph type="dt" sz="half" idx="10"/>
          </p:nvPr>
        </p:nvSpPr>
        <p:spPr/>
        <p:txBody>
          <a:bodyPr/>
          <a:lstStyle>
            <a:lvl1pPr>
              <a:defRPr/>
            </a:lvl1pPr>
          </a:lstStyle>
          <a:p>
            <a:pPr>
              <a:defRPr/>
            </a:pPr>
            <a:endParaRPr lang="en-US"/>
          </a:p>
        </p:txBody>
      </p:sp>
      <p:sp>
        <p:nvSpPr>
          <p:cNvPr id="5" name="Rectangle 45"/>
          <p:cNvSpPr>
            <a:spLocks noGrp="1" noChangeArrowheads="1"/>
          </p:cNvSpPr>
          <p:nvPr>
            <p:ph type="ftr" sz="quarter" idx="11"/>
          </p:nvPr>
        </p:nvSpPr>
        <p:spPr/>
        <p:txBody>
          <a:bodyPr/>
          <a:lstStyle>
            <a:lvl1pPr>
              <a:defRPr/>
            </a:lvl1pPr>
          </a:lstStyle>
          <a:p>
            <a:pPr>
              <a:defRPr/>
            </a:pPr>
            <a:endParaRPr lang="en-US"/>
          </a:p>
        </p:txBody>
      </p:sp>
      <p:sp>
        <p:nvSpPr>
          <p:cNvPr id="6" name="Rectangle 46"/>
          <p:cNvSpPr>
            <a:spLocks noGrp="1" noChangeArrowheads="1"/>
          </p:cNvSpPr>
          <p:nvPr>
            <p:ph type="sldNum" sz="quarter" idx="12"/>
          </p:nvPr>
        </p:nvSpPr>
        <p:spPr/>
        <p:txBody>
          <a:bodyPr/>
          <a:lstStyle>
            <a:lvl1pPr>
              <a:defRPr>
                <a:latin typeface="BONES" charset="0"/>
              </a:defRPr>
            </a:lvl1pPr>
          </a:lstStyle>
          <a:p>
            <a:pPr>
              <a:defRPr/>
            </a:pPr>
            <a:fld id="{ECBBE388-AD46-F74A-B5B3-58C00209FD76}" type="slidenum">
              <a:rPr lang="en-US"/>
              <a:pPr>
                <a:defRPr/>
              </a:pPr>
              <a:t>‹#›</a:t>
            </a:fld>
            <a:endParaRPr lang="en-US"/>
          </a:p>
        </p:txBody>
      </p:sp>
    </p:spTree>
    <p:extLst>
      <p:ext uri="{BB962C8B-B14F-4D97-AF65-F5344CB8AC3E}">
        <p14:creationId xmlns:p14="http://schemas.microsoft.com/office/powerpoint/2010/main" val="3110108570"/>
      </p:ext>
    </p:extLst>
  </p:cSld>
  <p:clrMapOvr>
    <a:masterClrMapping/>
  </p:clrMapOvr>
</p:sldLayout>
</file>

<file path=ppt/slideLayouts/slideLayout14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4"/>
          <p:cNvSpPr>
            <a:spLocks noGrp="1" noChangeArrowheads="1"/>
          </p:cNvSpPr>
          <p:nvPr>
            <p:ph type="dt" sz="half" idx="10"/>
          </p:nvPr>
        </p:nvSpPr>
        <p:spPr/>
        <p:txBody>
          <a:bodyPr/>
          <a:lstStyle>
            <a:lvl1pPr>
              <a:defRPr/>
            </a:lvl1pPr>
          </a:lstStyle>
          <a:p>
            <a:pPr>
              <a:defRPr/>
            </a:pPr>
            <a:endParaRPr lang="en-US"/>
          </a:p>
        </p:txBody>
      </p:sp>
      <p:sp>
        <p:nvSpPr>
          <p:cNvPr id="6" name="Rectangle 45"/>
          <p:cNvSpPr>
            <a:spLocks noGrp="1" noChangeArrowheads="1"/>
          </p:cNvSpPr>
          <p:nvPr>
            <p:ph type="ftr" sz="quarter" idx="11"/>
          </p:nvPr>
        </p:nvSpPr>
        <p:spPr/>
        <p:txBody>
          <a:bodyPr/>
          <a:lstStyle>
            <a:lvl1pPr>
              <a:defRPr/>
            </a:lvl1pPr>
          </a:lstStyle>
          <a:p>
            <a:pPr>
              <a:defRPr/>
            </a:pPr>
            <a:endParaRPr lang="en-US"/>
          </a:p>
        </p:txBody>
      </p:sp>
      <p:sp>
        <p:nvSpPr>
          <p:cNvPr id="7" name="Rectangle 46"/>
          <p:cNvSpPr>
            <a:spLocks noGrp="1" noChangeArrowheads="1"/>
          </p:cNvSpPr>
          <p:nvPr>
            <p:ph type="sldNum" sz="quarter" idx="12"/>
          </p:nvPr>
        </p:nvSpPr>
        <p:spPr/>
        <p:txBody>
          <a:bodyPr/>
          <a:lstStyle>
            <a:lvl1pPr>
              <a:defRPr>
                <a:latin typeface="BONES" charset="0"/>
              </a:defRPr>
            </a:lvl1pPr>
          </a:lstStyle>
          <a:p>
            <a:pPr>
              <a:defRPr/>
            </a:pPr>
            <a:fld id="{DC8F13A5-3442-CE4B-A0E9-769A866FC607}" type="slidenum">
              <a:rPr lang="en-US"/>
              <a:pPr>
                <a:defRPr/>
              </a:pPr>
              <a:t>‹#›</a:t>
            </a:fld>
            <a:endParaRPr lang="en-US"/>
          </a:p>
        </p:txBody>
      </p:sp>
    </p:spTree>
    <p:extLst>
      <p:ext uri="{BB962C8B-B14F-4D97-AF65-F5344CB8AC3E}">
        <p14:creationId xmlns:p14="http://schemas.microsoft.com/office/powerpoint/2010/main" val="2706867364"/>
      </p:ext>
    </p:extLst>
  </p:cSld>
  <p:clrMapOvr>
    <a:masterClrMapping/>
  </p:clrMapOvr>
</p:sldLayout>
</file>

<file path=ppt/slideLayouts/slideLayout14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4"/>
          <p:cNvSpPr>
            <a:spLocks noGrp="1" noChangeArrowheads="1"/>
          </p:cNvSpPr>
          <p:nvPr>
            <p:ph type="dt" sz="half" idx="10"/>
          </p:nvPr>
        </p:nvSpPr>
        <p:spPr/>
        <p:txBody>
          <a:bodyPr/>
          <a:lstStyle>
            <a:lvl1pPr>
              <a:defRPr/>
            </a:lvl1pPr>
          </a:lstStyle>
          <a:p>
            <a:pPr>
              <a:defRPr/>
            </a:pPr>
            <a:endParaRPr lang="en-US"/>
          </a:p>
        </p:txBody>
      </p:sp>
      <p:sp>
        <p:nvSpPr>
          <p:cNvPr id="8" name="Rectangle 45"/>
          <p:cNvSpPr>
            <a:spLocks noGrp="1" noChangeArrowheads="1"/>
          </p:cNvSpPr>
          <p:nvPr>
            <p:ph type="ftr" sz="quarter" idx="11"/>
          </p:nvPr>
        </p:nvSpPr>
        <p:spPr/>
        <p:txBody>
          <a:bodyPr/>
          <a:lstStyle>
            <a:lvl1pPr>
              <a:defRPr/>
            </a:lvl1pPr>
          </a:lstStyle>
          <a:p>
            <a:pPr>
              <a:defRPr/>
            </a:pPr>
            <a:endParaRPr lang="en-US"/>
          </a:p>
        </p:txBody>
      </p:sp>
      <p:sp>
        <p:nvSpPr>
          <p:cNvPr id="9" name="Rectangle 46"/>
          <p:cNvSpPr>
            <a:spLocks noGrp="1" noChangeArrowheads="1"/>
          </p:cNvSpPr>
          <p:nvPr>
            <p:ph type="sldNum" sz="quarter" idx="12"/>
          </p:nvPr>
        </p:nvSpPr>
        <p:spPr/>
        <p:txBody>
          <a:bodyPr/>
          <a:lstStyle>
            <a:lvl1pPr>
              <a:defRPr>
                <a:latin typeface="BONES" charset="0"/>
              </a:defRPr>
            </a:lvl1pPr>
          </a:lstStyle>
          <a:p>
            <a:pPr>
              <a:defRPr/>
            </a:pPr>
            <a:fld id="{398D00C7-E0BD-6E44-94DE-CC309B2C4A63}" type="slidenum">
              <a:rPr lang="en-US"/>
              <a:pPr>
                <a:defRPr/>
              </a:pPr>
              <a:t>‹#›</a:t>
            </a:fld>
            <a:endParaRPr lang="en-US"/>
          </a:p>
        </p:txBody>
      </p:sp>
    </p:spTree>
    <p:extLst>
      <p:ext uri="{BB962C8B-B14F-4D97-AF65-F5344CB8AC3E}">
        <p14:creationId xmlns:p14="http://schemas.microsoft.com/office/powerpoint/2010/main" val="368709631"/>
      </p:ext>
    </p:extLst>
  </p:cSld>
  <p:clrMapOvr>
    <a:masterClrMapping/>
  </p:clrMapOvr>
</p:sldLayout>
</file>

<file path=ppt/slideLayouts/slideLayout14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4"/>
          <p:cNvSpPr>
            <a:spLocks noGrp="1" noChangeArrowheads="1"/>
          </p:cNvSpPr>
          <p:nvPr>
            <p:ph type="dt" sz="half" idx="10"/>
          </p:nvPr>
        </p:nvSpPr>
        <p:spPr/>
        <p:txBody>
          <a:bodyPr/>
          <a:lstStyle>
            <a:lvl1pPr>
              <a:defRPr/>
            </a:lvl1pPr>
          </a:lstStyle>
          <a:p>
            <a:pPr>
              <a:defRPr/>
            </a:pPr>
            <a:endParaRPr lang="en-US"/>
          </a:p>
        </p:txBody>
      </p:sp>
      <p:sp>
        <p:nvSpPr>
          <p:cNvPr id="4" name="Rectangle 45"/>
          <p:cNvSpPr>
            <a:spLocks noGrp="1" noChangeArrowheads="1"/>
          </p:cNvSpPr>
          <p:nvPr>
            <p:ph type="ftr" sz="quarter" idx="11"/>
          </p:nvPr>
        </p:nvSpPr>
        <p:spPr/>
        <p:txBody>
          <a:bodyPr/>
          <a:lstStyle>
            <a:lvl1pPr>
              <a:defRPr/>
            </a:lvl1pPr>
          </a:lstStyle>
          <a:p>
            <a:pPr>
              <a:defRPr/>
            </a:pPr>
            <a:endParaRPr lang="en-US"/>
          </a:p>
        </p:txBody>
      </p:sp>
      <p:sp>
        <p:nvSpPr>
          <p:cNvPr id="5" name="Rectangle 46"/>
          <p:cNvSpPr>
            <a:spLocks noGrp="1" noChangeArrowheads="1"/>
          </p:cNvSpPr>
          <p:nvPr>
            <p:ph type="sldNum" sz="quarter" idx="12"/>
          </p:nvPr>
        </p:nvSpPr>
        <p:spPr/>
        <p:txBody>
          <a:bodyPr/>
          <a:lstStyle>
            <a:lvl1pPr>
              <a:defRPr>
                <a:latin typeface="BONES" charset="0"/>
              </a:defRPr>
            </a:lvl1pPr>
          </a:lstStyle>
          <a:p>
            <a:pPr>
              <a:defRPr/>
            </a:pPr>
            <a:fld id="{45FD1305-0997-A14A-A1A0-B7B4A0FA26AF}" type="slidenum">
              <a:rPr lang="en-US"/>
              <a:pPr>
                <a:defRPr/>
              </a:pPr>
              <a:t>‹#›</a:t>
            </a:fld>
            <a:endParaRPr lang="en-US"/>
          </a:p>
        </p:txBody>
      </p:sp>
    </p:spTree>
    <p:extLst>
      <p:ext uri="{BB962C8B-B14F-4D97-AF65-F5344CB8AC3E}">
        <p14:creationId xmlns:p14="http://schemas.microsoft.com/office/powerpoint/2010/main" val="4283551504"/>
      </p:ext>
    </p:extLst>
  </p:cSld>
  <p:clrMapOvr>
    <a:masterClrMapping/>
  </p:clrMapOvr>
</p:sldLayout>
</file>

<file path=ppt/slideLayouts/slideLayout14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4"/>
          <p:cNvSpPr>
            <a:spLocks noGrp="1" noChangeArrowheads="1"/>
          </p:cNvSpPr>
          <p:nvPr>
            <p:ph type="dt" sz="half" idx="10"/>
          </p:nvPr>
        </p:nvSpPr>
        <p:spPr/>
        <p:txBody>
          <a:bodyPr/>
          <a:lstStyle>
            <a:lvl1pPr>
              <a:defRPr/>
            </a:lvl1pPr>
          </a:lstStyle>
          <a:p>
            <a:pPr>
              <a:defRPr/>
            </a:pPr>
            <a:endParaRPr lang="en-US"/>
          </a:p>
        </p:txBody>
      </p:sp>
      <p:sp>
        <p:nvSpPr>
          <p:cNvPr id="3" name="Rectangle 45"/>
          <p:cNvSpPr>
            <a:spLocks noGrp="1" noChangeArrowheads="1"/>
          </p:cNvSpPr>
          <p:nvPr>
            <p:ph type="ftr" sz="quarter" idx="11"/>
          </p:nvPr>
        </p:nvSpPr>
        <p:spPr/>
        <p:txBody>
          <a:bodyPr/>
          <a:lstStyle>
            <a:lvl1pPr>
              <a:defRPr/>
            </a:lvl1pPr>
          </a:lstStyle>
          <a:p>
            <a:pPr>
              <a:defRPr/>
            </a:pPr>
            <a:endParaRPr lang="en-US"/>
          </a:p>
        </p:txBody>
      </p:sp>
      <p:sp>
        <p:nvSpPr>
          <p:cNvPr id="4" name="Rectangle 46"/>
          <p:cNvSpPr>
            <a:spLocks noGrp="1" noChangeArrowheads="1"/>
          </p:cNvSpPr>
          <p:nvPr>
            <p:ph type="sldNum" sz="quarter" idx="12"/>
          </p:nvPr>
        </p:nvSpPr>
        <p:spPr/>
        <p:txBody>
          <a:bodyPr/>
          <a:lstStyle>
            <a:lvl1pPr>
              <a:defRPr>
                <a:latin typeface="BONES" charset="0"/>
              </a:defRPr>
            </a:lvl1pPr>
          </a:lstStyle>
          <a:p>
            <a:pPr>
              <a:defRPr/>
            </a:pPr>
            <a:fld id="{9588B023-CD8B-D747-8F48-54487C477913}" type="slidenum">
              <a:rPr lang="en-US"/>
              <a:pPr>
                <a:defRPr/>
              </a:pPr>
              <a:t>‹#›</a:t>
            </a:fld>
            <a:endParaRPr lang="en-US"/>
          </a:p>
        </p:txBody>
      </p:sp>
    </p:spTree>
    <p:extLst>
      <p:ext uri="{BB962C8B-B14F-4D97-AF65-F5344CB8AC3E}">
        <p14:creationId xmlns:p14="http://schemas.microsoft.com/office/powerpoint/2010/main" val="128673619"/>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7"/>
          <p:cNvSpPr>
            <a:spLocks noGrp="1" noChangeArrowheads="1"/>
          </p:cNvSpPr>
          <p:nvPr>
            <p:ph type="dt" sz="half" idx="10"/>
          </p:nvPr>
        </p:nvSpPr>
        <p:spPr>
          <a:ln/>
        </p:spPr>
        <p:txBody>
          <a:bodyPr/>
          <a:lstStyle>
            <a:lvl1pPr>
              <a:defRPr/>
            </a:lvl1pPr>
          </a:lstStyle>
          <a:p>
            <a:pPr>
              <a:defRPr/>
            </a:pPr>
            <a:endParaRPr lang="en-US"/>
          </a:p>
        </p:txBody>
      </p:sp>
      <p:sp>
        <p:nvSpPr>
          <p:cNvPr id="5" name="Rectangle 8"/>
          <p:cNvSpPr>
            <a:spLocks noGrp="1" noChangeArrowheads="1"/>
          </p:cNvSpPr>
          <p:nvPr>
            <p:ph type="ftr" sz="quarter" idx="11"/>
          </p:nvPr>
        </p:nvSpPr>
        <p:spPr>
          <a:ln/>
        </p:spPr>
        <p:txBody>
          <a:bodyPr/>
          <a:lstStyle>
            <a:lvl1pPr>
              <a:defRPr/>
            </a:lvl1pPr>
          </a:lstStyle>
          <a:p>
            <a:pPr>
              <a:defRPr/>
            </a:pPr>
            <a:endParaRPr lang="en-US"/>
          </a:p>
        </p:txBody>
      </p:sp>
      <p:sp>
        <p:nvSpPr>
          <p:cNvPr id="6" name="Rectangle 11"/>
          <p:cNvSpPr>
            <a:spLocks noGrp="1" noChangeArrowheads="1"/>
          </p:cNvSpPr>
          <p:nvPr>
            <p:ph type="sldNum" sz="quarter" idx="12"/>
          </p:nvPr>
        </p:nvSpPr>
        <p:spPr>
          <a:ln/>
        </p:spPr>
        <p:txBody>
          <a:bodyPr/>
          <a:lstStyle>
            <a:lvl1pPr>
              <a:defRPr/>
            </a:lvl1pPr>
          </a:lstStyle>
          <a:p>
            <a:pPr>
              <a:defRPr/>
            </a:pPr>
            <a:fld id="{FF870E6D-D762-174A-8319-78F646890EBC}" type="slidenum">
              <a:rPr lang="en-US"/>
              <a:pPr>
                <a:defRPr/>
              </a:pPr>
              <a:t>‹#›</a:t>
            </a:fld>
            <a:endParaRPr lang="en-US" sz="1400"/>
          </a:p>
        </p:txBody>
      </p:sp>
    </p:spTree>
    <p:extLst>
      <p:ext uri="{BB962C8B-B14F-4D97-AF65-F5344CB8AC3E}">
        <p14:creationId xmlns:p14="http://schemas.microsoft.com/office/powerpoint/2010/main" val="965702059"/>
      </p:ext>
    </p:extLst>
  </p:cSld>
  <p:clrMapOvr>
    <a:masterClrMapping/>
  </p:clrMapOvr>
</p:sldLayout>
</file>

<file path=ppt/slideLayouts/slideLayout15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4"/>
          <p:cNvSpPr>
            <a:spLocks noGrp="1" noChangeArrowheads="1"/>
          </p:cNvSpPr>
          <p:nvPr>
            <p:ph type="dt" sz="half" idx="10"/>
          </p:nvPr>
        </p:nvSpPr>
        <p:spPr/>
        <p:txBody>
          <a:bodyPr/>
          <a:lstStyle>
            <a:lvl1pPr>
              <a:defRPr/>
            </a:lvl1pPr>
          </a:lstStyle>
          <a:p>
            <a:pPr>
              <a:defRPr/>
            </a:pPr>
            <a:endParaRPr lang="en-US"/>
          </a:p>
        </p:txBody>
      </p:sp>
      <p:sp>
        <p:nvSpPr>
          <p:cNvPr id="6" name="Rectangle 45"/>
          <p:cNvSpPr>
            <a:spLocks noGrp="1" noChangeArrowheads="1"/>
          </p:cNvSpPr>
          <p:nvPr>
            <p:ph type="ftr" sz="quarter" idx="11"/>
          </p:nvPr>
        </p:nvSpPr>
        <p:spPr/>
        <p:txBody>
          <a:bodyPr/>
          <a:lstStyle>
            <a:lvl1pPr>
              <a:defRPr/>
            </a:lvl1pPr>
          </a:lstStyle>
          <a:p>
            <a:pPr>
              <a:defRPr/>
            </a:pPr>
            <a:endParaRPr lang="en-US"/>
          </a:p>
        </p:txBody>
      </p:sp>
      <p:sp>
        <p:nvSpPr>
          <p:cNvPr id="7" name="Rectangle 46"/>
          <p:cNvSpPr>
            <a:spLocks noGrp="1" noChangeArrowheads="1"/>
          </p:cNvSpPr>
          <p:nvPr>
            <p:ph type="sldNum" sz="quarter" idx="12"/>
          </p:nvPr>
        </p:nvSpPr>
        <p:spPr/>
        <p:txBody>
          <a:bodyPr/>
          <a:lstStyle>
            <a:lvl1pPr>
              <a:defRPr>
                <a:latin typeface="BONES" charset="0"/>
              </a:defRPr>
            </a:lvl1pPr>
          </a:lstStyle>
          <a:p>
            <a:pPr>
              <a:defRPr/>
            </a:pPr>
            <a:fld id="{1B98B6D6-8982-6141-9029-B6E6ECB6FBE5}" type="slidenum">
              <a:rPr lang="en-US"/>
              <a:pPr>
                <a:defRPr/>
              </a:pPr>
              <a:t>‹#›</a:t>
            </a:fld>
            <a:endParaRPr lang="en-US"/>
          </a:p>
        </p:txBody>
      </p:sp>
    </p:spTree>
    <p:extLst>
      <p:ext uri="{BB962C8B-B14F-4D97-AF65-F5344CB8AC3E}">
        <p14:creationId xmlns:p14="http://schemas.microsoft.com/office/powerpoint/2010/main" val="1671664478"/>
      </p:ext>
    </p:extLst>
  </p:cSld>
  <p:clrMapOvr>
    <a:masterClrMapping/>
  </p:clrMapOvr>
</p:sldLayout>
</file>

<file path=ppt/slideLayouts/slideLayout15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4"/>
          <p:cNvSpPr>
            <a:spLocks noGrp="1" noChangeArrowheads="1"/>
          </p:cNvSpPr>
          <p:nvPr>
            <p:ph type="dt" sz="half" idx="10"/>
          </p:nvPr>
        </p:nvSpPr>
        <p:spPr/>
        <p:txBody>
          <a:bodyPr/>
          <a:lstStyle>
            <a:lvl1pPr>
              <a:defRPr/>
            </a:lvl1pPr>
          </a:lstStyle>
          <a:p>
            <a:pPr>
              <a:defRPr/>
            </a:pPr>
            <a:endParaRPr lang="en-US"/>
          </a:p>
        </p:txBody>
      </p:sp>
      <p:sp>
        <p:nvSpPr>
          <p:cNvPr id="6" name="Rectangle 45"/>
          <p:cNvSpPr>
            <a:spLocks noGrp="1" noChangeArrowheads="1"/>
          </p:cNvSpPr>
          <p:nvPr>
            <p:ph type="ftr" sz="quarter" idx="11"/>
          </p:nvPr>
        </p:nvSpPr>
        <p:spPr/>
        <p:txBody>
          <a:bodyPr/>
          <a:lstStyle>
            <a:lvl1pPr>
              <a:defRPr/>
            </a:lvl1pPr>
          </a:lstStyle>
          <a:p>
            <a:pPr>
              <a:defRPr/>
            </a:pPr>
            <a:endParaRPr lang="en-US"/>
          </a:p>
        </p:txBody>
      </p:sp>
      <p:sp>
        <p:nvSpPr>
          <p:cNvPr id="7" name="Rectangle 46"/>
          <p:cNvSpPr>
            <a:spLocks noGrp="1" noChangeArrowheads="1"/>
          </p:cNvSpPr>
          <p:nvPr>
            <p:ph type="sldNum" sz="quarter" idx="12"/>
          </p:nvPr>
        </p:nvSpPr>
        <p:spPr/>
        <p:txBody>
          <a:bodyPr/>
          <a:lstStyle>
            <a:lvl1pPr>
              <a:defRPr>
                <a:latin typeface="BONES" charset="0"/>
              </a:defRPr>
            </a:lvl1pPr>
          </a:lstStyle>
          <a:p>
            <a:pPr>
              <a:defRPr/>
            </a:pPr>
            <a:fld id="{67B6EBC0-57AB-5444-9A8E-E2E1E0E3F0E4}" type="slidenum">
              <a:rPr lang="en-US"/>
              <a:pPr>
                <a:defRPr/>
              </a:pPr>
              <a:t>‹#›</a:t>
            </a:fld>
            <a:endParaRPr lang="en-US"/>
          </a:p>
        </p:txBody>
      </p:sp>
    </p:spTree>
    <p:extLst>
      <p:ext uri="{BB962C8B-B14F-4D97-AF65-F5344CB8AC3E}">
        <p14:creationId xmlns:p14="http://schemas.microsoft.com/office/powerpoint/2010/main" val="2239409890"/>
      </p:ext>
    </p:extLst>
  </p:cSld>
  <p:clrMapOvr>
    <a:masterClrMapping/>
  </p:clrMapOvr>
</p:sldLayout>
</file>

<file path=ppt/slideLayouts/slideLayout15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4"/>
          <p:cNvSpPr>
            <a:spLocks noGrp="1" noChangeArrowheads="1"/>
          </p:cNvSpPr>
          <p:nvPr>
            <p:ph type="dt" sz="half" idx="10"/>
          </p:nvPr>
        </p:nvSpPr>
        <p:spPr/>
        <p:txBody>
          <a:bodyPr/>
          <a:lstStyle>
            <a:lvl1pPr>
              <a:defRPr/>
            </a:lvl1pPr>
          </a:lstStyle>
          <a:p>
            <a:pPr>
              <a:defRPr/>
            </a:pPr>
            <a:endParaRPr lang="en-US"/>
          </a:p>
        </p:txBody>
      </p:sp>
      <p:sp>
        <p:nvSpPr>
          <p:cNvPr id="5" name="Rectangle 45"/>
          <p:cNvSpPr>
            <a:spLocks noGrp="1" noChangeArrowheads="1"/>
          </p:cNvSpPr>
          <p:nvPr>
            <p:ph type="ftr" sz="quarter" idx="11"/>
          </p:nvPr>
        </p:nvSpPr>
        <p:spPr/>
        <p:txBody>
          <a:bodyPr/>
          <a:lstStyle>
            <a:lvl1pPr>
              <a:defRPr/>
            </a:lvl1pPr>
          </a:lstStyle>
          <a:p>
            <a:pPr>
              <a:defRPr/>
            </a:pPr>
            <a:endParaRPr lang="en-US"/>
          </a:p>
        </p:txBody>
      </p:sp>
      <p:sp>
        <p:nvSpPr>
          <p:cNvPr id="6" name="Rectangle 46"/>
          <p:cNvSpPr>
            <a:spLocks noGrp="1" noChangeArrowheads="1"/>
          </p:cNvSpPr>
          <p:nvPr>
            <p:ph type="sldNum" sz="quarter" idx="12"/>
          </p:nvPr>
        </p:nvSpPr>
        <p:spPr/>
        <p:txBody>
          <a:bodyPr/>
          <a:lstStyle>
            <a:lvl1pPr>
              <a:defRPr>
                <a:latin typeface="BONES" charset="0"/>
              </a:defRPr>
            </a:lvl1pPr>
          </a:lstStyle>
          <a:p>
            <a:pPr>
              <a:defRPr/>
            </a:pPr>
            <a:fld id="{1B02AED5-F292-5E4A-9162-A88EC20A9AB0}" type="slidenum">
              <a:rPr lang="en-US"/>
              <a:pPr>
                <a:defRPr/>
              </a:pPr>
              <a:t>‹#›</a:t>
            </a:fld>
            <a:endParaRPr lang="en-US"/>
          </a:p>
        </p:txBody>
      </p:sp>
    </p:spTree>
    <p:extLst>
      <p:ext uri="{BB962C8B-B14F-4D97-AF65-F5344CB8AC3E}">
        <p14:creationId xmlns:p14="http://schemas.microsoft.com/office/powerpoint/2010/main" val="367140958"/>
      </p:ext>
    </p:extLst>
  </p:cSld>
  <p:clrMapOvr>
    <a:masterClrMapping/>
  </p:clrMapOvr>
</p:sldLayout>
</file>

<file path=ppt/slideLayouts/slideLayout15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4"/>
          <p:cNvSpPr>
            <a:spLocks noGrp="1" noChangeArrowheads="1"/>
          </p:cNvSpPr>
          <p:nvPr>
            <p:ph type="dt" sz="half" idx="10"/>
          </p:nvPr>
        </p:nvSpPr>
        <p:spPr/>
        <p:txBody>
          <a:bodyPr/>
          <a:lstStyle>
            <a:lvl1pPr>
              <a:defRPr/>
            </a:lvl1pPr>
          </a:lstStyle>
          <a:p>
            <a:pPr>
              <a:defRPr/>
            </a:pPr>
            <a:endParaRPr lang="en-US"/>
          </a:p>
        </p:txBody>
      </p:sp>
      <p:sp>
        <p:nvSpPr>
          <p:cNvPr id="5" name="Rectangle 45"/>
          <p:cNvSpPr>
            <a:spLocks noGrp="1" noChangeArrowheads="1"/>
          </p:cNvSpPr>
          <p:nvPr>
            <p:ph type="ftr" sz="quarter" idx="11"/>
          </p:nvPr>
        </p:nvSpPr>
        <p:spPr/>
        <p:txBody>
          <a:bodyPr/>
          <a:lstStyle>
            <a:lvl1pPr>
              <a:defRPr/>
            </a:lvl1pPr>
          </a:lstStyle>
          <a:p>
            <a:pPr>
              <a:defRPr/>
            </a:pPr>
            <a:endParaRPr lang="en-US"/>
          </a:p>
        </p:txBody>
      </p:sp>
      <p:sp>
        <p:nvSpPr>
          <p:cNvPr id="6" name="Rectangle 46"/>
          <p:cNvSpPr>
            <a:spLocks noGrp="1" noChangeArrowheads="1"/>
          </p:cNvSpPr>
          <p:nvPr>
            <p:ph type="sldNum" sz="quarter" idx="12"/>
          </p:nvPr>
        </p:nvSpPr>
        <p:spPr/>
        <p:txBody>
          <a:bodyPr/>
          <a:lstStyle>
            <a:lvl1pPr>
              <a:defRPr>
                <a:latin typeface="BONES" charset="0"/>
              </a:defRPr>
            </a:lvl1pPr>
          </a:lstStyle>
          <a:p>
            <a:pPr>
              <a:defRPr/>
            </a:pPr>
            <a:fld id="{378CE8BA-517D-124B-A01D-06FF09FE54E2}" type="slidenum">
              <a:rPr lang="en-US"/>
              <a:pPr>
                <a:defRPr/>
              </a:pPr>
              <a:t>‹#›</a:t>
            </a:fld>
            <a:endParaRPr lang="en-US"/>
          </a:p>
        </p:txBody>
      </p:sp>
    </p:spTree>
    <p:extLst>
      <p:ext uri="{BB962C8B-B14F-4D97-AF65-F5344CB8AC3E}">
        <p14:creationId xmlns:p14="http://schemas.microsoft.com/office/powerpoint/2010/main" val="2854966906"/>
      </p:ext>
    </p:extLst>
  </p:cSld>
  <p:clrMapOvr>
    <a:masterClrMapping/>
  </p:clrMapOvr>
</p:sldLayout>
</file>

<file path=ppt/slideLayouts/slideLayout154.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a:t>Click to edit Master title style</a:t>
            </a:r>
          </a:p>
        </p:txBody>
      </p:sp>
      <p:sp>
        <p:nvSpPr>
          <p:cNvPr id="3" name="Table Placeholder 2"/>
          <p:cNvSpPr>
            <a:spLocks noGrp="1"/>
          </p:cNvSpPr>
          <p:nvPr>
            <p:ph type="tbl" idx="1"/>
          </p:nvPr>
        </p:nvSpPr>
        <p:spPr>
          <a:xfrm>
            <a:off x="457200" y="1600200"/>
            <a:ext cx="8229600" cy="4530725"/>
          </a:xfrm>
        </p:spPr>
        <p:txBody>
          <a:bodyPr/>
          <a:lstStyle/>
          <a:p>
            <a:pPr lvl="0"/>
            <a:endParaRPr lang="en-US" noProof="0"/>
          </a:p>
        </p:txBody>
      </p:sp>
      <p:sp>
        <p:nvSpPr>
          <p:cNvPr id="4" name="Rectangle 44"/>
          <p:cNvSpPr>
            <a:spLocks noGrp="1" noChangeArrowheads="1"/>
          </p:cNvSpPr>
          <p:nvPr>
            <p:ph type="dt" sz="half" idx="10"/>
          </p:nvPr>
        </p:nvSpPr>
        <p:spPr/>
        <p:txBody>
          <a:bodyPr/>
          <a:lstStyle>
            <a:lvl1pPr>
              <a:defRPr/>
            </a:lvl1pPr>
          </a:lstStyle>
          <a:p>
            <a:pPr>
              <a:defRPr/>
            </a:pPr>
            <a:endParaRPr lang="en-US"/>
          </a:p>
        </p:txBody>
      </p:sp>
      <p:sp>
        <p:nvSpPr>
          <p:cNvPr id="5" name="Rectangle 45"/>
          <p:cNvSpPr>
            <a:spLocks noGrp="1" noChangeArrowheads="1"/>
          </p:cNvSpPr>
          <p:nvPr>
            <p:ph type="ftr" sz="quarter" idx="11"/>
          </p:nvPr>
        </p:nvSpPr>
        <p:spPr/>
        <p:txBody>
          <a:bodyPr/>
          <a:lstStyle>
            <a:lvl1pPr>
              <a:defRPr/>
            </a:lvl1pPr>
          </a:lstStyle>
          <a:p>
            <a:pPr>
              <a:defRPr/>
            </a:pPr>
            <a:endParaRPr lang="en-US"/>
          </a:p>
        </p:txBody>
      </p:sp>
      <p:sp>
        <p:nvSpPr>
          <p:cNvPr id="6" name="Rectangle 46"/>
          <p:cNvSpPr>
            <a:spLocks noGrp="1" noChangeArrowheads="1"/>
          </p:cNvSpPr>
          <p:nvPr>
            <p:ph type="sldNum" sz="quarter" idx="12"/>
          </p:nvPr>
        </p:nvSpPr>
        <p:spPr/>
        <p:txBody>
          <a:bodyPr/>
          <a:lstStyle>
            <a:lvl1pPr>
              <a:defRPr>
                <a:latin typeface="BONES" charset="0"/>
              </a:defRPr>
            </a:lvl1pPr>
          </a:lstStyle>
          <a:p>
            <a:pPr>
              <a:defRPr/>
            </a:pPr>
            <a:fld id="{47A9CA1B-4B70-D24F-BBC1-ED07ED96CBFD}" type="slidenum">
              <a:rPr lang="en-US"/>
              <a:pPr>
                <a:defRPr/>
              </a:pPr>
              <a:t>‹#›</a:t>
            </a:fld>
            <a:endParaRPr lang="en-US"/>
          </a:p>
        </p:txBody>
      </p:sp>
    </p:spTree>
    <p:extLst>
      <p:ext uri="{BB962C8B-B14F-4D97-AF65-F5344CB8AC3E}">
        <p14:creationId xmlns:p14="http://schemas.microsoft.com/office/powerpoint/2010/main" val="329156160"/>
      </p:ext>
    </p:extLst>
  </p:cSld>
  <p:clrMapOvr>
    <a:masterClrMapping/>
  </p:clrMapOvr>
</p:sldLayout>
</file>

<file path=ppt/slideLayouts/slideLayout15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C4D3E89B-8112-1C46-ABED-8AC07749C75F}" type="slidenum">
              <a:rPr lang="en-US"/>
              <a:pPr>
                <a:defRPr/>
              </a:pPr>
              <a:t>‹#›</a:t>
            </a:fld>
            <a:endParaRPr lang="en-US"/>
          </a:p>
        </p:txBody>
      </p:sp>
    </p:spTree>
    <p:extLst>
      <p:ext uri="{BB962C8B-B14F-4D97-AF65-F5344CB8AC3E}">
        <p14:creationId xmlns:p14="http://schemas.microsoft.com/office/powerpoint/2010/main" val="1042239801"/>
      </p:ext>
    </p:extLst>
  </p:cSld>
  <p:clrMapOvr>
    <a:masterClrMapping/>
  </p:clrMapOvr>
</p:sldLayout>
</file>

<file path=ppt/slideLayouts/slideLayout15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04800D46-9179-AC4D-B922-D1ABADB0CE78}" type="slidenum">
              <a:rPr lang="en-US"/>
              <a:pPr>
                <a:defRPr/>
              </a:pPr>
              <a:t>‹#›</a:t>
            </a:fld>
            <a:endParaRPr lang="en-US"/>
          </a:p>
        </p:txBody>
      </p:sp>
    </p:spTree>
    <p:extLst>
      <p:ext uri="{BB962C8B-B14F-4D97-AF65-F5344CB8AC3E}">
        <p14:creationId xmlns:p14="http://schemas.microsoft.com/office/powerpoint/2010/main" val="3387708180"/>
      </p:ext>
    </p:extLst>
  </p:cSld>
  <p:clrMapOvr>
    <a:masterClrMapping/>
  </p:clrMapOvr>
</p:sldLayout>
</file>

<file path=ppt/slideLayouts/slideLayout15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D8A8B219-DDB4-6A42-8349-4054CB396017}" type="slidenum">
              <a:rPr lang="en-US"/>
              <a:pPr>
                <a:defRPr/>
              </a:pPr>
              <a:t>‹#›</a:t>
            </a:fld>
            <a:endParaRPr lang="en-US"/>
          </a:p>
        </p:txBody>
      </p:sp>
    </p:spTree>
    <p:extLst>
      <p:ext uri="{BB962C8B-B14F-4D97-AF65-F5344CB8AC3E}">
        <p14:creationId xmlns:p14="http://schemas.microsoft.com/office/powerpoint/2010/main" val="111098727"/>
      </p:ext>
    </p:extLst>
  </p:cSld>
  <p:clrMapOvr>
    <a:masterClrMapping/>
  </p:clrMapOvr>
</p:sldLayout>
</file>

<file path=ppt/slideLayouts/slideLayout15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120C9D8B-1E09-4945-8775-D4F5C6780CBA}" type="slidenum">
              <a:rPr lang="en-US"/>
              <a:pPr>
                <a:defRPr/>
              </a:pPr>
              <a:t>‹#›</a:t>
            </a:fld>
            <a:endParaRPr lang="en-US"/>
          </a:p>
        </p:txBody>
      </p:sp>
    </p:spTree>
    <p:extLst>
      <p:ext uri="{BB962C8B-B14F-4D97-AF65-F5344CB8AC3E}">
        <p14:creationId xmlns:p14="http://schemas.microsoft.com/office/powerpoint/2010/main" val="2462733188"/>
      </p:ext>
    </p:extLst>
  </p:cSld>
  <p:clrMapOvr>
    <a:masterClrMapping/>
  </p:clrMapOvr>
</p:sldLayout>
</file>

<file path=ppt/slideLayouts/slideLayout15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7929DAC6-326C-B34C-81E3-F3B6E16675C9}" type="slidenum">
              <a:rPr lang="en-US"/>
              <a:pPr>
                <a:defRPr/>
              </a:pPr>
              <a:t>‹#›</a:t>
            </a:fld>
            <a:endParaRPr lang="en-US"/>
          </a:p>
        </p:txBody>
      </p:sp>
    </p:spTree>
    <p:extLst>
      <p:ext uri="{BB962C8B-B14F-4D97-AF65-F5344CB8AC3E}">
        <p14:creationId xmlns:p14="http://schemas.microsoft.com/office/powerpoint/2010/main" val="1874090902"/>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066800" y="210185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029200" y="210185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7"/>
          <p:cNvSpPr>
            <a:spLocks noGrp="1" noChangeArrowheads="1"/>
          </p:cNvSpPr>
          <p:nvPr>
            <p:ph type="dt" sz="half" idx="10"/>
          </p:nvPr>
        </p:nvSpPr>
        <p:spPr>
          <a:ln/>
        </p:spPr>
        <p:txBody>
          <a:bodyPr/>
          <a:lstStyle>
            <a:lvl1pPr>
              <a:defRPr/>
            </a:lvl1pPr>
          </a:lstStyle>
          <a:p>
            <a:pPr>
              <a:defRPr/>
            </a:pPr>
            <a:endParaRPr lang="en-US"/>
          </a:p>
        </p:txBody>
      </p:sp>
      <p:sp>
        <p:nvSpPr>
          <p:cNvPr id="6" name="Rectangle 8"/>
          <p:cNvSpPr>
            <a:spLocks noGrp="1" noChangeArrowheads="1"/>
          </p:cNvSpPr>
          <p:nvPr>
            <p:ph type="ftr" sz="quarter" idx="11"/>
          </p:nvPr>
        </p:nvSpPr>
        <p:spPr>
          <a:ln/>
        </p:spPr>
        <p:txBody>
          <a:bodyPr/>
          <a:lstStyle>
            <a:lvl1pPr>
              <a:defRPr/>
            </a:lvl1pPr>
          </a:lstStyle>
          <a:p>
            <a:pPr>
              <a:defRPr/>
            </a:pPr>
            <a:endParaRPr lang="en-US"/>
          </a:p>
        </p:txBody>
      </p:sp>
      <p:sp>
        <p:nvSpPr>
          <p:cNvPr id="7" name="Rectangle 11"/>
          <p:cNvSpPr>
            <a:spLocks noGrp="1" noChangeArrowheads="1"/>
          </p:cNvSpPr>
          <p:nvPr>
            <p:ph type="sldNum" sz="quarter" idx="12"/>
          </p:nvPr>
        </p:nvSpPr>
        <p:spPr>
          <a:ln/>
        </p:spPr>
        <p:txBody>
          <a:bodyPr/>
          <a:lstStyle>
            <a:lvl1pPr>
              <a:defRPr/>
            </a:lvl1pPr>
          </a:lstStyle>
          <a:p>
            <a:pPr>
              <a:defRPr/>
            </a:pPr>
            <a:fld id="{776801AD-672E-054C-B2A2-0415A6FEA001}" type="slidenum">
              <a:rPr lang="en-US"/>
              <a:pPr>
                <a:defRPr/>
              </a:pPr>
              <a:t>‹#›</a:t>
            </a:fld>
            <a:endParaRPr lang="en-US" sz="1400"/>
          </a:p>
        </p:txBody>
      </p:sp>
    </p:spTree>
    <p:extLst>
      <p:ext uri="{BB962C8B-B14F-4D97-AF65-F5344CB8AC3E}">
        <p14:creationId xmlns:p14="http://schemas.microsoft.com/office/powerpoint/2010/main" val="3247954638"/>
      </p:ext>
    </p:extLst>
  </p:cSld>
  <p:clrMapOvr>
    <a:masterClrMapping/>
  </p:clrMapOvr>
</p:sldLayout>
</file>

<file path=ppt/slideLayouts/slideLayout16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lgn="ct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EEDEFB0A-D38B-9641-A5C0-7C88B51EA6EC}" type="slidenum">
              <a:rPr lang="en-US"/>
              <a:pPr>
                <a:defRPr/>
              </a:pPr>
              <a:t>‹#›</a:t>
            </a:fld>
            <a:endParaRPr lang="en-US"/>
          </a:p>
        </p:txBody>
      </p:sp>
    </p:spTree>
    <p:extLst>
      <p:ext uri="{BB962C8B-B14F-4D97-AF65-F5344CB8AC3E}">
        <p14:creationId xmlns:p14="http://schemas.microsoft.com/office/powerpoint/2010/main" val="29074294"/>
      </p:ext>
    </p:extLst>
  </p:cSld>
  <p:clrMapOvr>
    <a:masterClrMapping/>
  </p:clrMapOvr>
</p:sldLayout>
</file>

<file path=ppt/slideLayouts/slideLayout16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0029B660-615B-A142-A52E-213E241C5CDA}" type="slidenum">
              <a:rPr lang="en-US"/>
              <a:pPr>
                <a:defRPr/>
              </a:pPr>
              <a:t>‹#›</a:t>
            </a:fld>
            <a:endParaRPr lang="en-US"/>
          </a:p>
        </p:txBody>
      </p:sp>
    </p:spTree>
    <p:extLst>
      <p:ext uri="{BB962C8B-B14F-4D97-AF65-F5344CB8AC3E}">
        <p14:creationId xmlns:p14="http://schemas.microsoft.com/office/powerpoint/2010/main" val="3718747028"/>
      </p:ext>
    </p:extLst>
  </p:cSld>
  <p:clrMapOvr>
    <a:masterClrMapping/>
  </p:clrMapOvr>
</p:sldLayout>
</file>

<file path=ppt/slideLayouts/slideLayout16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5E761FF7-CC88-254C-8882-FA72D148E18C}" type="slidenum">
              <a:rPr lang="en-US"/>
              <a:pPr>
                <a:defRPr/>
              </a:pPr>
              <a:t>‹#›</a:t>
            </a:fld>
            <a:endParaRPr lang="en-US"/>
          </a:p>
        </p:txBody>
      </p:sp>
    </p:spTree>
    <p:extLst>
      <p:ext uri="{BB962C8B-B14F-4D97-AF65-F5344CB8AC3E}">
        <p14:creationId xmlns:p14="http://schemas.microsoft.com/office/powerpoint/2010/main" val="636490407"/>
      </p:ext>
    </p:extLst>
  </p:cSld>
  <p:clrMapOvr>
    <a:masterClrMapping/>
  </p:clrMapOvr>
</p:sldLayout>
</file>

<file path=ppt/slideLayouts/slideLayout16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954C2F6D-B0FE-1D4C-9274-EE32E7535FF4}" type="slidenum">
              <a:rPr lang="en-US"/>
              <a:pPr>
                <a:defRPr/>
              </a:pPr>
              <a:t>‹#›</a:t>
            </a:fld>
            <a:endParaRPr lang="en-US"/>
          </a:p>
        </p:txBody>
      </p:sp>
    </p:spTree>
    <p:extLst>
      <p:ext uri="{BB962C8B-B14F-4D97-AF65-F5344CB8AC3E}">
        <p14:creationId xmlns:p14="http://schemas.microsoft.com/office/powerpoint/2010/main" val="4037962677"/>
      </p:ext>
    </p:extLst>
  </p:cSld>
  <p:clrMapOvr>
    <a:masterClrMapping/>
  </p:clrMapOvr>
</p:sldLayout>
</file>

<file path=ppt/slideLayouts/slideLayout16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9621E605-3935-774F-BBB0-F927CEAE4D88}" type="slidenum">
              <a:rPr lang="en-US"/>
              <a:pPr>
                <a:defRPr/>
              </a:pPr>
              <a:t>‹#›</a:t>
            </a:fld>
            <a:endParaRPr lang="en-US"/>
          </a:p>
        </p:txBody>
      </p:sp>
    </p:spTree>
    <p:extLst>
      <p:ext uri="{BB962C8B-B14F-4D97-AF65-F5344CB8AC3E}">
        <p14:creationId xmlns:p14="http://schemas.microsoft.com/office/powerpoint/2010/main" val="3614798559"/>
      </p:ext>
    </p:extLst>
  </p:cSld>
  <p:clrMapOvr>
    <a:masterClrMapping/>
  </p:clrMapOvr>
</p:sldLayout>
</file>

<file path=ppt/slideLayouts/slideLayout16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2B9CAEBD-6D2A-1D46-85A8-135B5FB6DA67}" type="slidenum">
              <a:rPr lang="en-US"/>
              <a:pPr>
                <a:defRPr/>
              </a:pPr>
              <a:t>‹#›</a:t>
            </a:fld>
            <a:endParaRPr lang="en-US"/>
          </a:p>
        </p:txBody>
      </p:sp>
    </p:spTree>
    <p:extLst>
      <p:ext uri="{BB962C8B-B14F-4D97-AF65-F5344CB8AC3E}">
        <p14:creationId xmlns:p14="http://schemas.microsoft.com/office/powerpoint/2010/main" val="125164604"/>
      </p:ext>
    </p:extLst>
  </p:cSld>
  <p:clrMapOvr>
    <a:masterClrMapping/>
  </p:clrMapOvr>
</p:sldLayout>
</file>

<file path=ppt/slideLayouts/slideLayout166.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859E6F23-7169-A14C-925B-239BF9BCEA53}" type="slidenum">
              <a:rPr lang="en-US"/>
              <a:pPr>
                <a:defRPr/>
              </a:pPr>
              <a:t>‹#›</a:t>
            </a:fld>
            <a:endParaRPr lang="en-US"/>
          </a:p>
        </p:txBody>
      </p:sp>
    </p:spTree>
    <p:extLst>
      <p:ext uri="{BB962C8B-B14F-4D97-AF65-F5344CB8AC3E}">
        <p14:creationId xmlns:p14="http://schemas.microsoft.com/office/powerpoint/2010/main" val="3300637272"/>
      </p:ext>
    </p:extLst>
  </p:cSld>
  <p:clrMapOvr>
    <a:masterClrMapping/>
  </p:clrMapOvr>
</p:sldLayout>
</file>

<file path=ppt/slideLayouts/slideLayout167.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p:txBody>
          <a:bodyPr/>
          <a:lstStyle>
            <a:lvl1pPr algn="ctr">
              <a:defRPr/>
            </a:lvl1pPr>
          </a:lstStyle>
          <a:p>
            <a:pPr>
              <a:defRPr/>
            </a:pPr>
            <a:endParaRPr lang="en-US"/>
          </a:p>
        </p:txBody>
      </p:sp>
      <p:sp>
        <p:nvSpPr>
          <p:cNvPr id="7" name="Rectangle 5"/>
          <p:cNvSpPr>
            <a:spLocks noGrp="1" noChangeArrowheads="1"/>
          </p:cNvSpPr>
          <p:nvPr>
            <p:ph type="ftr" sz="quarter" idx="11"/>
          </p:nvPr>
        </p:nvSpPr>
        <p:spPr/>
        <p:txBody>
          <a:bodyPr/>
          <a:lstStyle>
            <a:lvl1pPr>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vl1pPr>
          </a:lstStyle>
          <a:p>
            <a:pPr>
              <a:defRPr/>
            </a:pPr>
            <a:fld id="{A81A55CC-173D-E441-BCA8-8E64491A6B00}" type="slidenum">
              <a:rPr lang="en-US"/>
              <a:pPr>
                <a:defRPr/>
              </a:pPr>
              <a:t>‹#›</a:t>
            </a:fld>
            <a:endParaRPr lang="en-US"/>
          </a:p>
        </p:txBody>
      </p:sp>
    </p:spTree>
    <p:extLst>
      <p:ext uri="{BB962C8B-B14F-4D97-AF65-F5344CB8AC3E}">
        <p14:creationId xmlns:p14="http://schemas.microsoft.com/office/powerpoint/2010/main" val="2007362418"/>
      </p:ext>
    </p:extLst>
  </p:cSld>
  <p:clrMapOvr>
    <a:masterClrMapping/>
  </p:clrMapOvr>
</p:sldLayout>
</file>

<file path=ppt/slideLayouts/slideLayout16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3902075"/>
            <a:ext cx="3400425" cy="2949575"/>
            <a:chOff x="0" y="2458"/>
            <a:chExt cx="2142" cy="1858"/>
          </a:xfrm>
        </p:grpSpPr>
        <p:sp>
          <p:nvSpPr>
            <p:cNvPr id="5" name="Freeform 3"/>
            <p:cNvSpPr>
              <a:spLocks/>
            </p:cNvSpPr>
            <p:nvPr/>
          </p:nvSpPr>
          <p:spPr bwMode="ltGray">
            <a:xfrm>
              <a:off x="0" y="2508"/>
              <a:ext cx="2142" cy="1804"/>
            </a:xfrm>
            <a:custGeom>
              <a:avLst/>
              <a:gdLst/>
              <a:ahLst/>
              <a:cxnLst>
                <a:cxn ang="0">
                  <a:pos x="329" y="66"/>
                </a:cxn>
                <a:cxn ang="0">
                  <a:pos x="161" y="30"/>
                </a:cxn>
                <a:cxn ang="0">
                  <a:pos x="0" y="0"/>
                </a:cxn>
                <a:cxn ang="0">
                  <a:pos x="0" y="12"/>
                </a:cxn>
                <a:cxn ang="0">
                  <a:pos x="161" y="42"/>
                </a:cxn>
                <a:cxn ang="0">
                  <a:pos x="323" y="78"/>
                </a:cxn>
                <a:cxn ang="0">
                  <a:pos x="556" y="150"/>
                </a:cxn>
                <a:cxn ang="0">
                  <a:pos x="777" y="245"/>
                </a:cxn>
                <a:cxn ang="0">
                  <a:pos x="993" y="365"/>
                </a:cxn>
                <a:cxn ang="0">
                  <a:pos x="1196" y="503"/>
                </a:cxn>
                <a:cxn ang="0">
                  <a:pos x="1381" y="653"/>
                </a:cxn>
                <a:cxn ang="0">
                  <a:pos x="1555" y="827"/>
                </a:cxn>
                <a:cxn ang="0">
                  <a:pos x="1710" y="1019"/>
                </a:cxn>
                <a:cxn ang="0">
                  <a:pos x="1854" y="1229"/>
                </a:cxn>
                <a:cxn ang="0">
                  <a:pos x="1937" y="1366"/>
                </a:cxn>
                <a:cxn ang="0">
                  <a:pos x="2009" y="1510"/>
                </a:cxn>
                <a:cxn ang="0">
                  <a:pos x="2069" y="1654"/>
                </a:cxn>
                <a:cxn ang="0">
                  <a:pos x="2123" y="1804"/>
                </a:cxn>
                <a:cxn ang="0">
                  <a:pos x="2135" y="1804"/>
                </a:cxn>
                <a:cxn ang="0">
                  <a:pos x="2081" y="1654"/>
                </a:cxn>
                <a:cxn ang="0">
                  <a:pos x="2021" y="1510"/>
                </a:cxn>
                <a:cxn ang="0">
                  <a:pos x="1949" y="1366"/>
                </a:cxn>
                <a:cxn ang="0">
                  <a:pos x="1866" y="1223"/>
                </a:cxn>
                <a:cxn ang="0">
                  <a:pos x="1722" y="1013"/>
                </a:cxn>
                <a:cxn ang="0">
                  <a:pos x="1561" y="821"/>
                </a:cxn>
                <a:cxn ang="0">
                  <a:pos x="1387" y="647"/>
                </a:cxn>
                <a:cxn ang="0">
                  <a:pos x="1202" y="491"/>
                </a:cxn>
                <a:cxn ang="0">
                  <a:pos x="999" y="353"/>
                </a:cxn>
                <a:cxn ang="0">
                  <a:pos x="783" y="239"/>
                </a:cxn>
                <a:cxn ang="0">
                  <a:pos x="562" y="138"/>
                </a:cxn>
                <a:cxn ang="0">
                  <a:pos x="329" y="66"/>
                </a:cxn>
                <a:cxn ang="0">
                  <a:pos x="329" y="66"/>
                </a:cxn>
              </a:cxnLst>
              <a:rect l="0" t="0" r="r" b="b"/>
              <a:pathLst>
                <a:path w="2135" h="1804">
                  <a:moveTo>
                    <a:pt x="329" y="66"/>
                  </a:moveTo>
                  <a:lnTo>
                    <a:pt x="161" y="30"/>
                  </a:lnTo>
                  <a:lnTo>
                    <a:pt x="0" y="0"/>
                  </a:lnTo>
                  <a:lnTo>
                    <a:pt x="0" y="12"/>
                  </a:lnTo>
                  <a:lnTo>
                    <a:pt x="161" y="42"/>
                  </a:lnTo>
                  <a:lnTo>
                    <a:pt x="323" y="78"/>
                  </a:lnTo>
                  <a:lnTo>
                    <a:pt x="556" y="150"/>
                  </a:lnTo>
                  <a:lnTo>
                    <a:pt x="777" y="245"/>
                  </a:lnTo>
                  <a:lnTo>
                    <a:pt x="993" y="365"/>
                  </a:lnTo>
                  <a:lnTo>
                    <a:pt x="1196" y="503"/>
                  </a:lnTo>
                  <a:lnTo>
                    <a:pt x="1381" y="653"/>
                  </a:lnTo>
                  <a:lnTo>
                    <a:pt x="1555" y="827"/>
                  </a:lnTo>
                  <a:lnTo>
                    <a:pt x="1710" y="1019"/>
                  </a:lnTo>
                  <a:lnTo>
                    <a:pt x="1854" y="1229"/>
                  </a:lnTo>
                  <a:lnTo>
                    <a:pt x="1937" y="1366"/>
                  </a:lnTo>
                  <a:lnTo>
                    <a:pt x="2009" y="1510"/>
                  </a:lnTo>
                  <a:lnTo>
                    <a:pt x="2069" y="1654"/>
                  </a:lnTo>
                  <a:lnTo>
                    <a:pt x="2123" y="1804"/>
                  </a:lnTo>
                  <a:lnTo>
                    <a:pt x="2135" y="1804"/>
                  </a:lnTo>
                  <a:lnTo>
                    <a:pt x="2081" y="1654"/>
                  </a:lnTo>
                  <a:lnTo>
                    <a:pt x="2021" y="1510"/>
                  </a:lnTo>
                  <a:lnTo>
                    <a:pt x="1949" y="1366"/>
                  </a:lnTo>
                  <a:lnTo>
                    <a:pt x="1866" y="1223"/>
                  </a:lnTo>
                  <a:lnTo>
                    <a:pt x="1722" y="1013"/>
                  </a:lnTo>
                  <a:lnTo>
                    <a:pt x="1561" y="821"/>
                  </a:lnTo>
                  <a:lnTo>
                    <a:pt x="1387" y="647"/>
                  </a:lnTo>
                  <a:lnTo>
                    <a:pt x="1202" y="491"/>
                  </a:lnTo>
                  <a:lnTo>
                    <a:pt x="999" y="353"/>
                  </a:lnTo>
                  <a:lnTo>
                    <a:pt x="783" y="239"/>
                  </a:lnTo>
                  <a:lnTo>
                    <a:pt x="562" y="138"/>
                  </a:lnTo>
                  <a:lnTo>
                    <a:pt x="329" y="66"/>
                  </a:lnTo>
                  <a:lnTo>
                    <a:pt x="329" y="66"/>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a:defRPr/>
              </a:pPr>
              <a:endParaRPr lang="en-US">
                <a:solidFill>
                  <a:srgbClr val="FFFFFF"/>
                </a:solidFill>
                <a:latin typeface="Arial" pitchFamily="-112" charset="0"/>
                <a:ea typeface="ＭＳ Ｐゴシック" pitchFamily="-112" charset="-128"/>
                <a:cs typeface="ＭＳ Ｐゴシック" pitchFamily="-112" charset="-128"/>
              </a:endParaRPr>
            </a:p>
          </p:txBody>
        </p:sp>
        <p:sp>
          <p:nvSpPr>
            <p:cNvPr id="6" name="Freeform 4"/>
            <p:cNvSpPr>
              <a:spLocks/>
            </p:cNvSpPr>
            <p:nvPr/>
          </p:nvSpPr>
          <p:spPr bwMode="hidden">
            <a:xfrm>
              <a:off x="0" y="2458"/>
              <a:ext cx="1854" cy="1858"/>
            </a:xfrm>
            <a:custGeom>
              <a:avLst/>
              <a:gdLst/>
              <a:ahLst/>
              <a:cxnLst>
                <a:cxn ang="0">
                  <a:pos x="1854" y="1858"/>
                </a:cxn>
                <a:cxn ang="0">
                  <a:pos x="0" y="1858"/>
                </a:cxn>
                <a:cxn ang="0">
                  <a:pos x="0" y="0"/>
                </a:cxn>
                <a:cxn ang="0">
                  <a:pos x="1854" y="1858"/>
                </a:cxn>
                <a:cxn ang="0">
                  <a:pos x="1854" y="1858"/>
                </a:cxn>
              </a:cxnLst>
              <a:rect l="0" t="0" r="r" b="b"/>
              <a:pathLst>
                <a:path w="1854" h="1858">
                  <a:moveTo>
                    <a:pt x="1854" y="1858"/>
                  </a:moveTo>
                  <a:lnTo>
                    <a:pt x="0" y="1858"/>
                  </a:lnTo>
                  <a:lnTo>
                    <a:pt x="0" y="0"/>
                  </a:lnTo>
                  <a:lnTo>
                    <a:pt x="1854" y="1858"/>
                  </a:lnTo>
                  <a:lnTo>
                    <a:pt x="1854" y="1858"/>
                  </a:lnTo>
                  <a:close/>
                </a:path>
              </a:pathLst>
            </a:custGeom>
            <a:gradFill rotWithShape="0">
              <a:gsLst>
                <a:gs pos="0">
                  <a:schemeClr val="bg2"/>
                </a:gs>
                <a:gs pos="50000">
                  <a:schemeClr val="bg1"/>
                </a:gs>
                <a:gs pos="100000">
                  <a:schemeClr val="bg2"/>
                </a:gs>
              </a:gsLst>
              <a:lin ang="18900000" scaled="1"/>
            </a:gradFill>
            <a:ln w="9525">
              <a:noFill/>
              <a:round/>
              <a:headEnd/>
              <a:tailEnd/>
            </a:ln>
          </p:spPr>
          <p:txBody>
            <a:bodyPr/>
            <a:lstStyle/>
            <a:p>
              <a:pPr>
                <a:defRPr/>
              </a:pPr>
              <a:endParaRPr lang="en-US">
                <a:solidFill>
                  <a:srgbClr val="FFFFFF"/>
                </a:solidFill>
                <a:latin typeface="Arial" pitchFamily="-112" charset="0"/>
                <a:ea typeface="ＭＳ Ｐゴシック" pitchFamily="-112" charset="-128"/>
                <a:cs typeface="ＭＳ Ｐゴシック" pitchFamily="-112" charset="-128"/>
              </a:endParaRPr>
            </a:p>
          </p:txBody>
        </p:sp>
        <p:sp>
          <p:nvSpPr>
            <p:cNvPr id="7" name="Freeform 5"/>
            <p:cNvSpPr>
              <a:spLocks/>
            </p:cNvSpPr>
            <p:nvPr/>
          </p:nvSpPr>
          <p:spPr bwMode="ltGray">
            <a:xfrm>
              <a:off x="0" y="2735"/>
              <a:ext cx="1745" cy="1577"/>
            </a:xfrm>
            <a:custGeom>
              <a:avLst/>
              <a:gdLst/>
              <a:ahLst/>
              <a:cxnLst>
                <a:cxn ang="0">
                  <a:pos x="1640" y="1377"/>
                </a:cxn>
                <a:cxn ang="0">
                  <a:pos x="1692" y="1479"/>
                </a:cxn>
                <a:cxn ang="0">
                  <a:pos x="1732" y="1577"/>
                </a:cxn>
                <a:cxn ang="0">
                  <a:pos x="1745" y="1577"/>
                </a:cxn>
                <a:cxn ang="0">
                  <a:pos x="1703" y="1469"/>
                </a:cxn>
                <a:cxn ang="0">
                  <a:pos x="1649" y="1367"/>
                </a:cxn>
                <a:cxn ang="0">
                  <a:pos x="1535" y="1157"/>
                </a:cxn>
                <a:cxn ang="0">
                  <a:pos x="1395" y="951"/>
                </a:cxn>
                <a:cxn ang="0">
                  <a:pos x="1236" y="756"/>
                </a:cxn>
                <a:cxn ang="0">
                  <a:pos x="1061" y="582"/>
                </a:cxn>
                <a:cxn ang="0">
                  <a:pos x="876" y="426"/>
                </a:cxn>
                <a:cxn ang="0">
                  <a:pos x="672" y="294"/>
                </a:cxn>
                <a:cxn ang="0">
                  <a:pos x="455" y="174"/>
                </a:cxn>
                <a:cxn ang="0">
                  <a:pos x="234" y="78"/>
                </a:cxn>
                <a:cxn ang="0">
                  <a:pos x="0" y="0"/>
                </a:cxn>
                <a:cxn ang="0">
                  <a:pos x="0" y="12"/>
                </a:cxn>
                <a:cxn ang="0">
                  <a:pos x="222" y="89"/>
                </a:cxn>
                <a:cxn ang="0">
                  <a:pos x="446" y="185"/>
                </a:cxn>
                <a:cxn ang="0">
                  <a:pos x="662" y="305"/>
                </a:cxn>
                <a:cxn ang="0">
                  <a:pos x="866" y="437"/>
                </a:cxn>
                <a:cxn ang="0">
                  <a:pos x="1052" y="593"/>
                </a:cxn>
                <a:cxn ang="0">
                  <a:pos x="1226" y="767"/>
                </a:cxn>
                <a:cxn ang="0">
                  <a:pos x="1385" y="960"/>
                </a:cxn>
                <a:cxn ang="0">
                  <a:pos x="1526" y="1167"/>
                </a:cxn>
                <a:cxn ang="0">
                  <a:pos x="1640" y="1377"/>
                </a:cxn>
              </a:cxnLst>
              <a:rect l="0" t="0" r="r" b="b"/>
              <a:pathLst>
                <a:path w="1745" h="1577">
                  <a:moveTo>
                    <a:pt x="1640" y="1377"/>
                  </a:moveTo>
                  <a:lnTo>
                    <a:pt x="1692" y="1479"/>
                  </a:lnTo>
                  <a:lnTo>
                    <a:pt x="1732" y="1577"/>
                  </a:lnTo>
                  <a:lnTo>
                    <a:pt x="1745" y="1577"/>
                  </a:lnTo>
                  <a:lnTo>
                    <a:pt x="1703" y="1469"/>
                  </a:lnTo>
                  <a:lnTo>
                    <a:pt x="1649" y="1367"/>
                  </a:lnTo>
                  <a:lnTo>
                    <a:pt x="1535" y="1157"/>
                  </a:lnTo>
                  <a:lnTo>
                    <a:pt x="1395" y="951"/>
                  </a:lnTo>
                  <a:lnTo>
                    <a:pt x="1236" y="756"/>
                  </a:lnTo>
                  <a:lnTo>
                    <a:pt x="1061" y="582"/>
                  </a:lnTo>
                  <a:lnTo>
                    <a:pt x="876" y="426"/>
                  </a:lnTo>
                  <a:lnTo>
                    <a:pt x="672" y="294"/>
                  </a:lnTo>
                  <a:lnTo>
                    <a:pt x="455" y="174"/>
                  </a:lnTo>
                  <a:lnTo>
                    <a:pt x="234" y="78"/>
                  </a:lnTo>
                  <a:lnTo>
                    <a:pt x="0" y="0"/>
                  </a:lnTo>
                  <a:lnTo>
                    <a:pt x="0" y="12"/>
                  </a:lnTo>
                  <a:lnTo>
                    <a:pt x="222" y="89"/>
                  </a:lnTo>
                  <a:lnTo>
                    <a:pt x="446" y="185"/>
                  </a:lnTo>
                  <a:lnTo>
                    <a:pt x="662" y="305"/>
                  </a:lnTo>
                  <a:lnTo>
                    <a:pt x="866" y="437"/>
                  </a:lnTo>
                  <a:lnTo>
                    <a:pt x="1052" y="593"/>
                  </a:lnTo>
                  <a:lnTo>
                    <a:pt x="1226" y="767"/>
                  </a:lnTo>
                  <a:lnTo>
                    <a:pt x="1385" y="960"/>
                  </a:lnTo>
                  <a:lnTo>
                    <a:pt x="1526" y="1167"/>
                  </a:lnTo>
                  <a:lnTo>
                    <a:pt x="1640" y="1377"/>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a:defRPr/>
              </a:pPr>
              <a:endParaRPr lang="en-US">
                <a:solidFill>
                  <a:srgbClr val="FFFFFF"/>
                </a:solidFill>
                <a:latin typeface="Arial" pitchFamily="-112" charset="0"/>
                <a:ea typeface="ＭＳ Ｐゴシック" pitchFamily="-112" charset="-128"/>
                <a:cs typeface="ＭＳ Ｐゴシック" pitchFamily="-112" charset="-128"/>
              </a:endParaRPr>
            </a:p>
          </p:txBody>
        </p:sp>
        <p:sp>
          <p:nvSpPr>
            <p:cNvPr id="8" name="Freeform 6"/>
            <p:cNvSpPr>
              <a:spLocks/>
            </p:cNvSpPr>
            <p:nvPr/>
          </p:nvSpPr>
          <p:spPr bwMode="ltGray">
            <a:xfrm>
              <a:off x="0" y="2544"/>
              <a:ext cx="1745" cy="1768"/>
            </a:xfrm>
            <a:custGeom>
              <a:avLst/>
              <a:gdLst/>
              <a:ahLst/>
              <a:cxnLst>
                <a:cxn ang="0">
                  <a:pos x="0" y="0"/>
                </a:cxn>
                <a:cxn ang="0">
                  <a:pos x="0" y="12"/>
                </a:cxn>
                <a:cxn ang="0">
                  <a:pos x="210" y="88"/>
                </a:cxn>
                <a:cxn ang="0">
                  <a:pos x="426" y="190"/>
                </a:cxn>
                <a:cxn ang="0">
                  <a:pos x="630" y="304"/>
                </a:cxn>
                <a:cxn ang="0">
                  <a:pos x="818" y="442"/>
                </a:cxn>
                <a:cxn ang="0">
                  <a:pos x="998" y="592"/>
                </a:cxn>
                <a:cxn ang="0">
                  <a:pos x="1164" y="766"/>
                </a:cxn>
                <a:cxn ang="0">
                  <a:pos x="1310" y="942"/>
                </a:cxn>
                <a:cxn ang="0">
                  <a:pos x="1454" y="1146"/>
                </a:cxn>
                <a:cxn ang="0">
                  <a:pos x="1536" y="1298"/>
                </a:cxn>
                <a:cxn ang="0">
                  <a:pos x="1614" y="1456"/>
                </a:cxn>
                <a:cxn ang="0">
                  <a:pos x="1682" y="1616"/>
                </a:cxn>
                <a:cxn ang="0">
                  <a:pos x="1733" y="1768"/>
                </a:cxn>
                <a:cxn ang="0">
                  <a:pos x="1745" y="1768"/>
                </a:cxn>
                <a:cxn ang="0">
                  <a:pos x="1691" y="1606"/>
                </a:cxn>
                <a:cxn ang="0">
                  <a:pos x="1623" y="1445"/>
                </a:cxn>
                <a:cxn ang="0">
                  <a:pos x="1547" y="1288"/>
                </a:cxn>
                <a:cxn ang="0">
                  <a:pos x="1463" y="1136"/>
                </a:cxn>
                <a:cxn ang="0">
                  <a:pos x="1320" y="932"/>
                </a:cxn>
                <a:cxn ang="0">
                  <a:pos x="1173" y="755"/>
                </a:cxn>
                <a:cxn ang="0">
                  <a:pos x="1008" y="581"/>
                </a:cxn>
                <a:cxn ang="0">
                  <a:pos x="827" y="431"/>
                </a:cxn>
                <a:cxn ang="0">
                  <a:pos x="642" y="293"/>
                </a:cxn>
                <a:cxn ang="0">
                  <a:pos x="437" y="179"/>
                </a:cxn>
                <a:cxn ang="0">
                  <a:pos x="222" y="78"/>
                </a:cxn>
                <a:cxn ang="0">
                  <a:pos x="0" y="0"/>
                </a:cxn>
                <a:cxn ang="0">
                  <a:pos x="0" y="0"/>
                </a:cxn>
              </a:cxnLst>
              <a:rect l="0" t="0" r="r" b="b"/>
              <a:pathLst>
                <a:path w="1745" h="1768">
                  <a:moveTo>
                    <a:pt x="0" y="0"/>
                  </a:moveTo>
                  <a:lnTo>
                    <a:pt x="0" y="12"/>
                  </a:lnTo>
                  <a:lnTo>
                    <a:pt x="210" y="88"/>
                  </a:lnTo>
                  <a:lnTo>
                    <a:pt x="426" y="190"/>
                  </a:lnTo>
                  <a:lnTo>
                    <a:pt x="630" y="304"/>
                  </a:lnTo>
                  <a:lnTo>
                    <a:pt x="818" y="442"/>
                  </a:lnTo>
                  <a:lnTo>
                    <a:pt x="998" y="592"/>
                  </a:lnTo>
                  <a:lnTo>
                    <a:pt x="1164" y="766"/>
                  </a:lnTo>
                  <a:lnTo>
                    <a:pt x="1310" y="942"/>
                  </a:lnTo>
                  <a:lnTo>
                    <a:pt x="1454" y="1146"/>
                  </a:lnTo>
                  <a:lnTo>
                    <a:pt x="1536" y="1298"/>
                  </a:lnTo>
                  <a:lnTo>
                    <a:pt x="1614" y="1456"/>
                  </a:lnTo>
                  <a:lnTo>
                    <a:pt x="1682" y="1616"/>
                  </a:lnTo>
                  <a:lnTo>
                    <a:pt x="1733" y="1768"/>
                  </a:lnTo>
                  <a:lnTo>
                    <a:pt x="1745" y="1768"/>
                  </a:lnTo>
                  <a:lnTo>
                    <a:pt x="1691" y="1606"/>
                  </a:lnTo>
                  <a:lnTo>
                    <a:pt x="1623" y="1445"/>
                  </a:lnTo>
                  <a:lnTo>
                    <a:pt x="1547" y="1288"/>
                  </a:lnTo>
                  <a:lnTo>
                    <a:pt x="1463" y="1136"/>
                  </a:lnTo>
                  <a:lnTo>
                    <a:pt x="1320" y="932"/>
                  </a:lnTo>
                  <a:lnTo>
                    <a:pt x="1173" y="755"/>
                  </a:lnTo>
                  <a:lnTo>
                    <a:pt x="1008" y="581"/>
                  </a:lnTo>
                  <a:lnTo>
                    <a:pt x="827" y="431"/>
                  </a:lnTo>
                  <a:lnTo>
                    <a:pt x="642" y="293"/>
                  </a:lnTo>
                  <a:lnTo>
                    <a:pt x="437" y="179"/>
                  </a:lnTo>
                  <a:lnTo>
                    <a:pt x="222" y="78"/>
                  </a:lnTo>
                  <a:lnTo>
                    <a:pt x="0" y="0"/>
                  </a:lnTo>
                  <a:lnTo>
                    <a:pt x="0" y="0"/>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a:defRPr/>
              </a:pPr>
              <a:endParaRPr lang="en-US">
                <a:solidFill>
                  <a:srgbClr val="FFFFFF"/>
                </a:solidFill>
                <a:latin typeface="Arial" pitchFamily="-112" charset="0"/>
                <a:ea typeface="ＭＳ Ｐゴシック" pitchFamily="-112" charset="-128"/>
                <a:cs typeface="ＭＳ Ｐゴシック" pitchFamily="-112" charset="-128"/>
              </a:endParaRPr>
            </a:p>
          </p:txBody>
        </p:sp>
        <p:sp>
          <p:nvSpPr>
            <p:cNvPr id="9" name="Oval 7"/>
            <p:cNvSpPr>
              <a:spLocks noChangeArrowheads="1"/>
            </p:cNvSpPr>
            <p:nvPr/>
          </p:nvSpPr>
          <p:spPr bwMode="ltGray">
            <a:xfrm>
              <a:off x="209" y="2784"/>
              <a:ext cx="86" cy="86"/>
            </a:xfrm>
            <a:prstGeom prst="ellipse">
              <a:avLst/>
            </a:prstGeom>
            <a:gradFill rotWithShape="0">
              <a:gsLst>
                <a:gs pos="0">
                  <a:schemeClr val="bg2"/>
                </a:gs>
                <a:gs pos="100000">
                  <a:schemeClr val="bg1"/>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latin typeface="Arial" charset="0"/>
              </a:endParaRPr>
            </a:p>
          </p:txBody>
        </p:sp>
        <p:sp>
          <p:nvSpPr>
            <p:cNvPr id="10" name="Oval 8"/>
            <p:cNvSpPr>
              <a:spLocks noChangeArrowheads="1"/>
            </p:cNvSpPr>
            <p:nvPr/>
          </p:nvSpPr>
          <p:spPr bwMode="ltGray">
            <a:xfrm>
              <a:off x="1536" y="3884"/>
              <a:ext cx="92" cy="92"/>
            </a:xfrm>
            <a:prstGeom prst="ellipse">
              <a:avLst/>
            </a:prstGeom>
            <a:gradFill rotWithShape="0">
              <a:gsLst>
                <a:gs pos="0">
                  <a:schemeClr val="bg2"/>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latin typeface="Arial" charset="0"/>
              </a:endParaRPr>
            </a:p>
          </p:txBody>
        </p:sp>
        <p:sp>
          <p:nvSpPr>
            <p:cNvPr id="11" name="Oval 9"/>
            <p:cNvSpPr>
              <a:spLocks noChangeArrowheads="1"/>
            </p:cNvSpPr>
            <p:nvPr/>
          </p:nvSpPr>
          <p:spPr bwMode="ltGray">
            <a:xfrm>
              <a:off x="791" y="2723"/>
              <a:ext cx="121" cy="121"/>
            </a:xfrm>
            <a:prstGeom prst="ellipse">
              <a:avLst/>
            </a:prstGeom>
            <a:gradFill rotWithShape="0">
              <a:gsLst>
                <a:gs pos="0">
                  <a:schemeClr val="bg2"/>
                </a:gs>
                <a:gs pos="100000">
                  <a:schemeClr val="bg1"/>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latin typeface="Arial" charset="0"/>
              </a:endParaRPr>
            </a:p>
          </p:txBody>
        </p:sp>
      </p:grpSp>
      <p:sp>
        <p:nvSpPr>
          <p:cNvPr id="97290" name="Rectangle 10"/>
          <p:cNvSpPr>
            <a:spLocks noGrp="1" noChangeArrowheads="1"/>
          </p:cNvSpPr>
          <p:nvPr>
            <p:ph type="ctrTitle" sz="quarter"/>
          </p:nvPr>
        </p:nvSpPr>
        <p:spPr>
          <a:xfrm>
            <a:off x="685800" y="1873250"/>
            <a:ext cx="7772400" cy="1555750"/>
          </a:xfrm>
        </p:spPr>
        <p:txBody>
          <a:bodyPr/>
          <a:lstStyle>
            <a:lvl1pPr>
              <a:defRPr sz="4800"/>
            </a:lvl1pPr>
          </a:lstStyle>
          <a:p>
            <a:r>
              <a:rPr lang="en-US"/>
              <a:t>Click to edit Master title style</a:t>
            </a:r>
          </a:p>
        </p:txBody>
      </p:sp>
      <p:sp>
        <p:nvSpPr>
          <p:cNvPr id="97291" name="Rectangle 11"/>
          <p:cNvSpPr>
            <a:spLocks noGrp="1" noChangeArrowheads="1"/>
          </p:cNvSpPr>
          <p:nvPr>
            <p:ph type="subTitle" sz="quarter" idx="1"/>
          </p:nvPr>
        </p:nvSpPr>
        <p:spPr>
          <a:xfrm>
            <a:off x="1371600" y="3886200"/>
            <a:ext cx="6400800" cy="1752600"/>
          </a:xfrm>
        </p:spPr>
        <p:txBody>
          <a:bodyPr/>
          <a:lstStyle>
            <a:lvl1pPr marL="0" indent="0" algn="ctr">
              <a:buFont typeface="Wingdings" pitchFamily="-112" charset="2"/>
              <a:buNone/>
              <a:defRPr/>
            </a:lvl1pPr>
          </a:lstStyle>
          <a:p>
            <a:r>
              <a:rPr lang="en-US"/>
              <a:t>Click to edit Master subtitle style</a:t>
            </a:r>
          </a:p>
        </p:txBody>
      </p:sp>
      <p:sp>
        <p:nvSpPr>
          <p:cNvPr id="12" name="Rectangle 12"/>
          <p:cNvSpPr>
            <a:spLocks noGrp="1" noChangeArrowheads="1"/>
          </p:cNvSpPr>
          <p:nvPr>
            <p:ph type="dt" sz="quarter" idx="10"/>
          </p:nvPr>
        </p:nvSpPr>
        <p:spPr/>
        <p:txBody>
          <a:bodyPr/>
          <a:lstStyle>
            <a:lvl1pPr>
              <a:defRPr/>
            </a:lvl1pPr>
          </a:lstStyle>
          <a:p>
            <a:pPr>
              <a:defRPr/>
            </a:pPr>
            <a:endParaRPr lang="en-US"/>
          </a:p>
        </p:txBody>
      </p:sp>
      <p:sp>
        <p:nvSpPr>
          <p:cNvPr id="13" name="Rectangle 13"/>
          <p:cNvSpPr>
            <a:spLocks noGrp="1" noChangeArrowheads="1"/>
          </p:cNvSpPr>
          <p:nvPr>
            <p:ph type="ftr" sz="quarter" idx="11"/>
          </p:nvPr>
        </p:nvSpPr>
        <p:spPr/>
        <p:txBody>
          <a:bodyPr/>
          <a:lstStyle>
            <a:lvl1pPr>
              <a:defRPr/>
            </a:lvl1pPr>
          </a:lstStyle>
          <a:p>
            <a:pPr>
              <a:defRPr/>
            </a:pPr>
            <a:endParaRPr lang="en-US"/>
          </a:p>
        </p:txBody>
      </p:sp>
      <p:sp>
        <p:nvSpPr>
          <p:cNvPr id="14" name="Rectangle 14"/>
          <p:cNvSpPr>
            <a:spLocks noGrp="1" noChangeArrowheads="1"/>
          </p:cNvSpPr>
          <p:nvPr>
            <p:ph type="sldNum" sz="quarter" idx="12"/>
          </p:nvPr>
        </p:nvSpPr>
        <p:spPr/>
        <p:txBody>
          <a:bodyPr/>
          <a:lstStyle>
            <a:lvl1pPr>
              <a:defRPr>
                <a:latin typeface="Arial"/>
              </a:defRPr>
            </a:lvl1pPr>
          </a:lstStyle>
          <a:p>
            <a:pPr>
              <a:defRPr/>
            </a:pPr>
            <a:fld id="{6FD631B7-17A0-C745-ACD5-6831401E529F}" type="slidenum">
              <a:rPr lang="en-US"/>
              <a:pPr>
                <a:defRPr/>
              </a:pPr>
              <a:t>‹#›</a:t>
            </a:fld>
            <a:endParaRPr lang="en-US"/>
          </a:p>
        </p:txBody>
      </p:sp>
    </p:spTree>
    <p:extLst>
      <p:ext uri="{BB962C8B-B14F-4D97-AF65-F5344CB8AC3E}">
        <p14:creationId xmlns:p14="http://schemas.microsoft.com/office/powerpoint/2010/main" val="2897187972"/>
      </p:ext>
    </p:extLst>
  </p:cSld>
  <p:clrMapOvr>
    <a:masterClrMapping/>
  </p:clrMapOvr>
</p:sldLayout>
</file>

<file path=ppt/slideLayouts/slideLayout16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2"/>
          <p:cNvSpPr>
            <a:spLocks noGrp="1" noChangeArrowheads="1"/>
          </p:cNvSpPr>
          <p:nvPr>
            <p:ph type="dt" sz="half" idx="10"/>
          </p:nvPr>
        </p:nvSpPr>
        <p:spPr/>
        <p:txBody>
          <a:bodyPr/>
          <a:lstStyle>
            <a:lvl1pPr>
              <a:defRPr/>
            </a:lvl1pPr>
          </a:lstStyle>
          <a:p>
            <a:pPr>
              <a:defRPr/>
            </a:pPr>
            <a:endParaRPr lang="en-US"/>
          </a:p>
        </p:txBody>
      </p:sp>
      <p:sp>
        <p:nvSpPr>
          <p:cNvPr id="5" name="Rectangle 13"/>
          <p:cNvSpPr>
            <a:spLocks noGrp="1" noChangeArrowheads="1"/>
          </p:cNvSpPr>
          <p:nvPr>
            <p:ph type="ftr" sz="quarter" idx="11"/>
          </p:nvPr>
        </p:nvSpPr>
        <p:spPr/>
        <p:txBody>
          <a:bodyPr/>
          <a:lstStyle>
            <a:lvl1pPr>
              <a:defRPr/>
            </a:lvl1pPr>
          </a:lstStyle>
          <a:p>
            <a:pPr>
              <a:defRPr/>
            </a:pPr>
            <a:endParaRPr lang="en-US"/>
          </a:p>
        </p:txBody>
      </p:sp>
      <p:sp>
        <p:nvSpPr>
          <p:cNvPr id="6" name="Rectangle 14"/>
          <p:cNvSpPr>
            <a:spLocks noGrp="1" noChangeArrowheads="1"/>
          </p:cNvSpPr>
          <p:nvPr>
            <p:ph type="sldNum" sz="quarter" idx="12"/>
          </p:nvPr>
        </p:nvSpPr>
        <p:spPr/>
        <p:txBody>
          <a:bodyPr/>
          <a:lstStyle>
            <a:lvl1pPr>
              <a:defRPr>
                <a:latin typeface="Arial"/>
              </a:defRPr>
            </a:lvl1pPr>
          </a:lstStyle>
          <a:p>
            <a:pPr>
              <a:defRPr/>
            </a:pPr>
            <a:fld id="{75265947-638F-E249-A2A7-3D367D720679}" type="slidenum">
              <a:rPr lang="en-US"/>
              <a:pPr>
                <a:defRPr/>
              </a:pPr>
              <a:t>‹#›</a:t>
            </a:fld>
            <a:endParaRPr lang="en-US"/>
          </a:p>
        </p:txBody>
      </p:sp>
    </p:spTree>
    <p:extLst>
      <p:ext uri="{BB962C8B-B14F-4D97-AF65-F5344CB8AC3E}">
        <p14:creationId xmlns:p14="http://schemas.microsoft.com/office/powerpoint/2010/main" val="2955077068"/>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7"/>
          <p:cNvSpPr>
            <a:spLocks noGrp="1" noChangeArrowheads="1"/>
          </p:cNvSpPr>
          <p:nvPr>
            <p:ph type="dt" sz="half" idx="10"/>
          </p:nvPr>
        </p:nvSpPr>
        <p:spPr>
          <a:ln/>
        </p:spPr>
        <p:txBody>
          <a:bodyPr/>
          <a:lstStyle>
            <a:lvl1pPr>
              <a:defRPr/>
            </a:lvl1pPr>
          </a:lstStyle>
          <a:p>
            <a:pPr>
              <a:defRPr/>
            </a:pPr>
            <a:endParaRPr lang="en-US"/>
          </a:p>
        </p:txBody>
      </p:sp>
      <p:sp>
        <p:nvSpPr>
          <p:cNvPr id="8" name="Rectangle 8"/>
          <p:cNvSpPr>
            <a:spLocks noGrp="1" noChangeArrowheads="1"/>
          </p:cNvSpPr>
          <p:nvPr>
            <p:ph type="ftr" sz="quarter" idx="11"/>
          </p:nvPr>
        </p:nvSpPr>
        <p:spPr>
          <a:ln/>
        </p:spPr>
        <p:txBody>
          <a:bodyPr/>
          <a:lstStyle>
            <a:lvl1pPr>
              <a:defRPr/>
            </a:lvl1pPr>
          </a:lstStyle>
          <a:p>
            <a:pPr>
              <a:defRPr/>
            </a:pPr>
            <a:endParaRPr lang="en-US"/>
          </a:p>
        </p:txBody>
      </p:sp>
      <p:sp>
        <p:nvSpPr>
          <p:cNvPr id="9" name="Rectangle 11"/>
          <p:cNvSpPr>
            <a:spLocks noGrp="1" noChangeArrowheads="1"/>
          </p:cNvSpPr>
          <p:nvPr>
            <p:ph type="sldNum" sz="quarter" idx="12"/>
          </p:nvPr>
        </p:nvSpPr>
        <p:spPr>
          <a:ln/>
        </p:spPr>
        <p:txBody>
          <a:bodyPr/>
          <a:lstStyle>
            <a:lvl1pPr>
              <a:defRPr/>
            </a:lvl1pPr>
          </a:lstStyle>
          <a:p>
            <a:pPr>
              <a:defRPr/>
            </a:pPr>
            <a:fld id="{3BE96FED-1686-0D44-A67C-43AE2081EDBF}" type="slidenum">
              <a:rPr lang="en-US"/>
              <a:pPr>
                <a:defRPr/>
              </a:pPr>
              <a:t>‹#›</a:t>
            </a:fld>
            <a:endParaRPr lang="en-US" sz="1400"/>
          </a:p>
        </p:txBody>
      </p:sp>
    </p:spTree>
    <p:extLst>
      <p:ext uri="{BB962C8B-B14F-4D97-AF65-F5344CB8AC3E}">
        <p14:creationId xmlns:p14="http://schemas.microsoft.com/office/powerpoint/2010/main" val="1593743452"/>
      </p:ext>
    </p:extLst>
  </p:cSld>
  <p:clrMapOvr>
    <a:masterClrMapping/>
  </p:clrMapOvr>
</p:sldLayout>
</file>

<file path=ppt/slideLayouts/slideLayout17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2"/>
          <p:cNvSpPr>
            <a:spLocks noGrp="1" noChangeArrowheads="1"/>
          </p:cNvSpPr>
          <p:nvPr>
            <p:ph type="dt" sz="half" idx="10"/>
          </p:nvPr>
        </p:nvSpPr>
        <p:spPr/>
        <p:txBody>
          <a:bodyPr/>
          <a:lstStyle>
            <a:lvl1pPr>
              <a:defRPr/>
            </a:lvl1pPr>
          </a:lstStyle>
          <a:p>
            <a:pPr>
              <a:defRPr/>
            </a:pPr>
            <a:endParaRPr lang="en-US"/>
          </a:p>
        </p:txBody>
      </p:sp>
      <p:sp>
        <p:nvSpPr>
          <p:cNvPr id="5" name="Rectangle 13"/>
          <p:cNvSpPr>
            <a:spLocks noGrp="1" noChangeArrowheads="1"/>
          </p:cNvSpPr>
          <p:nvPr>
            <p:ph type="ftr" sz="quarter" idx="11"/>
          </p:nvPr>
        </p:nvSpPr>
        <p:spPr/>
        <p:txBody>
          <a:bodyPr/>
          <a:lstStyle>
            <a:lvl1pPr>
              <a:defRPr/>
            </a:lvl1pPr>
          </a:lstStyle>
          <a:p>
            <a:pPr>
              <a:defRPr/>
            </a:pPr>
            <a:endParaRPr lang="en-US"/>
          </a:p>
        </p:txBody>
      </p:sp>
      <p:sp>
        <p:nvSpPr>
          <p:cNvPr id="6" name="Rectangle 14"/>
          <p:cNvSpPr>
            <a:spLocks noGrp="1" noChangeArrowheads="1"/>
          </p:cNvSpPr>
          <p:nvPr>
            <p:ph type="sldNum" sz="quarter" idx="12"/>
          </p:nvPr>
        </p:nvSpPr>
        <p:spPr/>
        <p:txBody>
          <a:bodyPr/>
          <a:lstStyle>
            <a:lvl1pPr>
              <a:defRPr>
                <a:latin typeface="Arial"/>
              </a:defRPr>
            </a:lvl1pPr>
          </a:lstStyle>
          <a:p>
            <a:pPr>
              <a:defRPr/>
            </a:pPr>
            <a:fld id="{6AC4E4B1-39C3-6646-BDE7-B5A8C49A6E38}" type="slidenum">
              <a:rPr lang="en-US"/>
              <a:pPr>
                <a:defRPr/>
              </a:pPr>
              <a:t>‹#›</a:t>
            </a:fld>
            <a:endParaRPr lang="en-US"/>
          </a:p>
        </p:txBody>
      </p:sp>
    </p:spTree>
    <p:extLst>
      <p:ext uri="{BB962C8B-B14F-4D97-AF65-F5344CB8AC3E}">
        <p14:creationId xmlns:p14="http://schemas.microsoft.com/office/powerpoint/2010/main" val="2626562791"/>
      </p:ext>
    </p:extLst>
  </p:cSld>
  <p:clrMapOvr>
    <a:masterClrMapping/>
  </p:clrMapOvr>
</p:sldLayout>
</file>

<file path=ppt/slideLayouts/slideLayout17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2"/>
          <p:cNvSpPr>
            <a:spLocks noGrp="1" noChangeArrowheads="1"/>
          </p:cNvSpPr>
          <p:nvPr>
            <p:ph type="dt" sz="half" idx="10"/>
          </p:nvPr>
        </p:nvSpPr>
        <p:spPr/>
        <p:txBody>
          <a:bodyPr/>
          <a:lstStyle>
            <a:lvl1pPr>
              <a:defRPr/>
            </a:lvl1pPr>
          </a:lstStyle>
          <a:p>
            <a:pPr>
              <a:defRPr/>
            </a:pPr>
            <a:endParaRPr lang="en-US"/>
          </a:p>
        </p:txBody>
      </p:sp>
      <p:sp>
        <p:nvSpPr>
          <p:cNvPr id="6" name="Rectangle 13"/>
          <p:cNvSpPr>
            <a:spLocks noGrp="1" noChangeArrowheads="1"/>
          </p:cNvSpPr>
          <p:nvPr>
            <p:ph type="ftr" sz="quarter" idx="11"/>
          </p:nvPr>
        </p:nvSpPr>
        <p:spPr/>
        <p:txBody>
          <a:bodyPr/>
          <a:lstStyle>
            <a:lvl1pPr>
              <a:defRPr/>
            </a:lvl1pPr>
          </a:lstStyle>
          <a:p>
            <a:pPr>
              <a:defRPr/>
            </a:pPr>
            <a:endParaRPr lang="en-US"/>
          </a:p>
        </p:txBody>
      </p:sp>
      <p:sp>
        <p:nvSpPr>
          <p:cNvPr id="7" name="Rectangle 14"/>
          <p:cNvSpPr>
            <a:spLocks noGrp="1" noChangeArrowheads="1"/>
          </p:cNvSpPr>
          <p:nvPr>
            <p:ph type="sldNum" sz="quarter" idx="12"/>
          </p:nvPr>
        </p:nvSpPr>
        <p:spPr/>
        <p:txBody>
          <a:bodyPr/>
          <a:lstStyle>
            <a:lvl1pPr>
              <a:defRPr>
                <a:latin typeface="Arial"/>
              </a:defRPr>
            </a:lvl1pPr>
          </a:lstStyle>
          <a:p>
            <a:pPr>
              <a:defRPr/>
            </a:pPr>
            <a:fld id="{CB0070B4-9B31-DD43-98D7-FB938EDC9C10}" type="slidenum">
              <a:rPr lang="en-US"/>
              <a:pPr>
                <a:defRPr/>
              </a:pPr>
              <a:t>‹#›</a:t>
            </a:fld>
            <a:endParaRPr lang="en-US"/>
          </a:p>
        </p:txBody>
      </p:sp>
    </p:spTree>
    <p:extLst>
      <p:ext uri="{BB962C8B-B14F-4D97-AF65-F5344CB8AC3E}">
        <p14:creationId xmlns:p14="http://schemas.microsoft.com/office/powerpoint/2010/main" val="3230916772"/>
      </p:ext>
    </p:extLst>
  </p:cSld>
  <p:clrMapOvr>
    <a:masterClrMapping/>
  </p:clrMapOvr>
</p:sldLayout>
</file>

<file path=ppt/slideLayouts/slideLayout17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2"/>
          <p:cNvSpPr>
            <a:spLocks noGrp="1" noChangeArrowheads="1"/>
          </p:cNvSpPr>
          <p:nvPr>
            <p:ph type="dt" sz="half" idx="10"/>
          </p:nvPr>
        </p:nvSpPr>
        <p:spPr/>
        <p:txBody>
          <a:bodyPr/>
          <a:lstStyle>
            <a:lvl1pPr>
              <a:defRPr/>
            </a:lvl1pPr>
          </a:lstStyle>
          <a:p>
            <a:pPr>
              <a:defRPr/>
            </a:pPr>
            <a:endParaRPr lang="en-US"/>
          </a:p>
        </p:txBody>
      </p:sp>
      <p:sp>
        <p:nvSpPr>
          <p:cNvPr id="8" name="Rectangle 13"/>
          <p:cNvSpPr>
            <a:spLocks noGrp="1" noChangeArrowheads="1"/>
          </p:cNvSpPr>
          <p:nvPr>
            <p:ph type="ftr" sz="quarter" idx="11"/>
          </p:nvPr>
        </p:nvSpPr>
        <p:spPr/>
        <p:txBody>
          <a:bodyPr/>
          <a:lstStyle>
            <a:lvl1pPr>
              <a:defRPr/>
            </a:lvl1pPr>
          </a:lstStyle>
          <a:p>
            <a:pPr>
              <a:defRPr/>
            </a:pPr>
            <a:endParaRPr lang="en-US"/>
          </a:p>
        </p:txBody>
      </p:sp>
      <p:sp>
        <p:nvSpPr>
          <p:cNvPr id="9" name="Rectangle 14"/>
          <p:cNvSpPr>
            <a:spLocks noGrp="1" noChangeArrowheads="1"/>
          </p:cNvSpPr>
          <p:nvPr>
            <p:ph type="sldNum" sz="quarter" idx="12"/>
          </p:nvPr>
        </p:nvSpPr>
        <p:spPr/>
        <p:txBody>
          <a:bodyPr/>
          <a:lstStyle>
            <a:lvl1pPr>
              <a:defRPr>
                <a:latin typeface="Arial"/>
              </a:defRPr>
            </a:lvl1pPr>
          </a:lstStyle>
          <a:p>
            <a:pPr>
              <a:defRPr/>
            </a:pPr>
            <a:fld id="{02071F94-17DA-E848-A43F-485E1B2F13A8}" type="slidenum">
              <a:rPr lang="en-US"/>
              <a:pPr>
                <a:defRPr/>
              </a:pPr>
              <a:t>‹#›</a:t>
            </a:fld>
            <a:endParaRPr lang="en-US"/>
          </a:p>
        </p:txBody>
      </p:sp>
    </p:spTree>
    <p:extLst>
      <p:ext uri="{BB962C8B-B14F-4D97-AF65-F5344CB8AC3E}">
        <p14:creationId xmlns:p14="http://schemas.microsoft.com/office/powerpoint/2010/main" val="2051765814"/>
      </p:ext>
    </p:extLst>
  </p:cSld>
  <p:clrMapOvr>
    <a:masterClrMapping/>
  </p:clrMapOvr>
</p:sldLayout>
</file>

<file path=ppt/slideLayouts/slideLayout17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2"/>
          <p:cNvSpPr>
            <a:spLocks noGrp="1" noChangeArrowheads="1"/>
          </p:cNvSpPr>
          <p:nvPr>
            <p:ph type="dt" sz="half" idx="10"/>
          </p:nvPr>
        </p:nvSpPr>
        <p:spPr/>
        <p:txBody>
          <a:bodyPr/>
          <a:lstStyle>
            <a:lvl1pPr>
              <a:defRPr/>
            </a:lvl1pPr>
          </a:lstStyle>
          <a:p>
            <a:pPr>
              <a:defRPr/>
            </a:pPr>
            <a:endParaRPr lang="en-US"/>
          </a:p>
        </p:txBody>
      </p:sp>
      <p:sp>
        <p:nvSpPr>
          <p:cNvPr id="4" name="Rectangle 13"/>
          <p:cNvSpPr>
            <a:spLocks noGrp="1" noChangeArrowheads="1"/>
          </p:cNvSpPr>
          <p:nvPr>
            <p:ph type="ftr" sz="quarter" idx="11"/>
          </p:nvPr>
        </p:nvSpPr>
        <p:spPr/>
        <p:txBody>
          <a:bodyPr/>
          <a:lstStyle>
            <a:lvl1pPr>
              <a:defRPr/>
            </a:lvl1pPr>
          </a:lstStyle>
          <a:p>
            <a:pPr>
              <a:defRPr/>
            </a:pPr>
            <a:endParaRPr lang="en-US"/>
          </a:p>
        </p:txBody>
      </p:sp>
      <p:sp>
        <p:nvSpPr>
          <p:cNvPr id="5" name="Rectangle 14"/>
          <p:cNvSpPr>
            <a:spLocks noGrp="1" noChangeArrowheads="1"/>
          </p:cNvSpPr>
          <p:nvPr>
            <p:ph type="sldNum" sz="quarter" idx="12"/>
          </p:nvPr>
        </p:nvSpPr>
        <p:spPr/>
        <p:txBody>
          <a:bodyPr/>
          <a:lstStyle>
            <a:lvl1pPr>
              <a:defRPr>
                <a:latin typeface="Arial"/>
              </a:defRPr>
            </a:lvl1pPr>
          </a:lstStyle>
          <a:p>
            <a:pPr>
              <a:defRPr/>
            </a:pPr>
            <a:fld id="{F568B1C4-2267-3B4D-ABF0-0BA01F9FA960}" type="slidenum">
              <a:rPr lang="en-US"/>
              <a:pPr>
                <a:defRPr/>
              </a:pPr>
              <a:t>‹#›</a:t>
            </a:fld>
            <a:endParaRPr lang="en-US"/>
          </a:p>
        </p:txBody>
      </p:sp>
    </p:spTree>
    <p:extLst>
      <p:ext uri="{BB962C8B-B14F-4D97-AF65-F5344CB8AC3E}">
        <p14:creationId xmlns:p14="http://schemas.microsoft.com/office/powerpoint/2010/main" val="2513193095"/>
      </p:ext>
    </p:extLst>
  </p:cSld>
  <p:clrMapOvr>
    <a:masterClrMapping/>
  </p:clrMapOvr>
</p:sldLayout>
</file>

<file path=ppt/slideLayouts/slideLayout17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2"/>
          <p:cNvSpPr>
            <a:spLocks noGrp="1" noChangeArrowheads="1"/>
          </p:cNvSpPr>
          <p:nvPr>
            <p:ph type="dt" sz="half" idx="10"/>
          </p:nvPr>
        </p:nvSpPr>
        <p:spPr/>
        <p:txBody>
          <a:bodyPr/>
          <a:lstStyle>
            <a:lvl1pPr>
              <a:defRPr/>
            </a:lvl1pPr>
          </a:lstStyle>
          <a:p>
            <a:pPr>
              <a:defRPr/>
            </a:pPr>
            <a:endParaRPr lang="en-US"/>
          </a:p>
        </p:txBody>
      </p:sp>
      <p:sp>
        <p:nvSpPr>
          <p:cNvPr id="3" name="Rectangle 13"/>
          <p:cNvSpPr>
            <a:spLocks noGrp="1" noChangeArrowheads="1"/>
          </p:cNvSpPr>
          <p:nvPr>
            <p:ph type="ftr" sz="quarter" idx="11"/>
          </p:nvPr>
        </p:nvSpPr>
        <p:spPr/>
        <p:txBody>
          <a:bodyPr/>
          <a:lstStyle>
            <a:lvl1pPr>
              <a:defRPr/>
            </a:lvl1pPr>
          </a:lstStyle>
          <a:p>
            <a:pPr>
              <a:defRPr/>
            </a:pPr>
            <a:endParaRPr lang="en-US"/>
          </a:p>
        </p:txBody>
      </p:sp>
      <p:sp>
        <p:nvSpPr>
          <p:cNvPr id="4" name="Rectangle 14"/>
          <p:cNvSpPr>
            <a:spLocks noGrp="1" noChangeArrowheads="1"/>
          </p:cNvSpPr>
          <p:nvPr>
            <p:ph type="sldNum" sz="quarter" idx="12"/>
          </p:nvPr>
        </p:nvSpPr>
        <p:spPr/>
        <p:txBody>
          <a:bodyPr/>
          <a:lstStyle>
            <a:lvl1pPr>
              <a:defRPr>
                <a:latin typeface="Arial"/>
              </a:defRPr>
            </a:lvl1pPr>
          </a:lstStyle>
          <a:p>
            <a:pPr>
              <a:defRPr/>
            </a:pPr>
            <a:fld id="{DEA119F4-2421-544D-9F7B-2B52CAE31DEE}" type="slidenum">
              <a:rPr lang="en-US"/>
              <a:pPr>
                <a:defRPr/>
              </a:pPr>
              <a:t>‹#›</a:t>
            </a:fld>
            <a:endParaRPr lang="en-US"/>
          </a:p>
        </p:txBody>
      </p:sp>
    </p:spTree>
    <p:extLst>
      <p:ext uri="{BB962C8B-B14F-4D97-AF65-F5344CB8AC3E}">
        <p14:creationId xmlns:p14="http://schemas.microsoft.com/office/powerpoint/2010/main" val="3496931704"/>
      </p:ext>
    </p:extLst>
  </p:cSld>
  <p:clrMapOvr>
    <a:masterClrMapping/>
  </p:clrMapOvr>
</p:sldLayout>
</file>

<file path=ppt/slideLayouts/slideLayout17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2"/>
          <p:cNvSpPr>
            <a:spLocks noGrp="1" noChangeArrowheads="1"/>
          </p:cNvSpPr>
          <p:nvPr>
            <p:ph type="dt" sz="half" idx="10"/>
          </p:nvPr>
        </p:nvSpPr>
        <p:spPr/>
        <p:txBody>
          <a:bodyPr/>
          <a:lstStyle>
            <a:lvl1pPr>
              <a:defRPr/>
            </a:lvl1pPr>
          </a:lstStyle>
          <a:p>
            <a:pPr>
              <a:defRPr/>
            </a:pPr>
            <a:endParaRPr lang="en-US"/>
          </a:p>
        </p:txBody>
      </p:sp>
      <p:sp>
        <p:nvSpPr>
          <p:cNvPr id="6" name="Rectangle 13"/>
          <p:cNvSpPr>
            <a:spLocks noGrp="1" noChangeArrowheads="1"/>
          </p:cNvSpPr>
          <p:nvPr>
            <p:ph type="ftr" sz="quarter" idx="11"/>
          </p:nvPr>
        </p:nvSpPr>
        <p:spPr/>
        <p:txBody>
          <a:bodyPr/>
          <a:lstStyle>
            <a:lvl1pPr>
              <a:defRPr/>
            </a:lvl1pPr>
          </a:lstStyle>
          <a:p>
            <a:pPr>
              <a:defRPr/>
            </a:pPr>
            <a:endParaRPr lang="en-US"/>
          </a:p>
        </p:txBody>
      </p:sp>
      <p:sp>
        <p:nvSpPr>
          <p:cNvPr id="7" name="Rectangle 14"/>
          <p:cNvSpPr>
            <a:spLocks noGrp="1" noChangeArrowheads="1"/>
          </p:cNvSpPr>
          <p:nvPr>
            <p:ph type="sldNum" sz="quarter" idx="12"/>
          </p:nvPr>
        </p:nvSpPr>
        <p:spPr/>
        <p:txBody>
          <a:bodyPr/>
          <a:lstStyle>
            <a:lvl1pPr>
              <a:defRPr>
                <a:latin typeface="Arial"/>
              </a:defRPr>
            </a:lvl1pPr>
          </a:lstStyle>
          <a:p>
            <a:pPr>
              <a:defRPr/>
            </a:pPr>
            <a:fld id="{45CFB064-C16D-7C4A-AFF9-82AFBC67825B}" type="slidenum">
              <a:rPr lang="en-US"/>
              <a:pPr>
                <a:defRPr/>
              </a:pPr>
              <a:t>‹#›</a:t>
            </a:fld>
            <a:endParaRPr lang="en-US"/>
          </a:p>
        </p:txBody>
      </p:sp>
    </p:spTree>
    <p:extLst>
      <p:ext uri="{BB962C8B-B14F-4D97-AF65-F5344CB8AC3E}">
        <p14:creationId xmlns:p14="http://schemas.microsoft.com/office/powerpoint/2010/main" val="594824978"/>
      </p:ext>
    </p:extLst>
  </p:cSld>
  <p:clrMapOvr>
    <a:masterClrMapping/>
  </p:clrMapOvr>
</p:sldLayout>
</file>

<file path=ppt/slideLayouts/slideLayout17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2"/>
          <p:cNvSpPr>
            <a:spLocks noGrp="1" noChangeArrowheads="1"/>
          </p:cNvSpPr>
          <p:nvPr>
            <p:ph type="dt" sz="half" idx="10"/>
          </p:nvPr>
        </p:nvSpPr>
        <p:spPr/>
        <p:txBody>
          <a:bodyPr/>
          <a:lstStyle>
            <a:lvl1pPr>
              <a:defRPr/>
            </a:lvl1pPr>
          </a:lstStyle>
          <a:p>
            <a:pPr>
              <a:defRPr/>
            </a:pPr>
            <a:endParaRPr lang="en-US"/>
          </a:p>
        </p:txBody>
      </p:sp>
      <p:sp>
        <p:nvSpPr>
          <p:cNvPr id="6" name="Rectangle 13"/>
          <p:cNvSpPr>
            <a:spLocks noGrp="1" noChangeArrowheads="1"/>
          </p:cNvSpPr>
          <p:nvPr>
            <p:ph type="ftr" sz="quarter" idx="11"/>
          </p:nvPr>
        </p:nvSpPr>
        <p:spPr/>
        <p:txBody>
          <a:bodyPr/>
          <a:lstStyle>
            <a:lvl1pPr>
              <a:defRPr/>
            </a:lvl1pPr>
          </a:lstStyle>
          <a:p>
            <a:pPr>
              <a:defRPr/>
            </a:pPr>
            <a:endParaRPr lang="en-US"/>
          </a:p>
        </p:txBody>
      </p:sp>
      <p:sp>
        <p:nvSpPr>
          <p:cNvPr id="7" name="Rectangle 14"/>
          <p:cNvSpPr>
            <a:spLocks noGrp="1" noChangeArrowheads="1"/>
          </p:cNvSpPr>
          <p:nvPr>
            <p:ph type="sldNum" sz="quarter" idx="12"/>
          </p:nvPr>
        </p:nvSpPr>
        <p:spPr/>
        <p:txBody>
          <a:bodyPr/>
          <a:lstStyle>
            <a:lvl1pPr>
              <a:defRPr>
                <a:latin typeface="Arial"/>
              </a:defRPr>
            </a:lvl1pPr>
          </a:lstStyle>
          <a:p>
            <a:pPr>
              <a:defRPr/>
            </a:pPr>
            <a:fld id="{75318ACF-5B58-B64C-B0DB-E942F107C148}" type="slidenum">
              <a:rPr lang="en-US"/>
              <a:pPr>
                <a:defRPr/>
              </a:pPr>
              <a:t>‹#›</a:t>
            </a:fld>
            <a:endParaRPr lang="en-US"/>
          </a:p>
        </p:txBody>
      </p:sp>
    </p:spTree>
    <p:extLst>
      <p:ext uri="{BB962C8B-B14F-4D97-AF65-F5344CB8AC3E}">
        <p14:creationId xmlns:p14="http://schemas.microsoft.com/office/powerpoint/2010/main" val="400092339"/>
      </p:ext>
    </p:extLst>
  </p:cSld>
  <p:clrMapOvr>
    <a:masterClrMapping/>
  </p:clrMapOvr>
</p:sldLayout>
</file>

<file path=ppt/slideLayouts/slideLayout17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2"/>
          <p:cNvSpPr>
            <a:spLocks noGrp="1" noChangeArrowheads="1"/>
          </p:cNvSpPr>
          <p:nvPr>
            <p:ph type="dt" sz="half" idx="10"/>
          </p:nvPr>
        </p:nvSpPr>
        <p:spPr/>
        <p:txBody>
          <a:bodyPr/>
          <a:lstStyle>
            <a:lvl1pPr>
              <a:defRPr/>
            </a:lvl1pPr>
          </a:lstStyle>
          <a:p>
            <a:pPr>
              <a:defRPr/>
            </a:pPr>
            <a:endParaRPr lang="en-US"/>
          </a:p>
        </p:txBody>
      </p:sp>
      <p:sp>
        <p:nvSpPr>
          <p:cNvPr id="5" name="Rectangle 13"/>
          <p:cNvSpPr>
            <a:spLocks noGrp="1" noChangeArrowheads="1"/>
          </p:cNvSpPr>
          <p:nvPr>
            <p:ph type="ftr" sz="quarter" idx="11"/>
          </p:nvPr>
        </p:nvSpPr>
        <p:spPr/>
        <p:txBody>
          <a:bodyPr/>
          <a:lstStyle>
            <a:lvl1pPr>
              <a:defRPr/>
            </a:lvl1pPr>
          </a:lstStyle>
          <a:p>
            <a:pPr>
              <a:defRPr/>
            </a:pPr>
            <a:endParaRPr lang="en-US"/>
          </a:p>
        </p:txBody>
      </p:sp>
      <p:sp>
        <p:nvSpPr>
          <p:cNvPr id="6" name="Rectangle 14"/>
          <p:cNvSpPr>
            <a:spLocks noGrp="1" noChangeArrowheads="1"/>
          </p:cNvSpPr>
          <p:nvPr>
            <p:ph type="sldNum" sz="quarter" idx="12"/>
          </p:nvPr>
        </p:nvSpPr>
        <p:spPr/>
        <p:txBody>
          <a:bodyPr/>
          <a:lstStyle>
            <a:lvl1pPr>
              <a:defRPr>
                <a:latin typeface="Arial"/>
              </a:defRPr>
            </a:lvl1pPr>
          </a:lstStyle>
          <a:p>
            <a:pPr>
              <a:defRPr/>
            </a:pPr>
            <a:fld id="{AF1A936B-407F-D147-B7E7-7212B917A844}" type="slidenum">
              <a:rPr lang="en-US"/>
              <a:pPr>
                <a:defRPr/>
              </a:pPr>
              <a:t>‹#›</a:t>
            </a:fld>
            <a:endParaRPr lang="en-US"/>
          </a:p>
        </p:txBody>
      </p:sp>
    </p:spTree>
    <p:extLst>
      <p:ext uri="{BB962C8B-B14F-4D97-AF65-F5344CB8AC3E}">
        <p14:creationId xmlns:p14="http://schemas.microsoft.com/office/powerpoint/2010/main" val="1453899910"/>
      </p:ext>
    </p:extLst>
  </p:cSld>
  <p:clrMapOvr>
    <a:masterClrMapping/>
  </p:clrMapOvr>
</p:sldLayout>
</file>

<file path=ppt/slideLayouts/slideLayout17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2"/>
          <p:cNvSpPr>
            <a:spLocks noGrp="1" noChangeArrowheads="1"/>
          </p:cNvSpPr>
          <p:nvPr>
            <p:ph type="dt" sz="half" idx="10"/>
          </p:nvPr>
        </p:nvSpPr>
        <p:spPr/>
        <p:txBody>
          <a:bodyPr/>
          <a:lstStyle>
            <a:lvl1pPr>
              <a:defRPr/>
            </a:lvl1pPr>
          </a:lstStyle>
          <a:p>
            <a:pPr>
              <a:defRPr/>
            </a:pPr>
            <a:endParaRPr lang="en-US"/>
          </a:p>
        </p:txBody>
      </p:sp>
      <p:sp>
        <p:nvSpPr>
          <p:cNvPr id="5" name="Rectangle 13"/>
          <p:cNvSpPr>
            <a:spLocks noGrp="1" noChangeArrowheads="1"/>
          </p:cNvSpPr>
          <p:nvPr>
            <p:ph type="ftr" sz="quarter" idx="11"/>
          </p:nvPr>
        </p:nvSpPr>
        <p:spPr/>
        <p:txBody>
          <a:bodyPr/>
          <a:lstStyle>
            <a:lvl1pPr>
              <a:defRPr/>
            </a:lvl1pPr>
          </a:lstStyle>
          <a:p>
            <a:pPr>
              <a:defRPr/>
            </a:pPr>
            <a:endParaRPr lang="en-US"/>
          </a:p>
        </p:txBody>
      </p:sp>
      <p:sp>
        <p:nvSpPr>
          <p:cNvPr id="6" name="Rectangle 14"/>
          <p:cNvSpPr>
            <a:spLocks noGrp="1" noChangeArrowheads="1"/>
          </p:cNvSpPr>
          <p:nvPr>
            <p:ph type="sldNum" sz="quarter" idx="12"/>
          </p:nvPr>
        </p:nvSpPr>
        <p:spPr/>
        <p:txBody>
          <a:bodyPr/>
          <a:lstStyle>
            <a:lvl1pPr>
              <a:defRPr>
                <a:latin typeface="Arial"/>
              </a:defRPr>
            </a:lvl1pPr>
          </a:lstStyle>
          <a:p>
            <a:pPr>
              <a:defRPr/>
            </a:pPr>
            <a:fld id="{B56E7D00-4D4C-5E4B-8D2A-00267F7FA4BD}" type="slidenum">
              <a:rPr lang="en-US"/>
              <a:pPr>
                <a:defRPr/>
              </a:pPr>
              <a:t>‹#›</a:t>
            </a:fld>
            <a:endParaRPr lang="en-US"/>
          </a:p>
        </p:txBody>
      </p:sp>
    </p:spTree>
    <p:extLst>
      <p:ext uri="{BB962C8B-B14F-4D97-AF65-F5344CB8AC3E}">
        <p14:creationId xmlns:p14="http://schemas.microsoft.com/office/powerpoint/2010/main" val="1209326349"/>
      </p:ext>
    </p:extLst>
  </p:cSld>
  <p:clrMapOvr>
    <a:masterClrMapping/>
  </p:clrMapOvr>
</p:sldLayout>
</file>

<file path=ppt/slideLayouts/slideLayout179.xml><?xml version="1.0" encoding="utf-8"?>
<p:sldLayout xmlns:a="http://schemas.openxmlformats.org/drawingml/2006/main" xmlns:r="http://schemas.openxmlformats.org/officeDocument/2006/relationships" xmlns:p="http://schemas.openxmlformats.org/presentationml/2006/main" type="dgm" preserve="1">
  <p:cSld name="Title and Diagram or Organization Char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39825"/>
          </a:xfrm>
        </p:spPr>
        <p:txBody>
          <a:bodyPr/>
          <a:lstStyle/>
          <a:p>
            <a:r>
              <a:rPr lang="en-US"/>
              <a:t>Click to edit Master title style</a:t>
            </a:r>
          </a:p>
        </p:txBody>
      </p:sp>
      <p:sp>
        <p:nvSpPr>
          <p:cNvPr id="3" name="SmartArt Placeholder 2"/>
          <p:cNvSpPr>
            <a:spLocks noGrp="1"/>
          </p:cNvSpPr>
          <p:nvPr>
            <p:ph type="dgm" idx="1"/>
          </p:nvPr>
        </p:nvSpPr>
        <p:spPr>
          <a:xfrm>
            <a:off x="457200" y="1600200"/>
            <a:ext cx="8229600" cy="4530725"/>
          </a:xfrm>
        </p:spPr>
        <p:txBody>
          <a:bodyPr/>
          <a:lstStyle/>
          <a:p>
            <a:pPr lvl="0"/>
            <a:endParaRPr lang="en-US" noProof="0"/>
          </a:p>
        </p:txBody>
      </p:sp>
      <p:sp>
        <p:nvSpPr>
          <p:cNvPr id="4" name="Rectangle 12"/>
          <p:cNvSpPr>
            <a:spLocks noGrp="1" noChangeArrowheads="1"/>
          </p:cNvSpPr>
          <p:nvPr>
            <p:ph type="dt" sz="half" idx="10"/>
          </p:nvPr>
        </p:nvSpPr>
        <p:spPr/>
        <p:txBody>
          <a:bodyPr/>
          <a:lstStyle>
            <a:lvl1pPr>
              <a:defRPr/>
            </a:lvl1pPr>
          </a:lstStyle>
          <a:p>
            <a:pPr>
              <a:defRPr/>
            </a:pPr>
            <a:endParaRPr lang="en-US"/>
          </a:p>
        </p:txBody>
      </p:sp>
      <p:sp>
        <p:nvSpPr>
          <p:cNvPr id="5" name="Rectangle 13"/>
          <p:cNvSpPr>
            <a:spLocks noGrp="1" noChangeArrowheads="1"/>
          </p:cNvSpPr>
          <p:nvPr>
            <p:ph type="ftr" sz="quarter" idx="11"/>
          </p:nvPr>
        </p:nvSpPr>
        <p:spPr/>
        <p:txBody>
          <a:bodyPr/>
          <a:lstStyle>
            <a:lvl1pPr>
              <a:defRPr/>
            </a:lvl1pPr>
          </a:lstStyle>
          <a:p>
            <a:pPr>
              <a:defRPr/>
            </a:pPr>
            <a:endParaRPr lang="en-US"/>
          </a:p>
        </p:txBody>
      </p:sp>
      <p:sp>
        <p:nvSpPr>
          <p:cNvPr id="6" name="Rectangle 14"/>
          <p:cNvSpPr>
            <a:spLocks noGrp="1" noChangeArrowheads="1"/>
          </p:cNvSpPr>
          <p:nvPr>
            <p:ph type="sldNum" sz="quarter" idx="12"/>
          </p:nvPr>
        </p:nvSpPr>
        <p:spPr/>
        <p:txBody>
          <a:bodyPr/>
          <a:lstStyle>
            <a:lvl1pPr>
              <a:defRPr>
                <a:latin typeface="Arial"/>
              </a:defRPr>
            </a:lvl1pPr>
          </a:lstStyle>
          <a:p>
            <a:pPr>
              <a:defRPr/>
            </a:pPr>
            <a:fld id="{850533E2-E6C4-F448-BC2D-B7F5D0F069D7}" type="slidenum">
              <a:rPr lang="en-US"/>
              <a:pPr>
                <a:defRPr/>
              </a:pPr>
              <a:t>‹#›</a:t>
            </a:fld>
            <a:endParaRPr lang="en-US"/>
          </a:p>
        </p:txBody>
      </p:sp>
    </p:spTree>
    <p:extLst>
      <p:ext uri="{BB962C8B-B14F-4D97-AF65-F5344CB8AC3E}">
        <p14:creationId xmlns:p14="http://schemas.microsoft.com/office/powerpoint/2010/main" val="4159017640"/>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7"/>
          <p:cNvSpPr>
            <a:spLocks noGrp="1" noChangeArrowheads="1"/>
          </p:cNvSpPr>
          <p:nvPr>
            <p:ph type="dt" sz="half" idx="10"/>
          </p:nvPr>
        </p:nvSpPr>
        <p:spPr>
          <a:ln/>
        </p:spPr>
        <p:txBody>
          <a:bodyPr/>
          <a:lstStyle>
            <a:lvl1pPr>
              <a:defRPr/>
            </a:lvl1pPr>
          </a:lstStyle>
          <a:p>
            <a:pPr>
              <a:defRPr/>
            </a:pPr>
            <a:endParaRPr lang="en-US"/>
          </a:p>
        </p:txBody>
      </p:sp>
      <p:sp>
        <p:nvSpPr>
          <p:cNvPr id="4" name="Rectangle 8"/>
          <p:cNvSpPr>
            <a:spLocks noGrp="1" noChangeArrowheads="1"/>
          </p:cNvSpPr>
          <p:nvPr>
            <p:ph type="ftr" sz="quarter" idx="11"/>
          </p:nvPr>
        </p:nvSpPr>
        <p:spPr>
          <a:ln/>
        </p:spPr>
        <p:txBody>
          <a:bodyPr/>
          <a:lstStyle>
            <a:lvl1pPr>
              <a:defRPr/>
            </a:lvl1pPr>
          </a:lstStyle>
          <a:p>
            <a:pPr>
              <a:defRPr/>
            </a:pPr>
            <a:endParaRPr lang="en-US"/>
          </a:p>
        </p:txBody>
      </p:sp>
      <p:sp>
        <p:nvSpPr>
          <p:cNvPr id="5" name="Rectangle 11"/>
          <p:cNvSpPr>
            <a:spLocks noGrp="1" noChangeArrowheads="1"/>
          </p:cNvSpPr>
          <p:nvPr>
            <p:ph type="sldNum" sz="quarter" idx="12"/>
          </p:nvPr>
        </p:nvSpPr>
        <p:spPr>
          <a:ln/>
        </p:spPr>
        <p:txBody>
          <a:bodyPr/>
          <a:lstStyle>
            <a:lvl1pPr>
              <a:defRPr/>
            </a:lvl1pPr>
          </a:lstStyle>
          <a:p>
            <a:pPr>
              <a:defRPr/>
            </a:pPr>
            <a:fld id="{A3540B00-71CB-B24B-89BC-B6ABC2A3A321}" type="slidenum">
              <a:rPr lang="en-US"/>
              <a:pPr>
                <a:defRPr/>
              </a:pPr>
              <a:t>‹#›</a:t>
            </a:fld>
            <a:endParaRPr lang="en-US" sz="1400"/>
          </a:p>
        </p:txBody>
      </p:sp>
    </p:spTree>
    <p:extLst>
      <p:ext uri="{BB962C8B-B14F-4D97-AF65-F5344CB8AC3E}">
        <p14:creationId xmlns:p14="http://schemas.microsoft.com/office/powerpoint/2010/main" val="1036539485"/>
      </p:ext>
    </p:extLst>
  </p:cSld>
  <p:clrMapOvr>
    <a:masterClrMapping/>
  </p:clrMapOvr>
</p:sldLayout>
</file>

<file path=ppt/slideLayouts/slideLayout18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7633053B-A8F4-5945-BDF5-88ECBE16AB9A}" type="slidenum">
              <a:rPr lang="en-US"/>
              <a:pPr>
                <a:defRPr/>
              </a:pPr>
              <a:t>‹#›</a:t>
            </a:fld>
            <a:endParaRPr lang="en-US"/>
          </a:p>
        </p:txBody>
      </p:sp>
    </p:spTree>
    <p:extLst>
      <p:ext uri="{BB962C8B-B14F-4D97-AF65-F5344CB8AC3E}">
        <p14:creationId xmlns:p14="http://schemas.microsoft.com/office/powerpoint/2010/main" val="186420867"/>
      </p:ext>
    </p:extLst>
  </p:cSld>
  <p:clrMapOvr>
    <a:masterClrMapping/>
  </p:clrMapOvr>
</p:sldLayout>
</file>

<file path=ppt/slideLayouts/slideLayout18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5F04203F-ACE3-1044-9A7D-0B20C265ED8F}" type="slidenum">
              <a:rPr lang="en-US"/>
              <a:pPr>
                <a:defRPr/>
              </a:pPr>
              <a:t>‹#›</a:t>
            </a:fld>
            <a:endParaRPr lang="en-US"/>
          </a:p>
        </p:txBody>
      </p:sp>
    </p:spTree>
    <p:extLst>
      <p:ext uri="{BB962C8B-B14F-4D97-AF65-F5344CB8AC3E}">
        <p14:creationId xmlns:p14="http://schemas.microsoft.com/office/powerpoint/2010/main" val="1664651382"/>
      </p:ext>
    </p:extLst>
  </p:cSld>
  <p:clrMapOvr>
    <a:masterClrMapping/>
  </p:clrMapOvr>
</p:sldLayout>
</file>

<file path=ppt/slideLayouts/slideLayout18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19271E2B-EE2C-8D42-85DB-0DD14FDB0ACA}" type="slidenum">
              <a:rPr lang="en-US"/>
              <a:pPr>
                <a:defRPr/>
              </a:pPr>
              <a:t>‹#›</a:t>
            </a:fld>
            <a:endParaRPr lang="en-US"/>
          </a:p>
        </p:txBody>
      </p:sp>
    </p:spTree>
    <p:extLst>
      <p:ext uri="{BB962C8B-B14F-4D97-AF65-F5344CB8AC3E}">
        <p14:creationId xmlns:p14="http://schemas.microsoft.com/office/powerpoint/2010/main" val="3655596447"/>
      </p:ext>
    </p:extLst>
  </p:cSld>
  <p:clrMapOvr>
    <a:masterClrMapping/>
  </p:clrMapOvr>
</p:sldLayout>
</file>

<file path=ppt/slideLayouts/slideLayout18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295400" y="1676400"/>
            <a:ext cx="3657600" cy="44497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105400" y="1676400"/>
            <a:ext cx="3657600" cy="44497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4A10BD21-E06D-8047-B4D3-BCFB1D9A82AA}" type="slidenum">
              <a:rPr lang="en-US"/>
              <a:pPr>
                <a:defRPr/>
              </a:pPr>
              <a:t>‹#›</a:t>
            </a:fld>
            <a:endParaRPr lang="en-US"/>
          </a:p>
        </p:txBody>
      </p:sp>
    </p:spTree>
    <p:extLst>
      <p:ext uri="{BB962C8B-B14F-4D97-AF65-F5344CB8AC3E}">
        <p14:creationId xmlns:p14="http://schemas.microsoft.com/office/powerpoint/2010/main" val="1684256023"/>
      </p:ext>
    </p:extLst>
  </p:cSld>
  <p:clrMapOvr>
    <a:masterClrMapping/>
  </p:clrMapOvr>
</p:sldLayout>
</file>

<file path=ppt/slideLayouts/slideLayout18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352CBD90-03D5-4B4A-8F7F-74F5BBF5F540}" type="slidenum">
              <a:rPr lang="en-US"/>
              <a:pPr>
                <a:defRPr/>
              </a:pPr>
              <a:t>‹#›</a:t>
            </a:fld>
            <a:endParaRPr lang="en-US"/>
          </a:p>
        </p:txBody>
      </p:sp>
    </p:spTree>
    <p:extLst>
      <p:ext uri="{BB962C8B-B14F-4D97-AF65-F5344CB8AC3E}">
        <p14:creationId xmlns:p14="http://schemas.microsoft.com/office/powerpoint/2010/main" val="1529505791"/>
      </p:ext>
    </p:extLst>
  </p:cSld>
  <p:clrMapOvr>
    <a:masterClrMapping/>
  </p:clrMapOvr>
</p:sldLayout>
</file>

<file path=ppt/slideLayouts/slideLayout18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8089E13E-9CC8-6647-B39D-7BD5E1CA4653}" type="slidenum">
              <a:rPr lang="en-US"/>
              <a:pPr>
                <a:defRPr/>
              </a:pPr>
              <a:t>‹#›</a:t>
            </a:fld>
            <a:endParaRPr lang="en-US"/>
          </a:p>
        </p:txBody>
      </p:sp>
    </p:spTree>
    <p:extLst>
      <p:ext uri="{BB962C8B-B14F-4D97-AF65-F5344CB8AC3E}">
        <p14:creationId xmlns:p14="http://schemas.microsoft.com/office/powerpoint/2010/main" val="2829468195"/>
      </p:ext>
    </p:extLst>
  </p:cSld>
  <p:clrMapOvr>
    <a:masterClrMapping/>
  </p:clrMapOvr>
</p:sldLayout>
</file>

<file path=ppt/slideLayouts/slideLayout18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50B67AD4-8339-A049-8031-0E2431D67328}" type="slidenum">
              <a:rPr lang="en-US"/>
              <a:pPr>
                <a:defRPr/>
              </a:pPr>
              <a:t>‹#›</a:t>
            </a:fld>
            <a:endParaRPr lang="en-US"/>
          </a:p>
        </p:txBody>
      </p:sp>
    </p:spTree>
    <p:extLst>
      <p:ext uri="{BB962C8B-B14F-4D97-AF65-F5344CB8AC3E}">
        <p14:creationId xmlns:p14="http://schemas.microsoft.com/office/powerpoint/2010/main" val="3038786337"/>
      </p:ext>
    </p:extLst>
  </p:cSld>
  <p:clrMapOvr>
    <a:masterClrMapping/>
  </p:clrMapOvr>
</p:sldLayout>
</file>

<file path=ppt/slideLayouts/slideLayout18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0A964DC2-5330-9141-8AD8-1746D79AC580}" type="slidenum">
              <a:rPr lang="en-US"/>
              <a:pPr>
                <a:defRPr/>
              </a:pPr>
              <a:t>‹#›</a:t>
            </a:fld>
            <a:endParaRPr lang="en-US"/>
          </a:p>
        </p:txBody>
      </p:sp>
    </p:spTree>
    <p:extLst>
      <p:ext uri="{BB962C8B-B14F-4D97-AF65-F5344CB8AC3E}">
        <p14:creationId xmlns:p14="http://schemas.microsoft.com/office/powerpoint/2010/main" val="1668545953"/>
      </p:ext>
    </p:extLst>
  </p:cSld>
  <p:clrMapOvr>
    <a:masterClrMapping/>
  </p:clrMapOvr>
</p:sldLayout>
</file>

<file path=ppt/slideLayouts/slideLayout18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11FA5B85-E44F-DD42-8C0E-8389122D0B0F}" type="slidenum">
              <a:rPr lang="en-US"/>
              <a:pPr>
                <a:defRPr/>
              </a:pPr>
              <a:t>‹#›</a:t>
            </a:fld>
            <a:endParaRPr lang="en-US"/>
          </a:p>
        </p:txBody>
      </p:sp>
    </p:spTree>
    <p:extLst>
      <p:ext uri="{BB962C8B-B14F-4D97-AF65-F5344CB8AC3E}">
        <p14:creationId xmlns:p14="http://schemas.microsoft.com/office/powerpoint/2010/main" val="1967049857"/>
      </p:ext>
    </p:extLst>
  </p:cSld>
  <p:clrMapOvr>
    <a:masterClrMapping/>
  </p:clrMapOvr>
</p:sldLayout>
</file>

<file path=ppt/slideLayouts/slideLayout18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6C2582F4-4DA0-5A45-A613-5C43EBDB0275}" type="slidenum">
              <a:rPr lang="en-US"/>
              <a:pPr>
                <a:defRPr/>
              </a:pPr>
              <a:t>‹#›</a:t>
            </a:fld>
            <a:endParaRPr lang="en-US"/>
          </a:p>
        </p:txBody>
      </p:sp>
    </p:spTree>
    <p:extLst>
      <p:ext uri="{BB962C8B-B14F-4D97-AF65-F5344CB8AC3E}">
        <p14:creationId xmlns:p14="http://schemas.microsoft.com/office/powerpoint/2010/main" val="1641941983"/>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7"/>
          <p:cNvSpPr>
            <a:spLocks noGrp="1" noChangeArrowheads="1"/>
          </p:cNvSpPr>
          <p:nvPr>
            <p:ph type="dt" sz="half" idx="10"/>
          </p:nvPr>
        </p:nvSpPr>
        <p:spPr>
          <a:ln/>
        </p:spPr>
        <p:txBody>
          <a:bodyPr/>
          <a:lstStyle>
            <a:lvl1pPr>
              <a:defRPr/>
            </a:lvl1pPr>
          </a:lstStyle>
          <a:p>
            <a:pPr>
              <a:defRPr/>
            </a:pPr>
            <a:endParaRPr lang="en-US"/>
          </a:p>
        </p:txBody>
      </p:sp>
      <p:sp>
        <p:nvSpPr>
          <p:cNvPr id="3" name="Rectangle 8"/>
          <p:cNvSpPr>
            <a:spLocks noGrp="1" noChangeArrowheads="1"/>
          </p:cNvSpPr>
          <p:nvPr>
            <p:ph type="ftr" sz="quarter" idx="11"/>
          </p:nvPr>
        </p:nvSpPr>
        <p:spPr>
          <a:ln/>
        </p:spPr>
        <p:txBody>
          <a:bodyPr/>
          <a:lstStyle>
            <a:lvl1pPr>
              <a:defRPr/>
            </a:lvl1pPr>
          </a:lstStyle>
          <a:p>
            <a:pPr>
              <a:defRPr/>
            </a:pPr>
            <a:endParaRPr lang="en-US"/>
          </a:p>
        </p:txBody>
      </p:sp>
      <p:sp>
        <p:nvSpPr>
          <p:cNvPr id="4" name="Rectangle 11"/>
          <p:cNvSpPr>
            <a:spLocks noGrp="1" noChangeArrowheads="1"/>
          </p:cNvSpPr>
          <p:nvPr>
            <p:ph type="sldNum" sz="quarter" idx="12"/>
          </p:nvPr>
        </p:nvSpPr>
        <p:spPr>
          <a:ln/>
        </p:spPr>
        <p:txBody>
          <a:bodyPr/>
          <a:lstStyle>
            <a:lvl1pPr>
              <a:defRPr/>
            </a:lvl1pPr>
          </a:lstStyle>
          <a:p>
            <a:pPr>
              <a:defRPr/>
            </a:pPr>
            <a:fld id="{AE800A66-D527-7747-95E9-5E2930A00D2E}" type="slidenum">
              <a:rPr lang="en-US"/>
              <a:pPr>
                <a:defRPr/>
              </a:pPr>
              <a:t>‹#›</a:t>
            </a:fld>
            <a:endParaRPr lang="en-US" sz="1400"/>
          </a:p>
        </p:txBody>
      </p:sp>
    </p:spTree>
    <p:extLst>
      <p:ext uri="{BB962C8B-B14F-4D97-AF65-F5344CB8AC3E}">
        <p14:creationId xmlns:p14="http://schemas.microsoft.com/office/powerpoint/2010/main" val="3051431109"/>
      </p:ext>
    </p:extLst>
  </p:cSld>
  <p:clrMapOvr>
    <a:masterClrMapping/>
  </p:clrMapOvr>
</p:sldLayout>
</file>

<file path=ppt/slideLayouts/slideLayout19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48450" y="274638"/>
            <a:ext cx="211455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304800" y="274638"/>
            <a:ext cx="619125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86205A22-B673-8D46-B78A-1CC2A1FD460F}" type="slidenum">
              <a:rPr lang="en-US"/>
              <a:pPr>
                <a:defRPr/>
              </a:pPr>
              <a:t>‹#›</a:t>
            </a:fld>
            <a:endParaRPr lang="en-US"/>
          </a:p>
        </p:txBody>
      </p:sp>
    </p:spTree>
    <p:extLst>
      <p:ext uri="{BB962C8B-B14F-4D97-AF65-F5344CB8AC3E}">
        <p14:creationId xmlns:p14="http://schemas.microsoft.com/office/powerpoint/2010/main" val="1628185267"/>
      </p:ext>
    </p:extLst>
  </p:cSld>
  <p:clrMapOvr>
    <a:masterClrMapping/>
  </p:clrMapOvr>
</p:sldLayout>
</file>

<file path=ppt/slideLayouts/slideLayout19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559FA795-60F2-CD4B-990B-2A16FBE22B10}" type="slidenum">
              <a:rPr lang="en-US"/>
              <a:pPr>
                <a:defRPr/>
              </a:pPr>
              <a:t>‹#›</a:t>
            </a:fld>
            <a:endParaRPr lang="en-US"/>
          </a:p>
        </p:txBody>
      </p:sp>
    </p:spTree>
    <p:extLst>
      <p:ext uri="{BB962C8B-B14F-4D97-AF65-F5344CB8AC3E}">
        <p14:creationId xmlns:p14="http://schemas.microsoft.com/office/powerpoint/2010/main" val="1142982914"/>
      </p:ext>
    </p:extLst>
  </p:cSld>
  <p:clrMapOvr>
    <a:masterClrMapping/>
  </p:clrMapOvr>
</p:sldLayout>
</file>

<file path=ppt/slideLayouts/slideLayout19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6093FB8D-AF64-8D43-A610-B1E696E2A401}" type="slidenum">
              <a:rPr lang="en-US"/>
              <a:pPr>
                <a:defRPr/>
              </a:pPr>
              <a:t>‹#›</a:t>
            </a:fld>
            <a:endParaRPr lang="en-US"/>
          </a:p>
        </p:txBody>
      </p:sp>
    </p:spTree>
    <p:extLst>
      <p:ext uri="{BB962C8B-B14F-4D97-AF65-F5344CB8AC3E}">
        <p14:creationId xmlns:p14="http://schemas.microsoft.com/office/powerpoint/2010/main" val="2675888265"/>
      </p:ext>
    </p:extLst>
  </p:cSld>
  <p:clrMapOvr>
    <a:masterClrMapping/>
  </p:clrMapOvr>
</p:sldLayout>
</file>

<file path=ppt/slideLayouts/slideLayout19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02F8B25C-7C16-264F-AC65-ACAB69B8913A}" type="slidenum">
              <a:rPr lang="en-US"/>
              <a:pPr>
                <a:defRPr/>
              </a:pPr>
              <a:t>‹#›</a:t>
            </a:fld>
            <a:endParaRPr lang="en-US"/>
          </a:p>
        </p:txBody>
      </p:sp>
    </p:spTree>
    <p:extLst>
      <p:ext uri="{BB962C8B-B14F-4D97-AF65-F5344CB8AC3E}">
        <p14:creationId xmlns:p14="http://schemas.microsoft.com/office/powerpoint/2010/main" val="252509911"/>
      </p:ext>
    </p:extLst>
  </p:cSld>
  <p:clrMapOvr>
    <a:masterClrMapping/>
  </p:clrMapOvr>
</p:sldLayout>
</file>

<file path=ppt/slideLayouts/slideLayout19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7F8D1555-6CCA-3D46-94E7-ACD11CA54D5F}" type="slidenum">
              <a:rPr lang="en-US"/>
              <a:pPr>
                <a:defRPr/>
              </a:pPr>
              <a:t>‹#›</a:t>
            </a:fld>
            <a:endParaRPr lang="en-US"/>
          </a:p>
        </p:txBody>
      </p:sp>
    </p:spTree>
    <p:extLst>
      <p:ext uri="{BB962C8B-B14F-4D97-AF65-F5344CB8AC3E}">
        <p14:creationId xmlns:p14="http://schemas.microsoft.com/office/powerpoint/2010/main" val="1485276443"/>
      </p:ext>
    </p:extLst>
  </p:cSld>
  <p:clrMapOvr>
    <a:masterClrMapping/>
  </p:clrMapOvr>
</p:sldLayout>
</file>

<file path=ppt/slideLayouts/slideLayout19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A6DF8609-157A-1248-A5FD-9E7A66A00091}" type="slidenum">
              <a:rPr lang="en-US"/>
              <a:pPr>
                <a:defRPr/>
              </a:pPr>
              <a:t>‹#›</a:t>
            </a:fld>
            <a:endParaRPr lang="en-US"/>
          </a:p>
        </p:txBody>
      </p:sp>
    </p:spTree>
    <p:extLst>
      <p:ext uri="{BB962C8B-B14F-4D97-AF65-F5344CB8AC3E}">
        <p14:creationId xmlns:p14="http://schemas.microsoft.com/office/powerpoint/2010/main" val="3481166237"/>
      </p:ext>
    </p:extLst>
  </p:cSld>
  <p:clrMapOvr>
    <a:masterClrMapping/>
  </p:clrMapOvr>
</p:sldLayout>
</file>

<file path=ppt/slideLayouts/slideLayout19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27B94442-9D22-394D-A926-F486D876F096}" type="slidenum">
              <a:rPr lang="en-US"/>
              <a:pPr>
                <a:defRPr/>
              </a:pPr>
              <a:t>‹#›</a:t>
            </a:fld>
            <a:endParaRPr lang="en-US"/>
          </a:p>
        </p:txBody>
      </p:sp>
    </p:spTree>
    <p:extLst>
      <p:ext uri="{BB962C8B-B14F-4D97-AF65-F5344CB8AC3E}">
        <p14:creationId xmlns:p14="http://schemas.microsoft.com/office/powerpoint/2010/main" val="3731406038"/>
      </p:ext>
    </p:extLst>
  </p:cSld>
  <p:clrMapOvr>
    <a:masterClrMapping/>
  </p:clrMapOvr>
</p:sldLayout>
</file>

<file path=ppt/slideLayouts/slideLayout19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67092C8B-69B9-E049-903B-9E9056363E21}" type="slidenum">
              <a:rPr lang="en-US"/>
              <a:pPr>
                <a:defRPr/>
              </a:pPr>
              <a:t>‹#›</a:t>
            </a:fld>
            <a:endParaRPr lang="en-US"/>
          </a:p>
        </p:txBody>
      </p:sp>
    </p:spTree>
    <p:extLst>
      <p:ext uri="{BB962C8B-B14F-4D97-AF65-F5344CB8AC3E}">
        <p14:creationId xmlns:p14="http://schemas.microsoft.com/office/powerpoint/2010/main" val="2429438882"/>
      </p:ext>
    </p:extLst>
  </p:cSld>
  <p:clrMapOvr>
    <a:masterClrMapping/>
  </p:clrMapOvr>
</p:sldLayout>
</file>

<file path=ppt/slideLayouts/slideLayout19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383E31AB-A765-6244-A061-6D68BEDCE341}" type="slidenum">
              <a:rPr lang="en-US"/>
              <a:pPr>
                <a:defRPr/>
              </a:pPr>
              <a:t>‹#›</a:t>
            </a:fld>
            <a:endParaRPr lang="en-US"/>
          </a:p>
        </p:txBody>
      </p:sp>
    </p:spTree>
    <p:extLst>
      <p:ext uri="{BB962C8B-B14F-4D97-AF65-F5344CB8AC3E}">
        <p14:creationId xmlns:p14="http://schemas.microsoft.com/office/powerpoint/2010/main" val="2518827227"/>
      </p:ext>
    </p:extLst>
  </p:cSld>
  <p:clrMapOvr>
    <a:masterClrMapping/>
  </p:clrMapOvr>
</p:sldLayout>
</file>

<file path=ppt/slideLayouts/slideLayout19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2542D221-A724-D046-9A2C-8E8895615EDC}" type="slidenum">
              <a:rPr lang="en-US"/>
              <a:pPr>
                <a:defRPr/>
              </a:pPr>
              <a:t>‹#›</a:t>
            </a:fld>
            <a:endParaRPr lang="en-US"/>
          </a:p>
        </p:txBody>
      </p:sp>
    </p:spTree>
    <p:extLst>
      <p:ext uri="{BB962C8B-B14F-4D97-AF65-F5344CB8AC3E}">
        <p14:creationId xmlns:p14="http://schemas.microsoft.com/office/powerpoint/2010/main" val="1755929366"/>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B5C76902-3902-C244-9D8F-E4869BF85831}" type="slidenum">
              <a:rPr lang="en-US"/>
              <a:pPr>
                <a:defRPr/>
              </a:pPr>
              <a:t>‹#›</a:t>
            </a:fld>
            <a:endParaRPr lang="en-US"/>
          </a:p>
        </p:txBody>
      </p:sp>
    </p:spTree>
    <p:extLst>
      <p:ext uri="{BB962C8B-B14F-4D97-AF65-F5344CB8AC3E}">
        <p14:creationId xmlns:p14="http://schemas.microsoft.com/office/powerpoint/2010/main" val="1182467977"/>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7"/>
          <p:cNvSpPr>
            <a:spLocks noGrp="1" noChangeArrowheads="1"/>
          </p:cNvSpPr>
          <p:nvPr>
            <p:ph type="dt" sz="half" idx="10"/>
          </p:nvPr>
        </p:nvSpPr>
        <p:spPr>
          <a:ln/>
        </p:spPr>
        <p:txBody>
          <a:bodyPr/>
          <a:lstStyle>
            <a:lvl1pPr>
              <a:defRPr/>
            </a:lvl1pPr>
          </a:lstStyle>
          <a:p>
            <a:pPr>
              <a:defRPr/>
            </a:pPr>
            <a:endParaRPr lang="en-US"/>
          </a:p>
        </p:txBody>
      </p:sp>
      <p:sp>
        <p:nvSpPr>
          <p:cNvPr id="6" name="Rectangle 8"/>
          <p:cNvSpPr>
            <a:spLocks noGrp="1" noChangeArrowheads="1"/>
          </p:cNvSpPr>
          <p:nvPr>
            <p:ph type="ftr" sz="quarter" idx="11"/>
          </p:nvPr>
        </p:nvSpPr>
        <p:spPr>
          <a:ln/>
        </p:spPr>
        <p:txBody>
          <a:bodyPr/>
          <a:lstStyle>
            <a:lvl1pPr>
              <a:defRPr/>
            </a:lvl1pPr>
          </a:lstStyle>
          <a:p>
            <a:pPr>
              <a:defRPr/>
            </a:pPr>
            <a:endParaRPr lang="en-US"/>
          </a:p>
        </p:txBody>
      </p:sp>
      <p:sp>
        <p:nvSpPr>
          <p:cNvPr id="7" name="Rectangle 11"/>
          <p:cNvSpPr>
            <a:spLocks noGrp="1" noChangeArrowheads="1"/>
          </p:cNvSpPr>
          <p:nvPr>
            <p:ph type="sldNum" sz="quarter" idx="12"/>
          </p:nvPr>
        </p:nvSpPr>
        <p:spPr>
          <a:ln/>
        </p:spPr>
        <p:txBody>
          <a:bodyPr/>
          <a:lstStyle>
            <a:lvl1pPr>
              <a:defRPr/>
            </a:lvl1pPr>
          </a:lstStyle>
          <a:p>
            <a:pPr>
              <a:defRPr/>
            </a:pPr>
            <a:fld id="{A45D1643-CF32-A74B-B35B-ACE9488EBB38}" type="slidenum">
              <a:rPr lang="en-US"/>
              <a:pPr>
                <a:defRPr/>
              </a:pPr>
              <a:t>‹#›</a:t>
            </a:fld>
            <a:endParaRPr lang="en-US" sz="1400"/>
          </a:p>
        </p:txBody>
      </p:sp>
    </p:spTree>
    <p:extLst>
      <p:ext uri="{BB962C8B-B14F-4D97-AF65-F5344CB8AC3E}">
        <p14:creationId xmlns:p14="http://schemas.microsoft.com/office/powerpoint/2010/main" val="1418798033"/>
      </p:ext>
    </p:extLst>
  </p:cSld>
  <p:clrMapOvr>
    <a:masterClrMapping/>
  </p:clrMapOvr>
</p:sldLayout>
</file>

<file path=ppt/slideLayouts/slideLayout20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9DDFCA8C-37C9-F94A-A7CA-2E98A081991B}" type="slidenum">
              <a:rPr lang="en-US"/>
              <a:pPr>
                <a:defRPr/>
              </a:pPr>
              <a:t>‹#›</a:t>
            </a:fld>
            <a:endParaRPr lang="en-US"/>
          </a:p>
        </p:txBody>
      </p:sp>
    </p:spTree>
    <p:extLst>
      <p:ext uri="{BB962C8B-B14F-4D97-AF65-F5344CB8AC3E}">
        <p14:creationId xmlns:p14="http://schemas.microsoft.com/office/powerpoint/2010/main" val="3762440333"/>
      </p:ext>
    </p:extLst>
  </p:cSld>
  <p:clrMapOvr>
    <a:masterClrMapping/>
  </p:clrMapOvr>
</p:sldLayout>
</file>

<file path=ppt/slideLayouts/slideLayout20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DBBCDDE0-1553-4F44-A296-5AEB16B3A231}" type="slidenum">
              <a:rPr lang="en-US"/>
              <a:pPr>
                <a:defRPr/>
              </a:pPr>
              <a:t>‹#›</a:t>
            </a:fld>
            <a:endParaRPr lang="en-US"/>
          </a:p>
        </p:txBody>
      </p:sp>
    </p:spTree>
    <p:extLst>
      <p:ext uri="{BB962C8B-B14F-4D97-AF65-F5344CB8AC3E}">
        <p14:creationId xmlns:p14="http://schemas.microsoft.com/office/powerpoint/2010/main" val="1918010826"/>
      </p:ext>
    </p:extLst>
  </p:cSld>
  <p:clrMapOvr>
    <a:masterClrMapping/>
  </p:clrMapOvr>
</p:sldLayout>
</file>

<file path=ppt/slideLayouts/slideLayout202.xml><?xml version="1.0" encoding="utf-8"?>
<p:sldLayout xmlns:a="http://schemas.openxmlformats.org/drawingml/2006/main" xmlns:r="http://schemas.openxmlformats.org/officeDocument/2006/relationships" xmlns:p="http://schemas.openxmlformats.org/presentationml/2006/main" type="twoObjOverTx" preserve="1">
  <p:cSld name="Title and 2 Content over Tex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half" idx="3"/>
          </p:nvPr>
        </p:nvSpPr>
        <p:spPr>
          <a:xfrm>
            <a:off x="685800" y="4114800"/>
            <a:ext cx="77724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a:ln/>
        </p:spPr>
        <p:txBody>
          <a:bodyPr/>
          <a:lstStyle>
            <a:lvl1pPr>
              <a:defRPr/>
            </a:lvl1pPr>
          </a:lstStyle>
          <a:p>
            <a:pPr>
              <a:defRPr/>
            </a:pPr>
            <a:endParaRPr lang="en-US"/>
          </a:p>
        </p:txBody>
      </p:sp>
      <p:sp>
        <p:nvSpPr>
          <p:cNvPr id="7" name="Rectangle 5"/>
          <p:cNvSpPr>
            <a:spLocks noGrp="1" noChangeArrowheads="1"/>
          </p:cNvSpPr>
          <p:nvPr>
            <p:ph type="ftr" sz="quarter" idx="11"/>
          </p:nvPr>
        </p:nvSpPr>
        <p:spPr>
          <a:ln/>
        </p:spPr>
        <p:txBody>
          <a:bodyPr/>
          <a:lstStyle>
            <a:lvl1pPr>
              <a:defRPr/>
            </a:lvl1pPr>
          </a:lstStyle>
          <a:p>
            <a:pPr>
              <a:defRPr/>
            </a:pPr>
            <a:endParaRPr lang="en-US"/>
          </a:p>
        </p:txBody>
      </p:sp>
      <p:sp>
        <p:nvSpPr>
          <p:cNvPr id="8" name="Rectangle 6"/>
          <p:cNvSpPr>
            <a:spLocks noGrp="1" noChangeArrowheads="1"/>
          </p:cNvSpPr>
          <p:nvPr>
            <p:ph type="sldNum" sz="quarter" idx="12"/>
          </p:nvPr>
        </p:nvSpPr>
        <p:spPr>
          <a:ln/>
        </p:spPr>
        <p:txBody>
          <a:bodyPr/>
          <a:lstStyle>
            <a:lvl1pPr>
              <a:defRPr/>
            </a:lvl1pPr>
          </a:lstStyle>
          <a:p>
            <a:pPr>
              <a:defRPr/>
            </a:pPr>
            <a:fld id="{67B2581C-E7B9-A84B-B21D-2D8135216925}" type="slidenum">
              <a:rPr lang="en-US"/>
              <a:pPr>
                <a:defRPr/>
              </a:pPr>
              <a:t>‹#›</a:t>
            </a:fld>
            <a:endParaRPr lang="en-US"/>
          </a:p>
        </p:txBody>
      </p:sp>
    </p:spTree>
    <p:extLst>
      <p:ext uri="{BB962C8B-B14F-4D97-AF65-F5344CB8AC3E}">
        <p14:creationId xmlns:p14="http://schemas.microsoft.com/office/powerpoint/2010/main" val="2834972979"/>
      </p:ext>
    </p:extLst>
  </p:cSld>
  <p:clrMapOvr>
    <a:masterClrMapping/>
  </p:clrMapOvr>
</p:sldLayout>
</file>

<file path=ppt/slideLayouts/slideLayout20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591874" name="Rectangle 2"/>
          <p:cNvSpPr>
            <a:spLocks noGrp="1" noChangeArrowheads="1"/>
          </p:cNvSpPr>
          <p:nvPr>
            <p:ph type="ctrTitle"/>
          </p:nvPr>
        </p:nvSpPr>
        <p:spPr>
          <a:xfrm>
            <a:off x="877888" y="1981200"/>
            <a:ext cx="7391400" cy="1371600"/>
          </a:xfrm>
          <a:effectLst/>
        </p:spPr>
        <p:txBody>
          <a:bodyPr/>
          <a:lstStyle>
            <a:lvl1pPr algn="ctr">
              <a:defRPr/>
            </a:lvl1pPr>
          </a:lstStyle>
          <a:p>
            <a:r>
              <a:rPr lang="en-US"/>
              <a:t>Click to edit Master title style</a:t>
            </a:r>
          </a:p>
        </p:txBody>
      </p:sp>
      <p:sp>
        <p:nvSpPr>
          <p:cNvPr id="591875" name="Rectangle 3"/>
          <p:cNvSpPr>
            <a:spLocks noGrp="1" noChangeArrowheads="1"/>
          </p:cNvSpPr>
          <p:nvPr>
            <p:ph type="subTitle" idx="1"/>
          </p:nvPr>
        </p:nvSpPr>
        <p:spPr>
          <a:xfrm>
            <a:off x="1716088" y="3733800"/>
            <a:ext cx="5715000" cy="1447800"/>
          </a:xfrm>
          <a:effectLst/>
        </p:spPr>
        <p:txBody>
          <a:bodyPr/>
          <a:lstStyle>
            <a:lvl1pPr marL="0" indent="0" algn="ctr">
              <a:buFont typeface="Tahoma" pitchFamily="-105" charset="-52"/>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5A899039-CF30-2C48-869C-E08FABA4D0BB}" type="slidenum">
              <a:rPr lang="en-US"/>
              <a:pPr>
                <a:defRPr/>
              </a:pPr>
              <a:t>‹#›</a:t>
            </a:fld>
            <a:endParaRPr lang="en-US"/>
          </a:p>
        </p:txBody>
      </p:sp>
    </p:spTree>
    <p:extLst>
      <p:ext uri="{BB962C8B-B14F-4D97-AF65-F5344CB8AC3E}">
        <p14:creationId xmlns:p14="http://schemas.microsoft.com/office/powerpoint/2010/main" val="1740129094"/>
      </p:ext>
    </p:extLst>
  </p:cSld>
  <p:clrMapOvr>
    <a:masterClrMapping/>
  </p:clrMapOvr>
</p:sldLayout>
</file>

<file path=ppt/slideLayouts/slideLayout20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767AFB64-CED4-0E47-9329-FC68B58F3876}" type="slidenum">
              <a:rPr lang="en-US"/>
              <a:pPr>
                <a:defRPr/>
              </a:pPr>
              <a:t>‹#›</a:t>
            </a:fld>
            <a:endParaRPr lang="en-US"/>
          </a:p>
        </p:txBody>
      </p:sp>
    </p:spTree>
    <p:extLst>
      <p:ext uri="{BB962C8B-B14F-4D97-AF65-F5344CB8AC3E}">
        <p14:creationId xmlns:p14="http://schemas.microsoft.com/office/powerpoint/2010/main" val="361980087"/>
      </p:ext>
    </p:extLst>
  </p:cSld>
  <p:clrMapOvr>
    <a:masterClrMapping/>
  </p:clrMapOvr>
</p:sldLayout>
</file>

<file path=ppt/slideLayouts/slideLayout20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DA1D5A1B-8081-8940-9996-D530813F21A8}" type="slidenum">
              <a:rPr lang="en-US"/>
              <a:pPr>
                <a:defRPr/>
              </a:pPr>
              <a:t>‹#›</a:t>
            </a:fld>
            <a:endParaRPr lang="en-US"/>
          </a:p>
        </p:txBody>
      </p:sp>
    </p:spTree>
    <p:extLst>
      <p:ext uri="{BB962C8B-B14F-4D97-AF65-F5344CB8AC3E}">
        <p14:creationId xmlns:p14="http://schemas.microsoft.com/office/powerpoint/2010/main" val="1577818611"/>
      </p:ext>
    </p:extLst>
  </p:cSld>
  <p:clrMapOvr>
    <a:masterClrMapping/>
  </p:clrMapOvr>
</p:sldLayout>
</file>

<file path=ppt/slideLayouts/slideLayout20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050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050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40B81A1A-787D-9F4B-9AAC-ED916BDB9F12}" type="slidenum">
              <a:rPr lang="en-US"/>
              <a:pPr>
                <a:defRPr/>
              </a:pPr>
              <a:t>‹#›</a:t>
            </a:fld>
            <a:endParaRPr lang="en-US"/>
          </a:p>
        </p:txBody>
      </p:sp>
    </p:spTree>
    <p:extLst>
      <p:ext uri="{BB962C8B-B14F-4D97-AF65-F5344CB8AC3E}">
        <p14:creationId xmlns:p14="http://schemas.microsoft.com/office/powerpoint/2010/main" val="3889292428"/>
      </p:ext>
    </p:extLst>
  </p:cSld>
  <p:clrMapOvr>
    <a:masterClrMapping/>
  </p:clrMapOvr>
</p:sldLayout>
</file>

<file path=ppt/slideLayouts/slideLayout20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0FA4566A-166B-DE4E-AAB3-DB1993A2BA84}" type="slidenum">
              <a:rPr lang="en-US"/>
              <a:pPr>
                <a:defRPr/>
              </a:pPr>
              <a:t>‹#›</a:t>
            </a:fld>
            <a:endParaRPr lang="en-US"/>
          </a:p>
        </p:txBody>
      </p:sp>
    </p:spTree>
    <p:extLst>
      <p:ext uri="{BB962C8B-B14F-4D97-AF65-F5344CB8AC3E}">
        <p14:creationId xmlns:p14="http://schemas.microsoft.com/office/powerpoint/2010/main" val="3561897396"/>
      </p:ext>
    </p:extLst>
  </p:cSld>
  <p:clrMapOvr>
    <a:masterClrMapping/>
  </p:clrMapOvr>
</p:sldLayout>
</file>

<file path=ppt/slideLayouts/slideLayout20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6B60B17C-7AE8-1549-B87C-5C6CB8D7DF72}" type="slidenum">
              <a:rPr lang="en-US"/>
              <a:pPr>
                <a:defRPr/>
              </a:pPr>
              <a:t>‹#›</a:t>
            </a:fld>
            <a:endParaRPr lang="en-US"/>
          </a:p>
        </p:txBody>
      </p:sp>
    </p:spTree>
    <p:extLst>
      <p:ext uri="{BB962C8B-B14F-4D97-AF65-F5344CB8AC3E}">
        <p14:creationId xmlns:p14="http://schemas.microsoft.com/office/powerpoint/2010/main" val="2236290365"/>
      </p:ext>
    </p:extLst>
  </p:cSld>
  <p:clrMapOvr>
    <a:masterClrMapping/>
  </p:clrMapOvr>
</p:sldLayout>
</file>

<file path=ppt/slideLayouts/slideLayout20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5F2A730C-CD7C-9743-BB88-1D63A4B93E7C}" type="slidenum">
              <a:rPr lang="en-US"/>
              <a:pPr>
                <a:defRPr/>
              </a:pPr>
              <a:t>‹#›</a:t>
            </a:fld>
            <a:endParaRPr lang="en-US"/>
          </a:p>
        </p:txBody>
      </p:sp>
    </p:spTree>
    <p:extLst>
      <p:ext uri="{BB962C8B-B14F-4D97-AF65-F5344CB8AC3E}">
        <p14:creationId xmlns:p14="http://schemas.microsoft.com/office/powerpoint/2010/main" val="1242082229"/>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7"/>
          <p:cNvSpPr>
            <a:spLocks noGrp="1" noChangeArrowheads="1"/>
          </p:cNvSpPr>
          <p:nvPr>
            <p:ph type="dt" sz="half" idx="10"/>
          </p:nvPr>
        </p:nvSpPr>
        <p:spPr>
          <a:ln/>
        </p:spPr>
        <p:txBody>
          <a:bodyPr/>
          <a:lstStyle>
            <a:lvl1pPr>
              <a:defRPr/>
            </a:lvl1pPr>
          </a:lstStyle>
          <a:p>
            <a:pPr>
              <a:defRPr/>
            </a:pPr>
            <a:endParaRPr lang="en-US"/>
          </a:p>
        </p:txBody>
      </p:sp>
      <p:sp>
        <p:nvSpPr>
          <p:cNvPr id="6" name="Rectangle 8"/>
          <p:cNvSpPr>
            <a:spLocks noGrp="1" noChangeArrowheads="1"/>
          </p:cNvSpPr>
          <p:nvPr>
            <p:ph type="ftr" sz="quarter" idx="11"/>
          </p:nvPr>
        </p:nvSpPr>
        <p:spPr>
          <a:ln/>
        </p:spPr>
        <p:txBody>
          <a:bodyPr/>
          <a:lstStyle>
            <a:lvl1pPr>
              <a:defRPr/>
            </a:lvl1pPr>
          </a:lstStyle>
          <a:p>
            <a:pPr>
              <a:defRPr/>
            </a:pPr>
            <a:endParaRPr lang="en-US"/>
          </a:p>
        </p:txBody>
      </p:sp>
      <p:sp>
        <p:nvSpPr>
          <p:cNvPr id="7" name="Rectangle 11"/>
          <p:cNvSpPr>
            <a:spLocks noGrp="1" noChangeArrowheads="1"/>
          </p:cNvSpPr>
          <p:nvPr>
            <p:ph type="sldNum" sz="quarter" idx="12"/>
          </p:nvPr>
        </p:nvSpPr>
        <p:spPr>
          <a:ln/>
        </p:spPr>
        <p:txBody>
          <a:bodyPr/>
          <a:lstStyle>
            <a:lvl1pPr>
              <a:defRPr/>
            </a:lvl1pPr>
          </a:lstStyle>
          <a:p>
            <a:pPr>
              <a:defRPr/>
            </a:pPr>
            <a:fld id="{90569DEB-71B6-784E-86DD-9B65BC69FE7C}" type="slidenum">
              <a:rPr lang="en-US"/>
              <a:pPr>
                <a:defRPr/>
              </a:pPr>
              <a:t>‹#›</a:t>
            </a:fld>
            <a:endParaRPr lang="en-US" sz="1400"/>
          </a:p>
        </p:txBody>
      </p:sp>
    </p:spTree>
    <p:extLst>
      <p:ext uri="{BB962C8B-B14F-4D97-AF65-F5344CB8AC3E}">
        <p14:creationId xmlns:p14="http://schemas.microsoft.com/office/powerpoint/2010/main" val="2631541365"/>
      </p:ext>
    </p:extLst>
  </p:cSld>
  <p:clrMapOvr>
    <a:masterClrMapping/>
  </p:clrMapOvr>
</p:sldLayout>
</file>

<file path=ppt/slideLayouts/slideLayout21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65A5380F-BD4D-4543-81A8-97987AD12C11}" type="slidenum">
              <a:rPr lang="en-US"/>
              <a:pPr>
                <a:defRPr/>
              </a:pPr>
              <a:t>‹#›</a:t>
            </a:fld>
            <a:endParaRPr lang="en-US"/>
          </a:p>
        </p:txBody>
      </p:sp>
    </p:spTree>
    <p:extLst>
      <p:ext uri="{BB962C8B-B14F-4D97-AF65-F5344CB8AC3E}">
        <p14:creationId xmlns:p14="http://schemas.microsoft.com/office/powerpoint/2010/main" val="524617832"/>
      </p:ext>
    </p:extLst>
  </p:cSld>
  <p:clrMapOvr>
    <a:masterClrMapping/>
  </p:clrMapOvr>
</p:sldLayout>
</file>

<file path=ppt/slideLayouts/slideLayout21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1DC89C7E-3B8F-F141-B164-EC6ECD5207FE}" type="slidenum">
              <a:rPr lang="en-US"/>
              <a:pPr>
                <a:defRPr/>
              </a:pPr>
              <a:t>‹#›</a:t>
            </a:fld>
            <a:endParaRPr lang="en-US"/>
          </a:p>
        </p:txBody>
      </p:sp>
    </p:spTree>
    <p:extLst>
      <p:ext uri="{BB962C8B-B14F-4D97-AF65-F5344CB8AC3E}">
        <p14:creationId xmlns:p14="http://schemas.microsoft.com/office/powerpoint/2010/main" val="1622172100"/>
      </p:ext>
    </p:extLst>
  </p:cSld>
  <p:clrMapOvr>
    <a:masterClrMapping/>
  </p:clrMapOvr>
</p:sldLayout>
</file>

<file path=ppt/slideLayouts/slideLayout21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791F9DC3-870C-3F4A-9B78-048A1652FFFB}" type="slidenum">
              <a:rPr lang="en-US"/>
              <a:pPr>
                <a:defRPr/>
              </a:pPr>
              <a:t>‹#›</a:t>
            </a:fld>
            <a:endParaRPr lang="en-US"/>
          </a:p>
        </p:txBody>
      </p:sp>
    </p:spTree>
    <p:extLst>
      <p:ext uri="{BB962C8B-B14F-4D97-AF65-F5344CB8AC3E}">
        <p14:creationId xmlns:p14="http://schemas.microsoft.com/office/powerpoint/2010/main" val="1944581170"/>
      </p:ext>
    </p:extLst>
  </p:cSld>
  <p:clrMapOvr>
    <a:masterClrMapping/>
  </p:clrMapOvr>
</p:sldLayout>
</file>

<file path=ppt/slideLayouts/slideLayout21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102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102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6E37B842-BB35-1949-B258-AC0CDB45A648}" type="slidenum">
              <a:rPr lang="en-US"/>
              <a:pPr>
                <a:defRPr/>
              </a:pPr>
              <a:t>‹#›</a:t>
            </a:fld>
            <a:endParaRPr lang="en-US"/>
          </a:p>
        </p:txBody>
      </p:sp>
    </p:spTree>
    <p:extLst>
      <p:ext uri="{BB962C8B-B14F-4D97-AF65-F5344CB8AC3E}">
        <p14:creationId xmlns:p14="http://schemas.microsoft.com/office/powerpoint/2010/main" val="1338584965"/>
      </p:ext>
    </p:extLst>
  </p:cSld>
  <p:clrMapOvr>
    <a:masterClrMapping/>
  </p:clrMapOvr>
</p:sldLayout>
</file>

<file path=ppt/slideLayouts/slideLayout21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94CA6484-2100-934F-8607-11BA0D8C68C6}" type="slidenum">
              <a:rPr lang="en-US"/>
              <a:pPr>
                <a:defRPr/>
              </a:pPr>
              <a:t>‹#›</a:t>
            </a:fld>
            <a:endParaRPr lang="en-US"/>
          </a:p>
        </p:txBody>
      </p:sp>
    </p:spTree>
    <p:extLst>
      <p:ext uri="{BB962C8B-B14F-4D97-AF65-F5344CB8AC3E}">
        <p14:creationId xmlns:p14="http://schemas.microsoft.com/office/powerpoint/2010/main" val="581892664"/>
      </p:ext>
    </p:extLst>
  </p:cSld>
  <p:clrMapOvr>
    <a:masterClrMapping/>
  </p:clrMapOvr>
</p:sldLayout>
</file>

<file path=ppt/slideLayouts/slideLayout21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A07342E7-A783-2041-952C-39EF2123A14C}" type="slidenum">
              <a:rPr lang="en-US"/>
              <a:pPr>
                <a:defRPr/>
              </a:pPr>
              <a:t>‹#›</a:t>
            </a:fld>
            <a:endParaRPr lang="en-US"/>
          </a:p>
        </p:txBody>
      </p:sp>
    </p:spTree>
    <p:extLst>
      <p:ext uri="{BB962C8B-B14F-4D97-AF65-F5344CB8AC3E}">
        <p14:creationId xmlns:p14="http://schemas.microsoft.com/office/powerpoint/2010/main" val="2547998155"/>
      </p:ext>
    </p:extLst>
  </p:cSld>
  <p:clrMapOvr>
    <a:masterClrMapping/>
  </p:clrMapOvr>
</p:sldLayout>
</file>

<file path=ppt/slideLayouts/slideLayout21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CEA8C86E-41C0-434E-8D8D-B6FF081F03A0}" type="slidenum">
              <a:rPr lang="en-US"/>
              <a:pPr>
                <a:defRPr/>
              </a:pPr>
              <a:t>‹#›</a:t>
            </a:fld>
            <a:endParaRPr lang="en-US"/>
          </a:p>
        </p:txBody>
      </p:sp>
    </p:spTree>
    <p:extLst>
      <p:ext uri="{BB962C8B-B14F-4D97-AF65-F5344CB8AC3E}">
        <p14:creationId xmlns:p14="http://schemas.microsoft.com/office/powerpoint/2010/main" val="2321463909"/>
      </p:ext>
    </p:extLst>
  </p:cSld>
  <p:clrMapOvr>
    <a:masterClrMapping/>
  </p:clrMapOvr>
</p:sldLayout>
</file>

<file path=ppt/slideLayouts/slideLayout21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295400" y="1676400"/>
            <a:ext cx="3657600" cy="44497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105400" y="1676400"/>
            <a:ext cx="3657600" cy="44497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B4427BD5-7623-4343-8B08-108CE7D8F83E}" type="slidenum">
              <a:rPr lang="en-US"/>
              <a:pPr>
                <a:defRPr/>
              </a:pPr>
              <a:t>‹#›</a:t>
            </a:fld>
            <a:endParaRPr lang="en-US"/>
          </a:p>
        </p:txBody>
      </p:sp>
    </p:spTree>
    <p:extLst>
      <p:ext uri="{BB962C8B-B14F-4D97-AF65-F5344CB8AC3E}">
        <p14:creationId xmlns:p14="http://schemas.microsoft.com/office/powerpoint/2010/main" val="696147415"/>
      </p:ext>
    </p:extLst>
  </p:cSld>
  <p:clrMapOvr>
    <a:masterClrMapping/>
  </p:clrMapOvr>
</p:sldLayout>
</file>

<file path=ppt/slideLayouts/slideLayout21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A782197A-DA69-184E-97E8-0ED1B68216C4}" type="slidenum">
              <a:rPr lang="en-US"/>
              <a:pPr>
                <a:defRPr/>
              </a:pPr>
              <a:t>‹#›</a:t>
            </a:fld>
            <a:endParaRPr lang="en-US"/>
          </a:p>
        </p:txBody>
      </p:sp>
    </p:spTree>
    <p:extLst>
      <p:ext uri="{BB962C8B-B14F-4D97-AF65-F5344CB8AC3E}">
        <p14:creationId xmlns:p14="http://schemas.microsoft.com/office/powerpoint/2010/main" val="424410733"/>
      </p:ext>
    </p:extLst>
  </p:cSld>
  <p:clrMapOvr>
    <a:masterClrMapping/>
  </p:clrMapOvr>
</p:sldLayout>
</file>

<file path=ppt/slideLayouts/slideLayout21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4556975D-6670-D840-BA01-277AFA1832F3}" type="slidenum">
              <a:rPr lang="en-US"/>
              <a:pPr>
                <a:defRPr/>
              </a:pPr>
              <a:t>‹#›</a:t>
            </a:fld>
            <a:endParaRPr lang="en-US"/>
          </a:p>
        </p:txBody>
      </p:sp>
    </p:spTree>
    <p:extLst>
      <p:ext uri="{BB962C8B-B14F-4D97-AF65-F5344CB8AC3E}">
        <p14:creationId xmlns:p14="http://schemas.microsoft.com/office/powerpoint/2010/main" val="15903332"/>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7"/>
          <p:cNvSpPr>
            <a:spLocks noGrp="1" noChangeArrowheads="1"/>
          </p:cNvSpPr>
          <p:nvPr>
            <p:ph type="dt" sz="half" idx="10"/>
          </p:nvPr>
        </p:nvSpPr>
        <p:spPr>
          <a:ln/>
        </p:spPr>
        <p:txBody>
          <a:bodyPr/>
          <a:lstStyle>
            <a:lvl1pPr>
              <a:defRPr/>
            </a:lvl1pPr>
          </a:lstStyle>
          <a:p>
            <a:pPr>
              <a:defRPr/>
            </a:pPr>
            <a:endParaRPr lang="en-US"/>
          </a:p>
        </p:txBody>
      </p:sp>
      <p:sp>
        <p:nvSpPr>
          <p:cNvPr id="5" name="Rectangle 8"/>
          <p:cNvSpPr>
            <a:spLocks noGrp="1" noChangeArrowheads="1"/>
          </p:cNvSpPr>
          <p:nvPr>
            <p:ph type="ftr" sz="quarter" idx="11"/>
          </p:nvPr>
        </p:nvSpPr>
        <p:spPr>
          <a:ln/>
        </p:spPr>
        <p:txBody>
          <a:bodyPr/>
          <a:lstStyle>
            <a:lvl1pPr>
              <a:defRPr/>
            </a:lvl1pPr>
          </a:lstStyle>
          <a:p>
            <a:pPr>
              <a:defRPr/>
            </a:pPr>
            <a:endParaRPr lang="en-US"/>
          </a:p>
        </p:txBody>
      </p:sp>
      <p:sp>
        <p:nvSpPr>
          <p:cNvPr id="6" name="Rectangle 11"/>
          <p:cNvSpPr>
            <a:spLocks noGrp="1" noChangeArrowheads="1"/>
          </p:cNvSpPr>
          <p:nvPr>
            <p:ph type="sldNum" sz="quarter" idx="12"/>
          </p:nvPr>
        </p:nvSpPr>
        <p:spPr>
          <a:ln/>
        </p:spPr>
        <p:txBody>
          <a:bodyPr/>
          <a:lstStyle>
            <a:lvl1pPr>
              <a:defRPr/>
            </a:lvl1pPr>
          </a:lstStyle>
          <a:p>
            <a:pPr>
              <a:defRPr/>
            </a:pPr>
            <a:fld id="{9742E6DF-660A-7443-BA3A-F07EE1F56C94}" type="slidenum">
              <a:rPr lang="en-US"/>
              <a:pPr>
                <a:defRPr/>
              </a:pPr>
              <a:t>‹#›</a:t>
            </a:fld>
            <a:endParaRPr lang="en-US" sz="1400"/>
          </a:p>
        </p:txBody>
      </p:sp>
    </p:spTree>
    <p:extLst>
      <p:ext uri="{BB962C8B-B14F-4D97-AF65-F5344CB8AC3E}">
        <p14:creationId xmlns:p14="http://schemas.microsoft.com/office/powerpoint/2010/main" val="934618062"/>
      </p:ext>
    </p:extLst>
  </p:cSld>
  <p:clrMapOvr>
    <a:masterClrMapping/>
  </p:clrMapOvr>
</p:sldLayout>
</file>

<file path=ppt/slideLayouts/slideLayout22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50691D12-9F72-6B4D-9DC0-4CF23AC1E9C6}" type="slidenum">
              <a:rPr lang="en-US"/>
              <a:pPr>
                <a:defRPr/>
              </a:pPr>
              <a:t>‹#›</a:t>
            </a:fld>
            <a:endParaRPr lang="en-US"/>
          </a:p>
        </p:txBody>
      </p:sp>
    </p:spTree>
    <p:extLst>
      <p:ext uri="{BB962C8B-B14F-4D97-AF65-F5344CB8AC3E}">
        <p14:creationId xmlns:p14="http://schemas.microsoft.com/office/powerpoint/2010/main" val="2348108139"/>
      </p:ext>
    </p:extLst>
  </p:cSld>
  <p:clrMapOvr>
    <a:masterClrMapping/>
  </p:clrMapOvr>
</p:sldLayout>
</file>

<file path=ppt/slideLayouts/slideLayout22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BC0FCFC9-7A05-D64E-8A27-6D13B2055DEA}" type="slidenum">
              <a:rPr lang="en-US"/>
              <a:pPr>
                <a:defRPr/>
              </a:pPr>
              <a:t>‹#›</a:t>
            </a:fld>
            <a:endParaRPr lang="en-US"/>
          </a:p>
        </p:txBody>
      </p:sp>
    </p:spTree>
    <p:extLst>
      <p:ext uri="{BB962C8B-B14F-4D97-AF65-F5344CB8AC3E}">
        <p14:creationId xmlns:p14="http://schemas.microsoft.com/office/powerpoint/2010/main" val="3272870789"/>
      </p:ext>
    </p:extLst>
  </p:cSld>
  <p:clrMapOvr>
    <a:masterClrMapping/>
  </p:clrMapOvr>
</p:sldLayout>
</file>

<file path=ppt/slideLayouts/slideLayout22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93E775E7-7C6A-014B-B271-8EBF838CF5B9}" type="slidenum">
              <a:rPr lang="en-US"/>
              <a:pPr>
                <a:defRPr/>
              </a:pPr>
              <a:t>‹#›</a:t>
            </a:fld>
            <a:endParaRPr lang="en-US"/>
          </a:p>
        </p:txBody>
      </p:sp>
    </p:spTree>
    <p:extLst>
      <p:ext uri="{BB962C8B-B14F-4D97-AF65-F5344CB8AC3E}">
        <p14:creationId xmlns:p14="http://schemas.microsoft.com/office/powerpoint/2010/main" val="2565547666"/>
      </p:ext>
    </p:extLst>
  </p:cSld>
  <p:clrMapOvr>
    <a:masterClrMapping/>
  </p:clrMapOvr>
</p:sldLayout>
</file>

<file path=ppt/slideLayouts/slideLayout22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0C6723D3-0347-BC45-9636-A91B3BD946A0}" type="slidenum">
              <a:rPr lang="en-US"/>
              <a:pPr>
                <a:defRPr/>
              </a:pPr>
              <a:t>‹#›</a:t>
            </a:fld>
            <a:endParaRPr lang="en-US"/>
          </a:p>
        </p:txBody>
      </p:sp>
    </p:spTree>
    <p:extLst>
      <p:ext uri="{BB962C8B-B14F-4D97-AF65-F5344CB8AC3E}">
        <p14:creationId xmlns:p14="http://schemas.microsoft.com/office/powerpoint/2010/main" val="1005108704"/>
      </p:ext>
    </p:extLst>
  </p:cSld>
  <p:clrMapOvr>
    <a:masterClrMapping/>
  </p:clrMapOvr>
</p:sldLayout>
</file>

<file path=ppt/slideLayouts/slideLayout22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48450" y="274638"/>
            <a:ext cx="211455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304800" y="274638"/>
            <a:ext cx="619125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0649F6CC-1738-DF4C-BB15-1B4E16CE41B1}" type="slidenum">
              <a:rPr lang="en-US"/>
              <a:pPr>
                <a:defRPr/>
              </a:pPr>
              <a:t>‹#›</a:t>
            </a:fld>
            <a:endParaRPr lang="en-US"/>
          </a:p>
        </p:txBody>
      </p:sp>
    </p:spTree>
    <p:extLst>
      <p:ext uri="{BB962C8B-B14F-4D97-AF65-F5344CB8AC3E}">
        <p14:creationId xmlns:p14="http://schemas.microsoft.com/office/powerpoint/2010/main" val="2036922398"/>
      </p:ext>
    </p:extLst>
  </p:cSld>
  <p:clrMapOvr>
    <a:masterClrMapping/>
  </p:clrMapOvr>
</p:sldLayout>
</file>

<file path=ppt/slideLayouts/slideLayout22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eaLnBrk="0" hangingPunct="0">
              <a:defRPr>
                <a:latin typeface="BONES" charset="0"/>
              </a:defRPr>
            </a:lvl1pPr>
          </a:lstStyle>
          <a:p>
            <a:pPr>
              <a:defRPr/>
            </a:pPr>
            <a:endParaRPr lang="en-US"/>
          </a:p>
        </p:txBody>
      </p:sp>
      <p:sp>
        <p:nvSpPr>
          <p:cNvPr id="5" name="Rectangle 5"/>
          <p:cNvSpPr>
            <a:spLocks noGrp="1" noChangeArrowheads="1"/>
          </p:cNvSpPr>
          <p:nvPr>
            <p:ph type="ftr" sz="quarter" idx="11"/>
          </p:nvPr>
        </p:nvSpPr>
        <p:spPr/>
        <p:txBody>
          <a:bodyPr/>
          <a:lstStyle>
            <a:lvl1pPr algn="l" eaLnBrk="0" hangingPunct="0">
              <a:defRPr>
                <a:latin typeface="BONES" charset="0"/>
              </a:defRPr>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defRPr>
                <a:latin typeface="BONES" charset="0"/>
              </a:defRPr>
            </a:lvl1pPr>
          </a:lstStyle>
          <a:p>
            <a:pPr>
              <a:defRPr/>
            </a:pPr>
            <a:fld id="{82DD68C1-3D3B-5B4C-92D9-9D39F684EF00}" type="slidenum">
              <a:rPr lang="en-US"/>
              <a:pPr>
                <a:defRPr/>
              </a:pPr>
              <a:t>‹#›</a:t>
            </a:fld>
            <a:endParaRPr lang="en-US"/>
          </a:p>
        </p:txBody>
      </p:sp>
    </p:spTree>
    <p:extLst>
      <p:ext uri="{BB962C8B-B14F-4D97-AF65-F5344CB8AC3E}">
        <p14:creationId xmlns:p14="http://schemas.microsoft.com/office/powerpoint/2010/main" val="635085301"/>
      </p:ext>
    </p:extLst>
  </p:cSld>
  <p:clrMapOvr>
    <a:masterClrMapping/>
  </p:clrMapOvr>
</p:sldLayout>
</file>

<file path=ppt/slideLayouts/slideLayout22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0" hangingPunct="0">
              <a:defRPr>
                <a:latin typeface="BONES" charset="0"/>
              </a:defRPr>
            </a:lvl1pPr>
          </a:lstStyle>
          <a:p>
            <a:pPr>
              <a:defRPr/>
            </a:pPr>
            <a:endParaRPr lang="en-US"/>
          </a:p>
        </p:txBody>
      </p:sp>
      <p:sp>
        <p:nvSpPr>
          <p:cNvPr id="5" name="Rectangle 5"/>
          <p:cNvSpPr>
            <a:spLocks noGrp="1" noChangeArrowheads="1"/>
          </p:cNvSpPr>
          <p:nvPr>
            <p:ph type="ftr" sz="quarter" idx="11"/>
          </p:nvPr>
        </p:nvSpPr>
        <p:spPr/>
        <p:txBody>
          <a:bodyPr/>
          <a:lstStyle>
            <a:lvl1pPr algn="l" eaLnBrk="0" hangingPunct="0">
              <a:defRPr>
                <a:latin typeface="BONES" charset="0"/>
              </a:defRPr>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defRPr>
                <a:latin typeface="BONES" charset="0"/>
              </a:defRPr>
            </a:lvl1pPr>
          </a:lstStyle>
          <a:p>
            <a:pPr>
              <a:defRPr/>
            </a:pPr>
            <a:fld id="{2DCA15FE-166B-E14D-A205-EA297BE8C371}" type="slidenum">
              <a:rPr lang="en-US"/>
              <a:pPr>
                <a:defRPr/>
              </a:pPr>
              <a:t>‹#›</a:t>
            </a:fld>
            <a:endParaRPr lang="en-US"/>
          </a:p>
        </p:txBody>
      </p:sp>
    </p:spTree>
    <p:extLst>
      <p:ext uri="{BB962C8B-B14F-4D97-AF65-F5344CB8AC3E}">
        <p14:creationId xmlns:p14="http://schemas.microsoft.com/office/powerpoint/2010/main" val="1743498525"/>
      </p:ext>
    </p:extLst>
  </p:cSld>
  <p:clrMapOvr>
    <a:masterClrMapping/>
  </p:clrMapOvr>
</p:sldLayout>
</file>

<file path=ppt/slideLayouts/slideLayout22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eaLnBrk="0" hangingPunct="0">
              <a:defRPr>
                <a:latin typeface="BONES" charset="0"/>
              </a:defRPr>
            </a:lvl1pPr>
          </a:lstStyle>
          <a:p>
            <a:pPr>
              <a:defRPr/>
            </a:pPr>
            <a:endParaRPr lang="en-US"/>
          </a:p>
        </p:txBody>
      </p:sp>
      <p:sp>
        <p:nvSpPr>
          <p:cNvPr id="5" name="Rectangle 5"/>
          <p:cNvSpPr>
            <a:spLocks noGrp="1" noChangeArrowheads="1"/>
          </p:cNvSpPr>
          <p:nvPr>
            <p:ph type="ftr" sz="quarter" idx="11"/>
          </p:nvPr>
        </p:nvSpPr>
        <p:spPr/>
        <p:txBody>
          <a:bodyPr/>
          <a:lstStyle>
            <a:lvl1pPr algn="l" eaLnBrk="0" hangingPunct="0">
              <a:defRPr>
                <a:latin typeface="BONES" charset="0"/>
              </a:defRPr>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defRPr>
                <a:latin typeface="BONES" charset="0"/>
              </a:defRPr>
            </a:lvl1pPr>
          </a:lstStyle>
          <a:p>
            <a:pPr>
              <a:defRPr/>
            </a:pPr>
            <a:fld id="{1137B4BA-D13F-5346-ABD5-ADFCB3E2136D}" type="slidenum">
              <a:rPr lang="en-US"/>
              <a:pPr>
                <a:defRPr/>
              </a:pPr>
              <a:t>‹#›</a:t>
            </a:fld>
            <a:endParaRPr lang="en-US"/>
          </a:p>
        </p:txBody>
      </p:sp>
    </p:spTree>
    <p:extLst>
      <p:ext uri="{BB962C8B-B14F-4D97-AF65-F5344CB8AC3E}">
        <p14:creationId xmlns:p14="http://schemas.microsoft.com/office/powerpoint/2010/main" val="1455280696"/>
      </p:ext>
    </p:extLst>
  </p:cSld>
  <p:clrMapOvr>
    <a:masterClrMapping/>
  </p:clrMapOvr>
</p:sldLayout>
</file>

<file path=ppt/slideLayouts/slideLayout22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eaLnBrk="0" hangingPunct="0">
              <a:defRPr>
                <a:latin typeface="BONES" charset="0"/>
              </a:defRPr>
            </a:lvl1pPr>
          </a:lstStyle>
          <a:p>
            <a:pPr>
              <a:defRPr/>
            </a:pPr>
            <a:endParaRPr lang="en-US"/>
          </a:p>
        </p:txBody>
      </p:sp>
      <p:sp>
        <p:nvSpPr>
          <p:cNvPr id="6" name="Rectangle 5"/>
          <p:cNvSpPr>
            <a:spLocks noGrp="1" noChangeArrowheads="1"/>
          </p:cNvSpPr>
          <p:nvPr>
            <p:ph type="ftr" sz="quarter" idx="11"/>
          </p:nvPr>
        </p:nvSpPr>
        <p:spPr/>
        <p:txBody>
          <a:bodyPr/>
          <a:lstStyle>
            <a:lvl1pPr algn="l" eaLnBrk="0" hangingPunct="0">
              <a:defRPr>
                <a:latin typeface="BONES" charset="0"/>
              </a:defRPr>
            </a:lvl1pPr>
          </a:lstStyle>
          <a:p>
            <a:pPr>
              <a:defRPr/>
            </a:pPr>
            <a:endParaRPr lang="en-US"/>
          </a:p>
        </p:txBody>
      </p:sp>
      <p:sp>
        <p:nvSpPr>
          <p:cNvPr id="7" name="Rectangle 6"/>
          <p:cNvSpPr>
            <a:spLocks noGrp="1" noChangeArrowheads="1"/>
          </p:cNvSpPr>
          <p:nvPr>
            <p:ph type="sldNum" sz="quarter" idx="12"/>
          </p:nvPr>
        </p:nvSpPr>
        <p:spPr/>
        <p:txBody>
          <a:bodyPr/>
          <a:lstStyle>
            <a:lvl1pPr eaLnBrk="0" hangingPunct="0">
              <a:defRPr>
                <a:latin typeface="BONES" charset="0"/>
              </a:defRPr>
            </a:lvl1pPr>
          </a:lstStyle>
          <a:p>
            <a:pPr>
              <a:defRPr/>
            </a:pPr>
            <a:fld id="{C01C234E-D6A8-4248-B8CC-89200AFFA282}" type="slidenum">
              <a:rPr lang="en-US"/>
              <a:pPr>
                <a:defRPr/>
              </a:pPr>
              <a:t>‹#›</a:t>
            </a:fld>
            <a:endParaRPr lang="en-US"/>
          </a:p>
        </p:txBody>
      </p:sp>
    </p:spTree>
    <p:extLst>
      <p:ext uri="{BB962C8B-B14F-4D97-AF65-F5344CB8AC3E}">
        <p14:creationId xmlns:p14="http://schemas.microsoft.com/office/powerpoint/2010/main" val="1176533692"/>
      </p:ext>
    </p:extLst>
  </p:cSld>
  <p:clrMapOvr>
    <a:masterClrMapping/>
  </p:clrMapOvr>
</p:sldLayout>
</file>

<file path=ppt/slideLayouts/slideLayout22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eaLnBrk="0" hangingPunct="0">
              <a:defRPr>
                <a:latin typeface="BONES" charset="0"/>
              </a:defRPr>
            </a:lvl1pPr>
          </a:lstStyle>
          <a:p>
            <a:pPr>
              <a:defRPr/>
            </a:pPr>
            <a:endParaRPr lang="en-US"/>
          </a:p>
        </p:txBody>
      </p:sp>
      <p:sp>
        <p:nvSpPr>
          <p:cNvPr id="8" name="Rectangle 5"/>
          <p:cNvSpPr>
            <a:spLocks noGrp="1" noChangeArrowheads="1"/>
          </p:cNvSpPr>
          <p:nvPr>
            <p:ph type="ftr" sz="quarter" idx="11"/>
          </p:nvPr>
        </p:nvSpPr>
        <p:spPr/>
        <p:txBody>
          <a:bodyPr/>
          <a:lstStyle>
            <a:lvl1pPr algn="l" eaLnBrk="0" hangingPunct="0">
              <a:defRPr>
                <a:latin typeface="BONES" charset="0"/>
              </a:defRPr>
            </a:lvl1pPr>
          </a:lstStyle>
          <a:p>
            <a:pPr>
              <a:defRPr/>
            </a:pPr>
            <a:endParaRPr lang="en-US"/>
          </a:p>
        </p:txBody>
      </p:sp>
      <p:sp>
        <p:nvSpPr>
          <p:cNvPr id="9" name="Rectangle 6"/>
          <p:cNvSpPr>
            <a:spLocks noGrp="1" noChangeArrowheads="1"/>
          </p:cNvSpPr>
          <p:nvPr>
            <p:ph type="sldNum" sz="quarter" idx="12"/>
          </p:nvPr>
        </p:nvSpPr>
        <p:spPr/>
        <p:txBody>
          <a:bodyPr/>
          <a:lstStyle>
            <a:lvl1pPr eaLnBrk="0" hangingPunct="0">
              <a:defRPr>
                <a:latin typeface="BONES" charset="0"/>
              </a:defRPr>
            </a:lvl1pPr>
          </a:lstStyle>
          <a:p>
            <a:pPr>
              <a:defRPr/>
            </a:pPr>
            <a:fld id="{E7C547B6-981D-E047-B434-7D5792B20E6A}" type="slidenum">
              <a:rPr lang="en-US"/>
              <a:pPr>
                <a:defRPr/>
              </a:pPr>
              <a:t>‹#›</a:t>
            </a:fld>
            <a:endParaRPr lang="en-US"/>
          </a:p>
        </p:txBody>
      </p:sp>
    </p:spTree>
    <p:extLst>
      <p:ext uri="{BB962C8B-B14F-4D97-AF65-F5344CB8AC3E}">
        <p14:creationId xmlns:p14="http://schemas.microsoft.com/office/powerpoint/2010/main" val="1395791058"/>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896100" y="838200"/>
            <a:ext cx="1943100" cy="537845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066800" y="838200"/>
            <a:ext cx="5676900" cy="537845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7"/>
          <p:cNvSpPr>
            <a:spLocks noGrp="1" noChangeArrowheads="1"/>
          </p:cNvSpPr>
          <p:nvPr>
            <p:ph type="dt" sz="half" idx="10"/>
          </p:nvPr>
        </p:nvSpPr>
        <p:spPr>
          <a:ln/>
        </p:spPr>
        <p:txBody>
          <a:bodyPr/>
          <a:lstStyle>
            <a:lvl1pPr>
              <a:defRPr/>
            </a:lvl1pPr>
          </a:lstStyle>
          <a:p>
            <a:pPr>
              <a:defRPr/>
            </a:pPr>
            <a:endParaRPr lang="en-US"/>
          </a:p>
        </p:txBody>
      </p:sp>
      <p:sp>
        <p:nvSpPr>
          <p:cNvPr id="5" name="Rectangle 8"/>
          <p:cNvSpPr>
            <a:spLocks noGrp="1" noChangeArrowheads="1"/>
          </p:cNvSpPr>
          <p:nvPr>
            <p:ph type="ftr" sz="quarter" idx="11"/>
          </p:nvPr>
        </p:nvSpPr>
        <p:spPr>
          <a:ln/>
        </p:spPr>
        <p:txBody>
          <a:bodyPr/>
          <a:lstStyle>
            <a:lvl1pPr>
              <a:defRPr/>
            </a:lvl1pPr>
          </a:lstStyle>
          <a:p>
            <a:pPr>
              <a:defRPr/>
            </a:pPr>
            <a:endParaRPr lang="en-US"/>
          </a:p>
        </p:txBody>
      </p:sp>
      <p:sp>
        <p:nvSpPr>
          <p:cNvPr id="6" name="Rectangle 11"/>
          <p:cNvSpPr>
            <a:spLocks noGrp="1" noChangeArrowheads="1"/>
          </p:cNvSpPr>
          <p:nvPr>
            <p:ph type="sldNum" sz="quarter" idx="12"/>
          </p:nvPr>
        </p:nvSpPr>
        <p:spPr>
          <a:ln/>
        </p:spPr>
        <p:txBody>
          <a:bodyPr/>
          <a:lstStyle>
            <a:lvl1pPr>
              <a:defRPr/>
            </a:lvl1pPr>
          </a:lstStyle>
          <a:p>
            <a:pPr>
              <a:defRPr/>
            </a:pPr>
            <a:fld id="{77F42BB0-38DD-7F40-AB91-75E6A68C282C}" type="slidenum">
              <a:rPr lang="en-US"/>
              <a:pPr>
                <a:defRPr/>
              </a:pPr>
              <a:t>‹#›</a:t>
            </a:fld>
            <a:endParaRPr lang="en-US" sz="1400"/>
          </a:p>
        </p:txBody>
      </p:sp>
    </p:spTree>
    <p:extLst>
      <p:ext uri="{BB962C8B-B14F-4D97-AF65-F5344CB8AC3E}">
        <p14:creationId xmlns:p14="http://schemas.microsoft.com/office/powerpoint/2010/main" val="987334621"/>
      </p:ext>
    </p:extLst>
  </p:cSld>
  <p:clrMapOvr>
    <a:masterClrMapping/>
  </p:clrMapOvr>
</p:sldLayout>
</file>

<file path=ppt/slideLayouts/slideLayout23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eaLnBrk="0" hangingPunct="0">
              <a:defRPr>
                <a:latin typeface="BONES" charset="0"/>
              </a:defRPr>
            </a:lvl1pPr>
          </a:lstStyle>
          <a:p>
            <a:pPr>
              <a:defRPr/>
            </a:pPr>
            <a:endParaRPr lang="en-US"/>
          </a:p>
        </p:txBody>
      </p:sp>
      <p:sp>
        <p:nvSpPr>
          <p:cNvPr id="4" name="Rectangle 5"/>
          <p:cNvSpPr>
            <a:spLocks noGrp="1" noChangeArrowheads="1"/>
          </p:cNvSpPr>
          <p:nvPr>
            <p:ph type="ftr" sz="quarter" idx="11"/>
          </p:nvPr>
        </p:nvSpPr>
        <p:spPr/>
        <p:txBody>
          <a:bodyPr/>
          <a:lstStyle>
            <a:lvl1pPr algn="l" eaLnBrk="0" hangingPunct="0">
              <a:defRPr>
                <a:latin typeface="BONES" charset="0"/>
              </a:defRPr>
            </a:lvl1pPr>
          </a:lstStyle>
          <a:p>
            <a:pPr>
              <a:defRPr/>
            </a:pPr>
            <a:endParaRPr lang="en-US"/>
          </a:p>
        </p:txBody>
      </p:sp>
      <p:sp>
        <p:nvSpPr>
          <p:cNvPr id="5" name="Rectangle 6"/>
          <p:cNvSpPr>
            <a:spLocks noGrp="1" noChangeArrowheads="1"/>
          </p:cNvSpPr>
          <p:nvPr>
            <p:ph type="sldNum" sz="quarter" idx="12"/>
          </p:nvPr>
        </p:nvSpPr>
        <p:spPr/>
        <p:txBody>
          <a:bodyPr/>
          <a:lstStyle>
            <a:lvl1pPr eaLnBrk="0" hangingPunct="0">
              <a:defRPr>
                <a:latin typeface="BONES" charset="0"/>
              </a:defRPr>
            </a:lvl1pPr>
          </a:lstStyle>
          <a:p>
            <a:pPr>
              <a:defRPr/>
            </a:pPr>
            <a:fld id="{156BAE99-29B8-AE49-9BBD-E14D85229B0E}" type="slidenum">
              <a:rPr lang="en-US"/>
              <a:pPr>
                <a:defRPr/>
              </a:pPr>
              <a:t>‹#›</a:t>
            </a:fld>
            <a:endParaRPr lang="en-US"/>
          </a:p>
        </p:txBody>
      </p:sp>
    </p:spTree>
    <p:extLst>
      <p:ext uri="{BB962C8B-B14F-4D97-AF65-F5344CB8AC3E}">
        <p14:creationId xmlns:p14="http://schemas.microsoft.com/office/powerpoint/2010/main" val="3734999792"/>
      </p:ext>
    </p:extLst>
  </p:cSld>
  <p:clrMapOvr>
    <a:masterClrMapping/>
  </p:clrMapOvr>
</p:sldLayout>
</file>

<file path=ppt/slideLayouts/slideLayout23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eaLnBrk="0" hangingPunct="0">
              <a:defRPr>
                <a:latin typeface="BONES" charset="0"/>
              </a:defRPr>
            </a:lvl1pPr>
          </a:lstStyle>
          <a:p>
            <a:pPr>
              <a:defRPr/>
            </a:pPr>
            <a:endParaRPr lang="en-US"/>
          </a:p>
        </p:txBody>
      </p:sp>
      <p:sp>
        <p:nvSpPr>
          <p:cNvPr id="3" name="Rectangle 5"/>
          <p:cNvSpPr>
            <a:spLocks noGrp="1" noChangeArrowheads="1"/>
          </p:cNvSpPr>
          <p:nvPr>
            <p:ph type="ftr" sz="quarter" idx="11"/>
          </p:nvPr>
        </p:nvSpPr>
        <p:spPr/>
        <p:txBody>
          <a:bodyPr/>
          <a:lstStyle>
            <a:lvl1pPr algn="l" eaLnBrk="0" hangingPunct="0">
              <a:defRPr>
                <a:latin typeface="BONES" charset="0"/>
              </a:defRPr>
            </a:lvl1pPr>
          </a:lstStyle>
          <a:p>
            <a:pPr>
              <a:defRPr/>
            </a:pPr>
            <a:endParaRPr lang="en-US"/>
          </a:p>
        </p:txBody>
      </p:sp>
      <p:sp>
        <p:nvSpPr>
          <p:cNvPr id="4" name="Rectangle 6"/>
          <p:cNvSpPr>
            <a:spLocks noGrp="1" noChangeArrowheads="1"/>
          </p:cNvSpPr>
          <p:nvPr>
            <p:ph type="sldNum" sz="quarter" idx="12"/>
          </p:nvPr>
        </p:nvSpPr>
        <p:spPr/>
        <p:txBody>
          <a:bodyPr/>
          <a:lstStyle>
            <a:lvl1pPr eaLnBrk="0" hangingPunct="0">
              <a:defRPr>
                <a:latin typeface="BONES" charset="0"/>
              </a:defRPr>
            </a:lvl1pPr>
          </a:lstStyle>
          <a:p>
            <a:pPr>
              <a:defRPr/>
            </a:pPr>
            <a:fld id="{5B614E12-B4D7-D642-BA34-E6732EE50C76}" type="slidenum">
              <a:rPr lang="en-US"/>
              <a:pPr>
                <a:defRPr/>
              </a:pPr>
              <a:t>‹#›</a:t>
            </a:fld>
            <a:endParaRPr lang="en-US"/>
          </a:p>
        </p:txBody>
      </p:sp>
    </p:spTree>
    <p:extLst>
      <p:ext uri="{BB962C8B-B14F-4D97-AF65-F5344CB8AC3E}">
        <p14:creationId xmlns:p14="http://schemas.microsoft.com/office/powerpoint/2010/main" val="555281141"/>
      </p:ext>
    </p:extLst>
  </p:cSld>
  <p:clrMapOvr>
    <a:masterClrMapping/>
  </p:clrMapOvr>
</p:sldLayout>
</file>

<file path=ppt/slideLayouts/slideLayout23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eaLnBrk="0" hangingPunct="0">
              <a:defRPr>
                <a:latin typeface="BONES" charset="0"/>
              </a:defRPr>
            </a:lvl1pPr>
          </a:lstStyle>
          <a:p>
            <a:pPr>
              <a:defRPr/>
            </a:pPr>
            <a:endParaRPr lang="en-US"/>
          </a:p>
        </p:txBody>
      </p:sp>
      <p:sp>
        <p:nvSpPr>
          <p:cNvPr id="6" name="Rectangle 5"/>
          <p:cNvSpPr>
            <a:spLocks noGrp="1" noChangeArrowheads="1"/>
          </p:cNvSpPr>
          <p:nvPr>
            <p:ph type="ftr" sz="quarter" idx="11"/>
          </p:nvPr>
        </p:nvSpPr>
        <p:spPr/>
        <p:txBody>
          <a:bodyPr/>
          <a:lstStyle>
            <a:lvl1pPr algn="l" eaLnBrk="0" hangingPunct="0">
              <a:defRPr>
                <a:latin typeface="BONES" charset="0"/>
              </a:defRPr>
            </a:lvl1pPr>
          </a:lstStyle>
          <a:p>
            <a:pPr>
              <a:defRPr/>
            </a:pPr>
            <a:endParaRPr lang="en-US"/>
          </a:p>
        </p:txBody>
      </p:sp>
      <p:sp>
        <p:nvSpPr>
          <p:cNvPr id="7" name="Rectangle 6"/>
          <p:cNvSpPr>
            <a:spLocks noGrp="1" noChangeArrowheads="1"/>
          </p:cNvSpPr>
          <p:nvPr>
            <p:ph type="sldNum" sz="quarter" idx="12"/>
          </p:nvPr>
        </p:nvSpPr>
        <p:spPr/>
        <p:txBody>
          <a:bodyPr/>
          <a:lstStyle>
            <a:lvl1pPr eaLnBrk="0" hangingPunct="0">
              <a:defRPr>
                <a:latin typeface="BONES" charset="0"/>
              </a:defRPr>
            </a:lvl1pPr>
          </a:lstStyle>
          <a:p>
            <a:pPr>
              <a:defRPr/>
            </a:pPr>
            <a:fld id="{A7A12B4F-5BD9-154C-8351-E766666DC054}" type="slidenum">
              <a:rPr lang="en-US"/>
              <a:pPr>
                <a:defRPr/>
              </a:pPr>
              <a:t>‹#›</a:t>
            </a:fld>
            <a:endParaRPr lang="en-US"/>
          </a:p>
        </p:txBody>
      </p:sp>
    </p:spTree>
    <p:extLst>
      <p:ext uri="{BB962C8B-B14F-4D97-AF65-F5344CB8AC3E}">
        <p14:creationId xmlns:p14="http://schemas.microsoft.com/office/powerpoint/2010/main" val="2587126118"/>
      </p:ext>
    </p:extLst>
  </p:cSld>
  <p:clrMapOvr>
    <a:masterClrMapping/>
  </p:clrMapOvr>
</p:sldLayout>
</file>

<file path=ppt/slideLayouts/slideLayout23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eaLnBrk="0" hangingPunct="0">
              <a:defRPr>
                <a:latin typeface="BONES" charset="0"/>
              </a:defRPr>
            </a:lvl1pPr>
          </a:lstStyle>
          <a:p>
            <a:pPr>
              <a:defRPr/>
            </a:pPr>
            <a:endParaRPr lang="en-US"/>
          </a:p>
        </p:txBody>
      </p:sp>
      <p:sp>
        <p:nvSpPr>
          <p:cNvPr id="6" name="Rectangle 5"/>
          <p:cNvSpPr>
            <a:spLocks noGrp="1" noChangeArrowheads="1"/>
          </p:cNvSpPr>
          <p:nvPr>
            <p:ph type="ftr" sz="quarter" idx="11"/>
          </p:nvPr>
        </p:nvSpPr>
        <p:spPr/>
        <p:txBody>
          <a:bodyPr/>
          <a:lstStyle>
            <a:lvl1pPr algn="l" eaLnBrk="0" hangingPunct="0">
              <a:defRPr>
                <a:latin typeface="BONES" charset="0"/>
              </a:defRPr>
            </a:lvl1pPr>
          </a:lstStyle>
          <a:p>
            <a:pPr>
              <a:defRPr/>
            </a:pPr>
            <a:endParaRPr lang="en-US"/>
          </a:p>
        </p:txBody>
      </p:sp>
      <p:sp>
        <p:nvSpPr>
          <p:cNvPr id="7" name="Rectangle 6"/>
          <p:cNvSpPr>
            <a:spLocks noGrp="1" noChangeArrowheads="1"/>
          </p:cNvSpPr>
          <p:nvPr>
            <p:ph type="sldNum" sz="quarter" idx="12"/>
          </p:nvPr>
        </p:nvSpPr>
        <p:spPr/>
        <p:txBody>
          <a:bodyPr/>
          <a:lstStyle>
            <a:lvl1pPr eaLnBrk="0" hangingPunct="0">
              <a:defRPr>
                <a:latin typeface="BONES" charset="0"/>
              </a:defRPr>
            </a:lvl1pPr>
          </a:lstStyle>
          <a:p>
            <a:pPr>
              <a:defRPr/>
            </a:pPr>
            <a:fld id="{CBFD1E3D-C5C6-3D49-960D-8972B844C885}" type="slidenum">
              <a:rPr lang="en-US"/>
              <a:pPr>
                <a:defRPr/>
              </a:pPr>
              <a:t>‹#›</a:t>
            </a:fld>
            <a:endParaRPr lang="en-US"/>
          </a:p>
        </p:txBody>
      </p:sp>
    </p:spTree>
    <p:extLst>
      <p:ext uri="{BB962C8B-B14F-4D97-AF65-F5344CB8AC3E}">
        <p14:creationId xmlns:p14="http://schemas.microsoft.com/office/powerpoint/2010/main" val="4021880860"/>
      </p:ext>
    </p:extLst>
  </p:cSld>
  <p:clrMapOvr>
    <a:masterClrMapping/>
  </p:clrMapOvr>
</p:sldLayout>
</file>

<file path=ppt/slideLayouts/slideLayout23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0" hangingPunct="0">
              <a:defRPr>
                <a:latin typeface="BONES" charset="0"/>
              </a:defRPr>
            </a:lvl1pPr>
          </a:lstStyle>
          <a:p>
            <a:pPr>
              <a:defRPr/>
            </a:pPr>
            <a:endParaRPr lang="en-US"/>
          </a:p>
        </p:txBody>
      </p:sp>
      <p:sp>
        <p:nvSpPr>
          <p:cNvPr id="5" name="Rectangle 5"/>
          <p:cNvSpPr>
            <a:spLocks noGrp="1" noChangeArrowheads="1"/>
          </p:cNvSpPr>
          <p:nvPr>
            <p:ph type="ftr" sz="quarter" idx="11"/>
          </p:nvPr>
        </p:nvSpPr>
        <p:spPr/>
        <p:txBody>
          <a:bodyPr/>
          <a:lstStyle>
            <a:lvl1pPr algn="l" eaLnBrk="0" hangingPunct="0">
              <a:defRPr>
                <a:latin typeface="BONES" charset="0"/>
              </a:defRPr>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defRPr>
                <a:latin typeface="BONES" charset="0"/>
              </a:defRPr>
            </a:lvl1pPr>
          </a:lstStyle>
          <a:p>
            <a:pPr>
              <a:defRPr/>
            </a:pPr>
            <a:fld id="{00EF2E9E-59FB-834D-B735-7B0289DEF2C4}" type="slidenum">
              <a:rPr lang="en-US"/>
              <a:pPr>
                <a:defRPr/>
              </a:pPr>
              <a:t>‹#›</a:t>
            </a:fld>
            <a:endParaRPr lang="en-US"/>
          </a:p>
        </p:txBody>
      </p:sp>
    </p:spTree>
    <p:extLst>
      <p:ext uri="{BB962C8B-B14F-4D97-AF65-F5344CB8AC3E}">
        <p14:creationId xmlns:p14="http://schemas.microsoft.com/office/powerpoint/2010/main" val="3494329057"/>
      </p:ext>
    </p:extLst>
  </p:cSld>
  <p:clrMapOvr>
    <a:masterClrMapping/>
  </p:clrMapOvr>
</p:sldLayout>
</file>

<file path=ppt/slideLayouts/slideLayout23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0" hangingPunct="0">
              <a:defRPr>
                <a:latin typeface="BONES" charset="0"/>
              </a:defRPr>
            </a:lvl1pPr>
          </a:lstStyle>
          <a:p>
            <a:pPr>
              <a:defRPr/>
            </a:pPr>
            <a:endParaRPr lang="en-US"/>
          </a:p>
        </p:txBody>
      </p:sp>
      <p:sp>
        <p:nvSpPr>
          <p:cNvPr id="5" name="Rectangle 5"/>
          <p:cNvSpPr>
            <a:spLocks noGrp="1" noChangeArrowheads="1"/>
          </p:cNvSpPr>
          <p:nvPr>
            <p:ph type="ftr" sz="quarter" idx="11"/>
          </p:nvPr>
        </p:nvSpPr>
        <p:spPr/>
        <p:txBody>
          <a:bodyPr/>
          <a:lstStyle>
            <a:lvl1pPr algn="l" eaLnBrk="0" hangingPunct="0">
              <a:defRPr>
                <a:latin typeface="BONES" charset="0"/>
              </a:defRPr>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defRPr>
                <a:latin typeface="BONES" charset="0"/>
              </a:defRPr>
            </a:lvl1pPr>
          </a:lstStyle>
          <a:p>
            <a:pPr>
              <a:defRPr/>
            </a:pPr>
            <a:fld id="{5FDAB7FB-B022-B341-9EDF-C87D0B068AC0}" type="slidenum">
              <a:rPr lang="en-US"/>
              <a:pPr>
                <a:defRPr/>
              </a:pPr>
              <a:t>‹#›</a:t>
            </a:fld>
            <a:endParaRPr lang="en-US"/>
          </a:p>
        </p:txBody>
      </p:sp>
    </p:spTree>
    <p:extLst>
      <p:ext uri="{BB962C8B-B14F-4D97-AF65-F5344CB8AC3E}">
        <p14:creationId xmlns:p14="http://schemas.microsoft.com/office/powerpoint/2010/main" val="2412673422"/>
      </p:ext>
    </p:extLst>
  </p:cSld>
  <p:clrMapOvr>
    <a:masterClrMapping/>
  </p:clrMapOvr>
</p:sldLayout>
</file>

<file path=ppt/slideLayouts/slideLayout23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eaLnBrk="0" hangingPunct="0">
              <a:defRPr>
                <a:latin typeface="BONES" charset="0"/>
              </a:defRPr>
            </a:lvl1pPr>
          </a:lstStyle>
          <a:p>
            <a:pPr>
              <a:defRPr/>
            </a:pPr>
            <a:endParaRPr lang="en-US"/>
          </a:p>
        </p:txBody>
      </p:sp>
      <p:sp>
        <p:nvSpPr>
          <p:cNvPr id="5" name="Rectangle 5"/>
          <p:cNvSpPr>
            <a:spLocks noGrp="1" noChangeArrowheads="1"/>
          </p:cNvSpPr>
          <p:nvPr>
            <p:ph type="ftr" sz="quarter" idx="11"/>
          </p:nvPr>
        </p:nvSpPr>
        <p:spPr/>
        <p:txBody>
          <a:bodyPr/>
          <a:lstStyle>
            <a:lvl1pPr algn="l" eaLnBrk="0" hangingPunct="0">
              <a:defRPr>
                <a:latin typeface="BONES" charset="0"/>
              </a:defRPr>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defRPr>
                <a:latin typeface="BONES" charset="0"/>
              </a:defRPr>
            </a:lvl1pPr>
          </a:lstStyle>
          <a:p>
            <a:pPr>
              <a:defRPr/>
            </a:pPr>
            <a:fld id="{71AEAA81-1E2F-E041-9448-80ACB773431E}" type="slidenum">
              <a:rPr lang="en-US"/>
              <a:pPr>
                <a:defRPr/>
              </a:pPr>
              <a:t>‹#›</a:t>
            </a:fld>
            <a:endParaRPr lang="en-US"/>
          </a:p>
        </p:txBody>
      </p:sp>
    </p:spTree>
    <p:extLst>
      <p:ext uri="{BB962C8B-B14F-4D97-AF65-F5344CB8AC3E}">
        <p14:creationId xmlns:p14="http://schemas.microsoft.com/office/powerpoint/2010/main" val="2597492066"/>
      </p:ext>
    </p:extLst>
  </p:cSld>
  <p:clrMapOvr>
    <a:masterClrMapping/>
  </p:clrMapOvr>
</p:sldLayout>
</file>

<file path=ppt/slideLayouts/slideLayout23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0" hangingPunct="0">
              <a:defRPr>
                <a:latin typeface="BONES" charset="0"/>
              </a:defRPr>
            </a:lvl1pPr>
          </a:lstStyle>
          <a:p>
            <a:pPr>
              <a:defRPr/>
            </a:pPr>
            <a:endParaRPr lang="en-US"/>
          </a:p>
        </p:txBody>
      </p:sp>
      <p:sp>
        <p:nvSpPr>
          <p:cNvPr id="5" name="Rectangle 5"/>
          <p:cNvSpPr>
            <a:spLocks noGrp="1" noChangeArrowheads="1"/>
          </p:cNvSpPr>
          <p:nvPr>
            <p:ph type="ftr" sz="quarter" idx="11"/>
          </p:nvPr>
        </p:nvSpPr>
        <p:spPr/>
        <p:txBody>
          <a:bodyPr/>
          <a:lstStyle>
            <a:lvl1pPr algn="l" eaLnBrk="0" hangingPunct="0">
              <a:defRPr>
                <a:latin typeface="BONES" charset="0"/>
              </a:defRPr>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defRPr>
                <a:latin typeface="BONES" charset="0"/>
              </a:defRPr>
            </a:lvl1pPr>
          </a:lstStyle>
          <a:p>
            <a:pPr>
              <a:defRPr/>
            </a:pPr>
            <a:fld id="{FE4D349F-E1EB-4E49-BFEB-7C739BA7B3AF}" type="slidenum">
              <a:rPr lang="en-US"/>
              <a:pPr>
                <a:defRPr/>
              </a:pPr>
              <a:t>‹#›</a:t>
            </a:fld>
            <a:endParaRPr lang="en-US"/>
          </a:p>
        </p:txBody>
      </p:sp>
    </p:spTree>
    <p:extLst>
      <p:ext uri="{BB962C8B-B14F-4D97-AF65-F5344CB8AC3E}">
        <p14:creationId xmlns:p14="http://schemas.microsoft.com/office/powerpoint/2010/main" val="1451461468"/>
      </p:ext>
    </p:extLst>
  </p:cSld>
  <p:clrMapOvr>
    <a:masterClrMapping/>
  </p:clrMapOvr>
</p:sldLayout>
</file>

<file path=ppt/slideLayouts/slideLayout23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eaLnBrk="0" hangingPunct="0">
              <a:defRPr>
                <a:latin typeface="BONES" charset="0"/>
              </a:defRPr>
            </a:lvl1pPr>
          </a:lstStyle>
          <a:p>
            <a:pPr>
              <a:defRPr/>
            </a:pPr>
            <a:endParaRPr lang="en-US"/>
          </a:p>
        </p:txBody>
      </p:sp>
      <p:sp>
        <p:nvSpPr>
          <p:cNvPr id="5" name="Rectangle 5"/>
          <p:cNvSpPr>
            <a:spLocks noGrp="1" noChangeArrowheads="1"/>
          </p:cNvSpPr>
          <p:nvPr>
            <p:ph type="ftr" sz="quarter" idx="11"/>
          </p:nvPr>
        </p:nvSpPr>
        <p:spPr/>
        <p:txBody>
          <a:bodyPr/>
          <a:lstStyle>
            <a:lvl1pPr algn="l" eaLnBrk="0" hangingPunct="0">
              <a:defRPr>
                <a:latin typeface="BONES" charset="0"/>
              </a:defRPr>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defRPr>
                <a:latin typeface="BONES" charset="0"/>
              </a:defRPr>
            </a:lvl1pPr>
          </a:lstStyle>
          <a:p>
            <a:pPr>
              <a:defRPr/>
            </a:pPr>
            <a:fld id="{FD907E21-66AD-EC41-9E49-BAA149BF91DF}" type="slidenum">
              <a:rPr lang="en-US"/>
              <a:pPr>
                <a:defRPr/>
              </a:pPr>
              <a:t>‹#›</a:t>
            </a:fld>
            <a:endParaRPr lang="en-US"/>
          </a:p>
        </p:txBody>
      </p:sp>
    </p:spTree>
    <p:extLst>
      <p:ext uri="{BB962C8B-B14F-4D97-AF65-F5344CB8AC3E}">
        <p14:creationId xmlns:p14="http://schemas.microsoft.com/office/powerpoint/2010/main" val="2816505519"/>
      </p:ext>
    </p:extLst>
  </p:cSld>
  <p:clrMapOvr>
    <a:masterClrMapping/>
  </p:clrMapOvr>
</p:sldLayout>
</file>

<file path=ppt/slideLayouts/slideLayout23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eaLnBrk="0" hangingPunct="0">
              <a:defRPr>
                <a:latin typeface="BONES" charset="0"/>
              </a:defRPr>
            </a:lvl1pPr>
          </a:lstStyle>
          <a:p>
            <a:pPr>
              <a:defRPr/>
            </a:pPr>
            <a:endParaRPr lang="en-US"/>
          </a:p>
        </p:txBody>
      </p:sp>
      <p:sp>
        <p:nvSpPr>
          <p:cNvPr id="6" name="Rectangle 5"/>
          <p:cNvSpPr>
            <a:spLocks noGrp="1" noChangeArrowheads="1"/>
          </p:cNvSpPr>
          <p:nvPr>
            <p:ph type="ftr" sz="quarter" idx="11"/>
          </p:nvPr>
        </p:nvSpPr>
        <p:spPr/>
        <p:txBody>
          <a:bodyPr/>
          <a:lstStyle>
            <a:lvl1pPr algn="l" eaLnBrk="0" hangingPunct="0">
              <a:defRPr>
                <a:latin typeface="BONES" charset="0"/>
              </a:defRPr>
            </a:lvl1pPr>
          </a:lstStyle>
          <a:p>
            <a:pPr>
              <a:defRPr/>
            </a:pPr>
            <a:endParaRPr lang="en-US"/>
          </a:p>
        </p:txBody>
      </p:sp>
      <p:sp>
        <p:nvSpPr>
          <p:cNvPr id="7" name="Rectangle 6"/>
          <p:cNvSpPr>
            <a:spLocks noGrp="1" noChangeArrowheads="1"/>
          </p:cNvSpPr>
          <p:nvPr>
            <p:ph type="sldNum" sz="quarter" idx="12"/>
          </p:nvPr>
        </p:nvSpPr>
        <p:spPr/>
        <p:txBody>
          <a:bodyPr/>
          <a:lstStyle>
            <a:lvl1pPr eaLnBrk="0" hangingPunct="0">
              <a:defRPr>
                <a:latin typeface="BONES" charset="0"/>
              </a:defRPr>
            </a:lvl1pPr>
          </a:lstStyle>
          <a:p>
            <a:pPr>
              <a:defRPr/>
            </a:pPr>
            <a:fld id="{F735C9B9-FE6C-4346-95CC-06112564E10D}" type="slidenum">
              <a:rPr lang="en-US"/>
              <a:pPr>
                <a:defRPr/>
              </a:pPr>
              <a:t>‹#›</a:t>
            </a:fld>
            <a:endParaRPr lang="en-US"/>
          </a:p>
        </p:txBody>
      </p:sp>
    </p:spTree>
    <p:extLst>
      <p:ext uri="{BB962C8B-B14F-4D97-AF65-F5344CB8AC3E}">
        <p14:creationId xmlns:p14="http://schemas.microsoft.com/office/powerpoint/2010/main" val="159225189"/>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Tree>
    <p:extLst>
      <p:ext uri="{BB962C8B-B14F-4D97-AF65-F5344CB8AC3E}">
        <p14:creationId xmlns:p14="http://schemas.microsoft.com/office/powerpoint/2010/main" val="4260103652"/>
      </p:ext>
    </p:extLst>
  </p:cSld>
  <p:clrMapOvr>
    <a:masterClrMapping/>
  </p:clrMapOvr>
</p:sldLayout>
</file>

<file path=ppt/slideLayouts/slideLayout24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eaLnBrk="0" hangingPunct="0">
              <a:defRPr>
                <a:latin typeface="BONES" charset="0"/>
              </a:defRPr>
            </a:lvl1pPr>
          </a:lstStyle>
          <a:p>
            <a:pPr>
              <a:defRPr/>
            </a:pPr>
            <a:endParaRPr lang="en-US"/>
          </a:p>
        </p:txBody>
      </p:sp>
      <p:sp>
        <p:nvSpPr>
          <p:cNvPr id="8" name="Rectangle 5"/>
          <p:cNvSpPr>
            <a:spLocks noGrp="1" noChangeArrowheads="1"/>
          </p:cNvSpPr>
          <p:nvPr>
            <p:ph type="ftr" sz="quarter" idx="11"/>
          </p:nvPr>
        </p:nvSpPr>
        <p:spPr/>
        <p:txBody>
          <a:bodyPr/>
          <a:lstStyle>
            <a:lvl1pPr algn="l" eaLnBrk="0" hangingPunct="0">
              <a:defRPr>
                <a:latin typeface="BONES" charset="0"/>
              </a:defRPr>
            </a:lvl1pPr>
          </a:lstStyle>
          <a:p>
            <a:pPr>
              <a:defRPr/>
            </a:pPr>
            <a:endParaRPr lang="en-US"/>
          </a:p>
        </p:txBody>
      </p:sp>
      <p:sp>
        <p:nvSpPr>
          <p:cNvPr id="9" name="Rectangle 6"/>
          <p:cNvSpPr>
            <a:spLocks noGrp="1" noChangeArrowheads="1"/>
          </p:cNvSpPr>
          <p:nvPr>
            <p:ph type="sldNum" sz="quarter" idx="12"/>
          </p:nvPr>
        </p:nvSpPr>
        <p:spPr/>
        <p:txBody>
          <a:bodyPr/>
          <a:lstStyle>
            <a:lvl1pPr eaLnBrk="0" hangingPunct="0">
              <a:defRPr>
                <a:latin typeface="BONES" charset="0"/>
              </a:defRPr>
            </a:lvl1pPr>
          </a:lstStyle>
          <a:p>
            <a:pPr>
              <a:defRPr/>
            </a:pPr>
            <a:fld id="{144F673F-818C-A14A-82B6-E0781984670D}" type="slidenum">
              <a:rPr lang="en-US"/>
              <a:pPr>
                <a:defRPr/>
              </a:pPr>
              <a:t>‹#›</a:t>
            </a:fld>
            <a:endParaRPr lang="en-US"/>
          </a:p>
        </p:txBody>
      </p:sp>
    </p:spTree>
    <p:extLst>
      <p:ext uri="{BB962C8B-B14F-4D97-AF65-F5344CB8AC3E}">
        <p14:creationId xmlns:p14="http://schemas.microsoft.com/office/powerpoint/2010/main" val="3174074520"/>
      </p:ext>
    </p:extLst>
  </p:cSld>
  <p:clrMapOvr>
    <a:masterClrMapping/>
  </p:clrMapOvr>
</p:sldLayout>
</file>

<file path=ppt/slideLayouts/slideLayout24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eaLnBrk="0" hangingPunct="0">
              <a:defRPr>
                <a:latin typeface="BONES" charset="0"/>
              </a:defRPr>
            </a:lvl1pPr>
          </a:lstStyle>
          <a:p>
            <a:pPr>
              <a:defRPr/>
            </a:pPr>
            <a:endParaRPr lang="en-US"/>
          </a:p>
        </p:txBody>
      </p:sp>
      <p:sp>
        <p:nvSpPr>
          <p:cNvPr id="4" name="Rectangle 5"/>
          <p:cNvSpPr>
            <a:spLocks noGrp="1" noChangeArrowheads="1"/>
          </p:cNvSpPr>
          <p:nvPr>
            <p:ph type="ftr" sz="quarter" idx="11"/>
          </p:nvPr>
        </p:nvSpPr>
        <p:spPr/>
        <p:txBody>
          <a:bodyPr/>
          <a:lstStyle>
            <a:lvl1pPr algn="l" eaLnBrk="0" hangingPunct="0">
              <a:defRPr>
                <a:latin typeface="BONES" charset="0"/>
              </a:defRPr>
            </a:lvl1pPr>
          </a:lstStyle>
          <a:p>
            <a:pPr>
              <a:defRPr/>
            </a:pPr>
            <a:endParaRPr lang="en-US"/>
          </a:p>
        </p:txBody>
      </p:sp>
      <p:sp>
        <p:nvSpPr>
          <p:cNvPr id="5" name="Rectangle 6"/>
          <p:cNvSpPr>
            <a:spLocks noGrp="1" noChangeArrowheads="1"/>
          </p:cNvSpPr>
          <p:nvPr>
            <p:ph type="sldNum" sz="quarter" idx="12"/>
          </p:nvPr>
        </p:nvSpPr>
        <p:spPr/>
        <p:txBody>
          <a:bodyPr/>
          <a:lstStyle>
            <a:lvl1pPr eaLnBrk="0" hangingPunct="0">
              <a:defRPr>
                <a:latin typeface="BONES" charset="0"/>
              </a:defRPr>
            </a:lvl1pPr>
          </a:lstStyle>
          <a:p>
            <a:pPr>
              <a:defRPr/>
            </a:pPr>
            <a:fld id="{5BC7861F-94EA-7C40-A931-42AD56C010B2}" type="slidenum">
              <a:rPr lang="en-US"/>
              <a:pPr>
                <a:defRPr/>
              </a:pPr>
              <a:t>‹#›</a:t>
            </a:fld>
            <a:endParaRPr lang="en-US"/>
          </a:p>
        </p:txBody>
      </p:sp>
    </p:spTree>
    <p:extLst>
      <p:ext uri="{BB962C8B-B14F-4D97-AF65-F5344CB8AC3E}">
        <p14:creationId xmlns:p14="http://schemas.microsoft.com/office/powerpoint/2010/main" val="3300047527"/>
      </p:ext>
    </p:extLst>
  </p:cSld>
  <p:clrMapOvr>
    <a:masterClrMapping/>
  </p:clrMapOvr>
</p:sldLayout>
</file>

<file path=ppt/slideLayouts/slideLayout24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eaLnBrk="0" hangingPunct="0">
              <a:defRPr>
                <a:latin typeface="BONES" charset="0"/>
              </a:defRPr>
            </a:lvl1pPr>
          </a:lstStyle>
          <a:p>
            <a:pPr>
              <a:defRPr/>
            </a:pPr>
            <a:endParaRPr lang="en-US"/>
          </a:p>
        </p:txBody>
      </p:sp>
      <p:sp>
        <p:nvSpPr>
          <p:cNvPr id="3" name="Rectangle 5"/>
          <p:cNvSpPr>
            <a:spLocks noGrp="1" noChangeArrowheads="1"/>
          </p:cNvSpPr>
          <p:nvPr>
            <p:ph type="ftr" sz="quarter" idx="11"/>
          </p:nvPr>
        </p:nvSpPr>
        <p:spPr/>
        <p:txBody>
          <a:bodyPr/>
          <a:lstStyle>
            <a:lvl1pPr algn="l" eaLnBrk="0" hangingPunct="0">
              <a:defRPr>
                <a:latin typeface="BONES" charset="0"/>
              </a:defRPr>
            </a:lvl1pPr>
          </a:lstStyle>
          <a:p>
            <a:pPr>
              <a:defRPr/>
            </a:pPr>
            <a:endParaRPr lang="en-US"/>
          </a:p>
        </p:txBody>
      </p:sp>
      <p:sp>
        <p:nvSpPr>
          <p:cNvPr id="4" name="Rectangle 6"/>
          <p:cNvSpPr>
            <a:spLocks noGrp="1" noChangeArrowheads="1"/>
          </p:cNvSpPr>
          <p:nvPr>
            <p:ph type="sldNum" sz="quarter" idx="12"/>
          </p:nvPr>
        </p:nvSpPr>
        <p:spPr/>
        <p:txBody>
          <a:bodyPr/>
          <a:lstStyle>
            <a:lvl1pPr eaLnBrk="0" hangingPunct="0">
              <a:defRPr>
                <a:latin typeface="BONES" charset="0"/>
              </a:defRPr>
            </a:lvl1pPr>
          </a:lstStyle>
          <a:p>
            <a:pPr>
              <a:defRPr/>
            </a:pPr>
            <a:fld id="{7CFD172E-4CE6-764F-9896-8D5AD9DA2BE8}" type="slidenum">
              <a:rPr lang="en-US"/>
              <a:pPr>
                <a:defRPr/>
              </a:pPr>
              <a:t>‹#›</a:t>
            </a:fld>
            <a:endParaRPr lang="en-US"/>
          </a:p>
        </p:txBody>
      </p:sp>
    </p:spTree>
    <p:extLst>
      <p:ext uri="{BB962C8B-B14F-4D97-AF65-F5344CB8AC3E}">
        <p14:creationId xmlns:p14="http://schemas.microsoft.com/office/powerpoint/2010/main" val="3835752282"/>
      </p:ext>
    </p:extLst>
  </p:cSld>
  <p:clrMapOvr>
    <a:masterClrMapping/>
  </p:clrMapOvr>
</p:sldLayout>
</file>

<file path=ppt/slideLayouts/slideLayout24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eaLnBrk="0" hangingPunct="0">
              <a:defRPr>
                <a:latin typeface="BONES" charset="0"/>
              </a:defRPr>
            </a:lvl1pPr>
          </a:lstStyle>
          <a:p>
            <a:pPr>
              <a:defRPr/>
            </a:pPr>
            <a:endParaRPr lang="en-US"/>
          </a:p>
        </p:txBody>
      </p:sp>
      <p:sp>
        <p:nvSpPr>
          <p:cNvPr id="6" name="Rectangle 5"/>
          <p:cNvSpPr>
            <a:spLocks noGrp="1" noChangeArrowheads="1"/>
          </p:cNvSpPr>
          <p:nvPr>
            <p:ph type="ftr" sz="quarter" idx="11"/>
          </p:nvPr>
        </p:nvSpPr>
        <p:spPr/>
        <p:txBody>
          <a:bodyPr/>
          <a:lstStyle>
            <a:lvl1pPr algn="l" eaLnBrk="0" hangingPunct="0">
              <a:defRPr>
                <a:latin typeface="BONES" charset="0"/>
              </a:defRPr>
            </a:lvl1pPr>
          </a:lstStyle>
          <a:p>
            <a:pPr>
              <a:defRPr/>
            </a:pPr>
            <a:endParaRPr lang="en-US"/>
          </a:p>
        </p:txBody>
      </p:sp>
      <p:sp>
        <p:nvSpPr>
          <p:cNvPr id="7" name="Rectangle 6"/>
          <p:cNvSpPr>
            <a:spLocks noGrp="1" noChangeArrowheads="1"/>
          </p:cNvSpPr>
          <p:nvPr>
            <p:ph type="sldNum" sz="quarter" idx="12"/>
          </p:nvPr>
        </p:nvSpPr>
        <p:spPr/>
        <p:txBody>
          <a:bodyPr/>
          <a:lstStyle>
            <a:lvl1pPr eaLnBrk="0" hangingPunct="0">
              <a:defRPr>
                <a:latin typeface="BONES" charset="0"/>
              </a:defRPr>
            </a:lvl1pPr>
          </a:lstStyle>
          <a:p>
            <a:pPr>
              <a:defRPr/>
            </a:pPr>
            <a:fld id="{5877DB51-551A-9F48-9DCF-F4FA0D3B9721}" type="slidenum">
              <a:rPr lang="en-US"/>
              <a:pPr>
                <a:defRPr/>
              </a:pPr>
              <a:t>‹#›</a:t>
            </a:fld>
            <a:endParaRPr lang="en-US"/>
          </a:p>
        </p:txBody>
      </p:sp>
    </p:spTree>
    <p:extLst>
      <p:ext uri="{BB962C8B-B14F-4D97-AF65-F5344CB8AC3E}">
        <p14:creationId xmlns:p14="http://schemas.microsoft.com/office/powerpoint/2010/main" val="2257481758"/>
      </p:ext>
    </p:extLst>
  </p:cSld>
  <p:clrMapOvr>
    <a:masterClrMapping/>
  </p:clrMapOvr>
</p:sldLayout>
</file>

<file path=ppt/slideLayouts/slideLayout24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eaLnBrk="0" hangingPunct="0">
              <a:defRPr>
                <a:latin typeface="BONES" charset="0"/>
              </a:defRPr>
            </a:lvl1pPr>
          </a:lstStyle>
          <a:p>
            <a:pPr>
              <a:defRPr/>
            </a:pPr>
            <a:endParaRPr lang="en-US"/>
          </a:p>
        </p:txBody>
      </p:sp>
      <p:sp>
        <p:nvSpPr>
          <p:cNvPr id="6" name="Rectangle 5"/>
          <p:cNvSpPr>
            <a:spLocks noGrp="1" noChangeArrowheads="1"/>
          </p:cNvSpPr>
          <p:nvPr>
            <p:ph type="ftr" sz="quarter" idx="11"/>
          </p:nvPr>
        </p:nvSpPr>
        <p:spPr/>
        <p:txBody>
          <a:bodyPr/>
          <a:lstStyle>
            <a:lvl1pPr algn="l" eaLnBrk="0" hangingPunct="0">
              <a:defRPr>
                <a:latin typeface="BONES" charset="0"/>
              </a:defRPr>
            </a:lvl1pPr>
          </a:lstStyle>
          <a:p>
            <a:pPr>
              <a:defRPr/>
            </a:pPr>
            <a:endParaRPr lang="en-US"/>
          </a:p>
        </p:txBody>
      </p:sp>
      <p:sp>
        <p:nvSpPr>
          <p:cNvPr id="7" name="Rectangle 6"/>
          <p:cNvSpPr>
            <a:spLocks noGrp="1" noChangeArrowheads="1"/>
          </p:cNvSpPr>
          <p:nvPr>
            <p:ph type="sldNum" sz="quarter" idx="12"/>
          </p:nvPr>
        </p:nvSpPr>
        <p:spPr/>
        <p:txBody>
          <a:bodyPr/>
          <a:lstStyle>
            <a:lvl1pPr eaLnBrk="0" hangingPunct="0">
              <a:defRPr>
                <a:latin typeface="BONES" charset="0"/>
              </a:defRPr>
            </a:lvl1pPr>
          </a:lstStyle>
          <a:p>
            <a:pPr>
              <a:defRPr/>
            </a:pPr>
            <a:fld id="{DFA04045-BEC5-1F48-AAF5-D14D74B1BCC9}" type="slidenum">
              <a:rPr lang="en-US"/>
              <a:pPr>
                <a:defRPr/>
              </a:pPr>
              <a:t>‹#›</a:t>
            </a:fld>
            <a:endParaRPr lang="en-US"/>
          </a:p>
        </p:txBody>
      </p:sp>
    </p:spTree>
    <p:extLst>
      <p:ext uri="{BB962C8B-B14F-4D97-AF65-F5344CB8AC3E}">
        <p14:creationId xmlns:p14="http://schemas.microsoft.com/office/powerpoint/2010/main" val="4267691690"/>
      </p:ext>
    </p:extLst>
  </p:cSld>
  <p:clrMapOvr>
    <a:masterClrMapping/>
  </p:clrMapOvr>
</p:sldLayout>
</file>

<file path=ppt/slideLayouts/slideLayout24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0" hangingPunct="0">
              <a:defRPr>
                <a:latin typeface="BONES" charset="0"/>
              </a:defRPr>
            </a:lvl1pPr>
          </a:lstStyle>
          <a:p>
            <a:pPr>
              <a:defRPr/>
            </a:pPr>
            <a:endParaRPr lang="en-US"/>
          </a:p>
        </p:txBody>
      </p:sp>
      <p:sp>
        <p:nvSpPr>
          <p:cNvPr id="5" name="Rectangle 5"/>
          <p:cNvSpPr>
            <a:spLocks noGrp="1" noChangeArrowheads="1"/>
          </p:cNvSpPr>
          <p:nvPr>
            <p:ph type="ftr" sz="quarter" idx="11"/>
          </p:nvPr>
        </p:nvSpPr>
        <p:spPr/>
        <p:txBody>
          <a:bodyPr/>
          <a:lstStyle>
            <a:lvl1pPr algn="l" eaLnBrk="0" hangingPunct="0">
              <a:defRPr>
                <a:latin typeface="BONES" charset="0"/>
              </a:defRPr>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defRPr>
                <a:latin typeface="BONES" charset="0"/>
              </a:defRPr>
            </a:lvl1pPr>
          </a:lstStyle>
          <a:p>
            <a:pPr>
              <a:defRPr/>
            </a:pPr>
            <a:fld id="{9B7E6129-7960-C14A-A95D-28151A650521}" type="slidenum">
              <a:rPr lang="en-US"/>
              <a:pPr>
                <a:defRPr/>
              </a:pPr>
              <a:t>‹#›</a:t>
            </a:fld>
            <a:endParaRPr lang="en-US"/>
          </a:p>
        </p:txBody>
      </p:sp>
    </p:spTree>
    <p:extLst>
      <p:ext uri="{BB962C8B-B14F-4D97-AF65-F5344CB8AC3E}">
        <p14:creationId xmlns:p14="http://schemas.microsoft.com/office/powerpoint/2010/main" val="596516173"/>
      </p:ext>
    </p:extLst>
  </p:cSld>
  <p:clrMapOvr>
    <a:masterClrMapping/>
  </p:clrMapOvr>
</p:sldLayout>
</file>

<file path=ppt/slideLayouts/slideLayout24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0" hangingPunct="0">
              <a:defRPr>
                <a:latin typeface="BONES" charset="0"/>
              </a:defRPr>
            </a:lvl1pPr>
          </a:lstStyle>
          <a:p>
            <a:pPr>
              <a:defRPr/>
            </a:pPr>
            <a:endParaRPr lang="en-US"/>
          </a:p>
        </p:txBody>
      </p:sp>
      <p:sp>
        <p:nvSpPr>
          <p:cNvPr id="5" name="Rectangle 5"/>
          <p:cNvSpPr>
            <a:spLocks noGrp="1" noChangeArrowheads="1"/>
          </p:cNvSpPr>
          <p:nvPr>
            <p:ph type="ftr" sz="quarter" idx="11"/>
          </p:nvPr>
        </p:nvSpPr>
        <p:spPr/>
        <p:txBody>
          <a:bodyPr/>
          <a:lstStyle>
            <a:lvl1pPr algn="l" eaLnBrk="0" hangingPunct="0">
              <a:defRPr>
                <a:latin typeface="BONES" charset="0"/>
              </a:defRPr>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defRPr>
                <a:latin typeface="BONES" charset="0"/>
              </a:defRPr>
            </a:lvl1pPr>
          </a:lstStyle>
          <a:p>
            <a:pPr>
              <a:defRPr/>
            </a:pPr>
            <a:fld id="{E77A196F-9CD4-1348-90BC-20170B888F28}" type="slidenum">
              <a:rPr lang="en-US"/>
              <a:pPr>
                <a:defRPr/>
              </a:pPr>
              <a:t>‹#›</a:t>
            </a:fld>
            <a:endParaRPr lang="en-US"/>
          </a:p>
        </p:txBody>
      </p:sp>
    </p:spTree>
    <p:extLst>
      <p:ext uri="{BB962C8B-B14F-4D97-AF65-F5344CB8AC3E}">
        <p14:creationId xmlns:p14="http://schemas.microsoft.com/office/powerpoint/2010/main" val="1564949410"/>
      </p:ext>
    </p:extLst>
  </p:cSld>
  <p:clrMapOvr>
    <a:masterClrMapping/>
  </p:clrMapOvr>
</p:sldLayout>
</file>

<file path=ppt/slideLayouts/slideLayout24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Tree>
    <p:extLst>
      <p:ext uri="{BB962C8B-B14F-4D97-AF65-F5344CB8AC3E}">
        <p14:creationId xmlns:p14="http://schemas.microsoft.com/office/powerpoint/2010/main" val="1474593230"/>
      </p:ext>
    </p:extLst>
  </p:cSld>
  <p:clrMapOvr>
    <a:masterClrMapping/>
  </p:clrMapOvr>
</p:sldLayout>
</file>

<file path=ppt/slideLayouts/slideLayout24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632924583"/>
      </p:ext>
    </p:extLst>
  </p:cSld>
  <p:clrMapOvr>
    <a:masterClrMapping/>
  </p:clrMapOvr>
</p:sldLayout>
</file>

<file path=ppt/slideLayouts/slideLayout24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Tree>
    <p:extLst>
      <p:ext uri="{BB962C8B-B14F-4D97-AF65-F5344CB8AC3E}">
        <p14:creationId xmlns:p14="http://schemas.microsoft.com/office/powerpoint/2010/main" val="3203090383"/>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863570831"/>
      </p:ext>
    </p:extLst>
  </p:cSld>
  <p:clrMapOvr>
    <a:masterClrMapping/>
  </p:clrMapOvr>
</p:sldLayout>
</file>

<file path=ppt/slideLayouts/slideLayout25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562030068"/>
      </p:ext>
    </p:extLst>
  </p:cSld>
  <p:clrMapOvr>
    <a:masterClrMapping/>
  </p:clrMapOvr>
</p:sldLayout>
</file>

<file path=ppt/slideLayouts/slideLayout25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561156359"/>
      </p:ext>
    </p:extLst>
  </p:cSld>
  <p:clrMapOvr>
    <a:masterClrMapping/>
  </p:clrMapOvr>
</p:sldLayout>
</file>

<file path=ppt/slideLayouts/slideLayout25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3700204397"/>
      </p:ext>
    </p:extLst>
  </p:cSld>
  <p:clrMapOvr>
    <a:masterClrMapping/>
  </p:clrMapOvr>
</p:sldLayout>
</file>

<file path=ppt/slideLayouts/slideLayout25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1548548704"/>
      </p:ext>
    </p:extLst>
  </p:cSld>
  <p:clrMapOvr>
    <a:masterClrMapping/>
  </p:clrMapOvr>
</p:sldLayout>
</file>

<file path=ppt/slideLayouts/slideLayout25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553378489"/>
      </p:ext>
    </p:extLst>
  </p:cSld>
  <p:clrMapOvr>
    <a:masterClrMapping/>
  </p:clrMapOvr>
</p:sldLayout>
</file>

<file path=ppt/slideLayouts/slideLayout25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3984468235"/>
      </p:ext>
    </p:extLst>
  </p:cSld>
  <p:clrMapOvr>
    <a:masterClrMapping/>
  </p:clrMapOvr>
</p:sldLayout>
</file>

<file path=ppt/slideLayouts/slideLayout25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688647545"/>
      </p:ext>
    </p:extLst>
  </p:cSld>
  <p:clrMapOvr>
    <a:masterClrMapping/>
  </p:clrMapOvr>
</p:sldLayout>
</file>

<file path=ppt/slideLayouts/slideLayout25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995428848"/>
      </p:ext>
    </p:extLst>
  </p:cSld>
  <p:clrMapOvr>
    <a:masterClrMapping/>
  </p:clrMapOvr>
</p:sldLayout>
</file>

<file path=ppt/slideLayouts/slideLayout25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a:prstGeom prst="rect">
            <a:avLst/>
          </a:prstGeom>
        </p:spPr>
        <p:txBody>
          <a:bodyPr vert="horz"/>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Tree>
    <p:extLst>
      <p:ext uri="{BB962C8B-B14F-4D97-AF65-F5344CB8AC3E}">
        <p14:creationId xmlns:p14="http://schemas.microsoft.com/office/powerpoint/2010/main" val="2148233626"/>
      </p:ext>
    </p:extLst>
  </p:cSld>
  <p:clrMapOvr>
    <a:masterClrMapping/>
  </p:clrMapOvr>
  <p:transition/>
</p:sldLayout>
</file>

<file path=ppt/slideLayouts/slideLayout25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a:xfrm>
            <a:off x="457200" y="1600200"/>
            <a:ext cx="8229600" cy="4525963"/>
          </a:xfrm>
          <a:prstGeom prst="rect">
            <a:avLst/>
          </a:prstGeom>
        </p:spPr>
        <p:txBody>
          <a:bodyPr vert="horz"/>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490984529"/>
      </p:ext>
    </p:extLst>
  </p:cSld>
  <p:clrMapOvr>
    <a:masterClrMapping/>
  </p:clrMapOvr>
  <p:transition/>
</p:sldLayout>
</file>

<file path=ppt/slideLayouts/slideLayout2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Tree>
    <p:extLst>
      <p:ext uri="{BB962C8B-B14F-4D97-AF65-F5344CB8AC3E}">
        <p14:creationId xmlns:p14="http://schemas.microsoft.com/office/powerpoint/2010/main" val="1551655453"/>
      </p:ext>
    </p:extLst>
  </p:cSld>
  <p:clrMapOvr>
    <a:masterClrMapping/>
  </p:clrMapOvr>
</p:sldLayout>
</file>

<file path=ppt/slideLayouts/slideLayout26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a:prstGeom prst="rect">
            <a:avLst/>
          </a:prstGeom>
        </p:spPr>
        <p:txBody>
          <a:bodyPr vert="horz"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Tree>
    <p:extLst>
      <p:ext uri="{BB962C8B-B14F-4D97-AF65-F5344CB8AC3E}">
        <p14:creationId xmlns:p14="http://schemas.microsoft.com/office/powerpoint/2010/main" val="68006036"/>
      </p:ext>
    </p:extLst>
  </p:cSld>
  <p:clrMapOvr>
    <a:masterClrMapping/>
  </p:clrMapOvr>
  <p:transition/>
</p:sldLayout>
</file>

<file path=ppt/slideLayouts/slideLayout26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146221404"/>
      </p:ext>
    </p:extLst>
  </p:cSld>
  <p:clrMapOvr>
    <a:masterClrMapping/>
  </p:clrMapOvr>
  <p:transition/>
</p:sldLayout>
</file>

<file path=ppt/slideLayouts/slideLayout26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544136073"/>
      </p:ext>
    </p:extLst>
  </p:cSld>
  <p:clrMapOvr>
    <a:masterClrMapping/>
  </p:clrMapOvr>
  <p:transition/>
</p:sldLayout>
</file>

<file path=ppt/slideLayouts/slideLayout26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522397049"/>
      </p:ext>
    </p:extLst>
  </p:cSld>
  <p:clrMapOvr>
    <a:masterClrMapping/>
  </p:clrMapOvr>
  <p:transition/>
</p:sldLayout>
</file>

<file path=ppt/slideLayouts/slideLayout26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1912553014"/>
      </p:ext>
    </p:extLst>
  </p:cSld>
  <p:clrMapOvr>
    <a:masterClrMapping/>
  </p:clrMapOvr>
  <p:transition/>
</p:sldLayout>
</file>

<file path=ppt/slideLayouts/slideLayout26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a:prstGeom prst="rect">
            <a:avLst/>
          </a:prstGeom>
        </p:spPr>
        <p:txBody>
          <a:bodyPr vert="horz"/>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1151618689"/>
      </p:ext>
    </p:extLst>
  </p:cSld>
  <p:clrMapOvr>
    <a:masterClrMapping/>
  </p:clrMapOvr>
  <p:transition/>
</p:sldLayout>
</file>

<file path=ppt/slideLayouts/slideLayout26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a:prstGeom prst="rect">
            <a:avLst/>
          </a:prstGeom>
        </p:spPr>
        <p:txBody>
          <a:bodyPr vert="horz"/>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sym typeface="Gill Sans" charset="0"/>
            </a:endParaRPr>
          </a:p>
        </p:txBody>
      </p:sp>
      <p:sp>
        <p:nvSpPr>
          <p:cNvPr id="4" name="Text Placeholder 3"/>
          <p:cNvSpPr>
            <a:spLocks noGrp="1"/>
          </p:cNvSpPr>
          <p:nvPr>
            <p:ph type="body" sz="half" idx="2"/>
          </p:nvPr>
        </p:nvSpPr>
        <p:spPr>
          <a:xfrm>
            <a:off x="1792288" y="5367338"/>
            <a:ext cx="5486400" cy="804862"/>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1241612211"/>
      </p:ext>
    </p:extLst>
  </p:cSld>
  <p:clrMapOvr>
    <a:masterClrMapping/>
  </p:clrMapOvr>
  <p:transition/>
</p:sldLayout>
</file>

<file path=ppt/slideLayouts/slideLayout26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554044601"/>
      </p:ext>
    </p:extLst>
  </p:cSld>
  <p:clrMapOvr>
    <a:masterClrMapping/>
  </p:clrMapOvr>
  <p:transition/>
</p:sldLayout>
</file>

<file path=ppt/slideLayouts/slideLayout26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179388"/>
            <a:ext cx="2057400" cy="594677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179388"/>
            <a:ext cx="6019800" cy="5946775"/>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584011061"/>
      </p:ext>
    </p:extLst>
  </p:cSld>
  <p:clrMapOvr>
    <a:masterClrMapping/>
  </p:clrMapOvr>
  <p:transition/>
</p:sldLayout>
</file>

<file path=ppt/slideLayouts/slideLayout26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eaLnBrk="0" hangingPunct="0">
              <a:defRPr>
                <a:latin typeface="BONES" charset="0"/>
              </a:defRPr>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defRPr>
                <a:latin typeface="BONES" charset="0"/>
              </a:defRPr>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defRPr>
                <a:latin typeface="BONES" charset="0"/>
              </a:defRPr>
            </a:lvl1pPr>
          </a:lstStyle>
          <a:p>
            <a:pPr>
              <a:defRPr/>
            </a:pPr>
            <a:fld id="{91A2C5C7-3F94-A14E-AD57-F8641F6E25BD}" type="slidenum">
              <a:rPr lang="en-US"/>
              <a:pPr>
                <a:defRPr/>
              </a:pPr>
              <a:t>‹#›</a:t>
            </a:fld>
            <a:endParaRPr lang="en-US"/>
          </a:p>
        </p:txBody>
      </p:sp>
    </p:spTree>
    <p:extLst>
      <p:ext uri="{BB962C8B-B14F-4D97-AF65-F5344CB8AC3E}">
        <p14:creationId xmlns:p14="http://schemas.microsoft.com/office/powerpoint/2010/main" val="4167314337"/>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157288" y="1981200"/>
            <a:ext cx="3819525"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129213" y="1981200"/>
            <a:ext cx="3819525"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265717935"/>
      </p:ext>
    </p:extLst>
  </p:cSld>
  <p:clrMapOvr>
    <a:masterClrMapping/>
  </p:clrMapOvr>
</p:sldLayout>
</file>

<file path=ppt/slideLayouts/slideLayout27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0" hangingPunct="0">
              <a:defRPr>
                <a:latin typeface="BONES" charset="0"/>
              </a:defRPr>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defRPr>
                <a:latin typeface="BONES" charset="0"/>
              </a:defRPr>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defRPr>
                <a:latin typeface="BONES" charset="0"/>
              </a:defRPr>
            </a:lvl1pPr>
          </a:lstStyle>
          <a:p>
            <a:pPr>
              <a:defRPr/>
            </a:pPr>
            <a:fld id="{A4EFE739-532E-FB44-A0A7-9563021061E5}" type="slidenum">
              <a:rPr lang="en-US"/>
              <a:pPr>
                <a:defRPr/>
              </a:pPr>
              <a:t>‹#›</a:t>
            </a:fld>
            <a:endParaRPr lang="en-US"/>
          </a:p>
        </p:txBody>
      </p:sp>
    </p:spTree>
    <p:extLst>
      <p:ext uri="{BB962C8B-B14F-4D97-AF65-F5344CB8AC3E}">
        <p14:creationId xmlns:p14="http://schemas.microsoft.com/office/powerpoint/2010/main" val="1126892183"/>
      </p:ext>
    </p:extLst>
  </p:cSld>
  <p:clrMapOvr>
    <a:masterClrMapping/>
  </p:clrMapOvr>
</p:sldLayout>
</file>

<file path=ppt/slideLayouts/slideLayout27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eaLnBrk="0" hangingPunct="0">
              <a:defRPr>
                <a:latin typeface="BONES" charset="0"/>
              </a:defRPr>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defRPr>
                <a:latin typeface="BONES" charset="0"/>
              </a:defRPr>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defRPr>
                <a:latin typeface="BONES" charset="0"/>
              </a:defRPr>
            </a:lvl1pPr>
          </a:lstStyle>
          <a:p>
            <a:pPr>
              <a:defRPr/>
            </a:pPr>
            <a:fld id="{7E6E3D26-4DDA-9742-8421-B862FF7AA38B}" type="slidenum">
              <a:rPr lang="en-US"/>
              <a:pPr>
                <a:defRPr/>
              </a:pPr>
              <a:t>‹#›</a:t>
            </a:fld>
            <a:endParaRPr lang="en-US"/>
          </a:p>
        </p:txBody>
      </p:sp>
    </p:spTree>
    <p:extLst>
      <p:ext uri="{BB962C8B-B14F-4D97-AF65-F5344CB8AC3E}">
        <p14:creationId xmlns:p14="http://schemas.microsoft.com/office/powerpoint/2010/main" val="4160627889"/>
      </p:ext>
    </p:extLst>
  </p:cSld>
  <p:clrMapOvr>
    <a:masterClrMapping/>
  </p:clrMapOvr>
</p:sldLayout>
</file>

<file path=ppt/slideLayouts/slideLayout27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eaLnBrk="0" hangingPunct="0">
              <a:defRPr>
                <a:latin typeface="BONES" charset="0"/>
              </a:defRPr>
            </a:lvl1pPr>
          </a:lstStyle>
          <a:p>
            <a:pPr>
              <a:defRPr/>
            </a:pPr>
            <a:endParaRPr lang="en-US"/>
          </a:p>
        </p:txBody>
      </p:sp>
      <p:sp>
        <p:nvSpPr>
          <p:cNvPr id="6" name="Rectangle 5"/>
          <p:cNvSpPr>
            <a:spLocks noGrp="1" noChangeArrowheads="1"/>
          </p:cNvSpPr>
          <p:nvPr>
            <p:ph type="ftr" sz="quarter" idx="11"/>
          </p:nvPr>
        </p:nvSpPr>
        <p:spPr/>
        <p:txBody>
          <a:bodyPr/>
          <a:lstStyle>
            <a:lvl1pPr eaLnBrk="0" hangingPunct="0">
              <a:defRPr>
                <a:latin typeface="BONES" charset="0"/>
              </a:defRPr>
            </a:lvl1pPr>
          </a:lstStyle>
          <a:p>
            <a:pPr>
              <a:defRPr/>
            </a:pPr>
            <a:endParaRPr lang="en-US"/>
          </a:p>
        </p:txBody>
      </p:sp>
      <p:sp>
        <p:nvSpPr>
          <p:cNvPr id="7" name="Rectangle 6"/>
          <p:cNvSpPr>
            <a:spLocks noGrp="1" noChangeArrowheads="1"/>
          </p:cNvSpPr>
          <p:nvPr>
            <p:ph type="sldNum" sz="quarter" idx="12"/>
          </p:nvPr>
        </p:nvSpPr>
        <p:spPr/>
        <p:txBody>
          <a:bodyPr/>
          <a:lstStyle>
            <a:lvl1pPr eaLnBrk="0" hangingPunct="0">
              <a:defRPr>
                <a:latin typeface="BONES" charset="0"/>
              </a:defRPr>
            </a:lvl1pPr>
          </a:lstStyle>
          <a:p>
            <a:pPr>
              <a:defRPr/>
            </a:pPr>
            <a:fld id="{016992CF-9EED-DE47-B829-C8EE6129C36F}" type="slidenum">
              <a:rPr lang="en-US"/>
              <a:pPr>
                <a:defRPr/>
              </a:pPr>
              <a:t>‹#›</a:t>
            </a:fld>
            <a:endParaRPr lang="en-US"/>
          </a:p>
        </p:txBody>
      </p:sp>
    </p:spTree>
    <p:extLst>
      <p:ext uri="{BB962C8B-B14F-4D97-AF65-F5344CB8AC3E}">
        <p14:creationId xmlns:p14="http://schemas.microsoft.com/office/powerpoint/2010/main" val="2553299072"/>
      </p:ext>
    </p:extLst>
  </p:cSld>
  <p:clrMapOvr>
    <a:masterClrMapping/>
  </p:clrMapOvr>
</p:sldLayout>
</file>

<file path=ppt/slideLayouts/slideLayout27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eaLnBrk="0" hangingPunct="0">
              <a:defRPr>
                <a:latin typeface="BONES" charset="0"/>
              </a:defRPr>
            </a:lvl1pPr>
          </a:lstStyle>
          <a:p>
            <a:pPr>
              <a:defRPr/>
            </a:pPr>
            <a:endParaRPr lang="en-US"/>
          </a:p>
        </p:txBody>
      </p:sp>
      <p:sp>
        <p:nvSpPr>
          <p:cNvPr id="8" name="Rectangle 5"/>
          <p:cNvSpPr>
            <a:spLocks noGrp="1" noChangeArrowheads="1"/>
          </p:cNvSpPr>
          <p:nvPr>
            <p:ph type="ftr" sz="quarter" idx="11"/>
          </p:nvPr>
        </p:nvSpPr>
        <p:spPr/>
        <p:txBody>
          <a:bodyPr/>
          <a:lstStyle>
            <a:lvl1pPr eaLnBrk="0" hangingPunct="0">
              <a:defRPr>
                <a:latin typeface="BONES" charset="0"/>
              </a:defRPr>
            </a:lvl1pPr>
          </a:lstStyle>
          <a:p>
            <a:pPr>
              <a:defRPr/>
            </a:pPr>
            <a:endParaRPr lang="en-US"/>
          </a:p>
        </p:txBody>
      </p:sp>
      <p:sp>
        <p:nvSpPr>
          <p:cNvPr id="9" name="Rectangle 6"/>
          <p:cNvSpPr>
            <a:spLocks noGrp="1" noChangeArrowheads="1"/>
          </p:cNvSpPr>
          <p:nvPr>
            <p:ph type="sldNum" sz="quarter" idx="12"/>
          </p:nvPr>
        </p:nvSpPr>
        <p:spPr/>
        <p:txBody>
          <a:bodyPr/>
          <a:lstStyle>
            <a:lvl1pPr eaLnBrk="0" hangingPunct="0">
              <a:defRPr>
                <a:latin typeface="BONES" charset="0"/>
              </a:defRPr>
            </a:lvl1pPr>
          </a:lstStyle>
          <a:p>
            <a:pPr>
              <a:defRPr/>
            </a:pPr>
            <a:fld id="{A3A146DC-CF29-4347-A1C4-949360196556}" type="slidenum">
              <a:rPr lang="en-US"/>
              <a:pPr>
                <a:defRPr/>
              </a:pPr>
              <a:t>‹#›</a:t>
            </a:fld>
            <a:endParaRPr lang="en-US"/>
          </a:p>
        </p:txBody>
      </p:sp>
    </p:spTree>
    <p:extLst>
      <p:ext uri="{BB962C8B-B14F-4D97-AF65-F5344CB8AC3E}">
        <p14:creationId xmlns:p14="http://schemas.microsoft.com/office/powerpoint/2010/main" val="59521993"/>
      </p:ext>
    </p:extLst>
  </p:cSld>
  <p:clrMapOvr>
    <a:masterClrMapping/>
  </p:clrMapOvr>
</p:sldLayout>
</file>

<file path=ppt/slideLayouts/slideLayout27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eaLnBrk="0" hangingPunct="0">
              <a:defRPr>
                <a:latin typeface="BONES" charset="0"/>
              </a:defRPr>
            </a:lvl1pPr>
          </a:lstStyle>
          <a:p>
            <a:pPr>
              <a:defRPr/>
            </a:pPr>
            <a:endParaRPr lang="en-US"/>
          </a:p>
        </p:txBody>
      </p:sp>
      <p:sp>
        <p:nvSpPr>
          <p:cNvPr id="4" name="Rectangle 5"/>
          <p:cNvSpPr>
            <a:spLocks noGrp="1" noChangeArrowheads="1"/>
          </p:cNvSpPr>
          <p:nvPr>
            <p:ph type="ftr" sz="quarter" idx="11"/>
          </p:nvPr>
        </p:nvSpPr>
        <p:spPr/>
        <p:txBody>
          <a:bodyPr/>
          <a:lstStyle>
            <a:lvl1pPr eaLnBrk="0" hangingPunct="0">
              <a:defRPr>
                <a:latin typeface="BONES" charset="0"/>
              </a:defRPr>
            </a:lvl1pPr>
          </a:lstStyle>
          <a:p>
            <a:pPr>
              <a:defRPr/>
            </a:pPr>
            <a:endParaRPr lang="en-US"/>
          </a:p>
        </p:txBody>
      </p:sp>
      <p:sp>
        <p:nvSpPr>
          <p:cNvPr id="5" name="Rectangle 6"/>
          <p:cNvSpPr>
            <a:spLocks noGrp="1" noChangeArrowheads="1"/>
          </p:cNvSpPr>
          <p:nvPr>
            <p:ph type="sldNum" sz="quarter" idx="12"/>
          </p:nvPr>
        </p:nvSpPr>
        <p:spPr/>
        <p:txBody>
          <a:bodyPr/>
          <a:lstStyle>
            <a:lvl1pPr eaLnBrk="0" hangingPunct="0">
              <a:defRPr>
                <a:latin typeface="BONES" charset="0"/>
              </a:defRPr>
            </a:lvl1pPr>
          </a:lstStyle>
          <a:p>
            <a:pPr>
              <a:defRPr/>
            </a:pPr>
            <a:fld id="{23053466-9CE0-054F-B2FB-F34AE54383AD}" type="slidenum">
              <a:rPr lang="en-US"/>
              <a:pPr>
                <a:defRPr/>
              </a:pPr>
              <a:t>‹#›</a:t>
            </a:fld>
            <a:endParaRPr lang="en-US"/>
          </a:p>
        </p:txBody>
      </p:sp>
    </p:spTree>
    <p:extLst>
      <p:ext uri="{BB962C8B-B14F-4D97-AF65-F5344CB8AC3E}">
        <p14:creationId xmlns:p14="http://schemas.microsoft.com/office/powerpoint/2010/main" val="2581607057"/>
      </p:ext>
    </p:extLst>
  </p:cSld>
  <p:clrMapOvr>
    <a:masterClrMapping/>
  </p:clrMapOvr>
</p:sldLayout>
</file>

<file path=ppt/slideLayouts/slideLayout27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eaLnBrk="0" hangingPunct="0">
              <a:defRPr>
                <a:latin typeface="BONES" charset="0"/>
              </a:defRPr>
            </a:lvl1pPr>
          </a:lstStyle>
          <a:p>
            <a:pPr>
              <a:defRPr/>
            </a:pPr>
            <a:endParaRPr lang="en-US"/>
          </a:p>
        </p:txBody>
      </p:sp>
      <p:sp>
        <p:nvSpPr>
          <p:cNvPr id="3" name="Rectangle 5"/>
          <p:cNvSpPr>
            <a:spLocks noGrp="1" noChangeArrowheads="1"/>
          </p:cNvSpPr>
          <p:nvPr>
            <p:ph type="ftr" sz="quarter" idx="11"/>
          </p:nvPr>
        </p:nvSpPr>
        <p:spPr/>
        <p:txBody>
          <a:bodyPr/>
          <a:lstStyle>
            <a:lvl1pPr eaLnBrk="0" hangingPunct="0">
              <a:defRPr>
                <a:latin typeface="BONES" charset="0"/>
              </a:defRPr>
            </a:lvl1pPr>
          </a:lstStyle>
          <a:p>
            <a:pPr>
              <a:defRPr/>
            </a:pPr>
            <a:endParaRPr lang="en-US"/>
          </a:p>
        </p:txBody>
      </p:sp>
      <p:sp>
        <p:nvSpPr>
          <p:cNvPr id="4" name="Rectangle 6"/>
          <p:cNvSpPr>
            <a:spLocks noGrp="1" noChangeArrowheads="1"/>
          </p:cNvSpPr>
          <p:nvPr>
            <p:ph type="sldNum" sz="quarter" idx="12"/>
          </p:nvPr>
        </p:nvSpPr>
        <p:spPr/>
        <p:txBody>
          <a:bodyPr/>
          <a:lstStyle>
            <a:lvl1pPr eaLnBrk="0" hangingPunct="0">
              <a:defRPr>
                <a:latin typeface="BONES" charset="0"/>
              </a:defRPr>
            </a:lvl1pPr>
          </a:lstStyle>
          <a:p>
            <a:pPr>
              <a:defRPr/>
            </a:pPr>
            <a:fld id="{3929BD1F-B568-174C-AB8B-95070F7B1805}" type="slidenum">
              <a:rPr lang="en-US"/>
              <a:pPr>
                <a:defRPr/>
              </a:pPr>
              <a:t>‹#›</a:t>
            </a:fld>
            <a:endParaRPr lang="en-US"/>
          </a:p>
        </p:txBody>
      </p:sp>
    </p:spTree>
    <p:extLst>
      <p:ext uri="{BB962C8B-B14F-4D97-AF65-F5344CB8AC3E}">
        <p14:creationId xmlns:p14="http://schemas.microsoft.com/office/powerpoint/2010/main" val="2267129272"/>
      </p:ext>
    </p:extLst>
  </p:cSld>
  <p:clrMapOvr>
    <a:masterClrMapping/>
  </p:clrMapOvr>
</p:sldLayout>
</file>

<file path=ppt/slideLayouts/slideLayout27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eaLnBrk="0" hangingPunct="0">
              <a:defRPr>
                <a:latin typeface="BONES" charset="0"/>
              </a:defRPr>
            </a:lvl1pPr>
          </a:lstStyle>
          <a:p>
            <a:pPr>
              <a:defRPr/>
            </a:pPr>
            <a:endParaRPr lang="en-US"/>
          </a:p>
        </p:txBody>
      </p:sp>
      <p:sp>
        <p:nvSpPr>
          <p:cNvPr id="6" name="Rectangle 5"/>
          <p:cNvSpPr>
            <a:spLocks noGrp="1" noChangeArrowheads="1"/>
          </p:cNvSpPr>
          <p:nvPr>
            <p:ph type="ftr" sz="quarter" idx="11"/>
          </p:nvPr>
        </p:nvSpPr>
        <p:spPr/>
        <p:txBody>
          <a:bodyPr/>
          <a:lstStyle>
            <a:lvl1pPr eaLnBrk="0" hangingPunct="0">
              <a:defRPr>
                <a:latin typeface="BONES" charset="0"/>
              </a:defRPr>
            </a:lvl1pPr>
          </a:lstStyle>
          <a:p>
            <a:pPr>
              <a:defRPr/>
            </a:pPr>
            <a:endParaRPr lang="en-US"/>
          </a:p>
        </p:txBody>
      </p:sp>
      <p:sp>
        <p:nvSpPr>
          <p:cNvPr id="7" name="Rectangle 6"/>
          <p:cNvSpPr>
            <a:spLocks noGrp="1" noChangeArrowheads="1"/>
          </p:cNvSpPr>
          <p:nvPr>
            <p:ph type="sldNum" sz="quarter" idx="12"/>
          </p:nvPr>
        </p:nvSpPr>
        <p:spPr/>
        <p:txBody>
          <a:bodyPr/>
          <a:lstStyle>
            <a:lvl1pPr eaLnBrk="0" hangingPunct="0">
              <a:defRPr>
                <a:latin typeface="BONES" charset="0"/>
              </a:defRPr>
            </a:lvl1pPr>
          </a:lstStyle>
          <a:p>
            <a:pPr>
              <a:defRPr/>
            </a:pPr>
            <a:fld id="{6276BE54-34E4-3F41-BD2D-750857848750}" type="slidenum">
              <a:rPr lang="en-US"/>
              <a:pPr>
                <a:defRPr/>
              </a:pPr>
              <a:t>‹#›</a:t>
            </a:fld>
            <a:endParaRPr lang="en-US"/>
          </a:p>
        </p:txBody>
      </p:sp>
    </p:spTree>
    <p:extLst>
      <p:ext uri="{BB962C8B-B14F-4D97-AF65-F5344CB8AC3E}">
        <p14:creationId xmlns:p14="http://schemas.microsoft.com/office/powerpoint/2010/main" val="2759838227"/>
      </p:ext>
    </p:extLst>
  </p:cSld>
  <p:clrMapOvr>
    <a:masterClrMapping/>
  </p:clrMapOvr>
</p:sldLayout>
</file>

<file path=ppt/slideLayouts/slideLayout27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eaLnBrk="0" hangingPunct="0">
              <a:defRPr>
                <a:latin typeface="BONES" charset="0"/>
              </a:defRPr>
            </a:lvl1pPr>
          </a:lstStyle>
          <a:p>
            <a:pPr>
              <a:defRPr/>
            </a:pPr>
            <a:endParaRPr lang="en-US"/>
          </a:p>
        </p:txBody>
      </p:sp>
      <p:sp>
        <p:nvSpPr>
          <p:cNvPr id="6" name="Rectangle 5"/>
          <p:cNvSpPr>
            <a:spLocks noGrp="1" noChangeArrowheads="1"/>
          </p:cNvSpPr>
          <p:nvPr>
            <p:ph type="ftr" sz="quarter" idx="11"/>
          </p:nvPr>
        </p:nvSpPr>
        <p:spPr/>
        <p:txBody>
          <a:bodyPr/>
          <a:lstStyle>
            <a:lvl1pPr eaLnBrk="0" hangingPunct="0">
              <a:defRPr>
                <a:latin typeface="BONES" charset="0"/>
              </a:defRPr>
            </a:lvl1pPr>
          </a:lstStyle>
          <a:p>
            <a:pPr>
              <a:defRPr/>
            </a:pPr>
            <a:endParaRPr lang="en-US"/>
          </a:p>
        </p:txBody>
      </p:sp>
      <p:sp>
        <p:nvSpPr>
          <p:cNvPr id="7" name="Rectangle 6"/>
          <p:cNvSpPr>
            <a:spLocks noGrp="1" noChangeArrowheads="1"/>
          </p:cNvSpPr>
          <p:nvPr>
            <p:ph type="sldNum" sz="quarter" idx="12"/>
          </p:nvPr>
        </p:nvSpPr>
        <p:spPr/>
        <p:txBody>
          <a:bodyPr/>
          <a:lstStyle>
            <a:lvl1pPr eaLnBrk="0" hangingPunct="0">
              <a:defRPr>
                <a:latin typeface="BONES" charset="0"/>
              </a:defRPr>
            </a:lvl1pPr>
          </a:lstStyle>
          <a:p>
            <a:pPr>
              <a:defRPr/>
            </a:pPr>
            <a:fld id="{8A74B699-2D68-DB48-9A43-74B018A528BD}" type="slidenum">
              <a:rPr lang="en-US"/>
              <a:pPr>
                <a:defRPr/>
              </a:pPr>
              <a:t>‹#›</a:t>
            </a:fld>
            <a:endParaRPr lang="en-US"/>
          </a:p>
        </p:txBody>
      </p:sp>
    </p:spTree>
    <p:extLst>
      <p:ext uri="{BB962C8B-B14F-4D97-AF65-F5344CB8AC3E}">
        <p14:creationId xmlns:p14="http://schemas.microsoft.com/office/powerpoint/2010/main" val="1366056276"/>
      </p:ext>
    </p:extLst>
  </p:cSld>
  <p:clrMapOvr>
    <a:masterClrMapping/>
  </p:clrMapOvr>
</p:sldLayout>
</file>

<file path=ppt/slideLayouts/slideLayout27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0" hangingPunct="0">
              <a:defRPr>
                <a:latin typeface="BONES" charset="0"/>
              </a:defRPr>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defRPr>
                <a:latin typeface="BONES" charset="0"/>
              </a:defRPr>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defRPr>
                <a:latin typeface="BONES" charset="0"/>
              </a:defRPr>
            </a:lvl1pPr>
          </a:lstStyle>
          <a:p>
            <a:pPr>
              <a:defRPr/>
            </a:pPr>
            <a:fld id="{94846C4A-32C6-2848-A09C-CC745F2FE51F}" type="slidenum">
              <a:rPr lang="en-US"/>
              <a:pPr>
                <a:defRPr/>
              </a:pPr>
              <a:t>‹#›</a:t>
            </a:fld>
            <a:endParaRPr lang="en-US"/>
          </a:p>
        </p:txBody>
      </p:sp>
    </p:spTree>
    <p:extLst>
      <p:ext uri="{BB962C8B-B14F-4D97-AF65-F5344CB8AC3E}">
        <p14:creationId xmlns:p14="http://schemas.microsoft.com/office/powerpoint/2010/main" val="2162353896"/>
      </p:ext>
    </p:extLst>
  </p:cSld>
  <p:clrMapOvr>
    <a:masterClrMapping/>
  </p:clrMapOvr>
</p:sldLayout>
</file>

<file path=ppt/slideLayouts/slideLayout27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0" hangingPunct="0">
              <a:defRPr>
                <a:latin typeface="BONES" charset="0"/>
              </a:defRPr>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defRPr>
                <a:latin typeface="BONES" charset="0"/>
              </a:defRPr>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defRPr>
                <a:latin typeface="BONES" charset="0"/>
              </a:defRPr>
            </a:lvl1pPr>
          </a:lstStyle>
          <a:p>
            <a:pPr>
              <a:defRPr/>
            </a:pPr>
            <a:fld id="{95045B04-40AF-944C-B5B8-2A3C0A76A7FF}" type="slidenum">
              <a:rPr lang="en-US"/>
              <a:pPr>
                <a:defRPr/>
              </a:pPr>
              <a:t>‹#›</a:t>
            </a:fld>
            <a:endParaRPr lang="en-US"/>
          </a:p>
        </p:txBody>
      </p:sp>
    </p:spTree>
    <p:extLst>
      <p:ext uri="{BB962C8B-B14F-4D97-AF65-F5344CB8AC3E}">
        <p14:creationId xmlns:p14="http://schemas.microsoft.com/office/powerpoint/2010/main" val="1682464762"/>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861153313"/>
      </p:ext>
    </p:extLst>
  </p:cSld>
  <p:clrMapOvr>
    <a:masterClrMapping/>
  </p:clrMapOvr>
</p:sldLayout>
</file>

<file path=ppt/slideLayouts/slideLayout28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eaLnBrk="0" hangingPunct="0">
              <a:defRPr>
                <a:latin typeface="BONES" charset="0"/>
              </a:defRPr>
            </a:lvl1pPr>
          </a:lstStyle>
          <a:p>
            <a:pPr>
              <a:defRPr/>
            </a:pPr>
            <a:endParaRPr lang="en-US"/>
          </a:p>
        </p:txBody>
      </p:sp>
      <p:sp>
        <p:nvSpPr>
          <p:cNvPr id="5" name="Rectangle 5"/>
          <p:cNvSpPr>
            <a:spLocks noGrp="1" noChangeArrowheads="1"/>
          </p:cNvSpPr>
          <p:nvPr>
            <p:ph type="ftr" sz="quarter" idx="11"/>
          </p:nvPr>
        </p:nvSpPr>
        <p:spPr/>
        <p:txBody>
          <a:bodyPr/>
          <a:lstStyle>
            <a:lvl1pPr algn="l" eaLnBrk="0" hangingPunct="0">
              <a:defRPr>
                <a:latin typeface="BONES" charset="0"/>
              </a:defRPr>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defRPr>
                <a:latin typeface="BONES" charset="0"/>
              </a:defRPr>
            </a:lvl1pPr>
          </a:lstStyle>
          <a:p>
            <a:pPr>
              <a:defRPr/>
            </a:pPr>
            <a:fld id="{4C22A1F8-4679-0A4D-A5AA-677AA81909F1}" type="slidenum">
              <a:rPr lang="en-US"/>
              <a:pPr>
                <a:defRPr/>
              </a:pPr>
              <a:t>‹#›</a:t>
            </a:fld>
            <a:endParaRPr lang="en-US"/>
          </a:p>
        </p:txBody>
      </p:sp>
    </p:spTree>
    <p:extLst>
      <p:ext uri="{BB962C8B-B14F-4D97-AF65-F5344CB8AC3E}">
        <p14:creationId xmlns:p14="http://schemas.microsoft.com/office/powerpoint/2010/main" val="1055087217"/>
      </p:ext>
    </p:extLst>
  </p:cSld>
  <p:clrMapOvr>
    <a:masterClrMapping/>
  </p:clrMapOvr>
</p:sldLayout>
</file>

<file path=ppt/slideLayouts/slideLayout28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0" hangingPunct="0">
              <a:defRPr>
                <a:latin typeface="BONES" charset="0"/>
              </a:defRPr>
            </a:lvl1pPr>
          </a:lstStyle>
          <a:p>
            <a:pPr>
              <a:defRPr/>
            </a:pPr>
            <a:endParaRPr lang="en-US"/>
          </a:p>
        </p:txBody>
      </p:sp>
      <p:sp>
        <p:nvSpPr>
          <p:cNvPr id="5" name="Rectangle 5"/>
          <p:cNvSpPr>
            <a:spLocks noGrp="1" noChangeArrowheads="1"/>
          </p:cNvSpPr>
          <p:nvPr>
            <p:ph type="ftr" sz="quarter" idx="11"/>
          </p:nvPr>
        </p:nvSpPr>
        <p:spPr/>
        <p:txBody>
          <a:bodyPr/>
          <a:lstStyle>
            <a:lvl1pPr algn="l" eaLnBrk="0" hangingPunct="0">
              <a:defRPr>
                <a:latin typeface="BONES" charset="0"/>
              </a:defRPr>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defRPr>
                <a:latin typeface="BONES" charset="0"/>
              </a:defRPr>
            </a:lvl1pPr>
          </a:lstStyle>
          <a:p>
            <a:pPr>
              <a:defRPr/>
            </a:pPr>
            <a:fld id="{B0E56215-D194-6A4B-93F9-9A9883AD56B1}" type="slidenum">
              <a:rPr lang="en-US"/>
              <a:pPr>
                <a:defRPr/>
              </a:pPr>
              <a:t>‹#›</a:t>
            </a:fld>
            <a:endParaRPr lang="en-US"/>
          </a:p>
        </p:txBody>
      </p:sp>
    </p:spTree>
    <p:extLst>
      <p:ext uri="{BB962C8B-B14F-4D97-AF65-F5344CB8AC3E}">
        <p14:creationId xmlns:p14="http://schemas.microsoft.com/office/powerpoint/2010/main" val="2293530773"/>
      </p:ext>
    </p:extLst>
  </p:cSld>
  <p:clrMapOvr>
    <a:masterClrMapping/>
  </p:clrMapOvr>
</p:sldLayout>
</file>

<file path=ppt/slideLayouts/slideLayout28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eaLnBrk="0" hangingPunct="0">
              <a:defRPr>
                <a:latin typeface="BONES" charset="0"/>
              </a:defRPr>
            </a:lvl1pPr>
          </a:lstStyle>
          <a:p>
            <a:pPr>
              <a:defRPr/>
            </a:pPr>
            <a:endParaRPr lang="en-US"/>
          </a:p>
        </p:txBody>
      </p:sp>
      <p:sp>
        <p:nvSpPr>
          <p:cNvPr id="5" name="Rectangle 5"/>
          <p:cNvSpPr>
            <a:spLocks noGrp="1" noChangeArrowheads="1"/>
          </p:cNvSpPr>
          <p:nvPr>
            <p:ph type="ftr" sz="quarter" idx="11"/>
          </p:nvPr>
        </p:nvSpPr>
        <p:spPr/>
        <p:txBody>
          <a:bodyPr/>
          <a:lstStyle>
            <a:lvl1pPr algn="l" eaLnBrk="0" hangingPunct="0">
              <a:defRPr>
                <a:latin typeface="BONES" charset="0"/>
              </a:defRPr>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defRPr>
                <a:latin typeface="BONES" charset="0"/>
              </a:defRPr>
            </a:lvl1pPr>
          </a:lstStyle>
          <a:p>
            <a:pPr>
              <a:defRPr/>
            </a:pPr>
            <a:fld id="{ECEC980B-CC0A-F243-B151-38B9F520FA19}" type="slidenum">
              <a:rPr lang="en-US"/>
              <a:pPr>
                <a:defRPr/>
              </a:pPr>
              <a:t>‹#›</a:t>
            </a:fld>
            <a:endParaRPr lang="en-US"/>
          </a:p>
        </p:txBody>
      </p:sp>
    </p:spTree>
    <p:extLst>
      <p:ext uri="{BB962C8B-B14F-4D97-AF65-F5344CB8AC3E}">
        <p14:creationId xmlns:p14="http://schemas.microsoft.com/office/powerpoint/2010/main" val="2148814871"/>
      </p:ext>
    </p:extLst>
  </p:cSld>
  <p:clrMapOvr>
    <a:masterClrMapping/>
  </p:clrMapOvr>
</p:sldLayout>
</file>

<file path=ppt/slideLayouts/slideLayout28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eaLnBrk="0" hangingPunct="0">
              <a:defRPr>
                <a:latin typeface="BONES" charset="0"/>
              </a:defRPr>
            </a:lvl1pPr>
          </a:lstStyle>
          <a:p>
            <a:pPr>
              <a:defRPr/>
            </a:pPr>
            <a:endParaRPr lang="en-US"/>
          </a:p>
        </p:txBody>
      </p:sp>
      <p:sp>
        <p:nvSpPr>
          <p:cNvPr id="6" name="Rectangle 5"/>
          <p:cNvSpPr>
            <a:spLocks noGrp="1" noChangeArrowheads="1"/>
          </p:cNvSpPr>
          <p:nvPr>
            <p:ph type="ftr" sz="quarter" idx="11"/>
          </p:nvPr>
        </p:nvSpPr>
        <p:spPr/>
        <p:txBody>
          <a:bodyPr/>
          <a:lstStyle>
            <a:lvl1pPr algn="l" eaLnBrk="0" hangingPunct="0">
              <a:defRPr>
                <a:latin typeface="BONES" charset="0"/>
              </a:defRPr>
            </a:lvl1pPr>
          </a:lstStyle>
          <a:p>
            <a:pPr>
              <a:defRPr/>
            </a:pPr>
            <a:endParaRPr lang="en-US"/>
          </a:p>
        </p:txBody>
      </p:sp>
      <p:sp>
        <p:nvSpPr>
          <p:cNvPr id="7" name="Rectangle 6"/>
          <p:cNvSpPr>
            <a:spLocks noGrp="1" noChangeArrowheads="1"/>
          </p:cNvSpPr>
          <p:nvPr>
            <p:ph type="sldNum" sz="quarter" idx="12"/>
          </p:nvPr>
        </p:nvSpPr>
        <p:spPr/>
        <p:txBody>
          <a:bodyPr/>
          <a:lstStyle>
            <a:lvl1pPr eaLnBrk="0" hangingPunct="0">
              <a:defRPr>
                <a:latin typeface="BONES" charset="0"/>
              </a:defRPr>
            </a:lvl1pPr>
          </a:lstStyle>
          <a:p>
            <a:pPr>
              <a:defRPr/>
            </a:pPr>
            <a:fld id="{1D31E87D-AAB3-8348-94AC-1BB552098FBC}" type="slidenum">
              <a:rPr lang="en-US"/>
              <a:pPr>
                <a:defRPr/>
              </a:pPr>
              <a:t>‹#›</a:t>
            </a:fld>
            <a:endParaRPr lang="en-US"/>
          </a:p>
        </p:txBody>
      </p:sp>
    </p:spTree>
    <p:extLst>
      <p:ext uri="{BB962C8B-B14F-4D97-AF65-F5344CB8AC3E}">
        <p14:creationId xmlns:p14="http://schemas.microsoft.com/office/powerpoint/2010/main" val="3829315519"/>
      </p:ext>
    </p:extLst>
  </p:cSld>
  <p:clrMapOvr>
    <a:masterClrMapping/>
  </p:clrMapOvr>
</p:sldLayout>
</file>

<file path=ppt/slideLayouts/slideLayout28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eaLnBrk="0" hangingPunct="0">
              <a:defRPr>
                <a:latin typeface="BONES" charset="0"/>
              </a:defRPr>
            </a:lvl1pPr>
          </a:lstStyle>
          <a:p>
            <a:pPr>
              <a:defRPr/>
            </a:pPr>
            <a:endParaRPr lang="en-US"/>
          </a:p>
        </p:txBody>
      </p:sp>
      <p:sp>
        <p:nvSpPr>
          <p:cNvPr id="8" name="Rectangle 5"/>
          <p:cNvSpPr>
            <a:spLocks noGrp="1" noChangeArrowheads="1"/>
          </p:cNvSpPr>
          <p:nvPr>
            <p:ph type="ftr" sz="quarter" idx="11"/>
          </p:nvPr>
        </p:nvSpPr>
        <p:spPr/>
        <p:txBody>
          <a:bodyPr/>
          <a:lstStyle>
            <a:lvl1pPr algn="l" eaLnBrk="0" hangingPunct="0">
              <a:defRPr>
                <a:latin typeface="BONES" charset="0"/>
              </a:defRPr>
            </a:lvl1pPr>
          </a:lstStyle>
          <a:p>
            <a:pPr>
              <a:defRPr/>
            </a:pPr>
            <a:endParaRPr lang="en-US"/>
          </a:p>
        </p:txBody>
      </p:sp>
      <p:sp>
        <p:nvSpPr>
          <p:cNvPr id="9" name="Rectangle 6"/>
          <p:cNvSpPr>
            <a:spLocks noGrp="1" noChangeArrowheads="1"/>
          </p:cNvSpPr>
          <p:nvPr>
            <p:ph type="sldNum" sz="quarter" idx="12"/>
          </p:nvPr>
        </p:nvSpPr>
        <p:spPr/>
        <p:txBody>
          <a:bodyPr/>
          <a:lstStyle>
            <a:lvl1pPr eaLnBrk="0" hangingPunct="0">
              <a:defRPr>
                <a:latin typeface="BONES" charset="0"/>
              </a:defRPr>
            </a:lvl1pPr>
          </a:lstStyle>
          <a:p>
            <a:pPr>
              <a:defRPr/>
            </a:pPr>
            <a:fld id="{B0F8A9D8-FF75-454A-9F2A-C9B44B7901A4}" type="slidenum">
              <a:rPr lang="en-US"/>
              <a:pPr>
                <a:defRPr/>
              </a:pPr>
              <a:t>‹#›</a:t>
            </a:fld>
            <a:endParaRPr lang="en-US"/>
          </a:p>
        </p:txBody>
      </p:sp>
    </p:spTree>
    <p:extLst>
      <p:ext uri="{BB962C8B-B14F-4D97-AF65-F5344CB8AC3E}">
        <p14:creationId xmlns:p14="http://schemas.microsoft.com/office/powerpoint/2010/main" val="419424239"/>
      </p:ext>
    </p:extLst>
  </p:cSld>
  <p:clrMapOvr>
    <a:masterClrMapping/>
  </p:clrMapOvr>
</p:sldLayout>
</file>

<file path=ppt/slideLayouts/slideLayout28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eaLnBrk="0" hangingPunct="0">
              <a:defRPr>
                <a:latin typeface="BONES" charset="0"/>
              </a:defRPr>
            </a:lvl1pPr>
          </a:lstStyle>
          <a:p>
            <a:pPr>
              <a:defRPr/>
            </a:pPr>
            <a:endParaRPr lang="en-US"/>
          </a:p>
        </p:txBody>
      </p:sp>
      <p:sp>
        <p:nvSpPr>
          <p:cNvPr id="4" name="Rectangle 5"/>
          <p:cNvSpPr>
            <a:spLocks noGrp="1" noChangeArrowheads="1"/>
          </p:cNvSpPr>
          <p:nvPr>
            <p:ph type="ftr" sz="quarter" idx="11"/>
          </p:nvPr>
        </p:nvSpPr>
        <p:spPr/>
        <p:txBody>
          <a:bodyPr/>
          <a:lstStyle>
            <a:lvl1pPr algn="l" eaLnBrk="0" hangingPunct="0">
              <a:defRPr>
                <a:latin typeface="BONES" charset="0"/>
              </a:defRPr>
            </a:lvl1pPr>
          </a:lstStyle>
          <a:p>
            <a:pPr>
              <a:defRPr/>
            </a:pPr>
            <a:endParaRPr lang="en-US"/>
          </a:p>
        </p:txBody>
      </p:sp>
      <p:sp>
        <p:nvSpPr>
          <p:cNvPr id="5" name="Rectangle 6"/>
          <p:cNvSpPr>
            <a:spLocks noGrp="1" noChangeArrowheads="1"/>
          </p:cNvSpPr>
          <p:nvPr>
            <p:ph type="sldNum" sz="quarter" idx="12"/>
          </p:nvPr>
        </p:nvSpPr>
        <p:spPr/>
        <p:txBody>
          <a:bodyPr/>
          <a:lstStyle>
            <a:lvl1pPr eaLnBrk="0" hangingPunct="0">
              <a:defRPr>
                <a:latin typeface="BONES" charset="0"/>
              </a:defRPr>
            </a:lvl1pPr>
          </a:lstStyle>
          <a:p>
            <a:pPr>
              <a:defRPr/>
            </a:pPr>
            <a:fld id="{D93A9BFD-1201-0843-83DD-A68F06263BF6}" type="slidenum">
              <a:rPr lang="en-US"/>
              <a:pPr>
                <a:defRPr/>
              </a:pPr>
              <a:t>‹#›</a:t>
            </a:fld>
            <a:endParaRPr lang="en-US"/>
          </a:p>
        </p:txBody>
      </p:sp>
    </p:spTree>
    <p:extLst>
      <p:ext uri="{BB962C8B-B14F-4D97-AF65-F5344CB8AC3E}">
        <p14:creationId xmlns:p14="http://schemas.microsoft.com/office/powerpoint/2010/main" val="319703988"/>
      </p:ext>
    </p:extLst>
  </p:cSld>
  <p:clrMapOvr>
    <a:masterClrMapping/>
  </p:clrMapOvr>
</p:sldLayout>
</file>

<file path=ppt/slideLayouts/slideLayout28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eaLnBrk="0" hangingPunct="0">
              <a:defRPr>
                <a:latin typeface="BONES" charset="0"/>
              </a:defRPr>
            </a:lvl1pPr>
          </a:lstStyle>
          <a:p>
            <a:pPr>
              <a:defRPr/>
            </a:pPr>
            <a:endParaRPr lang="en-US"/>
          </a:p>
        </p:txBody>
      </p:sp>
      <p:sp>
        <p:nvSpPr>
          <p:cNvPr id="3" name="Rectangle 5"/>
          <p:cNvSpPr>
            <a:spLocks noGrp="1" noChangeArrowheads="1"/>
          </p:cNvSpPr>
          <p:nvPr>
            <p:ph type="ftr" sz="quarter" idx="11"/>
          </p:nvPr>
        </p:nvSpPr>
        <p:spPr/>
        <p:txBody>
          <a:bodyPr/>
          <a:lstStyle>
            <a:lvl1pPr algn="l" eaLnBrk="0" hangingPunct="0">
              <a:defRPr>
                <a:latin typeface="BONES" charset="0"/>
              </a:defRPr>
            </a:lvl1pPr>
          </a:lstStyle>
          <a:p>
            <a:pPr>
              <a:defRPr/>
            </a:pPr>
            <a:endParaRPr lang="en-US"/>
          </a:p>
        </p:txBody>
      </p:sp>
      <p:sp>
        <p:nvSpPr>
          <p:cNvPr id="4" name="Rectangle 6"/>
          <p:cNvSpPr>
            <a:spLocks noGrp="1" noChangeArrowheads="1"/>
          </p:cNvSpPr>
          <p:nvPr>
            <p:ph type="sldNum" sz="quarter" idx="12"/>
          </p:nvPr>
        </p:nvSpPr>
        <p:spPr/>
        <p:txBody>
          <a:bodyPr/>
          <a:lstStyle>
            <a:lvl1pPr eaLnBrk="0" hangingPunct="0">
              <a:defRPr>
                <a:latin typeface="BONES" charset="0"/>
              </a:defRPr>
            </a:lvl1pPr>
          </a:lstStyle>
          <a:p>
            <a:pPr>
              <a:defRPr/>
            </a:pPr>
            <a:fld id="{ECA4B2E7-FF5D-F245-B4DB-56D86B4ADC49}" type="slidenum">
              <a:rPr lang="en-US"/>
              <a:pPr>
                <a:defRPr/>
              </a:pPr>
              <a:t>‹#›</a:t>
            </a:fld>
            <a:endParaRPr lang="en-US"/>
          </a:p>
        </p:txBody>
      </p:sp>
    </p:spTree>
    <p:extLst>
      <p:ext uri="{BB962C8B-B14F-4D97-AF65-F5344CB8AC3E}">
        <p14:creationId xmlns:p14="http://schemas.microsoft.com/office/powerpoint/2010/main" val="1059991469"/>
      </p:ext>
    </p:extLst>
  </p:cSld>
  <p:clrMapOvr>
    <a:masterClrMapping/>
  </p:clrMapOvr>
</p:sldLayout>
</file>

<file path=ppt/slideLayouts/slideLayout28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eaLnBrk="0" hangingPunct="0">
              <a:defRPr>
                <a:latin typeface="BONES" charset="0"/>
              </a:defRPr>
            </a:lvl1pPr>
          </a:lstStyle>
          <a:p>
            <a:pPr>
              <a:defRPr/>
            </a:pPr>
            <a:endParaRPr lang="en-US"/>
          </a:p>
        </p:txBody>
      </p:sp>
      <p:sp>
        <p:nvSpPr>
          <p:cNvPr id="6" name="Rectangle 5"/>
          <p:cNvSpPr>
            <a:spLocks noGrp="1" noChangeArrowheads="1"/>
          </p:cNvSpPr>
          <p:nvPr>
            <p:ph type="ftr" sz="quarter" idx="11"/>
          </p:nvPr>
        </p:nvSpPr>
        <p:spPr/>
        <p:txBody>
          <a:bodyPr/>
          <a:lstStyle>
            <a:lvl1pPr algn="l" eaLnBrk="0" hangingPunct="0">
              <a:defRPr>
                <a:latin typeface="BONES" charset="0"/>
              </a:defRPr>
            </a:lvl1pPr>
          </a:lstStyle>
          <a:p>
            <a:pPr>
              <a:defRPr/>
            </a:pPr>
            <a:endParaRPr lang="en-US"/>
          </a:p>
        </p:txBody>
      </p:sp>
      <p:sp>
        <p:nvSpPr>
          <p:cNvPr id="7" name="Rectangle 6"/>
          <p:cNvSpPr>
            <a:spLocks noGrp="1" noChangeArrowheads="1"/>
          </p:cNvSpPr>
          <p:nvPr>
            <p:ph type="sldNum" sz="quarter" idx="12"/>
          </p:nvPr>
        </p:nvSpPr>
        <p:spPr/>
        <p:txBody>
          <a:bodyPr/>
          <a:lstStyle>
            <a:lvl1pPr eaLnBrk="0" hangingPunct="0">
              <a:defRPr>
                <a:latin typeface="BONES" charset="0"/>
              </a:defRPr>
            </a:lvl1pPr>
          </a:lstStyle>
          <a:p>
            <a:pPr>
              <a:defRPr/>
            </a:pPr>
            <a:fld id="{B574ECFA-AD06-394C-AEE1-856390B6F75B}" type="slidenum">
              <a:rPr lang="en-US"/>
              <a:pPr>
                <a:defRPr/>
              </a:pPr>
              <a:t>‹#›</a:t>
            </a:fld>
            <a:endParaRPr lang="en-US"/>
          </a:p>
        </p:txBody>
      </p:sp>
    </p:spTree>
    <p:extLst>
      <p:ext uri="{BB962C8B-B14F-4D97-AF65-F5344CB8AC3E}">
        <p14:creationId xmlns:p14="http://schemas.microsoft.com/office/powerpoint/2010/main" val="676628240"/>
      </p:ext>
    </p:extLst>
  </p:cSld>
  <p:clrMapOvr>
    <a:masterClrMapping/>
  </p:clrMapOvr>
</p:sldLayout>
</file>

<file path=ppt/slideLayouts/slideLayout28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eaLnBrk="0" hangingPunct="0">
              <a:defRPr>
                <a:latin typeface="BONES" charset="0"/>
              </a:defRPr>
            </a:lvl1pPr>
          </a:lstStyle>
          <a:p>
            <a:pPr>
              <a:defRPr/>
            </a:pPr>
            <a:endParaRPr lang="en-US"/>
          </a:p>
        </p:txBody>
      </p:sp>
      <p:sp>
        <p:nvSpPr>
          <p:cNvPr id="6" name="Rectangle 5"/>
          <p:cNvSpPr>
            <a:spLocks noGrp="1" noChangeArrowheads="1"/>
          </p:cNvSpPr>
          <p:nvPr>
            <p:ph type="ftr" sz="quarter" idx="11"/>
          </p:nvPr>
        </p:nvSpPr>
        <p:spPr/>
        <p:txBody>
          <a:bodyPr/>
          <a:lstStyle>
            <a:lvl1pPr algn="l" eaLnBrk="0" hangingPunct="0">
              <a:defRPr>
                <a:latin typeface="BONES" charset="0"/>
              </a:defRPr>
            </a:lvl1pPr>
          </a:lstStyle>
          <a:p>
            <a:pPr>
              <a:defRPr/>
            </a:pPr>
            <a:endParaRPr lang="en-US"/>
          </a:p>
        </p:txBody>
      </p:sp>
      <p:sp>
        <p:nvSpPr>
          <p:cNvPr id="7" name="Rectangle 6"/>
          <p:cNvSpPr>
            <a:spLocks noGrp="1" noChangeArrowheads="1"/>
          </p:cNvSpPr>
          <p:nvPr>
            <p:ph type="sldNum" sz="quarter" idx="12"/>
          </p:nvPr>
        </p:nvSpPr>
        <p:spPr/>
        <p:txBody>
          <a:bodyPr/>
          <a:lstStyle>
            <a:lvl1pPr eaLnBrk="0" hangingPunct="0">
              <a:defRPr>
                <a:latin typeface="BONES" charset="0"/>
              </a:defRPr>
            </a:lvl1pPr>
          </a:lstStyle>
          <a:p>
            <a:pPr>
              <a:defRPr/>
            </a:pPr>
            <a:fld id="{CDCDAC6D-7517-0A43-A040-194199C53AFC}" type="slidenum">
              <a:rPr lang="en-US"/>
              <a:pPr>
                <a:defRPr/>
              </a:pPr>
              <a:t>‹#›</a:t>
            </a:fld>
            <a:endParaRPr lang="en-US"/>
          </a:p>
        </p:txBody>
      </p:sp>
    </p:spTree>
    <p:extLst>
      <p:ext uri="{BB962C8B-B14F-4D97-AF65-F5344CB8AC3E}">
        <p14:creationId xmlns:p14="http://schemas.microsoft.com/office/powerpoint/2010/main" val="1885333232"/>
      </p:ext>
    </p:extLst>
  </p:cSld>
  <p:clrMapOvr>
    <a:masterClrMapping/>
  </p:clrMapOvr>
</p:sldLayout>
</file>

<file path=ppt/slideLayouts/slideLayout28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0" hangingPunct="0">
              <a:defRPr>
                <a:latin typeface="BONES" charset="0"/>
              </a:defRPr>
            </a:lvl1pPr>
          </a:lstStyle>
          <a:p>
            <a:pPr>
              <a:defRPr/>
            </a:pPr>
            <a:endParaRPr lang="en-US"/>
          </a:p>
        </p:txBody>
      </p:sp>
      <p:sp>
        <p:nvSpPr>
          <p:cNvPr id="5" name="Rectangle 5"/>
          <p:cNvSpPr>
            <a:spLocks noGrp="1" noChangeArrowheads="1"/>
          </p:cNvSpPr>
          <p:nvPr>
            <p:ph type="ftr" sz="quarter" idx="11"/>
          </p:nvPr>
        </p:nvSpPr>
        <p:spPr/>
        <p:txBody>
          <a:bodyPr/>
          <a:lstStyle>
            <a:lvl1pPr algn="l" eaLnBrk="0" hangingPunct="0">
              <a:defRPr>
                <a:latin typeface="BONES" charset="0"/>
              </a:defRPr>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defRPr>
                <a:latin typeface="BONES" charset="0"/>
              </a:defRPr>
            </a:lvl1pPr>
          </a:lstStyle>
          <a:p>
            <a:pPr>
              <a:defRPr/>
            </a:pPr>
            <a:fld id="{C34062E5-A264-FE4F-B5C6-F67DB5784DE6}" type="slidenum">
              <a:rPr lang="en-US"/>
              <a:pPr>
                <a:defRPr/>
              </a:pPr>
              <a:t>‹#›</a:t>
            </a:fld>
            <a:endParaRPr lang="en-US"/>
          </a:p>
        </p:txBody>
      </p:sp>
    </p:spTree>
    <p:extLst>
      <p:ext uri="{BB962C8B-B14F-4D97-AF65-F5344CB8AC3E}">
        <p14:creationId xmlns:p14="http://schemas.microsoft.com/office/powerpoint/2010/main" val="3135734710"/>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1614655342"/>
      </p:ext>
    </p:extLst>
  </p:cSld>
  <p:clrMapOvr>
    <a:masterClrMapping/>
  </p:clrMapOvr>
</p:sldLayout>
</file>

<file path=ppt/slideLayouts/slideLayout29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0" hangingPunct="0">
              <a:defRPr>
                <a:latin typeface="BONES" charset="0"/>
              </a:defRPr>
            </a:lvl1pPr>
          </a:lstStyle>
          <a:p>
            <a:pPr>
              <a:defRPr/>
            </a:pPr>
            <a:endParaRPr lang="en-US"/>
          </a:p>
        </p:txBody>
      </p:sp>
      <p:sp>
        <p:nvSpPr>
          <p:cNvPr id="5" name="Rectangle 5"/>
          <p:cNvSpPr>
            <a:spLocks noGrp="1" noChangeArrowheads="1"/>
          </p:cNvSpPr>
          <p:nvPr>
            <p:ph type="ftr" sz="quarter" idx="11"/>
          </p:nvPr>
        </p:nvSpPr>
        <p:spPr/>
        <p:txBody>
          <a:bodyPr/>
          <a:lstStyle>
            <a:lvl1pPr algn="l" eaLnBrk="0" hangingPunct="0">
              <a:defRPr>
                <a:latin typeface="BONES" charset="0"/>
              </a:defRPr>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defRPr>
                <a:latin typeface="BONES" charset="0"/>
              </a:defRPr>
            </a:lvl1pPr>
          </a:lstStyle>
          <a:p>
            <a:pPr>
              <a:defRPr/>
            </a:pPr>
            <a:fld id="{586CBF82-5439-3845-9BDC-4447FB70809F}" type="slidenum">
              <a:rPr lang="en-US"/>
              <a:pPr>
                <a:defRPr/>
              </a:pPr>
              <a:t>‹#›</a:t>
            </a:fld>
            <a:endParaRPr lang="en-US"/>
          </a:p>
        </p:txBody>
      </p:sp>
    </p:spTree>
    <p:extLst>
      <p:ext uri="{BB962C8B-B14F-4D97-AF65-F5344CB8AC3E}">
        <p14:creationId xmlns:p14="http://schemas.microsoft.com/office/powerpoint/2010/main" val="2896456757"/>
      </p:ext>
    </p:extLst>
  </p:cSld>
  <p:clrMapOvr>
    <a:masterClrMapping/>
  </p:clrMapOvr>
</p:sldLayout>
</file>

<file path=ppt/slideLayouts/slideLayout29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CFE7C9BF-B484-FA4F-B9D1-D5C33C59B31E}" type="slidenum">
              <a:rPr lang="en-US"/>
              <a:pPr>
                <a:defRPr/>
              </a:pPr>
              <a:t>‹#›</a:t>
            </a:fld>
            <a:endParaRPr lang="en-US"/>
          </a:p>
        </p:txBody>
      </p:sp>
    </p:spTree>
    <p:extLst>
      <p:ext uri="{BB962C8B-B14F-4D97-AF65-F5344CB8AC3E}">
        <p14:creationId xmlns:p14="http://schemas.microsoft.com/office/powerpoint/2010/main" val="1413506073"/>
      </p:ext>
    </p:extLst>
  </p:cSld>
  <p:clrMapOvr>
    <a:masterClrMapping/>
  </p:clrMapOvr>
</p:sldLayout>
</file>

<file path=ppt/slideLayouts/slideLayout29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63899121-E264-3D4C-8A26-90B81066D731}" type="slidenum">
              <a:rPr lang="en-US"/>
              <a:pPr>
                <a:defRPr/>
              </a:pPr>
              <a:t>‹#›</a:t>
            </a:fld>
            <a:endParaRPr lang="en-US"/>
          </a:p>
        </p:txBody>
      </p:sp>
    </p:spTree>
    <p:extLst>
      <p:ext uri="{BB962C8B-B14F-4D97-AF65-F5344CB8AC3E}">
        <p14:creationId xmlns:p14="http://schemas.microsoft.com/office/powerpoint/2010/main" val="4174019981"/>
      </p:ext>
    </p:extLst>
  </p:cSld>
  <p:clrMapOvr>
    <a:masterClrMapping/>
  </p:clrMapOvr>
</p:sldLayout>
</file>

<file path=ppt/slideLayouts/slideLayout29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FBCDCE86-D5E6-E740-8943-C42915AF6BA5}" type="slidenum">
              <a:rPr lang="en-US"/>
              <a:pPr>
                <a:defRPr/>
              </a:pPr>
              <a:t>‹#›</a:t>
            </a:fld>
            <a:endParaRPr lang="en-US"/>
          </a:p>
        </p:txBody>
      </p:sp>
    </p:spTree>
    <p:extLst>
      <p:ext uri="{BB962C8B-B14F-4D97-AF65-F5344CB8AC3E}">
        <p14:creationId xmlns:p14="http://schemas.microsoft.com/office/powerpoint/2010/main" val="59918516"/>
      </p:ext>
    </p:extLst>
  </p:cSld>
  <p:clrMapOvr>
    <a:masterClrMapping/>
  </p:clrMapOvr>
</p:sldLayout>
</file>

<file path=ppt/slideLayouts/slideLayout29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2C16D05A-7B6E-784D-9457-EF3C371022F8}" type="slidenum">
              <a:rPr lang="en-US"/>
              <a:pPr>
                <a:defRPr/>
              </a:pPr>
              <a:t>‹#›</a:t>
            </a:fld>
            <a:endParaRPr lang="en-US"/>
          </a:p>
        </p:txBody>
      </p:sp>
    </p:spTree>
    <p:extLst>
      <p:ext uri="{BB962C8B-B14F-4D97-AF65-F5344CB8AC3E}">
        <p14:creationId xmlns:p14="http://schemas.microsoft.com/office/powerpoint/2010/main" val="1649917669"/>
      </p:ext>
    </p:extLst>
  </p:cSld>
  <p:clrMapOvr>
    <a:masterClrMapping/>
  </p:clrMapOvr>
</p:sldLayout>
</file>

<file path=ppt/slideLayouts/slideLayout29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8"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9" name="Rectangle 6"/>
          <p:cNvSpPr>
            <a:spLocks noGrp="1" noChangeArrowheads="1"/>
          </p:cNvSpPr>
          <p:nvPr>
            <p:ph type="sldNum" sz="quarter" idx="12"/>
          </p:nvPr>
        </p:nvSpPr>
        <p:spPr/>
        <p:txBody>
          <a:bodyPr/>
          <a:lstStyle>
            <a:lvl1pPr eaLnBrk="1" hangingPunct="1">
              <a:defRPr/>
            </a:lvl1pPr>
          </a:lstStyle>
          <a:p>
            <a:pPr>
              <a:defRPr/>
            </a:pPr>
            <a:fld id="{2FF55DD0-F9A5-264C-8D5C-93DE5A28DDB8}" type="slidenum">
              <a:rPr lang="en-US"/>
              <a:pPr>
                <a:defRPr/>
              </a:pPr>
              <a:t>‹#›</a:t>
            </a:fld>
            <a:endParaRPr lang="en-US"/>
          </a:p>
        </p:txBody>
      </p:sp>
    </p:spTree>
    <p:extLst>
      <p:ext uri="{BB962C8B-B14F-4D97-AF65-F5344CB8AC3E}">
        <p14:creationId xmlns:p14="http://schemas.microsoft.com/office/powerpoint/2010/main" val="2395410518"/>
      </p:ext>
    </p:extLst>
  </p:cSld>
  <p:clrMapOvr>
    <a:masterClrMapping/>
  </p:clrMapOvr>
</p:sldLayout>
</file>

<file path=ppt/slideLayouts/slideLayout29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4"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5" name="Rectangle 6"/>
          <p:cNvSpPr>
            <a:spLocks noGrp="1" noChangeArrowheads="1"/>
          </p:cNvSpPr>
          <p:nvPr>
            <p:ph type="sldNum" sz="quarter" idx="12"/>
          </p:nvPr>
        </p:nvSpPr>
        <p:spPr/>
        <p:txBody>
          <a:bodyPr/>
          <a:lstStyle>
            <a:lvl1pPr eaLnBrk="1" hangingPunct="1">
              <a:defRPr/>
            </a:lvl1pPr>
          </a:lstStyle>
          <a:p>
            <a:pPr>
              <a:defRPr/>
            </a:pPr>
            <a:fld id="{A7DA551F-5CB6-1F4B-B197-01B3E005206E}" type="slidenum">
              <a:rPr lang="en-US"/>
              <a:pPr>
                <a:defRPr/>
              </a:pPr>
              <a:t>‹#›</a:t>
            </a:fld>
            <a:endParaRPr lang="en-US"/>
          </a:p>
        </p:txBody>
      </p:sp>
    </p:spTree>
    <p:extLst>
      <p:ext uri="{BB962C8B-B14F-4D97-AF65-F5344CB8AC3E}">
        <p14:creationId xmlns:p14="http://schemas.microsoft.com/office/powerpoint/2010/main" val="1102061769"/>
      </p:ext>
    </p:extLst>
  </p:cSld>
  <p:clrMapOvr>
    <a:masterClrMapping/>
  </p:clrMapOvr>
</p:sldLayout>
</file>

<file path=ppt/slideLayouts/slideLayout29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3"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4" name="Rectangle 6"/>
          <p:cNvSpPr>
            <a:spLocks noGrp="1" noChangeArrowheads="1"/>
          </p:cNvSpPr>
          <p:nvPr>
            <p:ph type="sldNum" sz="quarter" idx="12"/>
          </p:nvPr>
        </p:nvSpPr>
        <p:spPr/>
        <p:txBody>
          <a:bodyPr/>
          <a:lstStyle>
            <a:lvl1pPr eaLnBrk="1" hangingPunct="1">
              <a:defRPr/>
            </a:lvl1pPr>
          </a:lstStyle>
          <a:p>
            <a:pPr>
              <a:defRPr/>
            </a:pPr>
            <a:fld id="{61EE9F17-9C24-A14A-89FC-73D796B1A0F4}" type="slidenum">
              <a:rPr lang="en-US"/>
              <a:pPr>
                <a:defRPr/>
              </a:pPr>
              <a:t>‹#›</a:t>
            </a:fld>
            <a:endParaRPr lang="en-US"/>
          </a:p>
        </p:txBody>
      </p:sp>
    </p:spTree>
    <p:extLst>
      <p:ext uri="{BB962C8B-B14F-4D97-AF65-F5344CB8AC3E}">
        <p14:creationId xmlns:p14="http://schemas.microsoft.com/office/powerpoint/2010/main" val="2513832832"/>
      </p:ext>
    </p:extLst>
  </p:cSld>
  <p:clrMapOvr>
    <a:masterClrMapping/>
  </p:clrMapOvr>
</p:sldLayout>
</file>

<file path=ppt/slideLayouts/slideLayout29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29ACDF0E-8380-D84B-A90C-C15F2D9093BE}" type="slidenum">
              <a:rPr lang="en-US"/>
              <a:pPr>
                <a:defRPr/>
              </a:pPr>
              <a:t>‹#›</a:t>
            </a:fld>
            <a:endParaRPr lang="en-US"/>
          </a:p>
        </p:txBody>
      </p:sp>
    </p:spTree>
    <p:extLst>
      <p:ext uri="{BB962C8B-B14F-4D97-AF65-F5344CB8AC3E}">
        <p14:creationId xmlns:p14="http://schemas.microsoft.com/office/powerpoint/2010/main" val="649280206"/>
      </p:ext>
    </p:extLst>
  </p:cSld>
  <p:clrMapOvr>
    <a:masterClrMapping/>
  </p:clrMapOvr>
</p:sldLayout>
</file>

<file path=ppt/slideLayouts/slideLayout29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94D67A81-6BE7-5043-B660-D51D545C6C50}" type="slidenum">
              <a:rPr lang="en-US"/>
              <a:pPr>
                <a:defRPr/>
              </a:pPr>
              <a:t>‹#›</a:t>
            </a:fld>
            <a:endParaRPr lang="en-US"/>
          </a:p>
        </p:txBody>
      </p:sp>
    </p:spTree>
    <p:extLst>
      <p:ext uri="{BB962C8B-B14F-4D97-AF65-F5344CB8AC3E}">
        <p14:creationId xmlns:p14="http://schemas.microsoft.com/office/powerpoint/2010/main" val="1547406452"/>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031DBA2F-1AB7-AA4E-A04A-6F63A61DF716}" type="slidenum">
              <a:rPr lang="en-US"/>
              <a:pPr>
                <a:defRPr/>
              </a:pPr>
              <a:t>‹#›</a:t>
            </a:fld>
            <a:endParaRPr lang="en-US"/>
          </a:p>
        </p:txBody>
      </p:sp>
    </p:spTree>
    <p:extLst>
      <p:ext uri="{BB962C8B-B14F-4D97-AF65-F5344CB8AC3E}">
        <p14:creationId xmlns:p14="http://schemas.microsoft.com/office/powerpoint/2010/main" val="3093327450"/>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747272187"/>
      </p:ext>
    </p:extLst>
  </p:cSld>
  <p:clrMapOvr>
    <a:masterClrMapping/>
  </p:clrMapOvr>
</p:sldLayout>
</file>

<file path=ppt/slideLayouts/slideLayout30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E911EB3E-4266-DD4F-ACA5-9958DA0CCC70}" type="slidenum">
              <a:rPr lang="en-US"/>
              <a:pPr>
                <a:defRPr/>
              </a:pPr>
              <a:t>‹#›</a:t>
            </a:fld>
            <a:endParaRPr lang="en-US"/>
          </a:p>
        </p:txBody>
      </p:sp>
    </p:spTree>
    <p:extLst>
      <p:ext uri="{BB962C8B-B14F-4D97-AF65-F5344CB8AC3E}">
        <p14:creationId xmlns:p14="http://schemas.microsoft.com/office/powerpoint/2010/main" val="2211045043"/>
      </p:ext>
    </p:extLst>
  </p:cSld>
  <p:clrMapOvr>
    <a:masterClrMapping/>
  </p:clrMapOvr>
</p:sldLayout>
</file>

<file path=ppt/slideLayouts/slideLayout30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D976FE2B-DFBE-EE4E-80C5-B8FCE66867C3}" type="slidenum">
              <a:rPr lang="en-US"/>
              <a:pPr>
                <a:defRPr/>
              </a:pPr>
              <a:t>‹#›</a:t>
            </a:fld>
            <a:endParaRPr lang="en-US"/>
          </a:p>
        </p:txBody>
      </p:sp>
    </p:spTree>
    <p:extLst>
      <p:ext uri="{BB962C8B-B14F-4D97-AF65-F5344CB8AC3E}">
        <p14:creationId xmlns:p14="http://schemas.microsoft.com/office/powerpoint/2010/main" val="1978978447"/>
      </p:ext>
    </p:extLst>
  </p:cSld>
  <p:clrMapOvr>
    <a:masterClrMapping/>
  </p:clrMapOvr>
</p:sldLayout>
</file>

<file path=ppt/slideLayouts/slideLayout302.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8"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9" name="Rectangle 6"/>
          <p:cNvSpPr>
            <a:spLocks noGrp="1" noChangeArrowheads="1"/>
          </p:cNvSpPr>
          <p:nvPr>
            <p:ph type="sldNum" sz="quarter" idx="12"/>
          </p:nvPr>
        </p:nvSpPr>
        <p:spPr/>
        <p:txBody>
          <a:bodyPr/>
          <a:lstStyle>
            <a:lvl1pPr eaLnBrk="1" hangingPunct="1">
              <a:defRPr/>
            </a:lvl1pPr>
          </a:lstStyle>
          <a:p>
            <a:pPr>
              <a:defRPr/>
            </a:pPr>
            <a:fld id="{1F1ABD9E-CDAA-7041-B8DC-4110ECFFF346}" type="slidenum">
              <a:rPr lang="en-US"/>
              <a:pPr>
                <a:defRPr/>
              </a:pPr>
              <a:t>‹#›</a:t>
            </a:fld>
            <a:endParaRPr lang="en-US"/>
          </a:p>
        </p:txBody>
      </p:sp>
    </p:spTree>
    <p:extLst>
      <p:ext uri="{BB962C8B-B14F-4D97-AF65-F5344CB8AC3E}">
        <p14:creationId xmlns:p14="http://schemas.microsoft.com/office/powerpoint/2010/main" val="2585949431"/>
      </p:ext>
    </p:extLst>
  </p:cSld>
  <p:clrMapOvr>
    <a:masterClrMapping/>
  </p:clrMapOvr>
</p:sldLayout>
</file>

<file path=ppt/slideLayouts/slideLayout303.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7"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8" name="Rectangle 6"/>
          <p:cNvSpPr>
            <a:spLocks noGrp="1" noChangeArrowheads="1"/>
          </p:cNvSpPr>
          <p:nvPr>
            <p:ph type="sldNum" sz="quarter" idx="12"/>
          </p:nvPr>
        </p:nvSpPr>
        <p:spPr/>
        <p:txBody>
          <a:bodyPr/>
          <a:lstStyle>
            <a:lvl1pPr eaLnBrk="1" hangingPunct="1">
              <a:defRPr/>
            </a:lvl1pPr>
          </a:lstStyle>
          <a:p>
            <a:pPr>
              <a:defRPr/>
            </a:pPr>
            <a:fld id="{4365FC07-0C39-944F-B01F-133CAD1A6121}" type="slidenum">
              <a:rPr lang="en-US"/>
              <a:pPr>
                <a:defRPr/>
              </a:pPr>
              <a:t>‹#›</a:t>
            </a:fld>
            <a:endParaRPr lang="en-US"/>
          </a:p>
        </p:txBody>
      </p:sp>
    </p:spTree>
    <p:extLst>
      <p:ext uri="{BB962C8B-B14F-4D97-AF65-F5344CB8AC3E}">
        <p14:creationId xmlns:p14="http://schemas.microsoft.com/office/powerpoint/2010/main" val="3831022823"/>
      </p:ext>
    </p:extLst>
  </p:cSld>
  <p:clrMapOvr>
    <a:masterClrMapping/>
  </p:clrMapOvr>
</p:sldLayout>
</file>

<file path=ppt/slideLayouts/slideLayout30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eaLnBrk="0" hangingPunct="0">
              <a:defRPr>
                <a:latin typeface="BONES" charset="0"/>
              </a:defRPr>
            </a:lvl1pPr>
          </a:lstStyle>
          <a:p>
            <a:pPr>
              <a:defRPr/>
            </a:pPr>
            <a:endParaRPr lang="en-US"/>
          </a:p>
        </p:txBody>
      </p:sp>
      <p:sp>
        <p:nvSpPr>
          <p:cNvPr id="5" name="Rectangle 5"/>
          <p:cNvSpPr>
            <a:spLocks noGrp="1" noChangeArrowheads="1"/>
          </p:cNvSpPr>
          <p:nvPr>
            <p:ph type="ftr" sz="quarter" idx="11"/>
          </p:nvPr>
        </p:nvSpPr>
        <p:spPr/>
        <p:txBody>
          <a:bodyPr/>
          <a:lstStyle>
            <a:lvl1pPr algn="l" eaLnBrk="0" hangingPunct="0">
              <a:defRPr>
                <a:latin typeface="BONES" charset="0"/>
              </a:defRPr>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defRPr>
                <a:latin typeface="BONES" charset="0"/>
              </a:defRPr>
            </a:lvl1pPr>
          </a:lstStyle>
          <a:p>
            <a:pPr>
              <a:defRPr/>
            </a:pPr>
            <a:fld id="{E21365BE-E9D2-994A-B656-48B336CC42F9}" type="slidenum">
              <a:rPr lang="en-US"/>
              <a:pPr>
                <a:defRPr/>
              </a:pPr>
              <a:t>‹#›</a:t>
            </a:fld>
            <a:endParaRPr lang="en-US"/>
          </a:p>
        </p:txBody>
      </p:sp>
    </p:spTree>
    <p:extLst>
      <p:ext uri="{BB962C8B-B14F-4D97-AF65-F5344CB8AC3E}">
        <p14:creationId xmlns:p14="http://schemas.microsoft.com/office/powerpoint/2010/main" val="4242720667"/>
      </p:ext>
    </p:extLst>
  </p:cSld>
  <p:clrMapOvr>
    <a:masterClrMapping/>
  </p:clrMapOvr>
</p:sldLayout>
</file>

<file path=ppt/slideLayouts/slideLayout30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0" hangingPunct="0">
              <a:defRPr>
                <a:latin typeface="BONES" charset="0"/>
              </a:defRPr>
            </a:lvl1pPr>
          </a:lstStyle>
          <a:p>
            <a:pPr>
              <a:defRPr/>
            </a:pPr>
            <a:endParaRPr lang="en-US"/>
          </a:p>
        </p:txBody>
      </p:sp>
      <p:sp>
        <p:nvSpPr>
          <p:cNvPr id="5" name="Rectangle 5"/>
          <p:cNvSpPr>
            <a:spLocks noGrp="1" noChangeArrowheads="1"/>
          </p:cNvSpPr>
          <p:nvPr>
            <p:ph type="ftr" sz="quarter" idx="11"/>
          </p:nvPr>
        </p:nvSpPr>
        <p:spPr/>
        <p:txBody>
          <a:bodyPr/>
          <a:lstStyle>
            <a:lvl1pPr algn="l" eaLnBrk="0" hangingPunct="0">
              <a:defRPr>
                <a:latin typeface="BONES" charset="0"/>
              </a:defRPr>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defRPr>
                <a:latin typeface="BONES" charset="0"/>
              </a:defRPr>
            </a:lvl1pPr>
          </a:lstStyle>
          <a:p>
            <a:pPr>
              <a:defRPr/>
            </a:pPr>
            <a:fld id="{C1321A17-AD96-5149-A7EF-7ADEF95DFB64}" type="slidenum">
              <a:rPr lang="en-US"/>
              <a:pPr>
                <a:defRPr/>
              </a:pPr>
              <a:t>‹#›</a:t>
            </a:fld>
            <a:endParaRPr lang="en-US"/>
          </a:p>
        </p:txBody>
      </p:sp>
    </p:spTree>
    <p:extLst>
      <p:ext uri="{BB962C8B-B14F-4D97-AF65-F5344CB8AC3E}">
        <p14:creationId xmlns:p14="http://schemas.microsoft.com/office/powerpoint/2010/main" val="1582918913"/>
      </p:ext>
    </p:extLst>
  </p:cSld>
  <p:clrMapOvr>
    <a:masterClrMapping/>
  </p:clrMapOvr>
</p:sldLayout>
</file>

<file path=ppt/slideLayouts/slideLayout30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eaLnBrk="0" hangingPunct="0">
              <a:defRPr>
                <a:latin typeface="BONES" charset="0"/>
              </a:defRPr>
            </a:lvl1pPr>
          </a:lstStyle>
          <a:p>
            <a:pPr>
              <a:defRPr/>
            </a:pPr>
            <a:endParaRPr lang="en-US"/>
          </a:p>
        </p:txBody>
      </p:sp>
      <p:sp>
        <p:nvSpPr>
          <p:cNvPr id="5" name="Rectangle 5"/>
          <p:cNvSpPr>
            <a:spLocks noGrp="1" noChangeArrowheads="1"/>
          </p:cNvSpPr>
          <p:nvPr>
            <p:ph type="ftr" sz="quarter" idx="11"/>
          </p:nvPr>
        </p:nvSpPr>
        <p:spPr/>
        <p:txBody>
          <a:bodyPr/>
          <a:lstStyle>
            <a:lvl1pPr algn="l" eaLnBrk="0" hangingPunct="0">
              <a:defRPr>
                <a:latin typeface="BONES" charset="0"/>
              </a:defRPr>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defRPr>
                <a:latin typeface="BONES" charset="0"/>
              </a:defRPr>
            </a:lvl1pPr>
          </a:lstStyle>
          <a:p>
            <a:pPr>
              <a:defRPr/>
            </a:pPr>
            <a:fld id="{12E0E013-97A6-5C4F-AEA8-3323DE5F3DAC}" type="slidenum">
              <a:rPr lang="en-US"/>
              <a:pPr>
                <a:defRPr/>
              </a:pPr>
              <a:t>‹#›</a:t>
            </a:fld>
            <a:endParaRPr lang="en-US"/>
          </a:p>
        </p:txBody>
      </p:sp>
    </p:spTree>
    <p:extLst>
      <p:ext uri="{BB962C8B-B14F-4D97-AF65-F5344CB8AC3E}">
        <p14:creationId xmlns:p14="http://schemas.microsoft.com/office/powerpoint/2010/main" val="309715088"/>
      </p:ext>
    </p:extLst>
  </p:cSld>
  <p:clrMapOvr>
    <a:masterClrMapping/>
  </p:clrMapOvr>
</p:sldLayout>
</file>

<file path=ppt/slideLayouts/slideLayout30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eaLnBrk="0" hangingPunct="0">
              <a:defRPr>
                <a:latin typeface="BONES" charset="0"/>
              </a:defRPr>
            </a:lvl1pPr>
          </a:lstStyle>
          <a:p>
            <a:pPr>
              <a:defRPr/>
            </a:pPr>
            <a:endParaRPr lang="en-US"/>
          </a:p>
        </p:txBody>
      </p:sp>
      <p:sp>
        <p:nvSpPr>
          <p:cNvPr id="6" name="Rectangle 5"/>
          <p:cNvSpPr>
            <a:spLocks noGrp="1" noChangeArrowheads="1"/>
          </p:cNvSpPr>
          <p:nvPr>
            <p:ph type="ftr" sz="quarter" idx="11"/>
          </p:nvPr>
        </p:nvSpPr>
        <p:spPr/>
        <p:txBody>
          <a:bodyPr/>
          <a:lstStyle>
            <a:lvl1pPr algn="l" eaLnBrk="0" hangingPunct="0">
              <a:defRPr>
                <a:latin typeface="BONES" charset="0"/>
              </a:defRPr>
            </a:lvl1pPr>
          </a:lstStyle>
          <a:p>
            <a:pPr>
              <a:defRPr/>
            </a:pPr>
            <a:endParaRPr lang="en-US"/>
          </a:p>
        </p:txBody>
      </p:sp>
      <p:sp>
        <p:nvSpPr>
          <p:cNvPr id="7" name="Rectangle 6"/>
          <p:cNvSpPr>
            <a:spLocks noGrp="1" noChangeArrowheads="1"/>
          </p:cNvSpPr>
          <p:nvPr>
            <p:ph type="sldNum" sz="quarter" idx="12"/>
          </p:nvPr>
        </p:nvSpPr>
        <p:spPr/>
        <p:txBody>
          <a:bodyPr/>
          <a:lstStyle>
            <a:lvl1pPr eaLnBrk="0" hangingPunct="0">
              <a:defRPr>
                <a:latin typeface="BONES" charset="0"/>
              </a:defRPr>
            </a:lvl1pPr>
          </a:lstStyle>
          <a:p>
            <a:pPr>
              <a:defRPr/>
            </a:pPr>
            <a:fld id="{7811BF26-A6F1-7A48-A545-36BC169480B6}" type="slidenum">
              <a:rPr lang="en-US"/>
              <a:pPr>
                <a:defRPr/>
              </a:pPr>
              <a:t>‹#›</a:t>
            </a:fld>
            <a:endParaRPr lang="en-US"/>
          </a:p>
        </p:txBody>
      </p:sp>
    </p:spTree>
    <p:extLst>
      <p:ext uri="{BB962C8B-B14F-4D97-AF65-F5344CB8AC3E}">
        <p14:creationId xmlns:p14="http://schemas.microsoft.com/office/powerpoint/2010/main" val="2103601141"/>
      </p:ext>
    </p:extLst>
  </p:cSld>
  <p:clrMapOvr>
    <a:masterClrMapping/>
  </p:clrMapOvr>
</p:sldLayout>
</file>

<file path=ppt/slideLayouts/slideLayout30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eaLnBrk="0" hangingPunct="0">
              <a:defRPr>
                <a:latin typeface="BONES" charset="0"/>
              </a:defRPr>
            </a:lvl1pPr>
          </a:lstStyle>
          <a:p>
            <a:pPr>
              <a:defRPr/>
            </a:pPr>
            <a:endParaRPr lang="en-US"/>
          </a:p>
        </p:txBody>
      </p:sp>
      <p:sp>
        <p:nvSpPr>
          <p:cNvPr id="8" name="Rectangle 5"/>
          <p:cNvSpPr>
            <a:spLocks noGrp="1" noChangeArrowheads="1"/>
          </p:cNvSpPr>
          <p:nvPr>
            <p:ph type="ftr" sz="quarter" idx="11"/>
          </p:nvPr>
        </p:nvSpPr>
        <p:spPr/>
        <p:txBody>
          <a:bodyPr/>
          <a:lstStyle>
            <a:lvl1pPr algn="l" eaLnBrk="0" hangingPunct="0">
              <a:defRPr>
                <a:latin typeface="BONES" charset="0"/>
              </a:defRPr>
            </a:lvl1pPr>
          </a:lstStyle>
          <a:p>
            <a:pPr>
              <a:defRPr/>
            </a:pPr>
            <a:endParaRPr lang="en-US"/>
          </a:p>
        </p:txBody>
      </p:sp>
      <p:sp>
        <p:nvSpPr>
          <p:cNvPr id="9" name="Rectangle 6"/>
          <p:cNvSpPr>
            <a:spLocks noGrp="1" noChangeArrowheads="1"/>
          </p:cNvSpPr>
          <p:nvPr>
            <p:ph type="sldNum" sz="quarter" idx="12"/>
          </p:nvPr>
        </p:nvSpPr>
        <p:spPr/>
        <p:txBody>
          <a:bodyPr/>
          <a:lstStyle>
            <a:lvl1pPr eaLnBrk="0" hangingPunct="0">
              <a:defRPr>
                <a:latin typeface="BONES" charset="0"/>
              </a:defRPr>
            </a:lvl1pPr>
          </a:lstStyle>
          <a:p>
            <a:pPr>
              <a:defRPr/>
            </a:pPr>
            <a:fld id="{9FC252E1-3563-4D47-875B-C9194AF82954}" type="slidenum">
              <a:rPr lang="en-US"/>
              <a:pPr>
                <a:defRPr/>
              </a:pPr>
              <a:t>‹#›</a:t>
            </a:fld>
            <a:endParaRPr lang="en-US"/>
          </a:p>
        </p:txBody>
      </p:sp>
    </p:spTree>
    <p:extLst>
      <p:ext uri="{BB962C8B-B14F-4D97-AF65-F5344CB8AC3E}">
        <p14:creationId xmlns:p14="http://schemas.microsoft.com/office/powerpoint/2010/main" val="212099415"/>
      </p:ext>
    </p:extLst>
  </p:cSld>
  <p:clrMapOvr>
    <a:masterClrMapping/>
  </p:clrMapOvr>
</p:sldLayout>
</file>

<file path=ppt/slideLayouts/slideLayout30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eaLnBrk="0" hangingPunct="0">
              <a:defRPr>
                <a:latin typeface="BONES" charset="0"/>
              </a:defRPr>
            </a:lvl1pPr>
          </a:lstStyle>
          <a:p>
            <a:pPr>
              <a:defRPr/>
            </a:pPr>
            <a:endParaRPr lang="en-US"/>
          </a:p>
        </p:txBody>
      </p:sp>
      <p:sp>
        <p:nvSpPr>
          <p:cNvPr id="4" name="Rectangle 5"/>
          <p:cNvSpPr>
            <a:spLocks noGrp="1" noChangeArrowheads="1"/>
          </p:cNvSpPr>
          <p:nvPr>
            <p:ph type="ftr" sz="quarter" idx="11"/>
          </p:nvPr>
        </p:nvSpPr>
        <p:spPr/>
        <p:txBody>
          <a:bodyPr/>
          <a:lstStyle>
            <a:lvl1pPr algn="l" eaLnBrk="0" hangingPunct="0">
              <a:defRPr>
                <a:latin typeface="BONES" charset="0"/>
              </a:defRPr>
            </a:lvl1pPr>
          </a:lstStyle>
          <a:p>
            <a:pPr>
              <a:defRPr/>
            </a:pPr>
            <a:endParaRPr lang="en-US"/>
          </a:p>
        </p:txBody>
      </p:sp>
      <p:sp>
        <p:nvSpPr>
          <p:cNvPr id="5" name="Rectangle 6"/>
          <p:cNvSpPr>
            <a:spLocks noGrp="1" noChangeArrowheads="1"/>
          </p:cNvSpPr>
          <p:nvPr>
            <p:ph type="sldNum" sz="quarter" idx="12"/>
          </p:nvPr>
        </p:nvSpPr>
        <p:spPr/>
        <p:txBody>
          <a:bodyPr/>
          <a:lstStyle>
            <a:lvl1pPr eaLnBrk="0" hangingPunct="0">
              <a:defRPr>
                <a:latin typeface="BONES" charset="0"/>
              </a:defRPr>
            </a:lvl1pPr>
          </a:lstStyle>
          <a:p>
            <a:pPr>
              <a:defRPr/>
            </a:pPr>
            <a:fld id="{CC18D09E-5D3D-1040-8DE5-77A0D9AD478D}" type="slidenum">
              <a:rPr lang="en-US"/>
              <a:pPr>
                <a:defRPr/>
              </a:pPr>
              <a:t>‹#›</a:t>
            </a:fld>
            <a:endParaRPr lang="en-US"/>
          </a:p>
        </p:txBody>
      </p:sp>
    </p:spTree>
    <p:extLst>
      <p:ext uri="{BB962C8B-B14F-4D97-AF65-F5344CB8AC3E}">
        <p14:creationId xmlns:p14="http://schemas.microsoft.com/office/powerpoint/2010/main" val="1306925108"/>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3176985402"/>
      </p:ext>
    </p:extLst>
  </p:cSld>
  <p:clrMapOvr>
    <a:masterClrMapping/>
  </p:clrMapOvr>
</p:sldLayout>
</file>

<file path=ppt/slideLayouts/slideLayout31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eaLnBrk="0" hangingPunct="0">
              <a:defRPr>
                <a:latin typeface="BONES" charset="0"/>
              </a:defRPr>
            </a:lvl1pPr>
          </a:lstStyle>
          <a:p>
            <a:pPr>
              <a:defRPr/>
            </a:pPr>
            <a:endParaRPr lang="en-US"/>
          </a:p>
        </p:txBody>
      </p:sp>
      <p:sp>
        <p:nvSpPr>
          <p:cNvPr id="3" name="Rectangle 5"/>
          <p:cNvSpPr>
            <a:spLocks noGrp="1" noChangeArrowheads="1"/>
          </p:cNvSpPr>
          <p:nvPr>
            <p:ph type="ftr" sz="quarter" idx="11"/>
          </p:nvPr>
        </p:nvSpPr>
        <p:spPr/>
        <p:txBody>
          <a:bodyPr/>
          <a:lstStyle>
            <a:lvl1pPr algn="l" eaLnBrk="0" hangingPunct="0">
              <a:defRPr>
                <a:latin typeface="BONES" charset="0"/>
              </a:defRPr>
            </a:lvl1pPr>
          </a:lstStyle>
          <a:p>
            <a:pPr>
              <a:defRPr/>
            </a:pPr>
            <a:endParaRPr lang="en-US"/>
          </a:p>
        </p:txBody>
      </p:sp>
      <p:sp>
        <p:nvSpPr>
          <p:cNvPr id="4" name="Rectangle 6"/>
          <p:cNvSpPr>
            <a:spLocks noGrp="1" noChangeArrowheads="1"/>
          </p:cNvSpPr>
          <p:nvPr>
            <p:ph type="sldNum" sz="quarter" idx="12"/>
          </p:nvPr>
        </p:nvSpPr>
        <p:spPr/>
        <p:txBody>
          <a:bodyPr/>
          <a:lstStyle>
            <a:lvl1pPr eaLnBrk="0" hangingPunct="0">
              <a:defRPr>
                <a:latin typeface="BONES" charset="0"/>
              </a:defRPr>
            </a:lvl1pPr>
          </a:lstStyle>
          <a:p>
            <a:pPr>
              <a:defRPr/>
            </a:pPr>
            <a:fld id="{53F3B097-9E88-BF4D-98AF-384F2FF1E7D4}" type="slidenum">
              <a:rPr lang="en-US"/>
              <a:pPr>
                <a:defRPr/>
              </a:pPr>
              <a:t>‹#›</a:t>
            </a:fld>
            <a:endParaRPr lang="en-US"/>
          </a:p>
        </p:txBody>
      </p:sp>
    </p:spTree>
    <p:extLst>
      <p:ext uri="{BB962C8B-B14F-4D97-AF65-F5344CB8AC3E}">
        <p14:creationId xmlns:p14="http://schemas.microsoft.com/office/powerpoint/2010/main" val="423770494"/>
      </p:ext>
    </p:extLst>
  </p:cSld>
  <p:clrMapOvr>
    <a:masterClrMapping/>
  </p:clrMapOvr>
</p:sldLayout>
</file>

<file path=ppt/slideLayouts/slideLayout31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eaLnBrk="0" hangingPunct="0">
              <a:defRPr>
                <a:latin typeface="BONES" charset="0"/>
              </a:defRPr>
            </a:lvl1pPr>
          </a:lstStyle>
          <a:p>
            <a:pPr>
              <a:defRPr/>
            </a:pPr>
            <a:endParaRPr lang="en-US"/>
          </a:p>
        </p:txBody>
      </p:sp>
      <p:sp>
        <p:nvSpPr>
          <p:cNvPr id="6" name="Rectangle 5"/>
          <p:cNvSpPr>
            <a:spLocks noGrp="1" noChangeArrowheads="1"/>
          </p:cNvSpPr>
          <p:nvPr>
            <p:ph type="ftr" sz="quarter" idx="11"/>
          </p:nvPr>
        </p:nvSpPr>
        <p:spPr/>
        <p:txBody>
          <a:bodyPr/>
          <a:lstStyle>
            <a:lvl1pPr algn="l" eaLnBrk="0" hangingPunct="0">
              <a:defRPr>
                <a:latin typeface="BONES" charset="0"/>
              </a:defRPr>
            </a:lvl1pPr>
          </a:lstStyle>
          <a:p>
            <a:pPr>
              <a:defRPr/>
            </a:pPr>
            <a:endParaRPr lang="en-US"/>
          </a:p>
        </p:txBody>
      </p:sp>
      <p:sp>
        <p:nvSpPr>
          <p:cNvPr id="7" name="Rectangle 6"/>
          <p:cNvSpPr>
            <a:spLocks noGrp="1" noChangeArrowheads="1"/>
          </p:cNvSpPr>
          <p:nvPr>
            <p:ph type="sldNum" sz="quarter" idx="12"/>
          </p:nvPr>
        </p:nvSpPr>
        <p:spPr/>
        <p:txBody>
          <a:bodyPr/>
          <a:lstStyle>
            <a:lvl1pPr eaLnBrk="0" hangingPunct="0">
              <a:defRPr>
                <a:latin typeface="BONES" charset="0"/>
              </a:defRPr>
            </a:lvl1pPr>
          </a:lstStyle>
          <a:p>
            <a:pPr>
              <a:defRPr/>
            </a:pPr>
            <a:fld id="{F6215D54-595D-2A44-8BE4-4DA4497AB118}" type="slidenum">
              <a:rPr lang="en-US"/>
              <a:pPr>
                <a:defRPr/>
              </a:pPr>
              <a:t>‹#›</a:t>
            </a:fld>
            <a:endParaRPr lang="en-US"/>
          </a:p>
        </p:txBody>
      </p:sp>
    </p:spTree>
    <p:extLst>
      <p:ext uri="{BB962C8B-B14F-4D97-AF65-F5344CB8AC3E}">
        <p14:creationId xmlns:p14="http://schemas.microsoft.com/office/powerpoint/2010/main" val="1372208439"/>
      </p:ext>
    </p:extLst>
  </p:cSld>
  <p:clrMapOvr>
    <a:masterClrMapping/>
  </p:clrMapOvr>
</p:sldLayout>
</file>

<file path=ppt/slideLayouts/slideLayout31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eaLnBrk="0" hangingPunct="0">
              <a:defRPr>
                <a:latin typeface="BONES" charset="0"/>
              </a:defRPr>
            </a:lvl1pPr>
          </a:lstStyle>
          <a:p>
            <a:pPr>
              <a:defRPr/>
            </a:pPr>
            <a:endParaRPr lang="en-US"/>
          </a:p>
        </p:txBody>
      </p:sp>
      <p:sp>
        <p:nvSpPr>
          <p:cNvPr id="6" name="Rectangle 5"/>
          <p:cNvSpPr>
            <a:spLocks noGrp="1" noChangeArrowheads="1"/>
          </p:cNvSpPr>
          <p:nvPr>
            <p:ph type="ftr" sz="quarter" idx="11"/>
          </p:nvPr>
        </p:nvSpPr>
        <p:spPr/>
        <p:txBody>
          <a:bodyPr/>
          <a:lstStyle>
            <a:lvl1pPr algn="l" eaLnBrk="0" hangingPunct="0">
              <a:defRPr>
                <a:latin typeface="BONES" charset="0"/>
              </a:defRPr>
            </a:lvl1pPr>
          </a:lstStyle>
          <a:p>
            <a:pPr>
              <a:defRPr/>
            </a:pPr>
            <a:endParaRPr lang="en-US"/>
          </a:p>
        </p:txBody>
      </p:sp>
      <p:sp>
        <p:nvSpPr>
          <p:cNvPr id="7" name="Rectangle 6"/>
          <p:cNvSpPr>
            <a:spLocks noGrp="1" noChangeArrowheads="1"/>
          </p:cNvSpPr>
          <p:nvPr>
            <p:ph type="sldNum" sz="quarter" idx="12"/>
          </p:nvPr>
        </p:nvSpPr>
        <p:spPr/>
        <p:txBody>
          <a:bodyPr/>
          <a:lstStyle>
            <a:lvl1pPr eaLnBrk="0" hangingPunct="0">
              <a:defRPr>
                <a:latin typeface="BONES" charset="0"/>
              </a:defRPr>
            </a:lvl1pPr>
          </a:lstStyle>
          <a:p>
            <a:pPr>
              <a:defRPr/>
            </a:pPr>
            <a:fld id="{0103906E-9AA8-474C-B06D-5EAFF186F6B8}" type="slidenum">
              <a:rPr lang="en-US"/>
              <a:pPr>
                <a:defRPr/>
              </a:pPr>
              <a:t>‹#›</a:t>
            </a:fld>
            <a:endParaRPr lang="en-US"/>
          </a:p>
        </p:txBody>
      </p:sp>
    </p:spTree>
    <p:extLst>
      <p:ext uri="{BB962C8B-B14F-4D97-AF65-F5344CB8AC3E}">
        <p14:creationId xmlns:p14="http://schemas.microsoft.com/office/powerpoint/2010/main" val="2041467553"/>
      </p:ext>
    </p:extLst>
  </p:cSld>
  <p:clrMapOvr>
    <a:masterClrMapping/>
  </p:clrMapOvr>
</p:sldLayout>
</file>

<file path=ppt/slideLayouts/slideLayout31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0" hangingPunct="0">
              <a:defRPr>
                <a:latin typeface="BONES" charset="0"/>
              </a:defRPr>
            </a:lvl1pPr>
          </a:lstStyle>
          <a:p>
            <a:pPr>
              <a:defRPr/>
            </a:pPr>
            <a:endParaRPr lang="en-US"/>
          </a:p>
        </p:txBody>
      </p:sp>
      <p:sp>
        <p:nvSpPr>
          <p:cNvPr id="5" name="Rectangle 5"/>
          <p:cNvSpPr>
            <a:spLocks noGrp="1" noChangeArrowheads="1"/>
          </p:cNvSpPr>
          <p:nvPr>
            <p:ph type="ftr" sz="quarter" idx="11"/>
          </p:nvPr>
        </p:nvSpPr>
        <p:spPr/>
        <p:txBody>
          <a:bodyPr/>
          <a:lstStyle>
            <a:lvl1pPr algn="l" eaLnBrk="0" hangingPunct="0">
              <a:defRPr>
                <a:latin typeface="BONES" charset="0"/>
              </a:defRPr>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defRPr>
                <a:latin typeface="BONES" charset="0"/>
              </a:defRPr>
            </a:lvl1pPr>
          </a:lstStyle>
          <a:p>
            <a:pPr>
              <a:defRPr/>
            </a:pPr>
            <a:fld id="{EAA80299-26F6-7D44-AE8F-2CB4D8B00EB1}" type="slidenum">
              <a:rPr lang="en-US"/>
              <a:pPr>
                <a:defRPr/>
              </a:pPr>
              <a:t>‹#›</a:t>
            </a:fld>
            <a:endParaRPr lang="en-US"/>
          </a:p>
        </p:txBody>
      </p:sp>
    </p:spTree>
    <p:extLst>
      <p:ext uri="{BB962C8B-B14F-4D97-AF65-F5344CB8AC3E}">
        <p14:creationId xmlns:p14="http://schemas.microsoft.com/office/powerpoint/2010/main" val="1485699463"/>
      </p:ext>
    </p:extLst>
  </p:cSld>
  <p:clrMapOvr>
    <a:masterClrMapping/>
  </p:clrMapOvr>
</p:sldLayout>
</file>

<file path=ppt/slideLayouts/slideLayout31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0" hangingPunct="0">
              <a:defRPr>
                <a:latin typeface="BONES" charset="0"/>
              </a:defRPr>
            </a:lvl1pPr>
          </a:lstStyle>
          <a:p>
            <a:pPr>
              <a:defRPr/>
            </a:pPr>
            <a:endParaRPr lang="en-US"/>
          </a:p>
        </p:txBody>
      </p:sp>
      <p:sp>
        <p:nvSpPr>
          <p:cNvPr id="5" name="Rectangle 5"/>
          <p:cNvSpPr>
            <a:spLocks noGrp="1" noChangeArrowheads="1"/>
          </p:cNvSpPr>
          <p:nvPr>
            <p:ph type="ftr" sz="quarter" idx="11"/>
          </p:nvPr>
        </p:nvSpPr>
        <p:spPr/>
        <p:txBody>
          <a:bodyPr/>
          <a:lstStyle>
            <a:lvl1pPr algn="l" eaLnBrk="0" hangingPunct="0">
              <a:defRPr>
                <a:latin typeface="BONES" charset="0"/>
              </a:defRPr>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defRPr>
                <a:latin typeface="BONES" charset="0"/>
              </a:defRPr>
            </a:lvl1pPr>
          </a:lstStyle>
          <a:p>
            <a:pPr>
              <a:defRPr/>
            </a:pPr>
            <a:fld id="{0D6BEB5B-2F11-BB42-951F-5EE08565C1BB}" type="slidenum">
              <a:rPr lang="en-US"/>
              <a:pPr>
                <a:defRPr/>
              </a:pPr>
              <a:t>‹#›</a:t>
            </a:fld>
            <a:endParaRPr lang="en-US"/>
          </a:p>
        </p:txBody>
      </p:sp>
    </p:spTree>
    <p:extLst>
      <p:ext uri="{BB962C8B-B14F-4D97-AF65-F5344CB8AC3E}">
        <p14:creationId xmlns:p14="http://schemas.microsoft.com/office/powerpoint/2010/main" val="640757693"/>
      </p:ext>
    </p:extLst>
  </p:cSld>
  <p:clrMapOvr>
    <a:masterClrMapping/>
  </p:clrMapOvr>
</p:sldLayout>
</file>

<file path=ppt/slideLayouts/slideLayout31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eaLnBrk="0" hangingPunct="0">
              <a:defRPr>
                <a:latin typeface="BONES" charset="0"/>
              </a:defRPr>
            </a:lvl1pPr>
          </a:lstStyle>
          <a:p>
            <a:pPr>
              <a:defRPr/>
            </a:pPr>
            <a:endParaRPr lang="en-US"/>
          </a:p>
        </p:txBody>
      </p:sp>
      <p:sp>
        <p:nvSpPr>
          <p:cNvPr id="5" name="Rectangle 5"/>
          <p:cNvSpPr>
            <a:spLocks noGrp="1" noChangeArrowheads="1"/>
          </p:cNvSpPr>
          <p:nvPr>
            <p:ph type="ftr" sz="quarter" idx="11"/>
          </p:nvPr>
        </p:nvSpPr>
        <p:spPr/>
        <p:txBody>
          <a:bodyPr/>
          <a:lstStyle>
            <a:lvl1pPr algn="l" eaLnBrk="0" hangingPunct="0">
              <a:defRPr>
                <a:latin typeface="BONES" charset="0"/>
              </a:defRPr>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defRPr>
                <a:latin typeface="BONES" charset="0"/>
              </a:defRPr>
            </a:lvl1pPr>
          </a:lstStyle>
          <a:p>
            <a:pPr>
              <a:defRPr/>
            </a:pPr>
            <a:fld id="{92C1BE23-CCD7-1947-BF4C-51FFDABE2F78}" type="slidenum">
              <a:rPr lang="en-US"/>
              <a:pPr>
                <a:defRPr/>
              </a:pPr>
              <a:t>‹#›</a:t>
            </a:fld>
            <a:endParaRPr lang="en-US"/>
          </a:p>
        </p:txBody>
      </p:sp>
    </p:spTree>
    <p:extLst>
      <p:ext uri="{BB962C8B-B14F-4D97-AF65-F5344CB8AC3E}">
        <p14:creationId xmlns:p14="http://schemas.microsoft.com/office/powerpoint/2010/main" val="802628962"/>
      </p:ext>
    </p:extLst>
  </p:cSld>
  <p:clrMapOvr>
    <a:masterClrMapping/>
  </p:clrMapOvr>
</p:sldLayout>
</file>

<file path=ppt/slideLayouts/slideLayout31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0" hangingPunct="0">
              <a:defRPr>
                <a:latin typeface="BONES" charset="0"/>
              </a:defRPr>
            </a:lvl1pPr>
          </a:lstStyle>
          <a:p>
            <a:pPr>
              <a:defRPr/>
            </a:pPr>
            <a:endParaRPr lang="en-US"/>
          </a:p>
        </p:txBody>
      </p:sp>
      <p:sp>
        <p:nvSpPr>
          <p:cNvPr id="5" name="Rectangle 5"/>
          <p:cNvSpPr>
            <a:spLocks noGrp="1" noChangeArrowheads="1"/>
          </p:cNvSpPr>
          <p:nvPr>
            <p:ph type="ftr" sz="quarter" idx="11"/>
          </p:nvPr>
        </p:nvSpPr>
        <p:spPr/>
        <p:txBody>
          <a:bodyPr/>
          <a:lstStyle>
            <a:lvl1pPr algn="l" eaLnBrk="0" hangingPunct="0">
              <a:defRPr>
                <a:latin typeface="BONES" charset="0"/>
              </a:defRPr>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defRPr>
                <a:latin typeface="BONES" charset="0"/>
              </a:defRPr>
            </a:lvl1pPr>
          </a:lstStyle>
          <a:p>
            <a:pPr>
              <a:defRPr/>
            </a:pPr>
            <a:fld id="{EBC24058-D2AD-2F44-BDB8-5EFA341A4E7A}" type="slidenum">
              <a:rPr lang="en-US"/>
              <a:pPr>
                <a:defRPr/>
              </a:pPr>
              <a:t>‹#›</a:t>
            </a:fld>
            <a:endParaRPr lang="en-US"/>
          </a:p>
        </p:txBody>
      </p:sp>
    </p:spTree>
    <p:extLst>
      <p:ext uri="{BB962C8B-B14F-4D97-AF65-F5344CB8AC3E}">
        <p14:creationId xmlns:p14="http://schemas.microsoft.com/office/powerpoint/2010/main" val="3357131917"/>
      </p:ext>
    </p:extLst>
  </p:cSld>
  <p:clrMapOvr>
    <a:masterClrMapping/>
  </p:clrMapOvr>
</p:sldLayout>
</file>

<file path=ppt/slideLayouts/slideLayout31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eaLnBrk="0" hangingPunct="0">
              <a:defRPr>
                <a:latin typeface="BONES" charset="0"/>
              </a:defRPr>
            </a:lvl1pPr>
          </a:lstStyle>
          <a:p>
            <a:pPr>
              <a:defRPr/>
            </a:pPr>
            <a:endParaRPr lang="en-US"/>
          </a:p>
        </p:txBody>
      </p:sp>
      <p:sp>
        <p:nvSpPr>
          <p:cNvPr id="5" name="Rectangle 5"/>
          <p:cNvSpPr>
            <a:spLocks noGrp="1" noChangeArrowheads="1"/>
          </p:cNvSpPr>
          <p:nvPr>
            <p:ph type="ftr" sz="quarter" idx="11"/>
          </p:nvPr>
        </p:nvSpPr>
        <p:spPr/>
        <p:txBody>
          <a:bodyPr/>
          <a:lstStyle>
            <a:lvl1pPr algn="l" eaLnBrk="0" hangingPunct="0">
              <a:defRPr>
                <a:latin typeface="BONES" charset="0"/>
              </a:defRPr>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defRPr>
                <a:latin typeface="BONES" charset="0"/>
              </a:defRPr>
            </a:lvl1pPr>
          </a:lstStyle>
          <a:p>
            <a:pPr>
              <a:defRPr/>
            </a:pPr>
            <a:fld id="{301310AB-DED5-0A47-8C14-E73E0C37A796}" type="slidenum">
              <a:rPr lang="en-US"/>
              <a:pPr>
                <a:defRPr/>
              </a:pPr>
              <a:t>‹#›</a:t>
            </a:fld>
            <a:endParaRPr lang="en-US"/>
          </a:p>
        </p:txBody>
      </p:sp>
    </p:spTree>
    <p:extLst>
      <p:ext uri="{BB962C8B-B14F-4D97-AF65-F5344CB8AC3E}">
        <p14:creationId xmlns:p14="http://schemas.microsoft.com/office/powerpoint/2010/main" val="1393898875"/>
      </p:ext>
    </p:extLst>
  </p:cSld>
  <p:clrMapOvr>
    <a:masterClrMapping/>
  </p:clrMapOvr>
</p:sldLayout>
</file>

<file path=ppt/slideLayouts/slideLayout31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eaLnBrk="0" hangingPunct="0">
              <a:defRPr>
                <a:latin typeface="BONES" charset="0"/>
              </a:defRPr>
            </a:lvl1pPr>
          </a:lstStyle>
          <a:p>
            <a:pPr>
              <a:defRPr/>
            </a:pPr>
            <a:endParaRPr lang="en-US"/>
          </a:p>
        </p:txBody>
      </p:sp>
      <p:sp>
        <p:nvSpPr>
          <p:cNvPr id="6" name="Rectangle 5"/>
          <p:cNvSpPr>
            <a:spLocks noGrp="1" noChangeArrowheads="1"/>
          </p:cNvSpPr>
          <p:nvPr>
            <p:ph type="ftr" sz="quarter" idx="11"/>
          </p:nvPr>
        </p:nvSpPr>
        <p:spPr/>
        <p:txBody>
          <a:bodyPr/>
          <a:lstStyle>
            <a:lvl1pPr algn="l" eaLnBrk="0" hangingPunct="0">
              <a:defRPr>
                <a:latin typeface="BONES" charset="0"/>
              </a:defRPr>
            </a:lvl1pPr>
          </a:lstStyle>
          <a:p>
            <a:pPr>
              <a:defRPr/>
            </a:pPr>
            <a:endParaRPr lang="en-US"/>
          </a:p>
        </p:txBody>
      </p:sp>
      <p:sp>
        <p:nvSpPr>
          <p:cNvPr id="7" name="Rectangle 6"/>
          <p:cNvSpPr>
            <a:spLocks noGrp="1" noChangeArrowheads="1"/>
          </p:cNvSpPr>
          <p:nvPr>
            <p:ph type="sldNum" sz="quarter" idx="12"/>
          </p:nvPr>
        </p:nvSpPr>
        <p:spPr/>
        <p:txBody>
          <a:bodyPr/>
          <a:lstStyle>
            <a:lvl1pPr eaLnBrk="0" hangingPunct="0">
              <a:defRPr>
                <a:latin typeface="BONES" charset="0"/>
              </a:defRPr>
            </a:lvl1pPr>
          </a:lstStyle>
          <a:p>
            <a:pPr>
              <a:defRPr/>
            </a:pPr>
            <a:fld id="{2FAF6571-8784-3848-9560-454F6298409B}" type="slidenum">
              <a:rPr lang="en-US"/>
              <a:pPr>
                <a:defRPr/>
              </a:pPr>
              <a:t>‹#›</a:t>
            </a:fld>
            <a:endParaRPr lang="en-US"/>
          </a:p>
        </p:txBody>
      </p:sp>
    </p:spTree>
    <p:extLst>
      <p:ext uri="{BB962C8B-B14F-4D97-AF65-F5344CB8AC3E}">
        <p14:creationId xmlns:p14="http://schemas.microsoft.com/office/powerpoint/2010/main" val="377491431"/>
      </p:ext>
    </p:extLst>
  </p:cSld>
  <p:clrMapOvr>
    <a:masterClrMapping/>
  </p:clrMapOvr>
</p:sldLayout>
</file>

<file path=ppt/slideLayouts/slideLayout31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eaLnBrk="0" hangingPunct="0">
              <a:defRPr>
                <a:latin typeface="BONES" charset="0"/>
              </a:defRPr>
            </a:lvl1pPr>
          </a:lstStyle>
          <a:p>
            <a:pPr>
              <a:defRPr/>
            </a:pPr>
            <a:endParaRPr lang="en-US"/>
          </a:p>
        </p:txBody>
      </p:sp>
      <p:sp>
        <p:nvSpPr>
          <p:cNvPr id="8" name="Rectangle 5"/>
          <p:cNvSpPr>
            <a:spLocks noGrp="1" noChangeArrowheads="1"/>
          </p:cNvSpPr>
          <p:nvPr>
            <p:ph type="ftr" sz="quarter" idx="11"/>
          </p:nvPr>
        </p:nvSpPr>
        <p:spPr/>
        <p:txBody>
          <a:bodyPr/>
          <a:lstStyle>
            <a:lvl1pPr algn="l" eaLnBrk="0" hangingPunct="0">
              <a:defRPr>
                <a:latin typeface="BONES" charset="0"/>
              </a:defRPr>
            </a:lvl1pPr>
          </a:lstStyle>
          <a:p>
            <a:pPr>
              <a:defRPr/>
            </a:pPr>
            <a:endParaRPr lang="en-US"/>
          </a:p>
        </p:txBody>
      </p:sp>
      <p:sp>
        <p:nvSpPr>
          <p:cNvPr id="9" name="Rectangle 6"/>
          <p:cNvSpPr>
            <a:spLocks noGrp="1" noChangeArrowheads="1"/>
          </p:cNvSpPr>
          <p:nvPr>
            <p:ph type="sldNum" sz="quarter" idx="12"/>
          </p:nvPr>
        </p:nvSpPr>
        <p:spPr/>
        <p:txBody>
          <a:bodyPr/>
          <a:lstStyle>
            <a:lvl1pPr eaLnBrk="0" hangingPunct="0">
              <a:defRPr>
                <a:latin typeface="BONES" charset="0"/>
              </a:defRPr>
            </a:lvl1pPr>
          </a:lstStyle>
          <a:p>
            <a:pPr>
              <a:defRPr/>
            </a:pPr>
            <a:fld id="{376E1D5E-4256-F143-9532-426083F9C084}" type="slidenum">
              <a:rPr lang="en-US"/>
              <a:pPr>
                <a:defRPr/>
              </a:pPr>
              <a:t>‹#›</a:t>
            </a:fld>
            <a:endParaRPr lang="en-US"/>
          </a:p>
        </p:txBody>
      </p:sp>
    </p:spTree>
    <p:extLst>
      <p:ext uri="{BB962C8B-B14F-4D97-AF65-F5344CB8AC3E}">
        <p14:creationId xmlns:p14="http://schemas.microsoft.com/office/powerpoint/2010/main" val="2499596636"/>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2248671755"/>
      </p:ext>
    </p:extLst>
  </p:cSld>
  <p:clrMapOvr>
    <a:masterClrMapping/>
  </p:clrMapOvr>
</p:sldLayout>
</file>

<file path=ppt/slideLayouts/slideLayout32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eaLnBrk="0" hangingPunct="0">
              <a:defRPr>
                <a:latin typeface="BONES" charset="0"/>
              </a:defRPr>
            </a:lvl1pPr>
          </a:lstStyle>
          <a:p>
            <a:pPr>
              <a:defRPr/>
            </a:pPr>
            <a:endParaRPr lang="en-US"/>
          </a:p>
        </p:txBody>
      </p:sp>
      <p:sp>
        <p:nvSpPr>
          <p:cNvPr id="4" name="Rectangle 5"/>
          <p:cNvSpPr>
            <a:spLocks noGrp="1" noChangeArrowheads="1"/>
          </p:cNvSpPr>
          <p:nvPr>
            <p:ph type="ftr" sz="quarter" idx="11"/>
          </p:nvPr>
        </p:nvSpPr>
        <p:spPr/>
        <p:txBody>
          <a:bodyPr/>
          <a:lstStyle>
            <a:lvl1pPr algn="l" eaLnBrk="0" hangingPunct="0">
              <a:defRPr>
                <a:latin typeface="BONES" charset="0"/>
              </a:defRPr>
            </a:lvl1pPr>
          </a:lstStyle>
          <a:p>
            <a:pPr>
              <a:defRPr/>
            </a:pPr>
            <a:endParaRPr lang="en-US"/>
          </a:p>
        </p:txBody>
      </p:sp>
      <p:sp>
        <p:nvSpPr>
          <p:cNvPr id="5" name="Rectangle 6"/>
          <p:cNvSpPr>
            <a:spLocks noGrp="1" noChangeArrowheads="1"/>
          </p:cNvSpPr>
          <p:nvPr>
            <p:ph type="sldNum" sz="quarter" idx="12"/>
          </p:nvPr>
        </p:nvSpPr>
        <p:spPr/>
        <p:txBody>
          <a:bodyPr/>
          <a:lstStyle>
            <a:lvl1pPr eaLnBrk="0" hangingPunct="0">
              <a:defRPr>
                <a:latin typeface="BONES" charset="0"/>
              </a:defRPr>
            </a:lvl1pPr>
          </a:lstStyle>
          <a:p>
            <a:pPr>
              <a:defRPr/>
            </a:pPr>
            <a:fld id="{7A9FCB77-0D0F-F043-BF58-EDE04EB293B3}" type="slidenum">
              <a:rPr lang="en-US"/>
              <a:pPr>
                <a:defRPr/>
              </a:pPr>
              <a:t>‹#›</a:t>
            </a:fld>
            <a:endParaRPr lang="en-US"/>
          </a:p>
        </p:txBody>
      </p:sp>
    </p:spTree>
    <p:extLst>
      <p:ext uri="{BB962C8B-B14F-4D97-AF65-F5344CB8AC3E}">
        <p14:creationId xmlns:p14="http://schemas.microsoft.com/office/powerpoint/2010/main" val="69800589"/>
      </p:ext>
    </p:extLst>
  </p:cSld>
  <p:clrMapOvr>
    <a:masterClrMapping/>
  </p:clrMapOvr>
</p:sldLayout>
</file>

<file path=ppt/slideLayouts/slideLayout32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eaLnBrk="0" hangingPunct="0">
              <a:defRPr>
                <a:latin typeface="BONES" charset="0"/>
              </a:defRPr>
            </a:lvl1pPr>
          </a:lstStyle>
          <a:p>
            <a:pPr>
              <a:defRPr/>
            </a:pPr>
            <a:endParaRPr lang="en-US"/>
          </a:p>
        </p:txBody>
      </p:sp>
      <p:sp>
        <p:nvSpPr>
          <p:cNvPr id="3" name="Rectangle 5"/>
          <p:cNvSpPr>
            <a:spLocks noGrp="1" noChangeArrowheads="1"/>
          </p:cNvSpPr>
          <p:nvPr>
            <p:ph type="ftr" sz="quarter" idx="11"/>
          </p:nvPr>
        </p:nvSpPr>
        <p:spPr/>
        <p:txBody>
          <a:bodyPr/>
          <a:lstStyle>
            <a:lvl1pPr algn="l" eaLnBrk="0" hangingPunct="0">
              <a:defRPr>
                <a:latin typeface="BONES" charset="0"/>
              </a:defRPr>
            </a:lvl1pPr>
          </a:lstStyle>
          <a:p>
            <a:pPr>
              <a:defRPr/>
            </a:pPr>
            <a:endParaRPr lang="en-US"/>
          </a:p>
        </p:txBody>
      </p:sp>
      <p:sp>
        <p:nvSpPr>
          <p:cNvPr id="4" name="Rectangle 6"/>
          <p:cNvSpPr>
            <a:spLocks noGrp="1" noChangeArrowheads="1"/>
          </p:cNvSpPr>
          <p:nvPr>
            <p:ph type="sldNum" sz="quarter" idx="12"/>
          </p:nvPr>
        </p:nvSpPr>
        <p:spPr/>
        <p:txBody>
          <a:bodyPr/>
          <a:lstStyle>
            <a:lvl1pPr eaLnBrk="0" hangingPunct="0">
              <a:defRPr>
                <a:latin typeface="BONES" charset="0"/>
              </a:defRPr>
            </a:lvl1pPr>
          </a:lstStyle>
          <a:p>
            <a:pPr>
              <a:defRPr/>
            </a:pPr>
            <a:fld id="{CFA99F8F-CFFF-8847-AD70-DC898B658559}" type="slidenum">
              <a:rPr lang="en-US"/>
              <a:pPr>
                <a:defRPr/>
              </a:pPr>
              <a:t>‹#›</a:t>
            </a:fld>
            <a:endParaRPr lang="en-US"/>
          </a:p>
        </p:txBody>
      </p:sp>
    </p:spTree>
    <p:extLst>
      <p:ext uri="{BB962C8B-B14F-4D97-AF65-F5344CB8AC3E}">
        <p14:creationId xmlns:p14="http://schemas.microsoft.com/office/powerpoint/2010/main" val="1211593586"/>
      </p:ext>
    </p:extLst>
  </p:cSld>
  <p:clrMapOvr>
    <a:masterClrMapping/>
  </p:clrMapOvr>
</p:sldLayout>
</file>

<file path=ppt/slideLayouts/slideLayout32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eaLnBrk="0" hangingPunct="0">
              <a:defRPr>
                <a:latin typeface="BONES" charset="0"/>
              </a:defRPr>
            </a:lvl1pPr>
          </a:lstStyle>
          <a:p>
            <a:pPr>
              <a:defRPr/>
            </a:pPr>
            <a:endParaRPr lang="en-US"/>
          </a:p>
        </p:txBody>
      </p:sp>
      <p:sp>
        <p:nvSpPr>
          <p:cNvPr id="6" name="Rectangle 5"/>
          <p:cNvSpPr>
            <a:spLocks noGrp="1" noChangeArrowheads="1"/>
          </p:cNvSpPr>
          <p:nvPr>
            <p:ph type="ftr" sz="quarter" idx="11"/>
          </p:nvPr>
        </p:nvSpPr>
        <p:spPr/>
        <p:txBody>
          <a:bodyPr/>
          <a:lstStyle>
            <a:lvl1pPr algn="l" eaLnBrk="0" hangingPunct="0">
              <a:defRPr>
                <a:latin typeface="BONES" charset="0"/>
              </a:defRPr>
            </a:lvl1pPr>
          </a:lstStyle>
          <a:p>
            <a:pPr>
              <a:defRPr/>
            </a:pPr>
            <a:endParaRPr lang="en-US"/>
          </a:p>
        </p:txBody>
      </p:sp>
      <p:sp>
        <p:nvSpPr>
          <p:cNvPr id="7" name="Rectangle 6"/>
          <p:cNvSpPr>
            <a:spLocks noGrp="1" noChangeArrowheads="1"/>
          </p:cNvSpPr>
          <p:nvPr>
            <p:ph type="sldNum" sz="quarter" idx="12"/>
          </p:nvPr>
        </p:nvSpPr>
        <p:spPr/>
        <p:txBody>
          <a:bodyPr/>
          <a:lstStyle>
            <a:lvl1pPr eaLnBrk="0" hangingPunct="0">
              <a:defRPr>
                <a:latin typeface="BONES" charset="0"/>
              </a:defRPr>
            </a:lvl1pPr>
          </a:lstStyle>
          <a:p>
            <a:pPr>
              <a:defRPr/>
            </a:pPr>
            <a:fld id="{B921CBFD-F4EE-3141-B298-6D0641D67800}" type="slidenum">
              <a:rPr lang="en-US"/>
              <a:pPr>
                <a:defRPr/>
              </a:pPr>
              <a:t>‹#›</a:t>
            </a:fld>
            <a:endParaRPr lang="en-US"/>
          </a:p>
        </p:txBody>
      </p:sp>
    </p:spTree>
    <p:extLst>
      <p:ext uri="{BB962C8B-B14F-4D97-AF65-F5344CB8AC3E}">
        <p14:creationId xmlns:p14="http://schemas.microsoft.com/office/powerpoint/2010/main" val="2720281088"/>
      </p:ext>
    </p:extLst>
  </p:cSld>
  <p:clrMapOvr>
    <a:masterClrMapping/>
  </p:clrMapOvr>
</p:sldLayout>
</file>

<file path=ppt/slideLayouts/slideLayout32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eaLnBrk="0" hangingPunct="0">
              <a:defRPr>
                <a:latin typeface="BONES" charset="0"/>
              </a:defRPr>
            </a:lvl1pPr>
          </a:lstStyle>
          <a:p>
            <a:pPr>
              <a:defRPr/>
            </a:pPr>
            <a:endParaRPr lang="en-US"/>
          </a:p>
        </p:txBody>
      </p:sp>
      <p:sp>
        <p:nvSpPr>
          <p:cNvPr id="6" name="Rectangle 5"/>
          <p:cNvSpPr>
            <a:spLocks noGrp="1" noChangeArrowheads="1"/>
          </p:cNvSpPr>
          <p:nvPr>
            <p:ph type="ftr" sz="quarter" idx="11"/>
          </p:nvPr>
        </p:nvSpPr>
        <p:spPr/>
        <p:txBody>
          <a:bodyPr/>
          <a:lstStyle>
            <a:lvl1pPr algn="l" eaLnBrk="0" hangingPunct="0">
              <a:defRPr>
                <a:latin typeface="BONES" charset="0"/>
              </a:defRPr>
            </a:lvl1pPr>
          </a:lstStyle>
          <a:p>
            <a:pPr>
              <a:defRPr/>
            </a:pPr>
            <a:endParaRPr lang="en-US"/>
          </a:p>
        </p:txBody>
      </p:sp>
      <p:sp>
        <p:nvSpPr>
          <p:cNvPr id="7" name="Rectangle 6"/>
          <p:cNvSpPr>
            <a:spLocks noGrp="1" noChangeArrowheads="1"/>
          </p:cNvSpPr>
          <p:nvPr>
            <p:ph type="sldNum" sz="quarter" idx="12"/>
          </p:nvPr>
        </p:nvSpPr>
        <p:spPr/>
        <p:txBody>
          <a:bodyPr/>
          <a:lstStyle>
            <a:lvl1pPr eaLnBrk="0" hangingPunct="0">
              <a:defRPr>
                <a:latin typeface="BONES" charset="0"/>
              </a:defRPr>
            </a:lvl1pPr>
          </a:lstStyle>
          <a:p>
            <a:pPr>
              <a:defRPr/>
            </a:pPr>
            <a:fld id="{0A3F3A39-5989-DB48-B158-6F816C55F75B}" type="slidenum">
              <a:rPr lang="en-US"/>
              <a:pPr>
                <a:defRPr/>
              </a:pPr>
              <a:t>‹#›</a:t>
            </a:fld>
            <a:endParaRPr lang="en-US"/>
          </a:p>
        </p:txBody>
      </p:sp>
    </p:spTree>
    <p:extLst>
      <p:ext uri="{BB962C8B-B14F-4D97-AF65-F5344CB8AC3E}">
        <p14:creationId xmlns:p14="http://schemas.microsoft.com/office/powerpoint/2010/main" val="1469377318"/>
      </p:ext>
    </p:extLst>
  </p:cSld>
  <p:clrMapOvr>
    <a:masterClrMapping/>
  </p:clrMapOvr>
</p:sldLayout>
</file>

<file path=ppt/slideLayouts/slideLayout32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0" hangingPunct="0">
              <a:defRPr>
                <a:latin typeface="BONES" charset="0"/>
              </a:defRPr>
            </a:lvl1pPr>
          </a:lstStyle>
          <a:p>
            <a:pPr>
              <a:defRPr/>
            </a:pPr>
            <a:endParaRPr lang="en-US"/>
          </a:p>
        </p:txBody>
      </p:sp>
      <p:sp>
        <p:nvSpPr>
          <p:cNvPr id="5" name="Rectangle 5"/>
          <p:cNvSpPr>
            <a:spLocks noGrp="1" noChangeArrowheads="1"/>
          </p:cNvSpPr>
          <p:nvPr>
            <p:ph type="ftr" sz="quarter" idx="11"/>
          </p:nvPr>
        </p:nvSpPr>
        <p:spPr/>
        <p:txBody>
          <a:bodyPr/>
          <a:lstStyle>
            <a:lvl1pPr algn="l" eaLnBrk="0" hangingPunct="0">
              <a:defRPr>
                <a:latin typeface="BONES" charset="0"/>
              </a:defRPr>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defRPr>
                <a:latin typeface="BONES" charset="0"/>
              </a:defRPr>
            </a:lvl1pPr>
          </a:lstStyle>
          <a:p>
            <a:pPr>
              <a:defRPr/>
            </a:pPr>
            <a:fld id="{4C75B30A-ECE0-C74D-B584-595116A428F0}" type="slidenum">
              <a:rPr lang="en-US"/>
              <a:pPr>
                <a:defRPr/>
              </a:pPr>
              <a:t>‹#›</a:t>
            </a:fld>
            <a:endParaRPr lang="en-US"/>
          </a:p>
        </p:txBody>
      </p:sp>
    </p:spTree>
    <p:extLst>
      <p:ext uri="{BB962C8B-B14F-4D97-AF65-F5344CB8AC3E}">
        <p14:creationId xmlns:p14="http://schemas.microsoft.com/office/powerpoint/2010/main" val="3279089991"/>
      </p:ext>
    </p:extLst>
  </p:cSld>
  <p:clrMapOvr>
    <a:masterClrMapping/>
  </p:clrMapOvr>
</p:sldLayout>
</file>

<file path=ppt/slideLayouts/slideLayout32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0" hangingPunct="0">
              <a:defRPr>
                <a:latin typeface="BONES" charset="0"/>
              </a:defRPr>
            </a:lvl1pPr>
          </a:lstStyle>
          <a:p>
            <a:pPr>
              <a:defRPr/>
            </a:pPr>
            <a:endParaRPr lang="en-US"/>
          </a:p>
        </p:txBody>
      </p:sp>
      <p:sp>
        <p:nvSpPr>
          <p:cNvPr id="5" name="Rectangle 5"/>
          <p:cNvSpPr>
            <a:spLocks noGrp="1" noChangeArrowheads="1"/>
          </p:cNvSpPr>
          <p:nvPr>
            <p:ph type="ftr" sz="quarter" idx="11"/>
          </p:nvPr>
        </p:nvSpPr>
        <p:spPr/>
        <p:txBody>
          <a:bodyPr/>
          <a:lstStyle>
            <a:lvl1pPr algn="l" eaLnBrk="0" hangingPunct="0">
              <a:defRPr>
                <a:latin typeface="BONES" charset="0"/>
              </a:defRPr>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defRPr>
                <a:latin typeface="BONES" charset="0"/>
              </a:defRPr>
            </a:lvl1pPr>
          </a:lstStyle>
          <a:p>
            <a:pPr>
              <a:defRPr/>
            </a:pPr>
            <a:fld id="{71C86341-6603-D849-A5D6-104B7C9A4D5E}" type="slidenum">
              <a:rPr lang="en-US"/>
              <a:pPr>
                <a:defRPr/>
              </a:pPr>
              <a:t>‹#›</a:t>
            </a:fld>
            <a:endParaRPr lang="en-US"/>
          </a:p>
        </p:txBody>
      </p:sp>
    </p:spTree>
    <p:extLst>
      <p:ext uri="{BB962C8B-B14F-4D97-AF65-F5344CB8AC3E}">
        <p14:creationId xmlns:p14="http://schemas.microsoft.com/office/powerpoint/2010/main" val="866853000"/>
      </p:ext>
    </p:extLst>
  </p:cSld>
  <p:clrMapOvr>
    <a:masterClrMapping/>
  </p:clrMapOvr>
</p:sldLayout>
</file>

<file path=ppt/slideLayouts/slideLayout32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eaLnBrk="0" hangingPunct="0">
              <a:defRPr/>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defRPr/>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defRPr>
                <a:latin typeface="BONES" charset="0"/>
              </a:defRPr>
            </a:lvl1pPr>
          </a:lstStyle>
          <a:p>
            <a:pPr>
              <a:defRPr/>
            </a:pPr>
            <a:fld id="{B0F7AB4A-A3D3-F349-B24B-AAC47DE83980}" type="slidenum">
              <a:rPr lang="en-US"/>
              <a:pPr>
                <a:defRPr/>
              </a:pPr>
              <a:t>‹#›</a:t>
            </a:fld>
            <a:endParaRPr lang="en-US"/>
          </a:p>
        </p:txBody>
      </p:sp>
    </p:spTree>
    <p:extLst>
      <p:ext uri="{BB962C8B-B14F-4D97-AF65-F5344CB8AC3E}">
        <p14:creationId xmlns:p14="http://schemas.microsoft.com/office/powerpoint/2010/main" val="3426189458"/>
      </p:ext>
    </p:extLst>
  </p:cSld>
  <p:clrMapOvr>
    <a:masterClrMapping/>
  </p:clrMapOvr>
</p:sldLayout>
</file>

<file path=ppt/slideLayouts/slideLayout32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0" hangingPunct="0">
              <a:defRPr/>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defRPr/>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defRPr>
                <a:latin typeface="BONES" charset="0"/>
              </a:defRPr>
            </a:lvl1pPr>
          </a:lstStyle>
          <a:p>
            <a:pPr>
              <a:defRPr/>
            </a:pPr>
            <a:fld id="{0DD97DA6-614B-6141-908F-1EDC678499DA}" type="slidenum">
              <a:rPr lang="en-US"/>
              <a:pPr>
                <a:defRPr/>
              </a:pPr>
              <a:t>‹#›</a:t>
            </a:fld>
            <a:endParaRPr lang="en-US"/>
          </a:p>
        </p:txBody>
      </p:sp>
    </p:spTree>
    <p:extLst>
      <p:ext uri="{BB962C8B-B14F-4D97-AF65-F5344CB8AC3E}">
        <p14:creationId xmlns:p14="http://schemas.microsoft.com/office/powerpoint/2010/main" val="665032984"/>
      </p:ext>
    </p:extLst>
  </p:cSld>
  <p:clrMapOvr>
    <a:masterClrMapping/>
  </p:clrMapOvr>
</p:sldLayout>
</file>

<file path=ppt/slideLayouts/slideLayout32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eaLnBrk="0" hangingPunct="0">
              <a:defRPr/>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defRPr/>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defRPr>
                <a:latin typeface="BONES" charset="0"/>
              </a:defRPr>
            </a:lvl1pPr>
          </a:lstStyle>
          <a:p>
            <a:pPr>
              <a:defRPr/>
            </a:pPr>
            <a:fld id="{FA56E810-3790-2E41-A88F-0ACE574B80CA}" type="slidenum">
              <a:rPr lang="en-US"/>
              <a:pPr>
                <a:defRPr/>
              </a:pPr>
              <a:t>‹#›</a:t>
            </a:fld>
            <a:endParaRPr lang="en-US"/>
          </a:p>
        </p:txBody>
      </p:sp>
    </p:spTree>
    <p:extLst>
      <p:ext uri="{BB962C8B-B14F-4D97-AF65-F5344CB8AC3E}">
        <p14:creationId xmlns:p14="http://schemas.microsoft.com/office/powerpoint/2010/main" val="1781227511"/>
      </p:ext>
    </p:extLst>
  </p:cSld>
  <p:clrMapOvr>
    <a:masterClrMapping/>
  </p:clrMapOvr>
</p:sldLayout>
</file>

<file path=ppt/slideLayouts/slideLayout32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eaLnBrk="0" hangingPunct="0">
              <a:defRPr/>
            </a:lvl1pPr>
          </a:lstStyle>
          <a:p>
            <a:pPr>
              <a:defRPr/>
            </a:pPr>
            <a:endParaRPr lang="en-US"/>
          </a:p>
        </p:txBody>
      </p:sp>
      <p:sp>
        <p:nvSpPr>
          <p:cNvPr id="6" name="Rectangle 5"/>
          <p:cNvSpPr>
            <a:spLocks noGrp="1" noChangeArrowheads="1"/>
          </p:cNvSpPr>
          <p:nvPr>
            <p:ph type="ftr" sz="quarter" idx="11"/>
          </p:nvPr>
        </p:nvSpPr>
        <p:spPr/>
        <p:txBody>
          <a:bodyPr/>
          <a:lstStyle>
            <a:lvl1pPr eaLnBrk="0" hangingPunct="0">
              <a:defRPr/>
            </a:lvl1pPr>
          </a:lstStyle>
          <a:p>
            <a:pPr>
              <a:defRPr/>
            </a:pPr>
            <a:endParaRPr lang="en-US"/>
          </a:p>
        </p:txBody>
      </p:sp>
      <p:sp>
        <p:nvSpPr>
          <p:cNvPr id="7" name="Rectangle 6"/>
          <p:cNvSpPr>
            <a:spLocks noGrp="1" noChangeArrowheads="1"/>
          </p:cNvSpPr>
          <p:nvPr>
            <p:ph type="sldNum" sz="quarter" idx="12"/>
          </p:nvPr>
        </p:nvSpPr>
        <p:spPr/>
        <p:txBody>
          <a:bodyPr/>
          <a:lstStyle>
            <a:lvl1pPr eaLnBrk="0" hangingPunct="0">
              <a:defRPr>
                <a:latin typeface="BONES" charset="0"/>
              </a:defRPr>
            </a:lvl1pPr>
          </a:lstStyle>
          <a:p>
            <a:pPr>
              <a:defRPr/>
            </a:pPr>
            <a:fld id="{A0DE68D6-E038-9640-BE83-ECEAE4034230}" type="slidenum">
              <a:rPr lang="en-US"/>
              <a:pPr>
                <a:defRPr/>
              </a:pPr>
              <a:t>‹#›</a:t>
            </a:fld>
            <a:endParaRPr lang="en-US"/>
          </a:p>
        </p:txBody>
      </p:sp>
    </p:spTree>
    <p:extLst>
      <p:ext uri="{BB962C8B-B14F-4D97-AF65-F5344CB8AC3E}">
        <p14:creationId xmlns:p14="http://schemas.microsoft.com/office/powerpoint/2010/main" val="3834022034"/>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703972354"/>
      </p:ext>
    </p:extLst>
  </p:cSld>
  <p:clrMapOvr>
    <a:masterClrMapping/>
  </p:clrMapOvr>
</p:sldLayout>
</file>

<file path=ppt/slideLayouts/slideLayout33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eaLnBrk="0" hangingPunct="0">
              <a:defRPr/>
            </a:lvl1pPr>
          </a:lstStyle>
          <a:p>
            <a:pPr>
              <a:defRPr/>
            </a:pPr>
            <a:endParaRPr lang="en-US"/>
          </a:p>
        </p:txBody>
      </p:sp>
      <p:sp>
        <p:nvSpPr>
          <p:cNvPr id="8" name="Rectangle 5"/>
          <p:cNvSpPr>
            <a:spLocks noGrp="1" noChangeArrowheads="1"/>
          </p:cNvSpPr>
          <p:nvPr>
            <p:ph type="ftr" sz="quarter" idx="11"/>
          </p:nvPr>
        </p:nvSpPr>
        <p:spPr/>
        <p:txBody>
          <a:bodyPr/>
          <a:lstStyle>
            <a:lvl1pPr eaLnBrk="0" hangingPunct="0">
              <a:defRPr/>
            </a:lvl1pPr>
          </a:lstStyle>
          <a:p>
            <a:pPr>
              <a:defRPr/>
            </a:pPr>
            <a:endParaRPr lang="en-US"/>
          </a:p>
        </p:txBody>
      </p:sp>
      <p:sp>
        <p:nvSpPr>
          <p:cNvPr id="9" name="Rectangle 6"/>
          <p:cNvSpPr>
            <a:spLocks noGrp="1" noChangeArrowheads="1"/>
          </p:cNvSpPr>
          <p:nvPr>
            <p:ph type="sldNum" sz="quarter" idx="12"/>
          </p:nvPr>
        </p:nvSpPr>
        <p:spPr/>
        <p:txBody>
          <a:bodyPr/>
          <a:lstStyle>
            <a:lvl1pPr eaLnBrk="0" hangingPunct="0">
              <a:defRPr>
                <a:latin typeface="BONES" charset="0"/>
              </a:defRPr>
            </a:lvl1pPr>
          </a:lstStyle>
          <a:p>
            <a:pPr>
              <a:defRPr/>
            </a:pPr>
            <a:fld id="{CF586C7B-BB80-034D-BA9A-AAE4EC36A34C}" type="slidenum">
              <a:rPr lang="en-US"/>
              <a:pPr>
                <a:defRPr/>
              </a:pPr>
              <a:t>‹#›</a:t>
            </a:fld>
            <a:endParaRPr lang="en-US"/>
          </a:p>
        </p:txBody>
      </p:sp>
    </p:spTree>
    <p:extLst>
      <p:ext uri="{BB962C8B-B14F-4D97-AF65-F5344CB8AC3E}">
        <p14:creationId xmlns:p14="http://schemas.microsoft.com/office/powerpoint/2010/main" val="1949728407"/>
      </p:ext>
    </p:extLst>
  </p:cSld>
  <p:clrMapOvr>
    <a:masterClrMapping/>
  </p:clrMapOvr>
</p:sldLayout>
</file>

<file path=ppt/slideLayouts/slideLayout33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eaLnBrk="0" hangingPunct="0">
              <a:defRPr/>
            </a:lvl1pPr>
          </a:lstStyle>
          <a:p>
            <a:pPr>
              <a:defRPr/>
            </a:pPr>
            <a:endParaRPr lang="en-US"/>
          </a:p>
        </p:txBody>
      </p:sp>
      <p:sp>
        <p:nvSpPr>
          <p:cNvPr id="4" name="Rectangle 5"/>
          <p:cNvSpPr>
            <a:spLocks noGrp="1" noChangeArrowheads="1"/>
          </p:cNvSpPr>
          <p:nvPr>
            <p:ph type="ftr" sz="quarter" idx="11"/>
          </p:nvPr>
        </p:nvSpPr>
        <p:spPr/>
        <p:txBody>
          <a:bodyPr/>
          <a:lstStyle>
            <a:lvl1pPr eaLnBrk="0" hangingPunct="0">
              <a:defRPr/>
            </a:lvl1pPr>
          </a:lstStyle>
          <a:p>
            <a:pPr>
              <a:defRPr/>
            </a:pPr>
            <a:endParaRPr lang="en-US"/>
          </a:p>
        </p:txBody>
      </p:sp>
      <p:sp>
        <p:nvSpPr>
          <p:cNvPr id="5" name="Rectangle 6"/>
          <p:cNvSpPr>
            <a:spLocks noGrp="1" noChangeArrowheads="1"/>
          </p:cNvSpPr>
          <p:nvPr>
            <p:ph type="sldNum" sz="quarter" idx="12"/>
          </p:nvPr>
        </p:nvSpPr>
        <p:spPr/>
        <p:txBody>
          <a:bodyPr/>
          <a:lstStyle>
            <a:lvl1pPr eaLnBrk="0" hangingPunct="0">
              <a:defRPr>
                <a:latin typeface="BONES" charset="0"/>
              </a:defRPr>
            </a:lvl1pPr>
          </a:lstStyle>
          <a:p>
            <a:pPr>
              <a:defRPr/>
            </a:pPr>
            <a:fld id="{DCD8004A-F821-4D45-8EEC-2951CDC33070}" type="slidenum">
              <a:rPr lang="en-US"/>
              <a:pPr>
                <a:defRPr/>
              </a:pPr>
              <a:t>‹#›</a:t>
            </a:fld>
            <a:endParaRPr lang="en-US"/>
          </a:p>
        </p:txBody>
      </p:sp>
    </p:spTree>
    <p:extLst>
      <p:ext uri="{BB962C8B-B14F-4D97-AF65-F5344CB8AC3E}">
        <p14:creationId xmlns:p14="http://schemas.microsoft.com/office/powerpoint/2010/main" val="2349946638"/>
      </p:ext>
    </p:extLst>
  </p:cSld>
  <p:clrMapOvr>
    <a:masterClrMapping/>
  </p:clrMapOvr>
</p:sldLayout>
</file>

<file path=ppt/slideLayouts/slideLayout33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eaLnBrk="0" hangingPunct="0">
              <a:defRPr/>
            </a:lvl1pPr>
          </a:lstStyle>
          <a:p>
            <a:pPr>
              <a:defRPr/>
            </a:pPr>
            <a:endParaRPr lang="en-US"/>
          </a:p>
        </p:txBody>
      </p:sp>
      <p:sp>
        <p:nvSpPr>
          <p:cNvPr id="3" name="Rectangle 5"/>
          <p:cNvSpPr>
            <a:spLocks noGrp="1" noChangeArrowheads="1"/>
          </p:cNvSpPr>
          <p:nvPr>
            <p:ph type="ftr" sz="quarter" idx="11"/>
          </p:nvPr>
        </p:nvSpPr>
        <p:spPr/>
        <p:txBody>
          <a:bodyPr/>
          <a:lstStyle>
            <a:lvl1pPr eaLnBrk="0" hangingPunct="0">
              <a:defRPr/>
            </a:lvl1pPr>
          </a:lstStyle>
          <a:p>
            <a:pPr>
              <a:defRPr/>
            </a:pPr>
            <a:endParaRPr lang="en-US"/>
          </a:p>
        </p:txBody>
      </p:sp>
      <p:sp>
        <p:nvSpPr>
          <p:cNvPr id="4" name="Rectangle 6"/>
          <p:cNvSpPr>
            <a:spLocks noGrp="1" noChangeArrowheads="1"/>
          </p:cNvSpPr>
          <p:nvPr>
            <p:ph type="sldNum" sz="quarter" idx="12"/>
          </p:nvPr>
        </p:nvSpPr>
        <p:spPr/>
        <p:txBody>
          <a:bodyPr/>
          <a:lstStyle>
            <a:lvl1pPr eaLnBrk="0" hangingPunct="0">
              <a:defRPr>
                <a:latin typeface="BONES" charset="0"/>
              </a:defRPr>
            </a:lvl1pPr>
          </a:lstStyle>
          <a:p>
            <a:pPr>
              <a:defRPr/>
            </a:pPr>
            <a:fld id="{A3E6D7EA-5ACA-934B-89A3-898BC032E84B}" type="slidenum">
              <a:rPr lang="en-US"/>
              <a:pPr>
                <a:defRPr/>
              </a:pPr>
              <a:t>‹#›</a:t>
            </a:fld>
            <a:endParaRPr lang="en-US"/>
          </a:p>
        </p:txBody>
      </p:sp>
    </p:spTree>
    <p:extLst>
      <p:ext uri="{BB962C8B-B14F-4D97-AF65-F5344CB8AC3E}">
        <p14:creationId xmlns:p14="http://schemas.microsoft.com/office/powerpoint/2010/main" val="645936698"/>
      </p:ext>
    </p:extLst>
  </p:cSld>
  <p:clrMapOvr>
    <a:masterClrMapping/>
  </p:clrMapOvr>
</p:sldLayout>
</file>

<file path=ppt/slideLayouts/slideLayout33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eaLnBrk="0" hangingPunct="0">
              <a:defRPr/>
            </a:lvl1pPr>
          </a:lstStyle>
          <a:p>
            <a:pPr>
              <a:defRPr/>
            </a:pPr>
            <a:endParaRPr lang="en-US"/>
          </a:p>
        </p:txBody>
      </p:sp>
      <p:sp>
        <p:nvSpPr>
          <p:cNvPr id="6" name="Rectangle 5"/>
          <p:cNvSpPr>
            <a:spLocks noGrp="1" noChangeArrowheads="1"/>
          </p:cNvSpPr>
          <p:nvPr>
            <p:ph type="ftr" sz="quarter" idx="11"/>
          </p:nvPr>
        </p:nvSpPr>
        <p:spPr/>
        <p:txBody>
          <a:bodyPr/>
          <a:lstStyle>
            <a:lvl1pPr eaLnBrk="0" hangingPunct="0">
              <a:defRPr/>
            </a:lvl1pPr>
          </a:lstStyle>
          <a:p>
            <a:pPr>
              <a:defRPr/>
            </a:pPr>
            <a:endParaRPr lang="en-US"/>
          </a:p>
        </p:txBody>
      </p:sp>
      <p:sp>
        <p:nvSpPr>
          <p:cNvPr id="7" name="Rectangle 6"/>
          <p:cNvSpPr>
            <a:spLocks noGrp="1" noChangeArrowheads="1"/>
          </p:cNvSpPr>
          <p:nvPr>
            <p:ph type="sldNum" sz="quarter" idx="12"/>
          </p:nvPr>
        </p:nvSpPr>
        <p:spPr/>
        <p:txBody>
          <a:bodyPr/>
          <a:lstStyle>
            <a:lvl1pPr eaLnBrk="0" hangingPunct="0">
              <a:defRPr>
                <a:latin typeface="BONES" charset="0"/>
              </a:defRPr>
            </a:lvl1pPr>
          </a:lstStyle>
          <a:p>
            <a:pPr>
              <a:defRPr/>
            </a:pPr>
            <a:fld id="{1EBDE556-9C38-B44A-9F4F-EC4BE566933E}" type="slidenum">
              <a:rPr lang="en-US"/>
              <a:pPr>
                <a:defRPr/>
              </a:pPr>
              <a:t>‹#›</a:t>
            </a:fld>
            <a:endParaRPr lang="en-US"/>
          </a:p>
        </p:txBody>
      </p:sp>
    </p:spTree>
    <p:extLst>
      <p:ext uri="{BB962C8B-B14F-4D97-AF65-F5344CB8AC3E}">
        <p14:creationId xmlns:p14="http://schemas.microsoft.com/office/powerpoint/2010/main" val="2631838208"/>
      </p:ext>
    </p:extLst>
  </p:cSld>
  <p:clrMapOvr>
    <a:masterClrMapping/>
  </p:clrMapOvr>
</p:sldLayout>
</file>

<file path=ppt/slideLayouts/slideLayout33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eaLnBrk="0" hangingPunct="0">
              <a:defRPr/>
            </a:lvl1pPr>
          </a:lstStyle>
          <a:p>
            <a:pPr>
              <a:defRPr/>
            </a:pPr>
            <a:endParaRPr lang="en-US"/>
          </a:p>
        </p:txBody>
      </p:sp>
      <p:sp>
        <p:nvSpPr>
          <p:cNvPr id="6" name="Rectangle 5"/>
          <p:cNvSpPr>
            <a:spLocks noGrp="1" noChangeArrowheads="1"/>
          </p:cNvSpPr>
          <p:nvPr>
            <p:ph type="ftr" sz="quarter" idx="11"/>
          </p:nvPr>
        </p:nvSpPr>
        <p:spPr/>
        <p:txBody>
          <a:bodyPr/>
          <a:lstStyle>
            <a:lvl1pPr eaLnBrk="0" hangingPunct="0">
              <a:defRPr/>
            </a:lvl1pPr>
          </a:lstStyle>
          <a:p>
            <a:pPr>
              <a:defRPr/>
            </a:pPr>
            <a:endParaRPr lang="en-US"/>
          </a:p>
        </p:txBody>
      </p:sp>
      <p:sp>
        <p:nvSpPr>
          <p:cNvPr id="7" name="Rectangle 6"/>
          <p:cNvSpPr>
            <a:spLocks noGrp="1" noChangeArrowheads="1"/>
          </p:cNvSpPr>
          <p:nvPr>
            <p:ph type="sldNum" sz="quarter" idx="12"/>
          </p:nvPr>
        </p:nvSpPr>
        <p:spPr/>
        <p:txBody>
          <a:bodyPr/>
          <a:lstStyle>
            <a:lvl1pPr eaLnBrk="0" hangingPunct="0">
              <a:defRPr>
                <a:latin typeface="BONES" charset="0"/>
              </a:defRPr>
            </a:lvl1pPr>
          </a:lstStyle>
          <a:p>
            <a:pPr>
              <a:defRPr/>
            </a:pPr>
            <a:fld id="{36094A1C-4263-4042-9161-7A38996C7BF8}" type="slidenum">
              <a:rPr lang="en-US"/>
              <a:pPr>
                <a:defRPr/>
              </a:pPr>
              <a:t>‹#›</a:t>
            </a:fld>
            <a:endParaRPr lang="en-US"/>
          </a:p>
        </p:txBody>
      </p:sp>
    </p:spTree>
    <p:extLst>
      <p:ext uri="{BB962C8B-B14F-4D97-AF65-F5344CB8AC3E}">
        <p14:creationId xmlns:p14="http://schemas.microsoft.com/office/powerpoint/2010/main" val="3029907540"/>
      </p:ext>
    </p:extLst>
  </p:cSld>
  <p:clrMapOvr>
    <a:masterClrMapping/>
  </p:clrMapOvr>
</p:sldLayout>
</file>

<file path=ppt/slideLayouts/slideLayout33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0" hangingPunct="0">
              <a:defRPr/>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defRPr/>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defRPr>
                <a:latin typeface="BONES" charset="0"/>
              </a:defRPr>
            </a:lvl1pPr>
          </a:lstStyle>
          <a:p>
            <a:pPr>
              <a:defRPr/>
            </a:pPr>
            <a:fld id="{1FF4E043-9620-7846-88DF-B2D334E6900C}" type="slidenum">
              <a:rPr lang="en-US"/>
              <a:pPr>
                <a:defRPr/>
              </a:pPr>
              <a:t>‹#›</a:t>
            </a:fld>
            <a:endParaRPr lang="en-US"/>
          </a:p>
        </p:txBody>
      </p:sp>
    </p:spTree>
    <p:extLst>
      <p:ext uri="{BB962C8B-B14F-4D97-AF65-F5344CB8AC3E}">
        <p14:creationId xmlns:p14="http://schemas.microsoft.com/office/powerpoint/2010/main" val="2777104398"/>
      </p:ext>
    </p:extLst>
  </p:cSld>
  <p:clrMapOvr>
    <a:masterClrMapping/>
  </p:clrMapOvr>
</p:sldLayout>
</file>

<file path=ppt/slideLayouts/slideLayout33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0" hangingPunct="0">
              <a:defRPr/>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defRPr/>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defRPr>
                <a:latin typeface="BONES" charset="0"/>
              </a:defRPr>
            </a:lvl1pPr>
          </a:lstStyle>
          <a:p>
            <a:pPr>
              <a:defRPr/>
            </a:pPr>
            <a:fld id="{6CC3C3EF-803B-1149-8399-E83743DEF306}" type="slidenum">
              <a:rPr lang="en-US"/>
              <a:pPr>
                <a:defRPr/>
              </a:pPr>
              <a:t>‹#›</a:t>
            </a:fld>
            <a:endParaRPr lang="en-US"/>
          </a:p>
        </p:txBody>
      </p:sp>
    </p:spTree>
    <p:extLst>
      <p:ext uri="{BB962C8B-B14F-4D97-AF65-F5344CB8AC3E}">
        <p14:creationId xmlns:p14="http://schemas.microsoft.com/office/powerpoint/2010/main" val="873912561"/>
      </p:ext>
    </p:extLst>
  </p:cSld>
  <p:clrMapOvr>
    <a:masterClrMapping/>
  </p:clrMapOvr>
</p:sldLayout>
</file>

<file path=ppt/slideLayouts/slideLayout33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lgn="l">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893F56CA-7D78-0F4F-85DC-025517367D97}" type="slidenum">
              <a:rPr lang="en-US"/>
              <a:pPr>
                <a:defRPr/>
              </a:pPr>
              <a:t>‹#›</a:t>
            </a:fld>
            <a:endParaRPr lang="en-US"/>
          </a:p>
        </p:txBody>
      </p:sp>
    </p:spTree>
    <p:extLst>
      <p:ext uri="{BB962C8B-B14F-4D97-AF65-F5344CB8AC3E}">
        <p14:creationId xmlns:p14="http://schemas.microsoft.com/office/powerpoint/2010/main" val="1070610323"/>
      </p:ext>
    </p:extLst>
  </p:cSld>
  <p:clrMapOvr>
    <a:masterClrMapping/>
  </p:clrMapOvr>
</p:sldLayout>
</file>

<file path=ppt/slideLayouts/slideLayout33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lgn="l">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AB115AB0-2D80-874A-A3C1-B0D94851B9C4}" type="slidenum">
              <a:rPr lang="en-US"/>
              <a:pPr>
                <a:defRPr/>
              </a:pPr>
              <a:t>‹#›</a:t>
            </a:fld>
            <a:endParaRPr lang="en-US"/>
          </a:p>
        </p:txBody>
      </p:sp>
    </p:spTree>
    <p:extLst>
      <p:ext uri="{BB962C8B-B14F-4D97-AF65-F5344CB8AC3E}">
        <p14:creationId xmlns:p14="http://schemas.microsoft.com/office/powerpoint/2010/main" val="4046202637"/>
      </p:ext>
    </p:extLst>
  </p:cSld>
  <p:clrMapOvr>
    <a:masterClrMapping/>
  </p:clrMapOvr>
</p:sldLayout>
</file>

<file path=ppt/slideLayouts/slideLayout33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lgn="l">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F3BEA86A-2997-6347-AE35-DEF66F622E8F}" type="slidenum">
              <a:rPr lang="en-US"/>
              <a:pPr>
                <a:defRPr/>
              </a:pPr>
              <a:t>‹#›</a:t>
            </a:fld>
            <a:endParaRPr lang="en-US"/>
          </a:p>
        </p:txBody>
      </p:sp>
    </p:spTree>
    <p:extLst>
      <p:ext uri="{BB962C8B-B14F-4D97-AF65-F5344CB8AC3E}">
        <p14:creationId xmlns:p14="http://schemas.microsoft.com/office/powerpoint/2010/main" val="3396233275"/>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7000875" y="609600"/>
            <a:ext cx="1947863"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157288" y="609600"/>
            <a:ext cx="5691187"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15199956"/>
      </p:ext>
    </p:extLst>
  </p:cSld>
  <p:clrMapOvr>
    <a:masterClrMapping/>
  </p:clrMapOvr>
</p:sldLayout>
</file>

<file path=ppt/slideLayouts/slideLayout34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78025"/>
            <a:ext cx="3810000" cy="41195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78025"/>
            <a:ext cx="3810000" cy="41195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lgn="l">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4A500C97-5058-1E48-86DC-0DBF498741DF}" type="slidenum">
              <a:rPr lang="en-US"/>
              <a:pPr>
                <a:defRPr/>
              </a:pPr>
              <a:t>‹#›</a:t>
            </a:fld>
            <a:endParaRPr lang="en-US"/>
          </a:p>
        </p:txBody>
      </p:sp>
    </p:spTree>
    <p:extLst>
      <p:ext uri="{BB962C8B-B14F-4D97-AF65-F5344CB8AC3E}">
        <p14:creationId xmlns:p14="http://schemas.microsoft.com/office/powerpoint/2010/main" val="2195166390"/>
      </p:ext>
    </p:extLst>
  </p:cSld>
  <p:clrMapOvr>
    <a:masterClrMapping/>
  </p:clrMapOvr>
</p:sldLayout>
</file>

<file path=ppt/slideLayouts/slideLayout34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defRPr/>
            </a:lvl1pPr>
          </a:lstStyle>
          <a:p>
            <a:pPr>
              <a:defRPr/>
            </a:pPr>
            <a:endParaRPr lang="en-US"/>
          </a:p>
        </p:txBody>
      </p:sp>
      <p:sp>
        <p:nvSpPr>
          <p:cNvPr id="8" name="Rectangle 5"/>
          <p:cNvSpPr>
            <a:spLocks noGrp="1" noChangeArrowheads="1"/>
          </p:cNvSpPr>
          <p:nvPr>
            <p:ph type="ftr" sz="quarter" idx="11"/>
          </p:nvPr>
        </p:nvSpPr>
        <p:spPr/>
        <p:txBody>
          <a:bodyPr/>
          <a:lstStyle>
            <a:lvl1pPr algn="l">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B664470A-C7F6-7A4E-96F4-CEF339A8AC8E}" type="slidenum">
              <a:rPr lang="en-US"/>
              <a:pPr>
                <a:defRPr/>
              </a:pPr>
              <a:t>‹#›</a:t>
            </a:fld>
            <a:endParaRPr lang="en-US"/>
          </a:p>
        </p:txBody>
      </p:sp>
    </p:spTree>
    <p:extLst>
      <p:ext uri="{BB962C8B-B14F-4D97-AF65-F5344CB8AC3E}">
        <p14:creationId xmlns:p14="http://schemas.microsoft.com/office/powerpoint/2010/main" val="1721750552"/>
      </p:ext>
    </p:extLst>
  </p:cSld>
  <p:clrMapOvr>
    <a:masterClrMapping/>
  </p:clrMapOvr>
</p:sldLayout>
</file>

<file path=ppt/slideLayouts/slideLayout34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defRPr/>
            </a:lvl1pPr>
          </a:lstStyle>
          <a:p>
            <a:pPr>
              <a:defRPr/>
            </a:pPr>
            <a:endParaRPr lang="en-US"/>
          </a:p>
        </p:txBody>
      </p:sp>
      <p:sp>
        <p:nvSpPr>
          <p:cNvPr id="4" name="Rectangle 5"/>
          <p:cNvSpPr>
            <a:spLocks noGrp="1" noChangeArrowheads="1"/>
          </p:cNvSpPr>
          <p:nvPr>
            <p:ph type="ftr" sz="quarter" idx="11"/>
          </p:nvPr>
        </p:nvSpPr>
        <p:spPr/>
        <p:txBody>
          <a:bodyPr/>
          <a:lstStyle>
            <a:lvl1pPr algn="l">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245900A4-C58C-E746-BDA7-573C827CB780}" type="slidenum">
              <a:rPr lang="en-US"/>
              <a:pPr>
                <a:defRPr/>
              </a:pPr>
              <a:t>‹#›</a:t>
            </a:fld>
            <a:endParaRPr lang="en-US"/>
          </a:p>
        </p:txBody>
      </p:sp>
    </p:spTree>
    <p:extLst>
      <p:ext uri="{BB962C8B-B14F-4D97-AF65-F5344CB8AC3E}">
        <p14:creationId xmlns:p14="http://schemas.microsoft.com/office/powerpoint/2010/main" val="3191639580"/>
      </p:ext>
    </p:extLst>
  </p:cSld>
  <p:clrMapOvr>
    <a:masterClrMapping/>
  </p:clrMapOvr>
</p:sldLayout>
</file>

<file path=ppt/slideLayouts/slideLayout34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vl1pPr>
          </a:lstStyle>
          <a:p>
            <a:pPr>
              <a:defRPr/>
            </a:pPr>
            <a:endParaRPr lang="en-US"/>
          </a:p>
        </p:txBody>
      </p:sp>
      <p:sp>
        <p:nvSpPr>
          <p:cNvPr id="3" name="Rectangle 5"/>
          <p:cNvSpPr>
            <a:spLocks noGrp="1" noChangeArrowheads="1"/>
          </p:cNvSpPr>
          <p:nvPr>
            <p:ph type="ftr" sz="quarter" idx="11"/>
          </p:nvPr>
        </p:nvSpPr>
        <p:spPr/>
        <p:txBody>
          <a:bodyPr/>
          <a:lstStyle>
            <a:lvl1pPr algn="l">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0E8E2487-A39B-A04B-BB9D-A302E06EE569}" type="slidenum">
              <a:rPr lang="en-US"/>
              <a:pPr>
                <a:defRPr/>
              </a:pPr>
              <a:t>‹#›</a:t>
            </a:fld>
            <a:endParaRPr lang="en-US"/>
          </a:p>
        </p:txBody>
      </p:sp>
    </p:spTree>
    <p:extLst>
      <p:ext uri="{BB962C8B-B14F-4D97-AF65-F5344CB8AC3E}">
        <p14:creationId xmlns:p14="http://schemas.microsoft.com/office/powerpoint/2010/main" val="3282529686"/>
      </p:ext>
    </p:extLst>
  </p:cSld>
  <p:clrMapOvr>
    <a:masterClrMapping/>
  </p:clrMapOvr>
</p:sldLayout>
</file>

<file path=ppt/slideLayouts/slideLayout34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lgn="l">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B120563A-D579-9B42-86F3-DC1A77119300}" type="slidenum">
              <a:rPr lang="en-US"/>
              <a:pPr>
                <a:defRPr/>
              </a:pPr>
              <a:t>‹#›</a:t>
            </a:fld>
            <a:endParaRPr lang="en-US"/>
          </a:p>
        </p:txBody>
      </p:sp>
    </p:spTree>
    <p:extLst>
      <p:ext uri="{BB962C8B-B14F-4D97-AF65-F5344CB8AC3E}">
        <p14:creationId xmlns:p14="http://schemas.microsoft.com/office/powerpoint/2010/main" val="1518742326"/>
      </p:ext>
    </p:extLst>
  </p:cSld>
  <p:clrMapOvr>
    <a:masterClrMapping/>
  </p:clrMapOvr>
</p:sldLayout>
</file>

<file path=ppt/slideLayouts/slideLayout34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lgn="l">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C9F1885C-D27F-164D-8414-C97255FE43FD}" type="slidenum">
              <a:rPr lang="en-US"/>
              <a:pPr>
                <a:defRPr/>
              </a:pPr>
              <a:t>‹#›</a:t>
            </a:fld>
            <a:endParaRPr lang="en-US"/>
          </a:p>
        </p:txBody>
      </p:sp>
    </p:spTree>
    <p:extLst>
      <p:ext uri="{BB962C8B-B14F-4D97-AF65-F5344CB8AC3E}">
        <p14:creationId xmlns:p14="http://schemas.microsoft.com/office/powerpoint/2010/main" val="4229423018"/>
      </p:ext>
    </p:extLst>
  </p:cSld>
  <p:clrMapOvr>
    <a:masterClrMapping/>
  </p:clrMapOvr>
</p:sldLayout>
</file>

<file path=ppt/slideLayouts/slideLayout34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lgn="l">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E7873CD3-03D0-EE4C-B0F7-2A17B6B75C90}" type="slidenum">
              <a:rPr lang="en-US"/>
              <a:pPr>
                <a:defRPr/>
              </a:pPr>
              <a:t>‹#›</a:t>
            </a:fld>
            <a:endParaRPr lang="en-US"/>
          </a:p>
        </p:txBody>
      </p:sp>
    </p:spTree>
    <p:extLst>
      <p:ext uri="{BB962C8B-B14F-4D97-AF65-F5344CB8AC3E}">
        <p14:creationId xmlns:p14="http://schemas.microsoft.com/office/powerpoint/2010/main" val="858289510"/>
      </p:ext>
    </p:extLst>
  </p:cSld>
  <p:clrMapOvr>
    <a:masterClrMapping/>
  </p:clrMapOvr>
</p:sldLayout>
</file>

<file path=ppt/slideLayouts/slideLayout34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6425"/>
            <a:ext cx="1943100" cy="5491163"/>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6425"/>
            <a:ext cx="5676900" cy="5491163"/>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lgn="l">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1A4DCA7E-EF67-7045-A088-B1E682039B66}" type="slidenum">
              <a:rPr lang="en-US"/>
              <a:pPr>
                <a:defRPr/>
              </a:pPr>
              <a:t>‹#›</a:t>
            </a:fld>
            <a:endParaRPr lang="en-US"/>
          </a:p>
        </p:txBody>
      </p:sp>
    </p:spTree>
    <p:extLst>
      <p:ext uri="{BB962C8B-B14F-4D97-AF65-F5344CB8AC3E}">
        <p14:creationId xmlns:p14="http://schemas.microsoft.com/office/powerpoint/2010/main" val="2699726634"/>
      </p:ext>
    </p:extLst>
  </p:cSld>
  <p:clrMapOvr>
    <a:masterClrMapping/>
  </p:clrMapOvr>
</p:sldLayout>
</file>

<file path=ppt/slideLayouts/slideLayout34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eaLnBrk="0" hangingPunct="0">
              <a:defRPr>
                <a:latin typeface="BONES" charset="0"/>
              </a:defRPr>
            </a:lvl1pPr>
          </a:lstStyle>
          <a:p>
            <a:pPr>
              <a:defRPr/>
            </a:pPr>
            <a:endParaRPr lang="en-US"/>
          </a:p>
        </p:txBody>
      </p:sp>
      <p:sp>
        <p:nvSpPr>
          <p:cNvPr id="5" name="Rectangle 5"/>
          <p:cNvSpPr>
            <a:spLocks noGrp="1" noChangeArrowheads="1"/>
          </p:cNvSpPr>
          <p:nvPr>
            <p:ph type="ftr" sz="quarter" idx="11"/>
          </p:nvPr>
        </p:nvSpPr>
        <p:spPr/>
        <p:txBody>
          <a:bodyPr/>
          <a:lstStyle>
            <a:lvl1pPr algn="l" eaLnBrk="0" hangingPunct="0">
              <a:defRPr>
                <a:latin typeface="BONES" charset="0"/>
              </a:defRPr>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defRPr>
                <a:latin typeface="BONES" charset="0"/>
              </a:defRPr>
            </a:lvl1pPr>
          </a:lstStyle>
          <a:p>
            <a:pPr>
              <a:defRPr/>
            </a:pPr>
            <a:fld id="{FD544CEB-58D2-6F41-901E-53DE87C4D8EE}" type="slidenum">
              <a:rPr lang="en-US"/>
              <a:pPr>
                <a:defRPr/>
              </a:pPr>
              <a:t>‹#›</a:t>
            </a:fld>
            <a:endParaRPr lang="en-US"/>
          </a:p>
        </p:txBody>
      </p:sp>
    </p:spTree>
    <p:extLst>
      <p:ext uri="{BB962C8B-B14F-4D97-AF65-F5344CB8AC3E}">
        <p14:creationId xmlns:p14="http://schemas.microsoft.com/office/powerpoint/2010/main" val="3201510831"/>
      </p:ext>
    </p:extLst>
  </p:cSld>
  <p:clrMapOvr>
    <a:masterClrMapping/>
  </p:clrMapOvr>
</p:sldLayout>
</file>

<file path=ppt/slideLayouts/slideLayout34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0" hangingPunct="0">
              <a:defRPr>
                <a:latin typeface="BONES" charset="0"/>
              </a:defRPr>
            </a:lvl1pPr>
          </a:lstStyle>
          <a:p>
            <a:pPr>
              <a:defRPr/>
            </a:pPr>
            <a:endParaRPr lang="en-US"/>
          </a:p>
        </p:txBody>
      </p:sp>
      <p:sp>
        <p:nvSpPr>
          <p:cNvPr id="5" name="Rectangle 5"/>
          <p:cNvSpPr>
            <a:spLocks noGrp="1" noChangeArrowheads="1"/>
          </p:cNvSpPr>
          <p:nvPr>
            <p:ph type="ftr" sz="quarter" idx="11"/>
          </p:nvPr>
        </p:nvSpPr>
        <p:spPr/>
        <p:txBody>
          <a:bodyPr/>
          <a:lstStyle>
            <a:lvl1pPr algn="l" eaLnBrk="0" hangingPunct="0">
              <a:defRPr>
                <a:latin typeface="BONES" charset="0"/>
              </a:defRPr>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defRPr>
                <a:latin typeface="BONES" charset="0"/>
              </a:defRPr>
            </a:lvl1pPr>
          </a:lstStyle>
          <a:p>
            <a:pPr>
              <a:defRPr/>
            </a:pPr>
            <a:fld id="{163C6C50-CB11-854C-90AD-3A151449EC7D}" type="slidenum">
              <a:rPr lang="en-US"/>
              <a:pPr>
                <a:defRPr/>
              </a:pPr>
              <a:t>‹#›</a:t>
            </a:fld>
            <a:endParaRPr lang="en-US"/>
          </a:p>
        </p:txBody>
      </p:sp>
    </p:spTree>
    <p:extLst>
      <p:ext uri="{BB962C8B-B14F-4D97-AF65-F5344CB8AC3E}">
        <p14:creationId xmlns:p14="http://schemas.microsoft.com/office/powerpoint/2010/main" val="3818519962"/>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4000" cy="6856413"/>
            <a:chOff x="0" y="0"/>
            <a:chExt cx="5760" cy="4319"/>
          </a:xfrm>
        </p:grpSpPr>
        <p:sp>
          <p:nvSpPr>
            <p:cNvPr id="5" name="Freeform 3"/>
            <p:cNvSpPr>
              <a:spLocks/>
            </p:cNvSpPr>
            <p:nvPr/>
          </p:nvSpPr>
          <p:spPr bwMode="hidden">
            <a:xfrm>
              <a:off x="0" y="12"/>
              <a:ext cx="5758" cy="3273"/>
            </a:xfrm>
            <a:custGeom>
              <a:avLst/>
              <a:gdLst/>
              <a:ahLst/>
              <a:cxnLst>
                <a:cxn ang="0">
                  <a:pos x="3193" y="1816"/>
                </a:cxn>
                <a:cxn ang="0">
                  <a:pos x="0" y="0"/>
                </a:cxn>
                <a:cxn ang="0">
                  <a:pos x="0" y="522"/>
                </a:cxn>
                <a:cxn ang="0">
                  <a:pos x="3037" y="1978"/>
                </a:cxn>
                <a:cxn ang="0">
                  <a:pos x="5740" y="3273"/>
                </a:cxn>
                <a:cxn ang="0">
                  <a:pos x="5740" y="3267"/>
                </a:cxn>
                <a:cxn ang="0">
                  <a:pos x="3193" y="1816"/>
                </a:cxn>
                <a:cxn ang="0">
                  <a:pos x="3193" y="1816"/>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w="9525">
              <a:noFill/>
              <a:round/>
              <a:headEnd/>
              <a:tailEnd/>
            </a:ln>
          </p:spPr>
          <p:txBody>
            <a:bodyPr/>
            <a:lstStyle/>
            <a:p>
              <a:pPr>
                <a:defRPr/>
              </a:pPr>
              <a:endParaRPr lang="en-US">
                <a:latin typeface="BONES" pitchFamily="-105" charset="0"/>
                <a:ea typeface="+mn-ea"/>
                <a:cs typeface="+mn-cs"/>
              </a:endParaRPr>
            </a:p>
          </p:txBody>
        </p:sp>
        <p:sp>
          <p:nvSpPr>
            <p:cNvPr id="6" name="Freeform 4"/>
            <p:cNvSpPr>
              <a:spLocks/>
            </p:cNvSpPr>
            <p:nvPr/>
          </p:nvSpPr>
          <p:spPr bwMode="hidden">
            <a:xfrm>
              <a:off x="149" y="0"/>
              <a:ext cx="5609" cy="3243"/>
            </a:xfrm>
            <a:custGeom>
              <a:avLst/>
              <a:gdLst/>
              <a:ahLst/>
              <a:cxnLst>
                <a:cxn ang="0">
                  <a:pos x="3163" y="1714"/>
                </a:cxn>
                <a:cxn ang="0">
                  <a:pos x="431" y="0"/>
                </a:cxn>
                <a:cxn ang="0">
                  <a:pos x="0" y="0"/>
                </a:cxn>
                <a:cxn ang="0">
                  <a:pos x="3086" y="1786"/>
                </a:cxn>
                <a:cxn ang="0">
                  <a:pos x="5591" y="3243"/>
                </a:cxn>
                <a:cxn ang="0">
                  <a:pos x="5591" y="3237"/>
                </a:cxn>
                <a:cxn ang="0">
                  <a:pos x="3163" y="1714"/>
                </a:cxn>
                <a:cxn ang="0">
                  <a:pos x="3163" y="1714"/>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a:defRPr/>
              </a:pPr>
              <a:endParaRPr lang="en-US">
                <a:latin typeface="BONES" pitchFamily="-105" charset="0"/>
                <a:ea typeface="+mn-ea"/>
                <a:cs typeface="+mn-cs"/>
              </a:endParaRPr>
            </a:p>
          </p:txBody>
        </p:sp>
        <p:sp>
          <p:nvSpPr>
            <p:cNvPr id="7" name="Freeform 5"/>
            <p:cNvSpPr>
              <a:spLocks/>
            </p:cNvSpPr>
            <p:nvPr/>
          </p:nvSpPr>
          <p:spPr bwMode="hidden">
            <a:xfrm>
              <a:off x="0" y="3433"/>
              <a:ext cx="4038" cy="191"/>
            </a:xfrm>
            <a:custGeom>
              <a:avLst/>
              <a:gdLst/>
              <a:ahLst/>
              <a:cxnLst>
                <a:cxn ang="0">
                  <a:pos x="0" y="156"/>
                </a:cxn>
                <a:cxn ang="0">
                  <a:pos x="4042" y="192"/>
                </a:cxn>
                <a:cxn ang="0">
                  <a:pos x="4042" y="144"/>
                </a:cxn>
                <a:cxn ang="0">
                  <a:pos x="0" y="0"/>
                </a:cxn>
                <a:cxn ang="0">
                  <a:pos x="0" y="156"/>
                </a:cxn>
                <a:cxn ang="0">
                  <a:pos x="0" y="156"/>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w="9525">
              <a:noFill/>
              <a:round/>
              <a:headEnd/>
              <a:tailEnd/>
            </a:ln>
          </p:spPr>
          <p:txBody>
            <a:bodyPr/>
            <a:lstStyle/>
            <a:p>
              <a:pPr>
                <a:defRPr/>
              </a:pPr>
              <a:endParaRPr lang="en-US">
                <a:latin typeface="BONES" pitchFamily="-105" charset="0"/>
                <a:ea typeface="+mn-ea"/>
                <a:cs typeface="+mn-cs"/>
              </a:endParaRPr>
            </a:p>
          </p:txBody>
        </p:sp>
        <p:sp>
          <p:nvSpPr>
            <p:cNvPr id="8" name="Freeform 6"/>
            <p:cNvSpPr>
              <a:spLocks/>
            </p:cNvSpPr>
            <p:nvPr/>
          </p:nvSpPr>
          <p:spPr bwMode="hidden">
            <a:xfrm>
              <a:off x="4038" y="3577"/>
              <a:ext cx="1720" cy="65"/>
            </a:xfrm>
            <a:custGeom>
              <a:avLst/>
              <a:gdLst>
                <a:gd name="T0" fmla="*/ 1704 w 1722"/>
                <a:gd name="T1" fmla="*/ 57 h 66"/>
                <a:gd name="T2" fmla="*/ 1704 w 1722"/>
                <a:gd name="T3" fmla="*/ 51 h 66"/>
                <a:gd name="T4" fmla="*/ 0 w 1722"/>
                <a:gd name="T5" fmla="*/ 0 h 66"/>
                <a:gd name="T6" fmla="*/ 0 w 1722"/>
                <a:gd name="T7" fmla="*/ 39 h 66"/>
                <a:gd name="T8" fmla="*/ 1704 w 1722"/>
                <a:gd name="T9" fmla="*/ 57 h 66"/>
                <a:gd name="T10" fmla="*/ 1704 w 1722"/>
                <a:gd name="T11" fmla="*/ 57 h 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22" h="66">
                  <a:moveTo>
                    <a:pt x="1722" y="66"/>
                  </a:moveTo>
                  <a:lnTo>
                    <a:pt x="1722" y="60"/>
                  </a:lnTo>
                  <a:lnTo>
                    <a:pt x="0" y="0"/>
                  </a:lnTo>
                  <a:lnTo>
                    <a:pt x="0" y="48"/>
                  </a:lnTo>
                  <a:lnTo>
                    <a:pt x="1722" y="66"/>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 name="Freeform 7"/>
            <p:cNvSpPr>
              <a:spLocks/>
            </p:cNvSpPr>
            <p:nvPr/>
          </p:nvSpPr>
          <p:spPr bwMode="hidden">
            <a:xfrm>
              <a:off x="0" y="3726"/>
              <a:ext cx="4784" cy="329"/>
            </a:xfrm>
            <a:custGeom>
              <a:avLst/>
              <a:gdLst/>
              <a:ahLst/>
              <a:cxnLst>
                <a:cxn ang="0">
                  <a:pos x="0" y="329"/>
                </a:cxn>
                <a:cxn ang="0">
                  <a:pos x="4789" y="77"/>
                </a:cxn>
                <a:cxn ang="0">
                  <a:pos x="4789" y="0"/>
                </a:cxn>
                <a:cxn ang="0">
                  <a:pos x="0" y="107"/>
                </a:cxn>
                <a:cxn ang="0">
                  <a:pos x="0" y="329"/>
                </a:cxn>
                <a:cxn ang="0">
                  <a:pos x="0" y="329"/>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w="9525" cap="flat" cmpd="sng">
              <a:noFill/>
              <a:prstDash val="solid"/>
              <a:round/>
              <a:headEnd type="none" w="med" len="med"/>
              <a:tailEnd type="none" w="med" len="med"/>
            </a:ln>
            <a:effectLst/>
          </p:spPr>
          <p:txBody>
            <a:bodyPr/>
            <a:lstStyle/>
            <a:p>
              <a:pPr>
                <a:defRPr/>
              </a:pPr>
              <a:endParaRPr lang="en-US">
                <a:latin typeface="BONES" pitchFamily="-105" charset="0"/>
                <a:ea typeface="+mn-ea"/>
                <a:cs typeface="+mn-cs"/>
              </a:endParaRPr>
            </a:p>
          </p:txBody>
        </p:sp>
        <p:sp>
          <p:nvSpPr>
            <p:cNvPr id="10" name="Freeform 8"/>
            <p:cNvSpPr>
              <a:spLocks/>
            </p:cNvSpPr>
            <p:nvPr/>
          </p:nvSpPr>
          <p:spPr bwMode="hidden">
            <a:xfrm>
              <a:off x="4784" y="3702"/>
              <a:ext cx="974" cy="101"/>
            </a:xfrm>
            <a:custGeom>
              <a:avLst/>
              <a:gdLst>
                <a:gd name="T0" fmla="*/ 966 w 975"/>
                <a:gd name="T1" fmla="*/ 48 h 101"/>
                <a:gd name="T2" fmla="*/ 966 w 975"/>
                <a:gd name="T3" fmla="*/ 0 h 101"/>
                <a:gd name="T4" fmla="*/ 0 w 975"/>
                <a:gd name="T5" fmla="*/ 24 h 101"/>
                <a:gd name="T6" fmla="*/ 0 w 975"/>
                <a:gd name="T7" fmla="*/ 101 h 101"/>
                <a:gd name="T8" fmla="*/ 966 w 975"/>
                <a:gd name="T9" fmla="*/ 48 h 101"/>
                <a:gd name="T10" fmla="*/ 966 w 975"/>
                <a:gd name="T11" fmla="*/ 48 h 10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75" h="101">
                  <a:moveTo>
                    <a:pt x="975" y="48"/>
                  </a:moveTo>
                  <a:lnTo>
                    <a:pt x="975" y="0"/>
                  </a:lnTo>
                  <a:lnTo>
                    <a:pt x="0" y="24"/>
                  </a:lnTo>
                  <a:lnTo>
                    <a:pt x="0" y="101"/>
                  </a:lnTo>
                  <a:lnTo>
                    <a:pt x="975" y="48"/>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1" name="Freeform 9"/>
            <p:cNvSpPr>
              <a:spLocks/>
            </p:cNvSpPr>
            <p:nvPr/>
          </p:nvSpPr>
          <p:spPr bwMode="hidden">
            <a:xfrm>
              <a:off x="3619" y="3815"/>
              <a:ext cx="2139" cy="198"/>
            </a:xfrm>
            <a:custGeom>
              <a:avLst/>
              <a:gdLst>
                <a:gd name="T0" fmla="*/ 2123 w 2141"/>
                <a:gd name="T1" fmla="*/ 0 h 198"/>
                <a:gd name="T2" fmla="*/ 0 w 2141"/>
                <a:gd name="T3" fmla="*/ 156 h 198"/>
                <a:gd name="T4" fmla="*/ 0 w 2141"/>
                <a:gd name="T5" fmla="*/ 198 h 198"/>
                <a:gd name="T6" fmla="*/ 2123 w 2141"/>
                <a:gd name="T7" fmla="*/ 0 h 198"/>
                <a:gd name="T8" fmla="*/ 2123 w 2141"/>
                <a:gd name="T9" fmla="*/ 0 h 1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41" h="198">
                  <a:moveTo>
                    <a:pt x="2141" y="0"/>
                  </a:moveTo>
                  <a:lnTo>
                    <a:pt x="0" y="156"/>
                  </a:lnTo>
                  <a:lnTo>
                    <a:pt x="0" y="198"/>
                  </a:lnTo>
                  <a:lnTo>
                    <a:pt x="2141" y="0"/>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2" name="Freeform 10"/>
            <p:cNvSpPr>
              <a:spLocks/>
            </p:cNvSpPr>
            <p:nvPr/>
          </p:nvSpPr>
          <p:spPr bwMode="hidden">
            <a:xfrm>
              <a:off x="0" y="3971"/>
              <a:ext cx="3619" cy="348"/>
            </a:xfrm>
            <a:custGeom>
              <a:avLst/>
              <a:gdLst/>
              <a:ahLst/>
              <a:cxnLst>
                <a:cxn ang="0">
                  <a:pos x="0" y="348"/>
                </a:cxn>
                <a:cxn ang="0">
                  <a:pos x="311" y="348"/>
                </a:cxn>
                <a:cxn ang="0">
                  <a:pos x="3623" y="42"/>
                </a:cxn>
                <a:cxn ang="0">
                  <a:pos x="3623" y="0"/>
                </a:cxn>
                <a:cxn ang="0">
                  <a:pos x="0" y="264"/>
                </a:cxn>
                <a:cxn ang="0">
                  <a:pos x="0" y="348"/>
                </a:cxn>
                <a:cxn ang="0">
                  <a:pos x="0" y="348"/>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a:defRPr/>
              </a:pPr>
              <a:endParaRPr lang="en-US">
                <a:latin typeface="BONES" pitchFamily="-105" charset="0"/>
                <a:ea typeface="+mn-ea"/>
                <a:cs typeface="+mn-cs"/>
              </a:endParaRPr>
            </a:p>
          </p:txBody>
        </p:sp>
        <p:sp>
          <p:nvSpPr>
            <p:cNvPr id="13" name="Freeform 11"/>
            <p:cNvSpPr>
              <a:spLocks/>
            </p:cNvSpPr>
            <p:nvPr/>
          </p:nvSpPr>
          <p:spPr bwMode="hidden">
            <a:xfrm>
              <a:off x="2097" y="4043"/>
              <a:ext cx="2514" cy="276"/>
            </a:xfrm>
            <a:custGeom>
              <a:avLst/>
              <a:gdLst>
                <a:gd name="T0" fmla="*/ 2155 w 2517"/>
                <a:gd name="T1" fmla="*/ 276 h 276"/>
                <a:gd name="T2" fmla="*/ 2490 w 2517"/>
                <a:gd name="T3" fmla="*/ 204 h 276"/>
                <a:gd name="T4" fmla="*/ 2233 w 2517"/>
                <a:gd name="T5" fmla="*/ 0 h 276"/>
                <a:gd name="T6" fmla="*/ 0 w 2517"/>
                <a:gd name="T7" fmla="*/ 276 h 276"/>
                <a:gd name="T8" fmla="*/ 2155 w 2517"/>
                <a:gd name="T9" fmla="*/ 276 h 276"/>
                <a:gd name="T10" fmla="*/ 2155 w 2517"/>
                <a:gd name="T11" fmla="*/ 276 h 27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7" h="276">
                  <a:moveTo>
                    <a:pt x="2182" y="276"/>
                  </a:moveTo>
                  <a:lnTo>
                    <a:pt x="2517" y="204"/>
                  </a:lnTo>
                  <a:lnTo>
                    <a:pt x="2260" y="0"/>
                  </a:lnTo>
                  <a:lnTo>
                    <a:pt x="0" y="276"/>
                  </a:lnTo>
                  <a:lnTo>
                    <a:pt x="2182" y="276"/>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4" name="Freeform 12"/>
            <p:cNvSpPr>
              <a:spLocks/>
            </p:cNvSpPr>
            <p:nvPr/>
          </p:nvSpPr>
          <p:spPr bwMode="hidden">
            <a:xfrm>
              <a:off x="4354" y="3869"/>
              <a:ext cx="1404" cy="378"/>
            </a:xfrm>
            <a:custGeom>
              <a:avLst/>
              <a:gdLst/>
              <a:ahLst/>
              <a:cxnLst>
                <a:cxn ang="0">
                  <a:pos x="1405" y="126"/>
                </a:cxn>
                <a:cxn ang="0">
                  <a:pos x="1405" y="0"/>
                </a:cxn>
                <a:cxn ang="0">
                  <a:pos x="0" y="174"/>
                </a:cxn>
                <a:cxn ang="0">
                  <a:pos x="257" y="378"/>
                </a:cxn>
                <a:cxn ang="0">
                  <a:pos x="1405" y="126"/>
                </a:cxn>
                <a:cxn ang="0">
                  <a:pos x="1405" y="126"/>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w="9525">
              <a:noFill/>
              <a:round/>
              <a:headEnd/>
              <a:tailEnd/>
            </a:ln>
          </p:spPr>
          <p:txBody>
            <a:bodyPr/>
            <a:lstStyle/>
            <a:p>
              <a:pPr>
                <a:defRPr/>
              </a:pPr>
              <a:endParaRPr lang="en-US">
                <a:latin typeface="BONES" pitchFamily="-105" charset="0"/>
                <a:ea typeface="+mn-ea"/>
                <a:cs typeface="+mn-cs"/>
              </a:endParaRPr>
            </a:p>
          </p:txBody>
        </p:sp>
        <p:sp>
          <p:nvSpPr>
            <p:cNvPr id="15" name="Freeform 13"/>
            <p:cNvSpPr>
              <a:spLocks/>
            </p:cNvSpPr>
            <p:nvPr/>
          </p:nvSpPr>
          <p:spPr bwMode="hidden">
            <a:xfrm>
              <a:off x="5030" y="3151"/>
              <a:ext cx="728" cy="240"/>
            </a:xfrm>
            <a:custGeom>
              <a:avLst/>
              <a:gdLst>
                <a:gd name="T0" fmla="*/ 720 w 729"/>
                <a:gd name="T1" fmla="*/ 240 h 240"/>
                <a:gd name="T2" fmla="*/ 0 w 729"/>
                <a:gd name="T3" fmla="*/ 0 h 240"/>
                <a:gd name="T4" fmla="*/ 0 w 729"/>
                <a:gd name="T5" fmla="*/ 6 h 240"/>
                <a:gd name="T6" fmla="*/ 720 w 729"/>
                <a:gd name="T7" fmla="*/ 240 h 240"/>
                <a:gd name="T8" fmla="*/ 720 w 729"/>
                <a:gd name="T9" fmla="*/ 240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9" h="240">
                  <a:moveTo>
                    <a:pt x="729" y="240"/>
                  </a:moveTo>
                  <a:lnTo>
                    <a:pt x="0" y="0"/>
                  </a:lnTo>
                  <a:lnTo>
                    <a:pt x="0" y="6"/>
                  </a:lnTo>
                  <a:lnTo>
                    <a:pt x="729" y="240"/>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6" name="Freeform 14"/>
            <p:cNvSpPr>
              <a:spLocks/>
            </p:cNvSpPr>
            <p:nvPr/>
          </p:nvSpPr>
          <p:spPr bwMode="hidden">
            <a:xfrm>
              <a:off x="0" y="1486"/>
              <a:ext cx="5030" cy="1671"/>
            </a:xfrm>
            <a:custGeom>
              <a:avLst/>
              <a:gdLst/>
              <a:ahLst/>
              <a:cxnLst>
                <a:cxn ang="0">
                  <a:pos x="0" y="72"/>
                </a:cxn>
                <a:cxn ang="0">
                  <a:pos x="5035" y="1672"/>
                </a:cxn>
                <a:cxn ang="0">
                  <a:pos x="5035" y="1666"/>
                </a:cxn>
                <a:cxn ang="0">
                  <a:pos x="0" y="0"/>
                </a:cxn>
                <a:cxn ang="0">
                  <a:pos x="0" y="72"/>
                </a:cxn>
                <a:cxn ang="0">
                  <a:pos x="0" y="72"/>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w="9525">
              <a:noFill/>
              <a:round/>
              <a:headEnd/>
              <a:tailEnd/>
            </a:ln>
          </p:spPr>
          <p:txBody>
            <a:bodyPr/>
            <a:lstStyle/>
            <a:p>
              <a:pPr>
                <a:defRPr/>
              </a:pPr>
              <a:endParaRPr lang="en-US">
                <a:latin typeface="BONES" pitchFamily="-105" charset="0"/>
                <a:ea typeface="+mn-ea"/>
                <a:cs typeface="+mn-cs"/>
              </a:endParaRPr>
            </a:p>
          </p:txBody>
        </p:sp>
        <p:sp>
          <p:nvSpPr>
            <p:cNvPr id="17" name="Freeform 15"/>
            <p:cNvSpPr>
              <a:spLocks/>
            </p:cNvSpPr>
            <p:nvPr/>
          </p:nvSpPr>
          <p:spPr bwMode="hidden">
            <a:xfrm>
              <a:off x="5030" y="3049"/>
              <a:ext cx="728" cy="318"/>
            </a:xfrm>
            <a:custGeom>
              <a:avLst/>
              <a:gdLst>
                <a:gd name="T0" fmla="*/ 720 w 729"/>
                <a:gd name="T1" fmla="*/ 318 h 318"/>
                <a:gd name="T2" fmla="*/ 720 w 729"/>
                <a:gd name="T3" fmla="*/ 312 h 318"/>
                <a:gd name="T4" fmla="*/ 0 w 729"/>
                <a:gd name="T5" fmla="*/ 0 h 318"/>
                <a:gd name="T6" fmla="*/ 0 w 729"/>
                <a:gd name="T7" fmla="*/ 54 h 318"/>
                <a:gd name="T8" fmla="*/ 720 w 729"/>
                <a:gd name="T9" fmla="*/ 318 h 318"/>
                <a:gd name="T10" fmla="*/ 720 w 729"/>
                <a:gd name="T11" fmla="*/ 318 h 3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29" h="318">
                  <a:moveTo>
                    <a:pt x="729" y="318"/>
                  </a:moveTo>
                  <a:lnTo>
                    <a:pt x="729" y="312"/>
                  </a:lnTo>
                  <a:lnTo>
                    <a:pt x="0" y="0"/>
                  </a:lnTo>
                  <a:lnTo>
                    <a:pt x="0" y="54"/>
                  </a:lnTo>
                  <a:lnTo>
                    <a:pt x="729" y="318"/>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8" name="Freeform 16"/>
            <p:cNvSpPr>
              <a:spLocks/>
            </p:cNvSpPr>
            <p:nvPr/>
          </p:nvSpPr>
          <p:spPr bwMode="hidden">
            <a:xfrm>
              <a:off x="0" y="916"/>
              <a:ext cx="5030" cy="2187"/>
            </a:xfrm>
            <a:custGeom>
              <a:avLst/>
              <a:gdLst/>
              <a:ahLst/>
              <a:cxnLst>
                <a:cxn ang="0">
                  <a:pos x="0" y="396"/>
                </a:cxn>
                <a:cxn ang="0">
                  <a:pos x="5035" y="2188"/>
                </a:cxn>
                <a:cxn ang="0">
                  <a:pos x="5035" y="2134"/>
                </a:cxn>
                <a:cxn ang="0">
                  <a:pos x="0" y="0"/>
                </a:cxn>
                <a:cxn ang="0">
                  <a:pos x="0" y="396"/>
                </a:cxn>
                <a:cxn ang="0">
                  <a:pos x="0" y="396"/>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w="9525">
              <a:noFill/>
              <a:round/>
              <a:headEnd/>
              <a:tailEnd/>
            </a:ln>
          </p:spPr>
          <p:txBody>
            <a:bodyPr/>
            <a:lstStyle/>
            <a:p>
              <a:pPr>
                <a:defRPr/>
              </a:pPr>
              <a:endParaRPr lang="en-US">
                <a:latin typeface="BONES" pitchFamily="-105" charset="0"/>
                <a:ea typeface="+mn-ea"/>
                <a:cs typeface="+mn-cs"/>
              </a:endParaRPr>
            </a:p>
          </p:txBody>
        </p:sp>
        <p:sp>
          <p:nvSpPr>
            <p:cNvPr id="19" name="Freeform 17"/>
            <p:cNvSpPr>
              <a:spLocks/>
            </p:cNvSpPr>
            <p:nvPr/>
          </p:nvSpPr>
          <p:spPr bwMode="hidden">
            <a:xfrm>
              <a:off x="2294" y="0"/>
              <a:ext cx="3159" cy="2725"/>
            </a:xfrm>
            <a:custGeom>
              <a:avLst/>
              <a:gdLst/>
              <a:ahLst/>
              <a:cxnLst>
                <a:cxn ang="0">
                  <a:pos x="0" y="0"/>
                </a:cxn>
                <a:cxn ang="0">
                  <a:pos x="3145" y="2727"/>
                </a:cxn>
                <a:cxn ang="0">
                  <a:pos x="3163" y="2704"/>
                </a:cxn>
                <a:cxn ang="0">
                  <a:pos x="102" y="0"/>
                </a:cxn>
                <a:cxn ang="0">
                  <a:pos x="0" y="0"/>
                </a:cxn>
                <a:cxn ang="0">
                  <a:pos x="0" y="0"/>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w="9525">
              <a:noFill/>
              <a:round/>
              <a:headEnd/>
              <a:tailEnd/>
            </a:ln>
          </p:spPr>
          <p:txBody>
            <a:bodyPr/>
            <a:lstStyle/>
            <a:p>
              <a:pPr>
                <a:defRPr/>
              </a:pPr>
              <a:endParaRPr lang="en-US">
                <a:latin typeface="BONES" pitchFamily="-105" charset="0"/>
                <a:ea typeface="+mn-ea"/>
                <a:cs typeface="+mn-cs"/>
              </a:endParaRPr>
            </a:p>
          </p:txBody>
        </p:sp>
        <p:sp>
          <p:nvSpPr>
            <p:cNvPr id="20" name="Freeform 18"/>
            <p:cNvSpPr>
              <a:spLocks/>
            </p:cNvSpPr>
            <p:nvPr/>
          </p:nvSpPr>
          <p:spPr bwMode="hidden">
            <a:xfrm>
              <a:off x="5435" y="2702"/>
              <a:ext cx="323" cy="299"/>
            </a:xfrm>
            <a:custGeom>
              <a:avLst/>
              <a:gdLst/>
              <a:ahLst/>
              <a:cxnLst>
                <a:cxn ang="0">
                  <a:pos x="323" y="299"/>
                </a:cxn>
                <a:cxn ang="0">
                  <a:pos x="323" y="263"/>
                </a:cxn>
                <a:cxn ang="0">
                  <a:pos x="18" y="0"/>
                </a:cxn>
                <a:cxn ang="0">
                  <a:pos x="0" y="23"/>
                </a:cxn>
                <a:cxn ang="0">
                  <a:pos x="323" y="299"/>
                </a:cxn>
                <a:cxn ang="0">
                  <a:pos x="323" y="299"/>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w="9525">
              <a:noFill/>
              <a:round/>
              <a:headEnd/>
              <a:tailEnd/>
            </a:ln>
          </p:spPr>
          <p:txBody>
            <a:bodyPr/>
            <a:lstStyle/>
            <a:p>
              <a:pPr>
                <a:defRPr/>
              </a:pPr>
              <a:endParaRPr lang="en-US">
                <a:latin typeface="BONES" pitchFamily="-105" charset="0"/>
                <a:ea typeface="+mn-ea"/>
                <a:cs typeface="+mn-cs"/>
              </a:endParaRPr>
            </a:p>
          </p:txBody>
        </p:sp>
        <p:sp>
          <p:nvSpPr>
            <p:cNvPr id="21" name="Freeform 19"/>
            <p:cNvSpPr>
              <a:spLocks/>
            </p:cNvSpPr>
            <p:nvPr/>
          </p:nvSpPr>
          <p:spPr bwMode="hidden">
            <a:xfrm>
              <a:off x="5477" y="2588"/>
              <a:ext cx="281" cy="335"/>
            </a:xfrm>
            <a:custGeom>
              <a:avLst/>
              <a:gdLst>
                <a:gd name="T0" fmla="*/ 281 w 281"/>
                <a:gd name="T1" fmla="*/ 335 h 335"/>
                <a:gd name="T2" fmla="*/ 281 w 281"/>
                <a:gd name="T3" fmla="*/ 173 h 335"/>
                <a:gd name="T4" fmla="*/ 96 w 281"/>
                <a:gd name="T5" fmla="*/ 0 h 335"/>
                <a:gd name="T6" fmla="*/ 0 w 281"/>
                <a:gd name="T7" fmla="*/ 90 h 335"/>
                <a:gd name="T8" fmla="*/ 281 w 281"/>
                <a:gd name="T9" fmla="*/ 335 h 335"/>
                <a:gd name="T10" fmla="*/ 281 w 281"/>
                <a:gd name="T11" fmla="*/ 335 h 3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1" h="335">
                  <a:moveTo>
                    <a:pt x="281" y="335"/>
                  </a:moveTo>
                  <a:lnTo>
                    <a:pt x="281" y="173"/>
                  </a:lnTo>
                  <a:lnTo>
                    <a:pt x="96" y="0"/>
                  </a:lnTo>
                  <a:lnTo>
                    <a:pt x="0" y="90"/>
                  </a:lnTo>
                  <a:lnTo>
                    <a:pt x="281" y="335"/>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2" name="Freeform 20"/>
            <p:cNvSpPr>
              <a:spLocks/>
            </p:cNvSpPr>
            <p:nvPr/>
          </p:nvSpPr>
          <p:spPr bwMode="hidden">
            <a:xfrm>
              <a:off x="2454" y="0"/>
              <a:ext cx="3119" cy="2678"/>
            </a:xfrm>
            <a:custGeom>
              <a:avLst/>
              <a:gdLst/>
              <a:ahLst/>
              <a:cxnLst>
                <a:cxn ang="0">
                  <a:pos x="0" y="0"/>
                </a:cxn>
                <a:cxn ang="0">
                  <a:pos x="3026" y="2680"/>
                </a:cxn>
                <a:cxn ang="0">
                  <a:pos x="3122" y="2590"/>
                </a:cxn>
                <a:cxn ang="0">
                  <a:pos x="383" y="0"/>
                </a:cxn>
                <a:cxn ang="0">
                  <a:pos x="0" y="0"/>
                </a:cxn>
                <a:cxn ang="0">
                  <a:pos x="0" y="0"/>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w="9525">
              <a:noFill/>
              <a:round/>
              <a:headEnd/>
              <a:tailEnd/>
            </a:ln>
          </p:spPr>
          <p:txBody>
            <a:bodyPr/>
            <a:lstStyle/>
            <a:p>
              <a:pPr>
                <a:defRPr/>
              </a:pPr>
              <a:endParaRPr lang="en-US">
                <a:latin typeface="BONES" pitchFamily="-105" charset="0"/>
                <a:ea typeface="+mn-ea"/>
                <a:cs typeface="+mn-cs"/>
              </a:endParaRPr>
            </a:p>
          </p:txBody>
        </p:sp>
        <p:sp>
          <p:nvSpPr>
            <p:cNvPr id="23" name="Freeform 21"/>
            <p:cNvSpPr>
              <a:spLocks/>
            </p:cNvSpPr>
            <p:nvPr/>
          </p:nvSpPr>
          <p:spPr bwMode="hidden">
            <a:xfrm>
              <a:off x="5626" y="2534"/>
              <a:ext cx="132" cy="132"/>
            </a:xfrm>
            <a:custGeom>
              <a:avLst/>
              <a:gdLst>
                <a:gd name="T0" fmla="*/ 132 w 132"/>
                <a:gd name="T1" fmla="*/ 132 h 132"/>
                <a:gd name="T2" fmla="*/ 0 w 132"/>
                <a:gd name="T3" fmla="*/ 0 h 132"/>
                <a:gd name="T4" fmla="*/ 0 w 132"/>
                <a:gd name="T5" fmla="*/ 0 h 132"/>
                <a:gd name="T6" fmla="*/ 132 w 132"/>
                <a:gd name="T7" fmla="*/ 132 h 132"/>
                <a:gd name="T8" fmla="*/ 132 w 132"/>
                <a:gd name="T9" fmla="*/ 132 h 1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2" h="132">
                  <a:moveTo>
                    <a:pt x="132" y="132"/>
                  </a:moveTo>
                  <a:lnTo>
                    <a:pt x="0" y="0"/>
                  </a:lnTo>
                  <a:lnTo>
                    <a:pt x="132" y="132"/>
                  </a:lnTo>
                  <a:close/>
                </a:path>
              </a:pathLst>
            </a:custGeom>
            <a:solidFill>
              <a:srgbClr val="FF999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4" name="Freeform 22"/>
            <p:cNvSpPr>
              <a:spLocks/>
            </p:cNvSpPr>
            <p:nvPr/>
          </p:nvSpPr>
          <p:spPr bwMode="hidden">
            <a:xfrm>
              <a:off x="3112" y="0"/>
              <a:ext cx="2514" cy="2534"/>
            </a:xfrm>
            <a:custGeom>
              <a:avLst/>
              <a:gdLst/>
              <a:ahLst/>
              <a:cxnLst>
                <a:cxn ang="0">
                  <a:pos x="0" y="0"/>
                </a:cxn>
                <a:cxn ang="0">
                  <a:pos x="2517" y="2536"/>
                </a:cxn>
                <a:cxn ang="0">
                  <a:pos x="2517" y="2536"/>
                </a:cxn>
                <a:cxn ang="0">
                  <a:pos x="66" y="0"/>
                </a:cxn>
                <a:cxn ang="0">
                  <a:pos x="0" y="0"/>
                </a:cxn>
                <a:cxn ang="0">
                  <a:pos x="0" y="0"/>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w="9525">
              <a:noFill/>
              <a:round/>
              <a:headEnd/>
              <a:tailEnd/>
            </a:ln>
          </p:spPr>
          <p:txBody>
            <a:bodyPr/>
            <a:lstStyle/>
            <a:p>
              <a:pPr>
                <a:defRPr/>
              </a:pPr>
              <a:endParaRPr lang="en-US">
                <a:latin typeface="BONES" pitchFamily="-105" charset="0"/>
                <a:ea typeface="+mn-ea"/>
                <a:cs typeface="+mn-cs"/>
              </a:endParaRPr>
            </a:p>
          </p:txBody>
        </p:sp>
        <p:sp>
          <p:nvSpPr>
            <p:cNvPr id="25" name="Freeform 23"/>
            <p:cNvSpPr>
              <a:spLocks/>
            </p:cNvSpPr>
            <p:nvPr/>
          </p:nvSpPr>
          <p:spPr bwMode="hidden">
            <a:xfrm>
              <a:off x="3488" y="0"/>
              <a:ext cx="2198" cy="2480"/>
            </a:xfrm>
            <a:custGeom>
              <a:avLst/>
              <a:gdLst/>
              <a:ahLst/>
              <a:cxnLst>
                <a:cxn ang="0">
                  <a:pos x="0" y="0"/>
                </a:cxn>
                <a:cxn ang="0">
                  <a:pos x="2188" y="2482"/>
                </a:cxn>
                <a:cxn ang="0">
                  <a:pos x="2200" y="2476"/>
                </a:cxn>
                <a:cxn ang="0">
                  <a:pos x="317" y="0"/>
                </a:cxn>
                <a:cxn ang="0">
                  <a:pos x="0" y="0"/>
                </a:cxn>
                <a:cxn ang="0">
                  <a:pos x="0" y="0"/>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w="9525" cap="flat" cmpd="sng">
              <a:noFill/>
              <a:prstDash val="solid"/>
              <a:round/>
              <a:headEnd type="none" w="med" len="med"/>
              <a:tailEnd type="none" w="med" len="med"/>
            </a:ln>
            <a:effectLst/>
          </p:spPr>
          <p:txBody>
            <a:bodyPr/>
            <a:lstStyle/>
            <a:p>
              <a:pPr>
                <a:defRPr/>
              </a:pPr>
              <a:endParaRPr lang="en-US">
                <a:latin typeface="BONES" pitchFamily="-105" charset="0"/>
                <a:ea typeface="+mn-ea"/>
                <a:cs typeface="+mn-cs"/>
              </a:endParaRPr>
            </a:p>
          </p:txBody>
        </p:sp>
        <p:sp>
          <p:nvSpPr>
            <p:cNvPr id="26" name="Freeform 24"/>
            <p:cNvSpPr>
              <a:spLocks/>
            </p:cNvSpPr>
            <p:nvPr/>
          </p:nvSpPr>
          <p:spPr bwMode="hidden">
            <a:xfrm>
              <a:off x="5674" y="2474"/>
              <a:ext cx="84" cy="96"/>
            </a:xfrm>
            <a:custGeom>
              <a:avLst/>
              <a:gdLst/>
              <a:ahLst/>
              <a:cxnLst>
                <a:cxn ang="0">
                  <a:pos x="84" y="96"/>
                </a:cxn>
                <a:cxn ang="0">
                  <a:pos x="84" y="90"/>
                </a:cxn>
                <a:cxn ang="0">
                  <a:pos x="12" y="0"/>
                </a:cxn>
                <a:cxn ang="0">
                  <a:pos x="0" y="6"/>
                </a:cxn>
                <a:cxn ang="0">
                  <a:pos x="84" y="96"/>
                </a:cxn>
                <a:cxn ang="0">
                  <a:pos x="84" y="96"/>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w="9525">
              <a:noFill/>
              <a:round/>
              <a:headEnd/>
              <a:tailEnd/>
            </a:ln>
          </p:spPr>
          <p:txBody>
            <a:bodyPr/>
            <a:lstStyle/>
            <a:p>
              <a:pPr>
                <a:defRPr/>
              </a:pPr>
              <a:endParaRPr lang="en-US">
                <a:latin typeface="BONES" pitchFamily="-105" charset="0"/>
                <a:ea typeface="+mn-ea"/>
                <a:cs typeface="+mn-cs"/>
              </a:endParaRPr>
            </a:p>
          </p:txBody>
        </p:sp>
        <p:sp>
          <p:nvSpPr>
            <p:cNvPr id="27" name="Freeform 25"/>
            <p:cNvSpPr>
              <a:spLocks/>
            </p:cNvSpPr>
            <p:nvPr/>
          </p:nvSpPr>
          <p:spPr bwMode="hidden">
            <a:xfrm>
              <a:off x="5603" y="850"/>
              <a:ext cx="155" cy="516"/>
            </a:xfrm>
            <a:custGeom>
              <a:avLst/>
              <a:gdLst>
                <a:gd name="T0" fmla="*/ 155 w 155"/>
                <a:gd name="T1" fmla="*/ 516 h 516"/>
                <a:gd name="T2" fmla="*/ 155 w 155"/>
                <a:gd name="T3" fmla="*/ 204 h 516"/>
                <a:gd name="T4" fmla="*/ 77 w 155"/>
                <a:gd name="T5" fmla="*/ 0 h 516"/>
                <a:gd name="T6" fmla="*/ 0 w 155"/>
                <a:gd name="T7" fmla="*/ 192 h 516"/>
                <a:gd name="T8" fmla="*/ 155 w 155"/>
                <a:gd name="T9" fmla="*/ 516 h 516"/>
                <a:gd name="T10" fmla="*/ 155 w 155"/>
                <a:gd name="T11" fmla="*/ 516 h 5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5" h="516">
                  <a:moveTo>
                    <a:pt x="155" y="516"/>
                  </a:moveTo>
                  <a:lnTo>
                    <a:pt x="155" y="204"/>
                  </a:lnTo>
                  <a:lnTo>
                    <a:pt x="77" y="0"/>
                  </a:lnTo>
                  <a:lnTo>
                    <a:pt x="0" y="192"/>
                  </a:lnTo>
                  <a:lnTo>
                    <a:pt x="155" y="516"/>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8" name="Freeform 26"/>
            <p:cNvSpPr>
              <a:spLocks/>
            </p:cNvSpPr>
            <p:nvPr/>
          </p:nvSpPr>
          <p:spPr bwMode="hidden">
            <a:xfrm>
              <a:off x="5107" y="0"/>
              <a:ext cx="573" cy="1042"/>
            </a:xfrm>
            <a:custGeom>
              <a:avLst/>
              <a:gdLst/>
              <a:ahLst/>
              <a:cxnLst>
                <a:cxn ang="0">
                  <a:pos x="0" y="0"/>
                </a:cxn>
                <a:cxn ang="0">
                  <a:pos x="497" y="1043"/>
                </a:cxn>
                <a:cxn ang="0">
                  <a:pos x="574" y="851"/>
                </a:cxn>
                <a:cxn ang="0">
                  <a:pos x="251" y="0"/>
                </a:cxn>
                <a:cxn ang="0">
                  <a:pos x="0" y="0"/>
                </a:cxn>
                <a:cxn ang="0">
                  <a:pos x="0" y="0"/>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w="9525">
              <a:noFill/>
              <a:round/>
              <a:headEnd/>
              <a:tailEnd/>
            </a:ln>
          </p:spPr>
          <p:txBody>
            <a:bodyPr/>
            <a:lstStyle/>
            <a:p>
              <a:pPr>
                <a:defRPr/>
              </a:pPr>
              <a:endParaRPr lang="en-US">
                <a:latin typeface="BONES" pitchFamily="-105" charset="0"/>
                <a:ea typeface="+mn-ea"/>
                <a:cs typeface="+mn-cs"/>
              </a:endParaRPr>
            </a:p>
          </p:txBody>
        </p:sp>
        <p:sp>
          <p:nvSpPr>
            <p:cNvPr id="29" name="Freeform 27"/>
            <p:cNvSpPr>
              <a:spLocks/>
            </p:cNvSpPr>
            <p:nvPr/>
          </p:nvSpPr>
          <p:spPr bwMode="hidden">
            <a:xfrm>
              <a:off x="5411" y="0"/>
              <a:ext cx="341" cy="796"/>
            </a:xfrm>
            <a:custGeom>
              <a:avLst/>
              <a:gdLst/>
              <a:ahLst/>
              <a:cxnLst>
                <a:cxn ang="0">
                  <a:pos x="144" y="0"/>
                </a:cxn>
                <a:cxn ang="0">
                  <a:pos x="0" y="0"/>
                </a:cxn>
                <a:cxn ang="0">
                  <a:pos x="287" y="797"/>
                </a:cxn>
                <a:cxn ang="0">
                  <a:pos x="341" y="653"/>
                </a:cxn>
                <a:cxn ang="0">
                  <a:pos x="144" y="0"/>
                </a:cxn>
                <a:cxn ang="0">
                  <a:pos x="144" y="0"/>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w="9525">
              <a:noFill/>
              <a:round/>
              <a:headEnd/>
              <a:tailEnd/>
            </a:ln>
          </p:spPr>
          <p:txBody>
            <a:bodyPr/>
            <a:lstStyle/>
            <a:p>
              <a:pPr>
                <a:defRPr/>
              </a:pPr>
              <a:endParaRPr lang="en-US">
                <a:latin typeface="BONES" pitchFamily="-105" charset="0"/>
                <a:ea typeface="+mn-ea"/>
                <a:cs typeface="+mn-cs"/>
              </a:endParaRPr>
            </a:p>
          </p:txBody>
        </p:sp>
        <p:sp>
          <p:nvSpPr>
            <p:cNvPr id="30" name="Freeform 28"/>
            <p:cNvSpPr>
              <a:spLocks/>
            </p:cNvSpPr>
            <p:nvPr/>
          </p:nvSpPr>
          <p:spPr bwMode="hidden">
            <a:xfrm>
              <a:off x="5698" y="653"/>
              <a:ext cx="60" cy="311"/>
            </a:xfrm>
            <a:custGeom>
              <a:avLst/>
              <a:gdLst>
                <a:gd name="T0" fmla="*/ 0 w 60"/>
                <a:gd name="T1" fmla="*/ 144 h 312"/>
                <a:gd name="T2" fmla="*/ 60 w 60"/>
                <a:gd name="T3" fmla="*/ 303 h 312"/>
                <a:gd name="T4" fmla="*/ 60 w 60"/>
                <a:gd name="T5" fmla="*/ 6 h 312"/>
                <a:gd name="T6" fmla="*/ 54 w 60"/>
                <a:gd name="T7" fmla="*/ 0 h 312"/>
                <a:gd name="T8" fmla="*/ 0 w 60"/>
                <a:gd name="T9" fmla="*/ 144 h 312"/>
                <a:gd name="T10" fmla="*/ 0 w 60"/>
                <a:gd name="T11" fmla="*/ 144 h 3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 h="312">
                  <a:moveTo>
                    <a:pt x="0" y="144"/>
                  </a:moveTo>
                  <a:lnTo>
                    <a:pt x="60" y="312"/>
                  </a:lnTo>
                  <a:lnTo>
                    <a:pt x="60" y="6"/>
                  </a:lnTo>
                  <a:lnTo>
                    <a:pt x="54" y="0"/>
                  </a:lnTo>
                  <a:lnTo>
                    <a:pt x="0" y="144"/>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1" name="Freeform 29"/>
            <p:cNvSpPr>
              <a:spLocks/>
            </p:cNvSpPr>
            <p:nvPr/>
          </p:nvSpPr>
          <p:spPr bwMode="hidden">
            <a:xfrm>
              <a:off x="2" y="1601"/>
              <a:ext cx="5752" cy="1864"/>
            </a:xfrm>
            <a:custGeom>
              <a:avLst/>
              <a:gdLst/>
              <a:ahLst/>
              <a:cxnLst>
                <a:cxn ang="0">
                  <a:pos x="0" y="371"/>
                </a:cxn>
                <a:cxn ang="0">
                  <a:pos x="5740" y="1864"/>
                </a:cxn>
                <a:cxn ang="0">
                  <a:pos x="5740" y="1834"/>
                </a:cxn>
                <a:cxn ang="0">
                  <a:pos x="0" y="0"/>
                </a:cxn>
                <a:cxn ang="0">
                  <a:pos x="0" y="371"/>
                </a:cxn>
                <a:cxn ang="0">
                  <a:pos x="0" y="37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w="9525">
              <a:noFill/>
              <a:round/>
              <a:headEnd/>
              <a:tailEnd/>
            </a:ln>
          </p:spPr>
          <p:txBody>
            <a:bodyPr/>
            <a:lstStyle/>
            <a:p>
              <a:pPr>
                <a:defRPr/>
              </a:pPr>
              <a:endParaRPr lang="en-US">
                <a:latin typeface="BONES" pitchFamily="-105" charset="0"/>
                <a:ea typeface="+mn-ea"/>
                <a:cs typeface="+mn-cs"/>
              </a:endParaRPr>
            </a:p>
          </p:txBody>
        </p:sp>
        <p:sp>
          <p:nvSpPr>
            <p:cNvPr id="32" name="Freeform 30"/>
            <p:cNvSpPr>
              <a:spLocks/>
            </p:cNvSpPr>
            <p:nvPr/>
          </p:nvSpPr>
          <p:spPr bwMode="hidden">
            <a:xfrm>
              <a:off x="5754" y="3483"/>
              <a:ext cx="6" cy="6"/>
            </a:xfrm>
            <a:custGeom>
              <a:avLst/>
              <a:gdLst>
                <a:gd name="T0" fmla="*/ 6 w 6"/>
                <a:gd name="T1" fmla="*/ 6 h 6"/>
                <a:gd name="T2" fmla="*/ 0 w 6"/>
                <a:gd name="T3" fmla="*/ 0 h 6"/>
                <a:gd name="T4" fmla="*/ 0 w 6"/>
                <a:gd name="T5" fmla="*/ 6 h 6"/>
                <a:gd name="T6" fmla="*/ 6 w 6"/>
                <a:gd name="T7" fmla="*/ 6 h 6"/>
                <a:gd name="T8" fmla="*/ 6 w 6"/>
                <a:gd name="T9" fmla="*/ 6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6">
                  <a:moveTo>
                    <a:pt x="6" y="6"/>
                  </a:moveTo>
                  <a:lnTo>
                    <a:pt x="0" y="0"/>
                  </a:lnTo>
                  <a:lnTo>
                    <a:pt x="0" y="6"/>
                  </a:lnTo>
                  <a:lnTo>
                    <a:pt x="6" y="6"/>
                  </a:lnTo>
                  <a:close/>
                </a:path>
              </a:pathLst>
            </a:custGeom>
            <a:solidFill>
              <a:srgbClr val="18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3" name="Freeform 31"/>
            <p:cNvSpPr>
              <a:spLocks/>
            </p:cNvSpPr>
            <p:nvPr/>
          </p:nvSpPr>
          <p:spPr bwMode="hidden">
            <a:xfrm>
              <a:off x="2" y="2152"/>
              <a:ext cx="5752" cy="1337"/>
            </a:xfrm>
            <a:custGeom>
              <a:avLst/>
              <a:gdLst/>
              <a:ahLst/>
              <a:cxnLst>
                <a:cxn ang="0">
                  <a:pos x="0" y="366"/>
                </a:cxn>
                <a:cxn ang="0">
                  <a:pos x="5740" y="1337"/>
                </a:cxn>
                <a:cxn ang="0">
                  <a:pos x="5740" y="1331"/>
                </a:cxn>
                <a:cxn ang="0">
                  <a:pos x="0" y="0"/>
                </a:cxn>
                <a:cxn ang="0">
                  <a:pos x="0" y="366"/>
                </a:cxn>
                <a:cxn ang="0">
                  <a:pos x="0" y="366"/>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a:defRPr/>
              </a:pPr>
              <a:endParaRPr lang="en-US">
                <a:latin typeface="BONES" pitchFamily="-105" charset="0"/>
                <a:ea typeface="+mn-ea"/>
                <a:cs typeface="+mn-cs"/>
              </a:endParaRPr>
            </a:p>
          </p:txBody>
        </p:sp>
        <p:sp>
          <p:nvSpPr>
            <p:cNvPr id="34" name="Freeform 32"/>
            <p:cNvSpPr>
              <a:spLocks/>
            </p:cNvSpPr>
            <p:nvPr/>
          </p:nvSpPr>
          <p:spPr bwMode="hidden">
            <a:xfrm>
              <a:off x="2" y="3177"/>
              <a:ext cx="5752" cy="414"/>
            </a:xfrm>
            <a:custGeom>
              <a:avLst/>
              <a:gdLst/>
              <a:ahLst/>
              <a:cxnLst>
                <a:cxn ang="0">
                  <a:pos x="0" y="48"/>
                </a:cxn>
                <a:cxn ang="0">
                  <a:pos x="5740" y="414"/>
                </a:cxn>
                <a:cxn ang="0">
                  <a:pos x="5740" y="402"/>
                </a:cxn>
                <a:cxn ang="0">
                  <a:pos x="0" y="0"/>
                </a:cxn>
                <a:cxn ang="0">
                  <a:pos x="0" y="48"/>
                </a:cxn>
                <a:cxn ang="0">
                  <a:pos x="0" y="48"/>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w="9525">
              <a:noFill/>
              <a:round/>
              <a:headEnd/>
              <a:tailEnd/>
            </a:ln>
          </p:spPr>
          <p:txBody>
            <a:bodyPr/>
            <a:lstStyle/>
            <a:p>
              <a:pPr>
                <a:defRPr/>
              </a:pPr>
              <a:endParaRPr lang="en-US">
                <a:latin typeface="BONES" pitchFamily="-105" charset="0"/>
                <a:ea typeface="+mn-ea"/>
                <a:cs typeface="+mn-cs"/>
              </a:endParaRPr>
            </a:p>
          </p:txBody>
        </p:sp>
        <p:sp>
          <p:nvSpPr>
            <p:cNvPr id="35" name="Freeform 33"/>
            <p:cNvSpPr>
              <a:spLocks/>
            </p:cNvSpPr>
            <p:nvPr/>
          </p:nvSpPr>
          <p:spPr bwMode="hidden">
            <a:xfrm>
              <a:off x="1297" y="0"/>
              <a:ext cx="4457" cy="3177"/>
            </a:xfrm>
            <a:custGeom>
              <a:avLst/>
              <a:gdLst/>
              <a:ahLst/>
              <a:cxnLst>
                <a:cxn ang="0">
                  <a:pos x="0" y="0"/>
                </a:cxn>
                <a:cxn ang="0">
                  <a:pos x="4448" y="3177"/>
                </a:cxn>
                <a:cxn ang="0">
                  <a:pos x="4448" y="3153"/>
                </a:cxn>
                <a:cxn ang="0">
                  <a:pos x="125" y="0"/>
                </a:cxn>
                <a:cxn ang="0">
                  <a:pos x="0" y="0"/>
                </a:cxn>
                <a:cxn ang="0">
                  <a:pos x="0" y="0"/>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w="9525">
              <a:noFill/>
              <a:round/>
              <a:headEnd/>
              <a:tailEnd/>
            </a:ln>
          </p:spPr>
          <p:txBody>
            <a:bodyPr/>
            <a:lstStyle/>
            <a:p>
              <a:pPr>
                <a:defRPr/>
              </a:pPr>
              <a:endParaRPr lang="en-US">
                <a:latin typeface="BONES" pitchFamily="-105" charset="0"/>
                <a:ea typeface="+mn-ea"/>
                <a:cs typeface="+mn-cs"/>
              </a:endParaRPr>
            </a:p>
          </p:txBody>
        </p:sp>
        <p:sp>
          <p:nvSpPr>
            <p:cNvPr id="36" name="Freeform 34"/>
            <p:cNvSpPr>
              <a:spLocks/>
            </p:cNvSpPr>
            <p:nvPr/>
          </p:nvSpPr>
          <p:spPr bwMode="hidden">
            <a:xfrm>
              <a:off x="3321" y="0"/>
              <a:ext cx="2433" cy="2614"/>
            </a:xfrm>
            <a:custGeom>
              <a:avLst/>
              <a:gdLst/>
              <a:ahLst/>
              <a:cxnLst>
                <a:cxn ang="0">
                  <a:pos x="0" y="0"/>
                </a:cxn>
                <a:cxn ang="0">
                  <a:pos x="2428" y="2614"/>
                </a:cxn>
                <a:cxn ang="0">
                  <a:pos x="2428" y="2608"/>
                </a:cxn>
                <a:cxn ang="0">
                  <a:pos x="66" y="0"/>
                </a:cxn>
                <a:cxn ang="0">
                  <a:pos x="0" y="0"/>
                </a:cxn>
                <a:cxn ang="0">
                  <a:pos x="0" y="0"/>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a:defRPr/>
              </a:pPr>
              <a:endParaRPr lang="en-US">
                <a:latin typeface="BONES" pitchFamily="-105" charset="0"/>
                <a:ea typeface="+mn-ea"/>
                <a:cs typeface="+mn-cs"/>
              </a:endParaRPr>
            </a:p>
          </p:txBody>
        </p:sp>
        <p:sp>
          <p:nvSpPr>
            <p:cNvPr id="37" name="Freeform 35"/>
            <p:cNvSpPr>
              <a:spLocks/>
            </p:cNvSpPr>
            <p:nvPr/>
          </p:nvSpPr>
          <p:spPr bwMode="hidden">
            <a:xfrm>
              <a:off x="3950" y="0"/>
              <a:ext cx="1804" cy="2464"/>
            </a:xfrm>
            <a:custGeom>
              <a:avLst/>
              <a:gdLst/>
              <a:ahLst/>
              <a:cxnLst>
                <a:cxn ang="0">
                  <a:pos x="485" y="0"/>
                </a:cxn>
                <a:cxn ang="0">
                  <a:pos x="0" y="0"/>
                </a:cxn>
                <a:cxn ang="0">
                  <a:pos x="1800" y="2464"/>
                </a:cxn>
                <a:cxn ang="0">
                  <a:pos x="1800" y="2248"/>
                </a:cxn>
                <a:cxn ang="0">
                  <a:pos x="1794" y="2248"/>
                </a:cxn>
                <a:cxn ang="0">
                  <a:pos x="485" y="0"/>
                </a:cxn>
                <a:cxn ang="0">
                  <a:pos x="485" y="0"/>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w="9525">
              <a:noFill/>
              <a:round/>
              <a:headEnd/>
              <a:tailEnd/>
            </a:ln>
          </p:spPr>
          <p:txBody>
            <a:bodyPr/>
            <a:lstStyle/>
            <a:p>
              <a:pPr>
                <a:defRPr/>
              </a:pPr>
              <a:endParaRPr lang="en-US">
                <a:latin typeface="BONES" pitchFamily="-105" charset="0"/>
                <a:ea typeface="+mn-ea"/>
                <a:cs typeface="+mn-cs"/>
              </a:endParaRPr>
            </a:p>
          </p:txBody>
        </p:sp>
        <p:sp>
          <p:nvSpPr>
            <p:cNvPr id="38" name="Freeform 36"/>
            <p:cNvSpPr>
              <a:spLocks/>
            </p:cNvSpPr>
            <p:nvPr/>
          </p:nvSpPr>
          <p:spPr bwMode="hidden">
            <a:xfrm>
              <a:off x="4519" y="0"/>
              <a:ext cx="1235" cy="2074"/>
            </a:xfrm>
            <a:custGeom>
              <a:avLst/>
              <a:gdLst/>
              <a:ahLst/>
              <a:cxnLst>
                <a:cxn ang="0">
                  <a:pos x="0" y="0"/>
                </a:cxn>
                <a:cxn ang="0">
                  <a:pos x="1232" y="2074"/>
                </a:cxn>
                <a:cxn ang="0">
                  <a:pos x="1232" y="2038"/>
                </a:cxn>
                <a:cxn ang="0">
                  <a:pos x="42" y="0"/>
                </a:cxn>
                <a:cxn ang="0">
                  <a:pos x="0" y="0"/>
                </a:cxn>
                <a:cxn ang="0">
                  <a:pos x="0" y="0"/>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w="9525">
              <a:noFill/>
              <a:round/>
              <a:headEnd/>
              <a:tailEnd/>
            </a:ln>
          </p:spPr>
          <p:txBody>
            <a:bodyPr/>
            <a:lstStyle/>
            <a:p>
              <a:pPr>
                <a:defRPr/>
              </a:pPr>
              <a:endParaRPr lang="en-US">
                <a:latin typeface="BONES" pitchFamily="-105" charset="0"/>
                <a:ea typeface="+mn-ea"/>
                <a:cs typeface="+mn-cs"/>
              </a:endParaRPr>
            </a:p>
          </p:txBody>
        </p:sp>
        <p:sp>
          <p:nvSpPr>
            <p:cNvPr id="39" name="Freeform 37"/>
            <p:cNvSpPr>
              <a:spLocks/>
            </p:cNvSpPr>
            <p:nvPr/>
          </p:nvSpPr>
          <p:spPr bwMode="hidden">
            <a:xfrm>
              <a:off x="4694" y="0"/>
              <a:ext cx="1060" cy="1936"/>
            </a:xfrm>
            <a:custGeom>
              <a:avLst/>
              <a:gdLst/>
              <a:ahLst/>
              <a:cxnLst>
                <a:cxn ang="0">
                  <a:pos x="0" y="0"/>
                </a:cxn>
                <a:cxn ang="0">
                  <a:pos x="1058" y="1936"/>
                </a:cxn>
                <a:cxn ang="0">
                  <a:pos x="1058" y="1930"/>
                </a:cxn>
                <a:cxn ang="0">
                  <a:pos x="54" y="0"/>
                </a:cxn>
                <a:cxn ang="0">
                  <a:pos x="0" y="0"/>
                </a:cxn>
                <a:cxn ang="0">
                  <a:pos x="0" y="0"/>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w="9525">
              <a:noFill/>
              <a:round/>
              <a:headEnd/>
              <a:tailEnd/>
            </a:ln>
          </p:spPr>
          <p:txBody>
            <a:bodyPr/>
            <a:lstStyle/>
            <a:p>
              <a:pPr>
                <a:defRPr/>
              </a:pPr>
              <a:endParaRPr lang="en-US">
                <a:latin typeface="BONES" pitchFamily="-105" charset="0"/>
                <a:ea typeface="+mn-ea"/>
                <a:cs typeface="+mn-cs"/>
              </a:endParaRPr>
            </a:p>
          </p:txBody>
        </p:sp>
        <p:sp>
          <p:nvSpPr>
            <p:cNvPr id="40" name="Freeform 38"/>
            <p:cNvSpPr>
              <a:spLocks/>
            </p:cNvSpPr>
            <p:nvPr/>
          </p:nvSpPr>
          <p:spPr bwMode="hidden">
            <a:xfrm>
              <a:off x="4981" y="0"/>
              <a:ext cx="773" cy="1487"/>
            </a:xfrm>
            <a:custGeom>
              <a:avLst/>
              <a:gdLst/>
              <a:ahLst/>
              <a:cxnLst>
                <a:cxn ang="0">
                  <a:pos x="771" y="1433"/>
                </a:cxn>
                <a:cxn ang="0">
                  <a:pos x="42" y="0"/>
                </a:cxn>
                <a:cxn ang="0">
                  <a:pos x="0" y="0"/>
                </a:cxn>
                <a:cxn ang="0">
                  <a:pos x="771" y="1487"/>
                </a:cxn>
                <a:cxn ang="0">
                  <a:pos x="771" y="1433"/>
                </a:cxn>
                <a:cxn ang="0">
                  <a:pos x="771" y="1433"/>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w="9525">
              <a:noFill/>
              <a:round/>
              <a:headEnd/>
              <a:tailEnd/>
            </a:ln>
          </p:spPr>
          <p:txBody>
            <a:bodyPr/>
            <a:lstStyle/>
            <a:p>
              <a:pPr>
                <a:defRPr/>
              </a:pPr>
              <a:endParaRPr lang="en-US">
                <a:latin typeface="BONES" pitchFamily="-105" charset="0"/>
                <a:ea typeface="+mn-ea"/>
                <a:cs typeface="+mn-cs"/>
              </a:endParaRPr>
            </a:p>
          </p:txBody>
        </p:sp>
        <p:grpSp>
          <p:nvGrpSpPr>
            <p:cNvPr id="41" name="Group 39"/>
            <p:cNvGrpSpPr>
              <a:grpSpLocks/>
            </p:cNvGrpSpPr>
            <p:nvPr userDrawn="1"/>
          </p:nvGrpSpPr>
          <p:grpSpPr bwMode="auto">
            <a:xfrm>
              <a:off x="0" y="1632"/>
              <a:ext cx="5758" cy="1858"/>
              <a:chOff x="0" y="1632"/>
              <a:chExt cx="5758" cy="1858"/>
            </a:xfrm>
          </p:grpSpPr>
          <p:sp>
            <p:nvSpPr>
              <p:cNvPr id="42" name="Freeform 40"/>
              <p:cNvSpPr>
                <a:spLocks/>
              </p:cNvSpPr>
              <p:nvPr/>
            </p:nvSpPr>
            <p:spPr bwMode="hidden">
              <a:xfrm>
                <a:off x="0" y="1632"/>
                <a:ext cx="3670" cy="1313"/>
              </a:xfrm>
              <a:custGeom>
                <a:avLst/>
                <a:gdLst/>
                <a:ahLst/>
                <a:cxnLst>
                  <a:cxn ang="0">
                    <a:pos x="0" y="0"/>
                  </a:cxn>
                  <a:cxn ang="0">
                    <a:pos x="0" y="366"/>
                  </a:cxn>
                  <a:cxn ang="0">
                    <a:pos x="3635" y="1313"/>
                  </a:cxn>
                  <a:cxn ang="0">
                    <a:pos x="3647" y="1235"/>
                  </a:cxn>
                  <a:cxn ang="0">
                    <a:pos x="3659" y="1163"/>
                  </a:cxn>
                  <a:cxn ang="0">
                    <a:pos x="0" y="0"/>
                  </a:cxn>
                  <a:cxn ang="0">
                    <a:pos x="0" y="0"/>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a:defRPr/>
                </a:pPr>
                <a:endParaRPr lang="en-US">
                  <a:latin typeface="BONES" pitchFamily="-105" charset="0"/>
                  <a:ea typeface="+mn-ea"/>
                  <a:cs typeface="+mn-cs"/>
                </a:endParaRPr>
              </a:p>
            </p:txBody>
          </p:sp>
          <p:sp>
            <p:nvSpPr>
              <p:cNvPr id="43" name="Freeform 41"/>
              <p:cNvSpPr>
                <a:spLocks/>
              </p:cNvSpPr>
              <p:nvPr/>
            </p:nvSpPr>
            <p:spPr bwMode="hidden">
              <a:xfrm>
                <a:off x="3646" y="2795"/>
                <a:ext cx="2112" cy="695"/>
              </a:xfrm>
              <a:custGeom>
                <a:avLst/>
                <a:gdLst/>
                <a:ahLst/>
                <a:cxnLst>
                  <a:cxn ang="0">
                    <a:pos x="2105" y="665"/>
                  </a:cxn>
                  <a:cxn ang="0">
                    <a:pos x="24" y="0"/>
                  </a:cxn>
                  <a:cxn ang="0">
                    <a:pos x="12" y="72"/>
                  </a:cxn>
                  <a:cxn ang="0">
                    <a:pos x="0" y="150"/>
                  </a:cxn>
                  <a:cxn ang="0">
                    <a:pos x="2105" y="695"/>
                  </a:cxn>
                  <a:cxn ang="0">
                    <a:pos x="2105" y="665"/>
                  </a:cxn>
                  <a:cxn ang="0">
                    <a:pos x="2105" y="665"/>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w="9525">
                <a:noFill/>
                <a:round/>
                <a:headEnd/>
                <a:tailEnd/>
              </a:ln>
            </p:spPr>
            <p:txBody>
              <a:bodyPr/>
              <a:lstStyle/>
              <a:p>
                <a:pPr>
                  <a:defRPr/>
                </a:pPr>
                <a:endParaRPr lang="en-US">
                  <a:latin typeface="BONES" pitchFamily="-105" charset="0"/>
                  <a:ea typeface="+mn-ea"/>
                  <a:cs typeface="+mn-cs"/>
                </a:endParaRPr>
              </a:p>
            </p:txBody>
          </p:sp>
        </p:grpSp>
      </p:grpSp>
      <p:sp>
        <p:nvSpPr>
          <p:cNvPr id="561194" name="Rectangle 42"/>
          <p:cNvSpPr>
            <a:spLocks noGrp="1" noChangeArrowheads="1"/>
          </p:cNvSpPr>
          <p:nvPr>
            <p:ph type="ctrTitle" sz="quarter"/>
          </p:nvPr>
        </p:nvSpPr>
        <p:spPr>
          <a:xfrm>
            <a:off x="457200" y="1600200"/>
            <a:ext cx="8229600" cy="1828800"/>
          </a:xfrm>
        </p:spPr>
        <p:txBody>
          <a:bodyPr/>
          <a:lstStyle>
            <a:lvl1pPr>
              <a:defRPr sz="4800"/>
            </a:lvl1pPr>
          </a:lstStyle>
          <a:p>
            <a:r>
              <a:rPr lang="en-US"/>
              <a:t>Click to edit Master title style</a:t>
            </a:r>
          </a:p>
        </p:txBody>
      </p:sp>
      <p:sp>
        <p:nvSpPr>
          <p:cNvPr id="561195" name="Rectangle 43"/>
          <p:cNvSpPr>
            <a:spLocks noGrp="1" noChangeArrowheads="1"/>
          </p:cNvSpPr>
          <p:nvPr>
            <p:ph type="subTitle" sz="quarter" idx="1"/>
          </p:nvPr>
        </p:nvSpPr>
        <p:spPr>
          <a:xfrm>
            <a:off x="1371600" y="3886200"/>
            <a:ext cx="6400800" cy="1752600"/>
          </a:xfrm>
        </p:spPr>
        <p:txBody>
          <a:bodyPr/>
          <a:lstStyle>
            <a:lvl1pPr marL="0" indent="0" algn="ctr">
              <a:buFont typeface="Wingdings" pitchFamily="-105" charset="2"/>
              <a:buNone/>
              <a:defRPr sz="3600"/>
            </a:lvl1pPr>
          </a:lstStyle>
          <a:p>
            <a:r>
              <a:rPr lang="en-US"/>
              <a:t>Click to edit Master subtitle style</a:t>
            </a:r>
          </a:p>
        </p:txBody>
      </p:sp>
      <p:sp>
        <p:nvSpPr>
          <p:cNvPr id="44" name="Rectangle 44"/>
          <p:cNvSpPr>
            <a:spLocks noGrp="1" noChangeArrowheads="1"/>
          </p:cNvSpPr>
          <p:nvPr>
            <p:ph type="dt" sz="quarter" idx="10"/>
          </p:nvPr>
        </p:nvSpPr>
        <p:spPr/>
        <p:txBody>
          <a:bodyPr/>
          <a:lstStyle>
            <a:lvl1pPr>
              <a:defRPr/>
            </a:lvl1pPr>
          </a:lstStyle>
          <a:p>
            <a:pPr>
              <a:defRPr/>
            </a:pPr>
            <a:endParaRPr lang="en-US"/>
          </a:p>
        </p:txBody>
      </p:sp>
      <p:sp>
        <p:nvSpPr>
          <p:cNvPr id="45" name="Rectangle 45"/>
          <p:cNvSpPr>
            <a:spLocks noGrp="1" noChangeArrowheads="1"/>
          </p:cNvSpPr>
          <p:nvPr>
            <p:ph type="ftr" sz="quarter" idx="11"/>
          </p:nvPr>
        </p:nvSpPr>
        <p:spPr/>
        <p:txBody>
          <a:bodyPr/>
          <a:lstStyle>
            <a:lvl1pPr>
              <a:defRPr/>
            </a:lvl1pPr>
          </a:lstStyle>
          <a:p>
            <a:pPr>
              <a:defRPr/>
            </a:pPr>
            <a:endParaRPr lang="en-US"/>
          </a:p>
        </p:txBody>
      </p:sp>
      <p:sp>
        <p:nvSpPr>
          <p:cNvPr id="46" name="Rectangle 46"/>
          <p:cNvSpPr>
            <a:spLocks noGrp="1" noChangeArrowheads="1"/>
          </p:cNvSpPr>
          <p:nvPr>
            <p:ph type="sldNum" sz="quarter" idx="12"/>
          </p:nvPr>
        </p:nvSpPr>
        <p:spPr/>
        <p:txBody>
          <a:bodyPr/>
          <a:lstStyle>
            <a:lvl1pPr>
              <a:defRPr/>
            </a:lvl1pPr>
          </a:lstStyle>
          <a:p>
            <a:pPr>
              <a:defRPr/>
            </a:pPr>
            <a:fld id="{2C736871-3371-D64E-B7AB-34368924205F}" type="slidenum">
              <a:rPr lang="en-US"/>
              <a:pPr>
                <a:defRPr/>
              </a:pPr>
              <a:t>‹#›</a:t>
            </a:fld>
            <a:endParaRPr lang="en-US"/>
          </a:p>
        </p:txBody>
      </p:sp>
    </p:spTree>
    <p:extLst>
      <p:ext uri="{BB962C8B-B14F-4D97-AF65-F5344CB8AC3E}">
        <p14:creationId xmlns:p14="http://schemas.microsoft.com/office/powerpoint/2010/main" val="2631304604"/>
      </p:ext>
    </p:extLst>
  </p:cSld>
  <p:clrMapOvr>
    <a:masterClrMapping/>
  </p:clrMapOvr>
</p:sldLayout>
</file>

<file path=ppt/slideLayouts/slideLayout35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eaLnBrk="0" hangingPunct="0">
              <a:defRPr>
                <a:latin typeface="BONES" charset="0"/>
              </a:defRPr>
            </a:lvl1pPr>
          </a:lstStyle>
          <a:p>
            <a:pPr>
              <a:defRPr/>
            </a:pPr>
            <a:endParaRPr lang="en-US"/>
          </a:p>
        </p:txBody>
      </p:sp>
      <p:sp>
        <p:nvSpPr>
          <p:cNvPr id="5" name="Rectangle 5"/>
          <p:cNvSpPr>
            <a:spLocks noGrp="1" noChangeArrowheads="1"/>
          </p:cNvSpPr>
          <p:nvPr>
            <p:ph type="ftr" sz="quarter" idx="11"/>
          </p:nvPr>
        </p:nvSpPr>
        <p:spPr/>
        <p:txBody>
          <a:bodyPr/>
          <a:lstStyle>
            <a:lvl1pPr algn="l" eaLnBrk="0" hangingPunct="0">
              <a:defRPr>
                <a:latin typeface="BONES" charset="0"/>
              </a:defRPr>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defRPr>
                <a:latin typeface="BONES" charset="0"/>
              </a:defRPr>
            </a:lvl1pPr>
          </a:lstStyle>
          <a:p>
            <a:pPr>
              <a:defRPr/>
            </a:pPr>
            <a:fld id="{439988D0-E944-914C-B772-9D8A8591D4BB}" type="slidenum">
              <a:rPr lang="en-US"/>
              <a:pPr>
                <a:defRPr/>
              </a:pPr>
              <a:t>‹#›</a:t>
            </a:fld>
            <a:endParaRPr lang="en-US"/>
          </a:p>
        </p:txBody>
      </p:sp>
    </p:spTree>
    <p:extLst>
      <p:ext uri="{BB962C8B-B14F-4D97-AF65-F5344CB8AC3E}">
        <p14:creationId xmlns:p14="http://schemas.microsoft.com/office/powerpoint/2010/main" val="3212378828"/>
      </p:ext>
    </p:extLst>
  </p:cSld>
  <p:clrMapOvr>
    <a:masterClrMapping/>
  </p:clrMapOvr>
</p:sldLayout>
</file>

<file path=ppt/slideLayouts/slideLayout35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eaLnBrk="0" hangingPunct="0">
              <a:defRPr>
                <a:latin typeface="BONES" charset="0"/>
              </a:defRPr>
            </a:lvl1pPr>
          </a:lstStyle>
          <a:p>
            <a:pPr>
              <a:defRPr/>
            </a:pPr>
            <a:endParaRPr lang="en-US"/>
          </a:p>
        </p:txBody>
      </p:sp>
      <p:sp>
        <p:nvSpPr>
          <p:cNvPr id="6" name="Rectangle 5"/>
          <p:cNvSpPr>
            <a:spLocks noGrp="1" noChangeArrowheads="1"/>
          </p:cNvSpPr>
          <p:nvPr>
            <p:ph type="ftr" sz="quarter" idx="11"/>
          </p:nvPr>
        </p:nvSpPr>
        <p:spPr/>
        <p:txBody>
          <a:bodyPr/>
          <a:lstStyle>
            <a:lvl1pPr algn="l" eaLnBrk="0" hangingPunct="0">
              <a:defRPr>
                <a:latin typeface="BONES" charset="0"/>
              </a:defRPr>
            </a:lvl1pPr>
          </a:lstStyle>
          <a:p>
            <a:pPr>
              <a:defRPr/>
            </a:pPr>
            <a:endParaRPr lang="en-US"/>
          </a:p>
        </p:txBody>
      </p:sp>
      <p:sp>
        <p:nvSpPr>
          <p:cNvPr id="7" name="Rectangle 6"/>
          <p:cNvSpPr>
            <a:spLocks noGrp="1" noChangeArrowheads="1"/>
          </p:cNvSpPr>
          <p:nvPr>
            <p:ph type="sldNum" sz="quarter" idx="12"/>
          </p:nvPr>
        </p:nvSpPr>
        <p:spPr/>
        <p:txBody>
          <a:bodyPr/>
          <a:lstStyle>
            <a:lvl1pPr eaLnBrk="0" hangingPunct="0">
              <a:defRPr>
                <a:latin typeface="BONES" charset="0"/>
              </a:defRPr>
            </a:lvl1pPr>
          </a:lstStyle>
          <a:p>
            <a:pPr>
              <a:defRPr/>
            </a:pPr>
            <a:fld id="{ADB55AC5-D99D-0E44-A596-2F365B623FEF}" type="slidenum">
              <a:rPr lang="en-US"/>
              <a:pPr>
                <a:defRPr/>
              </a:pPr>
              <a:t>‹#›</a:t>
            </a:fld>
            <a:endParaRPr lang="en-US"/>
          </a:p>
        </p:txBody>
      </p:sp>
    </p:spTree>
    <p:extLst>
      <p:ext uri="{BB962C8B-B14F-4D97-AF65-F5344CB8AC3E}">
        <p14:creationId xmlns:p14="http://schemas.microsoft.com/office/powerpoint/2010/main" val="994974865"/>
      </p:ext>
    </p:extLst>
  </p:cSld>
  <p:clrMapOvr>
    <a:masterClrMapping/>
  </p:clrMapOvr>
</p:sldLayout>
</file>

<file path=ppt/slideLayouts/slideLayout35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eaLnBrk="0" hangingPunct="0">
              <a:defRPr>
                <a:latin typeface="BONES" charset="0"/>
              </a:defRPr>
            </a:lvl1pPr>
          </a:lstStyle>
          <a:p>
            <a:pPr>
              <a:defRPr/>
            </a:pPr>
            <a:endParaRPr lang="en-US"/>
          </a:p>
        </p:txBody>
      </p:sp>
      <p:sp>
        <p:nvSpPr>
          <p:cNvPr id="8" name="Rectangle 5"/>
          <p:cNvSpPr>
            <a:spLocks noGrp="1" noChangeArrowheads="1"/>
          </p:cNvSpPr>
          <p:nvPr>
            <p:ph type="ftr" sz="quarter" idx="11"/>
          </p:nvPr>
        </p:nvSpPr>
        <p:spPr/>
        <p:txBody>
          <a:bodyPr/>
          <a:lstStyle>
            <a:lvl1pPr algn="l" eaLnBrk="0" hangingPunct="0">
              <a:defRPr>
                <a:latin typeface="BONES" charset="0"/>
              </a:defRPr>
            </a:lvl1pPr>
          </a:lstStyle>
          <a:p>
            <a:pPr>
              <a:defRPr/>
            </a:pPr>
            <a:endParaRPr lang="en-US"/>
          </a:p>
        </p:txBody>
      </p:sp>
      <p:sp>
        <p:nvSpPr>
          <p:cNvPr id="9" name="Rectangle 6"/>
          <p:cNvSpPr>
            <a:spLocks noGrp="1" noChangeArrowheads="1"/>
          </p:cNvSpPr>
          <p:nvPr>
            <p:ph type="sldNum" sz="quarter" idx="12"/>
          </p:nvPr>
        </p:nvSpPr>
        <p:spPr/>
        <p:txBody>
          <a:bodyPr/>
          <a:lstStyle>
            <a:lvl1pPr eaLnBrk="0" hangingPunct="0">
              <a:defRPr>
                <a:latin typeface="BONES" charset="0"/>
              </a:defRPr>
            </a:lvl1pPr>
          </a:lstStyle>
          <a:p>
            <a:pPr>
              <a:defRPr/>
            </a:pPr>
            <a:fld id="{E21932D4-FE35-F847-9121-CA32C2F561FD}" type="slidenum">
              <a:rPr lang="en-US"/>
              <a:pPr>
                <a:defRPr/>
              </a:pPr>
              <a:t>‹#›</a:t>
            </a:fld>
            <a:endParaRPr lang="en-US"/>
          </a:p>
        </p:txBody>
      </p:sp>
    </p:spTree>
    <p:extLst>
      <p:ext uri="{BB962C8B-B14F-4D97-AF65-F5344CB8AC3E}">
        <p14:creationId xmlns:p14="http://schemas.microsoft.com/office/powerpoint/2010/main" val="1738010049"/>
      </p:ext>
    </p:extLst>
  </p:cSld>
  <p:clrMapOvr>
    <a:masterClrMapping/>
  </p:clrMapOvr>
</p:sldLayout>
</file>

<file path=ppt/slideLayouts/slideLayout35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eaLnBrk="0" hangingPunct="0">
              <a:defRPr>
                <a:latin typeface="BONES" charset="0"/>
              </a:defRPr>
            </a:lvl1pPr>
          </a:lstStyle>
          <a:p>
            <a:pPr>
              <a:defRPr/>
            </a:pPr>
            <a:endParaRPr lang="en-US"/>
          </a:p>
        </p:txBody>
      </p:sp>
      <p:sp>
        <p:nvSpPr>
          <p:cNvPr id="4" name="Rectangle 5"/>
          <p:cNvSpPr>
            <a:spLocks noGrp="1" noChangeArrowheads="1"/>
          </p:cNvSpPr>
          <p:nvPr>
            <p:ph type="ftr" sz="quarter" idx="11"/>
          </p:nvPr>
        </p:nvSpPr>
        <p:spPr/>
        <p:txBody>
          <a:bodyPr/>
          <a:lstStyle>
            <a:lvl1pPr algn="l" eaLnBrk="0" hangingPunct="0">
              <a:defRPr>
                <a:latin typeface="BONES" charset="0"/>
              </a:defRPr>
            </a:lvl1pPr>
          </a:lstStyle>
          <a:p>
            <a:pPr>
              <a:defRPr/>
            </a:pPr>
            <a:endParaRPr lang="en-US"/>
          </a:p>
        </p:txBody>
      </p:sp>
      <p:sp>
        <p:nvSpPr>
          <p:cNvPr id="5" name="Rectangle 6"/>
          <p:cNvSpPr>
            <a:spLocks noGrp="1" noChangeArrowheads="1"/>
          </p:cNvSpPr>
          <p:nvPr>
            <p:ph type="sldNum" sz="quarter" idx="12"/>
          </p:nvPr>
        </p:nvSpPr>
        <p:spPr/>
        <p:txBody>
          <a:bodyPr/>
          <a:lstStyle>
            <a:lvl1pPr eaLnBrk="0" hangingPunct="0">
              <a:defRPr>
                <a:latin typeface="BONES" charset="0"/>
              </a:defRPr>
            </a:lvl1pPr>
          </a:lstStyle>
          <a:p>
            <a:pPr>
              <a:defRPr/>
            </a:pPr>
            <a:fld id="{3F374704-EF2D-9C49-8272-43ED5424432C}" type="slidenum">
              <a:rPr lang="en-US"/>
              <a:pPr>
                <a:defRPr/>
              </a:pPr>
              <a:t>‹#›</a:t>
            </a:fld>
            <a:endParaRPr lang="en-US"/>
          </a:p>
        </p:txBody>
      </p:sp>
    </p:spTree>
    <p:extLst>
      <p:ext uri="{BB962C8B-B14F-4D97-AF65-F5344CB8AC3E}">
        <p14:creationId xmlns:p14="http://schemas.microsoft.com/office/powerpoint/2010/main" val="1449396880"/>
      </p:ext>
    </p:extLst>
  </p:cSld>
  <p:clrMapOvr>
    <a:masterClrMapping/>
  </p:clrMapOvr>
</p:sldLayout>
</file>

<file path=ppt/slideLayouts/slideLayout35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eaLnBrk="0" hangingPunct="0">
              <a:defRPr>
                <a:latin typeface="BONES" charset="0"/>
              </a:defRPr>
            </a:lvl1pPr>
          </a:lstStyle>
          <a:p>
            <a:pPr>
              <a:defRPr/>
            </a:pPr>
            <a:endParaRPr lang="en-US"/>
          </a:p>
        </p:txBody>
      </p:sp>
      <p:sp>
        <p:nvSpPr>
          <p:cNvPr id="3" name="Rectangle 5"/>
          <p:cNvSpPr>
            <a:spLocks noGrp="1" noChangeArrowheads="1"/>
          </p:cNvSpPr>
          <p:nvPr>
            <p:ph type="ftr" sz="quarter" idx="11"/>
          </p:nvPr>
        </p:nvSpPr>
        <p:spPr/>
        <p:txBody>
          <a:bodyPr/>
          <a:lstStyle>
            <a:lvl1pPr algn="l" eaLnBrk="0" hangingPunct="0">
              <a:defRPr>
                <a:latin typeface="BONES" charset="0"/>
              </a:defRPr>
            </a:lvl1pPr>
          </a:lstStyle>
          <a:p>
            <a:pPr>
              <a:defRPr/>
            </a:pPr>
            <a:endParaRPr lang="en-US"/>
          </a:p>
        </p:txBody>
      </p:sp>
      <p:sp>
        <p:nvSpPr>
          <p:cNvPr id="4" name="Rectangle 6"/>
          <p:cNvSpPr>
            <a:spLocks noGrp="1" noChangeArrowheads="1"/>
          </p:cNvSpPr>
          <p:nvPr>
            <p:ph type="sldNum" sz="quarter" idx="12"/>
          </p:nvPr>
        </p:nvSpPr>
        <p:spPr/>
        <p:txBody>
          <a:bodyPr/>
          <a:lstStyle>
            <a:lvl1pPr eaLnBrk="0" hangingPunct="0">
              <a:defRPr>
                <a:latin typeface="BONES" charset="0"/>
              </a:defRPr>
            </a:lvl1pPr>
          </a:lstStyle>
          <a:p>
            <a:pPr>
              <a:defRPr/>
            </a:pPr>
            <a:fld id="{E408F249-AA45-4640-88AF-F00F21D013B4}" type="slidenum">
              <a:rPr lang="en-US"/>
              <a:pPr>
                <a:defRPr/>
              </a:pPr>
              <a:t>‹#›</a:t>
            </a:fld>
            <a:endParaRPr lang="en-US"/>
          </a:p>
        </p:txBody>
      </p:sp>
    </p:spTree>
    <p:extLst>
      <p:ext uri="{BB962C8B-B14F-4D97-AF65-F5344CB8AC3E}">
        <p14:creationId xmlns:p14="http://schemas.microsoft.com/office/powerpoint/2010/main" val="1020977817"/>
      </p:ext>
    </p:extLst>
  </p:cSld>
  <p:clrMapOvr>
    <a:masterClrMapping/>
  </p:clrMapOvr>
</p:sldLayout>
</file>

<file path=ppt/slideLayouts/slideLayout35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eaLnBrk="0" hangingPunct="0">
              <a:defRPr>
                <a:latin typeface="BONES" charset="0"/>
              </a:defRPr>
            </a:lvl1pPr>
          </a:lstStyle>
          <a:p>
            <a:pPr>
              <a:defRPr/>
            </a:pPr>
            <a:endParaRPr lang="en-US"/>
          </a:p>
        </p:txBody>
      </p:sp>
      <p:sp>
        <p:nvSpPr>
          <p:cNvPr id="6" name="Rectangle 5"/>
          <p:cNvSpPr>
            <a:spLocks noGrp="1" noChangeArrowheads="1"/>
          </p:cNvSpPr>
          <p:nvPr>
            <p:ph type="ftr" sz="quarter" idx="11"/>
          </p:nvPr>
        </p:nvSpPr>
        <p:spPr/>
        <p:txBody>
          <a:bodyPr/>
          <a:lstStyle>
            <a:lvl1pPr algn="l" eaLnBrk="0" hangingPunct="0">
              <a:defRPr>
                <a:latin typeface="BONES" charset="0"/>
              </a:defRPr>
            </a:lvl1pPr>
          </a:lstStyle>
          <a:p>
            <a:pPr>
              <a:defRPr/>
            </a:pPr>
            <a:endParaRPr lang="en-US"/>
          </a:p>
        </p:txBody>
      </p:sp>
      <p:sp>
        <p:nvSpPr>
          <p:cNvPr id="7" name="Rectangle 6"/>
          <p:cNvSpPr>
            <a:spLocks noGrp="1" noChangeArrowheads="1"/>
          </p:cNvSpPr>
          <p:nvPr>
            <p:ph type="sldNum" sz="quarter" idx="12"/>
          </p:nvPr>
        </p:nvSpPr>
        <p:spPr/>
        <p:txBody>
          <a:bodyPr/>
          <a:lstStyle>
            <a:lvl1pPr eaLnBrk="0" hangingPunct="0">
              <a:defRPr>
                <a:latin typeface="BONES" charset="0"/>
              </a:defRPr>
            </a:lvl1pPr>
          </a:lstStyle>
          <a:p>
            <a:pPr>
              <a:defRPr/>
            </a:pPr>
            <a:fld id="{D1E36356-F8EF-2043-AD9D-024EC4C141CB}" type="slidenum">
              <a:rPr lang="en-US"/>
              <a:pPr>
                <a:defRPr/>
              </a:pPr>
              <a:t>‹#›</a:t>
            </a:fld>
            <a:endParaRPr lang="en-US"/>
          </a:p>
        </p:txBody>
      </p:sp>
    </p:spTree>
    <p:extLst>
      <p:ext uri="{BB962C8B-B14F-4D97-AF65-F5344CB8AC3E}">
        <p14:creationId xmlns:p14="http://schemas.microsoft.com/office/powerpoint/2010/main" val="607307996"/>
      </p:ext>
    </p:extLst>
  </p:cSld>
  <p:clrMapOvr>
    <a:masterClrMapping/>
  </p:clrMapOvr>
</p:sldLayout>
</file>

<file path=ppt/slideLayouts/slideLayout35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eaLnBrk="0" hangingPunct="0">
              <a:defRPr>
                <a:latin typeface="BONES" charset="0"/>
              </a:defRPr>
            </a:lvl1pPr>
          </a:lstStyle>
          <a:p>
            <a:pPr>
              <a:defRPr/>
            </a:pPr>
            <a:endParaRPr lang="en-US"/>
          </a:p>
        </p:txBody>
      </p:sp>
      <p:sp>
        <p:nvSpPr>
          <p:cNvPr id="6" name="Rectangle 5"/>
          <p:cNvSpPr>
            <a:spLocks noGrp="1" noChangeArrowheads="1"/>
          </p:cNvSpPr>
          <p:nvPr>
            <p:ph type="ftr" sz="quarter" idx="11"/>
          </p:nvPr>
        </p:nvSpPr>
        <p:spPr/>
        <p:txBody>
          <a:bodyPr/>
          <a:lstStyle>
            <a:lvl1pPr algn="l" eaLnBrk="0" hangingPunct="0">
              <a:defRPr>
                <a:latin typeface="BONES" charset="0"/>
              </a:defRPr>
            </a:lvl1pPr>
          </a:lstStyle>
          <a:p>
            <a:pPr>
              <a:defRPr/>
            </a:pPr>
            <a:endParaRPr lang="en-US"/>
          </a:p>
        </p:txBody>
      </p:sp>
      <p:sp>
        <p:nvSpPr>
          <p:cNvPr id="7" name="Rectangle 6"/>
          <p:cNvSpPr>
            <a:spLocks noGrp="1" noChangeArrowheads="1"/>
          </p:cNvSpPr>
          <p:nvPr>
            <p:ph type="sldNum" sz="quarter" idx="12"/>
          </p:nvPr>
        </p:nvSpPr>
        <p:spPr/>
        <p:txBody>
          <a:bodyPr/>
          <a:lstStyle>
            <a:lvl1pPr eaLnBrk="0" hangingPunct="0">
              <a:defRPr>
                <a:latin typeface="BONES" charset="0"/>
              </a:defRPr>
            </a:lvl1pPr>
          </a:lstStyle>
          <a:p>
            <a:pPr>
              <a:defRPr/>
            </a:pPr>
            <a:fld id="{CBC66DCE-6DCD-8640-AFE6-1757F194A1C2}" type="slidenum">
              <a:rPr lang="en-US"/>
              <a:pPr>
                <a:defRPr/>
              </a:pPr>
              <a:t>‹#›</a:t>
            </a:fld>
            <a:endParaRPr lang="en-US"/>
          </a:p>
        </p:txBody>
      </p:sp>
    </p:spTree>
    <p:extLst>
      <p:ext uri="{BB962C8B-B14F-4D97-AF65-F5344CB8AC3E}">
        <p14:creationId xmlns:p14="http://schemas.microsoft.com/office/powerpoint/2010/main" val="3619725885"/>
      </p:ext>
    </p:extLst>
  </p:cSld>
  <p:clrMapOvr>
    <a:masterClrMapping/>
  </p:clrMapOvr>
</p:sldLayout>
</file>

<file path=ppt/slideLayouts/slideLayout35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0" hangingPunct="0">
              <a:defRPr>
                <a:latin typeface="BONES" charset="0"/>
              </a:defRPr>
            </a:lvl1pPr>
          </a:lstStyle>
          <a:p>
            <a:pPr>
              <a:defRPr/>
            </a:pPr>
            <a:endParaRPr lang="en-US"/>
          </a:p>
        </p:txBody>
      </p:sp>
      <p:sp>
        <p:nvSpPr>
          <p:cNvPr id="5" name="Rectangle 5"/>
          <p:cNvSpPr>
            <a:spLocks noGrp="1" noChangeArrowheads="1"/>
          </p:cNvSpPr>
          <p:nvPr>
            <p:ph type="ftr" sz="quarter" idx="11"/>
          </p:nvPr>
        </p:nvSpPr>
        <p:spPr/>
        <p:txBody>
          <a:bodyPr/>
          <a:lstStyle>
            <a:lvl1pPr algn="l" eaLnBrk="0" hangingPunct="0">
              <a:defRPr>
                <a:latin typeface="BONES" charset="0"/>
              </a:defRPr>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defRPr>
                <a:latin typeface="BONES" charset="0"/>
              </a:defRPr>
            </a:lvl1pPr>
          </a:lstStyle>
          <a:p>
            <a:pPr>
              <a:defRPr/>
            </a:pPr>
            <a:fld id="{FCD29240-C1DC-1642-88D8-8A492BD004FE}" type="slidenum">
              <a:rPr lang="en-US"/>
              <a:pPr>
                <a:defRPr/>
              </a:pPr>
              <a:t>‹#›</a:t>
            </a:fld>
            <a:endParaRPr lang="en-US"/>
          </a:p>
        </p:txBody>
      </p:sp>
    </p:spTree>
    <p:extLst>
      <p:ext uri="{BB962C8B-B14F-4D97-AF65-F5344CB8AC3E}">
        <p14:creationId xmlns:p14="http://schemas.microsoft.com/office/powerpoint/2010/main" val="3734355996"/>
      </p:ext>
    </p:extLst>
  </p:cSld>
  <p:clrMapOvr>
    <a:masterClrMapping/>
  </p:clrMapOvr>
</p:sldLayout>
</file>

<file path=ppt/slideLayouts/slideLayout35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0" hangingPunct="0">
              <a:defRPr>
                <a:latin typeface="BONES" charset="0"/>
              </a:defRPr>
            </a:lvl1pPr>
          </a:lstStyle>
          <a:p>
            <a:pPr>
              <a:defRPr/>
            </a:pPr>
            <a:endParaRPr lang="en-US"/>
          </a:p>
        </p:txBody>
      </p:sp>
      <p:sp>
        <p:nvSpPr>
          <p:cNvPr id="5" name="Rectangle 5"/>
          <p:cNvSpPr>
            <a:spLocks noGrp="1" noChangeArrowheads="1"/>
          </p:cNvSpPr>
          <p:nvPr>
            <p:ph type="ftr" sz="quarter" idx="11"/>
          </p:nvPr>
        </p:nvSpPr>
        <p:spPr/>
        <p:txBody>
          <a:bodyPr/>
          <a:lstStyle>
            <a:lvl1pPr algn="l" eaLnBrk="0" hangingPunct="0">
              <a:defRPr>
                <a:latin typeface="BONES" charset="0"/>
              </a:defRPr>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defRPr>
                <a:latin typeface="BONES" charset="0"/>
              </a:defRPr>
            </a:lvl1pPr>
          </a:lstStyle>
          <a:p>
            <a:pPr>
              <a:defRPr/>
            </a:pPr>
            <a:fld id="{2BD1C4A8-4F69-7C48-B3D6-43055166A4FD}" type="slidenum">
              <a:rPr lang="en-US"/>
              <a:pPr>
                <a:defRPr/>
              </a:pPr>
              <a:t>‹#›</a:t>
            </a:fld>
            <a:endParaRPr lang="en-US"/>
          </a:p>
        </p:txBody>
      </p:sp>
    </p:spTree>
    <p:extLst>
      <p:ext uri="{BB962C8B-B14F-4D97-AF65-F5344CB8AC3E}">
        <p14:creationId xmlns:p14="http://schemas.microsoft.com/office/powerpoint/2010/main" val="586538825"/>
      </p:ext>
    </p:extLst>
  </p:cSld>
  <p:clrMapOvr>
    <a:masterClrMapping/>
  </p:clrMapOvr>
</p:sldLayout>
</file>

<file path=ppt/slideLayouts/slideLayout35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Tree>
    <p:extLst>
      <p:ext uri="{BB962C8B-B14F-4D97-AF65-F5344CB8AC3E}">
        <p14:creationId xmlns:p14="http://schemas.microsoft.com/office/powerpoint/2010/main" val="3321344513"/>
      </p:ext>
    </p:extLst>
  </p:cSld>
  <p:clrMapOvr>
    <a:masterClrMapping/>
  </p:clrMapOvr>
  <p:transition>
    <p:fade/>
  </p:transition>
</p:sldLayout>
</file>

<file path=ppt/slideLayouts/slideLayout3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4"/>
          <p:cNvSpPr>
            <a:spLocks noGrp="1" noChangeArrowheads="1"/>
          </p:cNvSpPr>
          <p:nvPr>
            <p:ph type="dt" sz="half" idx="10"/>
          </p:nvPr>
        </p:nvSpPr>
        <p:spPr>
          <a:ln/>
        </p:spPr>
        <p:txBody>
          <a:bodyPr/>
          <a:lstStyle>
            <a:lvl1pPr>
              <a:defRPr/>
            </a:lvl1pPr>
          </a:lstStyle>
          <a:p>
            <a:pPr>
              <a:defRPr/>
            </a:pPr>
            <a:endParaRPr lang="en-US"/>
          </a:p>
        </p:txBody>
      </p:sp>
      <p:sp>
        <p:nvSpPr>
          <p:cNvPr id="5" name="Rectangle 45"/>
          <p:cNvSpPr>
            <a:spLocks noGrp="1" noChangeArrowheads="1"/>
          </p:cNvSpPr>
          <p:nvPr>
            <p:ph type="ftr" sz="quarter" idx="11"/>
          </p:nvPr>
        </p:nvSpPr>
        <p:spPr>
          <a:ln/>
        </p:spPr>
        <p:txBody>
          <a:bodyPr/>
          <a:lstStyle>
            <a:lvl1pPr>
              <a:defRPr/>
            </a:lvl1pPr>
          </a:lstStyle>
          <a:p>
            <a:pPr>
              <a:defRPr/>
            </a:pPr>
            <a:endParaRPr lang="en-US"/>
          </a:p>
        </p:txBody>
      </p:sp>
      <p:sp>
        <p:nvSpPr>
          <p:cNvPr id="6" name="Rectangle 46"/>
          <p:cNvSpPr>
            <a:spLocks noGrp="1" noChangeArrowheads="1"/>
          </p:cNvSpPr>
          <p:nvPr>
            <p:ph type="sldNum" sz="quarter" idx="12"/>
          </p:nvPr>
        </p:nvSpPr>
        <p:spPr>
          <a:ln/>
        </p:spPr>
        <p:txBody>
          <a:bodyPr/>
          <a:lstStyle>
            <a:lvl1pPr>
              <a:defRPr/>
            </a:lvl1pPr>
          </a:lstStyle>
          <a:p>
            <a:pPr>
              <a:defRPr/>
            </a:pPr>
            <a:fld id="{F96D2437-9DED-0549-85AA-C5C2829E01A9}" type="slidenum">
              <a:rPr lang="en-US"/>
              <a:pPr>
                <a:defRPr/>
              </a:pPr>
              <a:t>‹#›</a:t>
            </a:fld>
            <a:endParaRPr lang="en-US"/>
          </a:p>
        </p:txBody>
      </p:sp>
    </p:spTree>
    <p:extLst>
      <p:ext uri="{BB962C8B-B14F-4D97-AF65-F5344CB8AC3E}">
        <p14:creationId xmlns:p14="http://schemas.microsoft.com/office/powerpoint/2010/main" val="1722291593"/>
      </p:ext>
    </p:extLst>
  </p:cSld>
  <p:clrMapOvr>
    <a:masterClrMapping/>
  </p:clrMapOvr>
</p:sldLayout>
</file>

<file path=ppt/slideLayouts/slideLayout36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748847579"/>
      </p:ext>
    </p:extLst>
  </p:cSld>
  <p:clrMapOvr>
    <a:masterClrMapping/>
  </p:clrMapOvr>
  <p:transition>
    <p:fade/>
  </p:transition>
</p:sldLayout>
</file>

<file path=ppt/slideLayouts/slideLayout36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Tree>
    <p:extLst>
      <p:ext uri="{BB962C8B-B14F-4D97-AF65-F5344CB8AC3E}">
        <p14:creationId xmlns:p14="http://schemas.microsoft.com/office/powerpoint/2010/main" val="2527142414"/>
      </p:ext>
    </p:extLst>
  </p:cSld>
  <p:clrMapOvr>
    <a:masterClrMapping/>
  </p:clrMapOvr>
  <p:transition>
    <p:fade/>
  </p:transition>
</p:sldLayout>
</file>

<file path=ppt/slideLayouts/slideLayout36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736591145"/>
      </p:ext>
    </p:extLst>
  </p:cSld>
  <p:clrMapOvr>
    <a:masterClrMapping/>
  </p:clrMapOvr>
  <p:transition>
    <p:fade/>
  </p:transition>
</p:sldLayout>
</file>

<file path=ppt/slideLayouts/slideLayout36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969723108"/>
      </p:ext>
    </p:extLst>
  </p:cSld>
  <p:clrMapOvr>
    <a:masterClrMapping/>
  </p:clrMapOvr>
  <p:transition>
    <p:fade/>
  </p:transition>
</p:sldLayout>
</file>

<file path=ppt/slideLayouts/slideLayout36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2133463562"/>
      </p:ext>
    </p:extLst>
  </p:cSld>
  <p:clrMapOvr>
    <a:masterClrMapping/>
  </p:clrMapOvr>
  <p:transition>
    <p:fade/>
  </p:transition>
</p:sldLayout>
</file>

<file path=ppt/slideLayouts/slideLayout36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1269093546"/>
      </p:ext>
    </p:extLst>
  </p:cSld>
  <p:clrMapOvr>
    <a:masterClrMapping/>
  </p:clrMapOvr>
  <p:transition>
    <p:fade/>
  </p:transition>
</p:sldLayout>
</file>

<file path=ppt/slideLayouts/slideLayout36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1632699549"/>
      </p:ext>
    </p:extLst>
  </p:cSld>
  <p:clrMapOvr>
    <a:masterClrMapping/>
  </p:clrMapOvr>
  <p:transition>
    <p:fade/>
  </p:transition>
</p:sldLayout>
</file>

<file path=ppt/slideLayouts/slideLayout36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97269932"/>
      </p:ext>
    </p:extLst>
  </p:cSld>
  <p:clrMapOvr>
    <a:masterClrMapping/>
  </p:clrMapOvr>
  <p:transition>
    <p:fade/>
  </p:transition>
</p:sldLayout>
</file>

<file path=ppt/slideLayouts/slideLayout36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232574567"/>
      </p:ext>
    </p:extLst>
  </p:cSld>
  <p:clrMapOvr>
    <a:masterClrMapping/>
  </p:clrMapOvr>
  <p:transition>
    <p:fade/>
  </p:transition>
</p:sldLayout>
</file>

<file path=ppt/slideLayouts/slideLayout36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4084881580"/>
      </p:ext>
    </p:extLst>
  </p:cSld>
  <p:clrMapOvr>
    <a:masterClrMapping/>
  </p:clrMapOvr>
  <p:transition>
    <p:fade/>
  </p:transition>
</p:sldLayout>
</file>

<file path=ppt/slideLayouts/slideLayout3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4"/>
          <p:cNvSpPr>
            <a:spLocks noGrp="1" noChangeArrowheads="1"/>
          </p:cNvSpPr>
          <p:nvPr>
            <p:ph type="dt" sz="half" idx="10"/>
          </p:nvPr>
        </p:nvSpPr>
        <p:spPr>
          <a:ln/>
        </p:spPr>
        <p:txBody>
          <a:bodyPr/>
          <a:lstStyle>
            <a:lvl1pPr>
              <a:defRPr/>
            </a:lvl1pPr>
          </a:lstStyle>
          <a:p>
            <a:pPr>
              <a:defRPr/>
            </a:pPr>
            <a:endParaRPr lang="en-US"/>
          </a:p>
        </p:txBody>
      </p:sp>
      <p:sp>
        <p:nvSpPr>
          <p:cNvPr id="5" name="Rectangle 45"/>
          <p:cNvSpPr>
            <a:spLocks noGrp="1" noChangeArrowheads="1"/>
          </p:cNvSpPr>
          <p:nvPr>
            <p:ph type="ftr" sz="quarter" idx="11"/>
          </p:nvPr>
        </p:nvSpPr>
        <p:spPr>
          <a:ln/>
        </p:spPr>
        <p:txBody>
          <a:bodyPr/>
          <a:lstStyle>
            <a:lvl1pPr>
              <a:defRPr/>
            </a:lvl1pPr>
          </a:lstStyle>
          <a:p>
            <a:pPr>
              <a:defRPr/>
            </a:pPr>
            <a:endParaRPr lang="en-US"/>
          </a:p>
        </p:txBody>
      </p:sp>
      <p:sp>
        <p:nvSpPr>
          <p:cNvPr id="6" name="Rectangle 46"/>
          <p:cNvSpPr>
            <a:spLocks noGrp="1" noChangeArrowheads="1"/>
          </p:cNvSpPr>
          <p:nvPr>
            <p:ph type="sldNum" sz="quarter" idx="12"/>
          </p:nvPr>
        </p:nvSpPr>
        <p:spPr>
          <a:ln/>
        </p:spPr>
        <p:txBody>
          <a:bodyPr/>
          <a:lstStyle>
            <a:lvl1pPr>
              <a:defRPr/>
            </a:lvl1pPr>
          </a:lstStyle>
          <a:p>
            <a:pPr>
              <a:defRPr/>
            </a:pPr>
            <a:fld id="{00BE3C69-1F67-2D4C-B06B-6C4F47BCC733}" type="slidenum">
              <a:rPr lang="en-US"/>
              <a:pPr>
                <a:defRPr/>
              </a:pPr>
              <a:t>‹#›</a:t>
            </a:fld>
            <a:endParaRPr lang="en-US"/>
          </a:p>
        </p:txBody>
      </p:sp>
    </p:spTree>
    <p:extLst>
      <p:ext uri="{BB962C8B-B14F-4D97-AF65-F5344CB8AC3E}">
        <p14:creationId xmlns:p14="http://schemas.microsoft.com/office/powerpoint/2010/main" val="1779510938"/>
      </p:ext>
    </p:extLst>
  </p:cSld>
  <p:clrMapOvr>
    <a:masterClrMapping/>
  </p:clrMapOvr>
</p:sldLayout>
</file>

<file path=ppt/slideLayouts/slideLayout37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eaLnBrk="0" hangingPunct="0">
              <a:defRPr/>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defRPr/>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defRPr/>
            </a:lvl1pPr>
          </a:lstStyle>
          <a:p>
            <a:pPr>
              <a:defRPr/>
            </a:pPr>
            <a:fld id="{686E53AB-4FB9-7B47-89C5-9E5A4B46CCE0}" type="slidenum">
              <a:rPr lang="en-US"/>
              <a:pPr>
                <a:defRPr/>
              </a:pPr>
              <a:t>‹#›</a:t>
            </a:fld>
            <a:endParaRPr lang="en-US"/>
          </a:p>
        </p:txBody>
      </p:sp>
    </p:spTree>
    <p:extLst>
      <p:ext uri="{BB962C8B-B14F-4D97-AF65-F5344CB8AC3E}">
        <p14:creationId xmlns:p14="http://schemas.microsoft.com/office/powerpoint/2010/main" val="1951156930"/>
      </p:ext>
    </p:extLst>
  </p:cSld>
  <p:clrMapOvr>
    <a:masterClrMapping/>
  </p:clrMapOvr>
</p:sldLayout>
</file>

<file path=ppt/slideLayouts/slideLayout37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eaLnBrk="0" hangingPunct="0">
              <a:defRPr/>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defRPr/>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defRPr/>
            </a:lvl1pPr>
          </a:lstStyle>
          <a:p>
            <a:pPr>
              <a:defRPr/>
            </a:pPr>
            <a:fld id="{89EFC02A-354F-044E-8660-92183CAD8D89}" type="slidenum">
              <a:rPr lang="en-US"/>
              <a:pPr>
                <a:defRPr/>
              </a:pPr>
              <a:t>‹#›</a:t>
            </a:fld>
            <a:endParaRPr lang="en-US"/>
          </a:p>
        </p:txBody>
      </p:sp>
    </p:spTree>
    <p:extLst>
      <p:ext uri="{BB962C8B-B14F-4D97-AF65-F5344CB8AC3E}">
        <p14:creationId xmlns:p14="http://schemas.microsoft.com/office/powerpoint/2010/main" val="1699552700"/>
      </p:ext>
    </p:extLst>
  </p:cSld>
  <p:clrMapOvr>
    <a:masterClrMapping/>
  </p:clrMapOvr>
</p:sldLayout>
</file>

<file path=ppt/slideLayouts/slideLayout37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gn="ctr" eaLnBrk="0" hangingPunct="0">
              <a:defRPr/>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defRPr/>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defRPr/>
            </a:lvl1pPr>
          </a:lstStyle>
          <a:p>
            <a:pPr>
              <a:defRPr/>
            </a:pPr>
            <a:fld id="{7ABD3EAF-7A02-494B-9130-881306A81567}" type="slidenum">
              <a:rPr lang="en-US"/>
              <a:pPr>
                <a:defRPr/>
              </a:pPr>
              <a:t>‹#›</a:t>
            </a:fld>
            <a:endParaRPr lang="en-US"/>
          </a:p>
        </p:txBody>
      </p:sp>
    </p:spTree>
    <p:extLst>
      <p:ext uri="{BB962C8B-B14F-4D97-AF65-F5344CB8AC3E}">
        <p14:creationId xmlns:p14="http://schemas.microsoft.com/office/powerpoint/2010/main" val="2592005901"/>
      </p:ext>
    </p:extLst>
  </p:cSld>
  <p:clrMapOvr>
    <a:masterClrMapping/>
  </p:clrMapOvr>
</p:sldLayout>
</file>

<file path=ppt/slideLayouts/slideLayout37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gn="ctr" eaLnBrk="0" hangingPunct="0">
              <a:defRPr/>
            </a:lvl1pPr>
          </a:lstStyle>
          <a:p>
            <a:pPr>
              <a:defRPr/>
            </a:pPr>
            <a:endParaRPr lang="en-US"/>
          </a:p>
        </p:txBody>
      </p:sp>
      <p:sp>
        <p:nvSpPr>
          <p:cNvPr id="6" name="Rectangle 5"/>
          <p:cNvSpPr>
            <a:spLocks noGrp="1" noChangeArrowheads="1"/>
          </p:cNvSpPr>
          <p:nvPr>
            <p:ph type="ftr" sz="quarter" idx="11"/>
          </p:nvPr>
        </p:nvSpPr>
        <p:spPr/>
        <p:txBody>
          <a:bodyPr/>
          <a:lstStyle>
            <a:lvl1pPr eaLnBrk="0" hangingPunct="0">
              <a:defRPr/>
            </a:lvl1pPr>
          </a:lstStyle>
          <a:p>
            <a:pPr>
              <a:defRPr/>
            </a:pPr>
            <a:endParaRPr lang="en-US"/>
          </a:p>
        </p:txBody>
      </p:sp>
      <p:sp>
        <p:nvSpPr>
          <p:cNvPr id="7" name="Rectangle 6"/>
          <p:cNvSpPr>
            <a:spLocks noGrp="1" noChangeArrowheads="1"/>
          </p:cNvSpPr>
          <p:nvPr>
            <p:ph type="sldNum" sz="quarter" idx="12"/>
          </p:nvPr>
        </p:nvSpPr>
        <p:spPr/>
        <p:txBody>
          <a:bodyPr/>
          <a:lstStyle>
            <a:lvl1pPr eaLnBrk="0" hangingPunct="0">
              <a:defRPr/>
            </a:lvl1pPr>
          </a:lstStyle>
          <a:p>
            <a:pPr>
              <a:defRPr/>
            </a:pPr>
            <a:fld id="{33E85E0B-E383-0C4B-8ECA-88014C6539E3}" type="slidenum">
              <a:rPr lang="en-US"/>
              <a:pPr>
                <a:defRPr/>
              </a:pPr>
              <a:t>‹#›</a:t>
            </a:fld>
            <a:endParaRPr lang="en-US"/>
          </a:p>
        </p:txBody>
      </p:sp>
    </p:spTree>
    <p:extLst>
      <p:ext uri="{BB962C8B-B14F-4D97-AF65-F5344CB8AC3E}">
        <p14:creationId xmlns:p14="http://schemas.microsoft.com/office/powerpoint/2010/main" val="3542083019"/>
      </p:ext>
    </p:extLst>
  </p:cSld>
  <p:clrMapOvr>
    <a:masterClrMapping/>
  </p:clrMapOvr>
</p:sldLayout>
</file>

<file path=ppt/slideLayouts/slideLayout37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eaLnBrk="0" hangingPunct="0">
              <a:defRPr/>
            </a:lvl1pPr>
          </a:lstStyle>
          <a:p>
            <a:pPr>
              <a:defRPr/>
            </a:pPr>
            <a:endParaRPr lang="en-US"/>
          </a:p>
        </p:txBody>
      </p:sp>
      <p:sp>
        <p:nvSpPr>
          <p:cNvPr id="8" name="Rectangle 5"/>
          <p:cNvSpPr>
            <a:spLocks noGrp="1" noChangeArrowheads="1"/>
          </p:cNvSpPr>
          <p:nvPr>
            <p:ph type="ftr" sz="quarter" idx="11"/>
          </p:nvPr>
        </p:nvSpPr>
        <p:spPr/>
        <p:txBody>
          <a:bodyPr/>
          <a:lstStyle>
            <a:lvl1pPr eaLnBrk="0" hangingPunct="0">
              <a:defRPr/>
            </a:lvl1pPr>
          </a:lstStyle>
          <a:p>
            <a:pPr>
              <a:defRPr/>
            </a:pPr>
            <a:endParaRPr lang="en-US"/>
          </a:p>
        </p:txBody>
      </p:sp>
      <p:sp>
        <p:nvSpPr>
          <p:cNvPr id="9" name="Rectangle 6"/>
          <p:cNvSpPr>
            <a:spLocks noGrp="1" noChangeArrowheads="1"/>
          </p:cNvSpPr>
          <p:nvPr>
            <p:ph type="sldNum" sz="quarter" idx="12"/>
          </p:nvPr>
        </p:nvSpPr>
        <p:spPr/>
        <p:txBody>
          <a:bodyPr/>
          <a:lstStyle>
            <a:lvl1pPr eaLnBrk="0" hangingPunct="0">
              <a:defRPr/>
            </a:lvl1pPr>
          </a:lstStyle>
          <a:p>
            <a:pPr>
              <a:defRPr/>
            </a:pPr>
            <a:fld id="{A9127A2B-3903-2444-B247-6227D66D8068}" type="slidenum">
              <a:rPr lang="en-US"/>
              <a:pPr>
                <a:defRPr/>
              </a:pPr>
              <a:t>‹#›</a:t>
            </a:fld>
            <a:endParaRPr lang="en-US"/>
          </a:p>
        </p:txBody>
      </p:sp>
    </p:spTree>
    <p:extLst>
      <p:ext uri="{BB962C8B-B14F-4D97-AF65-F5344CB8AC3E}">
        <p14:creationId xmlns:p14="http://schemas.microsoft.com/office/powerpoint/2010/main" val="416518162"/>
      </p:ext>
    </p:extLst>
  </p:cSld>
  <p:clrMapOvr>
    <a:masterClrMapping/>
  </p:clrMapOvr>
</p:sldLayout>
</file>

<file path=ppt/slideLayouts/slideLayout37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lgn="ctr" eaLnBrk="0" hangingPunct="0">
              <a:defRPr/>
            </a:lvl1pPr>
          </a:lstStyle>
          <a:p>
            <a:pPr>
              <a:defRPr/>
            </a:pPr>
            <a:endParaRPr lang="en-US"/>
          </a:p>
        </p:txBody>
      </p:sp>
      <p:sp>
        <p:nvSpPr>
          <p:cNvPr id="4" name="Rectangle 5"/>
          <p:cNvSpPr>
            <a:spLocks noGrp="1" noChangeArrowheads="1"/>
          </p:cNvSpPr>
          <p:nvPr>
            <p:ph type="ftr" sz="quarter" idx="11"/>
          </p:nvPr>
        </p:nvSpPr>
        <p:spPr/>
        <p:txBody>
          <a:bodyPr/>
          <a:lstStyle>
            <a:lvl1pPr eaLnBrk="0" hangingPunct="0">
              <a:defRPr/>
            </a:lvl1pPr>
          </a:lstStyle>
          <a:p>
            <a:pPr>
              <a:defRPr/>
            </a:pPr>
            <a:endParaRPr lang="en-US"/>
          </a:p>
        </p:txBody>
      </p:sp>
      <p:sp>
        <p:nvSpPr>
          <p:cNvPr id="5" name="Rectangle 6"/>
          <p:cNvSpPr>
            <a:spLocks noGrp="1" noChangeArrowheads="1"/>
          </p:cNvSpPr>
          <p:nvPr>
            <p:ph type="sldNum" sz="quarter" idx="12"/>
          </p:nvPr>
        </p:nvSpPr>
        <p:spPr/>
        <p:txBody>
          <a:bodyPr/>
          <a:lstStyle>
            <a:lvl1pPr eaLnBrk="0" hangingPunct="0">
              <a:defRPr/>
            </a:lvl1pPr>
          </a:lstStyle>
          <a:p>
            <a:pPr>
              <a:defRPr/>
            </a:pPr>
            <a:fld id="{6EC6CB70-2B4D-4E48-B48E-51549736C11D}" type="slidenum">
              <a:rPr lang="en-US"/>
              <a:pPr>
                <a:defRPr/>
              </a:pPr>
              <a:t>‹#›</a:t>
            </a:fld>
            <a:endParaRPr lang="en-US"/>
          </a:p>
        </p:txBody>
      </p:sp>
    </p:spTree>
    <p:extLst>
      <p:ext uri="{BB962C8B-B14F-4D97-AF65-F5344CB8AC3E}">
        <p14:creationId xmlns:p14="http://schemas.microsoft.com/office/powerpoint/2010/main" val="2335426690"/>
      </p:ext>
    </p:extLst>
  </p:cSld>
  <p:clrMapOvr>
    <a:masterClrMapping/>
  </p:clrMapOvr>
</p:sldLayout>
</file>

<file path=ppt/slideLayouts/slideLayout37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eaLnBrk="0" hangingPunct="0">
              <a:defRPr/>
            </a:lvl1pPr>
          </a:lstStyle>
          <a:p>
            <a:pPr>
              <a:defRPr/>
            </a:pPr>
            <a:endParaRPr lang="en-US"/>
          </a:p>
        </p:txBody>
      </p:sp>
      <p:sp>
        <p:nvSpPr>
          <p:cNvPr id="3" name="Rectangle 5"/>
          <p:cNvSpPr>
            <a:spLocks noGrp="1" noChangeArrowheads="1"/>
          </p:cNvSpPr>
          <p:nvPr>
            <p:ph type="ftr" sz="quarter" idx="11"/>
          </p:nvPr>
        </p:nvSpPr>
        <p:spPr/>
        <p:txBody>
          <a:bodyPr/>
          <a:lstStyle>
            <a:lvl1pPr eaLnBrk="0" hangingPunct="0">
              <a:defRPr/>
            </a:lvl1pPr>
          </a:lstStyle>
          <a:p>
            <a:pPr>
              <a:defRPr/>
            </a:pPr>
            <a:endParaRPr lang="en-US"/>
          </a:p>
        </p:txBody>
      </p:sp>
      <p:sp>
        <p:nvSpPr>
          <p:cNvPr id="4" name="Rectangle 6"/>
          <p:cNvSpPr>
            <a:spLocks noGrp="1" noChangeArrowheads="1"/>
          </p:cNvSpPr>
          <p:nvPr>
            <p:ph type="sldNum" sz="quarter" idx="12"/>
          </p:nvPr>
        </p:nvSpPr>
        <p:spPr/>
        <p:txBody>
          <a:bodyPr/>
          <a:lstStyle>
            <a:lvl1pPr eaLnBrk="0" hangingPunct="0">
              <a:defRPr/>
            </a:lvl1pPr>
          </a:lstStyle>
          <a:p>
            <a:pPr>
              <a:defRPr/>
            </a:pPr>
            <a:fld id="{287660AF-FEAA-4647-B84E-D65DB14C6965}" type="slidenum">
              <a:rPr lang="en-US"/>
              <a:pPr>
                <a:defRPr/>
              </a:pPr>
              <a:t>‹#›</a:t>
            </a:fld>
            <a:endParaRPr lang="en-US"/>
          </a:p>
        </p:txBody>
      </p:sp>
    </p:spTree>
    <p:extLst>
      <p:ext uri="{BB962C8B-B14F-4D97-AF65-F5344CB8AC3E}">
        <p14:creationId xmlns:p14="http://schemas.microsoft.com/office/powerpoint/2010/main" val="3562688771"/>
      </p:ext>
    </p:extLst>
  </p:cSld>
  <p:clrMapOvr>
    <a:masterClrMapping/>
  </p:clrMapOvr>
</p:sldLayout>
</file>

<file path=ppt/slideLayouts/slideLayout37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eaLnBrk="0" hangingPunct="0">
              <a:defRPr/>
            </a:lvl1pPr>
          </a:lstStyle>
          <a:p>
            <a:pPr>
              <a:defRPr/>
            </a:pPr>
            <a:endParaRPr lang="en-US"/>
          </a:p>
        </p:txBody>
      </p:sp>
      <p:sp>
        <p:nvSpPr>
          <p:cNvPr id="6" name="Rectangle 5"/>
          <p:cNvSpPr>
            <a:spLocks noGrp="1" noChangeArrowheads="1"/>
          </p:cNvSpPr>
          <p:nvPr>
            <p:ph type="ftr" sz="quarter" idx="11"/>
          </p:nvPr>
        </p:nvSpPr>
        <p:spPr/>
        <p:txBody>
          <a:bodyPr/>
          <a:lstStyle>
            <a:lvl1pPr eaLnBrk="0" hangingPunct="0">
              <a:defRPr/>
            </a:lvl1pPr>
          </a:lstStyle>
          <a:p>
            <a:pPr>
              <a:defRPr/>
            </a:pPr>
            <a:endParaRPr lang="en-US"/>
          </a:p>
        </p:txBody>
      </p:sp>
      <p:sp>
        <p:nvSpPr>
          <p:cNvPr id="7" name="Rectangle 6"/>
          <p:cNvSpPr>
            <a:spLocks noGrp="1" noChangeArrowheads="1"/>
          </p:cNvSpPr>
          <p:nvPr>
            <p:ph type="sldNum" sz="quarter" idx="12"/>
          </p:nvPr>
        </p:nvSpPr>
        <p:spPr/>
        <p:txBody>
          <a:bodyPr/>
          <a:lstStyle>
            <a:lvl1pPr eaLnBrk="0" hangingPunct="0">
              <a:defRPr/>
            </a:lvl1pPr>
          </a:lstStyle>
          <a:p>
            <a:pPr>
              <a:defRPr/>
            </a:pPr>
            <a:fld id="{C79502C0-4A3F-4747-8704-4DE776E20E4D}" type="slidenum">
              <a:rPr lang="en-US"/>
              <a:pPr>
                <a:defRPr/>
              </a:pPr>
              <a:t>‹#›</a:t>
            </a:fld>
            <a:endParaRPr lang="en-US"/>
          </a:p>
        </p:txBody>
      </p:sp>
    </p:spTree>
    <p:extLst>
      <p:ext uri="{BB962C8B-B14F-4D97-AF65-F5344CB8AC3E}">
        <p14:creationId xmlns:p14="http://schemas.microsoft.com/office/powerpoint/2010/main" val="1578120656"/>
      </p:ext>
    </p:extLst>
  </p:cSld>
  <p:clrMapOvr>
    <a:masterClrMapping/>
  </p:clrMapOvr>
</p:sldLayout>
</file>

<file path=ppt/slideLayouts/slideLayout37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eaLnBrk="0" hangingPunct="0">
              <a:defRPr/>
            </a:lvl1pPr>
          </a:lstStyle>
          <a:p>
            <a:pPr>
              <a:defRPr/>
            </a:pPr>
            <a:endParaRPr lang="en-US"/>
          </a:p>
        </p:txBody>
      </p:sp>
      <p:sp>
        <p:nvSpPr>
          <p:cNvPr id="6" name="Rectangle 5"/>
          <p:cNvSpPr>
            <a:spLocks noGrp="1" noChangeArrowheads="1"/>
          </p:cNvSpPr>
          <p:nvPr>
            <p:ph type="ftr" sz="quarter" idx="11"/>
          </p:nvPr>
        </p:nvSpPr>
        <p:spPr/>
        <p:txBody>
          <a:bodyPr/>
          <a:lstStyle>
            <a:lvl1pPr eaLnBrk="0" hangingPunct="0">
              <a:defRPr/>
            </a:lvl1pPr>
          </a:lstStyle>
          <a:p>
            <a:pPr>
              <a:defRPr/>
            </a:pPr>
            <a:endParaRPr lang="en-US"/>
          </a:p>
        </p:txBody>
      </p:sp>
      <p:sp>
        <p:nvSpPr>
          <p:cNvPr id="7" name="Rectangle 6"/>
          <p:cNvSpPr>
            <a:spLocks noGrp="1" noChangeArrowheads="1"/>
          </p:cNvSpPr>
          <p:nvPr>
            <p:ph type="sldNum" sz="quarter" idx="12"/>
          </p:nvPr>
        </p:nvSpPr>
        <p:spPr/>
        <p:txBody>
          <a:bodyPr/>
          <a:lstStyle>
            <a:lvl1pPr eaLnBrk="0" hangingPunct="0">
              <a:defRPr/>
            </a:lvl1pPr>
          </a:lstStyle>
          <a:p>
            <a:pPr>
              <a:defRPr/>
            </a:pPr>
            <a:fld id="{F64AD59B-5027-1145-A4DB-23BD2CE001FF}" type="slidenum">
              <a:rPr lang="en-US"/>
              <a:pPr>
                <a:defRPr/>
              </a:pPr>
              <a:t>‹#›</a:t>
            </a:fld>
            <a:endParaRPr lang="en-US"/>
          </a:p>
        </p:txBody>
      </p:sp>
    </p:spTree>
    <p:extLst>
      <p:ext uri="{BB962C8B-B14F-4D97-AF65-F5344CB8AC3E}">
        <p14:creationId xmlns:p14="http://schemas.microsoft.com/office/powerpoint/2010/main" val="697908151"/>
      </p:ext>
    </p:extLst>
  </p:cSld>
  <p:clrMapOvr>
    <a:masterClrMapping/>
  </p:clrMapOvr>
</p:sldLayout>
</file>

<file path=ppt/slideLayouts/slideLayout37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eaLnBrk="0" hangingPunct="0">
              <a:defRPr/>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defRPr/>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defRPr/>
            </a:lvl1pPr>
          </a:lstStyle>
          <a:p>
            <a:pPr>
              <a:defRPr/>
            </a:pPr>
            <a:fld id="{18C7C6A0-44DA-A54F-8AF6-50688359A6BF}" type="slidenum">
              <a:rPr lang="en-US"/>
              <a:pPr>
                <a:defRPr/>
              </a:pPr>
              <a:t>‹#›</a:t>
            </a:fld>
            <a:endParaRPr lang="en-US"/>
          </a:p>
        </p:txBody>
      </p:sp>
    </p:spTree>
    <p:extLst>
      <p:ext uri="{BB962C8B-B14F-4D97-AF65-F5344CB8AC3E}">
        <p14:creationId xmlns:p14="http://schemas.microsoft.com/office/powerpoint/2010/main" val="4261863918"/>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4"/>
          <p:cNvSpPr>
            <a:spLocks noGrp="1" noChangeArrowheads="1"/>
          </p:cNvSpPr>
          <p:nvPr>
            <p:ph type="dt" sz="half" idx="10"/>
          </p:nvPr>
        </p:nvSpPr>
        <p:spPr>
          <a:ln/>
        </p:spPr>
        <p:txBody>
          <a:bodyPr/>
          <a:lstStyle>
            <a:lvl1pPr>
              <a:defRPr/>
            </a:lvl1pPr>
          </a:lstStyle>
          <a:p>
            <a:pPr>
              <a:defRPr/>
            </a:pPr>
            <a:endParaRPr lang="en-US"/>
          </a:p>
        </p:txBody>
      </p:sp>
      <p:sp>
        <p:nvSpPr>
          <p:cNvPr id="6" name="Rectangle 45"/>
          <p:cNvSpPr>
            <a:spLocks noGrp="1" noChangeArrowheads="1"/>
          </p:cNvSpPr>
          <p:nvPr>
            <p:ph type="ftr" sz="quarter" idx="11"/>
          </p:nvPr>
        </p:nvSpPr>
        <p:spPr>
          <a:ln/>
        </p:spPr>
        <p:txBody>
          <a:bodyPr/>
          <a:lstStyle>
            <a:lvl1pPr>
              <a:defRPr/>
            </a:lvl1pPr>
          </a:lstStyle>
          <a:p>
            <a:pPr>
              <a:defRPr/>
            </a:pPr>
            <a:endParaRPr lang="en-US"/>
          </a:p>
        </p:txBody>
      </p:sp>
      <p:sp>
        <p:nvSpPr>
          <p:cNvPr id="7" name="Rectangle 46"/>
          <p:cNvSpPr>
            <a:spLocks noGrp="1" noChangeArrowheads="1"/>
          </p:cNvSpPr>
          <p:nvPr>
            <p:ph type="sldNum" sz="quarter" idx="12"/>
          </p:nvPr>
        </p:nvSpPr>
        <p:spPr>
          <a:ln/>
        </p:spPr>
        <p:txBody>
          <a:bodyPr/>
          <a:lstStyle>
            <a:lvl1pPr>
              <a:defRPr/>
            </a:lvl1pPr>
          </a:lstStyle>
          <a:p>
            <a:pPr>
              <a:defRPr/>
            </a:pPr>
            <a:fld id="{C3410932-8E9A-A548-9B8A-DA6839306715}" type="slidenum">
              <a:rPr lang="en-US"/>
              <a:pPr>
                <a:defRPr/>
              </a:pPr>
              <a:t>‹#›</a:t>
            </a:fld>
            <a:endParaRPr lang="en-US"/>
          </a:p>
        </p:txBody>
      </p:sp>
    </p:spTree>
    <p:extLst>
      <p:ext uri="{BB962C8B-B14F-4D97-AF65-F5344CB8AC3E}">
        <p14:creationId xmlns:p14="http://schemas.microsoft.com/office/powerpoint/2010/main" val="3197985984"/>
      </p:ext>
    </p:extLst>
  </p:cSld>
  <p:clrMapOvr>
    <a:masterClrMapping/>
  </p:clrMapOvr>
</p:sldLayout>
</file>

<file path=ppt/slideLayouts/slideLayout38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eaLnBrk="0" hangingPunct="0">
              <a:defRPr/>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defRPr/>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defRPr/>
            </a:lvl1pPr>
          </a:lstStyle>
          <a:p>
            <a:pPr>
              <a:defRPr/>
            </a:pPr>
            <a:fld id="{9DEFDC14-ACBF-8A4D-80BB-5FB5E157E899}" type="slidenum">
              <a:rPr lang="en-US"/>
              <a:pPr>
                <a:defRPr/>
              </a:pPr>
              <a:t>‹#›</a:t>
            </a:fld>
            <a:endParaRPr lang="en-US"/>
          </a:p>
        </p:txBody>
      </p:sp>
    </p:spTree>
    <p:extLst>
      <p:ext uri="{BB962C8B-B14F-4D97-AF65-F5344CB8AC3E}">
        <p14:creationId xmlns:p14="http://schemas.microsoft.com/office/powerpoint/2010/main" val="2666150085"/>
      </p:ext>
    </p:extLst>
  </p:cSld>
  <p:clrMapOvr>
    <a:masterClrMapping/>
  </p:clrMapOvr>
</p:sldLayout>
</file>

<file path=ppt/slideLayouts/slideLayout38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2"/>
          <p:cNvSpPr>
            <a:spLocks noGrp="1" noChangeArrowheads="1"/>
          </p:cNvSpPr>
          <p:nvPr>
            <p:ph type="dt" sz="half" idx="10"/>
          </p:nvPr>
        </p:nvSpPr>
        <p:spPr/>
        <p:txBody>
          <a:bodyPr/>
          <a:lstStyle>
            <a:lvl1pPr>
              <a:defRPr/>
            </a:lvl1pPr>
          </a:lstStyle>
          <a:p>
            <a:pPr>
              <a:defRPr/>
            </a:pPr>
            <a:endParaRPr lang="en-US"/>
          </a:p>
        </p:txBody>
      </p:sp>
      <p:sp>
        <p:nvSpPr>
          <p:cNvPr id="5" name="Rectangle 13"/>
          <p:cNvSpPr>
            <a:spLocks noGrp="1" noChangeArrowheads="1"/>
          </p:cNvSpPr>
          <p:nvPr>
            <p:ph type="ftr" sz="quarter" idx="11"/>
          </p:nvPr>
        </p:nvSpPr>
        <p:spPr/>
        <p:txBody>
          <a:bodyPr/>
          <a:lstStyle>
            <a:lvl1pPr>
              <a:defRPr/>
            </a:lvl1pPr>
          </a:lstStyle>
          <a:p>
            <a:pPr>
              <a:defRPr/>
            </a:pPr>
            <a:endParaRPr lang="en-US"/>
          </a:p>
        </p:txBody>
      </p:sp>
      <p:sp>
        <p:nvSpPr>
          <p:cNvPr id="6"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1D91AC0B-5766-CE45-8294-4546A173B0F1}" type="slidenum">
              <a:rPr lang="en-US"/>
              <a:pPr>
                <a:defRPr/>
              </a:pPr>
              <a:t>‹#›</a:t>
            </a:fld>
            <a:endParaRPr lang="en-US"/>
          </a:p>
        </p:txBody>
      </p:sp>
    </p:spTree>
    <p:extLst>
      <p:ext uri="{BB962C8B-B14F-4D97-AF65-F5344CB8AC3E}">
        <p14:creationId xmlns:p14="http://schemas.microsoft.com/office/powerpoint/2010/main" val="2425897695"/>
      </p:ext>
    </p:extLst>
  </p:cSld>
  <p:clrMapOvr>
    <a:masterClrMapping/>
  </p:clrMapOvr>
  <p:transition/>
</p:sldLayout>
</file>

<file path=ppt/slideLayouts/slideLayout38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6"/>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6880" indent="0">
              <a:buNone/>
              <a:defRPr sz="1800"/>
            </a:lvl2pPr>
            <a:lvl3pPr marL="913758" indent="0">
              <a:buNone/>
              <a:defRPr sz="1600"/>
            </a:lvl3pPr>
            <a:lvl4pPr marL="1370639" indent="0">
              <a:buNone/>
              <a:defRPr sz="1400"/>
            </a:lvl4pPr>
            <a:lvl5pPr marL="1827517" indent="0">
              <a:buNone/>
              <a:defRPr sz="1400"/>
            </a:lvl5pPr>
            <a:lvl6pPr marL="2284398" indent="0">
              <a:buNone/>
              <a:defRPr sz="1400"/>
            </a:lvl6pPr>
            <a:lvl7pPr marL="2741275" indent="0">
              <a:buNone/>
              <a:defRPr sz="1400"/>
            </a:lvl7pPr>
            <a:lvl8pPr marL="3198156" indent="0">
              <a:buNone/>
              <a:defRPr sz="1400"/>
            </a:lvl8pPr>
            <a:lvl9pPr marL="3655033" indent="0">
              <a:buNone/>
              <a:defRPr sz="1400"/>
            </a:lvl9pPr>
          </a:lstStyle>
          <a:p>
            <a:pPr lvl="0"/>
            <a:r>
              <a:rPr lang="en-US"/>
              <a:t>Click to edit Master text styles</a:t>
            </a:r>
          </a:p>
        </p:txBody>
      </p:sp>
      <p:sp>
        <p:nvSpPr>
          <p:cNvPr id="4" name="Rectangle 12"/>
          <p:cNvSpPr>
            <a:spLocks noGrp="1" noChangeArrowheads="1"/>
          </p:cNvSpPr>
          <p:nvPr>
            <p:ph type="dt" sz="half" idx="10"/>
          </p:nvPr>
        </p:nvSpPr>
        <p:spPr/>
        <p:txBody>
          <a:bodyPr/>
          <a:lstStyle>
            <a:lvl1pPr>
              <a:defRPr/>
            </a:lvl1pPr>
          </a:lstStyle>
          <a:p>
            <a:pPr>
              <a:defRPr/>
            </a:pPr>
            <a:endParaRPr lang="en-US"/>
          </a:p>
        </p:txBody>
      </p:sp>
      <p:sp>
        <p:nvSpPr>
          <p:cNvPr id="5" name="Rectangle 13"/>
          <p:cNvSpPr>
            <a:spLocks noGrp="1" noChangeArrowheads="1"/>
          </p:cNvSpPr>
          <p:nvPr>
            <p:ph type="ftr" sz="quarter" idx="11"/>
          </p:nvPr>
        </p:nvSpPr>
        <p:spPr/>
        <p:txBody>
          <a:bodyPr/>
          <a:lstStyle>
            <a:lvl1pPr>
              <a:defRPr/>
            </a:lvl1pPr>
          </a:lstStyle>
          <a:p>
            <a:pPr>
              <a:defRPr/>
            </a:pPr>
            <a:endParaRPr lang="en-US"/>
          </a:p>
        </p:txBody>
      </p:sp>
      <p:sp>
        <p:nvSpPr>
          <p:cNvPr id="6"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B6A0FEAF-34AF-084A-A313-67981DCD048C}" type="slidenum">
              <a:rPr lang="en-US"/>
              <a:pPr>
                <a:defRPr/>
              </a:pPr>
              <a:t>‹#›</a:t>
            </a:fld>
            <a:endParaRPr lang="en-US"/>
          </a:p>
        </p:txBody>
      </p:sp>
    </p:spTree>
    <p:extLst>
      <p:ext uri="{BB962C8B-B14F-4D97-AF65-F5344CB8AC3E}">
        <p14:creationId xmlns:p14="http://schemas.microsoft.com/office/powerpoint/2010/main" val="2089368283"/>
      </p:ext>
    </p:extLst>
  </p:cSld>
  <p:clrMapOvr>
    <a:masterClrMapping/>
  </p:clrMapOvr>
  <p:transition/>
</p:sldLayout>
</file>

<file path=ppt/slideLayouts/slideLayout38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2"/>
          <p:cNvSpPr>
            <a:spLocks noGrp="1" noChangeArrowheads="1"/>
          </p:cNvSpPr>
          <p:nvPr>
            <p:ph type="dt" sz="half" idx="10"/>
          </p:nvPr>
        </p:nvSpPr>
        <p:spPr/>
        <p:txBody>
          <a:bodyPr/>
          <a:lstStyle>
            <a:lvl1pPr>
              <a:defRPr/>
            </a:lvl1pPr>
          </a:lstStyle>
          <a:p>
            <a:pPr>
              <a:defRPr/>
            </a:pPr>
            <a:endParaRPr lang="en-US"/>
          </a:p>
        </p:txBody>
      </p:sp>
      <p:sp>
        <p:nvSpPr>
          <p:cNvPr id="6" name="Rectangle 13"/>
          <p:cNvSpPr>
            <a:spLocks noGrp="1" noChangeArrowheads="1"/>
          </p:cNvSpPr>
          <p:nvPr>
            <p:ph type="ftr" sz="quarter" idx="11"/>
          </p:nvPr>
        </p:nvSpPr>
        <p:spPr/>
        <p:txBody>
          <a:bodyPr/>
          <a:lstStyle>
            <a:lvl1pPr>
              <a:defRPr/>
            </a:lvl1pPr>
          </a:lstStyle>
          <a:p>
            <a:pPr>
              <a:defRPr/>
            </a:pPr>
            <a:endParaRPr lang="en-US"/>
          </a:p>
        </p:txBody>
      </p:sp>
      <p:sp>
        <p:nvSpPr>
          <p:cNvPr id="7"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3CA40B23-AB25-F34D-A7FD-8EF257AF4D65}" type="slidenum">
              <a:rPr lang="en-US"/>
              <a:pPr>
                <a:defRPr/>
              </a:pPr>
              <a:t>‹#›</a:t>
            </a:fld>
            <a:endParaRPr lang="en-US"/>
          </a:p>
        </p:txBody>
      </p:sp>
    </p:spTree>
    <p:extLst>
      <p:ext uri="{BB962C8B-B14F-4D97-AF65-F5344CB8AC3E}">
        <p14:creationId xmlns:p14="http://schemas.microsoft.com/office/powerpoint/2010/main" val="2273961811"/>
      </p:ext>
    </p:extLst>
  </p:cSld>
  <p:clrMapOvr>
    <a:masterClrMapping/>
  </p:clrMapOvr>
  <p:transition/>
</p:sldLayout>
</file>

<file path=ppt/slideLayouts/slideLayout38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1" y="1535113"/>
            <a:ext cx="4040188" cy="639762"/>
          </a:xfrm>
        </p:spPr>
        <p:txBody>
          <a:bodyPr anchor="b"/>
          <a:lstStyle>
            <a:lvl1pPr marL="0" indent="0">
              <a:buNone/>
              <a:defRPr sz="2400" b="1"/>
            </a:lvl1pPr>
            <a:lvl2pPr marL="456880" indent="0">
              <a:buNone/>
              <a:defRPr sz="2000" b="1"/>
            </a:lvl2pPr>
            <a:lvl3pPr marL="913758" indent="0">
              <a:buNone/>
              <a:defRPr sz="1800" b="1"/>
            </a:lvl3pPr>
            <a:lvl4pPr marL="1370639" indent="0">
              <a:buNone/>
              <a:defRPr sz="1600" b="1"/>
            </a:lvl4pPr>
            <a:lvl5pPr marL="1827517" indent="0">
              <a:buNone/>
              <a:defRPr sz="1600" b="1"/>
            </a:lvl5pPr>
            <a:lvl6pPr marL="2284398" indent="0">
              <a:buNone/>
              <a:defRPr sz="1600" b="1"/>
            </a:lvl6pPr>
            <a:lvl7pPr marL="2741275" indent="0">
              <a:buNone/>
              <a:defRPr sz="1600" b="1"/>
            </a:lvl7pPr>
            <a:lvl8pPr marL="3198156" indent="0">
              <a:buNone/>
              <a:defRPr sz="1600" b="1"/>
            </a:lvl8pPr>
            <a:lvl9pPr marL="3655033"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1"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31" y="1535113"/>
            <a:ext cx="4041775" cy="639762"/>
          </a:xfrm>
        </p:spPr>
        <p:txBody>
          <a:bodyPr anchor="b"/>
          <a:lstStyle>
            <a:lvl1pPr marL="0" indent="0">
              <a:buNone/>
              <a:defRPr sz="2400" b="1"/>
            </a:lvl1pPr>
            <a:lvl2pPr marL="456880" indent="0">
              <a:buNone/>
              <a:defRPr sz="2000" b="1"/>
            </a:lvl2pPr>
            <a:lvl3pPr marL="913758" indent="0">
              <a:buNone/>
              <a:defRPr sz="1800" b="1"/>
            </a:lvl3pPr>
            <a:lvl4pPr marL="1370639" indent="0">
              <a:buNone/>
              <a:defRPr sz="1600" b="1"/>
            </a:lvl4pPr>
            <a:lvl5pPr marL="1827517" indent="0">
              <a:buNone/>
              <a:defRPr sz="1600" b="1"/>
            </a:lvl5pPr>
            <a:lvl6pPr marL="2284398" indent="0">
              <a:buNone/>
              <a:defRPr sz="1600" b="1"/>
            </a:lvl6pPr>
            <a:lvl7pPr marL="2741275" indent="0">
              <a:buNone/>
              <a:defRPr sz="1600" b="1"/>
            </a:lvl7pPr>
            <a:lvl8pPr marL="3198156" indent="0">
              <a:buNone/>
              <a:defRPr sz="1600" b="1"/>
            </a:lvl8pPr>
            <a:lvl9pPr marL="3655033"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31"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2"/>
          <p:cNvSpPr>
            <a:spLocks noGrp="1" noChangeArrowheads="1"/>
          </p:cNvSpPr>
          <p:nvPr>
            <p:ph type="dt" sz="half" idx="10"/>
          </p:nvPr>
        </p:nvSpPr>
        <p:spPr/>
        <p:txBody>
          <a:bodyPr/>
          <a:lstStyle>
            <a:lvl1pPr>
              <a:defRPr/>
            </a:lvl1pPr>
          </a:lstStyle>
          <a:p>
            <a:pPr>
              <a:defRPr/>
            </a:pPr>
            <a:endParaRPr lang="en-US"/>
          </a:p>
        </p:txBody>
      </p:sp>
      <p:sp>
        <p:nvSpPr>
          <p:cNvPr id="8" name="Rectangle 13"/>
          <p:cNvSpPr>
            <a:spLocks noGrp="1" noChangeArrowheads="1"/>
          </p:cNvSpPr>
          <p:nvPr>
            <p:ph type="ftr" sz="quarter" idx="11"/>
          </p:nvPr>
        </p:nvSpPr>
        <p:spPr/>
        <p:txBody>
          <a:bodyPr/>
          <a:lstStyle>
            <a:lvl1pPr>
              <a:defRPr/>
            </a:lvl1pPr>
          </a:lstStyle>
          <a:p>
            <a:pPr>
              <a:defRPr/>
            </a:pPr>
            <a:endParaRPr lang="en-US"/>
          </a:p>
        </p:txBody>
      </p:sp>
      <p:sp>
        <p:nvSpPr>
          <p:cNvPr id="9"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2F5C9618-4BB7-0046-9E24-14FB6D02D496}" type="slidenum">
              <a:rPr lang="en-US"/>
              <a:pPr>
                <a:defRPr/>
              </a:pPr>
              <a:t>‹#›</a:t>
            </a:fld>
            <a:endParaRPr lang="en-US"/>
          </a:p>
        </p:txBody>
      </p:sp>
    </p:spTree>
    <p:extLst>
      <p:ext uri="{BB962C8B-B14F-4D97-AF65-F5344CB8AC3E}">
        <p14:creationId xmlns:p14="http://schemas.microsoft.com/office/powerpoint/2010/main" val="4176821979"/>
      </p:ext>
    </p:extLst>
  </p:cSld>
  <p:clrMapOvr>
    <a:masterClrMapping/>
  </p:clrMapOvr>
  <p:transition/>
</p:sldLayout>
</file>

<file path=ppt/slideLayouts/slideLayout38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2"/>
          <p:cNvSpPr>
            <a:spLocks noGrp="1" noChangeArrowheads="1"/>
          </p:cNvSpPr>
          <p:nvPr>
            <p:ph type="dt" sz="half" idx="10"/>
          </p:nvPr>
        </p:nvSpPr>
        <p:spPr/>
        <p:txBody>
          <a:bodyPr/>
          <a:lstStyle>
            <a:lvl1pPr>
              <a:defRPr/>
            </a:lvl1pPr>
          </a:lstStyle>
          <a:p>
            <a:pPr>
              <a:defRPr/>
            </a:pPr>
            <a:endParaRPr lang="en-US"/>
          </a:p>
        </p:txBody>
      </p:sp>
      <p:sp>
        <p:nvSpPr>
          <p:cNvPr id="4" name="Rectangle 13"/>
          <p:cNvSpPr>
            <a:spLocks noGrp="1" noChangeArrowheads="1"/>
          </p:cNvSpPr>
          <p:nvPr>
            <p:ph type="ftr" sz="quarter" idx="11"/>
          </p:nvPr>
        </p:nvSpPr>
        <p:spPr/>
        <p:txBody>
          <a:bodyPr/>
          <a:lstStyle>
            <a:lvl1pPr>
              <a:defRPr/>
            </a:lvl1pPr>
          </a:lstStyle>
          <a:p>
            <a:pPr>
              <a:defRPr/>
            </a:pPr>
            <a:endParaRPr lang="en-US"/>
          </a:p>
        </p:txBody>
      </p:sp>
      <p:sp>
        <p:nvSpPr>
          <p:cNvPr id="5"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A0DAED51-70B1-AB48-B88F-260483F6BCDE}" type="slidenum">
              <a:rPr lang="en-US"/>
              <a:pPr>
                <a:defRPr/>
              </a:pPr>
              <a:t>‹#›</a:t>
            </a:fld>
            <a:endParaRPr lang="en-US"/>
          </a:p>
        </p:txBody>
      </p:sp>
    </p:spTree>
    <p:extLst>
      <p:ext uri="{BB962C8B-B14F-4D97-AF65-F5344CB8AC3E}">
        <p14:creationId xmlns:p14="http://schemas.microsoft.com/office/powerpoint/2010/main" val="1347570942"/>
      </p:ext>
    </p:extLst>
  </p:cSld>
  <p:clrMapOvr>
    <a:masterClrMapping/>
  </p:clrMapOvr>
  <p:transition/>
</p:sldLayout>
</file>

<file path=ppt/slideLayouts/slideLayout38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2"/>
          <p:cNvSpPr>
            <a:spLocks noGrp="1" noChangeArrowheads="1"/>
          </p:cNvSpPr>
          <p:nvPr>
            <p:ph type="dt" sz="half" idx="10"/>
          </p:nvPr>
        </p:nvSpPr>
        <p:spPr/>
        <p:txBody>
          <a:bodyPr/>
          <a:lstStyle>
            <a:lvl1pPr>
              <a:defRPr/>
            </a:lvl1pPr>
          </a:lstStyle>
          <a:p>
            <a:pPr>
              <a:defRPr/>
            </a:pPr>
            <a:endParaRPr lang="en-US"/>
          </a:p>
        </p:txBody>
      </p:sp>
      <p:sp>
        <p:nvSpPr>
          <p:cNvPr id="3" name="Rectangle 13"/>
          <p:cNvSpPr>
            <a:spLocks noGrp="1" noChangeArrowheads="1"/>
          </p:cNvSpPr>
          <p:nvPr>
            <p:ph type="ftr" sz="quarter" idx="11"/>
          </p:nvPr>
        </p:nvSpPr>
        <p:spPr/>
        <p:txBody>
          <a:bodyPr/>
          <a:lstStyle>
            <a:lvl1pPr>
              <a:defRPr/>
            </a:lvl1pPr>
          </a:lstStyle>
          <a:p>
            <a:pPr>
              <a:defRPr/>
            </a:pPr>
            <a:endParaRPr lang="en-US"/>
          </a:p>
        </p:txBody>
      </p:sp>
      <p:sp>
        <p:nvSpPr>
          <p:cNvPr id="4"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6E5E6BFE-496D-AF40-8F91-E7A9E087BFC1}" type="slidenum">
              <a:rPr lang="en-US"/>
              <a:pPr>
                <a:defRPr/>
              </a:pPr>
              <a:t>‹#›</a:t>
            </a:fld>
            <a:endParaRPr lang="en-US"/>
          </a:p>
        </p:txBody>
      </p:sp>
    </p:spTree>
    <p:extLst>
      <p:ext uri="{BB962C8B-B14F-4D97-AF65-F5344CB8AC3E}">
        <p14:creationId xmlns:p14="http://schemas.microsoft.com/office/powerpoint/2010/main" val="554175513"/>
      </p:ext>
    </p:extLst>
  </p:cSld>
  <p:clrMapOvr>
    <a:masterClrMapping/>
  </p:clrMapOvr>
  <p:transition/>
</p:sldLayout>
</file>

<file path=ppt/slideLayouts/slideLayout38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4"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4" y="1435100"/>
            <a:ext cx="3008313" cy="4691063"/>
          </a:xfrm>
        </p:spPr>
        <p:txBody>
          <a:bodyPr/>
          <a:lstStyle>
            <a:lvl1pPr marL="0" indent="0">
              <a:buNone/>
              <a:defRPr sz="1400"/>
            </a:lvl1pPr>
            <a:lvl2pPr marL="456880" indent="0">
              <a:buNone/>
              <a:defRPr sz="1200"/>
            </a:lvl2pPr>
            <a:lvl3pPr marL="913758" indent="0">
              <a:buNone/>
              <a:defRPr sz="1000"/>
            </a:lvl3pPr>
            <a:lvl4pPr marL="1370639" indent="0">
              <a:buNone/>
              <a:defRPr sz="900"/>
            </a:lvl4pPr>
            <a:lvl5pPr marL="1827517" indent="0">
              <a:buNone/>
              <a:defRPr sz="900"/>
            </a:lvl5pPr>
            <a:lvl6pPr marL="2284398" indent="0">
              <a:buNone/>
              <a:defRPr sz="900"/>
            </a:lvl6pPr>
            <a:lvl7pPr marL="2741275" indent="0">
              <a:buNone/>
              <a:defRPr sz="900"/>
            </a:lvl7pPr>
            <a:lvl8pPr marL="3198156" indent="0">
              <a:buNone/>
              <a:defRPr sz="900"/>
            </a:lvl8pPr>
            <a:lvl9pPr marL="3655033" indent="0">
              <a:buNone/>
              <a:defRPr sz="900"/>
            </a:lvl9pPr>
          </a:lstStyle>
          <a:p>
            <a:pPr lvl="0"/>
            <a:r>
              <a:rPr lang="en-US"/>
              <a:t>Click to edit Master text styles</a:t>
            </a:r>
          </a:p>
        </p:txBody>
      </p:sp>
      <p:sp>
        <p:nvSpPr>
          <p:cNvPr id="5" name="Rectangle 12"/>
          <p:cNvSpPr>
            <a:spLocks noGrp="1" noChangeArrowheads="1"/>
          </p:cNvSpPr>
          <p:nvPr>
            <p:ph type="dt" sz="half" idx="10"/>
          </p:nvPr>
        </p:nvSpPr>
        <p:spPr/>
        <p:txBody>
          <a:bodyPr/>
          <a:lstStyle>
            <a:lvl1pPr>
              <a:defRPr/>
            </a:lvl1pPr>
          </a:lstStyle>
          <a:p>
            <a:pPr>
              <a:defRPr/>
            </a:pPr>
            <a:endParaRPr lang="en-US"/>
          </a:p>
        </p:txBody>
      </p:sp>
      <p:sp>
        <p:nvSpPr>
          <p:cNvPr id="6" name="Rectangle 13"/>
          <p:cNvSpPr>
            <a:spLocks noGrp="1" noChangeArrowheads="1"/>
          </p:cNvSpPr>
          <p:nvPr>
            <p:ph type="ftr" sz="quarter" idx="11"/>
          </p:nvPr>
        </p:nvSpPr>
        <p:spPr/>
        <p:txBody>
          <a:bodyPr/>
          <a:lstStyle>
            <a:lvl1pPr>
              <a:defRPr/>
            </a:lvl1pPr>
          </a:lstStyle>
          <a:p>
            <a:pPr>
              <a:defRPr/>
            </a:pPr>
            <a:endParaRPr lang="en-US"/>
          </a:p>
        </p:txBody>
      </p:sp>
      <p:sp>
        <p:nvSpPr>
          <p:cNvPr id="7"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0F40CD92-FEF1-3746-93AE-EECC574F5D14}" type="slidenum">
              <a:rPr lang="en-US"/>
              <a:pPr>
                <a:defRPr/>
              </a:pPr>
              <a:t>‹#›</a:t>
            </a:fld>
            <a:endParaRPr lang="en-US"/>
          </a:p>
        </p:txBody>
      </p:sp>
    </p:spTree>
    <p:extLst>
      <p:ext uri="{BB962C8B-B14F-4D97-AF65-F5344CB8AC3E}">
        <p14:creationId xmlns:p14="http://schemas.microsoft.com/office/powerpoint/2010/main" val="48287036"/>
      </p:ext>
    </p:extLst>
  </p:cSld>
  <p:clrMapOvr>
    <a:masterClrMapping/>
  </p:clrMapOvr>
  <p:transition/>
</p:sldLayout>
</file>

<file path=ppt/slideLayouts/slideLayout38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6880" indent="0">
              <a:buNone/>
              <a:defRPr sz="2800"/>
            </a:lvl2pPr>
            <a:lvl3pPr marL="913758" indent="0">
              <a:buNone/>
              <a:defRPr sz="2400"/>
            </a:lvl3pPr>
            <a:lvl4pPr marL="1370639" indent="0">
              <a:buNone/>
              <a:defRPr sz="2000"/>
            </a:lvl4pPr>
            <a:lvl5pPr marL="1827517" indent="0">
              <a:buNone/>
              <a:defRPr sz="2000"/>
            </a:lvl5pPr>
            <a:lvl6pPr marL="2284398" indent="0">
              <a:buNone/>
              <a:defRPr sz="2000"/>
            </a:lvl6pPr>
            <a:lvl7pPr marL="2741275" indent="0">
              <a:buNone/>
              <a:defRPr sz="2000"/>
            </a:lvl7pPr>
            <a:lvl8pPr marL="3198156" indent="0">
              <a:buNone/>
              <a:defRPr sz="2000"/>
            </a:lvl8pPr>
            <a:lvl9pPr marL="3655033"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880" indent="0">
              <a:buNone/>
              <a:defRPr sz="1200"/>
            </a:lvl2pPr>
            <a:lvl3pPr marL="913758" indent="0">
              <a:buNone/>
              <a:defRPr sz="1000"/>
            </a:lvl3pPr>
            <a:lvl4pPr marL="1370639" indent="0">
              <a:buNone/>
              <a:defRPr sz="900"/>
            </a:lvl4pPr>
            <a:lvl5pPr marL="1827517" indent="0">
              <a:buNone/>
              <a:defRPr sz="900"/>
            </a:lvl5pPr>
            <a:lvl6pPr marL="2284398" indent="0">
              <a:buNone/>
              <a:defRPr sz="900"/>
            </a:lvl6pPr>
            <a:lvl7pPr marL="2741275" indent="0">
              <a:buNone/>
              <a:defRPr sz="900"/>
            </a:lvl7pPr>
            <a:lvl8pPr marL="3198156" indent="0">
              <a:buNone/>
              <a:defRPr sz="900"/>
            </a:lvl8pPr>
            <a:lvl9pPr marL="3655033" indent="0">
              <a:buNone/>
              <a:defRPr sz="900"/>
            </a:lvl9pPr>
          </a:lstStyle>
          <a:p>
            <a:pPr lvl="0"/>
            <a:r>
              <a:rPr lang="en-US"/>
              <a:t>Click to edit Master text styles</a:t>
            </a:r>
          </a:p>
        </p:txBody>
      </p:sp>
      <p:sp>
        <p:nvSpPr>
          <p:cNvPr id="5" name="Rectangle 12"/>
          <p:cNvSpPr>
            <a:spLocks noGrp="1" noChangeArrowheads="1"/>
          </p:cNvSpPr>
          <p:nvPr>
            <p:ph type="dt" sz="half" idx="10"/>
          </p:nvPr>
        </p:nvSpPr>
        <p:spPr/>
        <p:txBody>
          <a:bodyPr/>
          <a:lstStyle>
            <a:lvl1pPr>
              <a:defRPr/>
            </a:lvl1pPr>
          </a:lstStyle>
          <a:p>
            <a:pPr>
              <a:defRPr/>
            </a:pPr>
            <a:endParaRPr lang="en-US"/>
          </a:p>
        </p:txBody>
      </p:sp>
      <p:sp>
        <p:nvSpPr>
          <p:cNvPr id="6" name="Rectangle 13"/>
          <p:cNvSpPr>
            <a:spLocks noGrp="1" noChangeArrowheads="1"/>
          </p:cNvSpPr>
          <p:nvPr>
            <p:ph type="ftr" sz="quarter" idx="11"/>
          </p:nvPr>
        </p:nvSpPr>
        <p:spPr/>
        <p:txBody>
          <a:bodyPr/>
          <a:lstStyle>
            <a:lvl1pPr>
              <a:defRPr/>
            </a:lvl1pPr>
          </a:lstStyle>
          <a:p>
            <a:pPr>
              <a:defRPr/>
            </a:pPr>
            <a:endParaRPr lang="en-US"/>
          </a:p>
        </p:txBody>
      </p:sp>
      <p:sp>
        <p:nvSpPr>
          <p:cNvPr id="7"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F3F23550-CEEB-3B49-84F8-BF28D94A78B8}" type="slidenum">
              <a:rPr lang="en-US"/>
              <a:pPr>
                <a:defRPr/>
              </a:pPr>
              <a:t>‹#›</a:t>
            </a:fld>
            <a:endParaRPr lang="en-US"/>
          </a:p>
        </p:txBody>
      </p:sp>
    </p:spTree>
    <p:extLst>
      <p:ext uri="{BB962C8B-B14F-4D97-AF65-F5344CB8AC3E}">
        <p14:creationId xmlns:p14="http://schemas.microsoft.com/office/powerpoint/2010/main" val="1098108167"/>
      </p:ext>
    </p:extLst>
  </p:cSld>
  <p:clrMapOvr>
    <a:masterClrMapping/>
  </p:clrMapOvr>
  <p:transition/>
</p:sldLayout>
</file>

<file path=ppt/slideLayouts/slideLayout38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2"/>
          <p:cNvSpPr>
            <a:spLocks noGrp="1" noChangeArrowheads="1"/>
          </p:cNvSpPr>
          <p:nvPr>
            <p:ph type="dt" sz="half" idx="10"/>
          </p:nvPr>
        </p:nvSpPr>
        <p:spPr/>
        <p:txBody>
          <a:bodyPr/>
          <a:lstStyle>
            <a:lvl1pPr>
              <a:defRPr/>
            </a:lvl1pPr>
          </a:lstStyle>
          <a:p>
            <a:pPr>
              <a:defRPr/>
            </a:pPr>
            <a:endParaRPr lang="en-US"/>
          </a:p>
        </p:txBody>
      </p:sp>
      <p:sp>
        <p:nvSpPr>
          <p:cNvPr id="5" name="Rectangle 13"/>
          <p:cNvSpPr>
            <a:spLocks noGrp="1" noChangeArrowheads="1"/>
          </p:cNvSpPr>
          <p:nvPr>
            <p:ph type="ftr" sz="quarter" idx="11"/>
          </p:nvPr>
        </p:nvSpPr>
        <p:spPr/>
        <p:txBody>
          <a:bodyPr/>
          <a:lstStyle>
            <a:lvl1pPr>
              <a:defRPr/>
            </a:lvl1pPr>
          </a:lstStyle>
          <a:p>
            <a:pPr>
              <a:defRPr/>
            </a:pPr>
            <a:endParaRPr lang="en-US"/>
          </a:p>
        </p:txBody>
      </p:sp>
      <p:sp>
        <p:nvSpPr>
          <p:cNvPr id="6"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FEE31A9C-D361-5E4D-88C1-F03F7858F292}" type="slidenum">
              <a:rPr lang="en-US"/>
              <a:pPr>
                <a:defRPr/>
              </a:pPr>
              <a:t>‹#›</a:t>
            </a:fld>
            <a:endParaRPr lang="en-US"/>
          </a:p>
        </p:txBody>
      </p:sp>
    </p:spTree>
    <p:extLst>
      <p:ext uri="{BB962C8B-B14F-4D97-AF65-F5344CB8AC3E}">
        <p14:creationId xmlns:p14="http://schemas.microsoft.com/office/powerpoint/2010/main" val="2869159150"/>
      </p:ext>
    </p:extLst>
  </p:cSld>
  <p:clrMapOvr>
    <a:masterClrMapping/>
  </p:clrMapOvr>
  <p:transition/>
</p:sldLayout>
</file>

<file path=ppt/slideLayouts/slideLayout3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4"/>
          <p:cNvSpPr>
            <a:spLocks noGrp="1" noChangeArrowheads="1"/>
          </p:cNvSpPr>
          <p:nvPr>
            <p:ph type="dt" sz="half" idx="10"/>
          </p:nvPr>
        </p:nvSpPr>
        <p:spPr>
          <a:ln/>
        </p:spPr>
        <p:txBody>
          <a:bodyPr/>
          <a:lstStyle>
            <a:lvl1pPr>
              <a:defRPr/>
            </a:lvl1pPr>
          </a:lstStyle>
          <a:p>
            <a:pPr>
              <a:defRPr/>
            </a:pPr>
            <a:endParaRPr lang="en-US"/>
          </a:p>
        </p:txBody>
      </p:sp>
      <p:sp>
        <p:nvSpPr>
          <p:cNvPr id="8" name="Rectangle 45"/>
          <p:cNvSpPr>
            <a:spLocks noGrp="1" noChangeArrowheads="1"/>
          </p:cNvSpPr>
          <p:nvPr>
            <p:ph type="ftr" sz="quarter" idx="11"/>
          </p:nvPr>
        </p:nvSpPr>
        <p:spPr>
          <a:ln/>
        </p:spPr>
        <p:txBody>
          <a:bodyPr/>
          <a:lstStyle>
            <a:lvl1pPr>
              <a:defRPr/>
            </a:lvl1pPr>
          </a:lstStyle>
          <a:p>
            <a:pPr>
              <a:defRPr/>
            </a:pPr>
            <a:endParaRPr lang="en-US"/>
          </a:p>
        </p:txBody>
      </p:sp>
      <p:sp>
        <p:nvSpPr>
          <p:cNvPr id="9" name="Rectangle 46"/>
          <p:cNvSpPr>
            <a:spLocks noGrp="1" noChangeArrowheads="1"/>
          </p:cNvSpPr>
          <p:nvPr>
            <p:ph type="sldNum" sz="quarter" idx="12"/>
          </p:nvPr>
        </p:nvSpPr>
        <p:spPr>
          <a:ln/>
        </p:spPr>
        <p:txBody>
          <a:bodyPr/>
          <a:lstStyle>
            <a:lvl1pPr>
              <a:defRPr/>
            </a:lvl1pPr>
          </a:lstStyle>
          <a:p>
            <a:pPr>
              <a:defRPr/>
            </a:pPr>
            <a:fld id="{CE1E858C-0D54-DB47-BD3F-361847F1FB7C}" type="slidenum">
              <a:rPr lang="en-US"/>
              <a:pPr>
                <a:defRPr/>
              </a:pPr>
              <a:t>‹#›</a:t>
            </a:fld>
            <a:endParaRPr lang="en-US"/>
          </a:p>
        </p:txBody>
      </p:sp>
    </p:spTree>
    <p:extLst>
      <p:ext uri="{BB962C8B-B14F-4D97-AF65-F5344CB8AC3E}">
        <p14:creationId xmlns:p14="http://schemas.microsoft.com/office/powerpoint/2010/main" val="3013175312"/>
      </p:ext>
    </p:extLst>
  </p:cSld>
  <p:clrMapOvr>
    <a:masterClrMapping/>
  </p:clrMapOvr>
</p:sldLayout>
</file>

<file path=ppt/slideLayouts/slideLayout39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5"/>
            <a:ext cx="2057400" cy="58531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5"/>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2"/>
          <p:cNvSpPr>
            <a:spLocks noGrp="1" noChangeArrowheads="1"/>
          </p:cNvSpPr>
          <p:nvPr>
            <p:ph type="dt" sz="half" idx="10"/>
          </p:nvPr>
        </p:nvSpPr>
        <p:spPr/>
        <p:txBody>
          <a:bodyPr/>
          <a:lstStyle>
            <a:lvl1pPr>
              <a:defRPr/>
            </a:lvl1pPr>
          </a:lstStyle>
          <a:p>
            <a:pPr>
              <a:defRPr/>
            </a:pPr>
            <a:endParaRPr lang="en-US"/>
          </a:p>
        </p:txBody>
      </p:sp>
      <p:sp>
        <p:nvSpPr>
          <p:cNvPr id="5" name="Rectangle 13"/>
          <p:cNvSpPr>
            <a:spLocks noGrp="1" noChangeArrowheads="1"/>
          </p:cNvSpPr>
          <p:nvPr>
            <p:ph type="ftr" sz="quarter" idx="11"/>
          </p:nvPr>
        </p:nvSpPr>
        <p:spPr/>
        <p:txBody>
          <a:bodyPr/>
          <a:lstStyle>
            <a:lvl1pPr>
              <a:defRPr/>
            </a:lvl1pPr>
          </a:lstStyle>
          <a:p>
            <a:pPr>
              <a:defRPr/>
            </a:pPr>
            <a:endParaRPr lang="en-US"/>
          </a:p>
        </p:txBody>
      </p:sp>
      <p:sp>
        <p:nvSpPr>
          <p:cNvPr id="6"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ED887717-F0CA-524E-AC0A-572A7D9847DB}" type="slidenum">
              <a:rPr lang="en-US"/>
              <a:pPr>
                <a:defRPr/>
              </a:pPr>
              <a:t>‹#›</a:t>
            </a:fld>
            <a:endParaRPr lang="en-US"/>
          </a:p>
        </p:txBody>
      </p:sp>
    </p:spTree>
    <p:extLst>
      <p:ext uri="{BB962C8B-B14F-4D97-AF65-F5344CB8AC3E}">
        <p14:creationId xmlns:p14="http://schemas.microsoft.com/office/powerpoint/2010/main" val="2117809679"/>
      </p:ext>
    </p:extLst>
  </p:cSld>
  <p:clrMapOvr>
    <a:masterClrMapping/>
  </p:clrMapOvr>
  <p:transition/>
</p:sldLayout>
</file>

<file path=ppt/slideLayouts/slideLayout391.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6880" indent="0" algn="ctr">
              <a:buNone/>
              <a:defRPr/>
            </a:lvl2pPr>
            <a:lvl3pPr marL="913758" indent="0" algn="ctr">
              <a:buNone/>
              <a:defRPr/>
            </a:lvl3pPr>
            <a:lvl4pPr marL="1370639" indent="0" algn="ctr">
              <a:buNone/>
              <a:defRPr/>
            </a:lvl4pPr>
            <a:lvl5pPr marL="1827517" indent="0" algn="ctr">
              <a:buNone/>
              <a:defRPr/>
            </a:lvl5pPr>
            <a:lvl6pPr marL="2284398" indent="0" algn="ctr">
              <a:buNone/>
              <a:defRPr/>
            </a:lvl6pPr>
            <a:lvl7pPr marL="2741275" indent="0" algn="ctr">
              <a:buNone/>
              <a:defRPr/>
            </a:lvl7pPr>
            <a:lvl8pPr marL="3198156" indent="0" algn="ctr">
              <a:buNone/>
              <a:defRPr/>
            </a:lvl8pPr>
            <a:lvl9pPr marL="3655033" indent="0" algn="ctr">
              <a:buNone/>
              <a:defRPr/>
            </a:lvl9pPr>
          </a:lstStyle>
          <a:p>
            <a:r>
              <a:rPr lang="en-US"/>
              <a:t>Click to edit Master subtitle style</a:t>
            </a:r>
          </a:p>
        </p:txBody>
      </p:sp>
      <p:sp>
        <p:nvSpPr>
          <p:cNvPr id="4" name="Rectangle 12"/>
          <p:cNvSpPr>
            <a:spLocks noGrp="1" noChangeArrowheads="1"/>
          </p:cNvSpPr>
          <p:nvPr>
            <p:ph type="dt" sz="half" idx="10"/>
          </p:nvPr>
        </p:nvSpPr>
        <p:spPr/>
        <p:txBody>
          <a:bodyPr/>
          <a:lstStyle>
            <a:lvl1pPr>
              <a:defRPr/>
            </a:lvl1pPr>
          </a:lstStyle>
          <a:p>
            <a:pPr>
              <a:defRPr/>
            </a:pPr>
            <a:endParaRPr lang="en-US"/>
          </a:p>
        </p:txBody>
      </p:sp>
      <p:sp>
        <p:nvSpPr>
          <p:cNvPr id="5" name="Rectangle 13"/>
          <p:cNvSpPr>
            <a:spLocks noGrp="1" noChangeArrowheads="1"/>
          </p:cNvSpPr>
          <p:nvPr>
            <p:ph type="ftr" sz="quarter" idx="11"/>
          </p:nvPr>
        </p:nvSpPr>
        <p:spPr/>
        <p:txBody>
          <a:bodyPr/>
          <a:lstStyle>
            <a:lvl1pPr>
              <a:defRPr/>
            </a:lvl1pPr>
          </a:lstStyle>
          <a:p>
            <a:pPr>
              <a:defRPr/>
            </a:pPr>
            <a:endParaRPr lang="en-US"/>
          </a:p>
        </p:txBody>
      </p:sp>
      <p:sp>
        <p:nvSpPr>
          <p:cNvPr id="6"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48436381-3B77-6E4F-AE9C-A01BC19F836C}" type="slidenum">
              <a:rPr lang="en-US"/>
              <a:pPr>
                <a:defRPr/>
              </a:pPr>
              <a:t>‹#›</a:t>
            </a:fld>
            <a:endParaRPr lang="en-US"/>
          </a:p>
        </p:txBody>
      </p:sp>
    </p:spTree>
    <p:extLst>
      <p:ext uri="{BB962C8B-B14F-4D97-AF65-F5344CB8AC3E}">
        <p14:creationId xmlns:p14="http://schemas.microsoft.com/office/powerpoint/2010/main" val="4185482489"/>
      </p:ext>
    </p:extLst>
  </p:cSld>
  <p:clrMapOvr>
    <a:masterClrMapping/>
  </p:clrMapOvr>
  <p:transition/>
</p:sldLayout>
</file>

<file path=ppt/slideLayouts/slideLayout39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cs typeface="Aria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cs typeface="Arial"/>
            </a:endParaRPr>
          </a:p>
        </p:txBody>
      </p:sp>
      <p:sp>
        <p:nvSpPr>
          <p:cNvPr id="6" name="Rectangle 6"/>
          <p:cNvSpPr>
            <a:spLocks noGrp="1" noChangeArrowheads="1"/>
          </p:cNvSpPr>
          <p:nvPr>
            <p:ph type="sldNum" sz="quarter" idx="12"/>
          </p:nvPr>
        </p:nvSpPr>
        <p:spPr>
          <a:ln/>
        </p:spPr>
        <p:txBody>
          <a:bodyPr/>
          <a:lstStyle>
            <a:lvl1pPr>
              <a:defRPr/>
            </a:lvl1pPr>
          </a:lstStyle>
          <a:p>
            <a:pPr>
              <a:defRPr/>
            </a:pPr>
            <a:fld id="{433B88E2-1BAD-FE44-AA8B-B1A4C48B257B}" type="slidenum">
              <a:rPr lang="en-US">
                <a:solidFill>
                  <a:srgbClr val="000000"/>
                </a:solidFill>
                <a:cs typeface="Arial"/>
              </a:rPr>
              <a:pPr>
                <a:defRPr/>
              </a:pPr>
              <a:t>‹#›</a:t>
            </a:fld>
            <a:endParaRPr lang="en-US">
              <a:solidFill>
                <a:srgbClr val="000000"/>
              </a:solidFill>
              <a:cs typeface="Arial"/>
            </a:endParaRPr>
          </a:p>
        </p:txBody>
      </p:sp>
    </p:spTree>
    <p:extLst>
      <p:ext uri="{BB962C8B-B14F-4D97-AF65-F5344CB8AC3E}">
        <p14:creationId xmlns:p14="http://schemas.microsoft.com/office/powerpoint/2010/main" val="3144347407"/>
      </p:ext>
    </p:extLst>
  </p:cSld>
  <p:clrMapOvr>
    <a:masterClrMapping/>
  </p:clrMapOvr>
</p:sldLayout>
</file>

<file path=ppt/slideLayouts/slideLayout39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cs typeface="Aria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cs typeface="Arial"/>
            </a:endParaRPr>
          </a:p>
        </p:txBody>
      </p:sp>
      <p:sp>
        <p:nvSpPr>
          <p:cNvPr id="6" name="Rectangle 6"/>
          <p:cNvSpPr>
            <a:spLocks noGrp="1" noChangeArrowheads="1"/>
          </p:cNvSpPr>
          <p:nvPr>
            <p:ph type="sldNum" sz="quarter" idx="12"/>
          </p:nvPr>
        </p:nvSpPr>
        <p:spPr>
          <a:ln/>
        </p:spPr>
        <p:txBody>
          <a:bodyPr/>
          <a:lstStyle>
            <a:lvl1pPr>
              <a:defRPr/>
            </a:lvl1pPr>
          </a:lstStyle>
          <a:p>
            <a:pPr>
              <a:defRPr/>
            </a:pPr>
            <a:fld id="{16F1C8C2-CB45-7149-A7AF-FF4B3BF6A02B}" type="slidenum">
              <a:rPr lang="en-US">
                <a:solidFill>
                  <a:srgbClr val="000000"/>
                </a:solidFill>
                <a:cs typeface="Arial"/>
              </a:rPr>
              <a:pPr>
                <a:defRPr/>
              </a:pPr>
              <a:t>‹#›</a:t>
            </a:fld>
            <a:endParaRPr lang="en-US">
              <a:solidFill>
                <a:srgbClr val="000000"/>
              </a:solidFill>
              <a:cs typeface="Arial"/>
            </a:endParaRPr>
          </a:p>
        </p:txBody>
      </p:sp>
    </p:spTree>
    <p:extLst>
      <p:ext uri="{BB962C8B-B14F-4D97-AF65-F5344CB8AC3E}">
        <p14:creationId xmlns:p14="http://schemas.microsoft.com/office/powerpoint/2010/main" val="1031717302"/>
      </p:ext>
    </p:extLst>
  </p:cSld>
  <p:clrMapOvr>
    <a:masterClrMapping/>
  </p:clrMapOvr>
</p:sldLayout>
</file>

<file path=ppt/slideLayouts/slideLayout39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cs typeface="Aria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cs typeface="Arial"/>
            </a:endParaRPr>
          </a:p>
        </p:txBody>
      </p:sp>
      <p:sp>
        <p:nvSpPr>
          <p:cNvPr id="6" name="Rectangle 6"/>
          <p:cNvSpPr>
            <a:spLocks noGrp="1" noChangeArrowheads="1"/>
          </p:cNvSpPr>
          <p:nvPr>
            <p:ph type="sldNum" sz="quarter" idx="12"/>
          </p:nvPr>
        </p:nvSpPr>
        <p:spPr>
          <a:ln/>
        </p:spPr>
        <p:txBody>
          <a:bodyPr/>
          <a:lstStyle>
            <a:lvl1pPr>
              <a:defRPr/>
            </a:lvl1pPr>
          </a:lstStyle>
          <a:p>
            <a:pPr>
              <a:defRPr/>
            </a:pPr>
            <a:fld id="{7C7C0644-76BC-8E41-9400-4D7E34E4558C}" type="slidenum">
              <a:rPr lang="en-US">
                <a:solidFill>
                  <a:srgbClr val="000000"/>
                </a:solidFill>
                <a:cs typeface="Arial"/>
              </a:rPr>
              <a:pPr>
                <a:defRPr/>
              </a:pPr>
              <a:t>‹#›</a:t>
            </a:fld>
            <a:endParaRPr lang="en-US">
              <a:solidFill>
                <a:srgbClr val="000000"/>
              </a:solidFill>
              <a:cs typeface="Arial"/>
            </a:endParaRPr>
          </a:p>
        </p:txBody>
      </p:sp>
    </p:spTree>
    <p:extLst>
      <p:ext uri="{BB962C8B-B14F-4D97-AF65-F5344CB8AC3E}">
        <p14:creationId xmlns:p14="http://schemas.microsoft.com/office/powerpoint/2010/main" val="1520886231"/>
      </p:ext>
    </p:extLst>
  </p:cSld>
  <p:clrMapOvr>
    <a:masterClrMapping/>
  </p:clrMapOvr>
</p:sldLayout>
</file>

<file path=ppt/slideLayouts/slideLayout39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cs typeface="Aria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cs typeface="Arial"/>
            </a:endParaRPr>
          </a:p>
        </p:txBody>
      </p:sp>
      <p:sp>
        <p:nvSpPr>
          <p:cNvPr id="7" name="Rectangle 6"/>
          <p:cNvSpPr>
            <a:spLocks noGrp="1" noChangeArrowheads="1"/>
          </p:cNvSpPr>
          <p:nvPr>
            <p:ph type="sldNum" sz="quarter" idx="12"/>
          </p:nvPr>
        </p:nvSpPr>
        <p:spPr>
          <a:ln/>
        </p:spPr>
        <p:txBody>
          <a:bodyPr/>
          <a:lstStyle>
            <a:lvl1pPr>
              <a:defRPr/>
            </a:lvl1pPr>
          </a:lstStyle>
          <a:p>
            <a:pPr>
              <a:defRPr/>
            </a:pPr>
            <a:fld id="{37B12A3D-A20B-C24F-ADB6-F50A4E8E6A5C}" type="slidenum">
              <a:rPr lang="en-US">
                <a:solidFill>
                  <a:srgbClr val="000000"/>
                </a:solidFill>
                <a:cs typeface="Arial"/>
              </a:rPr>
              <a:pPr>
                <a:defRPr/>
              </a:pPr>
              <a:t>‹#›</a:t>
            </a:fld>
            <a:endParaRPr lang="en-US">
              <a:solidFill>
                <a:srgbClr val="000000"/>
              </a:solidFill>
              <a:cs typeface="Arial"/>
            </a:endParaRPr>
          </a:p>
        </p:txBody>
      </p:sp>
    </p:spTree>
    <p:extLst>
      <p:ext uri="{BB962C8B-B14F-4D97-AF65-F5344CB8AC3E}">
        <p14:creationId xmlns:p14="http://schemas.microsoft.com/office/powerpoint/2010/main" val="227314660"/>
      </p:ext>
    </p:extLst>
  </p:cSld>
  <p:clrMapOvr>
    <a:masterClrMapping/>
  </p:clrMapOvr>
</p:sldLayout>
</file>

<file path=ppt/slideLayouts/slideLayout39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cs typeface="Aria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cs typeface="Arial"/>
            </a:endParaRPr>
          </a:p>
        </p:txBody>
      </p:sp>
      <p:sp>
        <p:nvSpPr>
          <p:cNvPr id="9" name="Rectangle 6"/>
          <p:cNvSpPr>
            <a:spLocks noGrp="1" noChangeArrowheads="1"/>
          </p:cNvSpPr>
          <p:nvPr>
            <p:ph type="sldNum" sz="quarter" idx="12"/>
          </p:nvPr>
        </p:nvSpPr>
        <p:spPr>
          <a:ln/>
        </p:spPr>
        <p:txBody>
          <a:bodyPr/>
          <a:lstStyle>
            <a:lvl1pPr>
              <a:defRPr/>
            </a:lvl1pPr>
          </a:lstStyle>
          <a:p>
            <a:pPr>
              <a:defRPr/>
            </a:pPr>
            <a:fld id="{A50C22D1-308E-D14D-8B9A-94CF6D3CABCE}" type="slidenum">
              <a:rPr lang="en-US">
                <a:solidFill>
                  <a:srgbClr val="000000"/>
                </a:solidFill>
                <a:cs typeface="Arial"/>
              </a:rPr>
              <a:pPr>
                <a:defRPr/>
              </a:pPr>
              <a:t>‹#›</a:t>
            </a:fld>
            <a:endParaRPr lang="en-US">
              <a:solidFill>
                <a:srgbClr val="000000"/>
              </a:solidFill>
              <a:cs typeface="Arial"/>
            </a:endParaRPr>
          </a:p>
        </p:txBody>
      </p:sp>
    </p:spTree>
    <p:extLst>
      <p:ext uri="{BB962C8B-B14F-4D97-AF65-F5344CB8AC3E}">
        <p14:creationId xmlns:p14="http://schemas.microsoft.com/office/powerpoint/2010/main" val="523943170"/>
      </p:ext>
    </p:extLst>
  </p:cSld>
  <p:clrMapOvr>
    <a:masterClrMapping/>
  </p:clrMapOvr>
</p:sldLayout>
</file>

<file path=ppt/slideLayouts/slideLayout39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cs typeface="Aria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cs typeface="Arial"/>
            </a:endParaRPr>
          </a:p>
        </p:txBody>
      </p:sp>
      <p:sp>
        <p:nvSpPr>
          <p:cNvPr id="5" name="Rectangle 6"/>
          <p:cNvSpPr>
            <a:spLocks noGrp="1" noChangeArrowheads="1"/>
          </p:cNvSpPr>
          <p:nvPr>
            <p:ph type="sldNum" sz="quarter" idx="12"/>
          </p:nvPr>
        </p:nvSpPr>
        <p:spPr>
          <a:ln/>
        </p:spPr>
        <p:txBody>
          <a:bodyPr/>
          <a:lstStyle>
            <a:lvl1pPr>
              <a:defRPr/>
            </a:lvl1pPr>
          </a:lstStyle>
          <a:p>
            <a:pPr>
              <a:defRPr/>
            </a:pPr>
            <a:fld id="{64A1063B-2ECD-F040-BC3B-B530AB189E0A}" type="slidenum">
              <a:rPr lang="en-US">
                <a:solidFill>
                  <a:srgbClr val="000000"/>
                </a:solidFill>
                <a:cs typeface="Arial"/>
              </a:rPr>
              <a:pPr>
                <a:defRPr/>
              </a:pPr>
              <a:t>‹#›</a:t>
            </a:fld>
            <a:endParaRPr lang="en-US">
              <a:solidFill>
                <a:srgbClr val="000000"/>
              </a:solidFill>
              <a:cs typeface="Arial"/>
            </a:endParaRPr>
          </a:p>
        </p:txBody>
      </p:sp>
    </p:spTree>
    <p:extLst>
      <p:ext uri="{BB962C8B-B14F-4D97-AF65-F5344CB8AC3E}">
        <p14:creationId xmlns:p14="http://schemas.microsoft.com/office/powerpoint/2010/main" val="1149650157"/>
      </p:ext>
    </p:extLst>
  </p:cSld>
  <p:clrMapOvr>
    <a:masterClrMapping/>
  </p:clrMapOvr>
</p:sldLayout>
</file>

<file path=ppt/slideLayouts/slideLayout39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cs typeface="Aria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cs typeface="Arial"/>
            </a:endParaRPr>
          </a:p>
        </p:txBody>
      </p:sp>
      <p:sp>
        <p:nvSpPr>
          <p:cNvPr id="4" name="Rectangle 6"/>
          <p:cNvSpPr>
            <a:spLocks noGrp="1" noChangeArrowheads="1"/>
          </p:cNvSpPr>
          <p:nvPr>
            <p:ph type="sldNum" sz="quarter" idx="12"/>
          </p:nvPr>
        </p:nvSpPr>
        <p:spPr>
          <a:ln/>
        </p:spPr>
        <p:txBody>
          <a:bodyPr/>
          <a:lstStyle>
            <a:lvl1pPr>
              <a:defRPr/>
            </a:lvl1pPr>
          </a:lstStyle>
          <a:p>
            <a:pPr>
              <a:defRPr/>
            </a:pPr>
            <a:fld id="{5084DDDE-8A72-2747-B06E-B0831AF465AF}" type="slidenum">
              <a:rPr lang="en-US">
                <a:solidFill>
                  <a:srgbClr val="000000"/>
                </a:solidFill>
                <a:cs typeface="Arial"/>
              </a:rPr>
              <a:pPr>
                <a:defRPr/>
              </a:pPr>
              <a:t>‹#›</a:t>
            </a:fld>
            <a:endParaRPr lang="en-US">
              <a:solidFill>
                <a:srgbClr val="000000"/>
              </a:solidFill>
              <a:cs typeface="Arial"/>
            </a:endParaRPr>
          </a:p>
        </p:txBody>
      </p:sp>
    </p:spTree>
    <p:extLst>
      <p:ext uri="{BB962C8B-B14F-4D97-AF65-F5344CB8AC3E}">
        <p14:creationId xmlns:p14="http://schemas.microsoft.com/office/powerpoint/2010/main" val="1272096075"/>
      </p:ext>
    </p:extLst>
  </p:cSld>
  <p:clrMapOvr>
    <a:masterClrMapping/>
  </p:clrMapOvr>
</p:sldLayout>
</file>

<file path=ppt/slideLayouts/slideLayout39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cs typeface="Aria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cs typeface="Arial"/>
            </a:endParaRPr>
          </a:p>
        </p:txBody>
      </p:sp>
      <p:sp>
        <p:nvSpPr>
          <p:cNvPr id="7" name="Rectangle 6"/>
          <p:cNvSpPr>
            <a:spLocks noGrp="1" noChangeArrowheads="1"/>
          </p:cNvSpPr>
          <p:nvPr>
            <p:ph type="sldNum" sz="quarter" idx="12"/>
          </p:nvPr>
        </p:nvSpPr>
        <p:spPr>
          <a:ln/>
        </p:spPr>
        <p:txBody>
          <a:bodyPr/>
          <a:lstStyle>
            <a:lvl1pPr>
              <a:defRPr/>
            </a:lvl1pPr>
          </a:lstStyle>
          <a:p>
            <a:pPr>
              <a:defRPr/>
            </a:pPr>
            <a:fld id="{9BC25EEC-D8B2-FE48-9228-1CB620D127AF}" type="slidenum">
              <a:rPr lang="en-US">
                <a:solidFill>
                  <a:srgbClr val="000000"/>
                </a:solidFill>
                <a:cs typeface="Arial"/>
              </a:rPr>
              <a:pPr>
                <a:defRPr/>
              </a:pPr>
              <a:t>‹#›</a:t>
            </a:fld>
            <a:endParaRPr lang="en-US">
              <a:solidFill>
                <a:srgbClr val="000000"/>
              </a:solidFill>
              <a:cs typeface="Arial"/>
            </a:endParaRPr>
          </a:p>
        </p:txBody>
      </p:sp>
    </p:spTree>
    <p:extLst>
      <p:ext uri="{BB962C8B-B14F-4D97-AF65-F5344CB8AC3E}">
        <p14:creationId xmlns:p14="http://schemas.microsoft.com/office/powerpoint/2010/main" val="841641592"/>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A78A37C4-FAA0-8146-88F3-DD3C7FA29106}" type="slidenum">
              <a:rPr lang="en-US"/>
              <a:pPr>
                <a:defRPr/>
              </a:pPr>
              <a:t>‹#›</a:t>
            </a:fld>
            <a:endParaRPr lang="en-US"/>
          </a:p>
        </p:txBody>
      </p:sp>
    </p:spTree>
    <p:extLst>
      <p:ext uri="{BB962C8B-B14F-4D97-AF65-F5344CB8AC3E}">
        <p14:creationId xmlns:p14="http://schemas.microsoft.com/office/powerpoint/2010/main" val="641071566"/>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4"/>
          <p:cNvSpPr>
            <a:spLocks noGrp="1" noChangeArrowheads="1"/>
          </p:cNvSpPr>
          <p:nvPr>
            <p:ph type="dt" sz="half" idx="10"/>
          </p:nvPr>
        </p:nvSpPr>
        <p:spPr>
          <a:ln/>
        </p:spPr>
        <p:txBody>
          <a:bodyPr/>
          <a:lstStyle>
            <a:lvl1pPr>
              <a:defRPr/>
            </a:lvl1pPr>
          </a:lstStyle>
          <a:p>
            <a:pPr>
              <a:defRPr/>
            </a:pPr>
            <a:endParaRPr lang="en-US"/>
          </a:p>
        </p:txBody>
      </p:sp>
      <p:sp>
        <p:nvSpPr>
          <p:cNvPr id="4" name="Rectangle 45"/>
          <p:cNvSpPr>
            <a:spLocks noGrp="1" noChangeArrowheads="1"/>
          </p:cNvSpPr>
          <p:nvPr>
            <p:ph type="ftr" sz="quarter" idx="11"/>
          </p:nvPr>
        </p:nvSpPr>
        <p:spPr>
          <a:ln/>
        </p:spPr>
        <p:txBody>
          <a:bodyPr/>
          <a:lstStyle>
            <a:lvl1pPr>
              <a:defRPr/>
            </a:lvl1pPr>
          </a:lstStyle>
          <a:p>
            <a:pPr>
              <a:defRPr/>
            </a:pPr>
            <a:endParaRPr lang="en-US"/>
          </a:p>
        </p:txBody>
      </p:sp>
      <p:sp>
        <p:nvSpPr>
          <p:cNvPr id="5" name="Rectangle 46"/>
          <p:cNvSpPr>
            <a:spLocks noGrp="1" noChangeArrowheads="1"/>
          </p:cNvSpPr>
          <p:nvPr>
            <p:ph type="sldNum" sz="quarter" idx="12"/>
          </p:nvPr>
        </p:nvSpPr>
        <p:spPr>
          <a:ln/>
        </p:spPr>
        <p:txBody>
          <a:bodyPr/>
          <a:lstStyle>
            <a:lvl1pPr>
              <a:defRPr/>
            </a:lvl1pPr>
          </a:lstStyle>
          <a:p>
            <a:pPr>
              <a:defRPr/>
            </a:pPr>
            <a:fld id="{42855965-07A1-4E45-BA38-C11D66712AD2}" type="slidenum">
              <a:rPr lang="en-US"/>
              <a:pPr>
                <a:defRPr/>
              </a:pPr>
              <a:t>‹#›</a:t>
            </a:fld>
            <a:endParaRPr lang="en-US"/>
          </a:p>
        </p:txBody>
      </p:sp>
    </p:spTree>
    <p:extLst>
      <p:ext uri="{BB962C8B-B14F-4D97-AF65-F5344CB8AC3E}">
        <p14:creationId xmlns:p14="http://schemas.microsoft.com/office/powerpoint/2010/main" val="3311070017"/>
      </p:ext>
    </p:extLst>
  </p:cSld>
  <p:clrMapOvr>
    <a:masterClrMapping/>
  </p:clrMapOvr>
</p:sldLayout>
</file>

<file path=ppt/slideLayouts/slideLayout40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cs typeface="Aria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cs typeface="Arial"/>
            </a:endParaRPr>
          </a:p>
        </p:txBody>
      </p:sp>
      <p:sp>
        <p:nvSpPr>
          <p:cNvPr id="7" name="Rectangle 6"/>
          <p:cNvSpPr>
            <a:spLocks noGrp="1" noChangeArrowheads="1"/>
          </p:cNvSpPr>
          <p:nvPr>
            <p:ph type="sldNum" sz="quarter" idx="12"/>
          </p:nvPr>
        </p:nvSpPr>
        <p:spPr>
          <a:ln/>
        </p:spPr>
        <p:txBody>
          <a:bodyPr/>
          <a:lstStyle>
            <a:lvl1pPr>
              <a:defRPr/>
            </a:lvl1pPr>
          </a:lstStyle>
          <a:p>
            <a:pPr>
              <a:defRPr/>
            </a:pPr>
            <a:fld id="{EAA6FEC9-35E9-7843-8BDF-8774FDCA2446}" type="slidenum">
              <a:rPr lang="en-US">
                <a:solidFill>
                  <a:srgbClr val="000000"/>
                </a:solidFill>
                <a:cs typeface="Arial"/>
              </a:rPr>
              <a:pPr>
                <a:defRPr/>
              </a:pPr>
              <a:t>‹#›</a:t>
            </a:fld>
            <a:endParaRPr lang="en-US">
              <a:solidFill>
                <a:srgbClr val="000000"/>
              </a:solidFill>
              <a:cs typeface="Arial"/>
            </a:endParaRPr>
          </a:p>
        </p:txBody>
      </p:sp>
    </p:spTree>
    <p:extLst>
      <p:ext uri="{BB962C8B-B14F-4D97-AF65-F5344CB8AC3E}">
        <p14:creationId xmlns:p14="http://schemas.microsoft.com/office/powerpoint/2010/main" val="823689518"/>
      </p:ext>
    </p:extLst>
  </p:cSld>
  <p:clrMapOvr>
    <a:masterClrMapping/>
  </p:clrMapOvr>
</p:sldLayout>
</file>

<file path=ppt/slideLayouts/slideLayout40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cs typeface="Aria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cs typeface="Arial"/>
            </a:endParaRPr>
          </a:p>
        </p:txBody>
      </p:sp>
      <p:sp>
        <p:nvSpPr>
          <p:cNvPr id="6" name="Rectangle 6"/>
          <p:cNvSpPr>
            <a:spLocks noGrp="1" noChangeArrowheads="1"/>
          </p:cNvSpPr>
          <p:nvPr>
            <p:ph type="sldNum" sz="quarter" idx="12"/>
          </p:nvPr>
        </p:nvSpPr>
        <p:spPr>
          <a:ln/>
        </p:spPr>
        <p:txBody>
          <a:bodyPr/>
          <a:lstStyle>
            <a:lvl1pPr>
              <a:defRPr/>
            </a:lvl1pPr>
          </a:lstStyle>
          <a:p>
            <a:pPr>
              <a:defRPr/>
            </a:pPr>
            <a:fld id="{C18D1576-7793-3947-8A43-5FDCFC2387C6}" type="slidenum">
              <a:rPr lang="en-US">
                <a:solidFill>
                  <a:srgbClr val="000000"/>
                </a:solidFill>
                <a:cs typeface="Arial"/>
              </a:rPr>
              <a:pPr>
                <a:defRPr/>
              </a:pPr>
              <a:t>‹#›</a:t>
            </a:fld>
            <a:endParaRPr lang="en-US">
              <a:solidFill>
                <a:srgbClr val="000000"/>
              </a:solidFill>
              <a:cs typeface="Arial"/>
            </a:endParaRPr>
          </a:p>
        </p:txBody>
      </p:sp>
    </p:spTree>
    <p:extLst>
      <p:ext uri="{BB962C8B-B14F-4D97-AF65-F5344CB8AC3E}">
        <p14:creationId xmlns:p14="http://schemas.microsoft.com/office/powerpoint/2010/main" val="3069888479"/>
      </p:ext>
    </p:extLst>
  </p:cSld>
  <p:clrMapOvr>
    <a:masterClrMapping/>
  </p:clrMapOvr>
</p:sldLayout>
</file>

<file path=ppt/slideLayouts/slideLayout40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cs typeface="Aria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cs typeface="Arial"/>
            </a:endParaRPr>
          </a:p>
        </p:txBody>
      </p:sp>
      <p:sp>
        <p:nvSpPr>
          <p:cNvPr id="6" name="Rectangle 6"/>
          <p:cNvSpPr>
            <a:spLocks noGrp="1" noChangeArrowheads="1"/>
          </p:cNvSpPr>
          <p:nvPr>
            <p:ph type="sldNum" sz="quarter" idx="12"/>
          </p:nvPr>
        </p:nvSpPr>
        <p:spPr>
          <a:ln/>
        </p:spPr>
        <p:txBody>
          <a:bodyPr/>
          <a:lstStyle>
            <a:lvl1pPr>
              <a:defRPr/>
            </a:lvl1pPr>
          </a:lstStyle>
          <a:p>
            <a:pPr>
              <a:defRPr/>
            </a:pPr>
            <a:fld id="{1AE06C5D-503C-6446-9246-0DE99845C503}" type="slidenum">
              <a:rPr lang="en-US">
                <a:solidFill>
                  <a:srgbClr val="000000"/>
                </a:solidFill>
                <a:cs typeface="Arial"/>
              </a:rPr>
              <a:pPr>
                <a:defRPr/>
              </a:pPr>
              <a:t>‹#›</a:t>
            </a:fld>
            <a:endParaRPr lang="en-US">
              <a:solidFill>
                <a:srgbClr val="000000"/>
              </a:solidFill>
              <a:cs typeface="Arial"/>
            </a:endParaRPr>
          </a:p>
        </p:txBody>
      </p:sp>
    </p:spTree>
    <p:extLst>
      <p:ext uri="{BB962C8B-B14F-4D97-AF65-F5344CB8AC3E}">
        <p14:creationId xmlns:p14="http://schemas.microsoft.com/office/powerpoint/2010/main" val="1333771327"/>
      </p:ext>
    </p:extLst>
  </p:cSld>
  <p:clrMapOvr>
    <a:masterClrMapping/>
  </p:clrMapOvr>
</p:sldLayout>
</file>

<file path=ppt/slideLayouts/slideLayout40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0ED87CB4-A6F5-0740-B5B9-B28E334539BE}" type="slidenum">
              <a:rPr lang="en-US"/>
              <a:pPr>
                <a:defRPr/>
              </a:pPr>
              <a:t>‹#›</a:t>
            </a:fld>
            <a:endParaRPr lang="en-US"/>
          </a:p>
        </p:txBody>
      </p:sp>
    </p:spTree>
    <p:extLst>
      <p:ext uri="{BB962C8B-B14F-4D97-AF65-F5344CB8AC3E}">
        <p14:creationId xmlns:p14="http://schemas.microsoft.com/office/powerpoint/2010/main" val="314837556"/>
      </p:ext>
    </p:extLst>
  </p:cSld>
  <p:clrMapOvr>
    <a:masterClrMapping/>
  </p:clrMapOvr>
</p:sldLayout>
</file>

<file path=ppt/slideLayouts/slideLayout40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FBC27992-B5C5-A844-93FB-E7FD2ABFB745}" type="slidenum">
              <a:rPr lang="en-US"/>
              <a:pPr>
                <a:defRPr/>
              </a:pPr>
              <a:t>‹#›</a:t>
            </a:fld>
            <a:endParaRPr lang="en-US"/>
          </a:p>
        </p:txBody>
      </p:sp>
    </p:spTree>
    <p:extLst>
      <p:ext uri="{BB962C8B-B14F-4D97-AF65-F5344CB8AC3E}">
        <p14:creationId xmlns:p14="http://schemas.microsoft.com/office/powerpoint/2010/main" val="460923130"/>
      </p:ext>
    </p:extLst>
  </p:cSld>
  <p:clrMapOvr>
    <a:masterClrMapping/>
  </p:clrMapOvr>
</p:sldLayout>
</file>

<file path=ppt/slideLayouts/slideLayout40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2AEAEA5E-BC0A-6C49-840F-70571C3621CD}" type="slidenum">
              <a:rPr lang="en-US"/>
              <a:pPr>
                <a:defRPr/>
              </a:pPr>
              <a:t>‹#›</a:t>
            </a:fld>
            <a:endParaRPr lang="en-US"/>
          </a:p>
        </p:txBody>
      </p:sp>
    </p:spTree>
    <p:extLst>
      <p:ext uri="{BB962C8B-B14F-4D97-AF65-F5344CB8AC3E}">
        <p14:creationId xmlns:p14="http://schemas.microsoft.com/office/powerpoint/2010/main" val="1683439366"/>
      </p:ext>
    </p:extLst>
  </p:cSld>
  <p:clrMapOvr>
    <a:masterClrMapping/>
  </p:clrMapOvr>
</p:sldLayout>
</file>

<file path=ppt/slideLayouts/slideLayout40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EDC587DB-0570-9347-A22A-51B9FD2977CE}" type="slidenum">
              <a:rPr lang="en-US"/>
              <a:pPr>
                <a:defRPr/>
              </a:pPr>
              <a:t>‹#›</a:t>
            </a:fld>
            <a:endParaRPr lang="en-US"/>
          </a:p>
        </p:txBody>
      </p:sp>
    </p:spTree>
    <p:extLst>
      <p:ext uri="{BB962C8B-B14F-4D97-AF65-F5344CB8AC3E}">
        <p14:creationId xmlns:p14="http://schemas.microsoft.com/office/powerpoint/2010/main" val="2636654761"/>
      </p:ext>
    </p:extLst>
  </p:cSld>
  <p:clrMapOvr>
    <a:masterClrMapping/>
  </p:clrMapOvr>
</p:sldLayout>
</file>

<file path=ppt/slideLayouts/slideLayout40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80283C6B-B1EC-F343-8F2A-EEE00D3F743B}" type="slidenum">
              <a:rPr lang="en-US"/>
              <a:pPr>
                <a:defRPr/>
              </a:pPr>
              <a:t>‹#›</a:t>
            </a:fld>
            <a:endParaRPr lang="en-US"/>
          </a:p>
        </p:txBody>
      </p:sp>
    </p:spTree>
    <p:extLst>
      <p:ext uri="{BB962C8B-B14F-4D97-AF65-F5344CB8AC3E}">
        <p14:creationId xmlns:p14="http://schemas.microsoft.com/office/powerpoint/2010/main" val="1032632677"/>
      </p:ext>
    </p:extLst>
  </p:cSld>
  <p:clrMapOvr>
    <a:masterClrMapping/>
  </p:clrMapOvr>
</p:sldLayout>
</file>

<file path=ppt/slideLayouts/slideLayout40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lgn="ct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5FE8624F-FBE7-CB4C-A1D1-155976309F53}" type="slidenum">
              <a:rPr lang="en-US"/>
              <a:pPr>
                <a:defRPr/>
              </a:pPr>
              <a:t>‹#›</a:t>
            </a:fld>
            <a:endParaRPr lang="en-US"/>
          </a:p>
        </p:txBody>
      </p:sp>
    </p:spTree>
    <p:extLst>
      <p:ext uri="{BB962C8B-B14F-4D97-AF65-F5344CB8AC3E}">
        <p14:creationId xmlns:p14="http://schemas.microsoft.com/office/powerpoint/2010/main" val="3909703021"/>
      </p:ext>
    </p:extLst>
  </p:cSld>
  <p:clrMapOvr>
    <a:masterClrMapping/>
  </p:clrMapOvr>
</p:sldLayout>
</file>

<file path=ppt/slideLayouts/slideLayout40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8F421922-639B-D94E-850D-61AE0215CE64}" type="slidenum">
              <a:rPr lang="en-US"/>
              <a:pPr>
                <a:defRPr/>
              </a:pPr>
              <a:t>‹#›</a:t>
            </a:fld>
            <a:endParaRPr lang="en-US"/>
          </a:p>
        </p:txBody>
      </p:sp>
    </p:spTree>
    <p:extLst>
      <p:ext uri="{BB962C8B-B14F-4D97-AF65-F5344CB8AC3E}">
        <p14:creationId xmlns:p14="http://schemas.microsoft.com/office/powerpoint/2010/main" val="4100305912"/>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4"/>
          <p:cNvSpPr>
            <a:spLocks noGrp="1" noChangeArrowheads="1"/>
          </p:cNvSpPr>
          <p:nvPr>
            <p:ph type="dt" sz="half" idx="10"/>
          </p:nvPr>
        </p:nvSpPr>
        <p:spPr>
          <a:ln/>
        </p:spPr>
        <p:txBody>
          <a:bodyPr/>
          <a:lstStyle>
            <a:lvl1pPr>
              <a:defRPr/>
            </a:lvl1pPr>
          </a:lstStyle>
          <a:p>
            <a:pPr>
              <a:defRPr/>
            </a:pPr>
            <a:endParaRPr lang="en-US"/>
          </a:p>
        </p:txBody>
      </p:sp>
      <p:sp>
        <p:nvSpPr>
          <p:cNvPr id="3" name="Rectangle 45"/>
          <p:cNvSpPr>
            <a:spLocks noGrp="1" noChangeArrowheads="1"/>
          </p:cNvSpPr>
          <p:nvPr>
            <p:ph type="ftr" sz="quarter" idx="11"/>
          </p:nvPr>
        </p:nvSpPr>
        <p:spPr>
          <a:ln/>
        </p:spPr>
        <p:txBody>
          <a:bodyPr/>
          <a:lstStyle>
            <a:lvl1pPr>
              <a:defRPr/>
            </a:lvl1pPr>
          </a:lstStyle>
          <a:p>
            <a:pPr>
              <a:defRPr/>
            </a:pPr>
            <a:endParaRPr lang="en-US"/>
          </a:p>
        </p:txBody>
      </p:sp>
      <p:sp>
        <p:nvSpPr>
          <p:cNvPr id="4" name="Rectangle 46"/>
          <p:cNvSpPr>
            <a:spLocks noGrp="1" noChangeArrowheads="1"/>
          </p:cNvSpPr>
          <p:nvPr>
            <p:ph type="sldNum" sz="quarter" idx="12"/>
          </p:nvPr>
        </p:nvSpPr>
        <p:spPr>
          <a:ln/>
        </p:spPr>
        <p:txBody>
          <a:bodyPr/>
          <a:lstStyle>
            <a:lvl1pPr>
              <a:defRPr/>
            </a:lvl1pPr>
          </a:lstStyle>
          <a:p>
            <a:pPr>
              <a:defRPr/>
            </a:pPr>
            <a:fld id="{3B8B8F34-4716-D543-A876-0F04F8F60B4C}" type="slidenum">
              <a:rPr lang="en-US"/>
              <a:pPr>
                <a:defRPr/>
              </a:pPr>
              <a:t>‹#›</a:t>
            </a:fld>
            <a:endParaRPr lang="en-US"/>
          </a:p>
        </p:txBody>
      </p:sp>
    </p:spTree>
    <p:extLst>
      <p:ext uri="{BB962C8B-B14F-4D97-AF65-F5344CB8AC3E}">
        <p14:creationId xmlns:p14="http://schemas.microsoft.com/office/powerpoint/2010/main" val="2432774271"/>
      </p:ext>
    </p:extLst>
  </p:cSld>
  <p:clrMapOvr>
    <a:masterClrMapping/>
  </p:clrMapOvr>
</p:sldLayout>
</file>

<file path=ppt/slideLayouts/slideLayout41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2C636029-28F8-C74C-BC4F-B27B77B54025}" type="slidenum">
              <a:rPr lang="en-US"/>
              <a:pPr>
                <a:defRPr/>
              </a:pPr>
              <a:t>‹#›</a:t>
            </a:fld>
            <a:endParaRPr lang="en-US"/>
          </a:p>
        </p:txBody>
      </p:sp>
    </p:spTree>
    <p:extLst>
      <p:ext uri="{BB962C8B-B14F-4D97-AF65-F5344CB8AC3E}">
        <p14:creationId xmlns:p14="http://schemas.microsoft.com/office/powerpoint/2010/main" val="1631297664"/>
      </p:ext>
    </p:extLst>
  </p:cSld>
  <p:clrMapOvr>
    <a:masterClrMapping/>
  </p:clrMapOvr>
</p:sldLayout>
</file>

<file path=ppt/slideLayouts/slideLayout41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88D8F855-A994-7F47-89C6-145F3C0CDBEB}" type="slidenum">
              <a:rPr lang="en-US"/>
              <a:pPr>
                <a:defRPr/>
              </a:pPr>
              <a:t>‹#›</a:t>
            </a:fld>
            <a:endParaRPr lang="en-US"/>
          </a:p>
        </p:txBody>
      </p:sp>
    </p:spTree>
    <p:extLst>
      <p:ext uri="{BB962C8B-B14F-4D97-AF65-F5344CB8AC3E}">
        <p14:creationId xmlns:p14="http://schemas.microsoft.com/office/powerpoint/2010/main" val="338113857"/>
      </p:ext>
    </p:extLst>
  </p:cSld>
  <p:clrMapOvr>
    <a:masterClrMapping/>
  </p:clrMapOvr>
</p:sldLayout>
</file>

<file path=ppt/slideLayouts/slideLayout41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9C9D741A-F786-5548-9EBD-86A2A7B0A3C7}" type="slidenum">
              <a:rPr lang="en-US"/>
              <a:pPr>
                <a:defRPr/>
              </a:pPr>
              <a:t>‹#›</a:t>
            </a:fld>
            <a:endParaRPr lang="en-US"/>
          </a:p>
        </p:txBody>
      </p:sp>
    </p:spTree>
    <p:extLst>
      <p:ext uri="{BB962C8B-B14F-4D97-AF65-F5344CB8AC3E}">
        <p14:creationId xmlns:p14="http://schemas.microsoft.com/office/powerpoint/2010/main" val="1272676457"/>
      </p:ext>
    </p:extLst>
  </p:cSld>
  <p:clrMapOvr>
    <a:masterClrMapping/>
  </p:clrMapOvr>
</p:sldLayout>
</file>

<file path=ppt/slideLayouts/slideLayout41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B0D56EDB-A00C-A541-A783-1B1F87027E28}" type="slidenum">
              <a:rPr lang="en-US"/>
              <a:pPr>
                <a:defRPr/>
              </a:pPr>
              <a:t>‹#›</a:t>
            </a:fld>
            <a:endParaRPr lang="en-US"/>
          </a:p>
        </p:txBody>
      </p:sp>
    </p:spTree>
    <p:extLst>
      <p:ext uri="{BB962C8B-B14F-4D97-AF65-F5344CB8AC3E}">
        <p14:creationId xmlns:p14="http://schemas.microsoft.com/office/powerpoint/2010/main" val="1338549914"/>
      </p:ext>
    </p:extLst>
  </p:cSld>
  <p:clrMapOvr>
    <a:masterClrMapping/>
  </p:clrMapOvr>
</p:sldLayout>
</file>

<file path=ppt/slideLayouts/slideLayout414.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94C04B50-37E3-C44F-8A3C-E0EECB2AD8EF}" type="slidenum">
              <a:rPr lang="en-US"/>
              <a:pPr>
                <a:defRPr/>
              </a:pPr>
              <a:t>‹#›</a:t>
            </a:fld>
            <a:endParaRPr lang="en-US"/>
          </a:p>
        </p:txBody>
      </p:sp>
    </p:spTree>
    <p:extLst>
      <p:ext uri="{BB962C8B-B14F-4D97-AF65-F5344CB8AC3E}">
        <p14:creationId xmlns:p14="http://schemas.microsoft.com/office/powerpoint/2010/main" val="640734576"/>
      </p:ext>
    </p:extLst>
  </p:cSld>
  <p:clrMapOvr>
    <a:masterClrMapping/>
  </p:clrMapOvr>
</p:sldLayout>
</file>

<file path=ppt/slideLayouts/slideLayout415.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p:txBody>
          <a:bodyPr/>
          <a:lstStyle>
            <a:lvl1pPr algn="ctr">
              <a:defRPr/>
            </a:lvl1pPr>
          </a:lstStyle>
          <a:p>
            <a:pPr>
              <a:defRPr/>
            </a:pPr>
            <a:endParaRPr lang="en-US"/>
          </a:p>
        </p:txBody>
      </p:sp>
      <p:sp>
        <p:nvSpPr>
          <p:cNvPr id="7" name="Rectangle 5"/>
          <p:cNvSpPr>
            <a:spLocks noGrp="1" noChangeArrowheads="1"/>
          </p:cNvSpPr>
          <p:nvPr>
            <p:ph type="ftr" sz="quarter" idx="11"/>
          </p:nvPr>
        </p:nvSpPr>
        <p:spPr/>
        <p:txBody>
          <a:bodyPr/>
          <a:lstStyle>
            <a:lvl1pPr>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vl1pPr>
          </a:lstStyle>
          <a:p>
            <a:pPr>
              <a:defRPr/>
            </a:pPr>
            <a:fld id="{BFC77593-07CE-C543-8177-94D0EF123715}" type="slidenum">
              <a:rPr lang="en-US"/>
              <a:pPr>
                <a:defRPr/>
              </a:pPr>
              <a:t>‹#›</a:t>
            </a:fld>
            <a:endParaRPr lang="en-US"/>
          </a:p>
        </p:txBody>
      </p:sp>
    </p:spTree>
    <p:extLst>
      <p:ext uri="{BB962C8B-B14F-4D97-AF65-F5344CB8AC3E}">
        <p14:creationId xmlns:p14="http://schemas.microsoft.com/office/powerpoint/2010/main" val="4187623538"/>
      </p:ext>
    </p:extLst>
  </p:cSld>
  <p:clrMapOvr>
    <a:masterClrMapping/>
  </p:clrMapOvr>
</p:sldLayout>
</file>

<file path=ppt/slideLayouts/slideLayout41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0D40FE99-9208-1642-8B2F-8EC8B82CB1D8}" type="slidenum">
              <a:rPr lang="en-US"/>
              <a:pPr>
                <a:defRPr/>
              </a:pPr>
              <a:t>‹#›</a:t>
            </a:fld>
            <a:endParaRPr lang="en-US"/>
          </a:p>
        </p:txBody>
      </p:sp>
    </p:spTree>
    <p:extLst>
      <p:ext uri="{BB962C8B-B14F-4D97-AF65-F5344CB8AC3E}">
        <p14:creationId xmlns:p14="http://schemas.microsoft.com/office/powerpoint/2010/main" val="1689117387"/>
      </p:ext>
    </p:extLst>
  </p:cSld>
  <p:clrMapOvr>
    <a:masterClrMapping/>
  </p:clrMapOvr>
</p:sldLayout>
</file>

<file path=ppt/slideLayouts/slideLayout41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84E23DA4-51ED-B944-B40D-02B815B098D7}" type="slidenum">
              <a:rPr lang="en-US"/>
              <a:pPr>
                <a:defRPr/>
              </a:pPr>
              <a:t>‹#›</a:t>
            </a:fld>
            <a:endParaRPr lang="en-US"/>
          </a:p>
        </p:txBody>
      </p:sp>
    </p:spTree>
    <p:extLst>
      <p:ext uri="{BB962C8B-B14F-4D97-AF65-F5344CB8AC3E}">
        <p14:creationId xmlns:p14="http://schemas.microsoft.com/office/powerpoint/2010/main" val="1851350688"/>
      </p:ext>
    </p:extLst>
  </p:cSld>
  <p:clrMapOvr>
    <a:masterClrMapping/>
  </p:clrMapOvr>
</p:sldLayout>
</file>

<file path=ppt/slideLayouts/slideLayout41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A855089F-19BD-4440-83EB-BD64C478C3B4}" type="slidenum">
              <a:rPr lang="en-US"/>
              <a:pPr>
                <a:defRPr/>
              </a:pPr>
              <a:t>‹#›</a:t>
            </a:fld>
            <a:endParaRPr lang="en-US"/>
          </a:p>
        </p:txBody>
      </p:sp>
    </p:spTree>
    <p:extLst>
      <p:ext uri="{BB962C8B-B14F-4D97-AF65-F5344CB8AC3E}">
        <p14:creationId xmlns:p14="http://schemas.microsoft.com/office/powerpoint/2010/main" val="710199468"/>
      </p:ext>
    </p:extLst>
  </p:cSld>
  <p:clrMapOvr>
    <a:masterClrMapping/>
  </p:clrMapOvr>
</p:sldLayout>
</file>

<file path=ppt/slideLayouts/slideLayout41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36D0C049-A575-2046-A39A-73581A492BF4}" type="slidenum">
              <a:rPr lang="en-US"/>
              <a:pPr>
                <a:defRPr/>
              </a:pPr>
              <a:t>‹#›</a:t>
            </a:fld>
            <a:endParaRPr lang="en-US"/>
          </a:p>
        </p:txBody>
      </p:sp>
    </p:spTree>
    <p:extLst>
      <p:ext uri="{BB962C8B-B14F-4D97-AF65-F5344CB8AC3E}">
        <p14:creationId xmlns:p14="http://schemas.microsoft.com/office/powerpoint/2010/main" val="622191419"/>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4"/>
          <p:cNvSpPr>
            <a:spLocks noGrp="1" noChangeArrowheads="1"/>
          </p:cNvSpPr>
          <p:nvPr>
            <p:ph type="dt" sz="half" idx="10"/>
          </p:nvPr>
        </p:nvSpPr>
        <p:spPr>
          <a:ln/>
        </p:spPr>
        <p:txBody>
          <a:bodyPr/>
          <a:lstStyle>
            <a:lvl1pPr>
              <a:defRPr/>
            </a:lvl1pPr>
          </a:lstStyle>
          <a:p>
            <a:pPr>
              <a:defRPr/>
            </a:pPr>
            <a:endParaRPr lang="en-US"/>
          </a:p>
        </p:txBody>
      </p:sp>
      <p:sp>
        <p:nvSpPr>
          <p:cNvPr id="6" name="Rectangle 45"/>
          <p:cNvSpPr>
            <a:spLocks noGrp="1" noChangeArrowheads="1"/>
          </p:cNvSpPr>
          <p:nvPr>
            <p:ph type="ftr" sz="quarter" idx="11"/>
          </p:nvPr>
        </p:nvSpPr>
        <p:spPr>
          <a:ln/>
        </p:spPr>
        <p:txBody>
          <a:bodyPr/>
          <a:lstStyle>
            <a:lvl1pPr>
              <a:defRPr/>
            </a:lvl1pPr>
          </a:lstStyle>
          <a:p>
            <a:pPr>
              <a:defRPr/>
            </a:pPr>
            <a:endParaRPr lang="en-US"/>
          </a:p>
        </p:txBody>
      </p:sp>
      <p:sp>
        <p:nvSpPr>
          <p:cNvPr id="7" name="Rectangle 46"/>
          <p:cNvSpPr>
            <a:spLocks noGrp="1" noChangeArrowheads="1"/>
          </p:cNvSpPr>
          <p:nvPr>
            <p:ph type="sldNum" sz="quarter" idx="12"/>
          </p:nvPr>
        </p:nvSpPr>
        <p:spPr>
          <a:ln/>
        </p:spPr>
        <p:txBody>
          <a:bodyPr/>
          <a:lstStyle>
            <a:lvl1pPr>
              <a:defRPr/>
            </a:lvl1pPr>
          </a:lstStyle>
          <a:p>
            <a:pPr>
              <a:defRPr/>
            </a:pPr>
            <a:fld id="{8E8EE497-A741-EB41-8C4D-D3C7863EE582}" type="slidenum">
              <a:rPr lang="en-US"/>
              <a:pPr>
                <a:defRPr/>
              </a:pPr>
              <a:t>‹#›</a:t>
            </a:fld>
            <a:endParaRPr lang="en-US"/>
          </a:p>
        </p:txBody>
      </p:sp>
    </p:spTree>
    <p:extLst>
      <p:ext uri="{BB962C8B-B14F-4D97-AF65-F5344CB8AC3E}">
        <p14:creationId xmlns:p14="http://schemas.microsoft.com/office/powerpoint/2010/main" val="920048225"/>
      </p:ext>
    </p:extLst>
  </p:cSld>
  <p:clrMapOvr>
    <a:masterClrMapping/>
  </p:clrMapOvr>
</p:sldLayout>
</file>

<file path=ppt/slideLayouts/slideLayout42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8"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9" name="Rectangle 6"/>
          <p:cNvSpPr>
            <a:spLocks noGrp="1" noChangeArrowheads="1"/>
          </p:cNvSpPr>
          <p:nvPr>
            <p:ph type="sldNum" sz="quarter" idx="12"/>
          </p:nvPr>
        </p:nvSpPr>
        <p:spPr/>
        <p:txBody>
          <a:bodyPr/>
          <a:lstStyle>
            <a:lvl1pPr eaLnBrk="1" hangingPunct="1">
              <a:defRPr/>
            </a:lvl1pPr>
          </a:lstStyle>
          <a:p>
            <a:pPr>
              <a:defRPr/>
            </a:pPr>
            <a:fld id="{8F4DB18B-DCFF-9B42-A3E4-B38F901A0CE1}" type="slidenum">
              <a:rPr lang="en-US"/>
              <a:pPr>
                <a:defRPr/>
              </a:pPr>
              <a:t>‹#›</a:t>
            </a:fld>
            <a:endParaRPr lang="en-US"/>
          </a:p>
        </p:txBody>
      </p:sp>
    </p:spTree>
    <p:extLst>
      <p:ext uri="{BB962C8B-B14F-4D97-AF65-F5344CB8AC3E}">
        <p14:creationId xmlns:p14="http://schemas.microsoft.com/office/powerpoint/2010/main" val="2408889284"/>
      </p:ext>
    </p:extLst>
  </p:cSld>
  <p:clrMapOvr>
    <a:masterClrMapping/>
  </p:clrMapOvr>
</p:sldLayout>
</file>

<file path=ppt/slideLayouts/slideLayout42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4"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5" name="Rectangle 6"/>
          <p:cNvSpPr>
            <a:spLocks noGrp="1" noChangeArrowheads="1"/>
          </p:cNvSpPr>
          <p:nvPr>
            <p:ph type="sldNum" sz="quarter" idx="12"/>
          </p:nvPr>
        </p:nvSpPr>
        <p:spPr/>
        <p:txBody>
          <a:bodyPr/>
          <a:lstStyle>
            <a:lvl1pPr eaLnBrk="1" hangingPunct="1">
              <a:defRPr/>
            </a:lvl1pPr>
          </a:lstStyle>
          <a:p>
            <a:pPr>
              <a:defRPr/>
            </a:pPr>
            <a:fld id="{80CB6AFF-7833-5942-B9DE-EE34BC0DFEFE}" type="slidenum">
              <a:rPr lang="en-US"/>
              <a:pPr>
                <a:defRPr/>
              </a:pPr>
              <a:t>‹#›</a:t>
            </a:fld>
            <a:endParaRPr lang="en-US"/>
          </a:p>
        </p:txBody>
      </p:sp>
    </p:spTree>
    <p:extLst>
      <p:ext uri="{BB962C8B-B14F-4D97-AF65-F5344CB8AC3E}">
        <p14:creationId xmlns:p14="http://schemas.microsoft.com/office/powerpoint/2010/main" val="2628224134"/>
      </p:ext>
    </p:extLst>
  </p:cSld>
  <p:clrMapOvr>
    <a:masterClrMapping/>
  </p:clrMapOvr>
</p:sldLayout>
</file>

<file path=ppt/slideLayouts/slideLayout42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3"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4" name="Rectangle 6"/>
          <p:cNvSpPr>
            <a:spLocks noGrp="1" noChangeArrowheads="1"/>
          </p:cNvSpPr>
          <p:nvPr>
            <p:ph type="sldNum" sz="quarter" idx="12"/>
          </p:nvPr>
        </p:nvSpPr>
        <p:spPr/>
        <p:txBody>
          <a:bodyPr/>
          <a:lstStyle>
            <a:lvl1pPr eaLnBrk="1" hangingPunct="1">
              <a:defRPr/>
            </a:lvl1pPr>
          </a:lstStyle>
          <a:p>
            <a:pPr>
              <a:defRPr/>
            </a:pPr>
            <a:fld id="{165CF3C1-9411-FB48-BEB5-D870D31FAFC5}" type="slidenum">
              <a:rPr lang="en-US"/>
              <a:pPr>
                <a:defRPr/>
              </a:pPr>
              <a:t>‹#›</a:t>
            </a:fld>
            <a:endParaRPr lang="en-US"/>
          </a:p>
        </p:txBody>
      </p:sp>
    </p:spTree>
    <p:extLst>
      <p:ext uri="{BB962C8B-B14F-4D97-AF65-F5344CB8AC3E}">
        <p14:creationId xmlns:p14="http://schemas.microsoft.com/office/powerpoint/2010/main" val="2483775968"/>
      </p:ext>
    </p:extLst>
  </p:cSld>
  <p:clrMapOvr>
    <a:masterClrMapping/>
  </p:clrMapOvr>
</p:sldLayout>
</file>

<file path=ppt/slideLayouts/slideLayout42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ED6BE642-9303-BB4F-8E5B-8AF0856FC427}" type="slidenum">
              <a:rPr lang="en-US"/>
              <a:pPr>
                <a:defRPr/>
              </a:pPr>
              <a:t>‹#›</a:t>
            </a:fld>
            <a:endParaRPr lang="en-US"/>
          </a:p>
        </p:txBody>
      </p:sp>
    </p:spTree>
    <p:extLst>
      <p:ext uri="{BB962C8B-B14F-4D97-AF65-F5344CB8AC3E}">
        <p14:creationId xmlns:p14="http://schemas.microsoft.com/office/powerpoint/2010/main" val="3070033334"/>
      </p:ext>
    </p:extLst>
  </p:cSld>
  <p:clrMapOvr>
    <a:masterClrMapping/>
  </p:clrMapOvr>
</p:sldLayout>
</file>

<file path=ppt/slideLayouts/slideLayout42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D192C91B-92E3-CB43-B848-11604A75B21F}" type="slidenum">
              <a:rPr lang="en-US"/>
              <a:pPr>
                <a:defRPr/>
              </a:pPr>
              <a:t>‹#›</a:t>
            </a:fld>
            <a:endParaRPr lang="en-US"/>
          </a:p>
        </p:txBody>
      </p:sp>
    </p:spTree>
    <p:extLst>
      <p:ext uri="{BB962C8B-B14F-4D97-AF65-F5344CB8AC3E}">
        <p14:creationId xmlns:p14="http://schemas.microsoft.com/office/powerpoint/2010/main" val="1803253947"/>
      </p:ext>
    </p:extLst>
  </p:cSld>
  <p:clrMapOvr>
    <a:masterClrMapping/>
  </p:clrMapOvr>
</p:sldLayout>
</file>

<file path=ppt/slideLayouts/slideLayout42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E96F313C-F364-B044-8373-FC39319D19A1}" type="slidenum">
              <a:rPr lang="en-US"/>
              <a:pPr>
                <a:defRPr/>
              </a:pPr>
              <a:t>‹#›</a:t>
            </a:fld>
            <a:endParaRPr lang="en-US"/>
          </a:p>
        </p:txBody>
      </p:sp>
    </p:spTree>
    <p:extLst>
      <p:ext uri="{BB962C8B-B14F-4D97-AF65-F5344CB8AC3E}">
        <p14:creationId xmlns:p14="http://schemas.microsoft.com/office/powerpoint/2010/main" val="3462177171"/>
      </p:ext>
    </p:extLst>
  </p:cSld>
  <p:clrMapOvr>
    <a:masterClrMapping/>
  </p:clrMapOvr>
</p:sldLayout>
</file>

<file path=ppt/slideLayouts/slideLayout42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3DD109F5-8C7B-3845-B6C7-54A49D2E3AF6}" type="slidenum">
              <a:rPr lang="en-US"/>
              <a:pPr>
                <a:defRPr/>
              </a:pPr>
              <a:t>‹#›</a:t>
            </a:fld>
            <a:endParaRPr lang="en-US"/>
          </a:p>
        </p:txBody>
      </p:sp>
    </p:spTree>
    <p:extLst>
      <p:ext uri="{BB962C8B-B14F-4D97-AF65-F5344CB8AC3E}">
        <p14:creationId xmlns:p14="http://schemas.microsoft.com/office/powerpoint/2010/main" val="1099204651"/>
      </p:ext>
    </p:extLst>
  </p:cSld>
  <p:clrMapOvr>
    <a:masterClrMapping/>
  </p:clrMapOvr>
</p:sldLayout>
</file>

<file path=ppt/slideLayouts/slideLayout427.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8"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9" name="Rectangle 6"/>
          <p:cNvSpPr>
            <a:spLocks noGrp="1" noChangeArrowheads="1"/>
          </p:cNvSpPr>
          <p:nvPr>
            <p:ph type="sldNum" sz="quarter" idx="12"/>
          </p:nvPr>
        </p:nvSpPr>
        <p:spPr/>
        <p:txBody>
          <a:bodyPr/>
          <a:lstStyle>
            <a:lvl1pPr eaLnBrk="1" hangingPunct="1">
              <a:defRPr/>
            </a:lvl1pPr>
          </a:lstStyle>
          <a:p>
            <a:pPr>
              <a:defRPr/>
            </a:pPr>
            <a:fld id="{9DF38716-648E-C441-A175-12E6C0A53591}" type="slidenum">
              <a:rPr lang="en-US"/>
              <a:pPr>
                <a:defRPr/>
              </a:pPr>
              <a:t>‹#›</a:t>
            </a:fld>
            <a:endParaRPr lang="en-US"/>
          </a:p>
        </p:txBody>
      </p:sp>
    </p:spTree>
    <p:extLst>
      <p:ext uri="{BB962C8B-B14F-4D97-AF65-F5344CB8AC3E}">
        <p14:creationId xmlns:p14="http://schemas.microsoft.com/office/powerpoint/2010/main" val="3409624842"/>
      </p:ext>
    </p:extLst>
  </p:cSld>
  <p:clrMapOvr>
    <a:masterClrMapping/>
  </p:clrMapOvr>
</p:sldLayout>
</file>

<file path=ppt/slideLayouts/slideLayout428.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7"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8" name="Rectangle 6"/>
          <p:cNvSpPr>
            <a:spLocks noGrp="1" noChangeArrowheads="1"/>
          </p:cNvSpPr>
          <p:nvPr>
            <p:ph type="sldNum" sz="quarter" idx="12"/>
          </p:nvPr>
        </p:nvSpPr>
        <p:spPr/>
        <p:txBody>
          <a:bodyPr/>
          <a:lstStyle>
            <a:lvl1pPr eaLnBrk="1" hangingPunct="1">
              <a:defRPr/>
            </a:lvl1pPr>
          </a:lstStyle>
          <a:p>
            <a:pPr>
              <a:defRPr/>
            </a:pPr>
            <a:fld id="{918FDDCA-57C2-0741-8EA1-D84DACCD1743}" type="slidenum">
              <a:rPr lang="en-US"/>
              <a:pPr>
                <a:defRPr/>
              </a:pPr>
              <a:t>‹#›</a:t>
            </a:fld>
            <a:endParaRPr lang="en-US"/>
          </a:p>
        </p:txBody>
      </p:sp>
    </p:spTree>
    <p:extLst>
      <p:ext uri="{BB962C8B-B14F-4D97-AF65-F5344CB8AC3E}">
        <p14:creationId xmlns:p14="http://schemas.microsoft.com/office/powerpoint/2010/main" val="4291845155"/>
      </p:ext>
    </p:extLst>
  </p:cSld>
  <p:clrMapOvr>
    <a:masterClrMapping/>
  </p:clrMapOvr>
</p:sldLayout>
</file>

<file path=ppt/slideLayouts/slideLayout429.xml><?xml version="1.0" encoding="utf-8"?>
<p:sldLayout xmlns:a="http://schemas.openxmlformats.org/drawingml/2006/main" xmlns:r="http://schemas.openxmlformats.org/officeDocument/2006/relationships" xmlns:p="http://schemas.openxmlformats.org/presentationml/2006/main" type="tx">
  <p:cSld name="Relevance">
    <p:spTree>
      <p:nvGrpSpPr>
        <p:cNvPr id="1" name=""/>
        <p:cNvGrpSpPr/>
        <p:nvPr/>
      </p:nvGrpSpPr>
      <p:grpSpPr>
        <a:xfrm>
          <a:off x="0" y="0"/>
          <a:ext cx="0" cy="0"/>
          <a:chOff x="0" y="0"/>
          <a:chExt cx="0" cy="0"/>
        </a:xfrm>
      </p:grpSpPr>
      <p:sp>
        <p:nvSpPr>
          <p:cNvPr id="12"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356023761"/>
      </p:ext>
    </p:extLst>
  </p:cSld>
  <p:clrMapOvr>
    <a:masterClrMapping/>
  </p:clrMapOvr>
  <p:transition spd="med"/>
</p:sldLayout>
</file>

<file path=ppt/slideLayouts/slideLayout4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4"/>
          <p:cNvSpPr>
            <a:spLocks noGrp="1" noChangeArrowheads="1"/>
          </p:cNvSpPr>
          <p:nvPr>
            <p:ph type="dt" sz="half" idx="10"/>
          </p:nvPr>
        </p:nvSpPr>
        <p:spPr>
          <a:ln/>
        </p:spPr>
        <p:txBody>
          <a:bodyPr/>
          <a:lstStyle>
            <a:lvl1pPr>
              <a:defRPr/>
            </a:lvl1pPr>
          </a:lstStyle>
          <a:p>
            <a:pPr>
              <a:defRPr/>
            </a:pPr>
            <a:endParaRPr lang="en-US"/>
          </a:p>
        </p:txBody>
      </p:sp>
      <p:sp>
        <p:nvSpPr>
          <p:cNvPr id="6" name="Rectangle 45"/>
          <p:cNvSpPr>
            <a:spLocks noGrp="1" noChangeArrowheads="1"/>
          </p:cNvSpPr>
          <p:nvPr>
            <p:ph type="ftr" sz="quarter" idx="11"/>
          </p:nvPr>
        </p:nvSpPr>
        <p:spPr>
          <a:ln/>
        </p:spPr>
        <p:txBody>
          <a:bodyPr/>
          <a:lstStyle>
            <a:lvl1pPr>
              <a:defRPr/>
            </a:lvl1pPr>
          </a:lstStyle>
          <a:p>
            <a:pPr>
              <a:defRPr/>
            </a:pPr>
            <a:endParaRPr lang="en-US"/>
          </a:p>
        </p:txBody>
      </p:sp>
      <p:sp>
        <p:nvSpPr>
          <p:cNvPr id="7" name="Rectangle 46"/>
          <p:cNvSpPr>
            <a:spLocks noGrp="1" noChangeArrowheads="1"/>
          </p:cNvSpPr>
          <p:nvPr>
            <p:ph type="sldNum" sz="quarter" idx="12"/>
          </p:nvPr>
        </p:nvSpPr>
        <p:spPr>
          <a:ln/>
        </p:spPr>
        <p:txBody>
          <a:bodyPr/>
          <a:lstStyle>
            <a:lvl1pPr>
              <a:defRPr/>
            </a:lvl1pPr>
          </a:lstStyle>
          <a:p>
            <a:pPr>
              <a:defRPr/>
            </a:pPr>
            <a:fld id="{A8CECB83-E4B0-C74E-947F-1B8D1387FFC6}" type="slidenum">
              <a:rPr lang="en-US"/>
              <a:pPr>
                <a:defRPr/>
              </a:pPr>
              <a:t>‹#›</a:t>
            </a:fld>
            <a:endParaRPr lang="en-US"/>
          </a:p>
        </p:txBody>
      </p:sp>
    </p:spTree>
    <p:extLst>
      <p:ext uri="{BB962C8B-B14F-4D97-AF65-F5344CB8AC3E}">
        <p14:creationId xmlns:p14="http://schemas.microsoft.com/office/powerpoint/2010/main" val="3351394940"/>
      </p:ext>
    </p:extLst>
  </p:cSld>
  <p:clrMapOvr>
    <a:masterClrMapping/>
  </p:clrMapOvr>
</p:sldLayout>
</file>

<file path=ppt/slideLayouts/slideLayout430.xml><?xml version="1.0" encoding="utf-8"?>
<p:sldLayout xmlns:a="http://schemas.openxmlformats.org/drawingml/2006/main" xmlns:r="http://schemas.openxmlformats.org/officeDocument/2006/relationships" xmlns:p="http://schemas.openxmlformats.org/presentationml/2006/main" showMasterSp="0" type="tx">
  <p:cSld name="Relevance copy">
    <p:spTree>
      <p:nvGrpSpPr>
        <p:cNvPr id="1" name=""/>
        <p:cNvGrpSpPr/>
        <p:nvPr/>
      </p:nvGrpSpPr>
      <p:grpSpPr>
        <a:xfrm>
          <a:off x="0" y="0"/>
          <a:ext cx="0" cy="0"/>
          <a:chOff x="0" y="0"/>
          <a:chExt cx="0" cy="0"/>
        </a:xfrm>
      </p:grpSpPr>
      <p:pic>
        <p:nvPicPr>
          <p:cNvPr id="19" name="Relevance of Genesis in Today's World_Scripture.jpg" descr="Relevance of Genesis in Today's World_Scripture.jpg"/>
          <p:cNvPicPr>
            <a:picLocks noChangeAspect="1"/>
          </p:cNvPicPr>
          <p:nvPr/>
        </p:nvPicPr>
        <p:blipFill>
          <a:blip r:embed="rId2"/>
          <a:stretch>
            <a:fillRect/>
          </a:stretch>
        </p:blipFill>
        <p:spPr>
          <a:xfrm>
            <a:off x="0" y="0"/>
            <a:ext cx="9144000" cy="6858000"/>
          </a:xfrm>
          <a:prstGeom prst="rect">
            <a:avLst/>
          </a:prstGeom>
          <a:ln w="12700">
            <a:miter lim="400000"/>
          </a:ln>
        </p:spPr>
      </p:pic>
      <p:sp>
        <p:nvSpPr>
          <p:cNvPr id="20" name="Title Text"/>
          <p:cNvSpPr txBox="1">
            <a:spLocks noGrp="1"/>
          </p:cNvSpPr>
          <p:nvPr>
            <p:ph type="title"/>
          </p:nvPr>
        </p:nvSpPr>
        <p:spPr>
          <a:xfrm>
            <a:off x="666750" y="692150"/>
            <a:ext cx="7810500" cy="5454650"/>
          </a:xfrm>
          <a:prstGeom prst="rect">
            <a:avLst/>
          </a:prstGeom>
          <a:effectLst>
            <a:outerShdw blurRad="50800" dist="38100" dir="5400000" rotWithShape="0">
              <a:srgbClr val="000000">
                <a:alpha val="40000"/>
              </a:srgbClr>
            </a:outerShdw>
          </a:effectLst>
        </p:spPr>
        <p:txBody>
          <a:bodyPr lIns="0" tIns="0" rIns="0" bIns="0" anchor="t"/>
          <a:lstStyle>
            <a:lvl1pPr algn="l">
              <a:defRPr sz="2700">
                <a:solidFill>
                  <a:srgbClr val="FEFCDD"/>
                </a:solidFill>
                <a:latin typeface="Helvetica"/>
                <a:ea typeface="Helvetica"/>
                <a:cs typeface="Helvetica"/>
                <a:sym typeface="Helvetica"/>
              </a:defRPr>
            </a:lvl1pPr>
          </a:lstStyle>
          <a:p>
            <a:r>
              <a:t>Title Text</a:t>
            </a:r>
          </a:p>
        </p:txBody>
      </p:sp>
      <p:sp>
        <p:nvSpPr>
          <p:cNvPr id="21"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577588275"/>
      </p:ext>
    </p:extLst>
  </p:cSld>
  <p:clrMapOvr>
    <a:masterClrMapping/>
  </p:clrMapOvr>
  <p:transition spd="med"/>
</p:sldLayout>
</file>

<file path=ppt/slideLayouts/slideLayout431.xml><?xml version="1.0" encoding="utf-8"?>
<p:sldLayout xmlns:a="http://schemas.openxmlformats.org/drawingml/2006/main" xmlns:r="http://schemas.openxmlformats.org/officeDocument/2006/relationships" xmlns:p="http://schemas.openxmlformats.org/presentationml/2006/main" showMasterSp="0" type="tx">
  <p:cSld name="Relevance copy 1">
    <p:spTree>
      <p:nvGrpSpPr>
        <p:cNvPr id="1" name=""/>
        <p:cNvGrpSpPr/>
        <p:nvPr/>
      </p:nvGrpSpPr>
      <p:grpSpPr>
        <a:xfrm>
          <a:off x="0" y="0"/>
          <a:ext cx="0" cy="0"/>
          <a:chOff x="0" y="0"/>
          <a:chExt cx="0" cy="0"/>
        </a:xfrm>
      </p:grpSpPr>
      <p:pic>
        <p:nvPicPr>
          <p:cNvPr id="28" name="Relevance of Genesis in Today's World_Scripture.jpg" descr="Relevance of Genesis in Today's World_Scripture.jpg"/>
          <p:cNvPicPr>
            <a:picLocks noChangeAspect="1"/>
          </p:cNvPicPr>
          <p:nvPr/>
        </p:nvPicPr>
        <p:blipFill>
          <a:blip r:embed="rId2"/>
          <a:stretch>
            <a:fillRect/>
          </a:stretch>
        </p:blipFill>
        <p:spPr>
          <a:xfrm>
            <a:off x="0" y="0"/>
            <a:ext cx="9144000" cy="6858000"/>
          </a:xfrm>
          <a:prstGeom prst="rect">
            <a:avLst/>
          </a:prstGeom>
          <a:ln w="12700">
            <a:miter lim="400000"/>
          </a:ln>
        </p:spPr>
      </p:pic>
      <p:sp>
        <p:nvSpPr>
          <p:cNvPr id="29" name="Title Text"/>
          <p:cNvSpPr txBox="1">
            <a:spLocks noGrp="1"/>
          </p:cNvSpPr>
          <p:nvPr>
            <p:ph type="title"/>
          </p:nvPr>
        </p:nvSpPr>
        <p:spPr>
          <a:xfrm>
            <a:off x="666750" y="692150"/>
            <a:ext cx="7810500" cy="4768850"/>
          </a:xfrm>
          <a:prstGeom prst="rect">
            <a:avLst/>
          </a:prstGeom>
          <a:effectLst>
            <a:outerShdw blurRad="50800" dist="38100" dir="5400000" rotWithShape="0">
              <a:srgbClr val="000000">
                <a:alpha val="40000"/>
              </a:srgbClr>
            </a:outerShdw>
          </a:effectLst>
        </p:spPr>
        <p:txBody>
          <a:bodyPr lIns="0" tIns="0" rIns="0" bIns="0" anchor="t"/>
          <a:lstStyle>
            <a:lvl1pPr algn="l">
              <a:defRPr sz="2700">
                <a:solidFill>
                  <a:srgbClr val="FEFCDD"/>
                </a:solidFill>
                <a:latin typeface="Helvetica"/>
                <a:ea typeface="Helvetica"/>
                <a:cs typeface="Helvetica"/>
                <a:sym typeface="Helvetica"/>
              </a:defRPr>
            </a:lvl1pPr>
          </a:lstStyle>
          <a:p>
            <a:r>
              <a:t>Title Text</a:t>
            </a:r>
          </a:p>
        </p:txBody>
      </p:sp>
      <p:sp>
        <p:nvSpPr>
          <p:cNvPr id="30" name="Body Level One…"/>
          <p:cNvSpPr txBox="1">
            <a:spLocks noGrp="1"/>
          </p:cNvSpPr>
          <p:nvPr>
            <p:ph type="body" sz="quarter" idx="1"/>
          </p:nvPr>
        </p:nvSpPr>
        <p:spPr>
          <a:xfrm>
            <a:off x="657225" y="5454650"/>
            <a:ext cx="7824788" cy="844550"/>
          </a:xfrm>
          <a:prstGeom prst="rect">
            <a:avLst/>
          </a:prstGeom>
          <a:effectLst>
            <a:outerShdw blurRad="50800" dist="38100" dir="5400000" rotWithShape="0">
              <a:srgbClr val="000000">
                <a:alpha val="40000"/>
              </a:srgbClr>
            </a:outerShdw>
          </a:effectLst>
        </p:spPr>
        <p:txBody>
          <a:bodyPr lIns="0" tIns="0" rIns="0" bIns="0" anchor="t"/>
          <a:lstStyle>
            <a:lvl1pPr marL="0" indent="0">
              <a:spcBef>
                <a:spcPts val="0"/>
              </a:spcBef>
              <a:buSzTx/>
              <a:buNone/>
              <a:defRPr sz="1350">
                <a:solidFill>
                  <a:srgbClr val="FEFCDD"/>
                </a:solidFill>
                <a:latin typeface="Helvetica"/>
                <a:ea typeface="Helvetica"/>
                <a:cs typeface="Helvetica"/>
                <a:sym typeface="Helvetica"/>
              </a:defRPr>
            </a:lvl1pPr>
            <a:lvl2pPr marL="0" indent="0">
              <a:spcBef>
                <a:spcPts val="0"/>
              </a:spcBef>
              <a:buSzTx/>
              <a:buNone/>
              <a:defRPr sz="1350">
                <a:solidFill>
                  <a:srgbClr val="FEFCDD"/>
                </a:solidFill>
                <a:latin typeface="Helvetica"/>
                <a:ea typeface="Helvetica"/>
                <a:cs typeface="Helvetica"/>
                <a:sym typeface="Helvetica"/>
              </a:defRPr>
            </a:lvl2pPr>
            <a:lvl3pPr marL="0" indent="0">
              <a:spcBef>
                <a:spcPts val="0"/>
              </a:spcBef>
              <a:buSzTx/>
              <a:buNone/>
              <a:defRPr sz="1350">
                <a:solidFill>
                  <a:srgbClr val="FEFCDD"/>
                </a:solidFill>
                <a:latin typeface="Helvetica"/>
                <a:ea typeface="Helvetica"/>
                <a:cs typeface="Helvetica"/>
                <a:sym typeface="Helvetica"/>
              </a:defRPr>
            </a:lvl3pPr>
            <a:lvl4pPr marL="0" indent="0">
              <a:spcBef>
                <a:spcPts val="0"/>
              </a:spcBef>
              <a:buSzTx/>
              <a:buNone/>
              <a:defRPr sz="1350">
                <a:solidFill>
                  <a:srgbClr val="FEFCDD"/>
                </a:solidFill>
                <a:latin typeface="Helvetica"/>
                <a:ea typeface="Helvetica"/>
                <a:cs typeface="Helvetica"/>
                <a:sym typeface="Helvetica"/>
              </a:defRPr>
            </a:lvl4pPr>
            <a:lvl5pPr marL="0" indent="0">
              <a:spcBef>
                <a:spcPts val="0"/>
              </a:spcBef>
              <a:buSzTx/>
              <a:buNone/>
              <a:defRPr sz="1350">
                <a:solidFill>
                  <a:srgbClr val="FEFCDD"/>
                </a:solidFill>
                <a:latin typeface="Helvetica"/>
                <a:ea typeface="Helvetica"/>
                <a:cs typeface="Helvetica"/>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31"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379111782"/>
      </p:ext>
    </p:extLst>
  </p:cSld>
  <p:clrMapOvr>
    <a:masterClrMapping/>
  </p:clrMapOvr>
  <p:transition spd="med"/>
</p:sldLayout>
</file>

<file path=ppt/slideLayouts/slideLayout432.xml><?xml version="1.0" encoding="utf-8"?>
<p:sldLayout xmlns:a="http://schemas.openxmlformats.org/drawingml/2006/main" xmlns:r="http://schemas.openxmlformats.org/officeDocument/2006/relationships" xmlns:p="http://schemas.openxmlformats.org/presentationml/2006/main" showMasterSp="0" type="tx">
  <p:cSld name="Bullet">
    <p:spTree>
      <p:nvGrpSpPr>
        <p:cNvPr id="1" name=""/>
        <p:cNvGrpSpPr/>
        <p:nvPr/>
      </p:nvGrpSpPr>
      <p:grpSpPr>
        <a:xfrm>
          <a:off x="0" y="0"/>
          <a:ext cx="0" cy="0"/>
          <a:chOff x="0" y="0"/>
          <a:chExt cx="0" cy="0"/>
        </a:xfrm>
      </p:grpSpPr>
      <p:pic>
        <p:nvPicPr>
          <p:cNvPr id="38" name="Relevance of Genesis in Today's World_Scripture.jpg" descr="Relevance of Genesis in Today's World_Scripture.jpg"/>
          <p:cNvPicPr>
            <a:picLocks noChangeAspect="1"/>
          </p:cNvPicPr>
          <p:nvPr/>
        </p:nvPicPr>
        <p:blipFill>
          <a:blip r:embed="rId2"/>
          <a:stretch>
            <a:fillRect/>
          </a:stretch>
        </p:blipFill>
        <p:spPr>
          <a:xfrm>
            <a:off x="0" y="0"/>
            <a:ext cx="9144000" cy="6858000"/>
          </a:xfrm>
          <a:prstGeom prst="rect">
            <a:avLst/>
          </a:prstGeom>
          <a:ln w="12700">
            <a:miter lim="400000"/>
          </a:ln>
        </p:spPr>
      </p:pic>
      <p:sp>
        <p:nvSpPr>
          <p:cNvPr id="39" name="Body Level One…"/>
          <p:cNvSpPr txBox="1">
            <a:spLocks noGrp="1"/>
          </p:cNvSpPr>
          <p:nvPr>
            <p:ph type="body" idx="1"/>
          </p:nvPr>
        </p:nvSpPr>
        <p:spPr>
          <a:xfrm>
            <a:off x="657225" y="698500"/>
            <a:ext cx="7824788" cy="5600700"/>
          </a:xfrm>
          <a:prstGeom prst="rect">
            <a:avLst/>
          </a:prstGeom>
          <a:effectLst>
            <a:outerShdw blurRad="50800" dist="38100" dir="5400000" rotWithShape="0">
              <a:srgbClr val="000000">
                <a:alpha val="40000"/>
              </a:srgbClr>
            </a:outerShdw>
          </a:effectLst>
        </p:spPr>
        <p:txBody>
          <a:bodyPr lIns="0" tIns="0" rIns="0" bIns="0" anchor="t"/>
          <a:lstStyle>
            <a:lvl1pPr marL="171450" indent="-171450">
              <a:spcBef>
                <a:spcPts val="0"/>
              </a:spcBef>
              <a:buSzPct val="80000"/>
              <a:defRPr sz="2700">
                <a:solidFill>
                  <a:srgbClr val="FEFCDD"/>
                </a:solidFill>
                <a:latin typeface="Helvetica"/>
                <a:ea typeface="Helvetica"/>
                <a:cs typeface="Helvetica"/>
                <a:sym typeface="Helvetica"/>
              </a:defRPr>
            </a:lvl1pPr>
            <a:lvl2pPr marL="171450" indent="-171450">
              <a:spcBef>
                <a:spcPts val="0"/>
              </a:spcBef>
              <a:buSzPct val="80000"/>
              <a:defRPr sz="2700">
                <a:solidFill>
                  <a:srgbClr val="FEFCDD"/>
                </a:solidFill>
                <a:latin typeface="Helvetica"/>
                <a:ea typeface="Helvetica"/>
                <a:cs typeface="Helvetica"/>
                <a:sym typeface="Helvetica"/>
              </a:defRPr>
            </a:lvl2pPr>
            <a:lvl3pPr marL="171450" indent="-171450">
              <a:spcBef>
                <a:spcPts val="0"/>
              </a:spcBef>
              <a:buSzPct val="80000"/>
              <a:defRPr sz="2700">
                <a:solidFill>
                  <a:srgbClr val="FEFCDD"/>
                </a:solidFill>
                <a:latin typeface="Helvetica"/>
                <a:ea typeface="Helvetica"/>
                <a:cs typeface="Helvetica"/>
                <a:sym typeface="Helvetica"/>
              </a:defRPr>
            </a:lvl3pPr>
            <a:lvl4pPr marL="171450" indent="-171450">
              <a:spcBef>
                <a:spcPts val="0"/>
              </a:spcBef>
              <a:buSzPct val="80000"/>
              <a:defRPr sz="2700">
                <a:solidFill>
                  <a:srgbClr val="FEFCDD"/>
                </a:solidFill>
                <a:latin typeface="Helvetica"/>
                <a:ea typeface="Helvetica"/>
                <a:cs typeface="Helvetica"/>
                <a:sym typeface="Helvetica"/>
              </a:defRPr>
            </a:lvl4pPr>
            <a:lvl5pPr marL="171450" indent="-171450">
              <a:spcBef>
                <a:spcPts val="0"/>
              </a:spcBef>
              <a:buSzPct val="80000"/>
              <a:defRPr sz="2700">
                <a:solidFill>
                  <a:srgbClr val="FEFCDD"/>
                </a:solidFill>
                <a:latin typeface="Helvetica"/>
                <a:ea typeface="Helvetica"/>
                <a:cs typeface="Helvetica"/>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40"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534576826"/>
      </p:ext>
    </p:extLst>
  </p:cSld>
  <p:clrMapOvr>
    <a:masterClrMapping/>
  </p:clrMapOvr>
  <p:transition spd="med"/>
</p:sldLayout>
</file>

<file path=ppt/slideLayouts/slideLayout433.xml><?xml version="1.0" encoding="utf-8"?>
<p:sldLayout xmlns:a="http://schemas.openxmlformats.org/drawingml/2006/main" xmlns:r="http://schemas.openxmlformats.org/officeDocument/2006/relationships" xmlns:p="http://schemas.openxmlformats.org/presentationml/2006/main" showMasterSp="0" type="tx">
  <p:cSld name="Relevance copy 2">
    <p:spTree>
      <p:nvGrpSpPr>
        <p:cNvPr id="1" name=""/>
        <p:cNvGrpSpPr/>
        <p:nvPr/>
      </p:nvGrpSpPr>
      <p:grpSpPr>
        <a:xfrm>
          <a:off x="0" y="0"/>
          <a:ext cx="0" cy="0"/>
          <a:chOff x="0" y="0"/>
          <a:chExt cx="0" cy="0"/>
        </a:xfrm>
      </p:grpSpPr>
      <p:pic>
        <p:nvPicPr>
          <p:cNvPr id="47" name="Relevance of Genesis in Today's World_Scripture.jpg" descr="Relevance of Genesis in Today's World_Scripture.jpg"/>
          <p:cNvPicPr>
            <a:picLocks noChangeAspect="1"/>
          </p:cNvPicPr>
          <p:nvPr/>
        </p:nvPicPr>
        <p:blipFill>
          <a:blip r:embed="rId2"/>
          <a:stretch>
            <a:fillRect/>
          </a:stretch>
        </p:blipFill>
        <p:spPr>
          <a:xfrm>
            <a:off x="0" y="0"/>
            <a:ext cx="9144000" cy="6858000"/>
          </a:xfrm>
          <a:prstGeom prst="rect">
            <a:avLst/>
          </a:prstGeom>
          <a:ln w="12700">
            <a:miter lim="400000"/>
          </a:ln>
        </p:spPr>
      </p:pic>
      <p:sp>
        <p:nvSpPr>
          <p:cNvPr id="48" name="Title Text"/>
          <p:cNvSpPr txBox="1">
            <a:spLocks noGrp="1"/>
          </p:cNvSpPr>
          <p:nvPr>
            <p:ph type="title"/>
          </p:nvPr>
        </p:nvSpPr>
        <p:spPr>
          <a:xfrm>
            <a:off x="666750" y="685800"/>
            <a:ext cx="7810500" cy="850900"/>
          </a:xfrm>
          <a:prstGeom prst="rect">
            <a:avLst/>
          </a:prstGeom>
          <a:effectLst>
            <a:outerShdw blurRad="50800" dist="38100" dir="5400000" rotWithShape="0">
              <a:srgbClr val="000000">
                <a:alpha val="40000"/>
              </a:srgbClr>
            </a:outerShdw>
          </a:effectLst>
        </p:spPr>
        <p:txBody>
          <a:bodyPr lIns="0" tIns="0" rIns="0" bIns="0" anchor="t"/>
          <a:lstStyle>
            <a:lvl1pPr algn="l">
              <a:defRPr sz="3600">
                <a:solidFill>
                  <a:srgbClr val="FEFCDD"/>
                </a:solidFill>
                <a:latin typeface="Helvetica"/>
                <a:ea typeface="Helvetica"/>
                <a:cs typeface="Helvetica"/>
                <a:sym typeface="Helvetica"/>
              </a:defRPr>
            </a:lvl1pPr>
          </a:lstStyle>
          <a:p>
            <a:r>
              <a:t>Title Text</a:t>
            </a:r>
          </a:p>
        </p:txBody>
      </p:sp>
      <p:sp>
        <p:nvSpPr>
          <p:cNvPr id="49" name="Body Level One…"/>
          <p:cNvSpPr txBox="1">
            <a:spLocks noGrp="1"/>
          </p:cNvSpPr>
          <p:nvPr>
            <p:ph type="body" idx="1"/>
          </p:nvPr>
        </p:nvSpPr>
        <p:spPr>
          <a:xfrm>
            <a:off x="661987" y="1485900"/>
            <a:ext cx="7824788" cy="4267200"/>
          </a:xfrm>
          <a:prstGeom prst="rect">
            <a:avLst/>
          </a:prstGeom>
          <a:effectLst>
            <a:outerShdw blurRad="50800" dist="38100" dir="5400000" rotWithShape="0">
              <a:srgbClr val="000000">
                <a:alpha val="40000"/>
              </a:srgbClr>
            </a:outerShdw>
          </a:effectLst>
        </p:spPr>
        <p:txBody>
          <a:bodyPr lIns="0" tIns="0" rIns="0" bIns="0" anchor="t">
            <a:normAutofit/>
          </a:bodyPr>
          <a:lstStyle>
            <a:lvl1pPr marL="0" indent="0">
              <a:spcBef>
                <a:spcPts val="0"/>
              </a:spcBef>
              <a:buSzTx/>
              <a:buNone/>
              <a:defRPr sz="2700">
                <a:solidFill>
                  <a:srgbClr val="FEFCDD"/>
                </a:solidFill>
                <a:latin typeface="Helvetica"/>
                <a:ea typeface="Helvetica"/>
                <a:cs typeface="Helvetica"/>
                <a:sym typeface="Helvetica"/>
              </a:defRPr>
            </a:lvl1pPr>
            <a:lvl2pPr marL="0" indent="0">
              <a:spcBef>
                <a:spcPts val="0"/>
              </a:spcBef>
              <a:buSzTx/>
              <a:buNone/>
              <a:defRPr sz="2700">
                <a:solidFill>
                  <a:srgbClr val="FEFCDD"/>
                </a:solidFill>
                <a:latin typeface="Helvetica"/>
                <a:ea typeface="Helvetica"/>
                <a:cs typeface="Helvetica"/>
                <a:sym typeface="Helvetica"/>
              </a:defRPr>
            </a:lvl2pPr>
            <a:lvl3pPr marL="0" indent="0">
              <a:spcBef>
                <a:spcPts val="0"/>
              </a:spcBef>
              <a:buSzTx/>
              <a:buNone/>
              <a:defRPr sz="2700">
                <a:solidFill>
                  <a:srgbClr val="FEFCDD"/>
                </a:solidFill>
                <a:latin typeface="Helvetica"/>
                <a:ea typeface="Helvetica"/>
                <a:cs typeface="Helvetica"/>
                <a:sym typeface="Helvetica"/>
              </a:defRPr>
            </a:lvl3pPr>
            <a:lvl4pPr marL="0" indent="0">
              <a:spcBef>
                <a:spcPts val="0"/>
              </a:spcBef>
              <a:buSzTx/>
              <a:buNone/>
              <a:defRPr sz="2700">
                <a:solidFill>
                  <a:srgbClr val="FEFCDD"/>
                </a:solidFill>
                <a:latin typeface="Helvetica"/>
                <a:ea typeface="Helvetica"/>
                <a:cs typeface="Helvetica"/>
                <a:sym typeface="Helvetica"/>
              </a:defRPr>
            </a:lvl4pPr>
            <a:lvl5pPr marL="0" indent="0">
              <a:spcBef>
                <a:spcPts val="0"/>
              </a:spcBef>
              <a:buSzTx/>
              <a:buNone/>
              <a:defRPr sz="2700">
                <a:solidFill>
                  <a:srgbClr val="FEFCDD"/>
                </a:solidFill>
                <a:latin typeface="Helvetica"/>
                <a:ea typeface="Helvetica"/>
                <a:cs typeface="Helvetica"/>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50"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995259693"/>
      </p:ext>
    </p:extLst>
  </p:cSld>
  <p:clrMapOvr>
    <a:masterClrMapping/>
  </p:clrMapOvr>
  <p:transition spd="med"/>
</p:sldLayout>
</file>

<file path=ppt/slideLayouts/slideLayout434.xml><?xml version="1.0" encoding="utf-8"?>
<p:sldLayout xmlns:a="http://schemas.openxmlformats.org/drawingml/2006/main" xmlns:r="http://schemas.openxmlformats.org/officeDocument/2006/relationships" xmlns:p="http://schemas.openxmlformats.org/presentationml/2006/main" showMasterSp="0" type="tx">
  <p:cSld name="Title &amp; Bullets - 2 Column copy 1">
    <p:spTree>
      <p:nvGrpSpPr>
        <p:cNvPr id="1" name=""/>
        <p:cNvGrpSpPr/>
        <p:nvPr/>
      </p:nvGrpSpPr>
      <p:grpSpPr>
        <a:xfrm>
          <a:off x="0" y="0"/>
          <a:ext cx="0" cy="0"/>
          <a:chOff x="0" y="0"/>
          <a:chExt cx="0" cy="0"/>
        </a:xfrm>
      </p:grpSpPr>
      <p:pic>
        <p:nvPicPr>
          <p:cNvPr id="57" name="16-9AiG Logo 2007 on Blue-Black 01224.png" descr="16-9AiG Logo 2007 on Blue-Black 01224.png"/>
          <p:cNvPicPr>
            <a:picLocks noChangeAspect="1"/>
          </p:cNvPicPr>
          <p:nvPr/>
        </p:nvPicPr>
        <p:blipFill>
          <a:blip r:embed="rId2"/>
          <a:stretch>
            <a:fillRect/>
          </a:stretch>
        </p:blipFill>
        <p:spPr>
          <a:xfrm>
            <a:off x="0" y="0"/>
            <a:ext cx="9144000" cy="6858000"/>
          </a:xfrm>
          <a:prstGeom prst="rect">
            <a:avLst/>
          </a:prstGeom>
          <a:ln w="12700">
            <a:miter lim="400000"/>
          </a:ln>
        </p:spPr>
      </p:pic>
      <p:sp>
        <p:nvSpPr>
          <p:cNvPr id="58"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670569765"/>
      </p:ext>
    </p:extLst>
  </p:cSld>
  <p:clrMapOvr>
    <a:masterClrMapping/>
  </p:clrMapOvr>
  <p:transition spd="med"/>
</p:sldLayout>
</file>

<file path=ppt/slideLayouts/slideLayout435.xml><?xml version="1.0" encoding="utf-8"?>
<p:sldLayout xmlns:a="http://schemas.openxmlformats.org/drawingml/2006/main" xmlns:r="http://schemas.openxmlformats.org/officeDocument/2006/relationships" xmlns:p="http://schemas.openxmlformats.org/presentationml/2006/main" showMasterSp="0" type="tx">
  <p:cSld name="Title &amp; Subtitle">
    <p:bg>
      <p:bgPr>
        <a:blipFill rotWithShape="1">
          <a:blip r:embed="rId2"/>
          <a:srcRect/>
          <a:stretch>
            <a:fillRect/>
          </a:stretch>
        </a:blipFill>
        <a:effectLst/>
      </p:bgPr>
    </p:bg>
    <p:spTree>
      <p:nvGrpSpPr>
        <p:cNvPr id="1" name=""/>
        <p:cNvGrpSpPr/>
        <p:nvPr/>
      </p:nvGrpSpPr>
      <p:grpSpPr>
        <a:xfrm>
          <a:off x="0" y="0"/>
          <a:ext cx="0" cy="0"/>
          <a:chOff x="0" y="0"/>
          <a:chExt cx="0" cy="0"/>
        </a:xfrm>
      </p:grpSpPr>
      <p:sp>
        <p:nvSpPr>
          <p:cNvPr id="65" name="Title Text"/>
          <p:cNvSpPr txBox="1">
            <a:spLocks noGrp="1"/>
          </p:cNvSpPr>
          <p:nvPr>
            <p:ph type="title"/>
          </p:nvPr>
        </p:nvSpPr>
        <p:spPr>
          <a:xfrm>
            <a:off x="652463" y="1149350"/>
            <a:ext cx="7839075" cy="2317750"/>
          </a:xfrm>
          <a:prstGeom prst="rect">
            <a:avLst/>
          </a:prstGeom>
        </p:spPr>
        <p:txBody>
          <a:bodyPr anchor="b"/>
          <a:lstStyle>
            <a:lvl1pPr>
              <a:defRPr>
                <a:solidFill>
                  <a:srgbClr val="FFFFFF"/>
                </a:solidFill>
              </a:defRPr>
            </a:lvl1pPr>
          </a:lstStyle>
          <a:p>
            <a:r>
              <a:t>Title Text</a:t>
            </a:r>
          </a:p>
        </p:txBody>
      </p:sp>
      <p:sp>
        <p:nvSpPr>
          <p:cNvPr id="66" name="Body Level One…"/>
          <p:cNvSpPr txBox="1">
            <a:spLocks noGrp="1"/>
          </p:cNvSpPr>
          <p:nvPr>
            <p:ph type="body" sz="quarter" idx="1"/>
          </p:nvPr>
        </p:nvSpPr>
        <p:spPr>
          <a:xfrm>
            <a:off x="652463" y="3530600"/>
            <a:ext cx="7839075" cy="793750"/>
          </a:xfrm>
          <a:prstGeom prst="rect">
            <a:avLst/>
          </a:prstGeom>
        </p:spPr>
        <p:txBody>
          <a:bodyPr anchor="t"/>
          <a:lstStyle>
            <a:lvl1pPr marL="0" indent="0" algn="ctr">
              <a:spcBef>
                <a:spcPts val="0"/>
              </a:spcBef>
              <a:buSzTx/>
              <a:buNone/>
              <a:defRPr sz="1800">
                <a:solidFill>
                  <a:srgbClr val="FFFFFF"/>
                </a:solidFill>
              </a:defRPr>
            </a:lvl1pPr>
            <a:lvl2pPr marL="0" indent="0" algn="ctr">
              <a:spcBef>
                <a:spcPts val="0"/>
              </a:spcBef>
              <a:buSzTx/>
              <a:buNone/>
              <a:defRPr sz="1800">
                <a:solidFill>
                  <a:srgbClr val="FFFFFF"/>
                </a:solidFill>
              </a:defRPr>
            </a:lvl2pPr>
            <a:lvl3pPr marL="0" indent="0" algn="ctr">
              <a:spcBef>
                <a:spcPts val="0"/>
              </a:spcBef>
              <a:buSzTx/>
              <a:buNone/>
              <a:defRPr sz="1800">
                <a:solidFill>
                  <a:srgbClr val="FFFFFF"/>
                </a:solidFill>
              </a:defRPr>
            </a:lvl3pPr>
            <a:lvl4pPr marL="0" indent="0" algn="ctr">
              <a:spcBef>
                <a:spcPts val="0"/>
              </a:spcBef>
              <a:buSzTx/>
              <a:buNone/>
              <a:defRPr sz="1800">
                <a:solidFill>
                  <a:srgbClr val="FFFFFF"/>
                </a:solidFill>
              </a:defRPr>
            </a:lvl4pPr>
            <a:lvl5pPr marL="0" indent="0" algn="ctr">
              <a:spcBef>
                <a:spcPts val="0"/>
              </a:spcBef>
              <a:buSzTx/>
              <a:buNone/>
              <a:defRPr sz="1800">
                <a:solidFill>
                  <a:srgbClr val="FFFFFF"/>
                </a:solidFill>
              </a:defRPr>
            </a:lvl5pPr>
          </a:lstStyle>
          <a:p>
            <a:r>
              <a:t>Body Level One</a:t>
            </a:r>
          </a:p>
          <a:p>
            <a:pPr lvl="1"/>
            <a:r>
              <a:t>Body Level Two</a:t>
            </a:r>
          </a:p>
          <a:p>
            <a:pPr lvl="2"/>
            <a:r>
              <a:t>Body Level Three</a:t>
            </a:r>
          </a:p>
          <a:p>
            <a:pPr lvl="3"/>
            <a:r>
              <a:t>Body Level Four</a:t>
            </a:r>
          </a:p>
          <a:p>
            <a:pPr lvl="4"/>
            <a:r>
              <a:t>Body Level Five</a:t>
            </a:r>
          </a:p>
        </p:txBody>
      </p:sp>
      <p:sp>
        <p:nvSpPr>
          <p:cNvPr id="67" name="Slide Number"/>
          <p:cNvSpPr txBox="1">
            <a:spLocks noGrp="1"/>
          </p:cNvSpPr>
          <p:nvPr>
            <p:ph type="sldNum" sz="quarter" idx="2"/>
          </p:nvPr>
        </p:nvSpPr>
        <p:spPr>
          <a:prstGeom prst="rect">
            <a:avLst/>
          </a:prstGeom>
        </p:spPr>
        <p:txBody>
          <a:bodyPr/>
          <a:lstStyle>
            <a:lvl1pPr>
              <a:defRPr>
                <a:solidFill>
                  <a:srgbClr val="FFFFFF"/>
                </a:solidFill>
              </a:defRPr>
            </a:lvl1pPr>
          </a:lstStyle>
          <a:p>
            <a:fld id="{86CB4B4D-7CA3-9044-876B-883B54F8677D}" type="slidenum">
              <a:t>‹#›</a:t>
            </a:fld>
            <a:endParaRPr/>
          </a:p>
        </p:txBody>
      </p:sp>
    </p:spTree>
    <p:extLst>
      <p:ext uri="{BB962C8B-B14F-4D97-AF65-F5344CB8AC3E}">
        <p14:creationId xmlns:p14="http://schemas.microsoft.com/office/powerpoint/2010/main" val="1456343898"/>
      </p:ext>
    </p:extLst>
  </p:cSld>
  <p:clrMapOvr>
    <a:masterClrMapping/>
  </p:clrMapOvr>
  <p:transition spd="med"/>
</p:sldLayout>
</file>

<file path=ppt/slideLayouts/slideLayout436.xml><?xml version="1.0" encoding="utf-8"?>
<p:sldLayout xmlns:a="http://schemas.openxmlformats.org/drawingml/2006/main" xmlns:r="http://schemas.openxmlformats.org/officeDocument/2006/relationships" xmlns:p="http://schemas.openxmlformats.org/presentationml/2006/main" showMasterSp="0" type="tx">
  <p:cSld name="Default - 2_Title Slide">
    <p:spTree>
      <p:nvGrpSpPr>
        <p:cNvPr id="1" name=""/>
        <p:cNvGrpSpPr/>
        <p:nvPr/>
      </p:nvGrpSpPr>
      <p:grpSpPr>
        <a:xfrm>
          <a:off x="0" y="0"/>
          <a:ext cx="0" cy="0"/>
          <a:chOff x="0" y="0"/>
          <a:chExt cx="0" cy="0"/>
        </a:xfrm>
      </p:grpSpPr>
      <p:pic>
        <p:nvPicPr>
          <p:cNvPr id="74" name="Relevance of Genesis in Today's World_Scripture.jpg" descr="Relevance of Genesis in Today's World_Scripture.jpg"/>
          <p:cNvPicPr>
            <a:picLocks noChangeAspect="1"/>
          </p:cNvPicPr>
          <p:nvPr/>
        </p:nvPicPr>
        <p:blipFill>
          <a:blip r:embed="rId2"/>
          <a:stretch>
            <a:fillRect/>
          </a:stretch>
        </p:blipFill>
        <p:spPr>
          <a:xfrm>
            <a:off x="-13565" y="0"/>
            <a:ext cx="9173171" cy="6878982"/>
          </a:xfrm>
          <a:prstGeom prst="rect">
            <a:avLst/>
          </a:prstGeom>
        </p:spPr>
      </p:pic>
      <p:sp>
        <p:nvSpPr>
          <p:cNvPr id="75" name="Slide Number"/>
          <p:cNvSpPr txBox="1">
            <a:spLocks noGrp="1"/>
          </p:cNvSpPr>
          <p:nvPr>
            <p:ph type="sldNum" sz="quarter" idx="2"/>
          </p:nvPr>
        </p:nvSpPr>
        <p:spPr>
          <a:xfrm>
            <a:off x="8515278" y="6581775"/>
            <a:ext cx="171522" cy="171842"/>
          </a:xfrm>
          <a:prstGeom prst="rect">
            <a:avLst/>
          </a:prstGeom>
        </p:spPr>
        <p:txBody>
          <a:bodyPr/>
          <a:lstStyle>
            <a:lvl1pPr algn="r" defTabSz="342900">
              <a:defRPr sz="450">
                <a:uFill>
                  <a:solidFill>
                    <a:srgbClr val="000000"/>
                  </a:solidFill>
                </a:uFill>
              </a:defRPr>
            </a:lvl1pPr>
          </a:lstStyle>
          <a:p>
            <a:fld id="{86CB4B4D-7CA3-9044-876B-883B54F8677D}" type="slidenum">
              <a:t>‹#›</a:t>
            </a:fld>
            <a:endParaRPr/>
          </a:p>
        </p:txBody>
      </p:sp>
    </p:spTree>
    <p:extLst>
      <p:ext uri="{BB962C8B-B14F-4D97-AF65-F5344CB8AC3E}">
        <p14:creationId xmlns:p14="http://schemas.microsoft.com/office/powerpoint/2010/main" val="3586333950"/>
      </p:ext>
    </p:extLst>
  </p:cSld>
  <p:clrMapOvr>
    <a:masterClrMapping/>
  </p:clrMapOvr>
  <p:transition spd="med"/>
</p:sldLayout>
</file>

<file path=ppt/slideLayouts/slideLayout437.xml><?xml version="1.0" encoding="utf-8"?>
<p:sldLayout xmlns:a="http://schemas.openxmlformats.org/drawingml/2006/main" xmlns:r="http://schemas.openxmlformats.org/officeDocument/2006/relationships" xmlns:p="http://schemas.openxmlformats.org/presentationml/2006/main" showMasterSp="0" type="tx">
  <p:cSld name="Default - Title Slide">
    <p:spTree>
      <p:nvGrpSpPr>
        <p:cNvPr id="1" name=""/>
        <p:cNvGrpSpPr/>
        <p:nvPr/>
      </p:nvGrpSpPr>
      <p:grpSpPr>
        <a:xfrm>
          <a:off x="0" y="0"/>
          <a:ext cx="0" cy="0"/>
          <a:chOff x="0" y="0"/>
          <a:chExt cx="0" cy="0"/>
        </a:xfrm>
      </p:grpSpPr>
      <p:pic>
        <p:nvPicPr>
          <p:cNvPr id="82" name="Relevance of Genesis in Today's World_Scripture.jpg" descr="Relevance of Genesis in Today's World_Scripture.jpg"/>
          <p:cNvPicPr>
            <a:picLocks noChangeAspect="1"/>
          </p:cNvPicPr>
          <p:nvPr/>
        </p:nvPicPr>
        <p:blipFill>
          <a:blip r:embed="rId2"/>
          <a:stretch>
            <a:fillRect/>
          </a:stretch>
        </p:blipFill>
        <p:spPr>
          <a:xfrm>
            <a:off x="0" y="0"/>
            <a:ext cx="9144000" cy="6858000"/>
          </a:xfrm>
          <a:prstGeom prst="rect">
            <a:avLst/>
          </a:prstGeom>
          <a:ln w="12700">
            <a:miter lim="400000"/>
          </a:ln>
        </p:spPr>
      </p:pic>
      <p:sp>
        <p:nvSpPr>
          <p:cNvPr id="83" name="Title Text"/>
          <p:cNvSpPr txBox="1">
            <a:spLocks noGrp="1"/>
          </p:cNvSpPr>
          <p:nvPr>
            <p:ph type="title"/>
          </p:nvPr>
        </p:nvSpPr>
        <p:spPr>
          <a:xfrm>
            <a:off x="685889" y="2130769"/>
            <a:ext cx="7773413" cy="3469932"/>
          </a:xfrm>
          <a:prstGeom prst="rect">
            <a:avLst/>
          </a:prstGeom>
          <a:ln>
            <a:round/>
          </a:ln>
        </p:spPr>
        <p:txBody>
          <a:bodyPr anchor="t"/>
          <a:lstStyle>
            <a:lvl1pPr algn="l" defTabSz="342900">
              <a:defRPr sz="4013">
                <a:solidFill>
                  <a:srgbClr val="FEFCDD"/>
                </a:solidFill>
                <a:effectLst>
                  <a:outerShdw blurRad="38100" dist="38100" dir="2700000" rotWithShape="0">
                    <a:srgbClr val="000000">
                      <a:alpha val="43137"/>
                    </a:srgbClr>
                  </a:outerShdw>
                </a:effectLst>
                <a:uFill>
                  <a:solidFill>
                    <a:srgbClr val="FEFCDD"/>
                  </a:solidFill>
                </a:uFill>
                <a:latin typeface="Helvetica"/>
                <a:ea typeface="Helvetica"/>
                <a:cs typeface="Helvetica"/>
                <a:sym typeface="Helvetica"/>
              </a:defRPr>
            </a:lvl1pPr>
          </a:lstStyle>
          <a:p>
            <a:r>
              <a:t>Title Text</a:t>
            </a:r>
          </a:p>
        </p:txBody>
      </p:sp>
      <p:sp>
        <p:nvSpPr>
          <p:cNvPr id="84" name="Body Level One…"/>
          <p:cNvSpPr txBox="1">
            <a:spLocks noGrp="1"/>
          </p:cNvSpPr>
          <p:nvPr>
            <p:ph type="body" sz="half" idx="1"/>
          </p:nvPr>
        </p:nvSpPr>
        <p:spPr>
          <a:xfrm>
            <a:off x="1371779" y="3886200"/>
            <a:ext cx="6401634" cy="2971800"/>
          </a:xfrm>
          <a:prstGeom prst="rect">
            <a:avLst/>
          </a:prstGeom>
          <a:ln>
            <a:round/>
          </a:ln>
        </p:spPr>
        <p:txBody>
          <a:bodyPr anchor="t"/>
          <a:lstStyle>
            <a:lvl1pPr marL="0" indent="0" algn="ctr" defTabSz="342900">
              <a:spcBef>
                <a:spcPts val="0"/>
              </a:spcBef>
              <a:buSzTx/>
              <a:buNone/>
              <a:defRPr sz="3000">
                <a:solidFill>
                  <a:srgbClr val="FEFCDD"/>
                </a:solidFill>
                <a:effectLst>
                  <a:outerShdw blurRad="38100" dist="38100" dir="2700000" rotWithShape="0">
                    <a:srgbClr val="000000">
                      <a:alpha val="43137"/>
                    </a:srgbClr>
                  </a:outerShdw>
                </a:effectLst>
                <a:uFill>
                  <a:solidFill>
                    <a:srgbClr val="FEFCDD"/>
                  </a:solidFill>
                </a:uFill>
                <a:latin typeface="Helvetica"/>
                <a:ea typeface="Helvetica"/>
                <a:cs typeface="Helvetica"/>
                <a:sym typeface="Helvetica"/>
              </a:defRPr>
            </a:lvl1pPr>
            <a:lvl2pPr marL="192007" indent="0" algn="ctr" defTabSz="342900">
              <a:spcBef>
                <a:spcPts val="0"/>
              </a:spcBef>
              <a:buSzTx/>
              <a:buNone/>
              <a:defRPr sz="3000">
                <a:solidFill>
                  <a:srgbClr val="FEFCDD"/>
                </a:solidFill>
                <a:effectLst>
                  <a:outerShdw blurRad="38100" dist="38100" dir="2700000" rotWithShape="0">
                    <a:srgbClr val="000000">
                      <a:alpha val="43137"/>
                    </a:srgbClr>
                  </a:outerShdw>
                </a:effectLst>
                <a:uFill>
                  <a:solidFill>
                    <a:srgbClr val="FEFCDD"/>
                  </a:solidFill>
                </a:uFill>
                <a:latin typeface="Helvetica"/>
                <a:ea typeface="Helvetica"/>
                <a:cs typeface="Helvetica"/>
                <a:sym typeface="Helvetica"/>
              </a:defRPr>
            </a:lvl2pPr>
            <a:lvl3pPr marL="384014" indent="0" algn="ctr" defTabSz="342900">
              <a:spcBef>
                <a:spcPts val="0"/>
              </a:spcBef>
              <a:buSzTx/>
              <a:buNone/>
              <a:defRPr sz="3000">
                <a:solidFill>
                  <a:srgbClr val="FEFCDD"/>
                </a:solidFill>
                <a:effectLst>
                  <a:outerShdw blurRad="38100" dist="38100" dir="2700000" rotWithShape="0">
                    <a:srgbClr val="000000">
                      <a:alpha val="43137"/>
                    </a:srgbClr>
                  </a:outerShdw>
                </a:effectLst>
                <a:uFill>
                  <a:solidFill>
                    <a:srgbClr val="FEFCDD"/>
                  </a:solidFill>
                </a:uFill>
                <a:latin typeface="Helvetica"/>
                <a:ea typeface="Helvetica"/>
                <a:cs typeface="Helvetica"/>
                <a:sym typeface="Helvetica"/>
              </a:defRPr>
            </a:lvl3pPr>
            <a:lvl4pPr marL="576021" indent="0" algn="ctr" defTabSz="342900">
              <a:spcBef>
                <a:spcPts val="0"/>
              </a:spcBef>
              <a:buSzTx/>
              <a:buNone/>
              <a:defRPr sz="3000">
                <a:solidFill>
                  <a:srgbClr val="FEFCDD"/>
                </a:solidFill>
                <a:effectLst>
                  <a:outerShdw blurRad="38100" dist="38100" dir="2700000" rotWithShape="0">
                    <a:srgbClr val="000000">
                      <a:alpha val="43137"/>
                    </a:srgbClr>
                  </a:outerShdw>
                </a:effectLst>
                <a:uFill>
                  <a:solidFill>
                    <a:srgbClr val="FEFCDD"/>
                  </a:solidFill>
                </a:uFill>
                <a:latin typeface="Helvetica"/>
                <a:ea typeface="Helvetica"/>
                <a:cs typeface="Helvetica"/>
                <a:sym typeface="Helvetica"/>
              </a:defRPr>
            </a:lvl4pPr>
            <a:lvl5pPr marL="768029" indent="0" algn="ctr" defTabSz="342900">
              <a:spcBef>
                <a:spcPts val="0"/>
              </a:spcBef>
              <a:buSzTx/>
              <a:buNone/>
              <a:defRPr sz="3000">
                <a:solidFill>
                  <a:srgbClr val="FEFCDD"/>
                </a:solidFill>
                <a:effectLst>
                  <a:outerShdw blurRad="38100" dist="38100" dir="2700000" rotWithShape="0">
                    <a:srgbClr val="000000">
                      <a:alpha val="43137"/>
                    </a:srgbClr>
                  </a:outerShdw>
                </a:effectLst>
                <a:uFill>
                  <a:solidFill>
                    <a:srgbClr val="FEFCDD"/>
                  </a:solidFill>
                </a:uFill>
                <a:latin typeface="Helvetica"/>
                <a:ea typeface="Helvetica"/>
                <a:cs typeface="Helvetica"/>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85" name="Slide Number"/>
          <p:cNvSpPr txBox="1">
            <a:spLocks noGrp="1"/>
          </p:cNvSpPr>
          <p:nvPr>
            <p:ph type="sldNum" sz="quarter" idx="2"/>
          </p:nvPr>
        </p:nvSpPr>
        <p:spPr>
          <a:xfrm>
            <a:off x="8515278" y="6581775"/>
            <a:ext cx="171522" cy="171842"/>
          </a:xfrm>
          <a:prstGeom prst="rect">
            <a:avLst/>
          </a:prstGeom>
        </p:spPr>
        <p:txBody>
          <a:bodyPr/>
          <a:lstStyle>
            <a:lvl1pPr algn="r" defTabSz="342900">
              <a:defRPr sz="450">
                <a:uFill>
                  <a:solidFill>
                    <a:srgbClr val="000000"/>
                  </a:solidFill>
                </a:uFill>
              </a:defRPr>
            </a:lvl1pPr>
          </a:lstStyle>
          <a:p>
            <a:fld id="{86CB4B4D-7CA3-9044-876B-883B54F8677D}" type="slidenum">
              <a:t>‹#›</a:t>
            </a:fld>
            <a:endParaRPr/>
          </a:p>
        </p:txBody>
      </p:sp>
    </p:spTree>
    <p:extLst>
      <p:ext uri="{BB962C8B-B14F-4D97-AF65-F5344CB8AC3E}">
        <p14:creationId xmlns:p14="http://schemas.microsoft.com/office/powerpoint/2010/main" val="3447783507"/>
      </p:ext>
    </p:extLst>
  </p:cSld>
  <p:clrMapOvr>
    <a:masterClrMapping/>
  </p:clrMapOvr>
  <p:transition spd="med"/>
</p:sldLayout>
</file>

<file path=ppt/slideLayouts/slideLayout438.xml><?xml version="1.0" encoding="utf-8"?>
<p:sldLayout xmlns:a="http://schemas.openxmlformats.org/drawingml/2006/main" xmlns:r="http://schemas.openxmlformats.org/officeDocument/2006/relationships" xmlns:p="http://schemas.openxmlformats.org/presentationml/2006/main" showMasterSp="0" type="tx">
  <p:cSld name="Default - Title and Content">
    <p:bg>
      <p:bgPr>
        <a:blipFill rotWithShape="1">
          <a:blip r:embed="rId2"/>
          <a:srcRect/>
          <a:stretch>
            <a:fillRect/>
          </a:stretch>
        </a:blipFill>
        <a:effectLst/>
      </p:bgPr>
    </p:bg>
    <p:spTree>
      <p:nvGrpSpPr>
        <p:cNvPr id="1" name=""/>
        <p:cNvGrpSpPr/>
        <p:nvPr/>
      </p:nvGrpSpPr>
      <p:grpSpPr>
        <a:xfrm>
          <a:off x="0" y="0"/>
          <a:ext cx="0" cy="0"/>
          <a:chOff x="0" y="0"/>
          <a:chExt cx="0" cy="0"/>
        </a:xfrm>
      </p:grpSpPr>
      <p:sp>
        <p:nvSpPr>
          <p:cNvPr id="92" name="Title Text"/>
          <p:cNvSpPr txBox="1">
            <a:spLocks noGrp="1"/>
          </p:cNvSpPr>
          <p:nvPr>
            <p:ph type="title"/>
          </p:nvPr>
        </p:nvSpPr>
        <p:spPr>
          <a:xfrm>
            <a:off x="894007" y="179388"/>
            <a:ext cx="7359021" cy="1714501"/>
          </a:xfrm>
          <a:prstGeom prst="rect">
            <a:avLst/>
          </a:prstGeom>
          <a:ln w="9525">
            <a:round/>
          </a:ln>
        </p:spPr>
        <p:txBody>
          <a:bodyPr lIns="76200" tIns="76200" rIns="76200" bIns="76200"/>
          <a:lstStyle>
            <a:lvl1pPr defTabSz="574087">
              <a:defRPr sz="5250" b="1">
                <a:solidFill>
                  <a:srgbClr val="FFFFFF"/>
                </a:solidFill>
                <a:uFill>
                  <a:solidFill>
                    <a:srgbClr val="FFFFFF"/>
                  </a:solidFill>
                </a:uFill>
                <a:latin typeface="Arial"/>
                <a:ea typeface="Arial"/>
                <a:cs typeface="Arial"/>
                <a:sym typeface="Arial"/>
              </a:defRPr>
            </a:lvl1pPr>
          </a:lstStyle>
          <a:p>
            <a:r>
              <a:t>Title Text</a:t>
            </a:r>
          </a:p>
        </p:txBody>
      </p:sp>
      <p:sp>
        <p:nvSpPr>
          <p:cNvPr id="93" name="Body Level One…"/>
          <p:cNvSpPr txBox="1">
            <a:spLocks noGrp="1"/>
          </p:cNvSpPr>
          <p:nvPr>
            <p:ph type="body" idx="1"/>
          </p:nvPr>
        </p:nvSpPr>
        <p:spPr>
          <a:xfrm>
            <a:off x="457259" y="1600201"/>
            <a:ext cx="8230673" cy="5257800"/>
          </a:xfrm>
          <a:prstGeom prst="rect">
            <a:avLst/>
          </a:prstGeom>
          <a:ln>
            <a:round/>
          </a:ln>
        </p:spPr>
        <p:txBody>
          <a:bodyPr lIns="101600" tIns="101600" rIns="101600" bIns="101600" anchor="t"/>
          <a:lstStyle>
            <a:lvl1pPr marL="558494" indent="-358627" defTabSz="574087">
              <a:spcBef>
                <a:spcPts val="1500"/>
              </a:spcBef>
              <a:buFont typeface="Lucida Grande"/>
              <a:defRPr sz="2663">
                <a:solidFill>
                  <a:srgbClr val="FFFFFF"/>
                </a:solidFill>
                <a:uFill>
                  <a:solidFill>
                    <a:srgbClr val="FFFFFF"/>
                  </a:solidFill>
                </a:uFill>
              </a:defRPr>
            </a:lvl1pPr>
            <a:lvl2pPr marL="837742" indent="-360045" defTabSz="574087">
              <a:spcBef>
                <a:spcPts val="1500"/>
              </a:spcBef>
              <a:buFont typeface="Lucida Grande"/>
              <a:defRPr sz="2663">
                <a:solidFill>
                  <a:srgbClr val="FFFFFF"/>
                </a:solidFill>
                <a:uFill>
                  <a:solidFill>
                    <a:srgbClr val="FFFFFF"/>
                  </a:solidFill>
                </a:uFill>
              </a:defRPr>
            </a:lvl2pPr>
            <a:lvl3pPr marL="1115571" indent="-358628" defTabSz="574087">
              <a:spcBef>
                <a:spcPts val="1500"/>
              </a:spcBef>
              <a:buFont typeface="Lucida Grande"/>
              <a:defRPr sz="2663">
                <a:solidFill>
                  <a:srgbClr val="FFFFFF"/>
                </a:solidFill>
                <a:uFill>
                  <a:solidFill>
                    <a:srgbClr val="FFFFFF"/>
                  </a:solidFill>
                </a:uFill>
              </a:defRPr>
            </a:lvl3pPr>
            <a:lvl4pPr marL="1394818" indent="-358628" defTabSz="574087">
              <a:spcBef>
                <a:spcPts val="1500"/>
              </a:spcBef>
              <a:buFont typeface="Lucida Grande"/>
              <a:defRPr sz="2663">
                <a:solidFill>
                  <a:srgbClr val="FFFFFF"/>
                </a:solidFill>
                <a:uFill>
                  <a:solidFill>
                    <a:srgbClr val="FFFFFF"/>
                  </a:solidFill>
                </a:uFill>
              </a:defRPr>
            </a:lvl4pPr>
            <a:lvl5pPr marL="1674066" indent="-358628" defTabSz="574087">
              <a:spcBef>
                <a:spcPts val="1500"/>
              </a:spcBef>
              <a:buFont typeface="Lucida Grande"/>
              <a:defRPr sz="2663">
                <a:solidFill>
                  <a:srgbClr val="FFFFFF"/>
                </a:solidFill>
                <a:uFill>
                  <a:solidFill>
                    <a:srgbClr val="FFFFFF"/>
                  </a:solidFill>
                </a:uFill>
              </a:defRPr>
            </a:lvl5pPr>
          </a:lstStyle>
          <a:p>
            <a:r>
              <a:t>Body Level One</a:t>
            </a:r>
          </a:p>
          <a:p>
            <a:pPr lvl="1"/>
            <a:r>
              <a:t>Body Level Two</a:t>
            </a:r>
          </a:p>
          <a:p>
            <a:pPr lvl="2"/>
            <a:r>
              <a:t>Body Level Three</a:t>
            </a:r>
          </a:p>
          <a:p>
            <a:pPr lvl="3"/>
            <a:r>
              <a:t>Body Level Four</a:t>
            </a:r>
          </a:p>
          <a:p>
            <a:pPr lvl="4"/>
            <a:r>
              <a:t>Body Level Five</a:t>
            </a:r>
          </a:p>
        </p:txBody>
      </p:sp>
      <p:sp>
        <p:nvSpPr>
          <p:cNvPr id="94" name="Slide Number"/>
          <p:cNvSpPr txBox="1">
            <a:spLocks noGrp="1"/>
          </p:cNvSpPr>
          <p:nvPr>
            <p:ph type="sldNum" sz="quarter" idx="2"/>
          </p:nvPr>
        </p:nvSpPr>
        <p:spPr>
          <a:xfrm>
            <a:off x="8515278" y="6581775"/>
            <a:ext cx="171522" cy="171842"/>
          </a:xfrm>
          <a:prstGeom prst="rect">
            <a:avLst/>
          </a:prstGeom>
        </p:spPr>
        <p:txBody>
          <a:bodyPr/>
          <a:lstStyle>
            <a:lvl1pPr algn="r" defTabSz="342900">
              <a:defRPr sz="450">
                <a:uFill>
                  <a:solidFill>
                    <a:srgbClr val="000000"/>
                  </a:solidFill>
                </a:uFill>
              </a:defRPr>
            </a:lvl1pPr>
          </a:lstStyle>
          <a:p>
            <a:fld id="{86CB4B4D-7CA3-9044-876B-883B54F8677D}" type="slidenum">
              <a:t>‹#›</a:t>
            </a:fld>
            <a:endParaRPr/>
          </a:p>
        </p:txBody>
      </p:sp>
    </p:spTree>
    <p:extLst>
      <p:ext uri="{BB962C8B-B14F-4D97-AF65-F5344CB8AC3E}">
        <p14:creationId xmlns:p14="http://schemas.microsoft.com/office/powerpoint/2010/main" val="2931995794"/>
      </p:ext>
    </p:extLst>
  </p:cSld>
  <p:clrMapOvr>
    <a:masterClrMapping/>
  </p:clrMapOvr>
  <p:transition spd="med"/>
</p:sldLayout>
</file>

<file path=ppt/slideLayouts/slideLayout439.xml><?xml version="1.0" encoding="utf-8"?>
<p:sldLayout xmlns:a="http://schemas.openxmlformats.org/drawingml/2006/main" xmlns:r="http://schemas.openxmlformats.org/officeDocument/2006/relationships" xmlns:p="http://schemas.openxmlformats.org/presentationml/2006/main" showMasterSp="0" type="tx">
  <p:cSld name="Default - Title Only">
    <p:spTree>
      <p:nvGrpSpPr>
        <p:cNvPr id="1" name=""/>
        <p:cNvGrpSpPr/>
        <p:nvPr/>
      </p:nvGrpSpPr>
      <p:grpSpPr>
        <a:xfrm>
          <a:off x="0" y="0"/>
          <a:ext cx="0" cy="0"/>
          <a:chOff x="0" y="0"/>
          <a:chExt cx="0" cy="0"/>
        </a:xfrm>
      </p:grpSpPr>
      <p:sp>
        <p:nvSpPr>
          <p:cNvPr id="101" name="Title Text"/>
          <p:cNvSpPr txBox="1">
            <a:spLocks noGrp="1"/>
          </p:cNvSpPr>
          <p:nvPr>
            <p:ph type="title"/>
          </p:nvPr>
        </p:nvSpPr>
        <p:spPr>
          <a:xfrm>
            <a:off x="457259" y="274638"/>
            <a:ext cx="8230673" cy="1325563"/>
          </a:xfrm>
          <a:prstGeom prst="rect">
            <a:avLst/>
          </a:prstGeom>
          <a:ln>
            <a:round/>
          </a:ln>
        </p:spPr>
        <p:txBody>
          <a:bodyPr lIns="101600" tIns="101600" rIns="101600" bIns="101600" anchor="t"/>
          <a:lstStyle>
            <a:lvl1pPr algn="l" defTabSz="342900">
              <a:defRPr sz="4013">
                <a:solidFill>
                  <a:srgbClr val="FEFCDD"/>
                </a:solidFill>
                <a:effectLst>
                  <a:outerShdw blurRad="38100" dist="38100" dir="2700000" rotWithShape="0">
                    <a:srgbClr val="000000">
                      <a:alpha val="43137"/>
                    </a:srgbClr>
                  </a:outerShdw>
                </a:effectLst>
                <a:uFill>
                  <a:solidFill>
                    <a:srgbClr val="FEFCDD"/>
                  </a:solidFill>
                </a:uFill>
                <a:latin typeface="Helvetica"/>
                <a:ea typeface="Helvetica"/>
                <a:cs typeface="Helvetica"/>
                <a:sym typeface="Helvetica"/>
              </a:defRPr>
            </a:lvl1pPr>
          </a:lstStyle>
          <a:p>
            <a:r>
              <a:t>Title Text</a:t>
            </a:r>
          </a:p>
        </p:txBody>
      </p:sp>
      <p:sp>
        <p:nvSpPr>
          <p:cNvPr id="102" name="Slide Number"/>
          <p:cNvSpPr txBox="1">
            <a:spLocks noGrp="1"/>
          </p:cNvSpPr>
          <p:nvPr>
            <p:ph type="sldNum" sz="quarter" idx="2"/>
          </p:nvPr>
        </p:nvSpPr>
        <p:spPr>
          <a:xfrm>
            <a:off x="8413817" y="6530975"/>
            <a:ext cx="274114" cy="274434"/>
          </a:xfrm>
          <a:prstGeom prst="rect">
            <a:avLst/>
          </a:prstGeom>
          <a:ln>
            <a:round/>
          </a:ln>
        </p:spPr>
        <p:txBody>
          <a:bodyPr lIns="101600" tIns="101600" rIns="101600" bIns="101600"/>
          <a:lstStyle>
            <a:lvl1pPr algn="r" defTabSz="342900">
              <a:defRPr sz="450">
                <a:uFill>
                  <a:solidFill>
                    <a:srgbClr val="000000"/>
                  </a:solidFill>
                </a:uFill>
              </a:defRPr>
            </a:lvl1pPr>
          </a:lstStyle>
          <a:p>
            <a:fld id="{86CB4B4D-7CA3-9044-876B-883B54F8677D}" type="slidenum">
              <a:t>‹#›</a:t>
            </a:fld>
            <a:endParaRPr/>
          </a:p>
        </p:txBody>
      </p:sp>
    </p:spTree>
    <p:extLst>
      <p:ext uri="{BB962C8B-B14F-4D97-AF65-F5344CB8AC3E}">
        <p14:creationId xmlns:p14="http://schemas.microsoft.com/office/powerpoint/2010/main" val="2553520384"/>
      </p:ext>
    </p:extLst>
  </p:cSld>
  <p:clrMapOvr>
    <a:masterClrMapping/>
  </p:clrMapOvr>
  <p:transition spd="med"/>
</p:sldLayout>
</file>

<file path=ppt/slideLayouts/slideLayout4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4"/>
          <p:cNvSpPr>
            <a:spLocks noGrp="1" noChangeArrowheads="1"/>
          </p:cNvSpPr>
          <p:nvPr>
            <p:ph type="dt" sz="half" idx="10"/>
          </p:nvPr>
        </p:nvSpPr>
        <p:spPr>
          <a:ln/>
        </p:spPr>
        <p:txBody>
          <a:bodyPr/>
          <a:lstStyle>
            <a:lvl1pPr>
              <a:defRPr/>
            </a:lvl1pPr>
          </a:lstStyle>
          <a:p>
            <a:pPr>
              <a:defRPr/>
            </a:pPr>
            <a:endParaRPr lang="en-US"/>
          </a:p>
        </p:txBody>
      </p:sp>
      <p:sp>
        <p:nvSpPr>
          <p:cNvPr id="5" name="Rectangle 45"/>
          <p:cNvSpPr>
            <a:spLocks noGrp="1" noChangeArrowheads="1"/>
          </p:cNvSpPr>
          <p:nvPr>
            <p:ph type="ftr" sz="quarter" idx="11"/>
          </p:nvPr>
        </p:nvSpPr>
        <p:spPr>
          <a:ln/>
        </p:spPr>
        <p:txBody>
          <a:bodyPr/>
          <a:lstStyle>
            <a:lvl1pPr>
              <a:defRPr/>
            </a:lvl1pPr>
          </a:lstStyle>
          <a:p>
            <a:pPr>
              <a:defRPr/>
            </a:pPr>
            <a:endParaRPr lang="en-US"/>
          </a:p>
        </p:txBody>
      </p:sp>
      <p:sp>
        <p:nvSpPr>
          <p:cNvPr id="6" name="Rectangle 46"/>
          <p:cNvSpPr>
            <a:spLocks noGrp="1" noChangeArrowheads="1"/>
          </p:cNvSpPr>
          <p:nvPr>
            <p:ph type="sldNum" sz="quarter" idx="12"/>
          </p:nvPr>
        </p:nvSpPr>
        <p:spPr>
          <a:ln/>
        </p:spPr>
        <p:txBody>
          <a:bodyPr/>
          <a:lstStyle>
            <a:lvl1pPr>
              <a:defRPr/>
            </a:lvl1pPr>
          </a:lstStyle>
          <a:p>
            <a:pPr>
              <a:defRPr/>
            </a:pPr>
            <a:fld id="{A7089EDB-3699-2947-BEE8-C40CE89C5AA8}" type="slidenum">
              <a:rPr lang="en-US"/>
              <a:pPr>
                <a:defRPr/>
              </a:pPr>
              <a:t>‹#›</a:t>
            </a:fld>
            <a:endParaRPr lang="en-US"/>
          </a:p>
        </p:txBody>
      </p:sp>
    </p:spTree>
    <p:extLst>
      <p:ext uri="{BB962C8B-B14F-4D97-AF65-F5344CB8AC3E}">
        <p14:creationId xmlns:p14="http://schemas.microsoft.com/office/powerpoint/2010/main" val="3979729173"/>
      </p:ext>
    </p:extLst>
  </p:cSld>
  <p:clrMapOvr>
    <a:masterClrMapping/>
  </p:clrMapOvr>
</p:sldLayout>
</file>

<file path=ppt/slideLayouts/slideLayout440.xml><?xml version="1.0" encoding="utf-8"?>
<p:sldLayout xmlns:a="http://schemas.openxmlformats.org/drawingml/2006/main" xmlns:r="http://schemas.openxmlformats.org/officeDocument/2006/relationships" xmlns:p="http://schemas.openxmlformats.org/presentationml/2006/main" showMasterSp="0" type="tx">
  <p:cSld name="Default - Blank">
    <p:bg>
      <p:bgPr>
        <a:blipFill rotWithShape="1">
          <a:blip r:embed="rId2"/>
          <a:srcRect/>
          <a:stretch>
            <a:fillRect/>
          </a:stretch>
        </a:blipFill>
        <a:effectLst/>
      </p:bgPr>
    </p:bg>
    <p:spTree>
      <p:nvGrpSpPr>
        <p:cNvPr id="1" name=""/>
        <p:cNvGrpSpPr/>
        <p:nvPr/>
      </p:nvGrpSpPr>
      <p:grpSpPr>
        <a:xfrm>
          <a:off x="0" y="0"/>
          <a:ext cx="0" cy="0"/>
          <a:chOff x="0" y="0"/>
          <a:chExt cx="0" cy="0"/>
        </a:xfrm>
      </p:grpSpPr>
      <p:sp>
        <p:nvSpPr>
          <p:cNvPr id="109" name="Slide Number"/>
          <p:cNvSpPr txBox="1">
            <a:spLocks noGrp="1"/>
          </p:cNvSpPr>
          <p:nvPr>
            <p:ph type="sldNum" sz="quarter" idx="2"/>
          </p:nvPr>
        </p:nvSpPr>
        <p:spPr>
          <a:xfrm>
            <a:off x="8515278" y="6581775"/>
            <a:ext cx="171522" cy="171842"/>
          </a:xfrm>
          <a:prstGeom prst="rect">
            <a:avLst/>
          </a:prstGeom>
        </p:spPr>
        <p:txBody>
          <a:bodyPr/>
          <a:lstStyle>
            <a:lvl1pPr algn="r" defTabSz="342900">
              <a:defRPr sz="450">
                <a:uFill>
                  <a:solidFill>
                    <a:srgbClr val="000000"/>
                  </a:solidFill>
                </a:uFill>
              </a:defRPr>
            </a:lvl1pPr>
          </a:lstStyle>
          <a:p>
            <a:fld id="{86CB4B4D-7CA3-9044-876B-883B54F8677D}" type="slidenum">
              <a:t>‹#›</a:t>
            </a:fld>
            <a:endParaRPr/>
          </a:p>
        </p:txBody>
      </p:sp>
    </p:spTree>
    <p:extLst>
      <p:ext uri="{BB962C8B-B14F-4D97-AF65-F5344CB8AC3E}">
        <p14:creationId xmlns:p14="http://schemas.microsoft.com/office/powerpoint/2010/main" val="2106536425"/>
      </p:ext>
    </p:extLst>
  </p:cSld>
  <p:clrMapOvr>
    <a:masterClrMapping/>
  </p:clrMapOvr>
  <p:transition spd="med"/>
</p:sldLayout>
</file>

<file path=ppt/slideLayouts/slideLayout441.xml><?xml version="1.0" encoding="utf-8"?>
<p:sldLayout xmlns:a="http://schemas.openxmlformats.org/drawingml/2006/main" xmlns:r="http://schemas.openxmlformats.org/officeDocument/2006/relationships" xmlns:p="http://schemas.openxmlformats.org/presentationml/2006/main" showMasterSp="0" type="tx">
  <p:cSld name="1_Default - Title and Content">
    <p:spTree>
      <p:nvGrpSpPr>
        <p:cNvPr id="1" name=""/>
        <p:cNvGrpSpPr/>
        <p:nvPr/>
      </p:nvGrpSpPr>
      <p:grpSpPr>
        <a:xfrm>
          <a:off x="0" y="0"/>
          <a:ext cx="0" cy="0"/>
          <a:chOff x="0" y="0"/>
          <a:chExt cx="0" cy="0"/>
        </a:xfrm>
      </p:grpSpPr>
      <p:pic>
        <p:nvPicPr>
          <p:cNvPr id="116" name="Relevance of Genesis in Today's World_Scripture.jpg" descr="Relevance of Genesis in Today's World_Scripture.jpg"/>
          <p:cNvPicPr>
            <a:picLocks noChangeAspect="1"/>
          </p:cNvPicPr>
          <p:nvPr/>
        </p:nvPicPr>
        <p:blipFill>
          <a:blip r:embed="rId2"/>
          <a:stretch>
            <a:fillRect/>
          </a:stretch>
        </p:blipFill>
        <p:spPr>
          <a:xfrm>
            <a:off x="0" y="0"/>
            <a:ext cx="9144000" cy="6858000"/>
          </a:xfrm>
          <a:prstGeom prst="rect">
            <a:avLst/>
          </a:prstGeom>
          <a:ln w="12700">
            <a:miter lim="400000"/>
          </a:ln>
        </p:spPr>
      </p:pic>
      <p:sp>
        <p:nvSpPr>
          <p:cNvPr id="117" name="Title Text"/>
          <p:cNvSpPr txBox="1">
            <a:spLocks noGrp="1"/>
          </p:cNvSpPr>
          <p:nvPr>
            <p:ph type="title"/>
          </p:nvPr>
        </p:nvSpPr>
        <p:spPr>
          <a:xfrm>
            <a:off x="666837" y="685800"/>
            <a:ext cx="7811517" cy="965201"/>
          </a:xfrm>
          <a:prstGeom prst="rect">
            <a:avLst/>
          </a:prstGeom>
          <a:ln>
            <a:round/>
          </a:ln>
        </p:spPr>
        <p:txBody>
          <a:bodyPr anchor="t"/>
          <a:lstStyle>
            <a:lvl1pPr algn="l" defTabSz="342900">
              <a:defRPr sz="4013">
                <a:solidFill>
                  <a:srgbClr val="FEFCDD"/>
                </a:solidFill>
                <a:effectLst>
                  <a:outerShdw blurRad="38100" dist="38100" dir="2700000" rotWithShape="0">
                    <a:srgbClr val="000000">
                      <a:alpha val="43137"/>
                    </a:srgbClr>
                  </a:outerShdw>
                </a:effectLst>
                <a:uFill>
                  <a:solidFill>
                    <a:srgbClr val="FEFCDD"/>
                  </a:solidFill>
                </a:uFill>
                <a:latin typeface="Helvetica"/>
                <a:ea typeface="Helvetica"/>
                <a:cs typeface="Helvetica"/>
                <a:sym typeface="Helvetica"/>
              </a:defRPr>
            </a:lvl1pPr>
          </a:lstStyle>
          <a:p>
            <a:r>
              <a:t>Title Text</a:t>
            </a:r>
          </a:p>
        </p:txBody>
      </p:sp>
      <p:sp>
        <p:nvSpPr>
          <p:cNvPr id="118" name="Body Level One…"/>
          <p:cNvSpPr txBox="1">
            <a:spLocks noGrp="1"/>
          </p:cNvSpPr>
          <p:nvPr>
            <p:ph type="body" idx="1"/>
          </p:nvPr>
        </p:nvSpPr>
        <p:spPr>
          <a:xfrm>
            <a:off x="662073" y="1485900"/>
            <a:ext cx="7825807" cy="5372100"/>
          </a:xfrm>
          <a:prstGeom prst="rect">
            <a:avLst/>
          </a:prstGeom>
          <a:ln>
            <a:round/>
          </a:ln>
        </p:spPr>
        <p:txBody>
          <a:bodyPr anchor="t"/>
          <a:lstStyle>
            <a:lvl1pPr marL="0" indent="0" defTabSz="342900">
              <a:spcBef>
                <a:spcPts val="0"/>
              </a:spcBef>
              <a:buSzTx/>
              <a:buNone/>
              <a:defRPr sz="3000">
                <a:solidFill>
                  <a:srgbClr val="FEFCDD"/>
                </a:solidFill>
                <a:effectLst>
                  <a:outerShdw blurRad="38100" dist="38100" dir="2700000" rotWithShape="0">
                    <a:srgbClr val="000000">
                      <a:alpha val="43137"/>
                    </a:srgbClr>
                  </a:outerShdw>
                </a:effectLst>
                <a:uFill>
                  <a:solidFill>
                    <a:srgbClr val="FEFCDD"/>
                  </a:solidFill>
                </a:uFill>
                <a:latin typeface="Helvetica"/>
                <a:ea typeface="Helvetica"/>
                <a:cs typeface="Helvetica"/>
                <a:sym typeface="Helvetica"/>
              </a:defRPr>
            </a:lvl1pPr>
            <a:lvl2pPr marL="0" indent="0" defTabSz="342900">
              <a:spcBef>
                <a:spcPts val="0"/>
              </a:spcBef>
              <a:buSzTx/>
              <a:buNone/>
              <a:defRPr sz="3000">
                <a:solidFill>
                  <a:srgbClr val="FEFCDD"/>
                </a:solidFill>
                <a:effectLst>
                  <a:outerShdw blurRad="38100" dist="38100" dir="2700000" rotWithShape="0">
                    <a:srgbClr val="000000">
                      <a:alpha val="43137"/>
                    </a:srgbClr>
                  </a:outerShdw>
                </a:effectLst>
                <a:uFill>
                  <a:solidFill>
                    <a:srgbClr val="FEFCDD"/>
                  </a:solidFill>
                </a:uFill>
                <a:latin typeface="Helvetica"/>
                <a:ea typeface="Helvetica"/>
                <a:cs typeface="Helvetica"/>
                <a:sym typeface="Helvetica"/>
              </a:defRPr>
            </a:lvl2pPr>
            <a:lvl3pPr marL="0" indent="0" defTabSz="342900">
              <a:spcBef>
                <a:spcPts val="0"/>
              </a:spcBef>
              <a:buSzTx/>
              <a:buNone/>
              <a:defRPr sz="3000">
                <a:solidFill>
                  <a:srgbClr val="FEFCDD"/>
                </a:solidFill>
                <a:effectLst>
                  <a:outerShdw blurRad="38100" dist="38100" dir="2700000" rotWithShape="0">
                    <a:srgbClr val="000000">
                      <a:alpha val="43137"/>
                    </a:srgbClr>
                  </a:outerShdw>
                </a:effectLst>
                <a:uFill>
                  <a:solidFill>
                    <a:srgbClr val="FEFCDD"/>
                  </a:solidFill>
                </a:uFill>
                <a:latin typeface="Helvetica"/>
                <a:ea typeface="Helvetica"/>
                <a:cs typeface="Helvetica"/>
                <a:sym typeface="Helvetica"/>
              </a:defRPr>
            </a:lvl3pPr>
            <a:lvl4pPr marL="0" indent="0" defTabSz="342900">
              <a:spcBef>
                <a:spcPts val="0"/>
              </a:spcBef>
              <a:buSzTx/>
              <a:buNone/>
              <a:defRPr sz="3000">
                <a:solidFill>
                  <a:srgbClr val="FEFCDD"/>
                </a:solidFill>
                <a:effectLst>
                  <a:outerShdw blurRad="38100" dist="38100" dir="2700000" rotWithShape="0">
                    <a:srgbClr val="000000">
                      <a:alpha val="43137"/>
                    </a:srgbClr>
                  </a:outerShdw>
                </a:effectLst>
                <a:uFill>
                  <a:solidFill>
                    <a:srgbClr val="FEFCDD"/>
                  </a:solidFill>
                </a:uFill>
                <a:latin typeface="Helvetica"/>
                <a:ea typeface="Helvetica"/>
                <a:cs typeface="Helvetica"/>
                <a:sym typeface="Helvetica"/>
              </a:defRPr>
            </a:lvl4pPr>
            <a:lvl5pPr marL="0" indent="0" defTabSz="342900">
              <a:spcBef>
                <a:spcPts val="0"/>
              </a:spcBef>
              <a:buSzTx/>
              <a:buNone/>
              <a:defRPr sz="3000">
                <a:solidFill>
                  <a:srgbClr val="FEFCDD"/>
                </a:solidFill>
                <a:effectLst>
                  <a:outerShdw blurRad="38100" dist="38100" dir="2700000" rotWithShape="0">
                    <a:srgbClr val="000000">
                      <a:alpha val="43137"/>
                    </a:srgbClr>
                  </a:outerShdw>
                </a:effectLst>
                <a:uFill>
                  <a:solidFill>
                    <a:srgbClr val="FEFCDD"/>
                  </a:solidFill>
                </a:uFill>
                <a:latin typeface="Helvetica"/>
                <a:ea typeface="Helvetica"/>
                <a:cs typeface="Helvetica"/>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119" name="Slide Number"/>
          <p:cNvSpPr txBox="1">
            <a:spLocks noGrp="1"/>
          </p:cNvSpPr>
          <p:nvPr>
            <p:ph type="sldNum" sz="quarter" idx="2"/>
          </p:nvPr>
        </p:nvSpPr>
        <p:spPr>
          <a:xfrm>
            <a:off x="8515278" y="6581775"/>
            <a:ext cx="171522" cy="171842"/>
          </a:xfrm>
          <a:prstGeom prst="rect">
            <a:avLst/>
          </a:prstGeom>
        </p:spPr>
        <p:txBody>
          <a:bodyPr/>
          <a:lstStyle>
            <a:lvl1pPr algn="r" defTabSz="342900">
              <a:defRPr sz="450">
                <a:uFill>
                  <a:solidFill>
                    <a:srgbClr val="000000"/>
                  </a:solidFill>
                </a:uFill>
              </a:defRPr>
            </a:lvl1pPr>
          </a:lstStyle>
          <a:p>
            <a:fld id="{86CB4B4D-7CA3-9044-876B-883B54F8677D}" type="slidenum">
              <a:t>‹#›</a:t>
            </a:fld>
            <a:endParaRPr/>
          </a:p>
        </p:txBody>
      </p:sp>
    </p:spTree>
    <p:extLst>
      <p:ext uri="{BB962C8B-B14F-4D97-AF65-F5344CB8AC3E}">
        <p14:creationId xmlns:p14="http://schemas.microsoft.com/office/powerpoint/2010/main" val="2613564971"/>
      </p:ext>
    </p:extLst>
  </p:cSld>
  <p:clrMapOvr>
    <a:masterClrMapping/>
  </p:clrMapOvr>
  <p:transition spd="med"/>
</p:sldLayout>
</file>

<file path=ppt/slideLayouts/slideLayout442.xml><?xml version="1.0" encoding="utf-8"?>
<p:sldLayout xmlns:a="http://schemas.openxmlformats.org/drawingml/2006/main" xmlns:r="http://schemas.openxmlformats.org/officeDocument/2006/relationships" xmlns:p="http://schemas.openxmlformats.org/presentationml/2006/main" showMasterSp="0" type="tx">
  <p:cSld name="Default - 3_Title and Content">
    <p:spTree>
      <p:nvGrpSpPr>
        <p:cNvPr id="1" name=""/>
        <p:cNvGrpSpPr/>
        <p:nvPr/>
      </p:nvGrpSpPr>
      <p:grpSpPr>
        <a:xfrm>
          <a:off x="0" y="0"/>
          <a:ext cx="0" cy="0"/>
          <a:chOff x="0" y="0"/>
          <a:chExt cx="0" cy="0"/>
        </a:xfrm>
      </p:grpSpPr>
      <p:pic>
        <p:nvPicPr>
          <p:cNvPr id="126" name="Relevance of Genesis in Today's World_Scripture.jpg" descr="Relevance of Genesis in Today's World_Scripture.jpg"/>
          <p:cNvPicPr>
            <a:picLocks noChangeAspect="1"/>
          </p:cNvPicPr>
          <p:nvPr/>
        </p:nvPicPr>
        <p:blipFill>
          <a:blip r:embed="rId2"/>
          <a:stretch>
            <a:fillRect/>
          </a:stretch>
        </p:blipFill>
        <p:spPr>
          <a:xfrm>
            <a:off x="0" y="0"/>
            <a:ext cx="9144000" cy="6858000"/>
          </a:xfrm>
          <a:prstGeom prst="rect">
            <a:avLst/>
          </a:prstGeom>
          <a:ln w="12700">
            <a:miter lim="400000"/>
          </a:ln>
        </p:spPr>
      </p:pic>
      <p:sp>
        <p:nvSpPr>
          <p:cNvPr id="127" name="Click to edit Master text styles"/>
          <p:cNvSpPr txBox="1">
            <a:spLocks noGrp="1"/>
          </p:cNvSpPr>
          <p:nvPr>
            <p:ph type="body" sz="quarter" idx="21"/>
          </p:nvPr>
        </p:nvSpPr>
        <p:spPr>
          <a:xfrm>
            <a:off x="657438" y="5410200"/>
            <a:ext cx="7825807" cy="850901"/>
          </a:xfrm>
          <a:prstGeom prst="rect">
            <a:avLst/>
          </a:prstGeom>
          <a:ln w="9525">
            <a:round/>
          </a:ln>
        </p:spPr>
        <p:txBody>
          <a:bodyPr lIns="0" tIns="0" rIns="0" bIns="0" anchor="t"/>
          <a:lstStyle>
            <a:lvl1pPr marL="0" indent="0" defTabSz="342900">
              <a:spcBef>
                <a:spcPts val="0"/>
              </a:spcBef>
              <a:buSzTx/>
              <a:buNone/>
              <a:defRPr sz="1350">
                <a:solidFill>
                  <a:srgbClr val="FFFED5"/>
                </a:solidFill>
                <a:effectLst>
                  <a:outerShdw blurRad="38100" dist="38100" dir="2700000" rotWithShape="0">
                    <a:srgbClr val="000000">
                      <a:alpha val="43137"/>
                    </a:srgbClr>
                  </a:outerShdw>
                </a:effectLst>
                <a:uFill>
                  <a:solidFill>
                    <a:srgbClr val="FFFED5"/>
                  </a:solidFill>
                </a:uFill>
                <a:latin typeface="Helvetica"/>
                <a:ea typeface="Helvetica"/>
                <a:cs typeface="Helvetica"/>
                <a:sym typeface="Helvetica"/>
              </a:defRPr>
            </a:lvl1pPr>
          </a:lstStyle>
          <a:p>
            <a:r>
              <a:t>Click to edit Master text styles</a:t>
            </a:r>
          </a:p>
        </p:txBody>
      </p:sp>
      <p:sp>
        <p:nvSpPr>
          <p:cNvPr id="128" name="Body Level One…"/>
          <p:cNvSpPr txBox="1">
            <a:spLocks noGrp="1"/>
          </p:cNvSpPr>
          <p:nvPr>
            <p:ph type="body" idx="1"/>
          </p:nvPr>
        </p:nvSpPr>
        <p:spPr>
          <a:xfrm>
            <a:off x="662073" y="749300"/>
            <a:ext cx="7825807" cy="4622800"/>
          </a:xfrm>
          <a:prstGeom prst="rect">
            <a:avLst/>
          </a:prstGeom>
          <a:ln w="9525">
            <a:round/>
          </a:ln>
        </p:spPr>
        <p:txBody>
          <a:bodyPr lIns="0" tIns="0" rIns="0" bIns="0" anchor="t"/>
          <a:lstStyle>
            <a:lvl1pPr marL="0" indent="0" defTabSz="342900">
              <a:spcBef>
                <a:spcPts val="0"/>
              </a:spcBef>
              <a:buSzTx/>
              <a:buNone/>
              <a:defRPr sz="3000">
                <a:solidFill>
                  <a:srgbClr val="FEFCDD"/>
                </a:solidFill>
                <a:effectLst>
                  <a:outerShdw blurRad="38100" dist="38100" dir="2700000" rotWithShape="0">
                    <a:srgbClr val="000000">
                      <a:alpha val="43137"/>
                    </a:srgbClr>
                  </a:outerShdw>
                </a:effectLst>
                <a:uFill>
                  <a:solidFill>
                    <a:srgbClr val="FEFCDD"/>
                  </a:solidFill>
                </a:uFill>
                <a:latin typeface="Helvetica"/>
                <a:ea typeface="Helvetica"/>
                <a:cs typeface="Helvetica"/>
                <a:sym typeface="Helvetica"/>
              </a:defRPr>
            </a:lvl1pPr>
            <a:lvl2pPr marL="0" indent="0" defTabSz="342900">
              <a:spcBef>
                <a:spcPts val="0"/>
              </a:spcBef>
              <a:buSzTx/>
              <a:buNone/>
              <a:defRPr sz="3000">
                <a:solidFill>
                  <a:srgbClr val="FEFCDD"/>
                </a:solidFill>
                <a:effectLst>
                  <a:outerShdw blurRad="38100" dist="38100" dir="2700000" rotWithShape="0">
                    <a:srgbClr val="000000">
                      <a:alpha val="43137"/>
                    </a:srgbClr>
                  </a:outerShdw>
                </a:effectLst>
                <a:uFill>
                  <a:solidFill>
                    <a:srgbClr val="FEFCDD"/>
                  </a:solidFill>
                </a:uFill>
                <a:latin typeface="Helvetica"/>
                <a:ea typeface="Helvetica"/>
                <a:cs typeface="Helvetica"/>
                <a:sym typeface="Helvetica"/>
              </a:defRPr>
            </a:lvl2pPr>
            <a:lvl3pPr marL="0" indent="0" defTabSz="342900">
              <a:spcBef>
                <a:spcPts val="0"/>
              </a:spcBef>
              <a:buSzTx/>
              <a:buNone/>
              <a:defRPr sz="3000">
                <a:solidFill>
                  <a:srgbClr val="FEFCDD"/>
                </a:solidFill>
                <a:effectLst>
                  <a:outerShdw blurRad="38100" dist="38100" dir="2700000" rotWithShape="0">
                    <a:srgbClr val="000000">
                      <a:alpha val="43137"/>
                    </a:srgbClr>
                  </a:outerShdw>
                </a:effectLst>
                <a:uFill>
                  <a:solidFill>
                    <a:srgbClr val="FEFCDD"/>
                  </a:solidFill>
                </a:uFill>
                <a:latin typeface="Helvetica"/>
                <a:ea typeface="Helvetica"/>
                <a:cs typeface="Helvetica"/>
                <a:sym typeface="Helvetica"/>
              </a:defRPr>
            </a:lvl3pPr>
            <a:lvl4pPr marL="0" indent="0" defTabSz="342900">
              <a:spcBef>
                <a:spcPts val="0"/>
              </a:spcBef>
              <a:buSzTx/>
              <a:buNone/>
              <a:defRPr sz="3000">
                <a:solidFill>
                  <a:srgbClr val="FEFCDD"/>
                </a:solidFill>
                <a:effectLst>
                  <a:outerShdw blurRad="38100" dist="38100" dir="2700000" rotWithShape="0">
                    <a:srgbClr val="000000">
                      <a:alpha val="43137"/>
                    </a:srgbClr>
                  </a:outerShdw>
                </a:effectLst>
                <a:uFill>
                  <a:solidFill>
                    <a:srgbClr val="FEFCDD"/>
                  </a:solidFill>
                </a:uFill>
                <a:latin typeface="Helvetica"/>
                <a:ea typeface="Helvetica"/>
                <a:cs typeface="Helvetica"/>
                <a:sym typeface="Helvetica"/>
              </a:defRPr>
            </a:lvl4pPr>
            <a:lvl5pPr marL="0" indent="0" defTabSz="342900">
              <a:spcBef>
                <a:spcPts val="0"/>
              </a:spcBef>
              <a:buSzTx/>
              <a:buNone/>
              <a:defRPr sz="3000">
                <a:solidFill>
                  <a:srgbClr val="FEFCDD"/>
                </a:solidFill>
                <a:effectLst>
                  <a:outerShdw blurRad="38100" dist="38100" dir="2700000" rotWithShape="0">
                    <a:srgbClr val="000000">
                      <a:alpha val="43137"/>
                    </a:srgbClr>
                  </a:outerShdw>
                </a:effectLst>
                <a:uFill>
                  <a:solidFill>
                    <a:srgbClr val="FEFCDD"/>
                  </a:solidFill>
                </a:uFill>
                <a:latin typeface="Helvetica"/>
                <a:ea typeface="Helvetica"/>
                <a:cs typeface="Helvetica"/>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129" name="Slide Number"/>
          <p:cNvSpPr txBox="1">
            <a:spLocks noGrp="1"/>
          </p:cNvSpPr>
          <p:nvPr>
            <p:ph type="sldNum" sz="quarter" idx="2"/>
          </p:nvPr>
        </p:nvSpPr>
        <p:spPr>
          <a:xfrm>
            <a:off x="8515278" y="6581775"/>
            <a:ext cx="171522" cy="171842"/>
          </a:xfrm>
          <a:prstGeom prst="rect">
            <a:avLst/>
          </a:prstGeom>
        </p:spPr>
        <p:txBody>
          <a:bodyPr/>
          <a:lstStyle>
            <a:lvl1pPr algn="r" defTabSz="342900">
              <a:defRPr sz="450">
                <a:uFill>
                  <a:solidFill>
                    <a:srgbClr val="000000"/>
                  </a:solidFill>
                </a:uFill>
              </a:defRPr>
            </a:lvl1pPr>
          </a:lstStyle>
          <a:p>
            <a:fld id="{86CB4B4D-7CA3-9044-876B-883B54F8677D}" type="slidenum">
              <a:t>‹#›</a:t>
            </a:fld>
            <a:endParaRPr/>
          </a:p>
        </p:txBody>
      </p:sp>
    </p:spTree>
    <p:extLst>
      <p:ext uri="{BB962C8B-B14F-4D97-AF65-F5344CB8AC3E}">
        <p14:creationId xmlns:p14="http://schemas.microsoft.com/office/powerpoint/2010/main" val="2578343035"/>
      </p:ext>
    </p:extLst>
  </p:cSld>
  <p:clrMapOvr>
    <a:masterClrMapping/>
  </p:clrMapOvr>
  <p:transition spd="med"/>
</p:sldLayout>
</file>

<file path=ppt/slideLayouts/slideLayout443.xml><?xml version="1.0" encoding="utf-8"?>
<p:sldLayout xmlns:a="http://schemas.openxmlformats.org/drawingml/2006/main" xmlns:r="http://schemas.openxmlformats.org/officeDocument/2006/relationships" xmlns:p="http://schemas.openxmlformats.org/presentationml/2006/main" showMasterSp="0" type="tx">
  <p:cSld name="1_Default - Title Only">
    <p:bg>
      <p:bgPr>
        <a:blipFill rotWithShape="1">
          <a:blip r:embed="rId2"/>
          <a:srcRect/>
          <a:stretch>
            <a:fillRect/>
          </a:stretch>
        </a:blipFill>
        <a:effectLst/>
      </p:bgPr>
    </p:bg>
    <p:spTree>
      <p:nvGrpSpPr>
        <p:cNvPr id="1" name=""/>
        <p:cNvGrpSpPr/>
        <p:nvPr/>
      </p:nvGrpSpPr>
      <p:grpSpPr>
        <a:xfrm>
          <a:off x="0" y="0"/>
          <a:ext cx="0" cy="0"/>
          <a:chOff x="0" y="0"/>
          <a:chExt cx="0" cy="0"/>
        </a:xfrm>
      </p:grpSpPr>
      <p:sp>
        <p:nvSpPr>
          <p:cNvPr id="136" name="Title Text"/>
          <p:cNvSpPr txBox="1">
            <a:spLocks noGrp="1"/>
          </p:cNvSpPr>
          <p:nvPr>
            <p:ph type="title"/>
          </p:nvPr>
        </p:nvSpPr>
        <p:spPr>
          <a:xfrm>
            <a:off x="894007" y="179388"/>
            <a:ext cx="7359021" cy="1714501"/>
          </a:xfrm>
          <a:prstGeom prst="rect">
            <a:avLst/>
          </a:prstGeom>
          <a:ln w="9525">
            <a:round/>
          </a:ln>
        </p:spPr>
        <p:txBody>
          <a:bodyPr lIns="76200" tIns="76200" rIns="76200" bIns="76200"/>
          <a:lstStyle>
            <a:lvl1pPr defTabSz="574087">
              <a:defRPr sz="5250" b="1">
                <a:solidFill>
                  <a:srgbClr val="FFFFFF"/>
                </a:solidFill>
                <a:uFill>
                  <a:solidFill>
                    <a:srgbClr val="FFFFFF"/>
                  </a:solidFill>
                </a:uFill>
                <a:latin typeface="Arial"/>
                <a:ea typeface="Arial"/>
                <a:cs typeface="Arial"/>
                <a:sym typeface="Arial"/>
              </a:defRPr>
            </a:lvl1pPr>
          </a:lstStyle>
          <a:p>
            <a:r>
              <a:t>Title Text</a:t>
            </a:r>
          </a:p>
        </p:txBody>
      </p:sp>
      <p:sp>
        <p:nvSpPr>
          <p:cNvPr id="137" name="Slide Number"/>
          <p:cNvSpPr txBox="1">
            <a:spLocks noGrp="1"/>
          </p:cNvSpPr>
          <p:nvPr>
            <p:ph type="sldNum" sz="quarter" idx="2"/>
          </p:nvPr>
        </p:nvSpPr>
        <p:spPr>
          <a:xfrm>
            <a:off x="8515278" y="6581775"/>
            <a:ext cx="171522" cy="171842"/>
          </a:xfrm>
          <a:prstGeom prst="rect">
            <a:avLst/>
          </a:prstGeom>
        </p:spPr>
        <p:txBody>
          <a:bodyPr/>
          <a:lstStyle>
            <a:lvl1pPr algn="r" defTabSz="342900">
              <a:defRPr sz="450">
                <a:uFill>
                  <a:solidFill>
                    <a:srgbClr val="000000"/>
                  </a:solidFill>
                </a:uFill>
              </a:defRPr>
            </a:lvl1pPr>
          </a:lstStyle>
          <a:p>
            <a:fld id="{86CB4B4D-7CA3-9044-876B-883B54F8677D}" type="slidenum">
              <a:t>‹#›</a:t>
            </a:fld>
            <a:endParaRPr/>
          </a:p>
        </p:txBody>
      </p:sp>
    </p:spTree>
    <p:extLst>
      <p:ext uri="{BB962C8B-B14F-4D97-AF65-F5344CB8AC3E}">
        <p14:creationId xmlns:p14="http://schemas.microsoft.com/office/powerpoint/2010/main" val="1197924624"/>
      </p:ext>
    </p:extLst>
  </p:cSld>
  <p:clrMapOvr>
    <a:masterClrMapping/>
  </p:clrMapOvr>
  <p:transition spd="med"/>
</p:sldLayout>
</file>

<file path=ppt/slideLayouts/slideLayout444.xml><?xml version="1.0" encoding="utf-8"?>
<p:sldLayout xmlns:a="http://schemas.openxmlformats.org/drawingml/2006/main" xmlns:r="http://schemas.openxmlformats.org/officeDocument/2006/relationships" xmlns:p="http://schemas.openxmlformats.org/presentationml/2006/main" showMasterSp="0" type="tx">
  <p:cSld name="Default - Black">
    <p:spTree>
      <p:nvGrpSpPr>
        <p:cNvPr id="1" name=""/>
        <p:cNvGrpSpPr/>
        <p:nvPr/>
      </p:nvGrpSpPr>
      <p:grpSpPr>
        <a:xfrm>
          <a:off x="0" y="0"/>
          <a:ext cx="0" cy="0"/>
          <a:chOff x="0" y="0"/>
          <a:chExt cx="0" cy="0"/>
        </a:xfrm>
      </p:grpSpPr>
      <p:sp>
        <p:nvSpPr>
          <p:cNvPr id="144" name="Rectangle"/>
          <p:cNvSpPr/>
          <p:nvPr/>
        </p:nvSpPr>
        <p:spPr>
          <a:xfrm>
            <a:off x="4762" y="6350"/>
            <a:ext cx="9148763" cy="6858000"/>
          </a:xfrm>
          <a:prstGeom prst="rect">
            <a:avLst/>
          </a:prstGeom>
          <a:solidFill>
            <a:srgbClr val="000000"/>
          </a:solidFill>
          <a:ln w="25400">
            <a:solidFill>
              <a:srgbClr val="000000"/>
            </a:solidFill>
            <a:miter lim="400000"/>
          </a:ln>
        </p:spPr>
        <p:txBody>
          <a:bodyPr lIns="14288" tIns="14288" rIns="14288" bIns="14288"/>
          <a:lstStyle/>
          <a:p>
            <a:pPr defTabSz="342900">
              <a:defRPr>
                <a:uFill>
                  <a:solidFill>
                    <a:srgbClr val="000000"/>
                  </a:solidFill>
                </a:uFill>
              </a:defRPr>
            </a:pPr>
            <a:endParaRPr sz="882"/>
          </a:p>
        </p:txBody>
      </p:sp>
      <p:sp>
        <p:nvSpPr>
          <p:cNvPr id="145" name="Slide Number"/>
          <p:cNvSpPr txBox="1">
            <a:spLocks noGrp="1"/>
          </p:cNvSpPr>
          <p:nvPr>
            <p:ph type="sldNum" sz="quarter" idx="2"/>
          </p:nvPr>
        </p:nvSpPr>
        <p:spPr>
          <a:xfrm>
            <a:off x="8413817" y="6530975"/>
            <a:ext cx="274114" cy="274434"/>
          </a:xfrm>
          <a:prstGeom prst="rect">
            <a:avLst/>
          </a:prstGeom>
          <a:ln>
            <a:round/>
          </a:ln>
        </p:spPr>
        <p:txBody>
          <a:bodyPr lIns="101600" tIns="101600" rIns="101600" bIns="101600"/>
          <a:lstStyle>
            <a:lvl1pPr algn="r" defTabSz="342900">
              <a:defRPr sz="450">
                <a:uFill>
                  <a:solidFill>
                    <a:srgbClr val="000000"/>
                  </a:solidFill>
                </a:uFill>
              </a:defRPr>
            </a:lvl1pPr>
          </a:lstStyle>
          <a:p>
            <a:fld id="{86CB4B4D-7CA3-9044-876B-883B54F8677D}" type="slidenum">
              <a:t>‹#›</a:t>
            </a:fld>
            <a:endParaRPr/>
          </a:p>
        </p:txBody>
      </p:sp>
    </p:spTree>
    <p:extLst>
      <p:ext uri="{BB962C8B-B14F-4D97-AF65-F5344CB8AC3E}">
        <p14:creationId xmlns:p14="http://schemas.microsoft.com/office/powerpoint/2010/main" val="2629552013"/>
      </p:ext>
    </p:extLst>
  </p:cSld>
  <p:clrMapOvr>
    <a:masterClrMapping/>
  </p:clrMapOvr>
  <p:transition spd="med"/>
</p:sldLayout>
</file>

<file path=ppt/slideLayouts/slideLayout445.xml><?xml version="1.0" encoding="utf-8"?>
<p:sldLayout xmlns:a="http://schemas.openxmlformats.org/drawingml/2006/main" xmlns:r="http://schemas.openxmlformats.org/officeDocument/2006/relationships" xmlns:p="http://schemas.openxmlformats.org/presentationml/2006/main" showMasterSp="0" type="tx">
  <p:cSld name="Title &amp; Subtitle copy 5">
    <p:spTree>
      <p:nvGrpSpPr>
        <p:cNvPr id="1" name=""/>
        <p:cNvGrpSpPr/>
        <p:nvPr/>
      </p:nvGrpSpPr>
      <p:grpSpPr>
        <a:xfrm>
          <a:off x="0" y="0"/>
          <a:ext cx="0" cy="0"/>
          <a:chOff x="0" y="0"/>
          <a:chExt cx="0" cy="0"/>
        </a:xfrm>
      </p:grpSpPr>
      <p:sp>
        <p:nvSpPr>
          <p:cNvPr id="152" name="Rectangle"/>
          <p:cNvSpPr/>
          <p:nvPr/>
        </p:nvSpPr>
        <p:spPr>
          <a:xfrm>
            <a:off x="-66675" y="-82550"/>
            <a:ext cx="9272588" cy="7016750"/>
          </a:xfrm>
          <a:prstGeom prst="rect">
            <a:avLst/>
          </a:prstGeom>
          <a:solidFill>
            <a:srgbClr val="444444"/>
          </a:solidFill>
          <a:ln w="25400">
            <a:solidFill>
              <a:srgbClr val="000000"/>
            </a:solidFill>
            <a:miter lim="400000"/>
          </a:ln>
        </p:spPr>
        <p:txBody>
          <a:bodyPr lIns="19050" tIns="19050" rIns="19050" bIns="19050" anchor="ctr"/>
          <a:lstStyle/>
          <a:p>
            <a:pPr defTabSz="219075">
              <a:defRPr sz="4000">
                <a:solidFill>
                  <a:srgbClr val="FFFFFF"/>
                </a:solidFill>
                <a:effectLst>
                  <a:outerShdw blurRad="38100" dist="12700" dir="5400000" rotWithShape="0">
                    <a:srgbClr val="000000">
                      <a:alpha val="50000"/>
                    </a:srgbClr>
                  </a:outerShdw>
                </a:effectLst>
              </a:defRPr>
            </a:pPr>
            <a:endParaRPr sz="1500"/>
          </a:p>
        </p:txBody>
      </p:sp>
      <p:sp>
        <p:nvSpPr>
          <p:cNvPr id="153" name="Rounded Rectangle"/>
          <p:cNvSpPr/>
          <p:nvPr/>
        </p:nvSpPr>
        <p:spPr>
          <a:xfrm>
            <a:off x="652463" y="438150"/>
            <a:ext cx="7829550" cy="908050"/>
          </a:xfrm>
          <a:prstGeom prst="roundRect">
            <a:avLst>
              <a:gd name="adj" fmla="val 10490"/>
            </a:avLst>
          </a:prstGeom>
          <a:solidFill>
            <a:srgbClr val="D6D6D6"/>
          </a:solidFill>
          <a:ln w="12700">
            <a:miter lim="400000"/>
          </a:ln>
        </p:spPr>
        <p:txBody>
          <a:bodyPr lIns="19050" tIns="19050" rIns="19050" bIns="19050" anchor="ctr"/>
          <a:lstStyle/>
          <a:p>
            <a:pPr defTabSz="219075">
              <a:defRPr sz="4000">
                <a:solidFill>
                  <a:srgbClr val="FFFFFF"/>
                </a:solidFill>
                <a:effectLst>
                  <a:outerShdw blurRad="38100" dist="12700" dir="5400000" rotWithShape="0">
                    <a:srgbClr val="000000">
                      <a:alpha val="50000"/>
                    </a:srgbClr>
                  </a:outerShdw>
                </a:effectLst>
              </a:defRPr>
            </a:pPr>
            <a:endParaRPr sz="1500"/>
          </a:p>
        </p:txBody>
      </p:sp>
      <p:sp>
        <p:nvSpPr>
          <p:cNvPr id="154" name="Title Text"/>
          <p:cNvSpPr txBox="1">
            <a:spLocks noGrp="1"/>
          </p:cNvSpPr>
          <p:nvPr>
            <p:ph type="title"/>
          </p:nvPr>
        </p:nvSpPr>
        <p:spPr>
          <a:xfrm>
            <a:off x="700087" y="431800"/>
            <a:ext cx="7739063" cy="920750"/>
          </a:xfrm>
          <a:prstGeom prst="rect">
            <a:avLst/>
          </a:prstGeom>
        </p:spPr>
        <p:txBody>
          <a:bodyPr anchor="b"/>
          <a:lstStyle>
            <a:lvl1pPr>
              <a:defRPr b="1">
                <a:solidFill>
                  <a:srgbClr val="444444"/>
                </a:solidFill>
                <a:latin typeface="+mn-lt"/>
                <a:ea typeface="+mn-ea"/>
                <a:cs typeface="+mn-cs"/>
                <a:sym typeface="Calibri"/>
              </a:defRPr>
            </a:lvl1pPr>
          </a:lstStyle>
          <a:p>
            <a:r>
              <a:t>Title Text</a:t>
            </a:r>
          </a:p>
        </p:txBody>
      </p:sp>
      <p:sp>
        <p:nvSpPr>
          <p:cNvPr id="155"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418451126"/>
      </p:ext>
    </p:extLst>
  </p:cSld>
  <p:clrMapOvr>
    <a:masterClrMapping/>
  </p:clrMapOvr>
  <p:transition spd="med"/>
</p:sldLayout>
</file>

<file path=ppt/slideLayouts/slideLayout446.xml><?xml version="1.0" encoding="utf-8"?>
<p:sldLayout xmlns:a="http://schemas.openxmlformats.org/drawingml/2006/main" xmlns:r="http://schemas.openxmlformats.org/officeDocument/2006/relationships" xmlns:p="http://schemas.openxmlformats.org/presentationml/2006/main" showMasterSp="0" type="tx">
  <p:cSld name="Title &amp; Subtitle copy 4">
    <p:spTree>
      <p:nvGrpSpPr>
        <p:cNvPr id="1" name=""/>
        <p:cNvGrpSpPr/>
        <p:nvPr/>
      </p:nvGrpSpPr>
      <p:grpSpPr>
        <a:xfrm>
          <a:off x="0" y="0"/>
          <a:ext cx="0" cy="0"/>
          <a:chOff x="0" y="0"/>
          <a:chExt cx="0" cy="0"/>
        </a:xfrm>
      </p:grpSpPr>
      <p:sp>
        <p:nvSpPr>
          <p:cNvPr id="162" name="Rectangle"/>
          <p:cNvSpPr/>
          <p:nvPr/>
        </p:nvSpPr>
        <p:spPr>
          <a:xfrm>
            <a:off x="-66675" y="-82550"/>
            <a:ext cx="9272588" cy="7016750"/>
          </a:xfrm>
          <a:prstGeom prst="rect">
            <a:avLst/>
          </a:prstGeom>
          <a:solidFill>
            <a:srgbClr val="444444"/>
          </a:solidFill>
          <a:ln w="25400">
            <a:solidFill>
              <a:srgbClr val="000000"/>
            </a:solidFill>
            <a:miter lim="400000"/>
          </a:ln>
        </p:spPr>
        <p:txBody>
          <a:bodyPr lIns="19050" tIns="19050" rIns="19050" bIns="19050" anchor="ctr"/>
          <a:lstStyle/>
          <a:p>
            <a:pPr defTabSz="219075">
              <a:defRPr sz="4000">
                <a:solidFill>
                  <a:srgbClr val="FFFFFF"/>
                </a:solidFill>
                <a:effectLst>
                  <a:outerShdw blurRad="38100" dist="12700" dir="5400000" rotWithShape="0">
                    <a:srgbClr val="000000">
                      <a:alpha val="50000"/>
                    </a:srgbClr>
                  </a:outerShdw>
                </a:effectLst>
              </a:defRPr>
            </a:pPr>
            <a:endParaRPr sz="1500"/>
          </a:p>
        </p:txBody>
      </p:sp>
      <p:pic>
        <p:nvPicPr>
          <p:cNvPr id="163" name="FINAL LOGO process.pdf" descr="FINAL LOGO process.pdf"/>
          <p:cNvPicPr>
            <a:picLocks noChangeAspect="1"/>
          </p:cNvPicPr>
          <p:nvPr/>
        </p:nvPicPr>
        <p:blipFill>
          <a:blip r:embed="rId2"/>
          <a:stretch>
            <a:fillRect/>
          </a:stretch>
        </p:blipFill>
        <p:spPr>
          <a:xfrm>
            <a:off x="5819775" y="5137150"/>
            <a:ext cx="2100263" cy="1283829"/>
          </a:xfrm>
          <a:prstGeom prst="rect">
            <a:avLst/>
          </a:prstGeom>
          <a:ln w="12700">
            <a:miter lim="400000"/>
          </a:ln>
        </p:spPr>
      </p:pic>
      <p:sp>
        <p:nvSpPr>
          <p:cNvPr id="164" name="Title Text"/>
          <p:cNvSpPr txBox="1">
            <a:spLocks noGrp="1"/>
          </p:cNvSpPr>
          <p:nvPr>
            <p:ph type="title"/>
          </p:nvPr>
        </p:nvSpPr>
        <p:spPr>
          <a:xfrm>
            <a:off x="700087" y="431800"/>
            <a:ext cx="7739063" cy="920750"/>
          </a:xfrm>
          <a:prstGeom prst="rect">
            <a:avLst/>
          </a:prstGeom>
        </p:spPr>
        <p:txBody>
          <a:bodyPr anchor="b"/>
          <a:lstStyle>
            <a:lvl1pPr>
              <a:defRPr b="1">
                <a:solidFill>
                  <a:srgbClr val="444444"/>
                </a:solidFill>
                <a:latin typeface="+mn-lt"/>
                <a:ea typeface="+mn-ea"/>
                <a:cs typeface="+mn-cs"/>
                <a:sym typeface="Calibri"/>
              </a:defRPr>
            </a:lvl1pPr>
          </a:lstStyle>
          <a:p>
            <a:r>
              <a:t>Title Text</a:t>
            </a:r>
          </a:p>
        </p:txBody>
      </p:sp>
      <p:sp>
        <p:nvSpPr>
          <p:cNvPr id="165"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4433379"/>
      </p:ext>
    </p:extLst>
  </p:cSld>
  <p:clrMapOvr>
    <a:masterClrMapping/>
  </p:clrMapOvr>
  <p:transition spd="med"/>
</p:sldLayout>
</file>

<file path=ppt/slideLayouts/slideLayout447.xml><?xml version="1.0" encoding="utf-8"?>
<p:sldLayout xmlns:a="http://schemas.openxmlformats.org/drawingml/2006/main" xmlns:r="http://schemas.openxmlformats.org/officeDocument/2006/relationships" xmlns:p="http://schemas.openxmlformats.org/presentationml/2006/main" showMasterSp="0" type="tx">
  <p:cSld name="Title &amp; Subtitle copy 15">
    <p:spTree>
      <p:nvGrpSpPr>
        <p:cNvPr id="1" name=""/>
        <p:cNvGrpSpPr/>
        <p:nvPr/>
      </p:nvGrpSpPr>
      <p:grpSpPr>
        <a:xfrm>
          <a:off x="0" y="0"/>
          <a:ext cx="0" cy="0"/>
          <a:chOff x="0" y="0"/>
          <a:chExt cx="0" cy="0"/>
        </a:xfrm>
      </p:grpSpPr>
      <p:sp>
        <p:nvSpPr>
          <p:cNvPr id="172" name="Rectangle"/>
          <p:cNvSpPr/>
          <p:nvPr/>
        </p:nvSpPr>
        <p:spPr>
          <a:xfrm>
            <a:off x="-66675" y="-82550"/>
            <a:ext cx="9272588" cy="6940550"/>
          </a:xfrm>
          <a:prstGeom prst="rect">
            <a:avLst/>
          </a:prstGeom>
          <a:solidFill>
            <a:srgbClr val="444444"/>
          </a:solidFill>
          <a:ln w="25400">
            <a:solidFill>
              <a:srgbClr val="000000"/>
            </a:solidFill>
            <a:miter lim="400000"/>
          </a:ln>
        </p:spPr>
        <p:txBody>
          <a:bodyPr lIns="19050" tIns="19050" rIns="19050" bIns="19050" anchor="ctr"/>
          <a:lstStyle/>
          <a:p>
            <a:pPr defTabSz="219075">
              <a:defRPr sz="4000">
                <a:solidFill>
                  <a:srgbClr val="FFFFFF"/>
                </a:solidFill>
                <a:effectLst>
                  <a:outerShdw blurRad="38100" dist="12700" dir="5400000" rotWithShape="0">
                    <a:srgbClr val="000000">
                      <a:alpha val="50000"/>
                    </a:srgbClr>
                  </a:outerShdw>
                </a:effectLst>
              </a:defRPr>
            </a:pPr>
            <a:endParaRPr sz="1500"/>
          </a:p>
        </p:txBody>
      </p:sp>
      <p:pic>
        <p:nvPicPr>
          <p:cNvPr id="173" name="FINAL LOGO process.pdf" descr="FINAL LOGO process.pdf"/>
          <p:cNvPicPr>
            <a:picLocks noChangeAspect="1"/>
          </p:cNvPicPr>
          <p:nvPr/>
        </p:nvPicPr>
        <p:blipFill>
          <a:blip r:embed="rId2"/>
          <a:stretch>
            <a:fillRect/>
          </a:stretch>
        </p:blipFill>
        <p:spPr>
          <a:xfrm>
            <a:off x="5819775" y="5137150"/>
            <a:ext cx="2100263" cy="1283829"/>
          </a:xfrm>
          <a:prstGeom prst="rect">
            <a:avLst/>
          </a:prstGeom>
          <a:ln w="12700">
            <a:miter lim="400000"/>
          </a:ln>
        </p:spPr>
      </p:pic>
      <p:sp>
        <p:nvSpPr>
          <p:cNvPr id="174" name="Title Text"/>
          <p:cNvSpPr txBox="1">
            <a:spLocks noGrp="1"/>
          </p:cNvSpPr>
          <p:nvPr>
            <p:ph type="title"/>
          </p:nvPr>
        </p:nvSpPr>
        <p:spPr>
          <a:xfrm>
            <a:off x="700087" y="431800"/>
            <a:ext cx="7739063" cy="920750"/>
          </a:xfrm>
          <a:prstGeom prst="rect">
            <a:avLst/>
          </a:prstGeom>
        </p:spPr>
        <p:txBody>
          <a:bodyPr anchor="b"/>
          <a:lstStyle>
            <a:lvl1pPr>
              <a:defRPr b="1">
                <a:solidFill>
                  <a:srgbClr val="444444"/>
                </a:solidFill>
                <a:latin typeface="+mn-lt"/>
                <a:ea typeface="+mn-ea"/>
                <a:cs typeface="+mn-cs"/>
                <a:sym typeface="Calibri"/>
              </a:defRPr>
            </a:lvl1pPr>
          </a:lstStyle>
          <a:p>
            <a:r>
              <a:t>Title Text</a:t>
            </a:r>
          </a:p>
        </p:txBody>
      </p:sp>
      <p:sp>
        <p:nvSpPr>
          <p:cNvPr id="175"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814129122"/>
      </p:ext>
    </p:extLst>
  </p:cSld>
  <p:clrMapOvr>
    <a:masterClrMapping/>
  </p:clrMapOvr>
  <p:transition spd="med"/>
</p:sldLayout>
</file>

<file path=ppt/slideLayouts/slideLayout448.xml><?xml version="1.0" encoding="utf-8"?>
<p:sldLayout xmlns:a="http://schemas.openxmlformats.org/drawingml/2006/main" xmlns:r="http://schemas.openxmlformats.org/officeDocument/2006/relationships" xmlns:p="http://schemas.openxmlformats.org/presentationml/2006/main" showMasterSp="0" type="tx">
  <p:cSld name="Title &amp; Subtitle copy 9">
    <p:spTree>
      <p:nvGrpSpPr>
        <p:cNvPr id="1" name=""/>
        <p:cNvGrpSpPr/>
        <p:nvPr/>
      </p:nvGrpSpPr>
      <p:grpSpPr>
        <a:xfrm>
          <a:off x="0" y="0"/>
          <a:ext cx="0" cy="0"/>
          <a:chOff x="0" y="0"/>
          <a:chExt cx="0" cy="0"/>
        </a:xfrm>
      </p:grpSpPr>
      <p:sp>
        <p:nvSpPr>
          <p:cNvPr id="182" name="Rectangle"/>
          <p:cNvSpPr/>
          <p:nvPr/>
        </p:nvSpPr>
        <p:spPr>
          <a:xfrm>
            <a:off x="-66675" y="-82550"/>
            <a:ext cx="9272588" cy="7016750"/>
          </a:xfrm>
          <a:prstGeom prst="rect">
            <a:avLst/>
          </a:prstGeom>
          <a:solidFill>
            <a:srgbClr val="444444"/>
          </a:solidFill>
          <a:ln w="25400">
            <a:solidFill>
              <a:srgbClr val="000000"/>
            </a:solidFill>
            <a:miter lim="400000"/>
          </a:ln>
        </p:spPr>
        <p:txBody>
          <a:bodyPr lIns="19050" tIns="19050" rIns="19050" bIns="19050" anchor="ctr"/>
          <a:lstStyle/>
          <a:p>
            <a:pPr defTabSz="219075">
              <a:defRPr sz="4000">
                <a:solidFill>
                  <a:srgbClr val="FFFFFF"/>
                </a:solidFill>
                <a:effectLst>
                  <a:outerShdw blurRad="38100" dist="12700" dir="5400000" rotWithShape="0">
                    <a:srgbClr val="000000">
                      <a:alpha val="50000"/>
                    </a:srgbClr>
                  </a:outerShdw>
                </a:effectLst>
              </a:defRPr>
            </a:pPr>
            <a:endParaRPr sz="1500"/>
          </a:p>
        </p:txBody>
      </p:sp>
      <p:sp>
        <p:nvSpPr>
          <p:cNvPr id="183" name="Title Text"/>
          <p:cNvSpPr txBox="1">
            <a:spLocks noGrp="1"/>
          </p:cNvSpPr>
          <p:nvPr>
            <p:ph type="title"/>
          </p:nvPr>
        </p:nvSpPr>
        <p:spPr>
          <a:xfrm>
            <a:off x="700087" y="431800"/>
            <a:ext cx="7739063" cy="920750"/>
          </a:xfrm>
          <a:prstGeom prst="rect">
            <a:avLst/>
          </a:prstGeom>
        </p:spPr>
        <p:txBody>
          <a:bodyPr anchor="b"/>
          <a:lstStyle>
            <a:lvl1pPr>
              <a:defRPr b="1">
                <a:solidFill>
                  <a:srgbClr val="444444"/>
                </a:solidFill>
                <a:latin typeface="+mn-lt"/>
                <a:ea typeface="+mn-ea"/>
                <a:cs typeface="+mn-cs"/>
                <a:sym typeface="Calibri"/>
              </a:defRPr>
            </a:lvl1pPr>
          </a:lstStyle>
          <a:p>
            <a:r>
              <a:t>Title Text</a:t>
            </a:r>
          </a:p>
        </p:txBody>
      </p:sp>
      <p:sp>
        <p:nvSpPr>
          <p:cNvPr id="184"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426708749"/>
      </p:ext>
    </p:extLst>
  </p:cSld>
  <p:clrMapOvr>
    <a:masterClrMapping/>
  </p:clrMapOvr>
  <p:transition spd="med"/>
</p:sldLayout>
</file>

<file path=ppt/slideLayouts/slideLayout449.xml><?xml version="1.0" encoding="utf-8"?>
<p:sldLayout xmlns:a="http://schemas.openxmlformats.org/drawingml/2006/main" xmlns:r="http://schemas.openxmlformats.org/officeDocument/2006/relationships" xmlns:p="http://schemas.openxmlformats.org/presentationml/2006/main" showMasterSp="0" type="tx">
  <p:cSld name="Title &amp; Subtitle copy 16">
    <p:spTree>
      <p:nvGrpSpPr>
        <p:cNvPr id="1" name=""/>
        <p:cNvGrpSpPr/>
        <p:nvPr/>
      </p:nvGrpSpPr>
      <p:grpSpPr>
        <a:xfrm>
          <a:off x="0" y="0"/>
          <a:ext cx="0" cy="0"/>
          <a:chOff x="0" y="0"/>
          <a:chExt cx="0" cy="0"/>
        </a:xfrm>
      </p:grpSpPr>
      <p:sp>
        <p:nvSpPr>
          <p:cNvPr id="191" name="Rectangle"/>
          <p:cNvSpPr/>
          <p:nvPr/>
        </p:nvSpPr>
        <p:spPr>
          <a:xfrm>
            <a:off x="-66675" y="-82550"/>
            <a:ext cx="9272588" cy="6940550"/>
          </a:xfrm>
          <a:prstGeom prst="rect">
            <a:avLst/>
          </a:prstGeom>
          <a:solidFill>
            <a:srgbClr val="444444"/>
          </a:solidFill>
          <a:ln w="25400">
            <a:solidFill>
              <a:srgbClr val="000000"/>
            </a:solidFill>
            <a:miter lim="400000"/>
          </a:ln>
        </p:spPr>
        <p:txBody>
          <a:bodyPr lIns="19050" tIns="19050" rIns="19050" bIns="19050" anchor="ctr"/>
          <a:lstStyle/>
          <a:p>
            <a:pPr defTabSz="219075">
              <a:defRPr sz="4000">
                <a:solidFill>
                  <a:srgbClr val="FFFFFF"/>
                </a:solidFill>
                <a:effectLst>
                  <a:outerShdw blurRad="38100" dist="12700" dir="5400000" rotWithShape="0">
                    <a:srgbClr val="000000">
                      <a:alpha val="50000"/>
                    </a:srgbClr>
                  </a:outerShdw>
                </a:effectLst>
              </a:defRPr>
            </a:pPr>
            <a:endParaRPr sz="1500"/>
          </a:p>
        </p:txBody>
      </p:sp>
      <p:sp>
        <p:nvSpPr>
          <p:cNvPr id="192" name="Title Text"/>
          <p:cNvSpPr txBox="1">
            <a:spLocks noGrp="1"/>
          </p:cNvSpPr>
          <p:nvPr>
            <p:ph type="title"/>
          </p:nvPr>
        </p:nvSpPr>
        <p:spPr>
          <a:xfrm>
            <a:off x="700087" y="431800"/>
            <a:ext cx="7739063" cy="5854700"/>
          </a:xfrm>
          <a:prstGeom prst="rect">
            <a:avLst/>
          </a:prstGeom>
        </p:spPr>
        <p:txBody>
          <a:bodyPr anchor="b"/>
          <a:lstStyle>
            <a:lvl1pPr>
              <a:defRPr b="1">
                <a:solidFill>
                  <a:srgbClr val="444444"/>
                </a:solidFill>
                <a:latin typeface="+mn-lt"/>
                <a:ea typeface="+mn-ea"/>
                <a:cs typeface="+mn-cs"/>
                <a:sym typeface="Calibri"/>
              </a:defRPr>
            </a:lvl1pPr>
          </a:lstStyle>
          <a:p>
            <a:r>
              <a:t>Title Text</a:t>
            </a:r>
          </a:p>
        </p:txBody>
      </p:sp>
      <p:sp>
        <p:nvSpPr>
          <p:cNvPr id="193"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462460170"/>
      </p:ext>
    </p:extLst>
  </p:cSld>
  <p:clrMapOvr>
    <a:masterClrMapping/>
  </p:clrMapOvr>
  <p:transition spd="med"/>
</p:sldLayout>
</file>

<file path=ppt/slideLayouts/slideLayout4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4"/>
          <p:cNvSpPr>
            <a:spLocks noGrp="1" noChangeArrowheads="1"/>
          </p:cNvSpPr>
          <p:nvPr>
            <p:ph type="dt" sz="half" idx="10"/>
          </p:nvPr>
        </p:nvSpPr>
        <p:spPr>
          <a:ln/>
        </p:spPr>
        <p:txBody>
          <a:bodyPr/>
          <a:lstStyle>
            <a:lvl1pPr>
              <a:defRPr/>
            </a:lvl1pPr>
          </a:lstStyle>
          <a:p>
            <a:pPr>
              <a:defRPr/>
            </a:pPr>
            <a:endParaRPr lang="en-US"/>
          </a:p>
        </p:txBody>
      </p:sp>
      <p:sp>
        <p:nvSpPr>
          <p:cNvPr id="5" name="Rectangle 45"/>
          <p:cNvSpPr>
            <a:spLocks noGrp="1" noChangeArrowheads="1"/>
          </p:cNvSpPr>
          <p:nvPr>
            <p:ph type="ftr" sz="quarter" idx="11"/>
          </p:nvPr>
        </p:nvSpPr>
        <p:spPr>
          <a:ln/>
        </p:spPr>
        <p:txBody>
          <a:bodyPr/>
          <a:lstStyle>
            <a:lvl1pPr>
              <a:defRPr/>
            </a:lvl1pPr>
          </a:lstStyle>
          <a:p>
            <a:pPr>
              <a:defRPr/>
            </a:pPr>
            <a:endParaRPr lang="en-US"/>
          </a:p>
        </p:txBody>
      </p:sp>
      <p:sp>
        <p:nvSpPr>
          <p:cNvPr id="6" name="Rectangle 46"/>
          <p:cNvSpPr>
            <a:spLocks noGrp="1" noChangeArrowheads="1"/>
          </p:cNvSpPr>
          <p:nvPr>
            <p:ph type="sldNum" sz="quarter" idx="12"/>
          </p:nvPr>
        </p:nvSpPr>
        <p:spPr>
          <a:ln/>
        </p:spPr>
        <p:txBody>
          <a:bodyPr/>
          <a:lstStyle>
            <a:lvl1pPr>
              <a:defRPr/>
            </a:lvl1pPr>
          </a:lstStyle>
          <a:p>
            <a:pPr>
              <a:defRPr/>
            </a:pPr>
            <a:fld id="{DC06EF5E-BFF2-E443-99DB-0F18CF0DABF6}" type="slidenum">
              <a:rPr lang="en-US"/>
              <a:pPr>
                <a:defRPr/>
              </a:pPr>
              <a:t>‹#›</a:t>
            </a:fld>
            <a:endParaRPr lang="en-US"/>
          </a:p>
        </p:txBody>
      </p:sp>
    </p:spTree>
    <p:extLst>
      <p:ext uri="{BB962C8B-B14F-4D97-AF65-F5344CB8AC3E}">
        <p14:creationId xmlns:p14="http://schemas.microsoft.com/office/powerpoint/2010/main" val="876788541"/>
      </p:ext>
    </p:extLst>
  </p:cSld>
  <p:clrMapOvr>
    <a:masterClrMapping/>
  </p:clrMapOvr>
</p:sldLayout>
</file>

<file path=ppt/slideLayouts/slideLayout450.xml><?xml version="1.0" encoding="utf-8"?>
<p:sldLayout xmlns:a="http://schemas.openxmlformats.org/drawingml/2006/main" xmlns:r="http://schemas.openxmlformats.org/officeDocument/2006/relationships" xmlns:p="http://schemas.openxmlformats.org/presentationml/2006/main" showMasterSp="0" type="tx">
  <p:cSld name="2_Default - Title Only">
    <p:spTree>
      <p:nvGrpSpPr>
        <p:cNvPr id="1" name=""/>
        <p:cNvGrpSpPr/>
        <p:nvPr/>
      </p:nvGrpSpPr>
      <p:grpSpPr>
        <a:xfrm>
          <a:off x="0" y="0"/>
          <a:ext cx="0" cy="0"/>
          <a:chOff x="0" y="0"/>
          <a:chExt cx="0" cy="0"/>
        </a:xfrm>
      </p:grpSpPr>
      <p:sp>
        <p:nvSpPr>
          <p:cNvPr id="200" name="Rectangle"/>
          <p:cNvSpPr/>
          <p:nvPr/>
        </p:nvSpPr>
        <p:spPr>
          <a:xfrm>
            <a:off x="-66684" y="-82550"/>
            <a:ext cx="9278558" cy="7016750"/>
          </a:xfrm>
          <a:prstGeom prst="rect">
            <a:avLst/>
          </a:prstGeom>
          <a:solidFill>
            <a:srgbClr val="444444"/>
          </a:solidFill>
          <a:ln w="25400">
            <a:solidFill>
              <a:srgbClr val="000000"/>
            </a:solidFill>
            <a:miter lim="400000"/>
          </a:ln>
        </p:spPr>
        <p:txBody>
          <a:bodyPr lIns="0" tIns="0" rIns="0" bIns="0"/>
          <a:lstStyle/>
          <a:p>
            <a:pPr defTabSz="342900">
              <a:defRPr>
                <a:uFill>
                  <a:solidFill>
                    <a:srgbClr val="000000"/>
                  </a:solidFill>
                </a:uFill>
              </a:defRPr>
            </a:pPr>
            <a:endParaRPr sz="882"/>
          </a:p>
        </p:txBody>
      </p:sp>
      <p:sp>
        <p:nvSpPr>
          <p:cNvPr id="201" name="Rounded Rectangle"/>
          <p:cNvSpPr/>
          <p:nvPr/>
        </p:nvSpPr>
        <p:spPr>
          <a:xfrm>
            <a:off x="652548" y="438150"/>
            <a:ext cx="7830569" cy="908050"/>
          </a:xfrm>
          <a:prstGeom prst="roundRect">
            <a:avLst>
              <a:gd name="adj" fmla="val 9790"/>
            </a:avLst>
          </a:prstGeom>
          <a:solidFill>
            <a:srgbClr val="D6D6D6"/>
          </a:solidFill>
        </p:spPr>
        <p:txBody>
          <a:bodyPr lIns="0" tIns="0" rIns="0" bIns="0"/>
          <a:lstStyle/>
          <a:p>
            <a:pPr defTabSz="342900">
              <a:defRPr sz="6400">
                <a:uFill>
                  <a:solidFill>
                    <a:srgbClr val="000000"/>
                  </a:solidFill>
                </a:uFill>
              </a:defRPr>
            </a:pPr>
            <a:endParaRPr sz="2400"/>
          </a:p>
        </p:txBody>
      </p:sp>
      <p:sp>
        <p:nvSpPr>
          <p:cNvPr id="202" name="Title Text"/>
          <p:cNvSpPr txBox="1">
            <a:spLocks noGrp="1"/>
          </p:cNvSpPr>
          <p:nvPr>
            <p:ph type="title"/>
          </p:nvPr>
        </p:nvSpPr>
        <p:spPr>
          <a:xfrm>
            <a:off x="700178" y="0"/>
            <a:ext cx="7740071" cy="1352550"/>
          </a:xfrm>
          <a:prstGeom prst="rect">
            <a:avLst/>
          </a:prstGeom>
          <a:ln w="9525">
            <a:round/>
          </a:ln>
        </p:spPr>
        <p:txBody>
          <a:bodyPr anchor="b"/>
          <a:lstStyle>
            <a:lvl1pPr defTabSz="342900">
              <a:defRPr b="1">
                <a:solidFill>
                  <a:srgbClr val="444444"/>
                </a:solidFill>
                <a:uFill>
                  <a:solidFill>
                    <a:srgbClr val="444444"/>
                  </a:solidFill>
                </a:uFill>
                <a:latin typeface="+mn-lt"/>
                <a:ea typeface="+mn-ea"/>
                <a:cs typeface="+mn-cs"/>
                <a:sym typeface="Calibri"/>
              </a:defRPr>
            </a:lvl1pPr>
          </a:lstStyle>
          <a:p>
            <a:r>
              <a:t>Title Text</a:t>
            </a:r>
          </a:p>
        </p:txBody>
      </p:sp>
      <p:sp>
        <p:nvSpPr>
          <p:cNvPr id="203" name="Slide Number"/>
          <p:cNvSpPr txBox="1">
            <a:spLocks noGrp="1"/>
          </p:cNvSpPr>
          <p:nvPr>
            <p:ph type="sldNum" sz="quarter" idx="2"/>
          </p:nvPr>
        </p:nvSpPr>
        <p:spPr>
          <a:xfrm>
            <a:off x="8515278" y="6581775"/>
            <a:ext cx="171522" cy="171842"/>
          </a:xfrm>
          <a:prstGeom prst="rect">
            <a:avLst/>
          </a:prstGeom>
        </p:spPr>
        <p:txBody>
          <a:bodyPr/>
          <a:lstStyle>
            <a:lvl1pPr algn="r" defTabSz="342900">
              <a:defRPr sz="450">
                <a:uFill>
                  <a:solidFill>
                    <a:srgbClr val="000000"/>
                  </a:solidFill>
                </a:uFill>
              </a:defRPr>
            </a:lvl1pPr>
          </a:lstStyle>
          <a:p>
            <a:fld id="{86CB4B4D-7CA3-9044-876B-883B54F8677D}" type="slidenum">
              <a:t>‹#›</a:t>
            </a:fld>
            <a:endParaRPr/>
          </a:p>
        </p:txBody>
      </p:sp>
    </p:spTree>
    <p:extLst>
      <p:ext uri="{BB962C8B-B14F-4D97-AF65-F5344CB8AC3E}">
        <p14:creationId xmlns:p14="http://schemas.microsoft.com/office/powerpoint/2010/main" val="2363489198"/>
      </p:ext>
    </p:extLst>
  </p:cSld>
  <p:clrMapOvr>
    <a:masterClrMapping/>
  </p:clrMapOvr>
  <p:transition spd="med"/>
</p:sldLayout>
</file>

<file path=ppt/slideLayouts/slideLayout451.xml><?xml version="1.0" encoding="utf-8"?>
<p:sldLayout xmlns:a="http://schemas.openxmlformats.org/drawingml/2006/main" xmlns:r="http://schemas.openxmlformats.org/officeDocument/2006/relationships" xmlns:p="http://schemas.openxmlformats.org/presentationml/2006/main" showMasterSp="0" type="tx">
  <p:cSld name="2_Default - Title and Content">
    <p:spTree>
      <p:nvGrpSpPr>
        <p:cNvPr id="1" name=""/>
        <p:cNvGrpSpPr/>
        <p:nvPr/>
      </p:nvGrpSpPr>
      <p:grpSpPr>
        <a:xfrm>
          <a:off x="0" y="0"/>
          <a:ext cx="0" cy="0"/>
          <a:chOff x="0" y="0"/>
          <a:chExt cx="0" cy="0"/>
        </a:xfrm>
      </p:grpSpPr>
      <p:sp>
        <p:nvSpPr>
          <p:cNvPr id="210" name="Rectangle"/>
          <p:cNvSpPr/>
          <p:nvPr/>
        </p:nvSpPr>
        <p:spPr>
          <a:xfrm>
            <a:off x="-66684" y="-82550"/>
            <a:ext cx="9278558" cy="7016750"/>
          </a:xfrm>
          <a:prstGeom prst="rect">
            <a:avLst/>
          </a:prstGeom>
          <a:solidFill>
            <a:srgbClr val="444444"/>
          </a:solidFill>
          <a:ln w="25400">
            <a:solidFill>
              <a:srgbClr val="000000"/>
            </a:solidFill>
            <a:miter lim="400000"/>
          </a:ln>
        </p:spPr>
        <p:txBody>
          <a:bodyPr lIns="0" tIns="0" rIns="0" bIns="0"/>
          <a:lstStyle/>
          <a:p>
            <a:pPr defTabSz="342900">
              <a:defRPr>
                <a:uFill>
                  <a:solidFill>
                    <a:srgbClr val="000000"/>
                  </a:solidFill>
                </a:uFill>
              </a:defRPr>
            </a:pPr>
            <a:endParaRPr sz="882"/>
          </a:p>
        </p:txBody>
      </p:sp>
      <p:pic>
        <p:nvPicPr>
          <p:cNvPr id="211" name="image9.png" descr="image9.png"/>
          <p:cNvPicPr>
            <a:picLocks noChangeAspect="1"/>
          </p:cNvPicPr>
          <p:nvPr/>
        </p:nvPicPr>
        <p:blipFill>
          <a:blip r:embed="rId2"/>
          <a:stretch>
            <a:fillRect/>
          </a:stretch>
        </p:blipFill>
        <p:spPr>
          <a:xfrm>
            <a:off x="5820602" y="5137150"/>
            <a:ext cx="2100536" cy="1283495"/>
          </a:xfrm>
          <a:prstGeom prst="rect">
            <a:avLst/>
          </a:prstGeom>
        </p:spPr>
      </p:pic>
      <p:sp>
        <p:nvSpPr>
          <p:cNvPr id="212" name="Title Text"/>
          <p:cNvSpPr txBox="1">
            <a:spLocks noGrp="1"/>
          </p:cNvSpPr>
          <p:nvPr>
            <p:ph type="title"/>
          </p:nvPr>
        </p:nvSpPr>
        <p:spPr>
          <a:xfrm>
            <a:off x="700178" y="0"/>
            <a:ext cx="7740071" cy="1352550"/>
          </a:xfrm>
          <a:prstGeom prst="rect">
            <a:avLst/>
          </a:prstGeom>
          <a:ln w="9525">
            <a:round/>
          </a:ln>
        </p:spPr>
        <p:txBody>
          <a:bodyPr anchor="b"/>
          <a:lstStyle>
            <a:lvl1pPr defTabSz="342900">
              <a:defRPr b="1">
                <a:solidFill>
                  <a:srgbClr val="444444"/>
                </a:solidFill>
                <a:uFill>
                  <a:solidFill>
                    <a:srgbClr val="444444"/>
                  </a:solidFill>
                </a:uFill>
                <a:latin typeface="+mn-lt"/>
                <a:ea typeface="+mn-ea"/>
                <a:cs typeface="+mn-cs"/>
                <a:sym typeface="Calibri"/>
              </a:defRPr>
            </a:lvl1pPr>
          </a:lstStyle>
          <a:p>
            <a:r>
              <a:t>Title Text</a:t>
            </a:r>
          </a:p>
        </p:txBody>
      </p:sp>
      <p:sp>
        <p:nvSpPr>
          <p:cNvPr id="213" name="Body Level One…"/>
          <p:cNvSpPr txBox="1">
            <a:spLocks noGrp="1"/>
          </p:cNvSpPr>
          <p:nvPr>
            <p:ph type="body" idx="1"/>
          </p:nvPr>
        </p:nvSpPr>
        <p:spPr>
          <a:xfrm>
            <a:off x="457259" y="1600206"/>
            <a:ext cx="8230673" cy="5257794"/>
          </a:xfrm>
          <a:prstGeom prst="rect">
            <a:avLst/>
          </a:prstGeom>
          <a:ln>
            <a:round/>
          </a:ln>
        </p:spPr>
        <p:txBody>
          <a:bodyPr lIns="38100" tIns="38100" rIns="38100" bIns="38100" anchor="t"/>
          <a:lstStyle>
            <a:lvl1pPr marL="128588" indent="-128588" defTabSz="342900">
              <a:spcBef>
                <a:spcPts val="0"/>
              </a:spcBef>
              <a:buSzTx/>
              <a:buNone/>
              <a:defRPr sz="7500">
                <a:solidFill>
                  <a:srgbClr val="E7E7E7"/>
                </a:solidFill>
                <a:uFill>
                  <a:solidFill>
                    <a:srgbClr val="E7E7E7"/>
                  </a:solidFill>
                </a:uFill>
                <a:latin typeface="+mn-lt"/>
                <a:ea typeface="+mn-ea"/>
                <a:cs typeface="+mn-cs"/>
                <a:sym typeface="Calibri"/>
              </a:defRPr>
            </a:lvl1pPr>
            <a:lvl2pPr marL="278606" indent="-107156" defTabSz="342900">
              <a:spcBef>
                <a:spcPts val="0"/>
              </a:spcBef>
              <a:buSzTx/>
              <a:buNone/>
              <a:defRPr sz="1800">
                <a:solidFill>
                  <a:srgbClr val="E7E7E7"/>
                </a:solidFill>
                <a:uFill>
                  <a:solidFill>
                    <a:srgbClr val="E7E7E7"/>
                  </a:solidFill>
                </a:uFill>
                <a:latin typeface="+mn-lt"/>
                <a:ea typeface="+mn-ea"/>
                <a:cs typeface="+mn-cs"/>
                <a:sym typeface="Calibri"/>
              </a:defRPr>
            </a:lvl2pPr>
            <a:lvl3pPr marL="428625" indent="-85725" algn="ctr" defTabSz="342900">
              <a:spcBef>
                <a:spcPts val="0"/>
              </a:spcBef>
              <a:buSzTx/>
              <a:buNone/>
              <a:defRPr sz="1800">
                <a:uFill>
                  <a:solidFill>
                    <a:srgbClr val="000000"/>
                  </a:solidFill>
                </a:uFill>
              </a:defRPr>
            </a:lvl3pPr>
            <a:lvl4pPr marL="600075" indent="-85725" algn="ctr" defTabSz="342900">
              <a:spcBef>
                <a:spcPts val="0"/>
              </a:spcBef>
              <a:buSzTx/>
              <a:buNone/>
              <a:defRPr sz="1800">
                <a:uFill>
                  <a:solidFill>
                    <a:srgbClr val="000000"/>
                  </a:solidFill>
                </a:uFill>
              </a:defRPr>
            </a:lvl4pPr>
            <a:lvl5pPr marL="771525" indent="-85725" algn="ctr" defTabSz="342900">
              <a:spcBef>
                <a:spcPts val="0"/>
              </a:spcBef>
              <a:buSzTx/>
              <a:buNone/>
              <a:defRPr sz="1800">
                <a:uFill>
                  <a:solidFill>
                    <a:srgbClr val="000000"/>
                  </a:solidFill>
                </a:uFill>
              </a:defRPr>
            </a:lvl5pPr>
          </a:lstStyle>
          <a:p>
            <a:r>
              <a:t>Body Level One</a:t>
            </a:r>
          </a:p>
          <a:p>
            <a:pPr lvl="1"/>
            <a:r>
              <a:t>Body Level Two</a:t>
            </a:r>
          </a:p>
          <a:p>
            <a:pPr lvl="2"/>
            <a:r>
              <a:t>Body Level Three</a:t>
            </a:r>
          </a:p>
          <a:p>
            <a:pPr lvl="3"/>
            <a:r>
              <a:t>Body Level Four</a:t>
            </a:r>
          </a:p>
          <a:p>
            <a:pPr lvl="4"/>
            <a:r>
              <a:t>Body Level Five</a:t>
            </a:r>
          </a:p>
        </p:txBody>
      </p:sp>
      <p:sp>
        <p:nvSpPr>
          <p:cNvPr id="214" name="Slide Number"/>
          <p:cNvSpPr txBox="1">
            <a:spLocks noGrp="1"/>
          </p:cNvSpPr>
          <p:nvPr>
            <p:ph type="sldNum" sz="quarter" idx="2"/>
          </p:nvPr>
        </p:nvSpPr>
        <p:spPr>
          <a:xfrm>
            <a:off x="8515278" y="6581775"/>
            <a:ext cx="171522" cy="171842"/>
          </a:xfrm>
          <a:prstGeom prst="rect">
            <a:avLst/>
          </a:prstGeom>
        </p:spPr>
        <p:txBody>
          <a:bodyPr/>
          <a:lstStyle>
            <a:lvl1pPr algn="r" defTabSz="342900">
              <a:defRPr sz="450">
                <a:uFill>
                  <a:solidFill>
                    <a:srgbClr val="000000"/>
                  </a:solidFill>
                </a:uFill>
              </a:defRPr>
            </a:lvl1pPr>
          </a:lstStyle>
          <a:p>
            <a:fld id="{86CB4B4D-7CA3-9044-876B-883B54F8677D}" type="slidenum">
              <a:t>‹#›</a:t>
            </a:fld>
            <a:endParaRPr/>
          </a:p>
        </p:txBody>
      </p:sp>
    </p:spTree>
    <p:extLst>
      <p:ext uri="{BB962C8B-B14F-4D97-AF65-F5344CB8AC3E}">
        <p14:creationId xmlns:p14="http://schemas.microsoft.com/office/powerpoint/2010/main" val="2370539199"/>
      </p:ext>
    </p:extLst>
  </p:cSld>
  <p:clrMapOvr>
    <a:masterClrMapping/>
  </p:clrMapOvr>
  <p:transition spd="med"/>
</p:sldLayout>
</file>

<file path=ppt/slideLayouts/slideLayout452.xml><?xml version="1.0" encoding="utf-8"?>
<p:sldLayout xmlns:a="http://schemas.openxmlformats.org/drawingml/2006/main" xmlns:r="http://schemas.openxmlformats.org/officeDocument/2006/relationships" xmlns:p="http://schemas.openxmlformats.org/presentationml/2006/main" showMasterSp="0" type="tx">
  <p:cSld name="Default - Title and Content copy">
    <p:spTree>
      <p:nvGrpSpPr>
        <p:cNvPr id="1" name=""/>
        <p:cNvGrpSpPr/>
        <p:nvPr/>
      </p:nvGrpSpPr>
      <p:grpSpPr>
        <a:xfrm>
          <a:off x="0" y="0"/>
          <a:ext cx="0" cy="0"/>
          <a:chOff x="0" y="0"/>
          <a:chExt cx="0" cy="0"/>
        </a:xfrm>
      </p:grpSpPr>
      <p:sp>
        <p:nvSpPr>
          <p:cNvPr id="221" name="Rectangle"/>
          <p:cNvSpPr/>
          <p:nvPr/>
        </p:nvSpPr>
        <p:spPr>
          <a:xfrm>
            <a:off x="-66684" y="-82550"/>
            <a:ext cx="9278558" cy="6953250"/>
          </a:xfrm>
          <a:prstGeom prst="rect">
            <a:avLst/>
          </a:prstGeom>
          <a:solidFill>
            <a:srgbClr val="444444"/>
          </a:solidFill>
          <a:ln w="25400">
            <a:solidFill>
              <a:srgbClr val="444444"/>
            </a:solidFill>
            <a:miter lim="400000"/>
          </a:ln>
        </p:spPr>
        <p:txBody>
          <a:bodyPr lIns="0" tIns="0" rIns="0" bIns="0"/>
          <a:lstStyle/>
          <a:p>
            <a:pPr defTabSz="342900">
              <a:defRPr>
                <a:uFill>
                  <a:solidFill>
                    <a:srgbClr val="000000"/>
                  </a:solidFill>
                </a:uFill>
              </a:defRPr>
            </a:pPr>
            <a:endParaRPr sz="882"/>
          </a:p>
        </p:txBody>
      </p:sp>
      <p:sp>
        <p:nvSpPr>
          <p:cNvPr id="222" name="Rounded Rectangle"/>
          <p:cNvSpPr/>
          <p:nvPr/>
        </p:nvSpPr>
        <p:spPr>
          <a:xfrm>
            <a:off x="-552522" y="438150"/>
            <a:ext cx="9835843" cy="908050"/>
          </a:xfrm>
          <a:prstGeom prst="roundRect">
            <a:avLst>
              <a:gd name="adj" fmla="val 9790"/>
            </a:avLst>
          </a:prstGeom>
          <a:solidFill>
            <a:srgbClr val="D6D6D6"/>
          </a:solidFill>
        </p:spPr>
        <p:txBody>
          <a:bodyPr lIns="0" tIns="0" rIns="0" bIns="0"/>
          <a:lstStyle/>
          <a:p>
            <a:pPr defTabSz="342900">
              <a:defRPr sz="6400">
                <a:uFill>
                  <a:solidFill>
                    <a:srgbClr val="000000"/>
                  </a:solidFill>
                </a:uFill>
              </a:defRPr>
            </a:pPr>
            <a:endParaRPr sz="2400"/>
          </a:p>
        </p:txBody>
      </p:sp>
      <p:sp>
        <p:nvSpPr>
          <p:cNvPr id="223" name="Rounded Rectangle"/>
          <p:cNvSpPr/>
          <p:nvPr/>
        </p:nvSpPr>
        <p:spPr>
          <a:xfrm>
            <a:off x="-433444" y="1416050"/>
            <a:ext cx="9835843" cy="184150"/>
          </a:xfrm>
          <a:prstGeom prst="roundRect">
            <a:avLst>
              <a:gd name="adj" fmla="val 48276"/>
            </a:avLst>
          </a:prstGeom>
          <a:solidFill>
            <a:srgbClr val="D6D6D6"/>
          </a:solidFill>
        </p:spPr>
        <p:txBody>
          <a:bodyPr lIns="0" tIns="0" rIns="0" bIns="0"/>
          <a:lstStyle/>
          <a:p>
            <a:pPr defTabSz="342900">
              <a:defRPr sz="6400">
                <a:uFill>
                  <a:solidFill>
                    <a:srgbClr val="000000"/>
                  </a:solidFill>
                </a:uFill>
              </a:defRPr>
            </a:pPr>
            <a:endParaRPr sz="2400"/>
          </a:p>
        </p:txBody>
      </p:sp>
      <p:sp>
        <p:nvSpPr>
          <p:cNvPr id="224" name="Title Text"/>
          <p:cNvSpPr txBox="1">
            <a:spLocks noGrp="1"/>
          </p:cNvSpPr>
          <p:nvPr>
            <p:ph type="title"/>
          </p:nvPr>
        </p:nvSpPr>
        <p:spPr>
          <a:xfrm>
            <a:off x="700178" y="0"/>
            <a:ext cx="7740071" cy="1352550"/>
          </a:xfrm>
          <a:prstGeom prst="rect">
            <a:avLst/>
          </a:prstGeom>
          <a:ln w="9525">
            <a:round/>
          </a:ln>
        </p:spPr>
        <p:txBody>
          <a:bodyPr anchor="b"/>
          <a:lstStyle>
            <a:lvl1pPr algn="r" defTabSz="342900">
              <a:defRPr b="1">
                <a:solidFill>
                  <a:srgbClr val="444444"/>
                </a:solidFill>
                <a:uFill>
                  <a:solidFill>
                    <a:srgbClr val="444444"/>
                  </a:solidFill>
                </a:uFill>
                <a:latin typeface="+mn-lt"/>
                <a:ea typeface="+mn-ea"/>
                <a:cs typeface="+mn-cs"/>
                <a:sym typeface="Calibri"/>
              </a:defRPr>
            </a:lvl1pPr>
          </a:lstStyle>
          <a:p>
            <a:r>
              <a:t>Title Text</a:t>
            </a:r>
          </a:p>
        </p:txBody>
      </p:sp>
      <p:sp>
        <p:nvSpPr>
          <p:cNvPr id="225" name="Body Level One…"/>
          <p:cNvSpPr txBox="1">
            <a:spLocks noGrp="1"/>
          </p:cNvSpPr>
          <p:nvPr>
            <p:ph type="body" idx="1"/>
          </p:nvPr>
        </p:nvSpPr>
        <p:spPr>
          <a:xfrm>
            <a:off x="457259" y="1600200"/>
            <a:ext cx="8230673" cy="5257800"/>
          </a:xfrm>
          <a:prstGeom prst="rect">
            <a:avLst/>
          </a:prstGeom>
          <a:ln>
            <a:round/>
          </a:ln>
        </p:spPr>
        <p:txBody>
          <a:bodyPr lIns="38100" tIns="38100" rIns="38100" bIns="38100" anchor="t"/>
          <a:lstStyle>
            <a:lvl1pPr marL="0" indent="0" defTabSz="342900">
              <a:spcBef>
                <a:spcPts val="0"/>
              </a:spcBef>
              <a:buSzTx/>
              <a:buNone/>
              <a:defRPr sz="7500">
                <a:solidFill>
                  <a:srgbClr val="E7E7E7"/>
                </a:solidFill>
                <a:uFill>
                  <a:solidFill>
                    <a:srgbClr val="E7E7E7"/>
                  </a:solidFill>
                </a:uFill>
                <a:latin typeface="+mn-lt"/>
                <a:ea typeface="+mn-ea"/>
                <a:cs typeface="+mn-cs"/>
                <a:sym typeface="Calibri"/>
              </a:defRPr>
            </a:lvl1pPr>
            <a:lvl2pPr marL="0" indent="0" defTabSz="342900">
              <a:spcBef>
                <a:spcPts val="0"/>
              </a:spcBef>
              <a:buSzTx/>
              <a:buNone/>
              <a:defRPr sz="1800">
                <a:solidFill>
                  <a:srgbClr val="E7E7E7"/>
                </a:solidFill>
                <a:uFill>
                  <a:solidFill>
                    <a:srgbClr val="E7E7E7"/>
                  </a:solidFill>
                </a:uFill>
                <a:latin typeface="+mn-lt"/>
                <a:ea typeface="+mn-ea"/>
                <a:cs typeface="+mn-cs"/>
                <a:sym typeface="Calibri"/>
              </a:defRPr>
            </a:lvl2pPr>
            <a:lvl3pPr marL="0" indent="0" algn="ctr" defTabSz="342900">
              <a:spcBef>
                <a:spcPts val="0"/>
              </a:spcBef>
              <a:buSzTx/>
              <a:buNone/>
              <a:defRPr sz="1800">
                <a:uFill>
                  <a:solidFill>
                    <a:srgbClr val="000000"/>
                  </a:solidFill>
                </a:uFill>
              </a:defRPr>
            </a:lvl3pPr>
            <a:lvl4pPr marL="0" indent="0" algn="ctr" defTabSz="342900">
              <a:spcBef>
                <a:spcPts val="0"/>
              </a:spcBef>
              <a:buSzTx/>
              <a:buNone/>
              <a:defRPr sz="1800">
                <a:uFill>
                  <a:solidFill>
                    <a:srgbClr val="000000"/>
                  </a:solidFill>
                </a:uFill>
              </a:defRPr>
            </a:lvl4pPr>
            <a:lvl5pPr marL="0" indent="0" algn="ctr" defTabSz="342900">
              <a:spcBef>
                <a:spcPts val="0"/>
              </a:spcBef>
              <a:buSzTx/>
              <a:buNone/>
              <a:defRPr sz="1800">
                <a:uFill>
                  <a:solidFill>
                    <a:srgbClr val="000000"/>
                  </a:solidFill>
                </a:uFill>
              </a:defRPr>
            </a:lvl5pPr>
          </a:lstStyle>
          <a:p>
            <a:r>
              <a:t>Body Level One</a:t>
            </a:r>
          </a:p>
          <a:p>
            <a:pPr lvl="1"/>
            <a:r>
              <a:t>Body Level Two</a:t>
            </a:r>
          </a:p>
          <a:p>
            <a:pPr lvl="2"/>
            <a:r>
              <a:t>Body Level Three</a:t>
            </a:r>
          </a:p>
          <a:p>
            <a:pPr lvl="3"/>
            <a:r>
              <a:t>Body Level Four</a:t>
            </a:r>
          </a:p>
          <a:p>
            <a:pPr lvl="4"/>
            <a:r>
              <a:t>Body Level Five</a:t>
            </a:r>
          </a:p>
        </p:txBody>
      </p:sp>
      <p:sp>
        <p:nvSpPr>
          <p:cNvPr id="226" name="Slide Number"/>
          <p:cNvSpPr txBox="1">
            <a:spLocks noGrp="1"/>
          </p:cNvSpPr>
          <p:nvPr>
            <p:ph type="sldNum" sz="quarter" idx="2"/>
          </p:nvPr>
        </p:nvSpPr>
        <p:spPr>
          <a:xfrm>
            <a:off x="8515278" y="6581775"/>
            <a:ext cx="171522" cy="171842"/>
          </a:xfrm>
          <a:prstGeom prst="rect">
            <a:avLst/>
          </a:prstGeom>
        </p:spPr>
        <p:txBody>
          <a:bodyPr/>
          <a:lstStyle>
            <a:lvl1pPr algn="r" defTabSz="342900">
              <a:defRPr sz="450">
                <a:uFill>
                  <a:solidFill>
                    <a:srgbClr val="000000"/>
                  </a:solidFill>
                </a:uFill>
              </a:defRPr>
            </a:lvl1pPr>
          </a:lstStyle>
          <a:p>
            <a:fld id="{86CB4B4D-7CA3-9044-876B-883B54F8677D}" type="slidenum">
              <a:t>‹#›</a:t>
            </a:fld>
            <a:endParaRPr/>
          </a:p>
        </p:txBody>
      </p:sp>
    </p:spTree>
    <p:extLst>
      <p:ext uri="{BB962C8B-B14F-4D97-AF65-F5344CB8AC3E}">
        <p14:creationId xmlns:p14="http://schemas.microsoft.com/office/powerpoint/2010/main" val="2089288098"/>
      </p:ext>
    </p:extLst>
  </p:cSld>
  <p:clrMapOvr>
    <a:masterClrMapping/>
  </p:clrMapOvr>
  <p:transition spd="med"/>
</p:sldLayout>
</file>

<file path=ppt/slideLayouts/slideLayout453.xml><?xml version="1.0" encoding="utf-8"?>
<p:sldLayout xmlns:a="http://schemas.openxmlformats.org/drawingml/2006/main" xmlns:r="http://schemas.openxmlformats.org/officeDocument/2006/relationships" xmlns:p="http://schemas.openxmlformats.org/presentationml/2006/main" showMasterSp="0" type="tx">
  <p:cSld name="Default - Title and Content copy 1">
    <p:spTree>
      <p:nvGrpSpPr>
        <p:cNvPr id="1" name=""/>
        <p:cNvGrpSpPr/>
        <p:nvPr/>
      </p:nvGrpSpPr>
      <p:grpSpPr>
        <a:xfrm>
          <a:off x="0" y="0"/>
          <a:ext cx="0" cy="0"/>
          <a:chOff x="0" y="0"/>
          <a:chExt cx="0" cy="0"/>
        </a:xfrm>
      </p:grpSpPr>
      <p:sp>
        <p:nvSpPr>
          <p:cNvPr id="233" name="Rectangle"/>
          <p:cNvSpPr/>
          <p:nvPr/>
        </p:nvSpPr>
        <p:spPr>
          <a:xfrm>
            <a:off x="-66684" y="-82550"/>
            <a:ext cx="9278558" cy="7016750"/>
          </a:xfrm>
          <a:prstGeom prst="rect">
            <a:avLst/>
          </a:prstGeom>
          <a:solidFill>
            <a:srgbClr val="444444"/>
          </a:solidFill>
          <a:ln w="25400">
            <a:solidFill>
              <a:srgbClr val="000000"/>
            </a:solidFill>
            <a:miter lim="400000"/>
          </a:ln>
        </p:spPr>
        <p:txBody>
          <a:bodyPr lIns="0" tIns="0" rIns="0" bIns="0"/>
          <a:lstStyle/>
          <a:p>
            <a:pPr defTabSz="342900">
              <a:defRPr>
                <a:uFill>
                  <a:solidFill>
                    <a:srgbClr val="000000"/>
                  </a:solidFill>
                </a:uFill>
              </a:defRPr>
            </a:pPr>
            <a:endParaRPr sz="882"/>
          </a:p>
        </p:txBody>
      </p:sp>
      <p:sp>
        <p:nvSpPr>
          <p:cNvPr id="234" name="Title Text"/>
          <p:cNvSpPr txBox="1">
            <a:spLocks noGrp="1"/>
          </p:cNvSpPr>
          <p:nvPr>
            <p:ph type="title"/>
          </p:nvPr>
        </p:nvSpPr>
        <p:spPr>
          <a:xfrm>
            <a:off x="457259" y="274638"/>
            <a:ext cx="8230673" cy="1325563"/>
          </a:xfrm>
          <a:prstGeom prst="rect">
            <a:avLst/>
          </a:prstGeom>
          <a:ln>
            <a:round/>
          </a:ln>
        </p:spPr>
        <p:txBody>
          <a:bodyPr lIns="38100" tIns="38100" rIns="38100" bIns="38100" anchor="t"/>
          <a:lstStyle>
            <a:lvl1pPr defTabSz="342900">
              <a:defRPr b="1">
                <a:solidFill>
                  <a:srgbClr val="E7E7E7"/>
                </a:solidFill>
                <a:uFill>
                  <a:solidFill>
                    <a:srgbClr val="E7E7E7"/>
                  </a:solidFill>
                </a:uFill>
                <a:latin typeface="+mn-lt"/>
                <a:ea typeface="+mn-ea"/>
                <a:cs typeface="+mn-cs"/>
                <a:sym typeface="Calibri"/>
              </a:defRPr>
            </a:lvl1pPr>
          </a:lstStyle>
          <a:p>
            <a:r>
              <a:t>Title Text</a:t>
            </a:r>
          </a:p>
        </p:txBody>
      </p:sp>
      <p:sp>
        <p:nvSpPr>
          <p:cNvPr id="235" name="Body Level One…"/>
          <p:cNvSpPr txBox="1">
            <a:spLocks noGrp="1"/>
          </p:cNvSpPr>
          <p:nvPr>
            <p:ph type="body" idx="1"/>
          </p:nvPr>
        </p:nvSpPr>
        <p:spPr>
          <a:xfrm>
            <a:off x="457259" y="1600200"/>
            <a:ext cx="8230673" cy="5257800"/>
          </a:xfrm>
          <a:prstGeom prst="rect">
            <a:avLst/>
          </a:prstGeom>
          <a:ln>
            <a:round/>
          </a:ln>
        </p:spPr>
        <p:txBody>
          <a:bodyPr lIns="38100" tIns="38100" rIns="38100" bIns="38100" anchor="t"/>
          <a:lstStyle>
            <a:lvl1pPr marL="0" indent="0" defTabSz="342900">
              <a:spcBef>
                <a:spcPts val="0"/>
              </a:spcBef>
              <a:buSzTx/>
              <a:buNone/>
              <a:defRPr sz="7500">
                <a:solidFill>
                  <a:srgbClr val="E7E7E7"/>
                </a:solidFill>
                <a:uFill>
                  <a:solidFill>
                    <a:srgbClr val="E7E7E7"/>
                  </a:solidFill>
                </a:uFill>
                <a:latin typeface="+mn-lt"/>
                <a:ea typeface="+mn-ea"/>
                <a:cs typeface="+mn-cs"/>
                <a:sym typeface="Calibri"/>
              </a:defRPr>
            </a:lvl1pPr>
            <a:lvl2pPr marL="0" indent="0" defTabSz="342900">
              <a:spcBef>
                <a:spcPts val="0"/>
              </a:spcBef>
              <a:buSzTx/>
              <a:buNone/>
              <a:defRPr sz="1800">
                <a:solidFill>
                  <a:srgbClr val="E7E7E7"/>
                </a:solidFill>
                <a:uFill>
                  <a:solidFill>
                    <a:srgbClr val="E7E7E7"/>
                  </a:solidFill>
                </a:uFill>
                <a:latin typeface="+mn-lt"/>
                <a:ea typeface="+mn-ea"/>
                <a:cs typeface="+mn-cs"/>
                <a:sym typeface="Calibri"/>
              </a:defRPr>
            </a:lvl2pPr>
            <a:lvl3pPr marL="0" indent="0" algn="ctr" defTabSz="342900">
              <a:spcBef>
                <a:spcPts val="0"/>
              </a:spcBef>
              <a:buSzTx/>
              <a:buNone/>
              <a:defRPr sz="1800">
                <a:uFill>
                  <a:solidFill>
                    <a:srgbClr val="000000"/>
                  </a:solidFill>
                </a:uFill>
              </a:defRPr>
            </a:lvl3pPr>
            <a:lvl4pPr marL="0" indent="0" algn="ctr" defTabSz="342900">
              <a:spcBef>
                <a:spcPts val="0"/>
              </a:spcBef>
              <a:buSzTx/>
              <a:buNone/>
              <a:defRPr sz="1800">
                <a:uFill>
                  <a:solidFill>
                    <a:srgbClr val="000000"/>
                  </a:solidFill>
                </a:uFill>
              </a:defRPr>
            </a:lvl4pPr>
            <a:lvl5pPr marL="0" indent="0" algn="ctr" defTabSz="342900">
              <a:spcBef>
                <a:spcPts val="0"/>
              </a:spcBef>
              <a:buSzTx/>
              <a:buNone/>
              <a:defRPr sz="1800">
                <a:uFill>
                  <a:solidFill>
                    <a:srgbClr val="000000"/>
                  </a:solidFill>
                </a:uFill>
              </a:defRPr>
            </a:lvl5pPr>
          </a:lstStyle>
          <a:p>
            <a:r>
              <a:t>Body Level One</a:t>
            </a:r>
          </a:p>
          <a:p>
            <a:pPr lvl="1"/>
            <a:r>
              <a:t>Body Level Two</a:t>
            </a:r>
          </a:p>
          <a:p>
            <a:pPr lvl="2"/>
            <a:r>
              <a:t>Body Level Three</a:t>
            </a:r>
          </a:p>
          <a:p>
            <a:pPr lvl="3"/>
            <a:r>
              <a:t>Body Level Four</a:t>
            </a:r>
          </a:p>
          <a:p>
            <a:pPr lvl="4"/>
            <a:r>
              <a:t>Body Level Five</a:t>
            </a:r>
          </a:p>
        </p:txBody>
      </p:sp>
      <p:sp>
        <p:nvSpPr>
          <p:cNvPr id="236" name="Slide Number"/>
          <p:cNvSpPr txBox="1">
            <a:spLocks noGrp="1"/>
          </p:cNvSpPr>
          <p:nvPr>
            <p:ph type="sldNum" sz="quarter" idx="2"/>
          </p:nvPr>
        </p:nvSpPr>
        <p:spPr>
          <a:xfrm>
            <a:off x="8515278" y="6581775"/>
            <a:ext cx="171522" cy="171842"/>
          </a:xfrm>
          <a:prstGeom prst="rect">
            <a:avLst/>
          </a:prstGeom>
        </p:spPr>
        <p:txBody>
          <a:bodyPr/>
          <a:lstStyle>
            <a:lvl1pPr algn="r" defTabSz="342900">
              <a:defRPr sz="450">
                <a:uFill>
                  <a:solidFill>
                    <a:srgbClr val="000000"/>
                  </a:solidFill>
                </a:uFill>
              </a:defRPr>
            </a:lvl1pPr>
          </a:lstStyle>
          <a:p>
            <a:fld id="{86CB4B4D-7CA3-9044-876B-883B54F8677D}" type="slidenum">
              <a:t>‹#›</a:t>
            </a:fld>
            <a:endParaRPr/>
          </a:p>
        </p:txBody>
      </p:sp>
    </p:spTree>
    <p:extLst>
      <p:ext uri="{BB962C8B-B14F-4D97-AF65-F5344CB8AC3E}">
        <p14:creationId xmlns:p14="http://schemas.microsoft.com/office/powerpoint/2010/main" val="2689805856"/>
      </p:ext>
    </p:extLst>
  </p:cSld>
  <p:clrMapOvr>
    <a:masterClrMapping/>
  </p:clrMapOvr>
  <p:transition spd="med"/>
</p:sldLayout>
</file>

<file path=ppt/slideLayouts/slideLayout454.xml><?xml version="1.0" encoding="utf-8"?>
<p:sldLayout xmlns:a="http://schemas.openxmlformats.org/drawingml/2006/main" xmlns:r="http://schemas.openxmlformats.org/officeDocument/2006/relationships" xmlns:p="http://schemas.openxmlformats.org/presentationml/2006/main" showMasterSp="0" type="tx">
  <p:cSld name="Default - Title and Content copy 2">
    <p:spTree>
      <p:nvGrpSpPr>
        <p:cNvPr id="1" name=""/>
        <p:cNvGrpSpPr/>
        <p:nvPr/>
      </p:nvGrpSpPr>
      <p:grpSpPr>
        <a:xfrm>
          <a:off x="0" y="0"/>
          <a:ext cx="0" cy="0"/>
          <a:chOff x="0" y="0"/>
          <a:chExt cx="0" cy="0"/>
        </a:xfrm>
      </p:grpSpPr>
      <p:sp>
        <p:nvSpPr>
          <p:cNvPr id="243" name="Rectangle"/>
          <p:cNvSpPr/>
          <p:nvPr/>
        </p:nvSpPr>
        <p:spPr>
          <a:xfrm>
            <a:off x="-66684" y="-82550"/>
            <a:ext cx="9278558" cy="6953250"/>
          </a:xfrm>
          <a:prstGeom prst="rect">
            <a:avLst/>
          </a:prstGeom>
          <a:solidFill>
            <a:srgbClr val="444444"/>
          </a:solidFill>
          <a:ln w="25400">
            <a:solidFill>
              <a:srgbClr val="444444"/>
            </a:solidFill>
            <a:miter lim="400000"/>
          </a:ln>
        </p:spPr>
        <p:txBody>
          <a:bodyPr lIns="0" tIns="0" rIns="0" bIns="0"/>
          <a:lstStyle/>
          <a:p>
            <a:pPr defTabSz="342900">
              <a:defRPr>
                <a:uFill>
                  <a:solidFill>
                    <a:srgbClr val="000000"/>
                  </a:solidFill>
                </a:uFill>
              </a:defRPr>
            </a:pPr>
            <a:endParaRPr sz="882"/>
          </a:p>
        </p:txBody>
      </p:sp>
      <p:sp>
        <p:nvSpPr>
          <p:cNvPr id="244" name="Rounded Rectangle"/>
          <p:cNvSpPr/>
          <p:nvPr/>
        </p:nvSpPr>
        <p:spPr>
          <a:xfrm>
            <a:off x="-552522" y="438150"/>
            <a:ext cx="9835843" cy="908050"/>
          </a:xfrm>
          <a:prstGeom prst="roundRect">
            <a:avLst>
              <a:gd name="adj" fmla="val 9790"/>
            </a:avLst>
          </a:prstGeom>
          <a:solidFill>
            <a:srgbClr val="D6D6D6"/>
          </a:solidFill>
        </p:spPr>
        <p:txBody>
          <a:bodyPr lIns="0" tIns="0" rIns="0" bIns="0"/>
          <a:lstStyle/>
          <a:p>
            <a:pPr defTabSz="342900">
              <a:defRPr sz="6400">
                <a:uFill>
                  <a:solidFill>
                    <a:srgbClr val="000000"/>
                  </a:solidFill>
                </a:uFill>
              </a:defRPr>
            </a:pPr>
            <a:endParaRPr sz="2400"/>
          </a:p>
        </p:txBody>
      </p:sp>
      <p:sp>
        <p:nvSpPr>
          <p:cNvPr id="245" name="Rounded Rectangle"/>
          <p:cNvSpPr/>
          <p:nvPr/>
        </p:nvSpPr>
        <p:spPr>
          <a:xfrm>
            <a:off x="-433444" y="1416050"/>
            <a:ext cx="9835843" cy="400050"/>
          </a:xfrm>
          <a:prstGeom prst="roundRect">
            <a:avLst>
              <a:gd name="adj" fmla="val 22222"/>
            </a:avLst>
          </a:prstGeom>
          <a:solidFill>
            <a:srgbClr val="D6D6D6"/>
          </a:solidFill>
        </p:spPr>
        <p:txBody>
          <a:bodyPr lIns="0" tIns="0" rIns="0" bIns="0"/>
          <a:lstStyle/>
          <a:p>
            <a:pPr defTabSz="342900">
              <a:defRPr sz="6400">
                <a:uFill>
                  <a:solidFill>
                    <a:srgbClr val="000000"/>
                  </a:solidFill>
                </a:uFill>
              </a:defRPr>
            </a:pPr>
            <a:endParaRPr sz="2400"/>
          </a:p>
        </p:txBody>
      </p:sp>
      <p:sp>
        <p:nvSpPr>
          <p:cNvPr id="246" name="Title Text"/>
          <p:cNvSpPr txBox="1">
            <a:spLocks noGrp="1"/>
          </p:cNvSpPr>
          <p:nvPr>
            <p:ph type="title"/>
          </p:nvPr>
        </p:nvSpPr>
        <p:spPr>
          <a:xfrm>
            <a:off x="700178" y="0"/>
            <a:ext cx="7740071" cy="1352550"/>
          </a:xfrm>
          <a:prstGeom prst="rect">
            <a:avLst/>
          </a:prstGeom>
          <a:ln w="9525">
            <a:round/>
          </a:ln>
        </p:spPr>
        <p:txBody>
          <a:bodyPr anchor="b"/>
          <a:lstStyle>
            <a:lvl1pPr algn="r" defTabSz="342900">
              <a:defRPr b="1">
                <a:solidFill>
                  <a:srgbClr val="444444"/>
                </a:solidFill>
                <a:uFill>
                  <a:solidFill>
                    <a:srgbClr val="444444"/>
                  </a:solidFill>
                </a:uFill>
                <a:latin typeface="+mn-lt"/>
                <a:ea typeface="+mn-ea"/>
                <a:cs typeface="+mn-cs"/>
                <a:sym typeface="Calibri"/>
              </a:defRPr>
            </a:lvl1pPr>
          </a:lstStyle>
          <a:p>
            <a:r>
              <a:t>Title Text</a:t>
            </a:r>
          </a:p>
        </p:txBody>
      </p:sp>
      <p:sp>
        <p:nvSpPr>
          <p:cNvPr id="247" name="Body Level One…"/>
          <p:cNvSpPr txBox="1">
            <a:spLocks noGrp="1"/>
          </p:cNvSpPr>
          <p:nvPr>
            <p:ph type="body" idx="1"/>
          </p:nvPr>
        </p:nvSpPr>
        <p:spPr>
          <a:xfrm>
            <a:off x="457259" y="1600206"/>
            <a:ext cx="8230673" cy="5257794"/>
          </a:xfrm>
          <a:prstGeom prst="rect">
            <a:avLst/>
          </a:prstGeom>
          <a:ln>
            <a:round/>
          </a:ln>
        </p:spPr>
        <p:txBody>
          <a:bodyPr lIns="38100" tIns="38100" rIns="38100" bIns="38100" anchor="t"/>
          <a:lstStyle>
            <a:lvl1pPr marL="0" indent="0" defTabSz="342900">
              <a:spcBef>
                <a:spcPts val="0"/>
              </a:spcBef>
              <a:buSzTx/>
              <a:buNone/>
              <a:defRPr sz="7500">
                <a:solidFill>
                  <a:srgbClr val="E7E7E7"/>
                </a:solidFill>
                <a:uFill>
                  <a:solidFill>
                    <a:srgbClr val="E7E7E7"/>
                  </a:solidFill>
                </a:uFill>
                <a:latin typeface="+mn-lt"/>
                <a:ea typeface="+mn-ea"/>
                <a:cs typeface="+mn-cs"/>
                <a:sym typeface="Calibri"/>
              </a:defRPr>
            </a:lvl1pPr>
            <a:lvl2pPr marL="0" indent="0" defTabSz="342900">
              <a:spcBef>
                <a:spcPts val="0"/>
              </a:spcBef>
              <a:buSzTx/>
              <a:buNone/>
              <a:defRPr sz="1800">
                <a:solidFill>
                  <a:srgbClr val="E7E7E7"/>
                </a:solidFill>
                <a:uFill>
                  <a:solidFill>
                    <a:srgbClr val="E7E7E7"/>
                  </a:solidFill>
                </a:uFill>
                <a:latin typeface="+mn-lt"/>
                <a:ea typeface="+mn-ea"/>
                <a:cs typeface="+mn-cs"/>
                <a:sym typeface="Calibri"/>
              </a:defRPr>
            </a:lvl2pPr>
            <a:lvl3pPr marL="0" indent="0" algn="ctr" defTabSz="342900">
              <a:spcBef>
                <a:spcPts val="0"/>
              </a:spcBef>
              <a:buSzTx/>
              <a:buNone/>
              <a:defRPr sz="1800">
                <a:uFill>
                  <a:solidFill>
                    <a:srgbClr val="000000"/>
                  </a:solidFill>
                </a:uFill>
              </a:defRPr>
            </a:lvl3pPr>
            <a:lvl4pPr marL="0" indent="0" algn="ctr" defTabSz="342900">
              <a:spcBef>
                <a:spcPts val="0"/>
              </a:spcBef>
              <a:buSzTx/>
              <a:buNone/>
              <a:defRPr sz="1800">
                <a:uFill>
                  <a:solidFill>
                    <a:srgbClr val="000000"/>
                  </a:solidFill>
                </a:uFill>
              </a:defRPr>
            </a:lvl4pPr>
            <a:lvl5pPr marL="0" indent="0" algn="ctr" defTabSz="342900">
              <a:spcBef>
                <a:spcPts val="0"/>
              </a:spcBef>
              <a:buSzTx/>
              <a:buNone/>
              <a:defRPr sz="1800">
                <a:uFill>
                  <a:solidFill>
                    <a:srgbClr val="000000"/>
                  </a:solidFill>
                </a:uFill>
              </a:defRPr>
            </a:lvl5pPr>
          </a:lstStyle>
          <a:p>
            <a:r>
              <a:t>Body Level One</a:t>
            </a:r>
          </a:p>
          <a:p>
            <a:pPr lvl="1"/>
            <a:r>
              <a:t>Body Level Two</a:t>
            </a:r>
          </a:p>
          <a:p>
            <a:pPr lvl="2"/>
            <a:r>
              <a:t>Body Level Three</a:t>
            </a:r>
          </a:p>
          <a:p>
            <a:pPr lvl="3"/>
            <a:r>
              <a:t>Body Level Four</a:t>
            </a:r>
          </a:p>
          <a:p>
            <a:pPr lvl="4"/>
            <a:r>
              <a:t>Body Level Five</a:t>
            </a:r>
          </a:p>
        </p:txBody>
      </p:sp>
      <p:sp>
        <p:nvSpPr>
          <p:cNvPr id="248" name="Slide Number"/>
          <p:cNvSpPr txBox="1">
            <a:spLocks noGrp="1"/>
          </p:cNvSpPr>
          <p:nvPr>
            <p:ph type="sldNum" sz="quarter" idx="2"/>
          </p:nvPr>
        </p:nvSpPr>
        <p:spPr>
          <a:xfrm>
            <a:off x="8515278" y="6581775"/>
            <a:ext cx="171522" cy="171842"/>
          </a:xfrm>
          <a:prstGeom prst="rect">
            <a:avLst/>
          </a:prstGeom>
        </p:spPr>
        <p:txBody>
          <a:bodyPr/>
          <a:lstStyle>
            <a:lvl1pPr algn="r" defTabSz="342900">
              <a:defRPr sz="450">
                <a:uFill>
                  <a:solidFill>
                    <a:srgbClr val="000000"/>
                  </a:solidFill>
                </a:uFill>
              </a:defRPr>
            </a:lvl1pPr>
          </a:lstStyle>
          <a:p>
            <a:fld id="{86CB4B4D-7CA3-9044-876B-883B54F8677D}" type="slidenum">
              <a:t>‹#›</a:t>
            </a:fld>
            <a:endParaRPr/>
          </a:p>
        </p:txBody>
      </p:sp>
    </p:spTree>
    <p:extLst>
      <p:ext uri="{BB962C8B-B14F-4D97-AF65-F5344CB8AC3E}">
        <p14:creationId xmlns:p14="http://schemas.microsoft.com/office/powerpoint/2010/main" val="4278753367"/>
      </p:ext>
    </p:extLst>
  </p:cSld>
  <p:clrMapOvr>
    <a:masterClrMapping/>
  </p:clrMapOvr>
  <p:transition spd="med"/>
</p:sldLayout>
</file>

<file path=ppt/slideLayouts/slideLayout455.xml><?xml version="1.0" encoding="utf-8"?>
<p:sldLayout xmlns:a="http://schemas.openxmlformats.org/drawingml/2006/main" xmlns:r="http://schemas.openxmlformats.org/officeDocument/2006/relationships" xmlns:p="http://schemas.openxmlformats.org/presentationml/2006/main" showMasterSp="0" type="tx">
  <p:cSld name="Default - Title and Content copy 3">
    <p:spTree>
      <p:nvGrpSpPr>
        <p:cNvPr id="1" name=""/>
        <p:cNvGrpSpPr/>
        <p:nvPr/>
      </p:nvGrpSpPr>
      <p:grpSpPr>
        <a:xfrm>
          <a:off x="0" y="0"/>
          <a:ext cx="0" cy="0"/>
          <a:chOff x="0" y="0"/>
          <a:chExt cx="0" cy="0"/>
        </a:xfrm>
      </p:grpSpPr>
      <p:sp>
        <p:nvSpPr>
          <p:cNvPr id="255" name="Rectangle"/>
          <p:cNvSpPr/>
          <p:nvPr/>
        </p:nvSpPr>
        <p:spPr>
          <a:xfrm>
            <a:off x="-66684" y="-82550"/>
            <a:ext cx="9278558" cy="7016750"/>
          </a:xfrm>
          <a:prstGeom prst="rect">
            <a:avLst/>
          </a:prstGeom>
          <a:solidFill>
            <a:srgbClr val="444444"/>
          </a:solidFill>
          <a:ln w="25400">
            <a:solidFill>
              <a:srgbClr val="000000"/>
            </a:solidFill>
            <a:miter lim="400000"/>
          </a:ln>
        </p:spPr>
        <p:txBody>
          <a:bodyPr lIns="0" tIns="0" rIns="0" bIns="0"/>
          <a:lstStyle/>
          <a:p>
            <a:pPr defTabSz="342900">
              <a:defRPr>
                <a:uFill>
                  <a:solidFill>
                    <a:srgbClr val="000000"/>
                  </a:solidFill>
                </a:uFill>
              </a:defRPr>
            </a:pPr>
            <a:endParaRPr sz="882"/>
          </a:p>
        </p:txBody>
      </p:sp>
      <p:pic>
        <p:nvPicPr>
          <p:cNvPr id="256" name="image9.png" descr="image9.png"/>
          <p:cNvPicPr>
            <a:picLocks noChangeAspect="1"/>
          </p:cNvPicPr>
          <p:nvPr/>
        </p:nvPicPr>
        <p:blipFill>
          <a:blip r:embed="rId2"/>
          <a:stretch>
            <a:fillRect/>
          </a:stretch>
        </p:blipFill>
        <p:spPr>
          <a:xfrm>
            <a:off x="5820661" y="5137150"/>
            <a:ext cx="2100536" cy="1283495"/>
          </a:xfrm>
          <a:prstGeom prst="rect">
            <a:avLst/>
          </a:prstGeom>
        </p:spPr>
      </p:pic>
      <p:sp>
        <p:nvSpPr>
          <p:cNvPr id="257" name="Title Text"/>
          <p:cNvSpPr txBox="1">
            <a:spLocks noGrp="1"/>
          </p:cNvSpPr>
          <p:nvPr>
            <p:ph type="title"/>
          </p:nvPr>
        </p:nvSpPr>
        <p:spPr>
          <a:xfrm>
            <a:off x="700178" y="0"/>
            <a:ext cx="7740071" cy="1352550"/>
          </a:xfrm>
          <a:prstGeom prst="rect">
            <a:avLst/>
          </a:prstGeom>
          <a:ln w="9525">
            <a:round/>
          </a:ln>
        </p:spPr>
        <p:txBody>
          <a:bodyPr anchor="b"/>
          <a:lstStyle>
            <a:lvl1pPr defTabSz="342900">
              <a:defRPr b="1">
                <a:solidFill>
                  <a:srgbClr val="444444"/>
                </a:solidFill>
                <a:uFill>
                  <a:solidFill>
                    <a:srgbClr val="444444"/>
                  </a:solidFill>
                </a:uFill>
                <a:latin typeface="+mn-lt"/>
                <a:ea typeface="+mn-ea"/>
                <a:cs typeface="+mn-cs"/>
                <a:sym typeface="Calibri"/>
              </a:defRPr>
            </a:lvl1pPr>
          </a:lstStyle>
          <a:p>
            <a:r>
              <a:t>Title Text</a:t>
            </a:r>
          </a:p>
        </p:txBody>
      </p:sp>
      <p:sp>
        <p:nvSpPr>
          <p:cNvPr id="258" name="Body Level One…"/>
          <p:cNvSpPr txBox="1">
            <a:spLocks noGrp="1"/>
          </p:cNvSpPr>
          <p:nvPr>
            <p:ph type="body" idx="1"/>
          </p:nvPr>
        </p:nvSpPr>
        <p:spPr>
          <a:xfrm>
            <a:off x="457259" y="1600206"/>
            <a:ext cx="8230673" cy="5257794"/>
          </a:xfrm>
          <a:prstGeom prst="rect">
            <a:avLst/>
          </a:prstGeom>
          <a:ln>
            <a:round/>
          </a:ln>
        </p:spPr>
        <p:txBody>
          <a:bodyPr lIns="38100" tIns="38100" rIns="38100" bIns="38100" anchor="t"/>
          <a:lstStyle>
            <a:lvl1pPr marL="0" indent="0" defTabSz="342900">
              <a:spcBef>
                <a:spcPts val="0"/>
              </a:spcBef>
              <a:buSzTx/>
              <a:buNone/>
              <a:defRPr sz="7500">
                <a:solidFill>
                  <a:srgbClr val="E7E7E7"/>
                </a:solidFill>
                <a:uFill>
                  <a:solidFill>
                    <a:srgbClr val="E7E7E7"/>
                  </a:solidFill>
                </a:uFill>
                <a:latin typeface="+mn-lt"/>
                <a:ea typeface="+mn-ea"/>
                <a:cs typeface="+mn-cs"/>
                <a:sym typeface="Calibri"/>
              </a:defRPr>
            </a:lvl1pPr>
            <a:lvl2pPr marL="0" indent="0" defTabSz="342900">
              <a:spcBef>
                <a:spcPts val="0"/>
              </a:spcBef>
              <a:buSzTx/>
              <a:buNone/>
              <a:defRPr sz="1800">
                <a:solidFill>
                  <a:srgbClr val="E7E7E7"/>
                </a:solidFill>
                <a:uFill>
                  <a:solidFill>
                    <a:srgbClr val="E7E7E7"/>
                  </a:solidFill>
                </a:uFill>
                <a:latin typeface="+mn-lt"/>
                <a:ea typeface="+mn-ea"/>
                <a:cs typeface="+mn-cs"/>
                <a:sym typeface="Calibri"/>
              </a:defRPr>
            </a:lvl2pPr>
            <a:lvl3pPr marL="0" indent="0" algn="ctr" defTabSz="342900">
              <a:spcBef>
                <a:spcPts val="0"/>
              </a:spcBef>
              <a:buSzTx/>
              <a:buNone/>
              <a:defRPr sz="1800">
                <a:uFill>
                  <a:solidFill>
                    <a:srgbClr val="000000"/>
                  </a:solidFill>
                </a:uFill>
              </a:defRPr>
            </a:lvl3pPr>
            <a:lvl4pPr marL="0" indent="0" algn="ctr" defTabSz="342900">
              <a:spcBef>
                <a:spcPts val="0"/>
              </a:spcBef>
              <a:buSzTx/>
              <a:buNone/>
              <a:defRPr sz="1800">
                <a:uFill>
                  <a:solidFill>
                    <a:srgbClr val="000000"/>
                  </a:solidFill>
                </a:uFill>
              </a:defRPr>
            </a:lvl4pPr>
            <a:lvl5pPr marL="0" indent="0" algn="ctr" defTabSz="342900">
              <a:spcBef>
                <a:spcPts val="0"/>
              </a:spcBef>
              <a:buSzTx/>
              <a:buNone/>
              <a:defRPr sz="1800">
                <a:uFill>
                  <a:solidFill>
                    <a:srgbClr val="000000"/>
                  </a:solidFill>
                </a:uFill>
              </a:defRPr>
            </a:lvl5pPr>
          </a:lstStyle>
          <a:p>
            <a:r>
              <a:t>Body Level One</a:t>
            </a:r>
          </a:p>
          <a:p>
            <a:pPr lvl="1"/>
            <a:r>
              <a:t>Body Level Two</a:t>
            </a:r>
          </a:p>
          <a:p>
            <a:pPr lvl="2"/>
            <a:r>
              <a:t>Body Level Three</a:t>
            </a:r>
          </a:p>
          <a:p>
            <a:pPr lvl="3"/>
            <a:r>
              <a:t>Body Level Four</a:t>
            </a:r>
          </a:p>
          <a:p>
            <a:pPr lvl="4"/>
            <a:r>
              <a:t>Body Level Five</a:t>
            </a:r>
          </a:p>
        </p:txBody>
      </p:sp>
      <p:sp>
        <p:nvSpPr>
          <p:cNvPr id="259" name="Slide Number"/>
          <p:cNvSpPr txBox="1">
            <a:spLocks noGrp="1"/>
          </p:cNvSpPr>
          <p:nvPr>
            <p:ph type="sldNum" sz="quarter" idx="2"/>
          </p:nvPr>
        </p:nvSpPr>
        <p:spPr>
          <a:xfrm>
            <a:off x="8515278" y="6581775"/>
            <a:ext cx="171522" cy="171842"/>
          </a:xfrm>
          <a:prstGeom prst="rect">
            <a:avLst/>
          </a:prstGeom>
        </p:spPr>
        <p:txBody>
          <a:bodyPr/>
          <a:lstStyle>
            <a:lvl1pPr algn="r" defTabSz="342900">
              <a:defRPr sz="450">
                <a:uFill>
                  <a:solidFill>
                    <a:srgbClr val="000000"/>
                  </a:solidFill>
                </a:uFill>
              </a:defRPr>
            </a:lvl1pPr>
          </a:lstStyle>
          <a:p>
            <a:fld id="{86CB4B4D-7CA3-9044-876B-883B54F8677D}" type="slidenum">
              <a:t>‹#›</a:t>
            </a:fld>
            <a:endParaRPr/>
          </a:p>
        </p:txBody>
      </p:sp>
    </p:spTree>
    <p:extLst>
      <p:ext uri="{BB962C8B-B14F-4D97-AF65-F5344CB8AC3E}">
        <p14:creationId xmlns:p14="http://schemas.microsoft.com/office/powerpoint/2010/main" val="1969652566"/>
      </p:ext>
    </p:extLst>
  </p:cSld>
  <p:clrMapOvr>
    <a:masterClrMapping/>
  </p:clrMapOvr>
  <p:transition spd="med"/>
</p:sldLayout>
</file>

<file path=ppt/slideLayouts/slideLayout456.xml><?xml version="1.0" encoding="utf-8"?>
<p:sldLayout xmlns:a="http://schemas.openxmlformats.org/drawingml/2006/main" xmlns:r="http://schemas.openxmlformats.org/officeDocument/2006/relationships" xmlns:p="http://schemas.openxmlformats.org/presentationml/2006/main" showMasterSp="0" type="tx">
  <p:cSld name="Default - Title and Content copy 4">
    <p:spTree>
      <p:nvGrpSpPr>
        <p:cNvPr id="1" name=""/>
        <p:cNvGrpSpPr/>
        <p:nvPr/>
      </p:nvGrpSpPr>
      <p:grpSpPr>
        <a:xfrm>
          <a:off x="0" y="0"/>
          <a:ext cx="0" cy="0"/>
          <a:chOff x="0" y="0"/>
          <a:chExt cx="0" cy="0"/>
        </a:xfrm>
      </p:grpSpPr>
      <p:sp>
        <p:nvSpPr>
          <p:cNvPr id="266" name="Rectangle"/>
          <p:cNvSpPr/>
          <p:nvPr/>
        </p:nvSpPr>
        <p:spPr>
          <a:xfrm>
            <a:off x="-66684" y="-82550"/>
            <a:ext cx="9278558" cy="7016750"/>
          </a:xfrm>
          <a:prstGeom prst="rect">
            <a:avLst/>
          </a:prstGeom>
          <a:solidFill>
            <a:srgbClr val="444444"/>
          </a:solidFill>
          <a:ln w="25400">
            <a:solidFill>
              <a:srgbClr val="000000"/>
            </a:solidFill>
            <a:miter lim="400000"/>
          </a:ln>
        </p:spPr>
        <p:txBody>
          <a:bodyPr lIns="0" tIns="0" rIns="0" bIns="0"/>
          <a:lstStyle/>
          <a:p>
            <a:pPr defTabSz="342900">
              <a:defRPr>
                <a:uFill>
                  <a:solidFill>
                    <a:srgbClr val="000000"/>
                  </a:solidFill>
                </a:uFill>
              </a:defRPr>
            </a:pPr>
            <a:endParaRPr sz="882"/>
          </a:p>
        </p:txBody>
      </p:sp>
      <p:pic>
        <p:nvPicPr>
          <p:cNvPr id="267" name="image9.png" descr="image9.png"/>
          <p:cNvPicPr>
            <a:picLocks noChangeAspect="1"/>
          </p:cNvPicPr>
          <p:nvPr/>
        </p:nvPicPr>
        <p:blipFill>
          <a:blip r:embed="rId2"/>
          <a:stretch>
            <a:fillRect/>
          </a:stretch>
        </p:blipFill>
        <p:spPr>
          <a:xfrm>
            <a:off x="5820660" y="5137150"/>
            <a:ext cx="2100536" cy="1283495"/>
          </a:xfrm>
          <a:prstGeom prst="rect">
            <a:avLst/>
          </a:prstGeom>
        </p:spPr>
      </p:pic>
      <p:sp>
        <p:nvSpPr>
          <p:cNvPr id="268" name="Title Text"/>
          <p:cNvSpPr txBox="1">
            <a:spLocks noGrp="1"/>
          </p:cNvSpPr>
          <p:nvPr>
            <p:ph type="title"/>
          </p:nvPr>
        </p:nvSpPr>
        <p:spPr>
          <a:xfrm>
            <a:off x="700178" y="0"/>
            <a:ext cx="7740071" cy="1352550"/>
          </a:xfrm>
          <a:prstGeom prst="rect">
            <a:avLst/>
          </a:prstGeom>
          <a:ln w="9525">
            <a:round/>
          </a:ln>
        </p:spPr>
        <p:txBody>
          <a:bodyPr anchor="b"/>
          <a:lstStyle>
            <a:lvl1pPr defTabSz="342900">
              <a:defRPr b="1">
                <a:solidFill>
                  <a:srgbClr val="444444"/>
                </a:solidFill>
                <a:uFill>
                  <a:solidFill>
                    <a:srgbClr val="444444"/>
                  </a:solidFill>
                </a:uFill>
                <a:latin typeface="+mn-lt"/>
                <a:ea typeface="+mn-ea"/>
                <a:cs typeface="+mn-cs"/>
                <a:sym typeface="Calibri"/>
              </a:defRPr>
            </a:lvl1pPr>
          </a:lstStyle>
          <a:p>
            <a:r>
              <a:t>Title Text</a:t>
            </a:r>
          </a:p>
        </p:txBody>
      </p:sp>
      <p:sp>
        <p:nvSpPr>
          <p:cNvPr id="269" name="Body Level One…"/>
          <p:cNvSpPr txBox="1">
            <a:spLocks noGrp="1"/>
          </p:cNvSpPr>
          <p:nvPr>
            <p:ph type="body" idx="1"/>
          </p:nvPr>
        </p:nvSpPr>
        <p:spPr>
          <a:xfrm>
            <a:off x="457259" y="1600206"/>
            <a:ext cx="8230673" cy="5257794"/>
          </a:xfrm>
          <a:prstGeom prst="rect">
            <a:avLst/>
          </a:prstGeom>
          <a:ln>
            <a:round/>
          </a:ln>
        </p:spPr>
        <p:txBody>
          <a:bodyPr lIns="38100" tIns="38100" rIns="38100" bIns="38100" anchor="t"/>
          <a:lstStyle>
            <a:lvl1pPr marL="0" indent="0" defTabSz="342900">
              <a:spcBef>
                <a:spcPts val="0"/>
              </a:spcBef>
              <a:buSzTx/>
              <a:buNone/>
              <a:defRPr sz="7500">
                <a:solidFill>
                  <a:srgbClr val="E7E7E7"/>
                </a:solidFill>
                <a:uFill>
                  <a:solidFill>
                    <a:srgbClr val="E7E7E7"/>
                  </a:solidFill>
                </a:uFill>
                <a:latin typeface="+mn-lt"/>
                <a:ea typeface="+mn-ea"/>
                <a:cs typeface="+mn-cs"/>
                <a:sym typeface="Calibri"/>
              </a:defRPr>
            </a:lvl1pPr>
            <a:lvl2pPr marL="0" indent="0" defTabSz="342900">
              <a:spcBef>
                <a:spcPts val="0"/>
              </a:spcBef>
              <a:buSzTx/>
              <a:buNone/>
              <a:defRPr sz="1800">
                <a:solidFill>
                  <a:srgbClr val="E7E7E7"/>
                </a:solidFill>
                <a:uFill>
                  <a:solidFill>
                    <a:srgbClr val="E7E7E7"/>
                  </a:solidFill>
                </a:uFill>
                <a:latin typeface="+mn-lt"/>
                <a:ea typeface="+mn-ea"/>
                <a:cs typeface="+mn-cs"/>
                <a:sym typeface="Calibri"/>
              </a:defRPr>
            </a:lvl2pPr>
            <a:lvl3pPr marL="0" indent="0" algn="ctr" defTabSz="342900">
              <a:spcBef>
                <a:spcPts val="0"/>
              </a:spcBef>
              <a:buSzTx/>
              <a:buNone/>
              <a:defRPr sz="1800">
                <a:uFill>
                  <a:solidFill>
                    <a:srgbClr val="000000"/>
                  </a:solidFill>
                </a:uFill>
              </a:defRPr>
            </a:lvl3pPr>
            <a:lvl4pPr marL="0" indent="0" algn="ctr" defTabSz="342900">
              <a:spcBef>
                <a:spcPts val="0"/>
              </a:spcBef>
              <a:buSzTx/>
              <a:buNone/>
              <a:defRPr sz="1800">
                <a:uFill>
                  <a:solidFill>
                    <a:srgbClr val="000000"/>
                  </a:solidFill>
                </a:uFill>
              </a:defRPr>
            </a:lvl4pPr>
            <a:lvl5pPr marL="0" indent="0" algn="ctr" defTabSz="342900">
              <a:spcBef>
                <a:spcPts val="0"/>
              </a:spcBef>
              <a:buSzTx/>
              <a:buNone/>
              <a:defRPr sz="1800">
                <a:uFill>
                  <a:solidFill>
                    <a:srgbClr val="000000"/>
                  </a:solidFill>
                </a:uFill>
              </a:defRPr>
            </a:lvl5pPr>
          </a:lstStyle>
          <a:p>
            <a:r>
              <a:t>Body Level One</a:t>
            </a:r>
          </a:p>
          <a:p>
            <a:pPr lvl="1"/>
            <a:r>
              <a:t>Body Level Two</a:t>
            </a:r>
          </a:p>
          <a:p>
            <a:pPr lvl="2"/>
            <a:r>
              <a:t>Body Level Three</a:t>
            </a:r>
          </a:p>
          <a:p>
            <a:pPr lvl="3"/>
            <a:r>
              <a:t>Body Level Four</a:t>
            </a:r>
          </a:p>
          <a:p>
            <a:pPr lvl="4"/>
            <a:r>
              <a:t>Body Level Five</a:t>
            </a:r>
          </a:p>
        </p:txBody>
      </p:sp>
      <p:sp>
        <p:nvSpPr>
          <p:cNvPr id="270" name="Slide Number"/>
          <p:cNvSpPr txBox="1">
            <a:spLocks noGrp="1"/>
          </p:cNvSpPr>
          <p:nvPr>
            <p:ph type="sldNum" sz="quarter" idx="2"/>
          </p:nvPr>
        </p:nvSpPr>
        <p:spPr>
          <a:xfrm>
            <a:off x="8515278" y="6581775"/>
            <a:ext cx="171522" cy="171842"/>
          </a:xfrm>
          <a:prstGeom prst="rect">
            <a:avLst/>
          </a:prstGeom>
        </p:spPr>
        <p:txBody>
          <a:bodyPr/>
          <a:lstStyle>
            <a:lvl1pPr algn="r" defTabSz="342900">
              <a:defRPr sz="450">
                <a:uFill>
                  <a:solidFill>
                    <a:srgbClr val="000000"/>
                  </a:solidFill>
                </a:uFill>
              </a:defRPr>
            </a:lvl1pPr>
          </a:lstStyle>
          <a:p>
            <a:fld id="{86CB4B4D-7CA3-9044-876B-883B54F8677D}" type="slidenum">
              <a:t>‹#›</a:t>
            </a:fld>
            <a:endParaRPr/>
          </a:p>
        </p:txBody>
      </p:sp>
    </p:spTree>
    <p:extLst>
      <p:ext uri="{BB962C8B-B14F-4D97-AF65-F5344CB8AC3E}">
        <p14:creationId xmlns:p14="http://schemas.microsoft.com/office/powerpoint/2010/main" val="789396145"/>
      </p:ext>
    </p:extLst>
  </p:cSld>
  <p:clrMapOvr>
    <a:masterClrMapping/>
  </p:clrMapOvr>
  <p:transition spd="med"/>
</p:sldLayout>
</file>

<file path=ppt/slideLayouts/slideLayout457.xml><?xml version="1.0" encoding="utf-8"?>
<p:sldLayout xmlns:a="http://schemas.openxmlformats.org/drawingml/2006/main" xmlns:r="http://schemas.openxmlformats.org/officeDocument/2006/relationships" xmlns:p="http://schemas.openxmlformats.org/presentationml/2006/main" showMasterSp="0" type="tx">
  <p:cSld name="Default - Title and Content copy 5">
    <p:spTree>
      <p:nvGrpSpPr>
        <p:cNvPr id="1" name=""/>
        <p:cNvGrpSpPr/>
        <p:nvPr/>
      </p:nvGrpSpPr>
      <p:grpSpPr>
        <a:xfrm>
          <a:off x="0" y="0"/>
          <a:ext cx="0" cy="0"/>
          <a:chOff x="0" y="0"/>
          <a:chExt cx="0" cy="0"/>
        </a:xfrm>
      </p:grpSpPr>
      <p:sp>
        <p:nvSpPr>
          <p:cNvPr id="277" name="Rectangle"/>
          <p:cNvSpPr/>
          <p:nvPr/>
        </p:nvSpPr>
        <p:spPr>
          <a:xfrm>
            <a:off x="-66684" y="-82550"/>
            <a:ext cx="9278558" cy="7016750"/>
          </a:xfrm>
          <a:prstGeom prst="rect">
            <a:avLst/>
          </a:prstGeom>
          <a:solidFill>
            <a:srgbClr val="444444"/>
          </a:solidFill>
          <a:ln w="25400">
            <a:solidFill>
              <a:srgbClr val="000000"/>
            </a:solidFill>
            <a:miter lim="400000"/>
          </a:ln>
        </p:spPr>
        <p:txBody>
          <a:bodyPr lIns="0" tIns="0" rIns="0" bIns="0"/>
          <a:lstStyle/>
          <a:p>
            <a:pPr defTabSz="342900">
              <a:defRPr>
                <a:uFill>
                  <a:solidFill>
                    <a:srgbClr val="000000"/>
                  </a:solidFill>
                </a:uFill>
              </a:defRPr>
            </a:pPr>
            <a:endParaRPr sz="882"/>
          </a:p>
        </p:txBody>
      </p:sp>
      <p:pic>
        <p:nvPicPr>
          <p:cNvPr id="278" name="image9.png" descr="image9.png"/>
          <p:cNvPicPr>
            <a:picLocks noChangeAspect="1"/>
          </p:cNvPicPr>
          <p:nvPr/>
        </p:nvPicPr>
        <p:blipFill>
          <a:blip r:embed="rId2"/>
          <a:stretch>
            <a:fillRect/>
          </a:stretch>
        </p:blipFill>
        <p:spPr>
          <a:xfrm>
            <a:off x="5820659" y="5137150"/>
            <a:ext cx="2100536" cy="1283495"/>
          </a:xfrm>
          <a:prstGeom prst="rect">
            <a:avLst/>
          </a:prstGeom>
        </p:spPr>
      </p:pic>
      <p:sp>
        <p:nvSpPr>
          <p:cNvPr id="279" name="Title Text"/>
          <p:cNvSpPr txBox="1">
            <a:spLocks noGrp="1"/>
          </p:cNvSpPr>
          <p:nvPr>
            <p:ph type="title"/>
          </p:nvPr>
        </p:nvSpPr>
        <p:spPr>
          <a:xfrm>
            <a:off x="700178" y="0"/>
            <a:ext cx="7740071" cy="1352550"/>
          </a:xfrm>
          <a:prstGeom prst="rect">
            <a:avLst/>
          </a:prstGeom>
          <a:ln w="9525">
            <a:round/>
          </a:ln>
        </p:spPr>
        <p:txBody>
          <a:bodyPr anchor="b"/>
          <a:lstStyle>
            <a:lvl1pPr defTabSz="342900">
              <a:defRPr b="1">
                <a:solidFill>
                  <a:srgbClr val="444444"/>
                </a:solidFill>
                <a:uFill>
                  <a:solidFill>
                    <a:srgbClr val="444444"/>
                  </a:solidFill>
                </a:uFill>
                <a:latin typeface="+mn-lt"/>
                <a:ea typeface="+mn-ea"/>
                <a:cs typeface="+mn-cs"/>
                <a:sym typeface="Calibri"/>
              </a:defRPr>
            </a:lvl1pPr>
          </a:lstStyle>
          <a:p>
            <a:r>
              <a:t>Title Text</a:t>
            </a:r>
          </a:p>
        </p:txBody>
      </p:sp>
      <p:sp>
        <p:nvSpPr>
          <p:cNvPr id="280" name="Body Level One…"/>
          <p:cNvSpPr txBox="1">
            <a:spLocks noGrp="1"/>
          </p:cNvSpPr>
          <p:nvPr>
            <p:ph type="body" idx="1"/>
          </p:nvPr>
        </p:nvSpPr>
        <p:spPr>
          <a:xfrm>
            <a:off x="457259" y="1600206"/>
            <a:ext cx="8230673" cy="5257794"/>
          </a:xfrm>
          <a:prstGeom prst="rect">
            <a:avLst/>
          </a:prstGeom>
          <a:ln>
            <a:round/>
          </a:ln>
        </p:spPr>
        <p:txBody>
          <a:bodyPr lIns="38100" tIns="38100" rIns="38100" bIns="38100" anchor="t"/>
          <a:lstStyle>
            <a:lvl1pPr marL="128588" indent="-128588" defTabSz="342900">
              <a:spcBef>
                <a:spcPts val="0"/>
              </a:spcBef>
              <a:buSzTx/>
              <a:buNone/>
              <a:defRPr sz="7500">
                <a:solidFill>
                  <a:srgbClr val="E7E7E7"/>
                </a:solidFill>
                <a:uFill>
                  <a:solidFill>
                    <a:srgbClr val="E7E7E7"/>
                  </a:solidFill>
                </a:uFill>
                <a:latin typeface="+mn-lt"/>
                <a:ea typeface="+mn-ea"/>
                <a:cs typeface="+mn-cs"/>
                <a:sym typeface="Calibri"/>
              </a:defRPr>
            </a:lvl1pPr>
            <a:lvl2pPr marL="278606" indent="-107156" defTabSz="342900">
              <a:spcBef>
                <a:spcPts val="0"/>
              </a:spcBef>
              <a:buSzTx/>
              <a:buNone/>
              <a:defRPr sz="1800">
                <a:solidFill>
                  <a:srgbClr val="E7E7E7"/>
                </a:solidFill>
                <a:uFill>
                  <a:solidFill>
                    <a:srgbClr val="E7E7E7"/>
                  </a:solidFill>
                </a:uFill>
                <a:latin typeface="+mn-lt"/>
                <a:ea typeface="+mn-ea"/>
                <a:cs typeface="+mn-cs"/>
                <a:sym typeface="Calibri"/>
              </a:defRPr>
            </a:lvl2pPr>
            <a:lvl3pPr marL="428625" indent="-85725" algn="ctr" defTabSz="342900">
              <a:spcBef>
                <a:spcPts val="0"/>
              </a:spcBef>
              <a:buSzTx/>
              <a:buNone/>
              <a:defRPr sz="1800">
                <a:uFill>
                  <a:solidFill>
                    <a:srgbClr val="000000"/>
                  </a:solidFill>
                </a:uFill>
              </a:defRPr>
            </a:lvl3pPr>
            <a:lvl4pPr marL="600075" indent="-85725" algn="ctr" defTabSz="342900">
              <a:spcBef>
                <a:spcPts val="0"/>
              </a:spcBef>
              <a:buSzTx/>
              <a:buNone/>
              <a:defRPr sz="1800">
                <a:uFill>
                  <a:solidFill>
                    <a:srgbClr val="000000"/>
                  </a:solidFill>
                </a:uFill>
              </a:defRPr>
            </a:lvl4pPr>
            <a:lvl5pPr marL="771525" indent="-85725" algn="ctr" defTabSz="342900">
              <a:spcBef>
                <a:spcPts val="0"/>
              </a:spcBef>
              <a:buSzTx/>
              <a:buNone/>
              <a:defRPr sz="1800">
                <a:uFill>
                  <a:solidFill>
                    <a:srgbClr val="000000"/>
                  </a:solidFill>
                </a:uFill>
              </a:defRPr>
            </a:lvl5pPr>
          </a:lstStyle>
          <a:p>
            <a:r>
              <a:t>Body Level One</a:t>
            </a:r>
          </a:p>
          <a:p>
            <a:pPr lvl="1"/>
            <a:r>
              <a:t>Body Level Two</a:t>
            </a:r>
          </a:p>
          <a:p>
            <a:pPr lvl="2"/>
            <a:r>
              <a:t>Body Level Three</a:t>
            </a:r>
          </a:p>
          <a:p>
            <a:pPr lvl="3"/>
            <a:r>
              <a:t>Body Level Four</a:t>
            </a:r>
          </a:p>
          <a:p>
            <a:pPr lvl="4"/>
            <a:r>
              <a:t>Body Level Five</a:t>
            </a:r>
          </a:p>
        </p:txBody>
      </p:sp>
      <p:sp>
        <p:nvSpPr>
          <p:cNvPr id="281" name="Slide Number"/>
          <p:cNvSpPr txBox="1">
            <a:spLocks noGrp="1"/>
          </p:cNvSpPr>
          <p:nvPr>
            <p:ph type="sldNum" sz="quarter" idx="2"/>
          </p:nvPr>
        </p:nvSpPr>
        <p:spPr>
          <a:xfrm>
            <a:off x="8515278" y="6581775"/>
            <a:ext cx="171522" cy="171842"/>
          </a:xfrm>
          <a:prstGeom prst="rect">
            <a:avLst/>
          </a:prstGeom>
        </p:spPr>
        <p:txBody>
          <a:bodyPr/>
          <a:lstStyle>
            <a:lvl1pPr algn="r" defTabSz="342900">
              <a:defRPr sz="450">
                <a:uFill>
                  <a:solidFill>
                    <a:srgbClr val="000000"/>
                  </a:solidFill>
                </a:uFill>
              </a:defRPr>
            </a:lvl1pPr>
          </a:lstStyle>
          <a:p>
            <a:fld id="{86CB4B4D-7CA3-9044-876B-883B54F8677D}" type="slidenum">
              <a:t>‹#›</a:t>
            </a:fld>
            <a:endParaRPr/>
          </a:p>
        </p:txBody>
      </p:sp>
    </p:spTree>
    <p:extLst>
      <p:ext uri="{BB962C8B-B14F-4D97-AF65-F5344CB8AC3E}">
        <p14:creationId xmlns:p14="http://schemas.microsoft.com/office/powerpoint/2010/main" val="3592934707"/>
      </p:ext>
    </p:extLst>
  </p:cSld>
  <p:clrMapOvr>
    <a:masterClrMapping/>
  </p:clrMapOvr>
  <p:transition spd="med"/>
</p:sldLayout>
</file>

<file path=ppt/slideLayouts/slideLayout458.xml><?xml version="1.0" encoding="utf-8"?>
<p:sldLayout xmlns:a="http://schemas.openxmlformats.org/drawingml/2006/main" xmlns:r="http://schemas.openxmlformats.org/officeDocument/2006/relationships" xmlns:p="http://schemas.openxmlformats.org/presentationml/2006/main" showMasterSp="0" type="tx">
  <p:cSld name="Default - Title and Content copy 6">
    <p:spTree>
      <p:nvGrpSpPr>
        <p:cNvPr id="1" name=""/>
        <p:cNvGrpSpPr/>
        <p:nvPr/>
      </p:nvGrpSpPr>
      <p:grpSpPr>
        <a:xfrm>
          <a:off x="0" y="0"/>
          <a:ext cx="0" cy="0"/>
          <a:chOff x="0" y="0"/>
          <a:chExt cx="0" cy="0"/>
        </a:xfrm>
      </p:grpSpPr>
      <p:sp>
        <p:nvSpPr>
          <p:cNvPr id="288" name="Rectangle"/>
          <p:cNvSpPr/>
          <p:nvPr/>
        </p:nvSpPr>
        <p:spPr>
          <a:xfrm>
            <a:off x="-66684" y="-82550"/>
            <a:ext cx="9278558" cy="7016750"/>
          </a:xfrm>
          <a:prstGeom prst="rect">
            <a:avLst/>
          </a:prstGeom>
          <a:solidFill>
            <a:srgbClr val="444444"/>
          </a:solidFill>
          <a:ln w="25400">
            <a:solidFill>
              <a:srgbClr val="000000"/>
            </a:solidFill>
            <a:miter lim="400000"/>
          </a:ln>
        </p:spPr>
        <p:txBody>
          <a:bodyPr lIns="0" tIns="0" rIns="0" bIns="0"/>
          <a:lstStyle/>
          <a:p>
            <a:pPr defTabSz="342900">
              <a:defRPr>
                <a:uFill>
                  <a:solidFill>
                    <a:srgbClr val="000000"/>
                  </a:solidFill>
                </a:uFill>
              </a:defRPr>
            </a:pPr>
            <a:endParaRPr sz="882"/>
          </a:p>
        </p:txBody>
      </p:sp>
      <p:pic>
        <p:nvPicPr>
          <p:cNvPr id="289" name="image9.png" descr="image9.png"/>
          <p:cNvPicPr>
            <a:picLocks noChangeAspect="1"/>
          </p:cNvPicPr>
          <p:nvPr/>
        </p:nvPicPr>
        <p:blipFill>
          <a:blip r:embed="rId2"/>
          <a:stretch>
            <a:fillRect/>
          </a:stretch>
        </p:blipFill>
        <p:spPr>
          <a:xfrm>
            <a:off x="5820657" y="5137150"/>
            <a:ext cx="2100536" cy="1283495"/>
          </a:xfrm>
          <a:prstGeom prst="rect">
            <a:avLst/>
          </a:prstGeom>
        </p:spPr>
      </p:pic>
      <p:sp>
        <p:nvSpPr>
          <p:cNvPr id="290" name="Title Text"/>
          <p:cNvSpPr txBox="1">
            <a:spLocks noGrp="1"/>
          </p:cNvSpPr>
          <p:nvPr>
            <p:ph type="title"/>
          </p:nvPr>
        </p:nvSpPr>
        <p:spPr>
          <a:xfrm>
            <a:off x="700178" y="0"/>
            <a:ext cx="7740071" cy="1352550"/>
          </a:xfrm>
          <a:prstGeom prst="rect">
            <a:avLst/>
          </a:prstGeom>
          <a:ln w="9525">
            <a:round/>
          </a:ln>
        </p:spPr>
        <p:txBody>
          <a:bodyPr anchor="b"/>
          <a:lstStyle>
            <a:lvl1pPr defTabSz="342900">
              <a:defRPr b="1">
                <a:solidFill>
                  <a:srgbClr val="444444"/>
                </a:solidFill>
                <a:uFill>
                  <a:solidFill>
                    <a:srgbClr val="444444"/>
                  </a:solidFill>
                </a:uFill>
                <a:latin typeface="+mn-lt"/>
                <a:ea typeface="+mn-ea"/>
                <a:cs typeface="+mn-cs"/>
                <a:sym typeface="Calibri"/>
              </a:defRPr>
            </a:lvl1pPr>
          </a:lstStyle>
          <a:p>
            <a:r>
              <a:t>Title Text</a:t>
            </a:r>
          </a:p>
        </p:txBody>
      </p:sp>
      <p:sp>
        <p:nvSpPr>
          <p:cNvPr id="291" name="Body Level One…"/>
          <p:cNvSpPr txBox="1">
            <a:spLocks noGrp="1"/>
          </p:cNvSpPr>
          <p:nvPr>
            <p:ph type="body" idx="1"/>
          </p:nvPr>
        </p:nvSpPr>
        <p:spPr>
          <a:xfrm>
            <a:off x="457259" y="1600206"/>
            <a:ext cx="8230673" cy="5257794"/>
          </a:xfrm>
          <a:prstGeom prst="rect">
            <a:avLst/>
          </a:prstGeom>
          <a:ln>
            <a:round/>
          </a:ln>
        </p:spPr>
        <p:txBody>
          <a:bodyPr lIns="38100" tIns="38100" rIns="38100" bIns="38100" anchor="t"/>
          <a:lstStyle>
            <a:lvl1pPr marL="0" indent="0" defTabSz="342900">
              <a:spcBef>
                <a:spcPts val="0"/>
              </a:spcBef>
              <a:buSzTx/>
              <a:buNone/>
              <a:defRPr sz="7500">
                <a:solidFill>
                  <a:srgbClr val="E7E7E7"/>
                </a:solidFill>
                <a:uFill>
                  <a:solidFill>
                    <a:srgbClr val="E7E7E7"/>
                  </a:solidFill>
                </a:uFill>
                <a:latin typeface="+mn-lt"/>
                <a:ea typeface="+mn-ea"/>
                <a:cs typeface="+mn-cs"/>
                <a:sym typeface="Calibri"/>
              </a:defRPr>
            </a:lvl1pPr>
            <a:lvl2pPr marL="0" indent="0" defTabSz="342900">
              <a:spcBef>
                <a:spcPts val="0"/>
              </a:spcBef>
              <a:buSzTx/>
              <a:buNone/>
              <a:defRPr sz="1800">
                <a:solidFill>
                  <a:srgbClr val="E7E7E7"/>
                </a:solidFill>
                <a:uFill>
                  <a:solidFill>
                    <a:srgbClr val="E7E7E7"/>
                  </a:solidFill>
                </a:uFill>
                <a:latin typeface="+mn-lt"/>
                <a:ea typeface="+mn-ea"/>
                <a:cs typeface="+mn-cs"/>
                <a:sym typeface="Calibri"/>
              </a:defRPr>
            </a:lvl2pPr>
            <a:lvl3pPr marL="0" indent="0" algn="ctr" defTabSz="342900">
              <a:spcBef>
                <a:spcPts val="0"/>
              </a:spcBef>
              <a:buSzTx/>
              <a:buNone/>
              <a:defRPr sz="1800">
                <a:uFill>
                  <a:solidFill>
                    <a:srgbClr val="000000"/>
                  </a:solidFill>
                </a:uFill>
              </a:defRPr>
            </a:lvl3pPr>
            <a:lvl4pPr marL="0" indent="0" algn="ctr" defTabSz="342900">
              <a:spcBef>
                <a:spcPts val="0"/>
              </a:spcBef>
              <a:buSzTx/>
              <a:buNone/>
              <a:defRPr sz="1800">
                <a:uFill>
                  <a:solidFill>
                    <a:srgbClr val="000000"/>
                  </a:solidFill>
                </a:uFill>
              </a:defRPr>
            </a:lvl4pPr>
            <a:lvl5pPr marL="0" indent="0" algn="ctr" defTabSz="342900">
              <a:spcBef>
                <a:spcPts val="0"/>
              </a:spcBef>
              <a:buSzTx/>
              <a:buNone/>
              <a:defRPr sz="1800">
                <a:uFill>
                  <a:solidFill>
                    <a:srgbClr val="000000"/>
                  </a:solidFill>
                </a:uFill>
              </a:defRPr>
            </a:lvl5pPr>
          </a:lstStyle>
          <a:p>
            <a:r>
              <a:t>Body Level One</a:t>
            </a:r>
          </a:p>
          <a:p>
            <a:pPr lvl="1"/>
            <a:r>
              <a:t>Body Level Two</a:t>
            </a:r>
          </a:p>
          <a:p>
            <a:pPr lvl="2"/>
            <a:r>
              <a:t>Body Level Three</a:t>
            </a:r>
          </a:p>
          <a:p>
            <a:pPr lvl="3"/>
            <a:r>
              <a:t>Body Level Four</a:t>
            </a:r>
          </a:p>
          <a:p>
            <a:pPr lvl="4"/>
            <a:r>
              <a:t>Body Level Five</a:t>
            </a:r>
          </a:p>
        </p:txBody>
      </p:sp>
      <p:sp>
        <p:nvSpPr>
          <p:cNvPr id="292" name="Slide Number"/>
          <p:cNvSpPr txBox="1">
            <a:spLocks noGrp="1"/>
          </p:cNvSpPr>
          <p:nvPr>
            <p:ph type="sldNum" sz="quarter" idx="2"/>
          </p:nvPr>
        </p:nvSpPr>
        <p:spPr>
          <a:xfrm>
            <a:off x="8515278" y="6581775"/>
            <a:ext cx="171522" cy="171842"/>
          </a:xfrm>
          <a:prstGeom prst="rect">
            <a:avLst/>
          </a:prstGeom>
        </p:spPr>
        <p:txBody>
          <a:bodyPr/>
          <a:lstStyle>
            <a:lvl1pPr algn="r" defTabSz="342900">
              <a:defRPr sz="450">
                <a:uFill>
                  <a:solidFill>
                    <a:srgbClr val="000000"/>
                  </a:solidFill>
                </a:uFill>
              </a:defRPr>
            </a:lvl1pPr>
          </a:lstStyle>
          <a:p>
            <a:fld id="{86CB4B4D-7CA3-9044-876B-883B54F8677D}" type="slidenum">
              <a:t>‹#›</a:t>
            </a:fld>
            <a:endParaRPr/>
          </a:p>
        </p:txBody>
      </p:sp>
    </p:spTree>
    <p:extLst>
      <p:ext uri="{BB962C8B-B14F-4D97-AF65-F5344CB8AC3E}">
        <p14:creationId xmlns:p14="http://schemas.microsoft.com/office/powerpoint/2010/main" val="3029109252"/>
      </p:ext>
    </p:extLst>
  </p:cSld>
  <p:clrMapOvr>
    <a:masterClrMapping/>
  </p:clrMapOvr>
  <p:transition spd="med"/>
</p:sldLayout>
</file>

<file path=ppt/slideLayouts/slideLayout459.xml><?xml version="1.0" encoding="utf-8"?>
<p:sldLayout xmlns:a="http://schemas.openxmlformats.org/drawingml/2006/main" xmlns:r="http://schemas.openxmlformats.org/officeDocument/2006/relationships" xmlns:p="http://schemas.openxmlformats.org/presentationml/2006/main" showMasterSp="0" type="tx">
  <p:cSld name="Default - Title and Content copy 7">
    <p:spTree>
      <p:nvGrpSpPr>
        <p:cNvPr id="1" name=""/>
        <p:cNvGrpSpPr/>
        <p:nvPr/>
      </p:nvGrpSpPr>
      <p:grpSpPr>
        <a:xfrm>
          <a:off x="0" y="0"/>
          <a:ext cx="0" cy="0"/>
          <a:chOff x="0" y="0"/>
          <a:chExt cx="0" cy="0"/>
        </a:xfrm>
      </p:grpSpPr>
      <p:sp>
        <p:nvSpPr>
          <p:cNvPr id="299" name="Rectangle"/>
          <p:cNvSpPr/>
          <p:nvPr/>
        </p:nvSpPr>
        <p:spPr>
          <a:xfrm>
            <a:off x="-66675" y="-82550"/>
            <a:ext cx="9277350" cy="7016750"/>
          </a:xfrm>
          <a:prstGeom prst="rect">
            <a:avLst/>
          </a:prstGeom>
          <a:solidFill>
            <a:srgbClr val="444444"/>
          </a:solidFill>
          <a:ln w="25400">
            <a:solidFill>
              <a:srgbClr val="000000"/>
            </a:solidFill>
            <a:miter lim="400000"/>
          </a:ln>
        </p:spPr>
        <p:txBody>
          <a:bodyPr lIns="0" tIns="0" rIns="0" bIns="0"/>
          <a:lstStyle/>
          <a:p>
            <a:pPr defTabSz="342900">
              <a:defRPr>
                <a:uFill>
                  <a:solidFill>
                    <a:srgbClr val="000000"/>
                  </a:solidFill>
                </a:uFill>
              </a:defRPr>
            </a:pPr>
            <a:endParaRPr sz="882"/>
          </a:p>
        </p:txBody>
      </p:sp>
      <p:sp>
        <p:nvSpPr>
          <p:cNvPr id="300" name="Title Text"/>
          <p:cNvSpPr txBox="1">
            <a:spLocks noGrp="1"/>
          </p:cNvSpPr>
          <p:nvPr>
            <p:ph type="title"/>
          </p:nvPr>
        </p:nvSpPr>
        <p:spPr>
          <a:xfrm>
            <a:off x="700087" y="0"/>
            <a:ext cx="7739063" cy="1352550"/>
          </a:xfrm>
          <a:prstGeom prst="rect">
            <a:avLst/>
          </a:prstGeom>
          <a:ln w="9525">
            <a:round/>
          </a:ln>
        </p:spPr>
        <p:txBody>
          <a:bodyPr anchor="b"/>
          <a:lstStyle>
            <a:lvl1pPr defTabSz="342900">
              <a:defRPr b="1">
                <a:solidFill>
                  <a:srgbClr val="444444"/>
                </a:solidFill>
                <a:uFill>
                  <a:solidFill>
                    <a:srgbClr val="444444"/>
                  </a:solidFill>
                </a:uFill>
                <a:latin typeface="+mn-lt"/>
                <a:ea typeface="+mn-ea"/>
                <a:cs typeface="+mn-cs"/>
                <a:sym typeface="Calibri"/>
              </a:defRPr>
            </a:lvl1pPr>
          </a:lstStyle>
          <a:p>
            <a:r>
              <a:t>Title Text</a:t>
            </a:r>
          </a:p>
        </p:txBody>
      </p:sp>
      <p:sp>
        <p:nvSpPr>
          <p:cNvPr id="301" name="Body Level One…"/>
          <p:cNvSpPr txBox="1">
            <a:spLocks noGrp="1"/>
          </p:cNvSpPr>
          <p:nvPr>
            <p:ph type="body" idx="1"/>
          </p:nvPr>
        </p:nvSpPr>
        <p:spPr>
          <a:xfrm>
            <a:off x="457200" y="1600200"/>
            <a:ext cx="8229600" cy="5257800"/>
          </a:xfrm>
          <a:prstGeom prst="rect">
            <a:avLst/>
          </a:prstGeom>
          <a:ln>
            <a:round/>
          </a:ln>
        </p:spPr>
        <p:txBody>
          <a:bodyPr lIns="38100" tIns="38100" rIns="38100" bIns="38100" anchor="t"/>
          <a:lstStyle>
            <a:lvl1pPr marL="0" indent="0" defTabSz="342900">
              <a:spcBef>
                <a:spcPts val="0"/>
              </a:spcBef>
              <a:buSzTx/>
              <a:buNone/>
              <a:defRPr sz="7500">
                <a:solidFill>
                  <a:srgbClr val="E7E7E7"/>
                </a:solidFill>
                <a:uFill>
                  <a:solidFill>
                    <a:srgbClr val="E7E7E7"/>
                  </a:solidFill>
                </a:uFill>
                <a:latin typeface="+mn-lt"/>
                <a:ea typeface="+mn-ea"/>
                <a:cs typeface="+mn-cs"/>
                <a:sym typeface="Calibri"/>
              </a:defRPr>
            </a:lvl1pPr>
            <a:lvl2pPr marL="0" indent="0" defTabSz="342900">
              <a:spcBef>
                <a:spcPts val="0"/>
              </a:spcBef>
              <a:buSzTx/>
              <a:buNone/>
              <a:defRPr sz="1800">
                <a:solidFill>
                  <a:srgbClr val="E7E7E7"/>
                </a:solidFill>
                <a:uFill>
                  <a:solidFill>
                    <a:srgbClr val="E7E7E7"/>
                  </a:solidFill>
                </a:uFill>
                <a:latin typeface="+mn-lt"/>
                <a:ea typeface="+mn-ea"/>
                <a:cs typeface="+mn-cs"/>
                <a:sym typeface="Calibri"/>
              </a:defRPr>
            </a:lvl2pPr>
            <a:lvl3pPr marL="0" indent="0" algn="ctr" defTabSz="342900">
              <a:spcBef>
                <a:spcPts val="0"/>
              </a:spcBef>
              <a:buSzTx/>
              <a:buNone/>
              <a:defRPr sz="1800">
                <a:uFill>
                  <a:solidFill>
                    <a:srgbClr val="000000"/>
                  </a:solidFill>
                </a:uFill>
              </a:defRPr>
            </a:lvl3pPr>
            <a:lvl4pPr marL="0" indent="0" algn="ctr" defTabSz="342900">
              <a:spcBef>
                <a:spcPts val="0"/>
              </a:spcBef>
              <a:buSzTx/>
              <a:buNone/>
              <a:defRPr sz="1800">
                <a:uFill>
                  <a:solidFill>
                    <a:srgbClr val="000000"/>
                  </a:solidFill>
                </a:uFill>
              </a:defRPr>
            </a:lvl4pPr>
            <a:lvl5pPr marL="0" indent="0" algn="ctr" defTabSz="342900">
              <a:spcBef>
                <a:spcPts val="0"/>
              </a:spcBef>
              <a:buSzTx/>
              <a:buNone/>
              <a:defRPr sz="1800">
                <a:uFill>
                  <a:solidFill>
                    <a:srgbClr val="000000"/>
                  </a:solidFill>
                </a:uFill>
              </a:defRPr>
            </a:lvl5pPr>
          </a:lstStyle>
          <a:p>
            <a:r>
              <a:t>Body Level One</a:t>
            </a:r>
          </a:p>
          <a:p>
            <a:pPr lvl="1"/>
            <a:r>
              <a:t>Body Level Two</a:t>
            </a:r>
          </a:p>
          <a:p>
            <a:pPr lvl="2"/>
            <a:r>
              <a:t>Body Level Three</a:t>
            </a:r>
          </a:p>
          <a:p>
            <a:pPr lvl="3"/>
            <a:r>
              <a:t>Body Level Four</a:t>
            </a:r>
          </a:p>
          <a:p>
            <a:pPr lvl="4"/>
            <a:r>
              <a:t>Body Level Five</a:t>
            </a:r>
          </a:p>
        </p:txBody>
      </p:sp>
      <p:sp>
        <p:nvSpPr>
          <p:cNvPr id="302" name="Slide Number"/>
          <p:cNvSpPr txBox="1">
            <a:spLocks noGrp="1"/>
          </p:cNvSpPr>
          <p:nvPr>
            <p:ph type="sldNum" sz="quarter" idx="2"/>
          </p:nvPr>
        </p:nvSpPr>
        <p:spPr>
          <a:xfrm>
            <a:off x="8515278" y="6581775"/>
            <a:ext cx="171522" cy="171842"/>
          </a:xfrm>
          <a:prstGeom prst="rect">
            <a:avLst/>
          </a:prstGeom>
        </p:spPr>
        <p:txBody>
          <a:bodyPr/>
          <a:lstStyle>
            <a:lvl1pPr algn="r" defTabSz="342900">
              <a:defRPr sz="450">
                <a:uFill>
                  <a:solidFill>
                    <a:srgbClr val="000000"/>
                  </a:solidFill>
                </a:uFill>
              </a:defRPr>
            </a:lvl1pPr>
          </a:lstStyle>
          <a:p>
            <a:fld id="{86CB4B4D-7CA3-9044-876B-883B54F8677D}" type="slidenum">
              <a:t>‹#›</a:t>
            </a:fld>
            <a:endParaRPr/>
          </a:p>
        </p:txBody>
      </p:sp>
    </p:spTree>
    <p:extLst>
      <p:ext uri="{BB962C8B-B14F-4D97-AF65-F5344CB8AC3E}">
        <p14:creationId xmlns:p14="http://schemas.microsoft.com/office/powerpoint/2010/main" val="2363457948"/>
      </p:ext>
    </p:extLst>
  </p:cSld>
  <p:clrMapOvr>
    <a:masterClrMapping/>
  </p:clrMapOvr>
  <p:transition spd="med"/>
</p:sldLayout>
</file>

<file path=ppt/slideLayouts/slideLayout46.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a:t>Click to edit Master title style</a:t>
            </a:r>
          </a:p>
        </p:txBody>
      </p:sp>
      <p:sp>
        <p:nvSpPr>
          <p:cNvPr id="3" name="Table Placeholder 2"/>
          <p:cNvSpPr>
            <a:spLocks noGrp="1"/>
          </p:cNvSpPr>
          <p:nvPr>
            <p:ph type="tbl" idx="1"/>
          </p:nvPr>
        </p:nvSpPr>
        <p:spPr>
          <a:xfrm>
            <a:off x="457200" y="1600200"/>
            <a:ext cx="8229600" cy="4530725"/>
          </a:xfrm>
        </p:spPr>
        <p:txBody>
          <a:bodyPr/>
          <a:lstStyle/>
          <a:p>
            <a:pPr lvl="0"/>
            <a:endParaRPr lang="en-US" noProof="0"/>
          </a:p>
        </p:txBody>
      </p:sp>
      <p:sp>
        <p:nvSpPr>
          <p:cNvPr id="4" name="Rectangle 44"/>
          <p:cNvSpPr>
            <a:spLocks noGrp="1" noChangeArrowheads="1"/>
          </p:cNvSpPr>
          <p:nvPr>
            <p:ph type="dt" sz="half" idx="10"/>
          </p:nvPr>
        </p:nvSpPr>
        <p:spPr>
          <a:ln/>
        </p:spPr>
        <p:txBody>
          <a:bodyPr/>
          <a:lstStyle>
            <a:lvl1pPr>
              <a:defRPr/>
            </a:lvl1pPr>
          </a:lstStyle>
          <a:p>
            <a:pPr>
              <a:defRPr/>
            </a:pPr>
            <a:endParaRPr lang="en-US"/>
          </a:p>
        </p:txBody>
      </p:sp>
      <p:sp>
        <p:nvSpPr>
          <p:cNvPr id="5" name="Rectangle 45"/>
          <p:cNvSpPr>
            <a:spLocks noGrp="1" noChangeArrowheads="1"/>
          </p:cNvSpPr>
          <p:nvPr>
            <p:ph type="ftr" sz="quarter" idx="11"/>
          </p:nvPr>
        </p:nvSpPr>
        <p:spPr>
          <a:ln/>
        </p:spPr>
        <p:txBody>
          <a:bodyPr/>
          <a:lstStyle>
            <a:lvl1pPr>
              <a:defRPr/>
            </a:lvl1pPr>
          </a:lstStyle>
          <a:p>
            <a:pPr>
              <a:defRPr/>
            </a:pPr>
            <a:endParaRPr lang="en-US"/>
          </a:p>
        </p:txBody>
      </p:sp>
      <p:sp>
        <p:nvSpPr>
          <p:cNvPr id="6" name="Rectangle 46"/>
          <p:cNvSpPr>
            <a:spLocks noGrp="1" noChangeArrowheads="1"/>
          </p:cNvSpPr>
          <p:nvPr>
            <p:ph type="sldNum" sz="quarter" idx="12"/>
          </p:nvPr>
        </p:nvSpPr>
        <p:spPr>
          <a:ln/>
        </p:spPr>
        <p:txBody>
          <a:bodyPr/>
          <a:lstStyle>
            <a:lvl1pPr>
              <a:defRPr/>
            </a:lvl1pPr>
          </a:lstStyle>
          <a:p>
            <a:pPr>
              <a:defRPr/>
            </a:pPr>
            <a:fld id="{2A10E81F-29C1-5E40-9EF2-F2CD7A10F00F}" type="slidenum">
              <a:rPr lang="en-US"/>
              <a:pPr>
                <a:defRPr/>
              </a:pPr>
              <a:t>‹#›</a:t>
            </a:fld>
            <a:endParaRPr lang="en-US"/>
          </a:p>
        </p:txBody>
      </p:sp>
    </p:spTree>
    <p:extLst>
      <p:ext uri="{BB962C8B-B14F-4D97-AF65-F5344CB8AC3E}">
        <p14:creationId xmlns:p14="http://schemas.microsoft.com/office/powerpoint/2010/main" val="1354268922"/>
      </p:ext>
    </p:extLst>
  </p:cSld>
  <p:clrMapOvr>
    <a:masterClrMapping/>
  </p:clrMapOvr>
</p:sldLayout>
</file>

<file path=ppt/slideLayouts/slideLayout460.xml><?xml version="1.0" encoding="utf-8"?>
<p:sldLayout xmlns:a="http://schemas.openxmlformats.org/drawingml/2006/main" xmlns:r="http://schemas.openxmlformats.org/officeDocument/2006/relationships" xmlns:p="http://schemas.openxmlformats.org/presentationml/2006/main" showMasterSp="0" type="tx">
  <p:cSld name="Bullet_Title copy 3">
    <p:spTree>
      <p:nvGrpSpPr>
        <p:cNvPr id="1" name=""/>
        <p:cNvGrpSpPr/>
        <p:nvPr/>
      </p:nvGrpSpPr>
      <p:grpSpPr>
        <a:xfrm>
          <a:off x="0" y="0"/>
          <a:ext cx="0" cy="0"/>
          <a:chOff x="0" y="0"/>
          <a:chExt cx="0" cy="0"/>
        </a:xfrm>
      </p:grpSpPr>
      <p:sp>
        <p:nvSpPr>
          <p:cNvPr id="309" name="Rectangle"/>
          <p:cNvSpPr/>
          <p:nvPr/>
        </p:nvSpPr>
        <p:spPr>
          <a:xfrm>
            <a:off x="-161925" y="-292100"/>
            <a:ext cx="9315450" cy="7150100"/>
          </a:xfrm>
          <a:prstGeom prst="rect">
            <a:avLst/>
          </a:prstGeom>
          <a:solidFill>
            <a:srgbClr val="000000"/>
          </a:solidFill>
          <a:ln w="12700">
            <a:miter lim="400000"/>
          </a:ln>
        </p:spPr>
        <p:txBody>
          <a:bodyPr lIns="19050" tIns="19050" rIns="19050" bIns="19050" anchor="ctr"/>
          <a:lstStyle/>
          <a:p>
            <a:pPr defTabSz="219075">
              <a:defRPr sz="4000">
                <a:solidFill>
                  <a:srgbClr val="FFFFFF"/>
                </a:solidFill>
                <a:effectLst>
                  <a:outerShdw blurRad="38100" dist="12700" dir="5400000" rotWithShape="0">
                    <a:srgbClr val="000000">
                      <a:alpha val="50000"/>
                    </a:srgbClr>
                  </a:outerShdw>
                </a:effectLst>
              </a:defRPr>
            </a:pPr>
            <a:endParaRPr sz="1500"/>
          </a:p>
        </p:txBody>
      </p:sp>
      <p:sp>
        <p:nvSpPr>
          <p:cNvPr id="310"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4199967817"/>
      </p:ext>
    </p:extLst>
  </p:cSld>
  <p:clrMapOvr>
    <a:masterClrMapping/>
  </p:clrMapOvr>
  <p:transition spd="med"/>
</p:sldLayout>
</file>

<file path=ppt/slideLayouts/slideLayout461.xml><?xml version="1.0" encoding="utf-8"?>
<p:sldLayout xmlns:a="http://schemas.openxmlformats.org/drawingml/2006/main" xmlns:r="http://schemas.openxmlformats.org/officeDocument/2006/relationships" xmlns:p="http://schemas.openxmlformats.org/presentationml/2006/main" showMasterSp="0" type="tx">
  <p:cSld name="Title &amp; Subtitle copy 6">
    <p:spTree>
      <p:nvGrpSpPr>
        <p:cNvPr id="1" name=""/>
        <p:cNvGrpSpPr/>
        <p:nvPr/>
      </p:nvGrpSpPr>
      <p:grpSpPr>
        <a:xfrm>
          <a:off x="0" y="0"/>
          <a:ext cx="0" cy="0"/>
          <a:chOff x="0" y="0"/>
          <a:chExt cx="0" cy="0"/>
        </a:xfrm>
      </p:grpSpPr>
      <p:sp>
        <p:nvSpPr>
          <p:cNvPr id="317" name="Rectangle"/>
          <p:cNvSpPr/>
          <p:nvPr/>
        </p:nvSpPr>
        <p:spPr>
          <a:xfrm>
            <a:off x="-66675" y="-82550"/>
            <a:ext cx="9272588" cy="7016750"/>
          </a:xfrm>
          <a:prstGeom prst="rect">
            <a:avLst/>
          </a:prstGeom>
          <a:solidFill>
            <a:srgbClr val="444444"/>
          </a:solidFill>
          <a:ln w="25400">
            <a:solidFill>
              <a:srgbClr val="000000"/>
            </a:solidFill>
            <a:miter lim="400000"/>
          </a:ln>
        </p:spPr>
        <p:txBody>
          <a:bodyPr lIns="19050" tIns="19050" rIns="19050" bIns="19050" anchor="ctr"/>
          <a:lstStyle/>
          <a:p>
            <a:pPr defTabSz="219075">
              <a:defRPr sz="4000">
                <a:solidFill>
                  <a:srgbClr val="FFFFFF"/>
                </a:solidFill>
                <a:effectLst>
                  <a:outerShdw blurRad="38100" dist="12700" dir="5400000" rotWithShape="0">
                    <a:srgbClr val="000000">
                      <a:alpha val="50000"/>
                    </a:srgbClr>
                  </a:outerShdw>
                </a:effectLst>
              </a:defRPr>
            </a:pPr>
            <a:endParaRPr sz="1500"/>
          </a:p>
        </p:txBody>
      </p:sp>
      <p:sp>
        <p:nvSpPr>
          <p:cNvPr id="318" name="Title Text"/>
          <p:cNvSpPr txBox="1">
            <a:spLocks noGrp="1"/>
          </p:cNvSpPr>
          <p:nvPr>
            <p:ph type="title"/>
          </p:nvPr>
        </p:nvSpPr>
        <p:spPr>
          <a:xfrm>
            <a:off x="700087" y="431800"/>
            <a:ext cx="7739063" cy="920750"/>
          </a:xfrm>
          <a:prstGeom prst="rect">
            <a:avLst/>
          </a:prstGeom>
        </p:spPr>
        <p:txBody>
          <a:bodyPr anchor="b"/>
          <a:lstStyle>
            <a:lvl1pPr>
              <a:defRPr b="1">
                <a:solidFill>
                  <a:srgbClr val="444444"/>
                </a:solidFill>
                <a:latin typeface="+mn-lt"/>
                <a:ea typeface="+mn-ea"/>
                <a:cs typeface="+mn-cs"/>
                <a:sym typeface="Calibri"/>
              </a:defRPr>
            </a:lvl1pPr>
          </a:lstStyle>
          <a:p>
            <a:r>
              <a:t>Title Text</a:t>
            </a:r>
          </a:p>
        </p:txBody>
      </p:sp>
      <p:sp>
        <p:nvSpPr>
          <p:cNvPr id="319"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221663237"/>
      </p:ext>
    </p:extLst>
  </p:cSld>
  <p:clrMapOvr>
    <a:masterClrMapping/>
  </p:clrMapOvr>
  <p:transition spd="med"/>
</p:sldLayout>
</file>

<file path=ppt/slideLayouts/slideLayout462.xml><?xml version="1.0" encoding="utf-8"?>
<p:sldLayout xmlns:a="http://schemas.openxmlformats.org/drawingml/2006/main" xmlns:r="http://schemas.openxmlformats.org/officeDocument/2006/relationships" xmlns:p="http://schemas.openxmlformats.org/presentationml/2006/main" showMasterSp="0" type="tx">
  <p:cSld name="Default - Title and Content copy 8">
    <p:spTree>
      <p:nvGrpSpPr>
        <p:cNvPr id="1" name=""/>
        <p:cNvGrpSpPr/>
        <p:nvPr/>
      </p:nvGrpSpPr>
      <p:grpSpPr>
        <a:xfrm>
          <a:off x="0" y="0"/>
          <a:ext cx="0" cy="0"/>
          <a:chOff x="0" y="0"/>
          <a:chExt cx="0" cy="0"/>
        </a:xfrm>
      </p:grpSpPr>
      <p:sp>
        <p:nvSpPr>
          <p:cNvPr id="326" name="Rectangle"/>
          <p:cNvSpPr/>
          <p:nvPr/>
        </p:nvSpPr>
        <p:spPr>
          <a:xfrm>
            <a:off x="-66684" y="-82550"/>
            <a:ext cx="9278558" cy="6940550"/>
          </a:xfrm>
          <a:prstGeom prst="rect">
            <a:avLst/>
          </a:prstGeom>
          <a:solidFill>
            <a:srgbClr val="444444"/>
          </a:solidFill>
          <a:ln w="25400">
            <a:solidFill>
              <a:srgbClr val="000000"/>
            </a:solidFill>
            <a:miter lim="400000"/>
          </a:ln>
        </p:spPr>
        <p:txBody>
          <a:bodyPr lIns="0" tIns="0" rIns="0" bIns="0"/>
          <a:lstStyle/>
          <a:p>
            <a:pPr defTabSz="342900">
              <a:defRPr>
                <a:uFill>
                  <a:solidFill>
                    <a:srgbClr val="000000"/>
                  </a:solidFill>
                </a:uFill>
              </a:defRPr>
            </a:pPr>
            <a:endParaRPr sz="882"/>
          </a:p>
        </p:txBody>
      </p:sp>
      <p:pic>
        <p:nvPicPr>
          <p:cNvPr id="327" name="image9.png" descr="image9.png"/>
          <p:cNvPicPr>
            <a:picLocks noChangeAspect="1"/>
          </p:cNvPicPr>
          <p:nvPr/>
        </p:nvPicPr>
        <p:blipFill>
          <a:blip r:embed="rId2"/>
          <a:stretch>
            <a:fillRect/>
          </a:stretch>
        </p:blipFill>
        <p:spPr>
          <a:xfrm>
            <a:off x="5820559" y="5137150"/>
            <a:ext cx="2100536" cy="1283495"/>
          </a:xfrm>
          <a:prstGeom prst="rect">
            <a:avLst/>
          </a:prstGeom>
        </p:spPr>
      </p:pic>
      <p:sp>
        <p:nvSpPr>
          <p:cNvPr id="328" name="Title Text"/>
          <p:cNvSpPr txBox="1">
            <a:spLocks noGrp="1"/>
          </p:cNvSpPr>
          <p:nvPr>
            <p:ph type="title"/>
          </p:nvPr>
        </p:nvSpPr>
        <p:spPr>
          <a:xfrm>
            <a:off x="700178" y="0"/>
            <a:ext cx="7740071" cy="1352550"/>
          </a:xfrm>
          <a:prstGeom prst="rect">
            <a:avLst/>
          </a:prstGeom>
          <a:ln w="9525">
            <a:round/>
          </a:ln>
        </p:spPr>
        <p:txBody>
          <a:bodyPr anchor="b"/>
          <a:lstStyle>
            <a:lvl1pPr defTabSz="342900">
              <a:defRPr b="1">
                <a:solidFill>
                  <a:srgbClr val="444444"/>
                </a:solidFill>
                <a:uFill>
                  <a:solidFill>
                    <a:srgbClr val="444444"/>
                  </a:solidFill>
                </a:uFill>
                <a:latin typeface="+mn-lt"/>
                <a:ea typeface="+mn-ea"/>
                <a:cs typeface="+mn-cs"/>
                <a:sym typeface="Calibri"/>
              </a:defRPr>
            </a:lvl1pPr>
          </a:lstStyle>
          <a:p>
            <a:r>
              <a:t>Title Text</a:t>
            </a:r>
          </a:p>
        </p:txBody>
      </p:sp>
      <p:sp>
        <p:nvSpPr>
          <p:cNvPr id="329" name="Body Level One…"/>
          <p:cNvSpPr txBox="1">
            <a:spLocks noGrp="1"/>
          </p:cNvSpPr>
          <p:nvPr>
            <p:ph type="body" idx="1"/>
          </p:nvPr>
        </p:nvSpPr>
        <p:spPr>
          <a:xfrm>
            <a:off x="457259" y="1600206"/>
            <a:ext cx="8230673" cy="5257794"/>
          </a:xfrm>
          <a:prstGeom prst="rect">
            <a:avLst/>
          </a:prstGeom>
          <a:ln>
            <a:round/>
          </a:ln>
        </p:spPr>
        <p:txBody>
          <a:bodyPr lIns="38100" tIns="38100" rIns="38100" bIns="38100" anchor="t"/>
          <a:lstStyle>
            <a:lvl1pPr marL="0" indent="0" defTabSz="342900">
              <a:spcBef>
                <a:spcPts val="0"/>
              </a:spcBef>
              <a:buSzTx/>
              <a:buNone/>
              <a:defRPr sz="7500">
                <a:solidFill>
                  <a:srgbClr val="E7E7E7"/>
                </a:solidFill>
                <a:uFill>
                  <a:solidFill>
                    <a:srgbClr val="E7E7E7"/>
                  </a:solidFill>
                </a:uFill>
                <a:latin typeface="+mn-lt"/>
                <a:ea typeface="+mn-ea"/>
                <a:cs typeface="+mn-cs"/>
                <a:sym typeface="Calibri"/>
              </a:defRPr>
            </a:lvl1pPr>
            <a:lvl2pPr marL="0" indent="0" defTabSz="342900">
              <a:spcBef>
                <a:spcPts val="0"/>
              </a:spcBef>
              <a:buSzTx/>
              <a:buNone/>
              <a:defRPr sz="1800">
                <a:solidFill>
                  <a:srgbClr val="E7E7E7"/>
                </a:solidFill>
                <a:uFill>
                  <a:solidFill>
                    <a:srgbClr val="E7E7E7"/>
                  </a:solidFill>
                </a:uFill>
                <a:latin typeface="+mn-lt"/>
                <a:ea typeface="+mn-ea"/>
                <a:cs typeface="+mn-cs"/>
                <a:sym typeface="Calibri"/>
              </a:defRPr>
            </a:lvl2pPr>
            <a:lvl3pPr marL="0" indent="0" algn="ctr" defTabSz="342900">
              <a:spcBef>
                <a:spcPts val="0"/>
              </a:spcBef>
              <a:buSzTx/>
              <a:buNone/>
              <a:defRPr sz="1800">
                <a:uFill>
                  <a:solidFill>
                    <a:srgbClr val="000000"/>
                  </a:solidFill>
                </a:uFill>
              </a:defRPr>
            </a:lvl3pPr>
            <a:lvl4pPr marL="0" indent="0" algn="ctr" defTabSz="342900">
              <a:spcBef>
                <a:spcPts val="0"/>
              </a:spcBef>
              <a:buSzTx/>
              <a:buNone/>
              <a:defRPr sz="1800">
                <a:uFill>
                  <a:solidFill>
                    <a:srgbClr val="000000"/>
                  </a:solidFill>
                </a:uFill>
              </a:defRPr>
            </a:lvl4pPr>
            <a:lvl5pPr marL="0" indent="0" algn="ctr" defTabSz="342900">
              <a:spcBef>
                <a:spcPts val="0"/>
              </a:spcBef>
              <a:buSzTx/>
              <a:buNone/>
              <a:defRPr sz="1800">
                <a:uFill>
                  <a:solidFill>
                    <a:srgbClr val="000000"/>
                  </a:solidFill>
                </a:uFill>
              </a:defRPr>
            </a:lvl5pPr>
          </a:lstStyle>
          <a:p>
            <a:r>
              <a:t>Body Level One</a:t>
            </a:r>
          </a:p>
          <a:p>
            <a:pPr lvl="1"/>
            <a:r>
              <a:t>Body Level Two</a:t>
            </a:r>
          </a:p>
          <a:p>
            <a:pPr lvl="2"/>
            <a:r>
              <a:t>Body Level Three</a:t>
            </a:r>
          </a:p>
          <a:p>
            <a:pPr lvl="3"/>
            <a:r>
              <a:t>Body Level Four</a:t>
            </a:r>
          </a:p>
          <a:p>
            <a:pPr lvl="4"/>
            <a:r>
              <a:t>Body Level Five</a:t>
            </a:r>
          </a:p>
        </p:txBody>
      </p:sp>
      <p:sp>
        <p:nvSpPr>
          <p:cNvPr id="330" name="Slide Number"/>
          <p:cNvSpPr txBox="1">
            <a:spLocks noGrp="1"/>
          </p:cNvSpPr>
          <p:nvPr>
            <p:ph type="sldNum" sz="quarter" idx="2"/>
          </p:nvPr>
        </p:nvSpPr>
        <p:spPr>
          <a:xfrm>
            <a:off x="8515278" y="6581775"/>
            <a:ext cx="171522" cy="171842"/>
          </a:xfrm>
          <a:prstGeom prst="rect">
            <a:avLst/>
          </a:prstGeom>
        </p:spPr>
        <p:txBody>
          <a:bodyPr/>
          <a:lstStyle>
            <a:lvl1pPr algn="r" defTabSz="342900">
              <a:defRPr sz="450">
                <a:uFill>
                  <a:solidFill>
                    <a:srgbClr val="000000"/>
                  </a:solidFill>
                </a:uFill>
              </a:defRPr>
            </a:lvl1pPr>
          </a:lstStyle>
          <a:p>
            <a:fld id="{86CB4B4D-7CA3-9044-876B-883B54F8677D}" type="slidenum">
              <a:t>‹#›</a:t>
            </a:fld>
            <a:endParaRPr/>
          </a:p>
        </p:txBody>
      </p:sp>
    </p:spTree>
    <p:extLst>
      <p:ext uri="{BB962C8B-B14F-4D97-AF65-F5344CB8AC3E}">
        <p14:creationId xmlns:p14="http://schemas.microsoft.com/office/powerpoint/2010/main" val="2995814513"/>
      </p:ext>
    </p:extLst>
  </p:cSld>
  <p:clrMapOvr>
    <a:masterClrMapping/>
  </p:clrMapOvr>
  <p:transition spd="med"/>
</p:sldLayout>
</file>

<file path=ppt/slideLayouts/slideLayout463.xml><?xml version="1.0" encoding="utf-8"?>
<p:sldLayout xmlns:a="http://schemas.openxmlformats.org/drawingml/2006/main" xmlns:r="http://schemas.openxmlformats.org/officeDocument/2006/relationships" xmlns:p="http://schemas.openxmlformats.org/presentationml/2006/main" showMasterSp="0" type="tx">
  <p:cSld name="Default - Title Slide copy">
    <p:spTree>
      <p:nvGrpSpPr>
        <p:cNvPr id="1" name=""/>
        <p:cNvGrpSpPr/>
        <p:nvPr/>
      </p:nvGrpSpPr>
      <p:grpSpPr>
        <a:xfrm>
          <a:off x="0" y="0"/>
          <a:ext cx="0" cy="0"/>
          <a:chOff x="0" y="0"/>
          <a:chExt cx="0" cy="0"/>
        </a:xfrm>
      </p:grpSpPr>
      <p:pic>
        <p:nvPicPr>
          <p:cNvPr id="337" name="Relevance of Genesis in Today's World_Scripture.jpg" descr="Relevance of Genesis in Today's World_Scripture.jpg"/>
          <p:cNvPicPr>
            <a:picLocks noChangeAspect="1"/>
          </p:cNvPicPr>
          <p:nvPr/>
        </p:nvPicPr>
        <p:blipFill>
          <a:blip r:embed="rId2"/>
          <a:stretch>
            <a:fillRect/>
          </a:stretch>
        </p:blipFill>
        <p:spPr>
          <a:xfrm>
            <a:off x="-27852" y="0"/>
            <a:ext cx="9173171" cy="6878982"/>
          </a:xfrm>
          <a:prstGeom prst="rect">
            <a:avLst/>
          </a:prstGeom>
        </p:spPr>
      </p:pic>
      <p:sp>
        <p:nvSpPr>
          <p:cNvPr id="338" name="Title Text"/>
          <p:cNvSpPr txBox="1">
            <a:spLocks noGrp="1"/>
          </p:cNvSpPr>
          <p:nvPr>
            <p:ph type="title"/>
          </p:nvPr>
        </p:nvSpPr>
        <p:spPr>
          <a:xfrm>
            <a:off x="685889" y="2130769"/>
            <a:ext cx="7773413" cy="3469932"/>
          </a:xfrm>
          <a:prstGeom prst="rect">
            <a:avLst/>
          </a:prstGeom>
          <a:ln>
            <a:round/>
          </a:ln>
        </p:spPr>
        <p:txBody>
          <a:bodyPr anchor="t"/>
          <a:lstStyle>
            <a:lvl1pPr algn="l" defTabSz="342900">
              <a:defRPr sz="4013">
                <a:solidFill>
                  <a:srgbClr val="FEFCDD"/>
                </a:solidFill>
                <a:effectLst>
                  <a:outerShdw blurRad="38100" dist="38100" dir="2700000" rotWithShape="0">
                    <a:srgbClr val="000000">
                      <a:alpha val="43137"/>
                    </a:srgbClr>
                  </a:outerShdw>
                </a:effectLst>
                <a:uFill>
                  <a:solidFill>
                    <a:srgbClr val="FEFCDD"/>
                  </a:solidFill>
                </a:uFill>
                <a:latin typeface="Helvetica"/>
                <a:ea typeface="Helvetica"/>
                <a:cs typeface="Helvetica"/>
                <a:sym typeface="Helvetica"/>
              </a:defRPr>
            </a:lvl1pPr>
          </a:lstStyle>
          <a:p>
            <a:r>
              <a:t>Title Text</a:t>
            </a:r>
          </a:p>
        </p:txBody>
      </p:sp>
      <p:sp>
        <p:nvSpPr>
          <p:cNvPr id="339" name="Body Level One…"/>
          <p:cNvSpPr txBox="1">
            <a:spLocks noGrp="1"/>
          </p:cNvSpPr>
          <p:nvPr>
            <p:ph type="body" sz="half" idx="1"/>
          </p:nvPr>
        </p:nvSpPr>
        <p:spPr>
          <a:xfrm>
            <a:off x="1371779" y="3886200"/>
            <a:ext cx="6401634" cy="2971800"/>
          </a:xfrm>
          <a:prstGeom prst="rect">
            <a:avLst/>
          </a:prstGeom>
          <a:ln>
            <a:round/>
          </a:ln>
        </p:spPr>
        <p:txBody>
          <a:bodyPr anchor="t"/>
          <a:lstStyle>
            <a:lvl1pPr marL="0" indent="0" algn="ctr" defTabSz="342900">
              <a:spcBef>
                <a:spcPts val="0"/>
              </a:spcBef>
              <a:buSzTx/>
              <a:buNone/>
              <a:defRPr sz="3000">
                <a:solidFill>
                  <a:srgbClr val="FEFCDD"/>
                </a:solidFill>
                <a:effectLst>
                  <a:outerShdw blurRad="38100" dist="38100" dir="2700000" rotWithShape="0">
                    <a:srgbClr val="000000">
                      <a:alpha val="43137"/>
                    </a:srgbClr>
                  </a:outerShdw>
                </a:effectLst>
                <a:uFill>
                  <a:solidFill>
                    <a:srgbClr val="FEFCDD"/>
                  </a:solidFill>
                </a:uFill>
                <a:latin typeface="Helvetica"/>
                <a:ea typeface="Helvetica"/>
                <a:cs typeface="Helvetica"/>
                <a:sym typeface="Helvetica"/>
              </a:defRPr>
            </a:lvl1pPr>
            <a:lvl2pPr marL="192007" indent="0" algn="ctr" defTabSz="342900">
              <a:spcBef>
                <a:spcPts val="0"/>
              </a:spcBef>
              <a:buSzTx/>
              <a:buNone/>
              <a:defRPr sz="3000">
                <a:solidFill>
                  <a:srgbClr val="FEFCDD"/>
                </a:solidFill>
                <a:effectLst>
                  <a:outerShdw blurRad="38100" dist="38100" dir="2700000" rotWithShape="0">
                    <a:srgbClr val="000000">
                      <a:alpha val="43137"/>
                    </a:srgbClr>
                  </a:outerShdw>
                </a:effectLst>
                <a:uFill>
                  <a:solidFill>
                    <a:srgbClr val="FEFCDD"/>
                  </a:solidFill>
                </a:uFill>
                <a:latin typeface="Helvetica"/>
                <a:ea typeface="Helvetica"/>
                <a:cs typeface="Helvetica"/>
                <a:sym typeface="Helvetica"/>
              </a:defRPr>
            </a:lvl2pPr>
            <a:lvl3pPr marL="384014" indent="0" algn="ctr" defTabSz="342900">
              <a:spcBef>
                <a:spcPts val="0"/>
              </a:spcBef>
              <a:buSzTx/>
              <a:buNone/>
              <a:defRPr sz="3000">
                <a:solidFill>
                  <a:srgbClr val="FEFCDD"/>
                </a:solidFill>
                <a:effectLst>
                  <a:outerShdw blurRad="38100" dist="38100" dir="2700000" rotWithShape="0">
                    <a:srgbClr val="000000">
                      <a:alpha val="43137"/>
                    </a:srgbClr>
                  </a:outerShdw>
                </a:effectLst>
                <a:uFill>
                  <a:solidFill>
                    <a:srgbClr val="FEFCDD"/>
                  </a:solidFill>
                </a:uFill>
                <a:latin typeface="Helvetica"/>
                <a:ea typeface="Helvetica"/>
                <a:cs typeface="Helvetica"/>
                <a:sym typeface="Helvetica"/>
              </a:defRPr>
            </a:lvl3pPr>
            <a:lvl4pPr marL="576021" indent="0" algn="ctr" defTabSz="342900">
              <a:spcBef>
                <a:spcPts val="0"/>
              </a:spcBef>
              <a:buSzTx/>
              <a:buNone/>
              <a:defRPr sz="3000">
                <a:solidFill>
                  <a:srgbClr val="FEFCDD"/>
                </a:solidFill>
                <a:effectLst>
                  <a:outerShdw blurRad="38100" dist="38100" dir="2700000" rotWithShape="0">
                    <a:srgbClr val="000000">
                      <a:alpha val="43137"/>
                    </a:srgbClr>
                  </a:outerShdw>
                </a:effectLst>
                <a:uFill>
                  <a:solidFill>
                    <a:srgbClr val="FEFCDD"/>
                  </a:solidFill>
                </a:uFill>
                <a:latin typeface="Helvetica"/>
                <a:ea typeface="Helvetica"/>
                <a:cs typeface="Helvetica"/>
                <a:sym typeface="Helvetica"/>
              </a:defRPr>
            </a:lvl4pPr>
            <a:lvl5pPr marL="768029" indent="0" algn="ctr" defTabSz="342900">
              <a:spcBef>
                <a:spcPts val="0"/>
              </a:spcBef>
              <a:buSzTx/>
              <a:buNone/>
              <a:defRPr sz="3000">
                <a:solidFill>
                  <a:srgbClr val="FEFCDD"/>
                </a:solidFill>
                <a:effectLst>
                  <a:outerShdw blurRad="38100" dist="38100" dir="2700000" rotWithShape="0">
                    <a:srgbClr val="000000">
                      <a:alpha val="43137"/>
                    </a:srgbClr>
                  </a:outerShdw>
                </a:effectLst>
                <a:uFill>
                  <a:solidFill>
                    <a:srgbClr val="FEFCDD"/>
                  </a:solidFill>
                </a:uFill>
                <a:latin typeface="Helvetica"/>
                <a:ea typeface="Helvetica"/>
                <a:cs typeface="Helvetica"/>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340" name="Slide Number"/>
          <p:cNvSpPr txBox="1">
            <a:spLocks noGrp="1"/>
          </p:cNvSpPr>
          <p:nvPr>
            <p:ph type="sldNum" sz="quarter" idx="2"/>
          </p:nvPr>
        </p:nvSpPr>
        <p:spPr>
          <a:xfrm>
            <a:off x="8515278" y="6581775"/>
            <a:ext cx="171522" cy="171842"/>
          </a:xfrm>
          <a:prstGeom prst="rect">
            <a:avLst/>
          </a:prstGeom>
        </p:spPr>
        <p:txBody>
          <a:bodyPr/>
          <a:lstStyle>
            <a:lvl1pPr algn="r" defTabSz="342900">
              <a:defRPr sz="450">
                <a:uFill>
                  <a:solidFill>
                    <a:srgbClr val="000000"/>
                  </a:solidFill>
                </a:uFill>
              </a:defRPr>
            </a:lvl1pPr>
          </a:lstStyle>
          <a:p>
            <a:fld id="{86CB4B4D-7CA3-9044-876B-883B54F8677D}" type="slidenum">
              <a:t>‹#›</a:t>
            </a:fld>
            <a:endParaRPr/>
          </a:p>
        </p:txBody>
      </p:sp>
    </p:spTree>
    <p:extLst>
      <p:ext uri="{BB962C8B-B14F-4D97-AF65-F5344CB8AC3E}">
        <p14:creationId xmlns:p14="http://schemas.microsoft.com/office/powerpoint/2010/main" val="3682897115"/>
      </p:ext>
    </p:extLst>
  </p:cSld>
  <p:clrMapOvr>
    <a:masterClrMapping/>
  </p:clrMapOvr>
  <p:transition spd="med"/>
</p:sldLayout>
</file>

<file path=ppt/slideLayouts/slideLayout464.xml><?xml version="1.0" encoding="utf-8"?>
<p:sldLayout xmlns:a="http://schemas.openxmlformats.org/drawingml/2006/main" xmlns:r="http://schemas.openxmlformats.org/officeDocument/2006/relationships" xmlns:p="http://schemas.openxmlformats.org/presentationml/2006/main" showMasterSp="0" type="tx">
  <p:cSld name="Default - 2_Title Slide copy">
    <p:spTree>
      <p:nvGrpSpPr>
        <p:cNvPr id="1" name=""/>
        <p:cNvGrpSpPr/>
        <p:nvPr/>
      </p:nvGrpSpPr>
      <p:grpSpPr>
        <a:xfrm>
          <a:off x="0" y="0"/>
          <a:ext cx="0" cy="0"/>
          <a:chOff x="0" y="0"/>
          <a:chExt cx="0" cy="0"/>
        </a:xfrm>
      </p:grpSpPr>
      <p:pic>
        <p:nvPicPr>
          <p:cNvPr id="347" name="Relevance of Genesis in Today's World_Scripture.jpg" descr="Relevance of Genesis in Today's World_Scripture.jpg"/>
          <p:cNvPicPr>
            <a:picLocks noChangeAspect="1"/>
          </p:cNvPicPr>
          <p:nvPr/>
        </p:nvPicPr>
        <p:blipFill>
          <a:blip r:embed="rId2"/>
          <a:stretch>
            <a:fillRect/>
          </a:stretch>
        </p:blipFill>
        <p:spPr>
          <a:xfrm>
            <a:off x="-27852" y="0"/>
            <a:ext cx="9173171" cy="6878982"/>
          </a:xfrm>
          <a:prstGeom prst="rect">
            <a:avLst/>
          </a:prstGeom>
        </p:spPr>
      </p:pic>
      <p:sp>
        <p:nvSpPr>
          <p:cNvPr id="348" name="Slide Number"/>
          <p:cNvSpPr txBox="1">
            <a:spLocks noGrp="1"/>
          </p:cNvSpPr>
          <p:nvPr>
            <p:ph type="sldNum" sz="quarter" idx="2"/>
          </p:nvPr>
        </p:nvSpPr>
        <p:spPr>
          <a:xfrm>
            <a:off x="8515278" y="6581775"/>
            <a:ext cx="171522" cy="171842"/>
          </a:xfrm>
          <a:prstGeom prst="rect">
            <a:avLst/>
          </a:prstGeom>
        </p:spPr>
        <p:txBody>
          <a:bodyPr/>
          <a:lstStyle>
            <a:lvl1pPr algn="r" defTabSz="342900">
              <a:defRPr sz="450">
                <a:uFill>
                  <a:solidFill>
                    <a:srgbClr val="000000"/>
                  </a:solidFill>
                </a:uFill>
              </a:defRPr>
            </a:lvl1pPr>
          </a:lstStyle>
          <a:p>
            <a:fld id="{86CB4B4D-7CA3-9044-876B-883B54F8677D}" type="slidenum">
              <a:t>‹#›</a:t>
            </a:fld>
            <a:endParaRPr/>
          </a:p>
        </p:txBody>
      </p:sp>
    </p:spTree>
    <p:extLst>
      <p:ext uri="{BB962C8B-B14F-4D97-AF65-F5344CB8AC3E}">
        <p14:creationId xmlns:p14="http://schemas.microsoft.com/office/powerpoint/2010/main" val="2241589115"/>
      </p:ext>
    </p:extLst>
  </p:cSld>
  <p:clrMapOvr>
    <a:masterClrMapping/>
  </p:clrMapOvr>
  <p:transition spd="med"/>
</p:sldLayout>
</file>

<file path=ppt/slideLayouts/slideLayout465.xml><?xml version="1.0" encoding="utf-8"?>
<p:sldLayout xmlns:a="http://schemas.openxmlformats.org/drawingml/2006/main" xmlns:r="http://schemas.openxmlformats.org/officeDocument/2006/relationships" xmlns:p="http://schemas.openxmlformats.org/presentationml/2006/main" showMasterSp="0" type="tx">
  <p:cSld name="Default - Title Slide copy 1">
    <p:spTree>
      <p:nvGrpSpPr>
        <p:cNvPr id="1" name=""/>
        <p:cNvGrpSpPr/>
        <p:nvPr/>
      </p:nvGrpSpPr>
      <p:grpSpPr>
        <a:xfrm>
          <a:off x="0" y="0"/>
          <a:ext cx="0" cy="0"/>
          <a:chOff x="0" y="0"/>
          <a:chExt cx="0" cy="0"/>
        </a:xfrm>
      </p:grpSpPr>
      <p:pic>
        <p:nvPicPr>
          <p:cNvPr id="355" name="Relevance of Genesis in Today's World_Scripture.jpg" descr="Relevance of Genesis in Today's World_Scripture.jpg"/>
          <p:cNvPicPr>
            <a:picLocks noChangeAspect="1"/>
          </p:cNvPicPr>
          <p:nvPr/>
        </p:nvPicPr>
        <p:blipFill>
          <a:blip r:embed="rId2"/>
          <a:stretch>
            <a:fillRect/>
          </a:stretch>
        </p:blipFill>
        <p:spPr>
          <a:xfrm>
            <a:off x="-27852" y="0"/>
            <a:ext cx="9173171" cy="6878982"/>
          </a:xfrm>
          <a:prstGeom prst="rect">
            <a:avLst/>
          </a:prstGeom>
        </p:spPr>
      </p:pic>
      <p:sp>
        <p:nvSpPr>
          <p:cNvPr id="356" name="Title Text"/>
          <p:cNvSpPr txBox="1">
            <a:spLocks noGrp="1"/>
          </p:cNvSpPr>
          <p:nvPr>
            <p:ph type="title"/>
          </p:nvPr>
        </p:nvSpPr>
        <p:spPr>
          <a:xfrm>
            <a:off x="685889" y="2130769"/>
            <a:ext cx="7773413" cy="3469932"/>
          </a:xfrm>
          <a:prstGeom prst="rect">
            <a:avLst/>
          </a:prstGeom>
          <a:ln>
            <a:round/>
          </a:ln>
        </p:spPr>
        <p:txBody>
          <a:bodyPr anchor="t"/>
          <a:lstStyle>
            <a:lvl1pPr algn="l" defTabSz="342900">
              <a:defRPr sz="4013">
                <a:solidFill>
                  <a:srgbClr val="FEFCDD"/>
                </a:solidFill>
                <a:effectLst>
                  <a:outerShdw blurRad="38100" dist="38100" dir="2700000" rotWithShape="0">
                    <a:srgbClr val="000000">
                      <a:alpha val="43137"/>
                    </a:srgbClr>
                  </a:outerShdw>
                </a:effectLst>
                <a:uFill>
                  <a:solidFill>
                    <a:srgbClr val="FEFCDD"/>
                  </a:solidFill>
                </a:uFill>
                <a:latin typeface="Helvetica"/>
                <a:ea typeface="Helvetica"/>
                <a:cs typeface="Helvetica"/>
                <a:sym typeface="Helvetica"/>
              </a:defRPr>
            </a:lvl1pPr>
          </a:lstStyle>
          <a:p>
            <a:r>
              <a:t>Title Text</a:t>
            </a:r>
          </a:p>
        </p:txBody>
      </p:sp>
      <p:sp>
        <p:nvSpPr>
          <p:cNvPr id="357" name="Body Level One…"/>
          <p:cNvSpPr txBox="1">
            <a:spLocks noGrp="1"/>
          </p:cNvSpPr>
          <p:nvPr>
            <p:ph type="body" sz="half" idx="1"/>
          </p:nvPr>
        </p:nvSpPr>
        <p:spPr>
          <a:xfrm>
            <a:off x="1371779" y="3886200"/>
            <a:ext cx="6401634" cy="2971800"/>
          </a:xfrm>
          <a:prstGeom prst="rect">
            <a:avLst/>
          </a:prstGeom>
          <a:ln>
            <a:round/>
          </a:ln>
        </p:spPr>
        <p:txBody>
          <a:bodyPr anchor="t"/>
          <a:lstStyle>
            <a:lvl1pPr marL="0" indent="0" algn="ctr" defTabSz="342900">
              <a:spcBef>
                <a:spcPts val="0"/>
              </a:spcBef>
              <a:buSzTx/>
              <a:buNone/>
              <a:defRPr sz="3000">
                <a:solidFill>
                  <a:srgbClr val="FEFCDD"/>
                </a:solidFill>
                <a:effectLst>
                  <a:outerShdw blurRad="38100" dist="38100" dir="2700000" rotWithShape="0">
                    <a:srgbClr val="000000">
                      <a:alpha val="43137"/>
                    </a:srgbClr>
                  </a:outerShdw>
                </a:effectLst>
                <a:uFill>
                  <a:solidFill>
                    <a:srgbClr val="FEFCDD"/>
                  </a:solidFill>
                </a:uFill>
                <a:latin typeface="Helvetica"/>
                <a:ea typeface="Helvetica"/>
                <a:cs typeface="Helvetica"/>
                <a:sym typeface="Helvetica"/>
              </a:defRPr>
            </a:lvl1pPr>
            <a:lvl2pPr marL="192007" indent="0" algn="ctr" defTabSz="342900">
              <a:spcBef>
                <a:spcPts val="0"/>
              </a:spcBef>
              <a:buSzTx/>
              <a:buNone/>
              <a:defRPr sz="3000">
                <a:solidFill>
                  <a:srgbClr val="FEFCDD"/>
                </a:solidFill>
                <a:effectLst>
                  <a:outerShdw blurRad="38100" dist="38100" dir="2700000" rotWithShape="0">
                    <a:srgbClr val="000000">
                      <a:alpha val="43137"/>
                    </a:srgbClr>
                  </a:outerShdw>
                </a:effectLst>
                <a:uFill>
                  <a:solidFill>
                    <a:srgbClr val="FEFCDD"/>
                  </a:solidFill>
                </a:uFill>
                <a:latin typeface="Helvetica"/>
                <a:ea typeface="Helvetica"/>
                <a:cs typeface="Helvetica"/>
                <a:sym typeface="Helvetica"/>
              </a:defRPr>
            </a:lvl2pPr>
            <a:lvl3pPr marL="384014" indent="0" algn="ctr" defTabSz="342900">
              <a:spcBef>
                <a:spcPts val="0"/>
              </a:spcBef>
              <a:buSzTx/>
              <a:buNone/>
              <a:defRPr sz="3000">
                <a:solidFill>
                  <a:srgbClr val="FEFCDD"/>
                </a:solidFill>
                <a:effectLst>
                  <a:outerShdw blurRad="38100" dist="38100" dir="2700000" rotWithShape="0">
                    <a:srgbClr val="000000">
                      <a:alpha val="43137"/>
                    </a:srgbClr>
                  </a:outerShdw>
                </a:effectLst>
                <a:uFill>
                  <a:solidFill>
                    <a:srgbClr val="FEFCDD"/>
                  </a:solidFill>
                </a:uFill>
                <a:latin typeface="Helvetica"/>
                <a:ea typeface="Helvetica"/>
                <a:cs typeface="Helvetica"/>
                <a:sym typeface="Helvetica"/>
              </a:defRPr>
            </a:lvl3pPr>
            <a:lvl4pPr marL="576021" indent="0" algn="ctr" defTabSz="342900">
              <a:spcBef>
                <a:spcPts val="0"/>
              </a:spcBef>
              <a:buSzTx/>
              <a:buNone/>
              <a:defRPr sz="3000">
                <a:solidFill>
                  <a:srgbClr val="FEFCDD"/>
                </a:solidFill>
                <a:effectLst>
                  <a:outerShdw blurRad="38100" dist="38100" dir="2700000" rotWithShape="0">
                    <a:srgbClr val="000000">
                      <a:alpha val="43137"/>
                    </a:srgbClr>
                  </a:outerShdw>
                </a:effectLst>
                <a:uFill>
                  <a:solidFill>
                    <a:srgbClr val="FEFCDD"/>
                  </a:solidFill>
                </a:uFill>
                <a:latin typeface="Helvetica"/>
                <a:ea typeface="Helvetica"/>
                <a:cs typeface="Helvetica"/>
                <a:sym typeface="Helvetica"/>
              </a:defRPr>
            </a:lvl4pPr>
            <a:lvl5pPr marL="768029" indent="0" algn="ctr" defTabSz="342900">
              <a:spcBef>
                <a:spcPts val="0"/>
              </a:spcBef>
              <a:buSzTx/>
              <a:buNone/>
              <a:defRPr sz="3000">
                <a:solidFill>
                  <a:srgbClr val="FEFCDD"/>
                </a:solidFill>
                <a:effectLst>
                  <a:outerShdw blurRad="38100" dist="38100" dir="2700000" rotWithShape="0">
                    <a:srgbClr val="000000">
                      <a:alpha val="43137"/>
                    </a:srgbClr>
                  </a:outerShdw>
                </a:effectLst>
                <a:uFill>
                  <a:solidFill>
                    <a:srgbClr val="FEFCDD"/>
                  </a:solidFill>
                </a:uFill>
                <a:latin typeface="Helvetica"/>
                <a:ea typeface="Helvetica"/>
                <a:cs typeface="Helvetica"/>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358" name="Slide Number"/>
          <p:cNvSpPr txBox="1">
            <a:spLocks noGrp="1"/>
          </p:cNvSpPr>
          <p:nvPr>
            <p:ph type="sldNum" sz="quarter" idx="2"/>
          </p:nvPr>
        </p:nvSpPr>
        <p:spPr>
          <a:xfrm>
            <a:off x="8515278" y="6581775"/>
            <a:ext cx="171522" cy="171842"/>
          </a:xfrm>
          <a:prstGeom prst="rect">
            <a:avLst/>
          </a:prstGeom>
        </p:spPr>
        <p:txBody>
          <a:bodyPr/>
          <a:lstStyle>
            <a:lvl1pPr algn="r" defTabSz="342900">
              <a:defRPr sz="450">
                <a:uFill>
                  <a:solidFill>
                    <a:srgbClr val="000000"/>
                  </a:solidFill>
                </a:uFill>
              </a:defRPr>
            </a:lvl1pPr>
          </a:lstStyle>
          <a:p>
            <a:fld id="{86CB4B4D-7CA3-9044-876B-883B54F8677D}" type="slidenum">
              <a:t>‹#›</a:t>
            </a:fld>
            <a:endParaRPr/>
          </a:p>
        </p:txBody>
      </p:sp>
    </p:spTree>
    <p:extLst>
      <p:ext uri="{BB962C8B-B14F-4D97-AF65-F5344CB8AC3E}">
        <p14:creationId xmlns:p14="http://schemas.microsoft.com/office/powerpoint/2010/main" val="2509521935"/>
      </p:ext>
    </p:extLst>
  </p:cSld>
  <p:clrMapOvr>
    <a:masterClrMapping/>
  </p:clrMapOvr>
  <p:transition spd="med"/>
</p:sldLayout>
</file>

<file path=ppt/slideLayouts/slideLayout466.xml><?xml version="1.0" encoding="utf-8"?>
<p:sldLayout xmlns:a="http://schemas.openxmlformats.org/drawingml/2006/main" xmlns:r="http://schemas.openxmlformats.org/officeDocument/2006/relationships" xmlns:p="http://schemas.openxmlformats.org/presentationml/2006/main" showMasterSp="0" type="tx">
  <p:cSld name="1_Default - Title and Content copy 2">
    <p:spTree>
      <p:nvGrpSpPr>
        <p:cNvPr id="1" name=""/>
        <p:cNvGrpSpPr/>
        <p:nvPr/>
      </p:nvGrpSpPr>
      <p:grpSpPr>
        <a:xfrm>
          <a:off x="0" y="0"/>
          <a:ext cx="0" cy="0"/>
          <a:chOff x="0" y="0"/>
          <a:chExt cx="0" cy="0"/>
        </a:xfrm>
      </p:grpSpPr>
      <p:pic>
        <p:nvPicPr>
          <p:cNvPr id="365" name="Relevance of Genesis in Today's World_Scripture.jpg" descr="Relevance of Genesis in Today's World_Scripture.jpg"/>
          <p:cNvPicPr>
            <a:picLocks noChangeAspect="1"/>
          </p:cNvPicPr>
          <p:nvPr/>
        </p:nvPicPr>
        <p:blipFill>
          <a:blip r:embed="rId2"/>
          <a:stretch>
            <a:fillRect/>
          </a:stretch>
        </p:blipFill>
        <p:spPr>
          <a:xfrm>
            <a:off x="0" y="0"/>
            <a:ext cx="9144000" cy="6858000"/>
          </a:xfrm>
          <a:prstGeom prst="rect">
            <a:avLst/>
          </a:prstGeom>
          <a:ln w="12700">
            <a:miter lim="400000"/>
          </a:ln>
        </p:spPr>
      </p:pic>
      <p:sp>
        <p:nvSpPr>
          <p:cNvPr id="366" name="Title Text"/>
          <p:cNvSpPr txBox="1">
            <a:spLocks noGrp="1"/>
          </p:cNvSpPr>
          <p:nvPr>
            <p:ph type="title"/>
          </p:nvPr>
        </p:nvSpPr>
        <p:spPr>
          <a:xfrm>
            <a:off x="666837" y="685800"/>
            <a:ext cx="7811517" cy="965201"/>
          </a:xfrm>
          <a:prstGeom prst="rect">
            <a:avLst/>
          </a:prstGeom>
          <a:ln>
            <a:round/>
          </a:ln>
        </p:spPr>
        <p:txBody>
          <a:bodyPr anchor="t"/>
          <a:lstStyle>
            <a:lvl1pPr algn="l" defTabSz="342900">
              <a:defRPr sz="4013">
                <a:solidFill>
                  <a:srgbClr val="FEFCDD"/>
                </a:solidFill>
                <a:effectLst>
                  <a:outerShdw blurRad="38100" dist="38100" dir="2700000" rotWithShape="0">
                    <a:srgbClr val="000000">
                      <a:alpha val="43137"/>
                    </a:srgbClr>
                  </a:outerShdw>
                </a:effectLst>
                <a:uFill>
                  <a:solidFill>
                    <a:srgbClr val="FEFCDD"/>
                  </a:solidFill>
                </a:uFill>
                <a:latin typeface="Helvetica"/>
                <a:ea typeface="Helvetica"/>
                <a:cs typeface="Helvetica"/>
                <a:sym typeface="Helvetica"/>
              </a:defRPr>
            </a:lvl1pPr>
          </a:lstStyle>
          <a:p>
            <a:r>
              <a:t>Title Text</a:t>
            </a:r>
          </a:p>
        </p:txBody>
      </p:sp>
      <p:sp>
        <p:nvSpPr>
          <p:cNvPr id="367" name="Body Level One…"/>
          <p:cNvSpPr txBox="1">
            <a:spLocks noGrp="1"/>
          </p:cNvSpPr>
          <p:nvPr>
            <p:ph type="body" idx="1"/>
          </p:nvPr>
        </p:nvSpPr>
        <p:spPr>
          <a:xfrm>
            <a:off x="662073" y="1485900"/>
            <a:ext cx="7825807" cy="5372100"/>
          </a:xfrm>
          <a:prstGeom prst="rect">
            <a:avLst/>
          </a:prstGeom>
          <a:ln>
            <a:round/>
          </a:ln>
        </p:spPr>
        <p:txBody>
          <a:bodyPr anchor="t"/>
          <a:lstStyle>
            <a:lvl1pPr marL="0" indent="0" defTabSz="342900">
              <a:spcBef>
                <a:spcPts val="0"/>
              </a:spcBef>
              <a:buSzTx/>
              <a:buNone/>
              <a:defRPr sz="3000">
                <a:solidFill>
                  <a:srgbClr val="FEFCDD"/>
                </a:solidFill>
                <a:effectLst>
                  <a:outerShdw blurRad="38100" dist="38100" dir="2700000" rotWithShape="0">
                    <a:srgbClr val="000000">
                      <a:alpha val="43137"/>
                    </a:srgbClr>
                  </a:outerShdw>
                </a:effectLst>
                <a:uFill>
                  <a:solidFill>
                    <a:srgbClr val="FEFCDD"/>
                  </a:solidFill>
                </a:uFill>
                <a:latin typeface="Helvetica"/>
                <a:ea typeface="Helvetica"/>
                <a:cs typeface="Helvetica"/>
                <a:sym typeface="Helvetica"/>
              </a:defRPr>
            </a:lvl1pPr>
            <a:lvl2pPr marL="0" indent="0" defTabSz="342900">
              <a:spcBef>
                <a:spcPts val="0"/>
              </a:spcBef>
              <a:buSzTx/>
              <a:buNone/>
              <a:defRPr sz="3000">
                <a:solidFill>
                  <a:srgbClr val="FEFCDD"/>
                </a:solidFill>
                <a:effectLst>
                  <a:outerShdw blurRad="38100" dist="38100" dir="2700000" rotWithShape="0">
                    <a:srgbClr val="000000">
                      <a:alpha val="43137"/>
                    </a:srgbClr>
                  </a:outerShdw>
                </a:effectLst>
                <a:uFill>
                  <a:solidFill>
                    <a:srgbClr val="FEFCDD"/>
                  </a:solidFill>
                </a:uFill>
                <a:latin typeface="Helvetica"/>
                <a:ea typeface="Helvetica"/>
                <a:cs typeface="Helvetica"/>
                <a:sym typeface="Helvetica"/>
              </a:defRPr>
            </a:lvl2pPr>
            <a:lvl3pPr marL="0" indent="0" defTabSz="342900">
              <a:spcBef>
                <a:spcPts val="0"/>
              </a:spcBef>
              <a:buSzTx/>
              <a:buNone/>
              <a:defRPr sz="3000">
                <a:solidFill>
                  <a:srgbClr val="FEFCDD"/>
                </a:solidFill>
                <a:effectLst>
                  <a:outerShdw blurRad="38100" dist="38100" dir="2700000" rotWithShape="0">
                    <a:srgbClr val="000000">
                      <a:alpha val="43137"/>
                    </a:srgbClr>
                  </a:outerShdw>
                </a:effectLst>
                <a:uFill>
                  <a:solidFill>
                    <a:srgbClr val="FEFCDD"/>
                  </a:solidFill>
                </a:uFill>
                <a:latin typeface="Helvetica"/>
                <a:ea typeface="Helvetica"/>
                <a:cs typeface="Helvetica"/>
                <a:sym typeface="Helvetica"/>
              </a:defRPr>
            </a:lvl3pPr>
            <a:lvl4pPr marL="0" indent="0" defTabSz="342900">
              <a:spcBef>
                <a:spcPts val="0"/>
              </a:spcBef>
              <a:buSzTx/>
              <a:buNone/>
              <a:defRPr sz="3000">
                <a:solidFill>
                  <a:srgbClr val="FEFCDD"/>
                </a:solidFill>
                <a:effectLst>
                  <a:outerShdw blurRad="38100" dist="38100" dir="2700000" rotWithShape="0">
                    <a:srgbClr val="000000">
                      <a:alpha val="43137"/>
                    </a:srgbClr>
                  </a:outerShdw>
                </a:effectLst>
                <a:uFill>
                  <a:solidFill>
                    <a:srgbClr val="FEFCDD"/>
                  </a:solidFill>
                </a:uFill>
                <a:latin typeface="Helvetica"/>
                <a:ea typeface="Helvetica"/>
                <a:cs typeface="Helvetica"/>
                <a:sym typeface="Helvetica"/>
              </a:defRPr>
            </a:lvl4pPr>
            <a:lvl5pPr marL="0" indent="0" defTabSz="342900">
              <a:spcBef>
                <a:spcPts val="0"/>
              </a:spcBef>
              <a:buSzTx/>
              <a:buNone/>
              <a:defRPr sz="3000">
                <a:solidFill>
                  <a:srgbClr val="FEFCDD"/>
                </a:solidFill>
                <a:effectLst>
                  <a:outerShdw blurRad="38100" dist="38100" dir="2700000" rotWithShape="0">
                    <a:srgbClr val="000000">
                      <a:alpha val="43137"/>
                    </a:srgbClr>
                  </a:outerShdw>
                </a:effectLst>
                <a:uFill>
                  <a:solidFill>
                    <a:srgbClr val="FEFCDD"/>
                  </a:solidFill>
                </a:uFill>
                <a:latin typeface="Helvetica"/>
                <a:ea typeface="Helvetica"/>
                <a:cs typeface="Helvetica"/>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368" name="Slide Number"/>
          <p:cNvSpPr txBox="1">
            <a:spLocks noGrp="1"/>
          </p:cNvSpPr>
          <p:nvPr>
            <p:ph type="sldNum" sz="quarter" idx="2"/>
          </p:nvPr>
        </p:nvSpPr>
        <p:spPr>
          <a:xfrm>
            <a:off x="8515278" y="6581775"/>
            <a:ext cx="171522" cy="171842"/>
          </a:xfrm>
          <a:prstGeom prst="rect">
            <a:avLst/>
          </a:prstGeom>
        </p:spPr>
        <p:txBody>
          <a:bodyPr/>
          <a:lstStyle>
            <a:lvl1pPr algn="r" defTabSz="342900">
              <a:defRPr sz="450">
                <a:uFill>
                  <a:solidFill>
                    <a:srgbClr val="000000"/>
                  </a:solidFill>
                </a:uFill>
              </a:defRPr>
            </a:lvl1pPr>
          </a:lstStyle>
          <a:p>
            <a:fld id="{86CB4B4D-7CA3-9044-876B-883B54F8677D}" type="slidenum">
              <a:t>‹#›</a:t>
            </a:fld>
            <a:endParaRPr/>
          </a:p>
        </p:txBody>
      </p:sp>
    </p:spTree>
    <p:extLst>
      <p:ext uri="{BB962C8B-B14F-4D97-AF65-F5344CB8AC3E}">
        <p14:creationId xmlns:p14="http://schemas.microsoft.com/office/powerpoint/2010/main" val="2808303254"/>
      </p:ext>
    </p:extLst>
  </p:cSld>
  <p:clrMapOvr>
    <a:masterClrMapping/>
  </p:clrMapOvr>
  <p:transition spd="med"/>
</p:sldLayout>
</file>

<file path=ppt/slideLayouts/slideLayout467.xml><?xml version="1.0" encoding="utf-8"?>
<p:sldLayout xmlns:a="http://schemas.openxmlformats.org/drawingml/2006/main" xmlns:r="http://schemas.openxmlformats.org/officeDocument/2006/relationships" xmlns:p="http://schemas.openxmlformats.org/presentationml/2006/main" showMasterSp="0" type="tx">
  <p:cSld name="1_Default - Title and Content copy">
    <p:spTree>
      <p:nvGrpSpPr>
        <p:cNvPr id="1" name=""/>
        <p:cNvGrpSpPr/>
        <p:nvPr/>
      </p:nvGrpSpPr>
      <p:grpSpPr>
        <a:xfrm>
          <a:off x="0" y="0"/>
          <a:ext cx="0" cy="0"/>
          <a:chOff x="0" y="0"/>
          <a:chExt cx="0" cy="0"/>
        </a:xfrm>
      </p:grpSpPr>
      <p:pic>
        <p:nvPicPr>
          <p:cNvPr id="375" name="Relevance of Genesis in Today's World_Scripture.jpg" descr="Relevance of Genesis in Today's World_Scripture.jpg"/>
          <p:cNvPicPr>
            <a:picLocks noChangeAspect="1"/>
          </p:cNvPicPr>
          <p:nvPr/>
        </p:nvPicPr>
        <p:blipFill>
          <a:blip r:embed="rId2"/>
          <a:stretch>
            <a:fillRect/>
          </a:stretch>
        </p:blipFill>
        <p:spPr>
          <a:xfrm>
            <a:off x="-27852" y="0"/>
            <a:ext cx="9173171" cy="6878982"/>
          </a:xfrm>
          <a:prstGeom prst="rect">
            <a:avLst/>
          </a:prstGeom>
        </p:spPr>
      </p:pic>
      <p:sp>
        <p:nvSpPr>
          <p:cNvPr id="376" name="Title Text"/>
          <p:cNvSpPr txBox="1">
            <a:spLocks noGrp="1"/>
          </p:cNvSpPr>
          <p:nvPr>
            <p:ph type="title"/>
          </p:nvPr>
        </p:nvSpPr>
        <p:spPr>
          <a:xfrm>
            <a:off x="666837" y="520700"/>
            <a:ext cx="7811517" cy="965201"/>
          </a:xfrm>
          <a:prstGeom prst="rect">
            <a:avLst/>
          </a:prstGeom>
          <a:ln>
            <a:round/>
          </a:ln>
        </p:spPr>
        <p:txBody>
          <a:bodyPr anchor="t"/>
          <a:lstStyle>
            <a:lvl1pPr algn="l" defTabSz="342900">
              <a:defRPr sz="4013">
                <a:solidFill>
                  <a:srgbClr val="FEFCDD"/>
                </a:solidFill>
                <a:effectLst>
                  <a:outerShdw blurRad="38100" dist="38100" dir="2700000" rotWithShape="0">
                    <a:srgbClr val="000000">
                      <a:alpha val="43137"/>
                    </a:srgbClr>
                  </a:outerShdw>
                </a:effectLst>
                <a:uFill>
                  <a:solidFill>
                    <a:srgbClr val="FEFCDD"/>
                  </a:solidFill>
                </a:uFill>
                <a:latin typeface="Helvetica"/>
                <a:ea typeface="Helvetica"/>
                <a:cs typeface="Helvetica"/>
                <a:sym typeface="Helvetica"/>
              </a:defRPr>
            </a:lvl1pPr>
          </a:lstStyle>
          <a:p>
            <a:r>
              <a:t>Title Text</a:t>
            </a:r>
          </a:p>
        </p:txBody>
      </p:sp>
      <p:sp>
        <p:nvSpPr>
          <p:cNvPr id="377" name="Body Level One…"/>
          <p:cNvSpPr txBox="1">
            <a:spLocks noGrp="1"/>
          </p:cNvSpPr>
          <p:nvPr>
            <p:ph type="body" idx="1"/>
          </p:nvPr>
        </p:nvSpPr>
        <p:spPr>
          <a:xfrm>
            <a:off x="662073" y="1485900"/>
            <a:ext cx="7825807" cy="5372100"/>
          </a:xfrm>
          <a:prstGeom prst="rect">
            <a:avLst/>
          </a:prstGeom>
          <a:ln>
            <a:round/>
          </a:ln>
        </p:spPr>
        <p:txBody>
          <a:bodyPr anchor="t"/>
          <a:lstStyle>
            <a:lvl1pPr marL="0" indent="0" defTabSz="342900">
              <a:spcBef>
                <a:spcPts val="0"/>
              </a:spcBef>
              <a:buSzTx/>
              <a:buNone/>
              <a:defRPr sz="3000">
                <a:solidFill>
                  <a:srgbClr val="FEFCDD"/>
                </a:solidFill>
                <a:effectLst>
                  <a:outerShdw blurRad="38100" dist="38100" dir="2700000" rotWithShape="0">
                    <a:srgbClr val="000000">
                      <a:alpha val="43137"/>
                    </a:srgbClr>
                  </a:outerShdw>
                </a:effectLst>
                <a:uFill>
                  <a:solidFill>
                    <a:srgbClr val="FEFCDD"/>
                  </a:solidFill>
                </a:uFill>
                <a:latin typeface="Helvetica"/>
                <a:ea typeface="Helvetica"/>
                <a:cs typeface="Helvetica"/>
                <a:sym typeface="Helvetica"/>
              </a:defRPr>
            </a:lvl1pPr>
            <a:lvl2pPr marL="0" indent="0" defTabSz="342900">
              <a:spcBef>
                <a:spcPts val="0"/>
              </a:spcBef>
              <a:buSzTx/>
              <a:buNone/>
              <a:defRPr sz="3000">
                <a:solidFill>
                  <a:srgbClr val="FEFCDD"/>
                </a:solidFill>
                <a:effectLst>
                  <a:outerShdw blurRad="38100" dist="38100" dir="2700000" rotWithShape="0">
                    <a:srgbClr val="000000">
                      <a:alpha val="43137"/>
                    </a:srgbClr>
                  </a:outerShdw>
                </a:effectLst>
                <a:uFill>
                  <a:solidFill>
                    <a:srgbClr val="FEFCDD"/>
                  </a:solidFill>
                </a:uFill>
                <a:latin typeface="Helvetica"/>
                <a:ea typeface="Helvetica"/>
                <a:cs typeface="Helvetica"/>
                <a:sym typeface="Helvetica"/>
              </a:defRPr>
            </a:lvl2pPr>
            <a:lvl3pPr marL="0" indent="0" defTabSz="342900">
              <a:spcBef>
                <a:spcPts val="0"/>
              </a:spcBef>
              <a:buSzTx/>
              <a:buNone/>
              <a:defRPr sz="3000">
                <a:solidFill>
                  <a:srgbClr val="FEFCDD"/>
                </a:solidFill>
                <a:effectLst>
                  <a:outerShdw blurRad="38100" dist="38100" dir="2700000" rotWithShape="0">
                    <a:srgbClr val="000000">
                      <a:alpha val="43137"/>
                    </a:srgbClr>
                  </a:outerShdw>
                </a:effectLst>
                <a:uFill>
                  <a:solidFill>
                    <a:srgbClr val="FEFCDD"/>
                  </a:solidFill>
                </a:uFill>
                <a:latin typeface="Helvetica"/>
                <a:ea typeface="Helvetica"/>
                <a:cs typeface="Helvetica"/>
                <a:sym typeface="Helvetica"/>
              </a:defRPr>
            </a:lvl3pPr>
            <a:lvl4pPr marL="0" indent="0" defTabSz="342900">
              <a:spcBef>
                <a:spcPts val="0"/>
              </a:spcBef>
              <a:buSzTx/>
              <a:buNone/>
              <a:defRPr sz="3000">
                <a:solidFill>
                  <a:srgbClr val="FEFCDD"/>
                </a:solidFill>
                <a:effectLst>
                  <a:outerShdw blurRad="38100" dist="38100" dir="2700000" rotWithShape="0">
                    <a:srgbClr val="000000">
                      <a:alpha val="43137"/>
                    </a:srgbClr>
                  </a:outerShdw>
                </a:effectLst>
                <a:uFill>
                  <a:solidFill>
                    <a:srgbClr val="FEFCDD"/>
                  </a:solidFill>
                </a:uFill>
                <a:latin typeface="Helvetica"/>
                <a:ea typeface="Helvetica"/>
                <a:cs typeface="Helvetica"/>
                <a:sym typeface="Helvetica"/>
              </a:defRPr>
            </a:lvl4pPr>
            <a:lvl5pPr marL="0" indent="0" defTabSz="342900">
              <a:spcBef>
                <a:spcPts val="0"/>
              </a:spcBef>
              <a:buSzTx/>
              <a:buNone/>
              <a:defRPr sz="3000">
                <a:solidFill>
                  <a:srgbClr val="FEFCDD"/>
                </a:solidFill>
                <a:effectLst>
                  <a:outerShdw blurRad="38100" dist="38100" dir="2700000" rotWithShape="0">
                    <a:srgbClr val="000000">
                      <a:alpha val="43137"/>
                    </a:srgbClr>
                  </a:outerShdw>
                </a:effectLst>
                <a:uFill>
                  <a:solidFill>
                    <a:srgbClr val="FEFCDD"/>
                  </a:solidFill>
                </a:uFill>
                <a:latin typeface="Helvetica"/>
                <a:ea typeface="Helvetica"/>
                <a:cs typeface="Helvetica"/>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378" name="Slide Number"/>
          <p:cNvSpPr txBox="1">
            <a:spLocks noGrp="1"/>
          </p:cNvSpPr>
          <p:nvPr>
            <p:ph type="sldNum" sz="quarter" idx="2"/>
          </p:nvPr>
        </p:nvSpPr>
        <p:spPr>
          <a:xfrm>
            <a:off x="8515278" y="6581775"/>
            <a:ext cx="171522" cy="171842"/>
          </a:xfrm>
          <a:prstGeom prst="rect">
            <a:avLst/>
          </a:prstGeom>
        </p:spPr>
        <p:txBody>
          <a:bodyPr/>
          <a:lstStyle>
            <a:lvl1pPr algn="r" defTabSz="342900">
              <a:defRPr sz="450">
                <a:uFill>
                  <a:solidFill>
                    <a:srgbClr val="000000"/>
                  </a:solidFill>
                </a:uFill>
              </a:defRPr>
            </a:lvl1pPr>
          </a:lstStyle>
          <a:p>
            <a:fld id="{86CB4B4D-7CA3-9044-876B-883B54F8677D}" type="slidenum">
              <a:t>‹#›</a:t>
            </a:fld>
            <a:endParaRPr/>
          </a:p>
        </p:txBody>
      </p:sp>
    </p:spTree>
    <p:extLst>
      <p:ext uri="{BB962C8B-B14F-4D97-AF65-F5344CB8AC3E}">
        <p14:creationId xmlns:p14="http://schemas.microsoft.com/office/powerpoint/2010/main" val="1187348072"/>
      </p:ext>
    </p:extLst>
  </p:cSld>
  <p:clrMapOvr>
    <a:masterClrMapping/>
  </p:clrMapOvr>
  <p:transition spd="med"/>
</p:sldLayout>
</file>

<file path=ppt/slideLayouts/slideLayout468.xml><?xml version="1.0" encoding="utf-8"?>
<p:sldLayout xmlns:a="http://schemas.openxmlformats.org/drawingml/2006/main" xmlns:r="http://schemas.openxmlformats.org/officeDocument/2006/relationships" xmlns:p="http://schemas.openxmlformats.org/presentationml/2006/main" showMasterSp="0" type="tx">
  <p:cSld name="Default - 3_Title and Content copy">
    <p:spTree>
      <p:nvGrpSpPr>
        <p:cNvPr id="1" name=""/>
        <p:cNvGrpSpPr/>
        <p:nvPr/>
      </p:nvGrpSpPr>
      <p:grpSpPr>
        <a:xfrm>
          <a:off x="0" y="0"/>
          <a:ext cx="0" cy="0"/>
          <a:chOff x="0" y="0"/>
          <a:chExt cx="0" cy="0"/>
        </a:xfrm>
      </p:grpSpPr>
      <p:pic>
        <p:nvPicPr>
          <p:cNvPr id="385" name="Relevance of Genesis in Today's World_Scripture.jpg" descr="Relevance of Genesis in Today's World_Scripture.jpg"/>
          <p:cNvPicPr>
            <a:picLocks noChangeAspect="1"/>
          </p:cNvPicPr>
          <p:nvPr/>
        </p:nvPicPr>
        <p:blipFill>
          <a:blip r:embed="rId2"/>
          <a:stretch>
            <a:fillRect/>
          </a:stretch>
        </p:blipFill>
        <p:spPr>
          <a:xfrm>
            <a:off x="-27852" y="0"/>
            <a:ext cx="9173171" cy="6878982"/>
          </a:xfrm>
          <a:prstGeom prst="rect">
            <a:avLst/>
          </a:prstGeom>
        </p:spPr>
      </p:pic>
      <p:sp>
        <p:nvSpPr>
          <p:cNvPr id="386" name="Click to edit Master text styles"/>
          <p:cNvSpPr txBox="1">
            <a:spLocks noGrp="1"/>
          </p:cNvSpPr>
          <p:nvPr>
            <p:ph type="body" sz="quarter" idx="21"/>
          </p:nvPr>
        </p:nvSpPr>
        <p:spPr>
          <a:xfrm>
            <a:off x="657438" y="5410200"/>
            <a:ext cx="7825807" cy="850901"/>
          </a:xfrm>
          <a:prstGeom prst="rect">
            <a:avLst/>
          </a:prstGeom>
          <a:ln w="9525">
            <a:round/>
          </a:ln>
        </p:spPr>
        <p:txBody>
          <a:bodyPr lIns="0" tIns="0" rIns="0" bIns="0" anchor="t"/>
          <a:lstStyle>
            <a:lvl1pPr marL="0" indent="0" defTabSz="342900">
              <a:spcBef>
                <a:spcPts val="0"/>
              </a:spcBef>
              <a:buSzTx/>
              <a:buNone/>
              <a:defRPr sz="1350">
                <a:solidFill>
                  <a:srgbClr val="FFFED5"/>
                </a:solidFill>
                <a:effectLst>
                  <a:outerShdw blurRad="38100" dist="38100" dir="2700000" rotWithShape="0">
                    <a:srgbClr val="000000">
                      <a:alpha val="43137"/>
                    </a:srgbClr>
                  </a:outerShdw>
                </a:effectLst>
                <a:uFill>
                  <a:solidFill>
                    <a:srgbClr val="FFFED5"/>
                  </a:solidFill>
                </a:uFill>
                <a:latin typeface="Helvetica"/>
                <a:ea typeface="Helvetica"/>
                <a:cs typeface="Helvetica"/>
                <a:sym typeface="Helvetica"/>
              </a:defRPr>
            </a:lvl1pPr>
          </a:lstStyle>
          <a:p>
            <a:r>
              <a:t>Click to edit Master text styles</a:t>
            </a:r>
          </a:p>
        </p:txBody>
      </p:sp>
      <p:sp>
        <p:nvSpPr>
          <p:cNvPr id="387" name="Body Level One…"/>
          <p:cNvSpPr txBox="1">
            <a:spLocks noGrp="1"/>
          </p:cNvSpPr>
          <p:nvPr>
            <p:ph type="body" idx="1"/>
          </p:nvPr>
        </p:nvSpPr>
        <p:spPr>
          <a:xfrm>
            <a:off x="662073" y="749300"/>
            <a:ext cx="7825807" cy="4622800"/>
          </a:xfrm>
          <a:prstGeom prst="rect">
            <a:avLst/>
          </a:prstGeom>
          <a:ln w="9525">
            <a:round/>
          </a:ln>
        </p:spPr>
        <p:txBody>
          <a:bodyPr lIns="0" tIns="0" rIns="0" bIns="0" anchor="t"/>
          <a:lstStyle>
            <a:lvl1pPr marL="0" indent="0" defTabSz="342900">
              <a:spcBef>
                <a:spcPts val="0"/>
              </a:spcBef>
              <a:buSzTx/>
              <a:buNone/>
              <a:defRPr sz="3000">
                <a:solidFill>
                  <a:srgbClr val="FEFCDD"/>
                </a:solidFill>
                <a:effectLst>
                  <a:outerShdw blurRad="38100" dist="38100" dir="2700000" rotWithShape="0">
                    <a:srgbClr val="000000">
                      <a:alpha val="43137"/>
                    </a:srgbClr>
                  </a:outerShdw>
                </a:effectLst>
                <a:uFill>
                  <a:solidFill>
                    <a:srgbClr val="FEFCDD"/>
                  </a:solidFill>
                </a:uFill>
                <a:latin typeface="Helvetica"/>
                <a:ea typeface="Helvetica"/>
                <a:cs typeface="Helvetica"/>
                <a:sym typeface="Helvetica"/>
              </a:defRPr>
            </a:lvl1pPr>
            <a:lvl2pPr marL="0" indent="0" defTabSz="342900">
              <a:spcBef>
                <a:spcPts val="0"/>
              </a:spcBef>
              <a:buSzTx/>
              <a:buNone/>
              <a:defRPr sz="3000">
                <a:solidFill>
                  <a:srgbClr val="FEFCDD"/>
                </a:solidFill>
                <a:effectLst>
                  <a:outerShdw blurRad="38100" dist="38100" dir="2700000" rotWithShape="0">
                    <a:srgbClr val="000000">
                      <a:alpha val="43137"/>
                    </a:srgbClr>
                  </a:outerShdw>
                </a:effectLst>
                <a:uFill>
                  <a:solidFill>
                    <a:srgbClr val="FEFCDD"/>
                  </a:solidFill>
                </a:uFill>
                <a:latin typeface="Helvetica"/>
                <a:ea typeface="Helvetica"/>
                <a:cs typeface="Helvetica"/>
                <a:sym typeface="Helvetica"/>
              </a:defRPr>
            </a:lvl2pPr>
            <a:lvl3pPr marL="0" indent="0" defTabSz="342900">
              <a:spcBef>
                <a:spcPts val="0"/>
              </a:spcBef>
              <a:buSzTx/>
              <a:buNone/>
              <a:defRPr sz="3000">
                <a:solidFill>
                  <a:srgbClr val="FEFCDD"/>
                </a:solidFill>
                <a:effectLst>
                  <a:outerShdw blurRad="38100" dist="38100" dir="2700000" rotWithShape="0">
                    <a:srgbClr val="000000">
                      <a:alpha val="43137"/>
                    </a:srgbClr>
                  </a:outerShdw>
                </a:effectLst>
                <a:uFill>
                  <a:solidFill>
                    <a:srgbClr val="FEFCDD"/>
                  </a:solidFill>
                </a:uFill>
                <a:latin typeface="Helvetica"/>
                <a:ea typeface="Helvetica"/>
                <a:cs typeface="Helvetica"/>
                <a:sym typeface="Helvetica"/>
              </a:defRPr>
            </a:lvl3pPr>
            <a:lvl4pPr marL="0" indent="0" defTabSz="342900">
              <a:spcBef>
                <a:spcPts val="0"/>
              </a:spcBef>
              <a:buSzTx/>
              <a:buNone/>
              <a:defRPr sz="3000">
                <a:solidFill>
                  <a:srgbClr val="FEFCDD"/>
                </a:solidFill>
                <a:effectLst>
                  <a:outerShdw blurRad="38100" dist="38100" dir="2700000" rotWithShape="0">
                    <a:srgbClr val="000000">
                      <a:alpha val="43137"/>
                    </a:srgbClr>
                  </a:outerShdw>
                </a:effectLst>
                <a:uFill>
                  <a:solidFill>
                    <a:srgbClr val="FEFCDD"/>
                  </a:solidFill>
                </a:uFill>
                <a:latin typeface="Helvetica"/>
                <a:ea typeface="Helvetica"/>
                <a:cs typeface="Helvetica"/>
                <a:sym typeface="Helvetica"/>
              </a:defRPr>
            </a:lvl4pPr>
            <a:lvl5pPr marL="0" indent="0" defTabSz="342900">
              <a:spcBef>
                <a:spcPts val="0"/>
              </a:spcBef>
              <a:buSzTx/>
              <a:buNone/>
              <a:defRPr sz="3000">
                <a:solidFill>
                  <a:srgbClr val="FEFCDD"/>
                </a:solidFill>
                <a:effectLst>
                  <a:outerShdw blurRad="38100" dist="38100" dir="2700000" rotWithShape="0">
                    <a:srgbClr val="000000">
                      <a:alpha val="43137"/>
                    </a:srgbClr>
                  </a:outerShdw>
                </a:effectLst>
                <a:uFill>
                  <a:solidFill>
                    <a:srgbClr val="FEFCDD"/>
                  </a:solidFill>
                </a:uFill>
                <a:latin typeface="Helvetica"/>
                <a:ea typeface="Helvetica"/>
                <a:cs typeface="Helvetica"/>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388" name="Slide Number"/>
          <p:cNvSpPr txBox="1">
            <a:spLocks noGrp="1"/>
          </p:cNvSpPr>
          <p:nvPr>
            <p:ph type="sldNum" sz="quarter" idx="2"/>
          </p:nvPr>
        </p:nvSpPr>
        <p:spPr>
          <a:xfrm>
            <a:off x="8515278" y="6581775"/>
            <a:ext cx="171522" cy="171842"/>
          </a:xfrm>
          <a:prstGeom prst="rect">
            <a:avLst/>
          </a:prstGeom>
        </p:spPr>
        <p:txBody>
          <a:bodyPr/>
          <a:lstStyle>
            <a:lvl1pPr algn="r" defTabSz="342900">
              <a:defRPr sz="450">
                <a:uFill>
                  <a:solidFill>
                    <a:srgbClr val="000000"/>
                  </a:solidFill>
                </a:uFill>
              </a:defRPr>
            </a:lvl1pPr>
          </a:lstStyle>
          <a:p>
            <a:fld id="{86CB4B4D-7CA3-9044-876B-883B54F8677D}" type="slidenum">
              <a:t>‹#›</a:t>
            </a:fld>
            <a:endParaRPr/>
          </a:p>
        </p:txBody>
      </p:sp>
    </p:spTree>
    <p:extLst>
      <p:ext uri="{BB962C8B-B14F-4D97-AF65-F5344CB8AC3E}">
        <p14:creationId xmlns:p14="http://schemas.microsoft.com/office/powerpoint/2010/main" val="3135952183"/>
      </p:ext>
    </p:extLst>
  </p:cSld>
  <p:clrMapOvr>
    <a:masterClrMapping/>
  </p:clrMapOvr>
  <p:transition spd="med"/>
</p:sldLayout>
</file>

<file path=ppt/slideLayouts/slideLayout469.xml><?xml version="1.0" encoding="utf-8"?>
<p:sldLayout xmlns:a="http://schemas.openxmlformats.org/drawingml/2006/main" xmlns:r="http://schemas.openxmlformats.org/officeDocument/2006/relationships" xmlns:p="http://schemas.openxmlformats.org/presentationml/2006/main" showMasterSp="0" type="tx">
  <p:cSld name="Default - 3_Title and Content copy 1">
    <p:spTree>
      <p:nvGrpSpPr>
        <p:cNvPr id="1" name=""/>
        <p:cNvGrpSpPr/>
        <p:nvPr/>
      </p:nvGrpSpPr>
      <p:grpSpPr>
        <a:xfrm>
          <a:off x="0" y="0"/>
          <a:ext cx="0" cy="0"/>
          <a:chOff x="0" y="0"/>
          <a:chExt cx="0" cy="0"/>
        </a:xfrm>
      </p:grpSpPr>
      <p:pic>
        <p:nvPicPr>
          <p:cNvPr id="395" name="Relevance of Genesis in Today's World_Scripture.jpg" descr="Relevance of Genesis in Today's World_Scripture.jpg"/>
          <p:cNvPicPr>
            <a:picLocks noChangeAspect="1"/>
          </p:cNvPicPr>
          <p:nvPr/>
        </p:nvPicPr>
        <p:blipFill>
          <a:blip r:embed="rId2"/>
          <a:stretch>
            <a:fillRect/>
          </a:stretch>
        </p:blipFill>
        <p:spPr>
          <a:xfrm>
            <a:off x="-27852" y="0"/>
            <a:ext cx="9173171" cy="6878982"/>
          </a:xfrm>
          <a:prstGeom prst="rect">
            <a:avLst/>
          </a:prstGeom>
        </p:spPr>
      </p:pic>
      <p:sp>
        <p:nvSpPr>
          <p:cNvPr id="396" name="Click to edit Master text styles"/>
          <p:cNvSpPr txBox="1">
            <a:spLocks noGrp="1"/>
          </p:cNvSpPr>
          <p:nvPr>
            <p:ph type="body" sz="quarter" idx="21"/>
          </p:nvPr>
        </p:nvSpPr>
        <p:spPr>
          <a:xfrm>
            <a:off x="657438" y="5410200"/>
            <a:ext cx="7825807" cy="850901"/>
          </a:xfrm>
          <a:prstGeom prst="rect">
            <a:avLst/>
          </a:prstGeom>
          <a:ln w="9525">
            <a:round/>
          </a:ln>
        </p:spPr>
        <p:txBody>
          <a:bodyPr lIns="0" tIns="0" rIns="0" bIns="0" anchor="t"/>
          <a:lstStyle>
            <a:lvl1pPr marL="0" indent="0" defTabSz="342900">
              <a:spcBef>
                <a:spcPts val="0"/>
              </a:spcBef>
              <a:buSzTx/>
              <a:buNone/>
              <a:defRPr sz="1350">
                <a:solidFill>
                  <a:srgbClr val="FFFED5"/>
                </a:solidFill>
                <a:effectLst>
                  <a:outerShdw blurRad="38100" dist="38100" dir="2700000" rotWithShape="0">
                    <a:srgbClr val="000000">
                      <a:alpha val="43137"/>
                    </a:srgbClr>
                  </a:outerShdw>
                </a:effectLst>
                <a:uFill>
                  <a:solidFill>
                    <a:srgbClr val="FFFED5"/>
                  </a:solidFill>
                </a:uFill>
                <a:latin typeface="Helvetica"/>
                <a:ea typeface="Helvetica"/>
                <a:cs typeface="Helvetica"/>
                <a:sym typeface="Helvetica"/>
              </a:defRPr>
            </a:lvl1pPr>
          </a:lstStyle>
          <a:p>
            <a:r>
              <a:t>Click to edit Master text styles</a:t>
            </a:r>
          </a:p>
        </p:txBody>
      </p:sp>
      <p:sp>
        <p:nvSpPr>
          <p:cNvPr id="397" name="Body Level One…"/>
          <p:cNvSpPr txBox="1">
            <a:spLocks noGrp="1"/>
          </p:cNvSpPr>
          <p:nvPr>
            <p:ph type="body" idx="1"/>
          </p:nvPr>
        </p:nvSpPr>
        <p:spPr>
          <a:xfrm>
            <a:off x="662073" y="749300"/>
            <a:ext cx="7825807" cy="4622800"/>
          </a:xfrm>
          <a:prstGeom prst="rect">
            <a:avLst/>
          </a:prstGeom>
          <a:ln w="9525">
            <a:round/>
          </a:ln>
        </p:spPr>
        <p:txBody>
          <a:bodyPr lIns="0" tIns="0" rIns="0" bIns="0" anchor="t"/>
          <a:lstStyle>
            <a:lvl1pPr marL="0" indent="0" defTabSz="342900">
              <a:spcBef>
                <a:spcPts val="0"/>
              </a:spcBef>
              <a:buSzTx/>
              <a:buNone/>
              <a:defRPr sz="3000">
                <a:solidFill>
                  <a:srgbClr val="FEFCDD"/>
                </a:solidFill>
                <a:effectLst>
                  <a:outerShdw blurRad="38100" dist="38100" dir="2700000" rotWithShape="0">
                    <a:srgbClr val="000000">
                      <a:alpha val="43137"/>
                    </a:srgbClr>
                  </a:outerShdw>
                </a:effectLst>
                <a:uFill>
                  <a:solidFill>
                    <a:srgbClr val="FEFCDD"/>
                  </a:solidFill>
                </a:uFill>
                <a:latin typeface="Helvetica"/>
                <a:ea typeface="Helvetica"/>
                <a:cs typeface="Helvetica"/>
                <a:sym typeface="Helvetica"/>
              </a:defRPr>
            </a:lvl1pPr>
            <a:lvl2pPr marL="0" indent="0" defTabSz="342900">
              <a:spcBef>
                <a:spcPts val="0"/>
              </a:spcBef>
              <a:buSzTx/>
              <a:buNone/>
              <a:defRPr sz="3000">
                <a:solidFill>
                  <a:srgbClr val="FEFCDD"/>
                </a:solidFill>
                <a:effectLst>
                  <a:outerShdw blurRad="38100" dist="38100" dir="2700000" rotWithShape="0">
                    <a:srgbClr val="000000">
                      <a:alpha val="43137"/>
                    </a:srgbClr>
                  </a:outerShdw>
                </a:effectLst>
                <a:uFill>
                  <a:solidFill>
                    <a:srgbClr val="FEFCDD"/>
                  </a:solidFill>
                </a:uFill>
                <a:latin typeface="Helvetica"/>
                <a:ea typeface="Helvetica"/>
                <a:cs typeface="Helvetica"/>
                <a:sym typeface="Helvetica"/>
              </a:defRPr>
            </a:lvl2pPr>
            <a:lvl3pPr marL="0" indent="0" defTabSz="342900">
              <a:spcBef>
                <a:spcPts val="0"/>
              </a:spcBef>
              <a:buSzTx/>
              <a:buNone/>
              <a:defRPr sz="3000">
                <a:solidFill>
                  <a:srgbClr val="FEFCDD"/>
                </a:solidFill>
                <a:effectLst>
                  <a:outerShdw blurRad="38100" dist="38100" dir="2700000" rotWithShape="0">
                    <a:srgbClr val="000000">
                      <a:alpha val="43137"/>
                    </a:srgbClr>
                  </a:outerShdw>
                </a:effectLst>
                <a:uFill>
                  <a:solidFill>
                    <a:srgbClr val="FEFCDD"/>
                  </a:solidFill>
                </a:uFill>
                <a:latin typeface="Helvetica"/>
                <a:ea typeface="Helvetica"/>
                <a:cs typeface="Helvetica"/>
                <a:sym typeface="Helvetica"/>
              </a:defRPr>
            </a:lvl3pPr>
            <a:lvl4pPr marL="0" indent="0" defTabSz="342900">
              <a:spcBef>
                <a:spcPts val="0"/>
              </a:spcBef>
              <a:buSzTx/>
              <a:buNone/>
              <a:defRPr sz="3000">
                <a:solidFill>
                  <a:srgbClr val="FEFCDD"/>
                </a:solidFill>
                <a:effectLst>
                  <a:outerShdw blurRad="38100" dist="38100" dir="2700000" rotWithShape="0">
                    <a:srgbClr val="000000">
                      <a:alpha val="43137"/>
                    </a:srgbClr>
                  </a:outerShdw>
                </a:effectLst>
                <a:uFill>
                  <a:solidFill>
                    <a:srgbClr val="FEFCDD"/>
                  </a:solidFill>
                </a:uFill>
                <a:latin typeface="Helvetica"/>
                <a:ea typeface="Helvetica"/>
                <a:cs typeface="Helvetica"/>
                <a:sym typeface="Helvetica"/>
              </a:defRPr>
            </a:lvl4pPr>
            <a:lvl5pPr marL="0" indent="0" defTabSz="342900">
              <a:spcBef>
                <a:spcPts val="0"/>
              </a:spcBef>
              <a:buSzTx/>
              <a:buNone/>
              <a:defRPr sz="3000">
                <a:solidFill>
                  <a:srgbClr val="FEFCDD"/>
                </a:solidFill>
                <a:effectLst>
                  <a:outerShdw blurRad="38100" dist="38100" dir="2700000" rotWithShape="0">
                    <a:srgbClr val="000000">
                      <a:alpha val="43137"/>
                    </a:srgbClr>
                  </a:outerShdw>
                </a:effectLst>
                <a:uFill>
                  <a:solidFill>
                    <a:srgbClr val="FEFCDD"/>
                  </a:solidFill>
                </a:uFill>
                <a:latin typeface="Helvetica"/>
                <a:ea typeface="Helvetica"/>
                <a:cs typeface="Helvetica"/>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398" name="Slide Number"/>
          <p:cNvSpPr txBox="1">
            <a:spLocks noGrp="1"/>
          </p:cNvSpPr>
          <p:nvPr>
            <p:ph type="sldNum" sz="quarter" idx="2"/>
          </p:nvPr>
        </p:nvSpPr>
        <p:spPr>
          <a:xfrm>
            <a:off x="8515278" y="6581775"/>
            <a:ext cx="171522" cy="171842"/>
          </a:xfrm>
          <a:prstGeom prst="rect">
            <a:avLst/>
          </a:prstGeom>
        </p:spPr>
        <p:txBody>
          <a:bodyPr/>
          <a:lstStyle>
            <a:lvl1pPr algn="r" defTabSz="342900">
              <a:defRPr sz="450">
                <a:uFill>
                  <a:solidFill>
                    <a:srgbClr val="000000"/>
                  </a:solidFill>
                </a:uFill>
              </a:defRPr>
            </a:lvl1pPr>
          </a:lstStyle>
          <a:p>
            <a:fld id="{86CB4B4D-7CA3-9044-876B-883B54F8677D}" type="slidenum">
              <a:t>‹#›</a:t>
            </a:fld>
            <a:endParaRPr/>
          </a:p>
        </p:txBody>
      </p:sp>
    </p:spTree>
    <p:extLst>
      <p:ext uri="{BB962C8B-B14F-4D97-AF65-F5344CB8AC3E}">
        <p14:creationId xmlns:p14="http://schemas.microsoft.com/office/powerpoint/2010/main" val="3350629593"/>
      </p:ext>
    </p:extLst>
  </p:cSld>
  <p:clrMapOvr>
    <a:masterClrMapping/>
  </p:clrMapOvr>
  <p:transition spd="med"/>
</p:sldLayout>
</file>

<file path=ppt/slideLayouts/slideLayout4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0825" cy="6850063"/>
            <a:chOff x="0" y="0"/>
            <a:chExt cx="5758" cy="4315"/>
          </a:xfrm>
        </p:grpSpPr>
        <p:grpSp>
          <p:nvGrpSpPr>
            <p:cNvPr id="5" name="Group 3"/>
            <p:cNvGrpSpPr>
              <a:grpSpLocks/>
            </p:cNvGrpSpPr>
            <p:nvPr userDrawn="1"/>
          </p:nvGrpSpPr>
          <p:grpSpPr bwMode="auto">
            <a:xfrm>
              <a:off x="1728" y="2230"/>
              <a:ext cx="4027" cy="2085"/>
              <a:chOff x="1728" y="2230"/>
              <a:chExt cx="4027" cy="2085"/>
            </a:xfrm>
          </p:grpSpPr>
          <p:sp>
            <p:nvSpPr>
              <p:cNvPr id="8" name="Freeform 4"/>
              <p:cNvSpPr>
                <a:spLocks/>
              </p:cNvSpPr>
              <p:nvPr/>
            </p:nvSpPr>
            <p:spPr bwMode="hidden">
              <a:xfrm>
                <a:off x="1728" y="2644"/>
                <a:ext cx="2882" cy="1671"/>
              </a:xfrm>
              <a:custGeom>
                <a:avLst/>
                <a:gdLst/>
                <a:ahLst/>
                <a:cxnLst>
                  <a:cxn ang="0">
                    <a:pos x="2740" y="528"/>
                  </a:cxn>
                  <a:cxn ang="0">
                    <a:pos x="2632" y="484"/>
                  </a:cxn>
                  <a:cxn ang="0">
                    <a:pos x="2480" y="424"/>
                  </a:cxn>
                  <a:cxn ang="0">
                    <a:pos x="2203" y="343"/>
                  </a:cxn>
                  <a:cxn ang="0">
                    <a:pos x="1970" y="277"/>
                  </a:cxn>
                  <a:cxn ang="0">
                    <a:pos x="1807" y="212"/>
                  </a:cxn>
                  <a:cxn ang="0">
                    <a:pos x="1693" y="152"/>
                  </a:cxn>
                  <a:cxn ang="0">
                    <a:pos x="1628" y="103"/>
                  </a:cxn>
                  <a:cxn ang="0">
                    <a:pos x="1590" y="60"/>
                  </a:cxn>
                  <a:cxn ang="0">
                    <a:pos x="1579" y="27"/>
                  </a:cxn>
                  <a:cxn ang="0">
                    <a:pos x="1585" y="0"/>
                  </a:cxn>
                  <a:cxn ang="0">
                    <a:pos x="1557" y="49"/>
                  </a:cxn>
                  <a:cxn ang="0">
                    <a:pos x="1568" y="98"/>
                  </a:cxn>
                  <a:cxn ang="0">
                    <a:pos x="1617" y="141"/>
                  </a:cxn>
                  <a:cxn ang="0">
                    <a:pos x="1688" y="185"/>
                  </a:cxn>
                  <a:cxn ang="0">
                    <a:pos x="1791" y="228"/>
                  </a:cxn>
                  <a:cxn ang="0">
                    <a:pos x="2040" y="310"/>
                  </a:cxn>
                  <a:cxn ang="0">
                    <a:pos x="2285" y="381"/>
                  </a:cxn>
                  <a:cxn ang="0">
                    <a:pos x="2464" y="435"/>
                  </a:cxn>
                  <a:cxn ang="0">
                    <a:pos x="2605" y="484"/>
                  </a:cxn>
                  <a:cxn ang="0">
                    <a:pos x="2708" y="528"/>
                  </a:cxn>
                  <a:cxn ang="0">
                    <a:pos x="2768" y="560"/>
                  </a:cxn>
                  <a:cxn ang="0">
                    <a:pos x="2795" y="593"/>
                  </a:cxn>
                  <a:cxn ang="0">
                    <a:pos x="2795" y="642"/>
                  </a:cxn>
                  <a:cxn ang="0">
                    <a:pos x="2762" y="691"/>
                  </a:cxn>
                  <a:cxn ang="0">
                    <a:pos x="2692" y="735"/>
                  </a:cxn>
                  <a:cxn ang="0">
                    <a:pos x="2589" y="778"/>
                  </a:cxn>
                  <a:cxn ang="0">
                    <a:pos x="2458" y="822"/>
                  </a:cxn>
                  <a:cxn ang="0">
                    <a:pos x="2301" y="865"/>
                  </a:cxn>
                  <a:cxn ang="0">
                    <a:pos x="2030" y="930"/>
                  </a:cxn>
                  <a:cxn ang="0">
                    <a:pos x="1606" y="1034"/>
                  </a:cxn>
                  <a:cxn ang="0">
                    <a:pos x="1145" y="1164"/>
                  </a:cxn>
                  <a:cxn ang="0">
                    <a:pos x="673" y="1328"/>
                  </a:cxn>
                  <a:cxn ang="0">
                    <a:pos x="217" y="1545"/>
                  </a:cxn>
                  <a:cxn ang="0">
                    <a:pos x="353" y="1671"/>
                  </a:cxn>
                  <a:cxn ang="0">
                    <a:pos x="754" y="1469"/>
                  </a:cxn>
                  <a:cxn ang="0">
                    <a:pos x="1145" y="1311"/>
                  </a:cxn>
                  <a:cxn ang="0">
                    <a:pos x="1519" y="1186"/>
                  </a:cxn>
                  <a:cxn ang="0">
                    <a:pos x="1861" y="1083"/>
                  </a:cxn>
                  <a:cxn ang="0">
                    <a:pos x="2165" y="1007"/>
                  </a:cxn>
                  <a:cxn ang="0">
                    <a:pos x="2426" y="947"/>
                  </a:cxn>
                  <a:cxn ang="0">
                    <a:pos x="2626" y="892"/>
                  </a:cxn>
                  <a:cxn ang="0">
                    <a:pos x="2762" y="838"/>
                  </a:cxn>
                  <a:cxn ang="0">
                    <a:pos x="2827" y="794"/>
                  </a:cxn>
                  <a:cxn ang="0">
                    <a:pos x="2865" y="745"/>
                  </a:cxn>
                  <a:cxn ang="0">
                    <a:pos x="2882" y="702"/>
                  </a:cxn>
                  <a:cxn ang="0">
                    <a:pos x="2854" y="620"/>
                  </a:cxn>
                  <a:cxn ang="0">
                    <a:pos x="2800" y="560"/>
                  </a:cxn>
                  <a:cxn ang="0">
                    <a:pos x="2773" y="544"/>
                  </a:cxn>
                </a:cxnLst>
                <a:rect l="0" t="0" r="r" b="b"/>
                <a:pathLst>
                  <a:path w="2882" h="1671">
                    <a:moveTo>
                      <a:pt x="2773" y="544"/>
                    </a:moveTo>
                    <a:lnTo>
                      <a:pt x="2740" y="528"/>
                    </a:lnTo>
                    <a:lnTo>
                      <a:pt x="2692" y="506"/>
                    </a:lnTo>
                    <a:lnTo>
                      <a:pt x="2632" y="484"/>
                    </a:lnTo>
                    <a:lnTo>
                      <a:pt x="2561" y="457"/>
                    </a:lnTo>
                    <a:lnTo>
                      <a:pt x="2480" y="424"/>
                    </a:lnTo>
                    <a:lnTo>
                      <a:pt x="2388" y="397"/>
                    </a:lnTo>
                    <a:lnTo>
                      <a:pt x="2203" y="343"/>
                    </a:lnTo>
                    <a:lnTo>
                      <a:pt x="2078" y="310"/>
                    </a:lnTo>
                    <a:lnTo>
                      <a:pt x="1970" y="277"/>
                    </a:lnTo>
                    <a:lnTo>
                      <a:pt x="1878" y="245"/>
                    </a:lnTo>
                    <a:lnTo>
                      <a:pt x="1807" y="212"/>
                    </a:lnTo>
                    <a:lnTo>
                      <a:pt x="1742" y="179"/>
                    </a:lnTo>
                    <a:lnTo>
                      <a:pt x="1693" y="152"/>
                    </a:lnTo>
                    <a:lnTo>
                      <a:pt x="1655" y="125"/>
                    </a:lnTo>
                    <a:lnTo>
                      <a:pt x="1628" y="103"/>
                    </a:lnTo>
                    <a:lnTo>
                      <a:pt x="1606" y="81"/>
                    </a:lnTo>
                    <a:lnTo>
                      <a:pt x="1590" y="60"/>
                    </a:lnTo>
                    <a:lnTo>
                      <a:pt x="1585" y="43"/>
                    </a:lnTo>
                    <a:lnTo>
                      <a:pt x="1579" y="27"/>
                    </a:lnTo>
                    <a:lnTo>
                      <a:pt x="1585" y="5"/>
                    </a:lnTo>
                    <a:lnTo>
                      <a:pt x="1585" y="0"/>
                    </a:lnTo>
                    <a:lnTo>
                      <a:pt x="1568" y="27"/>
                    </a:lnTo>
                    <a:lnTo>
                      <a:pt x="1557" y="49"/>
                    </a:lnTo>
                    <a:lnTo>
                      <a:pt x="1557" y="76"/>
                    </a:lnTo>
                    <a:lnTo>
                      <a:pt x="1568" y="98"/>
                    </a:lnTo>
                    <a:lnTo>
                      <a:pt x="1590" y="120"/>
                    </a:lnTo>
                    <a:lnTo>
                      <a:pt x="1617" y="141"/>
                    </a:lnTo>
                    <a:lnTo>
                      <a:pt x="1650" y="163"/>
                    </a:lnTo>
                    <a:lnTo>
                      <a:pt x="1688" y="185"/>
                    </a:lnTo>
                    <a:lnTo>
                      <a:pt x="1737" y="207"/>
                    </a:lnTo>
                    <a:lnTo>
                      <a:pt x="1791" y="228"/>
                    </a:lnTo>
                    <a:lnTo>
                      <a:pt x="1905" y="267"/>
                    </a:lnTo>
                    <a:lnTo>
                      <a:pt x="2040" y="310"/>
                    </a:lnTo>
                    <a:lnTo>
                      <a:pt x="2182" y="348"/>
                    </a:lnTo>
                    <a:lnTo>
                      <a:pt x="2285" y="381"/>
                    </a:lnTo>
                    <a:lnTo>
                      <a:pt x="2382" y="408"/>
                    </a:lnTo>
                    <a:lnTo>
                      <a:pt x="2464" y="435"/>
                    </a:lnTo>
                    <a:lnTo>
                      <a:pt x="2540" y="462"/>
                    </a:lnTo>
                    <a:lnTo>
                      <a:pt x="2605" y="484"/>
                    </a:lnTo>
                    <a:lnTo>
                      <a:pt x="2659" y="506"/>
                    </a:lnTo>
                    <a:lnTo>
                      <a:pt x="2708" y="528"/>
                    </a:lnTo>
                    <a:lnTo>
                      <a:pt x="2740" y="544"/>
                    </a:lnTo>
                    <a:lnTo>
                      <a:pt x="2768" y="560"/>
                    </a:lnTo>
                    <a:lnTo>
                      <a:pt x="2784" y="577"/>
                    </a:lnTo>
                    <a:lnTo>
                      <a:pt x="2795" y="593"/>
                    </a:lnTo>
                    <a:lnTo>
                      <a:pt x="2800" y="615"/>
                    </a:lnTo>
                    <a:lnTo>
                      <a:pt x="2795" y="642"/>
                    </a:lnTo>
                    <a:lnTo>
                      <a:pt x="2784" y="664"/>
                    </a:lnTo>
                    <a:lnTo>
                      <a:pt x="2762" y="691"/>
                    </a:lnTo>
                    <a:lnTo>
                      <a:pt x="2730" y="713"/>
                    </a:lnTo>
                    <a:lnTo>
                      <a:pt x="2692" y="735"/>
                    </a:lnTo>
                    <a:lnTo>
                      <a:pt x="2643" y="756"/>
                    </a:lnTo>
                    <a:lnTo>
                      <a:pt x="2589" y="778"/>
                    </a:lnTo>
                    <a:lnTo>
                      <a:pt x="2529" y="800"/>
                    </a:lnTo>
                    <a:lnTo>
                      <a:pt x="2458" y="822"/>
                    </a:lnTo>
                    <a:lnTo>
                      <a:pt x="2382" y="843"/>
                    </a:lnTo>
                    <a:lnTo>
                      <a:pt x="2301" y="865"/>
                    </a:lnTo>
                    <a:lnTo>
                      <a:pt x="2214" y="887"/>
                    </a:lnTo>
                    <a:lnTo>
                      <a:pt x="2030" y="930"/>
                    </a:lnTo>
                    <a:lnTo>
                      <a:pt x="1823" y="979"/>
                    </a:lnTo>
                    <a:lnTo>
                      <a:pt x="1606" y="1034"/>
                    </a:lnTo>
                    <a:lnTo>
                      <a:pt x="1378" y="1094"/>
                    </a:lnTo>
                    <a:lnTo>
                      <a:pt x="1145" y="1164"/>
                    </a:lnTo>
                    <a:lnTo>
                      <a:pt x="912" y="1241"/>
                    </a:lnTo>
                    <a:lnTo>
                      <a:pt x="673" y="1328"/>
                    </a:lnTo>
                    <a:lnTo>
                      <a:pt x="440" y="1431"/>
                    </a:lnTo>
                    <a:lnTo>
                      <a:pt x="217" y="1545"/>
                    </a:lnTo>
                    <a:lnTo>
                      <a:pt x="0" y="1671"/>
                    </a:lnTo>
                    <a:lnTo>
                      <a:pt x="353" y="1671"/>
                    </a:lnTo>
                    <a:lnTo>
                      <a:pt x="554" y="1567"/>
                    </a:lnTo>
                    <a:lnTo>
                      <a:pt x="754" y="1469"/>
                    </a:lnTo>
                    <a:lnTo>
                      <a:pt x="955" y="1388"/>
                    </a:lnTo>
                    <a:lnTo>
                      <a:pt x="1145" y="1311"/>
                    </a:lnTo>
                    <a:lnTo>
                      <a:pt x="1335" y="1241"/>
                    </a:lnTo>
                    <a:lnTo>
                      <a:pt x="1519" y="1186"/>
                    </a:lnTo>
                    <a:lnTo>
                      <a:pt x="1693" y="1132"/>
                    </a:lnTo>
                    <a:lnTo>
                      <a:pt x="1861" y="1083"/>
                    </a:lnTo>
                    <a:lnTo>
                      <a:pt x="2019" y="1045"/>
                    </a:lnTo>
                    <a:lnTo>
                      <a:pt x="2165" y="1007"/>
                    </a:lnTo>
                    <a:lnTo>
                      <a:pt x="2301" y="974"/>
                    </a:lnTo>
                    <a:lnTo>
                      <a:pt x="2426" y="947"/>
                    </a:lnTo>
                    <a:lnTo>
                      <a:pt x="2534" y="914"/>
                    </a:lnTo>
                    <a:lnTo>
                      <a:pt x="2626" y="892"/>
                    </a:lnTo>
                    <a:lnTo>
                      <a:pt x="2702" y="865"/>
                    </a:lnTo>
                    <a:lnTo>
                      <a:pt x="2762" y="838"/>
                    </a:lnTo>
                    <a:lnTo>
                      <a:pt x="2800" y="816"/>
                    </a:lnTo>
                    <a:lnTo>
                      <a:pt x="2827" y="794"/>
                    </a:lnTo>
                    <a:lnTo>
                      <a:pt x="2849" y="767"/>
                    </a:lnTo>
                    <a:lnTo>
                      <a:pt x="2865" y="745"/>
                    </a:lnTo>
                    <a:lnTo>
                      <a:pt x="2876" y="724"/>
                    </a:lnTo>
                    <a:lnTo>
                      <a:pt x="2882" y="702"/>
                    </a:lnTo>
                    <a:lnTo>
                      <a:pt x="2876" y="658"/>
                    </a:lnTo>
                    <a:lnTo>
                      <a:pt x="2854" y="620"/>
                    </a:lnTo>
                    <a:lnTo>
                      <a:pt x="2833" y="588"/>
                    </a:lnTo>
                    <a:lnTo>
                      <a:pt x="2800" y="560"/>
                    </a:lnTo>
                    <a:lnTo>
                      <a:pt x="2773" y="544"/>
                    </a:lnTo>
                    <a:lnTo>
                      <a:pt x="2773" y="544"/>
                    </a:lnTo>
                    <a:close/>
                  </a:path>
                </a:pathLst>
              </a:custGeom>
              <a:gradFill rotWithShape="0">
                <a:gsLst>
                  <a:gs pos="0">
                    <a:schemeClr val="bg1"/>
                  </a:gs>
                  <a:gs pos="100000">
                    <a:schemeClr val="bg1">
                      <a:gamma/>
                      <a:shade val="90980"/>
                      <a:invGamma/>
                    </a:schemeClr>
                  </a:gs>
                </a:gsLst>
                <a:lin ang="0" scaled="1"/>
              </a:gradFill>
              <a:ln w="9525">
                <a:noFill/>
                <a:round/>
                <a:headEnd/>
                <a:tailEnd/>
              </a:ln>
            </p:spPr>
            <p:txBody>
              <a:bodyPr/>
              <a:lstStyle/>
              <a:p>
                <a:pPr>
                  <a:defRPr/>
                </a:pPr>
                <a:endParaRPr lang="en-US">
                  <a:latin typeface="BONES" pitchFamily="-105" charset="0"/>
                  <a:ea typeface="+mn-ea"/>
                  <a:cs typeface="+mn-cs"/>
                </a:endParaRPr>
              </a:p>
            </p:txBody>
          </p:sp>
          <p:sp>
            <p:nvSpPr>
              <p:cNvPr id="9" name="Freeform 5"/>
              <p:cNvSpPr>
                <a:spLocks/>
              </p:cNvSpPr>
              <p:nvPr/>
            </p:nvSpPr>
            <p:spPr bwMode="hidden">
              <a:xfrm>
                <a:off x="4170" y="2671"/>
                <a:ext cx="1259" cy="811"/>
              </a:xfrm>
              <a:custGeom>
                <a:avLst/>
                <a:gdLst/>
                <a:ahLst/>
                <a:cxnLst>
                  <a:cxn ang="0">
                    <a:pos x="1259" y="615"/>
                  </a:cxn>
                  <a:cxn ang="0">
                    <a:pos x="1248" y="588"/>
                  </a:cxn>
                  <a:cxn ang="0">
                    <a:pos x="1237" y="566"/>
                  </a:cxn>
                  <a:cxn ang="0">
                    <a:pos x="1216" y="539"/>
                  </a:cxn>
                  <a:cxn ang="0">
                    <a:pos x="1188" y="517"/>
                  </a:cxn>
                  <a:cxn ang="0">
                    <a:pos x="1123" y="479"/>
                  </a:cxn>
                  <a:cxn ang="0">
                    <a:pos x="1042" y="441"/>
                  </a:cxn>
                  <a:cxn ang="0">
                    <a:pos x="944" y="408"/>
                  </a:cxn>
                  <a:cxn ang="0">
                    <a:pos x="841" y="381"/>
                  </a:cxn>
                  <a:cxn ang="0">
                    <a:pos x="727" y="348"/>
                  </a:cxn>
                  <a:cxn ang="0">
                    <a:pos x="613" y="321"/>
                  </a:cxn>
                  <a:cxn ang="0">
                    <a:pos x="499" y="294"/>
                  </a:cxn>
                  <a:cxn ang="0">
                    <a:pos x="391" y="261"/>
                  </a:cxn>
                  <a:cxn ang="0">
                    <a:pos x="288" y="229"/>
                  </a:cxn>
                  <a:cxn ang="0">
                    <a:pos x="195" y="196"/>
                  </a:cxn>
                  <a:cxn ang="0">
                    <a:pos x="119" y="152"/>
                  </a:cxn>
                  <a:cxn ang="0">
                    <a:pos x="54" y="109"/>
                  </a:cxn>
                  <a:cxn ang="0">
                    <a:pos x="33" y="87"/>
                  </a:cxn>
                  <a:cxn ang="0">
                    <a:pos x="16" y="60"/>
                  </a:cxn>
                  <a:cxn ang="0">
                    <a:pos x="5" y="33"/>
                  </a:cxn>
                  <a:cxn ang="0">
                    <a:pos x="0" y="0"/>
                  </a:cxn>
                  <a:cxn ang="0">
                    <a:pos x="0" y="6"/>
                  </a:cxn>
                  <a:cxn ang="0">
                    <a:pos x="0" y="11"/>
                  </a:cxn>
                  <a:cxn ang="0">
                    <a:pos x="0" y="38"/>
                  </a:cxn>
                  <a:cxn ang="0">
                    <a:pos x="5" y="60"/>
                  </a:cxn>
                  <a:cxn ang="0">
                    <a:pos x="16" y="87"/>
                  </a:cxn>
                  <a:cxn ang="0">
                    <a:pos x="33" y="114"/>
                  </a:cxn>
                  <a:cxn ang="0">
                    <a:pos x="54" y="142"/>
                  </a:cxn>
                  <a:cxn ang="0">
                    <a:pos x="87" y="174"/>
                  </a:cxn>
                  <a:cxn ang="0">
                    <a:pos x="125" y="207"/>
                  </a:cxn>
                  <a:cxn ang="0">
                    <a:pos x="179" y="240"/>
                  </a:cxn>
                  <a:cxn ang="0">
                    <a:pos x="244" y="278"/>
                  </a:cxn>
                  <a:cxn ang="0">
                    <a:pos x="326" y="310"/>
                  </a:cxn>
                  <a:cxn ang="0">
                    <a:pos x="418" y="348"/>
                  </a:cxn>
                  <a:cxn ang="0">
                    <a:pos x="526" y="381"/>
                  </a:cxn>
                  <a:cxn ang="0">
                    <a:pos x="657" y="414"/>
                  </a:cxn>
                  <a:cxn ang="0">
                    <a:pos x="749" y="435"/>
                  </a:cxn>
                  <a:cxn ang="0">
                    <a:pos x="830" y="463"/>
                  </a:cxn>
                  <a:cxn ang="0">
                    <a:pos x="901" y="490"/>
                  </a:cxn>
                  <a:cxn ang="0">
                    <a:pos x="966" y="512"/>
                  </a:cxn>
                  <a:cxn ang="0">
                    <a:pos x="1015" y="539"/>
                  </a:cxn>
                  <a:cxn ang="0">
                    <a:pos x="1053" y="566"/>
                  </a:cxn>
                  <a:cxn ang="0">
                    <a:pos x="1080" y="593"/>
                  </a:cxn>
                  <a:cxn ang="0">
                    <a:pos x="1102" y="620"/>
                  </a:cxn>
                  <a:cxn ang="0">
                    <a:pos x="1112" y="648"/>
                  </a:cxn>
                  <a:cxn ang="0">
                    <a:pos x="1118" y="675"/>
                  </a:cxn>
                  <a:cxn ang="0">
                    <a:pos x="1112" y="697"/>
                  </a:cxn>
                  <a:cxn ang="0">
                    <a:pos x="1096" y="724"/>
                  </a:cxn>
                  <a:cxn ang="0">
                    <a:pos x="1080" y="746"/>
                  </a:cxn>
                  <a:cxn ang="0">
                    <a:pos x="1053" y="767"/>
                  </a:cxn>
                  <a:cxn ang="0">
                    <a:pos x="1015" y="789"/>
                  </a:cxn>
                  <a:cxn ang="0">
                    <a:pos x="977" y="811"/>
                  </a:cxn>
                  <a:cxn ang="0">
                    <a:pos x="1047" y="789"/>
                  </a:cxn>
                  <a:cxn ang="0">
                    <a:pos x="1107" y="767"/>
                  </a:cxn>
                  <a:cxn ang="0">
                    <a:pos x="1156" y="746"/>
                  </a:cxn>
                  <a:cxn ang="0">
                    <a:pos x="1199" y="724"/>
                  </a:cxn>
                  <a:cxn ang="0">
                    <a:pos x="1226" y="702"/>
                  </a:cxn>
                  <a:cxn ang="0">
                    <a:pos x="1248" y="675"/>
                  </a:cxn>
                  <a:cxn ang="0">
                    <a:pos x="1259" y="648"/>
                  </a:cxn>
                  <a:cxn ang="0">
                    <a:pos x="1259" y="615"/>
                  </a:cxn>
                  <a:cxn ang="0">
                    <a:pos x="1259" y="615"/>
                  </a:cxn>
                </a:cxnLst>
                <a:rect l="0" t="0" r="r" b="b"/>
                <a:pathLst>
                  <a:path w="1259" h="811">
                    <a:moveTo>
                      <a:pt x="1259" y="615"/>
                    </a:moveTo>
                    <a:lnTo>
                      <a:pt x="1248" y="588"/>
                    </a:lnTo>
                    <a:lnTo>
                      <a:pt x="1237" y="566"/>
                    </a:lnTo>
                    <a:lnTo>
                      <a:pt x="1216" y="539"/>
                    </a:lnTo>
                    <a:lnTo>
                      <a:pt x="1188" y="517"/>
                    </a:lnTo>
                    <a:lnTo>
                      <a:pt x="1123" y="479"/>
                    </a:lnTo>
                    <a:lnTo>
                      <a:pt x="1042" y="441"/>
                    </a:lnTo>
                    <a:lnTo>
                      <a:pt x="944" y="408"/>
                    </a:lnTo>
                    <a:lnTo>
                      <a:pt x="841" y="381"/>
                    </a:lnTo>
                    <a:lnTo>
                      <a:pt x="727" y="348"/>
                    </a:lnTo>
                    <a:lnTo>
                      <a:pt x="613" y="321"/>
                    </a:lnTo>
                    <a:lnTo>
                      <a:pt x="499" y="294"/>
                    </a:lnTo>
                    <a:lnTo>
                      <a:pt x="391" y="261"/>
                    </a:lnTo>
                    <a:lnTo>
                      <a:pt x="288" y="229"/>
                    </a:lnTo>
                    <a:lnTo>
                      <a:pt x="195" y="196"/>
                    </a:lnTo>
                    <a:lnTo>
                      <a:pt x="119" y="152"/>
                    </a:lnTo>
                    <a:lnTo>
                      <a:pt x="54" y="109"/>
                    </a:lnTo>
                    <a:lnTo>
                      <a:pt x="33" y="87"/>
                    </a:lnTo>
                    <a:lnTo>
                      <a:pt x="16" y="60"/>
                    </a:lnTo>
                    <a:lnTo>
                      <a:pt x="5" y="33"/>
                    </a:lnTo>
                    <a:lnTo>
                      <a:pt x="0" y="0"/>
                    </a:lnTo>
                    <a:lnTo>
                      <a:pt x="0" y="6"/>
                    </a:lnTo>
                    <a:lnTo>
                      <a:pt x="0" y="11"/>
                    </a:lnTo>
                    <a:lnTo>
                      <a:pt x="0" y="38"/>
                    </a:lnTo>
                    <a:lnTo>
                      <a:pt x="5" y="60"/>
                    </a:lnTo>
                    <a:lnTo>
                      <a:pt x="16" y="87"/>
                    </a:lnTo>
                    <a:lnTo>
                      <a:pt x="33" y="114"/>
                    </a:lnTo>
                    <a:lnTo>
                      <a:pt x="54" y="142"/>
                    </a:lnTo>
                    <a:lnTo>
                      <a:pt x="87" y="174"/>
                    </a:lnTo>
                    <a:lnTo>
                      <a:pt x="125" y="207"/>
                    </a:lnTo>
                    <a:lnTo>
                      <a:pt x="179" y="240"/>
                    </a:lnTo>
                    <a:lnTo>
                      <a:pt x="244" y="278"/>
                    </a:lnTo>
                    <a:lnTo>
                      <a:pt x="326" y="310"/>
                    </a:lnTo>
                    <a:lnTo>
                      <a:pt x="418" y="348"/>
                    </a:lnTo>
                    <a:lnTo>
                      <a:pt x="526" y="381"/>
                    </a:lnTo>
                    <a:lnTo>
                      <a:pt x="657" y="414"/>
                    </a:lnTo>
                    <a:lnTo>
                      <a:pt x="749" y="435"/>
                    </a:lnTo>
                    <a:lnTo>
                      <a:pt x="830" y="463"/>
                    </a:lnTo>
                    <a:lnTo>
                      <a:pt x="901" y="490"/>
                    </a:lnTo>
                    <a:lnTo>
                      <a:pt x="966" y="512"/>
                    </a:lnTo>
                    <a:lnTo>
                      <a:pt x="1015" y="539"/>
                    </a:lnTo>
                    <a:lnTo>
                      <a:pt x="1053" y="566"/>
                    </a:lnTo>
                    <a:lnTo>
                      <a:pt x="1080" y="593"/>
                    </a:lnTo>
                    <a:lnTo>
                      <a:pt x="1102" y="620"/>
                    </a:lnTo>
                    <a:lnTo>
                      <a:pt x="1112" y="648"/>
                    </a:lnTo>
                    <a:lnTo>
                      <a:pt x="1118" y="675"/>
                    </a:lnTo>
                    <a:lnTo>
                      <a:pt x="1112" y="697"/>
                    </a:lnTo>
                    <a:lnTo>
                      <a:pt x="1096" y="724"/>
                    </a:lnTo>
                    <a:lnTo>
                      <a:pt x="1080" y="746"/>
                    </a:lnTo>
                    <a:lnTo>
                      <a:pt x="1053" y="767"/>
                    </a:lnTo>
                    <a:lnTo>
                      <a:pt x="1015" y="789"/>
                    </a:lnTo>
                    <a:lnTo>
                      <a:pt x="977" y="811"/>
                    </a:lnTo>
                    <a:lnTo>
                      <a:pt x="1047" y="789"/>
                    </a:lnTo>
                    <a:lnTo>
                      <a:pt x="1107" y="767"/>
                    </a:lnTo>
                    <a:lnTo>
                      <a:pt x="1156" y="746"/>
                    </a:lnTo>
                    <a:lnTo>
                      <a:pt x="1199" y="724"/>
                    </a:lnTo>
                    <a:lnTo>
                      <a:pt x="1226" y="702"/>
                    </a:lnTo>
                    <a:lnTo>
                      <a:pt x="1248" y="675"/>
                    </a:lnTo>
                    <a:lnTo>
                      <a:pt x="1259" y="648"/>
                    </a:lnTo>
                    <a:lnTo>
                      <a:pt x="1259" y="615"/>
                    </a:lnTo>
                    <a:lnTo>
                      <a:pt x="1259" y="615"/>
                    </a:lnTo>
                    <a:close/>
                  </a:path>
                </a:pathLst>
              </a:custGeom>
              <a:gradFill rotWithShape="0">
                <a:gsLst>
                  <a:gs pos="0">
                    <a:schemeClr val="bg1"/>
                  </a:gs>
                  <a:gs pos="100000">
                    <a:schemeClr val="bg1">
                      <a:gamma/>
                      <a:shade val="90980"/>
                      <a:invGamma/>
                    </a:schemeClr>
                  </a:gs>
                </a:gsLst>
                <a:lin ang="2700000" scaled="1"/>
              </a:gradFill>
              <a:ln w="9525">
                <a:noFill/>
                <a:round/>
                <a:headEnd/>
                <a:tailEnd/>
              </a:ln>
            </p:spPr>
            <p:txBody>
              <a:bodyPr/>
              <a:lstStyle/>
              <a:p>
                <a:pPr>
                  <a:defRPr/>
                </a:pPr>
                <a:endParaRPr lang="en-US">
                  <a:latin typeface="BONES" pitchFamily="-105" charset="0"/>
                  <a:ea typeface="+mn-ea"/>
                  <a:cs typeface="+mn-cs"/>
                </a:endParaRPr>
              </a:p>
            </p:txBody>
          </p:sp>
          <p:sp>
            <p:nvSpPr>
              <p:cNvPr id="10" name="Freeform 6"/>
              <p:cNvSpPr>
                <a:spLocks/>
              </p:cNvSpPr>
              <p:nvPr/>
            </p:nvSpPr>
            <p:spPr bwMode="hidden">
              <a:xfrm>
                <a:off x="2900" y="3346"/>
                <a:ext cx="2849" cy="969"/>
              </a:xfrm>
              <a:custGeom>
                <a:avLst/>
                <a:gdLst/>
                <a:ahLst/>
                <a:cxnLst>
                  <a:cxn ang="0">
                    <a:pos x="92" y="958"/>
                  </a:cxn>
                  <a:cxn ang="0">
                    <a:pos x="0" y="969"/>
                  </a:cxn>
                  <a:cxn ang="0">
                    <a:pos x="391" y="969"/>
                  </a:cxn>
                  <a:cxn ang="0">
                    <a:pos x="434" y="947"/>
                  </a:cxn>
                  <a:cxn ang="0">
                    <a:pos x="483" y="914"/>
                  </a:cxn>
                  <a:cxn ang="0">
                    <a:pos x="554" y="876"/>
                  </a:cxn>
                  <a:cxn ang="0">
                    <a:pos x="635" y="838"/>
                  </a:cxn>
                  <a:cxn ang="0">
                    <a:pos x="727" y="794"/>
                  </a:cxn>
                  <a:cxn ang="0">
                    <a:pos x="836" y="745"/>
                  </a:cxn>
                  <a:cxn ang="0">
                    <a:pos x="961" y="696"/>
                  </a:cxn>
                  <a:cxn ang="0">
                    <a:pos x="1102" y="642"/>
                  </a:cxn>
                  <a:cxn ang="0">
                    <a:pos x="1259" y="582"/>
                  </a:cxn>
                  <a:cxn ang="0">
                    <a:pos x="1433" y="522"/>
                  </a:cxn>
                  <a:cxn ang="0">
                    <a:pos x="1623" y="462"/>
                  </a:cxn>
                  <a:cxn ang="0">
                    <a:pos x="1829" y="403"/>
                  </a:cxn>
                  <a:cxn ang="0">
                    <a:pos x="2057" y="343"/>
                  </a:cxn>
                  <a:cxn ang="0">
                    <a:pos x="2301" y="283"/>
                  </a:cxn>
                  <a:cxn ang="0">
                    <a:pos x="2567" y="223"/>
                  </a:cxn>
                  <a:cxn ang="0">
                    <a:pos x="2849" y="163"/>
                  </a:cxn>
                  <a:cxn ang="0">
                    <a:pos x="2849" y="0"/>
                  </a:cxn>
                  <a:cxn ang="0">
                    <a:pos x="2817" y="16"/>
                  </a:cxn>
                  <a:cxn ang="0">
                    <a:pos x="2773" y="33"/>
                  </a:cxn>
                  <a:cxn ang="0">
                    <a:pos x="2719" y="54"/>
                  </a:cxn>
                  <a:cxn ang="0">
                    <a:pos x="2648" y="76"/>
                  </a:cxn>
                  <a:cxn ang="0">
                    <a:pos x="2572" y="98"/>
                  </a:cxn>
                  <a:cxn ang="0">
                    <a:pos x="2491" y="120"/>
                  </a:cxn>
                  <a:cxn ang="0">
                    <a:pos x="2399" y="147"/>
                  </a:cxn>
                  <a:cxn ang="0">
                    <a:pos x="2301" y="169"/>
                  </a:cxn>
                  <a:cxn ang="0">
                    <a:pos x="2095" y="223"/>
                  </a:cxn>
                  <a:cxn ang="0">
                    <a:pos x="1889" y="277"/>
                  </a:cxn>
                  <a:cxn ang="0">
                    <a:pos x="1688" y="326"/>
                  </a:cxn>
                  <a:cxn ang="0">
                    <a:pos x="1590" y="354"/>
                  </a:cxn>
                  <a:cxn ang="0">
                    <a:pos x="1503" y="381"/>
                  </a:cxn>
                  <a:cxn ang="0">
                    <a:pos x="1107" y="506"/>
                  </a:cxn>
                  <a:cxn ang="0">
                    <a:pos x="912" y="577"/>
                  </a:cxn>
                  <a:cxn ang="0">
                    <a:pos x="727" y="647"/>
                  </a:cxn>
                  <a:cxn ang="0">
                    <a:pos x="548" y="718"/>
                  </a:cxn>
                  <a:cxn ang="0">
                    <a:pos x="380" y="794"/>
                  </a:cxn>
                  <a:cxn ang="0">
                    <a:pos x="228" y="876"/>
                  </a:cxn>
                  <a:cxn ang="0">
                    <a:pos x="92" y="958"/>
                  </a:cxn>
                  <a:cxn ang="0">
                    <a:pos x="92" y="958"/>
                  </a:cxn>
                </a:cxnLst>
                <a:rect l="0" t="0" r="r" b="b"/>
                <a:pathLst>
                  <a:path w="2849" h="969">
                    <a:moveTo>
                      <a:pt x="92" y="958"/>
                    </a:moveTo>
                    <a:lnTo>
                      <a:pt x="0" y="969"/>
                    </a:lnTo>
                    <a:lnTo>
                      <a:pt x="391" y="969"/>
                    </a:lnTo>
                    <a:lnTo>
                      <a:pt x="434" y="947"/>
                    </a:lnTo>
                    <a:lnTo>
                      <a:pt x="483" y="914"/>
                    </a:lnTo>
                    <a:lnTo>
                      <a:pt x="554" y="876"/>
                    </a:lnTo>
                    <a:lnTo>
                      <a:pt x="635" y="838"/>
                    </a:lnTo>
                    <a:lnTo>
                      <a:pt x="727" y="794"/>
                    </a:lnTo>
                    <a:lnTo>
                      <a:pt x="836" y="745"/>
                    </a:lnTo>
                    <a:lnTo>
                      <a:pt x="961" y="696"/>
                    </a:lnTo>
                    <a:lnTo>
                      <a:pt x="1102" y="642"/>
                    </a:lnTo>
                    <a:lnTo>
                      <a:pt x="1259" y="582"/>
                    </a:lnTo>
                    <a:lnTo>
                      <a:pt x="1433" y="522"/>
                    </a:lnTo>
                    <a:lnTo>
                      <a:pt x="1623" y="462"/>
                    </a:lnTo>
                    <a:lnTo>
                      <a:pt x="1829" y="403"/>
                    </a:lnTo>
                    <a:lnTo>
                      <a:pt x="2057" y="343"/>
                    </a:lnTo>
                    <a:lnTo>
                      <a:pt x="2301" y="283"/>
                    </a:lnTo>
                    <a:lnTo>
                      <a:pt x="2567" y="223"/>
                    </a:lnTo>
                    <a:lnTo>
                      <a:pt x="2849" y="163"/>
                    </a:lnTo>
                    <a:lnTo>
                      <a:pt x="2849" y="0"/>
                    </a:lnTo>
                    <a:lnTo>
                      <a:pt x="2817" y="16"/>
                    </a:lnTo>
                    <a:lnTo>
                      <a:pt x="2773" y="33"/>
                    </a:lnTo>
                    <a:lnTo>
                      <a:pt x="2719" y="54"/>
                    </a:lnTo>
                    <a:lnTo>
                      <a:pt x="2648" y="76"/>
                    </a:lnTo>
                    <a:lnTo>
                      <a:pt x="2572" y="98"/>
                    </a:lnTo>
                    <a:lnTo>
                      <a:pt x="2491" y="120"/>
                    </a:lnTo>
                    <a:lnTo>
                      <a:pt x="2399" y="147"/>
                    </a:lnTo>
                    <a:lnTo>
                      <a:pt x="2301" y="169"/>
                    </a:lnTo>
                    <a:lnTo>
                      <a:pt x="2095" y="223"/>
                    </a:lnTo>
                    <a:lnTo>
                      <a:pt x="1889" y="277"/>
                    </a:lnTo>
                    <a:lnTo>
                      <a:pt x="1688" y="326"/>
                    </a:lnTo>
                    <a:lnTo>
                      <a:pt x="1590" y="354"/>
                    </a:lnTo>
                    <a:lnTo>
                      <a:pt x="1503" y="381"/>
                    </a:lnTo>
                    <a:lnTo>
                      <a:pt x="1107" y="506"/>
                    </a:lnTo>
                    <a:lnTo>
                      <a:pt x="912" y="577"/>
                    </a:lnTo>
                    <a:lnTo>
                      <a:pt x="727" y="647"/>
                    </a:lnTo>
                    <a:lnTo>
                      <a:pt x="548" y="718"/>
                    </a:lnTo>
                    <a:lnTo>
                      <a:pt x="380" y="794"/>
                    </a:lnTo>
                    <a:lnTo>
                      <a:pt x="228" y="876"/>
                    </a:lnTo>
                    <a:lnTo>
                      <a:pt x="92" y="958"/>
                    </a:lnTo>
                    <a:lnTo>
                      <a:pt x="92" y="958"/>
                    </a:lnTo>
                    <a:close/>
                  </a:path>
                </a:pathLst>
              </a:custGeom>
              <a:gradFill rotWithShape="0">
                <a:gsLst>
                  <a:gs pos="0">
                    <a:schemeClr val="bg1">
                      <a:gamma/>
                      <a:shade val="81961"/>
                      <a:invGamma/>
                    </a:schemeClr>
                  </a:gs>
                  <a:gs pos="100000">
                    <a:schemeClr val="bg1"/>
                  </a:gs>
                </a:gsLst>
                <a:lin ang="5400000" scaled="1"/>
              </a:gradFill>
              <a:ln w="9525">
                <a:noFill/>
                <a:round/>
                <a:headEnd/>
                <a:tailEnd/>
              </a:ln>
            </p:spPr>
            <p:txBody>
              <a:bodyPr/>
              <a:lstStyle/>
              <a:p>
                <a:pPr>
                  <a:defRPr/>
                </a:pPr>
                <a:endParaRPr lang="en-US">
                  <a:latin typeface="BONES" pitchFamily="-105" charset="0"/>
                  <a:ea typeface="+mn-ea"/>
                  <a:cs typeface="+mn-cs"/>
                </a:endParaRPr>
              </a:p>
            </p:txBody>
          </p:sp>
          <p:sp>
            <p:nvSpPr>
              <p:cNvPr id="11" name="Freeform 7"/>
              <p:cNvSpPr>
                <a:spLocks/>
              </p:cNvSpPr>
              <p:nvPr/>
            </p:nvSpPr>
            <p:spPr bwMode="hidden">
              <a:xfrm>
                <a:off x="2748" y="2230"/>
                <a:ext cx="3007" cy="2085"/>
              </a:xfrm>
              <a:custGeom>
                <a:avLst/>
                <a:gdLst>
                  <a:gd name="T0" fmla="*/ 1433 w 3007"/>
                  <a:gd name="T1" fmla="*/ 474 h 2085"/>
                  <a:gd name="T2" fmla="*/ 1460 w 3007"/>
                  <a:gd name="T3" fmla="*/ 528 h 2085"/>
                  <a:gd name="T4" fmla="*/ 1541 w 3007"/>
                  <a:gd name="T5" fmla="*/ 593 h 2085"/>
                  <a:gd name="T6" fmla="*/ 1715 w 3007"/>
                  <a:gd name="T7" fmla="*/ 670 h 2085"/>
                  <a:gd name="T8" fmla="*/ 1927 w 3007"/>
                  <a:gd name="T9" fmla="*/ 735 h 2085"/>
                  <a:gd name="T10" fmla="*/ 2155 w 3007"/>
                  <a:gd name="T11" fmla="*/ 789 h 2085"/>
                  <a:gd name="T12" fmla="*/ 2372 w 3007"/>
                  <a:gd name="T13" fmla="*/ 849 h 2085"/>
                  <a:gd name="T14" fmla="*/ 2551 w 3007"/>
                  <a:gd name="T15" fmla="*/ 920 h 2085"/>
                  <a:gd name="T16" fmla="*/ 2638 w 3007"/>
                  <a:gd name="T17" fmla="*/ 980 h 2085"/>
                  <a:gd name="T18" fmla="*/ 2676 w 3007"/>
                  <a:gd name="T19" fmla="*/ 1029 h 2085"/>
                  <a:gd name="T20" fmla="*/ 2681 w 3007"/>
                  <a:gd name="T21" fmla="*/ 1083 h 2085"/>
                  <a:gd name="T22" fmla="*/ 2665 w 3007"/>
                  <a:gd name="T23" fmla="*/ 1127 h 2085"/>
                  <a:gd name="T24" fmla="*/ 2616 w 3007"/>
                  <a:gd name="T25" fmla="*/ 1170 h 2085"/>
                  <a:gd name="T26" fmla="*/ 2545 w 3007"/>
                  <a:gd name="T27" fmla="*/ 1208 h 2085"/>
                  <a:gd name="T28" fmla="*/ 2448 w 3007"/>
                  <a:gd name="T29" fmla="*/ 1241 h 2085"/>
                  <a:gd name="T30" fmla="*/ 2328 w 3007"/>
                  <a:gd name="T31" fmla="*/ 1274 h 2085"/>
                  <a:gd name="T32" fmla="*/ 2106 w 3007"/>
                  <a:gd name="T33" fmla="*/ 1328 h 2085"/>
                  <a:gd name="T34" fmla="*/ 1742 w 3007"/>
                  <a:gd name="T35" fmla="*/ 1421 h 2085"/>
                  <a:gd name="T36" fmla="*/ 1308 w 3007"/>
                  <a:gd name="T37" fmla="*/ 1540 h 2085"/>
                  <a:gd name="T38" fmla="*/ 820 w 3007"/>
                  <a:gd name="T39" fmla="*/ 1709 h 2085"/>
                  <a:gd name="T40" fmla="*/ 282 w 3007"/>
                  <a:gd name="T41" fmla="*/ 1943 h 2085"/>
                  <a:gd name="T42" fmla="*/ 152 w 3007"/>
                  <a:gd name="T43" fmla="*/ 2085 h 2085"/>
                  <a:gd name="T44" fmla="*/ 386 w 3007"/>
                  <a:gd name="T45" fmla="*/ 1992 h 2085"/>
                  <a:gd name="T46" fmla="*/ 700 w 3007"/>
                  <a:gd name="T47" fmla="*/ 1834 h 2085"/>
                  <a:gd name="T48" fmla="*/ 1064 w 3007"/>
                  <a:gd name="T49" fmla="*/ 1693 h 2085"/>
                  <a:gd name="T50" fmla="*/ 1661 w 3007"/>
                  <a:gd name="T51" fmla="*/ 1497 h 2085"/>
                  <a:gd name="T52" fmla="*/ 1845 w 3007"/>
                  <a:gd name="T53" fmla="*/ 1442 h 2085"/>
                  <a:gd name="T54" fmla="*/ 2252 w 3007"/>
                  <a:gd name="T55" fmla="*/ 1339 h 2085"/>
                  <a:gd name="T56" fmla="*/ 2551 w 3007"/>
                  <a:gd name="T57" fmla="*/ 1263 h 2085"/>
                  <a:gd name="T58" fmla="*/ 2730 w 3007"/>
                  <a:gd name="T59" fmla="*/ 1214 h 2085"/>
                  <a:gd name="T60" fmla="*/ 2876 w 3007"/>
                  <a:gd name="T61" fmla="*/ 1170 h 2085"/>
                  <a:gd name="T62" fmla="*/ 2974 w 3007"/>
                  <a:gd name="T63" fmla="*/ 1132 h 2085"/>
                  <a:gd name="T64" fmla="*/ 3007 w 3007"/>
                  <a:gd name="T65" fmla="*/ 871 h 2085"/>
                  <a:gd name="T66" fmla="*/ 2860 w 3007"/>
                  <a:gd name="T67" fmla="*/ 844 h 2085"/>
                  <a:gd name="T68" fmla="*/ 2670 w 3007"/>
                  <a:gd name="T69" fmla="*/ 806 h 2085"/>
                  <a:gd name="T70" fmla="*/ 2458 w 3007"/>
                  <a:gd name="T71" fmla="*/ 757 h 2085"/>
                  <a:gd name="T72" fmla="*/ 2138 w 3007"/>
                  <a:gd name="T73" fmla="*/ 670 h 2085"/>
                  <a:gd name="T74" fmla="*/ 1959 w 3007"/>
                  <a:gd name="T75" fmla="*/ 604 h 2085"/>
                  <a:gd name="T76" fmla="*/ 1824 w 3007"/>
                  <a:gd name="T77" fmla="*/ 534 h 2085"/>
                  <a:gd name="T78" fmla="*/ 1769 w 3007"/>
                  <a:gd name="T79" fmla="*/ 474 h 2085"/>
                  <a:gd name="T80" fmla="*/ 1753 w 3007"/>
                  <a:gd name="T81" fmla="*/ 436 h 2085"/>
                  <a:gd name="T82" fmla="*/ 1780 w 3007"/>
                  <a:gd name="T83" fmla="*/ 381 h 2085"/>
                  <a:gd name="T84" fmla="*/ 1862 w 3007"/>
                  <a:gd name="T85" fmla="*/ 316 h 2085"/>
                  <a:gd name="T86" fmla="*/ 1986 w 3007"/>
                  <a:gd name="T87" fmla="*/ 267 h 2085"/>
                  <a:gd name="T88" fmla="*/ 2149 w 3007"/>
                  <a:gd name="T89" fmla="*/ 229 h 2085"/>
                  <a:gd name="T90" fmla="*/ 2431 w 3007"/>
                  <a:gd name="T91" fmla="*/ 180 h 2085"/>
                  <a:gd name="T92" fmla="*/ 2827 w 3007"/>
                  <a:gd name="T93" fmla="*/ 125 h 2085"/>
                  <a:gd name="T94" fmla="*/ 3007 w 3007"/>
                  <a:gd name="T95" fmla="*/ 87 h 2085"/>
                  <a:gd name="T96" fmla="*/ 2909 w 3007"/>
                  <a:gd name="T97" fmla="*/ 22 h 2085"/>
                  <a:gd name="T98" fmla="*/ 2676 w 3007"/>
                  <a:gd name="T99" fmla="*/ 66 h 2085"/>
                  <a:gd name="T100" fmla="*/ 2285 w 3007"/>
                  <a:gd name="T101" fmla="*/ 120 h 2085"/>
                  <a:gd name="T102" fmla="*/ 2030 w 3007"/>
                  <a:gd name="T103" fmla="*/ 158 h 2085"/>
                  <a:gd name="T104" fmla="*/ 1791 w 3007"/>
                  <a:gd name="T105" fmla="*/ 202 h 2085"/>
                  <a:gd name="T106" fmla="*/ 1601 w 3007"/>
                  <a:gd name="T107" fmla="*/ 261 h 2085"/>
                  <a:gd name="T108" fmla="*/ 1471 w 3007"/>
                  <a:gd name="T109" fmla="*/ 338 h 2085"/>
                  <a:gd name="T110" fmla="*/ 1438 w 3007"/>
                  <a:gd name="T111" fmla="*/ 387 h 2085"/>
                  <a:gd name="T112" fmla="*/ 1427 w 3007"/>
                  <a:gd name="T113" fmla="*/ 441 h 2085"/>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3007" h="2085">
                    <a:moveTo>
                      <a:pt x="1427" y="441"/>
                    </a:moveTo>
                    <a:lnTo>
                      <a:pt x="1433" y="474"/>
                    </a:lnTo>
                    <a:lnTo>
                      <a:pt x="1444" y="501"/>
                    </a:lnTo>
                    <a:lnTo>
                      <a:pt x="1460" y="528"/>
                    </a:lnTo>
                    <a:lnTo>
                      <a:pt x="1482" y="550"/>
                    </a:lnTo>
                    <a:lnTo>
                      <a:pt x="1541" y="593"/>
                    </a:lnTo>
                    <a:lnTo>
                      <a:pt x="1623" y="637"/>
                    </a:lnTo>
                    <a:lnTo>
                      <a:pt x="1715" y="670"/>
                    </a:lnTo>
                    <a:lnTo>
                      <a:pt x="1818" y="702"/>
                    </a:lnTo>
                    <a:lnTo>
                      <a:pt x="1927" y="735"/>
                    </a:lnTo>
                    <a:lnTo>
                      <a:pt x="2041" y="762"/>
                    </a:lnTo>
                    <a:lnTo>
                      <a:pt x="2155" y="789"/>
                    </a:lnTo>
                    <a:lnTo>
                      <a:pt x="2269" y="822"/>
                    </a:lnTo>
                    <a:lnTo>
                      <a:pt x="2372" y="849"/>
                    </a:lnTo>
                    <a:lnTo>
                      <a:pt x="2464" y="882"/>
                    </a:lnTo>
                    <a:lnTo>
                      <a:pt x="2551" y="920"/>
                    </a:lnTo>
                    <a:lnTo>
                      <a:pt x="2616" y="958"/>
                    </a:lnTo>
                    <a:lnTo>
                      <a:pt x="2638" y="980"/>
                    </a:lnTo>
                    <a:lnTo>
                      <a:pt x="2659" y="1007"/>
                    </a:lnTo>
                    <a:lnTo>
                      <a:pt x="2676" y="1029"/>
                    </a:lnTo>
                    <a:lnTo>
                      <a:pt x="2681" y="1056"/>
                    </a:lnTo>
                    <a:lnTo>
                      <a:pt x="2681" y="1083"/>
                    </a:lnTo>
                    <a:lnTo>
                      <a:pt x="2676" y="1105"/>
                    </a:lnTo>
                    <a:lnTo>
                      <a:pt x="2665" y="1127"/>
                    </a:lnTo>
                    <a:lnTo>
                      <a:pt x="2643" y="1149"/>
                    </a:lnTo>
                    <a:lnTo>
                      <a:pt x="2616" y="1170"/>
                    </a:lnTo>
                    <a:lnTo>
                      <a:pt x="2583" y="1187"/>
                    </a:lnTo>
                    <a:lnTo>
                      <a:pt x="2545" y="1208"/>
                    </a:lnTo>
                    <a:lnTo>
                      <a:pt x="2502" y="1225"/>
                    </a:lnTo>
                    <a:lnTo>
                      <a:pt x="2448" y="1241"/>
                    </a:lnTo>
                    <a:lnTo>
                      <a:pt x="2388" y="1257"/>
                    </a:lnTo>
                    <a:lnTo>
                      <a:pt x="2328" y="1274"/>
                    </a:lnTo>
                    <a:lnTo>
                      <a:pt x="2258" y="1290"/>
                    </a:lnTo>
                    <a:lnTo>
                      <a:pt x="2106" y="1328"/>
                    </a:lnTo>
                    <a:lnTo>
                      <a:pt x="1932" y="1372"/>
                    </a:lnTo>
                    <a:lnTo>
                      <a:pt x="1742" y="1421"/>
                    </a:lnTo>
                    <a:lnTo>
                      <a:pt x="1531" y="1475"/>
                    </a:lnTo>
                    <a:lnTo>
                      <a:pt x="1308" y="1540"/>
                    </a:lnTo>
                    <a:lnTo>
                      <a:pt x="1069" y="1617"/>
                    </a:lnTo>
                    <a:lnTo>
                      <a:pt x="820" y="1709"/>
                    </a:lnTo>
                    <a:lnTo>
                      <a:pt x="554" y="1818"/>
                    </a:lnTo>
                    <a:lnTo>
                      <a:pt x="282" y="1943"/>
                    </a:lnTo>
                    <a:lnTo>
                      <a:pt x="0" y="2085"/>
                    </a:lnTo>
                    <a:lnTo>
                      <a:pt x="152" y="2085"/>
                    </a:lnTo>
                    <a:lnTo>
                      <a:pt x="244" y="2074"/>
                    </a:lnTo>
                    <a:lnTo>
                      <a:pt x="386" y="1992"/>
                    </a:lnTo>
                    <a:lnTo>
                      <a:pt x="537" y="1910"/>
                    </a:lnTo>
                    <a:lnTo>
                      <a:pt x="700" y="1834"/>
                    </a:lnTo>
                    <a:lnTo>
                      <a:pt x="879" y="1763"/>
                    </a:lnTo>
                    <a:lnTo>
                      <a:pt x="1064" y="1693"/>
                    </a:lnTo>
                    <a:lnTo>
                      <a:pt x="1259" y="1622"/>
                    </a:lnTo>
                    <a:lnTo>
                      <a:pt x="1661" y="1497"/>
                    </a:lnTo>
                    <a:lnTo>
                      <a:pt x="1748" y="1470"/>
                    </a:lnTo>
                    <a:lnTo>
                      <a:pt x="1845" y="1442"/>
                    </a:lnTo>
                    <a:lnTo>
                      <a:pt x="2046" y="1393"/>
                    </a:lnTo>
                    <a:lnTo>
                      <a:pt x="2252" y="1339"/>
                    </a:lnTo>
                    <a:lnTo>
                      <a:pt x="2458" y="1285"/>
                    </a:lnTo>
                    <a:lnTo>
                      <a:pt x="2551" y="1263"/>
                    </a:lnTo>
                    <a:lnTo>
                      <a:pt x="2643" y="1236"/>
                    </a:lnTo>
                    <a:lnTo>
                      <a:pt x="2730" y="1214"/>
                    </a:lnTo>
                    <a:lnTo>
                      <a:pt x="2806" y="1192"/>
                    </a:lnTo>
                    <a:lnTo>
                      <a:pt x="2876" y="1170"/>
                    </a:lnTo>
                    <a:lnTo>
                      <a:pt x="2931" y="1149"/>
                    </a:lnTo>
                    <a:lnTo>
                      <a:pt x="2974" y="1132"/>
                    </a:lnTo>
                    <a:lnTo>
                      <a:pt x="3007" y="1116"/>
                    </a:lnTo>
                    <a:lnTo>
                      <a:pt x="3007" y="871"/>
                    </a:lnTo>
                    <a:lnTo>
                      <a:pt x="2941" y="860"/>
                    </a:lnTo>
                    <a:lnTo>
                      <a:pt x="2860" y="844"/>
                    </a:lnTo>
                    <a:lnTo>
                      <a:pt x="2773" y="827"/>
                    </a:lnTo>
                    <a:lnTo>
                      <a:pt x="2670" y="806"/>
                    </a:lnTo>
                    <a:lnTo>
                      <a:pt x="2567" y="784"/>
                    </a:lnTo>
                    <a:lnTo>
                      <a:pt x="2458" y="757"/>
                    </a:lnTo>
                    <a:lnTo>
                      <a:pt x="2241" y="702"/>
                    </a:lnTo>
                    <a:lnTo>
                      <a:pt x="2138" y="670"/>
                    </a:lnTo>
                    <a:lnTo>
                      <a:pt x="2046" y="637"/>
                    </a:lnTo>
                    <a:lnTo>
                      <a:pt x="1959" y="604"/>
                    </a:lnTo>
                    <a:lnTo>
                      <a:pt x="1883" y="566"/>
                    </a:lnTo>
                    <a:lnTo>
                      <a:pt x="1824" y="534"/>
                    </a:lnTo>
                    <a:lnTo>
                      <a:pt x="1780" y="495"/>
                    </a:lnTo>
                    <a:lnTo>
                      <a:pt x="1769" y="474"/>
                    </a:lnTo>
                    <a:lnTo>
                      <a:pt x="1758" y="457"/>
                    </a:lnTo>
                    <a:lnTo>
                      <a:pt x="1753" y="436"/>
                    </a:lnTo>
                    <a:lnTo>
                      <a:pt x="1758" y="419"/>
                    </a:lnTo>
                    <a:lnTo>
                      <a:pt x="1780" y="381"/>
                    </a:lnTo>
                    <a:lnTo>
                      <a:pt x="1813" y="343"/>
                    </a:lnTo>
                    <a:lnTo>
                      <a:pt x="1862" y="316"/>
                    </a:lnTo>
                    <a:lnTo>
                      <a:pt x="1921" y="289"/>
                    </a:lnTo>
                    <a:lnTo>
                      <a:pt x="1986" y="267"/>
                    </a:lnTo>
                    <a:lnTo>
                      <a:pt x="2062" y="245"/>
                    </a:lnTo>
                    <a:lnTo>
                      <a:pt x="2149" y="229"/>
                    </a:lnTo>
                    <a:lnTo>
                      <a:pt x="2236" y="213"/>
                    </a:lnTo>
                    <a:lnTo>
                      <a:pt x="2431" y="180"/>
                    </a:lnTo>
                    <a:lnTo>
                      <a:pt x="2627" y="158"/>
                    </a:lnTo>
                    <a:lnTo>
                      <a:pt x="2827" y="125"/>
                    </a:lnTo>
                    <a:lnTo>
                      <a:pt x="2920" y="109"/>
                    </a:lnTo>
                    <a:lnTo>
                      <a:pt x="3007" y="87"/>
                    </a:lnTo>
                    <a:lnTo>
                      <a:pt x="3007" y="0"/>
                    </a:lnTo>
                    <a:lnTo>
                      <a:pt x="2909" y="22"/>
                    </a:lnTo>
                    <a:lnTo>
                      <a:pt x="2795" y="44"/>
                    </a:lnTo>
                    <a:lnTo>
                      <a:pt x="2676" y="66"/>
                    </a:lnTo>
                    <a:lnTo>
                      <a:pt x="2551" y="82"/>
                    </a:lnTo>
                    <a:lnTo>
                      <a:pt x="2285" y="120"/>
                    </a:lnTo>
                    <a:lnTo>
                      <a:pt x="2155" y="136"/>
                    </a:lnTo>
                    <a:lnTo>
                      <a:pt x="2030" y="158"/>
                    </a:lnTo>
                    <a:lnTo>
                      <a:pt x="1905" y="174"/>
                    </a:lnTo>
                    <a:lnTo>
                      <a:pt x="1791" y="202"/>
                    </a:lnTo>
                    <a:lnTo>
                      <a:pt x="1688" y="229"/>
                    </a:lnTo>
                    <a:lnTo>
                      <a:pt x="1601" y="261"/>
                    </a:lnTo>
                    <a:lnTo>
                      <a:pt x="1525" y="300"/>
                    </a:lnTo>
                    <a:lnTo>
                      <a:pt x="1471" y="338"/>
                    </a:lnTo>
                    <a:lnTo>
                      <a:pt x="1455" y="359"/>
                    </a:lnTo>
                    <a:lnTo>
                      <a:pt x="1438" y="387"/>
                    </a:lnTo>
                    <a:lnTo>
                      <a:pt x="1427" y="414"/>
                    </a:lnTo>
                    <a:lnTo>
                      <a:pt x="1427" y="441"/>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2" name="Freeform 8"/>
              <p:cNvSpPr>
                <a:spLocks/>
              </p:cNvSpPr>
              <p:nvPr/>
            </p:nvSpPr>
            <p:spPr bwMode="hidden">
              <a:xfrm>
                <a:off x="4501" y="2317"/>
                <a:ext cx="1248" cy="539"/>
              </a:xfrm>
              <a:custGeom>
                <a:avLst/>
                <a:gdLst/>
                <a:ahLst/>
                <a:cxnLst>
                  <a:cxn ang="0">
                    <a:pos x="0" y="332"/>
                  </a:cxn>
                  <a:cxn ang="0">
                    <a:pos x="0" y="360"/>
                  </a:cxn>
                  <a:cxn ang="0">
                    <a:pos x="5" y="387"/>
                  </a:cxn>
                  <a:cxn ang="0">
                    <a:pos x="27" y="414"/>
                  </a:cxn>
                  <a:cxn ang="0">
                    <a:pos x="54" y="436"/>
                  </a:cxn>
                  <a:cxn ang="0">
                    <a:pos x="92" y="463"/>
                  </a:cxn>
                  <a:cxn ang="0">
                    <a:pos x="141" y="490"/>
                  </a:cxn>
                  <a:cxn ang="0">
                    <a:pos x="195" y="512"/>
                  </a:cxn>
                  <a:cxn ang="0">
                    <a:pos x="255" y="539"/>
                  </a:cxn>
                  <a:cxn ang="0">
                    <a:pos x="212" y="517"/>
                  </a:cxn>
                  <a:cxn ang="0">
                    <a:pos x="179" y="490"/>
                  </a:cxn>
                  <a:cxn ang="0">
                    <a:pos x="157" y="468"/>
                  </a:cxn>
                  <a:cxn ang="0">
                    <a:pos x="141" y="447"/>
                  </a:cxn>
                  <a:cxn ang="0">
                    <a:pos x="136" y="425"/>
                  </a:cxn>
                  <a:cxn ang="0">
                    <a:pos x="136" y="403"/>
                  </a:cxn>
                  <a:cxn ang="0">
                    <a:pos x="141" y="381"/>
                  </a:cxn>
                  <a:cxn ang="0">
                    <a:pos x="157" y="365"/>
                  </a:cxn>
                  <a:cxn ang="0">
                    <a:pos x="179" y="343"/>
                  </a:cxn>
                  <a:cxn ang="0">
                    <a:pos x="201" y="327"/>
                  </a:cxn>
                  <a:cxn ang="0">
                    <a:pos x="266" y="294"/>
                  </a:cxn>
                  <a:cxn ang="0">
                    <a:pos x="353" y="262"/>
                  </a:cxn>
                  <a:cxn ang="0">
                    <a:pos x="445" y="234"/>
                  </a:cxn>
                  <a:cxn ang="0">
                    <a:pos x="554" y="213"/>
                  </a:cxn>
                  <a:cxn ang="0">
                    <a:pos x="662" y="191"/>
                  </a:cxn>
                  <a:cxn ang="0">
                    <a:pos x="890" y="153"/>
                  </a:cxn>
                  <a:cxn ang="0">
                    <a:pos x="993" y="136"/>
                  </a:cxn>
                  <a:cxn ang="0">
                    <a:pos x="1091" y="120"/>
                  </a:cxn>
                  <a:cxn ang="0">
                    <a:pos x="1178" y="115"/>
                  </a:cxn>
                  <a:cxn ang="0">
                    <a:pos x="1248" y="104"/>
                  </a:cxn>
                  <a:cxn ang="0">
                    <a:pos x="1248" y="0"/>
                  </a:cxn>
                  <a:cxn ang="0">
                    <a:pos x="1161" y="22"/>
                  </a:cxn>
                  <a:cxn ang="0">
                    <a:pos x="1069" y="38"/>
                  </a:cxn>
                  <a:cxn ang="0">
                    <a:pos x="874" y="71"/>
                  </a:cxn>
                  <a:cxn ang="0">
                    <a:pos x="673" y="93"/>
                  </a:cxn>
                  <a:cxn ang="0">
                    <a:pos x="483" y="126"/>
                  </a:cxn>
                  <a:cxn ang="0">
                    <a:pos x="391" y="142"/>
                  </a:cxn>
                  <a:cxn ang="0">
                    <a:pos x="309" y="158"/>
                  </a:cxn>
                  <a:cxn ang="0">
                    <a:pos x="228" y="180"/>
                  </a:cxn>
                  <a:cxn ang="0">
                    <a:pos x="163" y="202"/>
                  </a:cxn>
                  <a:cxn ang="0">
                    <a:pos x="103" y="229"/>
                  </a:cxn>
                  <a:cxn ang="0">
                    <a:pos x="54" y="256"/>
                  </a:cxn>
                  <a:cxn ang="0">
                    <a:pos x="22" y="294"/>
                  </a:cxn>
                  <a:cxn ang="0">
                    <a:pos x="0" y="332"/>
                  </a:cxn>
                  <a:cxn ang="0">
                    <a:pos x="0" y="332"/>
                  </a:cxn>
                </a:cxnLst>
                <a:rect l="0" t="0" r="r" b="b"/>
                <a:pathLst>
                  <a:path w="1248" h="539">
                    <a:moveTo>
                      <a:pt x="0" y="332"/>
                    </a:moveTo>
                    <a:lnTo>
                      <a:pt x="0" y="360"/>
                    </a:lnTo>
                    <a:lnTo>
                      <a:pt x="5" y="387"/>
                    </a:lnTo>
                    <a:lnTo>
                      <a:pt x="27" y="414"/>
                    </a:lnTo>
                    <a:lnTo>
                      <a:pt x="54" y="436"/>
                    </a:lnTo>
                    <a:lnTo>
                      <a:pt x="92" y="463"/>
                    </a:lnTo>
                    <a:lnTo>
                      <a:pt x="141" y="490"/>
                    </a:lnTo>
                    <a:lnTo>
                      <a:pt x="195" y="512"/>
                    </a:lnTo>
                    <a:lnTo>
                      <a:pt x="255" y="539"/>
                    </a:lnTo>
                    <a:lnTo>
                      <a:pt x="212" y="517"/>
                    </a:lnTo>
                    <a:lnTo>
                      <a:pt x="179" y="490"/>
                    </a:lnTo>
                    <a:lnTo>
                      <a:pt x="157" y="468"/>
                    </a:lnTo>
                    <a:lnTo>
                      <a:pt x="141" y="447"/>
                    </a:lnTo>
                    <a:lnTo>
                      <a:pt x="136" y="425"/>
                    </a:lnTo>
                    <a:lnTo>
                      <a:pt x="136" y="403"/>
                    </a:lnTo>
                    <a:lnTo>
                      <a:pt x="141" y="381"/>
                    </a:lnTo>
                    <a:lnTo>
                      <a:pt x="157" y="365"/>
                    </a:lnTo>
                    <a:lnTo>
                      <a:pt x="179" y="343"/>
                    </a:lnTo>
                    <a:lnTo>
                      <a:pt x="201" y="327"/>
                    </a:lnTo>
                    <a:lnTo>
                      <a:pt x="266" y="294"/>
                    </a:lnTo>
                    <a:lnTo>
                      <a:pt x="353" y="262"/>
                    </a:lnTo>
                    <a:lnTo>
                      <a:pt x="445" y="234"/>
                    </a:lnTo>
                    <a:lnTo>
                      <a:pt x="554" y="213"/>
                    </a:lnTo>
                    <a:lnTo>
                      <a:pt x="662" y="191"/>
                    </a:lnTo>
                    <a:lnTo>
                      <a:pt x="890" y="153"/>
                    </a:lnTo>
                    <a:lnTo>
                      <a:pt x="993" y="136"/>
                    </a:lnTo>
                    <a:lnTo>
                      <a:pt x="1091" y="120"/>
                    </a:lnTo>
                    <a:lnTo>
                      <a:pt x="1178" y="115"/>
                    </a:lnTo>
                    <a:lnTo>
                      <a:pt x="1248" y="104"/>
                    </a:lnTo>
                    <a:lnTo>
                      <a:pt x="1248" y="0"/>
                    </a:lnTo>
                    <a:lnTo>
                      <a:pt x="1161" y="22"/>
                    </a:lnTo>
                    <a:lnTo>
                      <a:pt x="1069" y="38"/>
                    </a:lnTo>
                    <a:lnTo>
                      <a:pt x="874" y="71"/>
                    </a:lnTo>
                    <a:lnTo>
                      <a:pt x="673" y="93"/>
                    </a:lnTo>
                    <a:lnTo>
                      <a:pt x="483" y="126"/>
                    </a:lnTo>
                    <a:lnTo>
                      <a:pt x="391" y="142"/>
                    </a:lnTo>
                    <a:lnTo>
                      <a:pt x="309" y="158"/>
                    </a:lnTo>
                    <a:lnTo>
                      <a:pt x="228" y="180"/>
                    </a:lnTo>
                    <a:lnTo>
                      <a:pt x="163" y="202"/>
                    </a:lnTo>
                    <a:lnTo>
                      <a:pt x="103" y="229"/>
                    </a:lnTo>
                    <a:lnTo>
                      <a:pt x="54" y="256"/>
                    </a:lnTo>
                    <a:lnTo>
                      <a:pt x="22" y="294"/>
                    </a:lnTo>
                    <a:lnTo>
                      <a:pt x="0" y="332"/>
                    </a:lnTo>
                    <a:lnTo>
                      <a:pt x="0" y="332"/>
                    </a:lnTo>
                    <a:close/>
                  </a:path>
                </a:pathLst>
              </a:custGeom>
              <a:gradFill rotWithShape="0">
                <a:gsLst>
                  <a:gs pos="0">
                    <a:schemeClr val="bg1">
                      <a:gamma/>
                      <a:shade val="87843"/>
                      <a:invGamma/>
                    </a:schemeClr>
                  </a:gs>
                  <a:gs pos="100000">
                    <a:schemeClr val="bg1"/>
                  </a:gs>
                </a:gsLst>
                <a:lin ang="2700000" scaled="1"/>
              </a:gradFill>
              <a:ln w="9525">
                <a:noFill/>
                <a:round/>
                <a:headEnd/>
                <a:tailEnd/>
              </a:ln>
            </p:spPr>
            <p:txBody>
              <a:bodyPr/>
              <a:lstStyle/>
              <a:p>
                <a:pPr>
                  <a:defRPr/>
                </a:pPr>
                <a:endParaRPr lang="en-US">
                  <a:latin typeface="BONES" pitchFamily="-105" charset="0"/>
                  <a:ea typeface="+mn-ea"/>
                  <a:cs typeface="+mn-cs"/>
                </a:endParaRPr>
              </a:p>
            </p:txBody>
          </p:sp>
        </p:grpSp>
        <p:sp>
          <p:nvSpPr>
            <p:cNvPr id="6" name="Freeform 9"/>
            <p:cNvSpPr>
              <a:spLocks/>
            </p:cNvSpPr>
            <p:nvPr/>
          </p:nvSpPr>
          <p:spPr bwMode="hidden">
            <a:xfrm>
              <a:off x="3322" y="1341"/>
              <a:ext cx="1825" cy="1537"/>
            </a:xfrm>
            <a:custGeom>
              <a:avLst/>
              <a:gdLst/>
              <a:ahLst/>
              <a:cxnLst>
                <a:cxn ang="0">
                  <a:pos x="982" y="1061"/>
                </a:cxn>
                <a:cxn ang="0">
                  <a:pos x="1357" y="1012"/>
                </a:cxn>
                <a:cxn ang="0">
                  <a:pos x="1666" y="957"/>
                </a:cxn>
                <a:cxn ang="0">
                  <a:pos x="1916" y="897"/>
                </a:cxn>
                <a:cxn ang="0">
                  <a:pos x="2100" y="832"/>
                </a:cxn>
                <a:cxn ang="0">
                  <a:pos x="2220" y="756"/>
                </a:cxn>
                <a:cxn ang="0">
                  <a:pos x="2285" y="669"/>
                </a:cxn>
                <a:cxn ang="0">
                  <a:pos x="2290" y="560"/>
                </a:cxn>
                <a:cxn ang="0">
                  <a:pos x="2241" y="457"/>
                </a:cxn>
                <a:cxn ang="0">
                  <a:pos x="2144" y="364"/>
                </a:cxn>
                <a:cxn ang="0">
                  <a:pos x="2008" y="277"/>
                </a:cxn>
                <a:cxn ang="0">
                  <a:pos x="1769" y="157"/>
                </a:cxn>
                <a:cxn ang="0">
                  <a:pos x="1612" y="92"/>
                </a:cxn>
                <a:cxn ang="0">
                  <a:pos x="1476" y="43"/>
                </a:cxn>
                <a:cxn ang="0">
                  <a:pos x="1384" y="10"/>
                </a:cxn>
                <a:cxn ang="0">
                  <a:pos x="1346" y="0"/>
                </a:cxn>
                <a:cxn ang="0">
                  <a:pos x="1655" y="119"/>
                </a:cxn>
                <a:cxn ang="0">
                  <a:pos x="1948" y="255"/>
                </a:cxn>
                <a:cxn ang="0">
                  <a:pos x="2068" y="326"/>
                </a:cxn>
                <a:cxn ang="0">
                  <a:pos x="2171" y="402"/>
                </a:cxn>
                <a:cxn ang="0">
                  <a:pos x="2236" y="478"/>
                </a:cxn>
                <a:cxn ang="0">
                  <a:pos x="2263" y="560"/>
                </a:cxn>
                <a:cxn ang="0">
                  <a:pos x="2241" y="636"/>
                </a:cxn>
                <a:cxn ang="0">
                  <a:pos x="2171" y="702"/>
                </a:cxn>
                <a:cxn ang="0">
                  <a:pos x="2062" y="756"/>
                </a:cxn>
                <a:cxn ang="0">
                  <a:pos x="1921" y="800"/>
                </a:cxn>
                <a:cxn ang="0">
                  <a:pos x="1748" y="843"/>
                </a:cxn>
                <a:cxn ang="0">
                  <a:pos x="1351" y="908"/>
                </a:cxn>
                <a:cxn ang="0">
                  <a:pos x="923" y="968"/>
                </a:cxn>
                <a:cxn ang="0">
                  <a:pos x="521" y="1028"/>
                </a:cxn>
                <a:cxn ang="0">
                  <a:pos x="353" y="1066"/>
                </a:cxn>
                <a:cxn ang="0">
                  <a:pos x="206" y="1104"/>
                </a:cxn>
                <a:cxn ang="0">
                  <a:pos x="92" y="1148"/>
                </a:cxn>
                <a:cxn ang="0">
                  <a:pos x="22" y="1202"/>
                </a:cxn>
                <a:cxn ang="0">
                  <a:pos x="0" y="1262"/>
                </a:cxn>
                <a:cxn ang="0">
                  <a:pos x="27" y="1327"/>
                </a:cxn>
                <a:cxn ang="0">
                  <a:pos x="98" y="1382"/>
                </a:cxn>
                <a:cxn ang="0">
                  <a:pos x="196" y="1425"/>
                </a:cxn>
                <a:cxn ang="0">
                  <a:pos x="326" y="1469"/>
                </a:cxn>
                <a:cxn ang="0">
                  <a:pos x="217" y="1414"/>
                </a:cxn>
                <a:cxn ang="0">
                  <a:pos x="147" y="1360"/>
                </a:cxn>
                <a:cxn ang="0">
                  <a:pos x="120" y="1306"/>
                </a:cxn>
                <a:cxn ang="0">
                  <a:pos x="141" y="1257"/>
                </a:cxn>
                <a:cxn ang="0">
                  <a:pos x="212" y="1208"/>
                </a:cxn>
                <a:cxn ang="0">
                  <a:pos x="342" y="1164"/>
                </a:cxn>
                <a:cxn ang="0">
                  <a:pos x="527" y="1121"/>
                </a:cxn>
                <a:cxn ang="0">
                  <a:pos x="771" y="1088"/>
                </a:cxn>
              </a:cxnLst>
              <a:rect l="0" t="0" r="r" b="b"/>
              <a:pathLst>
                <a:path w="2296" h="1469">
                  <a:moveTo>
                    <a:pt x="771" y="1088"/>
                  </a:moveTo>
                  <a:lnTo>
                    <a:pt x="982" y="1061"/>
                  </a:lnTo>
                  <a:lnTo>
                    <a:pt x="1178" y="1034"/>
                  </a:lnTo>
                  <a:lnTo>
                    <a:pt x="1357" y="1012"/>
                  </a:lnTo>
                  <a:lnTo>
                    <a:pt x="1520" y="985"/>
                  </a:lnTo>
                  <a:lnTo>
                    <a:pt x="1666" y="957"/>
                  </a:lnTo>
                  <a:lnTo>
                    <a:pt x="1796" y="930"/>
                  </a:lnTo>
                  <a:lnTo>
                    <a:pt x="1916" y="897"/>
                  </a:lnTo>
                  <a:lnTo>
                    <a:pt x="2013" y="870"/>
                  </a:lnTo>
                  <a:lnTo>
                    <a:pt x="2100" y="832"/>
                  </a:lnTo>
                  <a:lnTo>
                    <a:pt x="2171" y="800"/>
                  </a:lnTo>
                  <a:lnTo>
                    <a:pt x="2220" y="756"/>
                  </a:lnTo>
                  <a:lnTo>
                    <a:pt x="2263" y="712"/>
                  </a:lnTo>
                  <a:lnTo>
                    <a:pt x="2285" y="669"/>
                  </a:lnTo>
                  <a:lnTo>
                    <a:pt x="2296" y="614"/>
                  </a:lnTo>
                  <a:lnTo>
                    <a:pt x="2290" y="560"/>
                  </a:lnTo>
                  <a:lnTo>
                    <a:pt x="2269" y="500"/>
                  </a:lnTo>
                  <a:lnTo>
                    <a:pt x="2241" y="457"/>
                  </a:lnTo>
                  <a:lnTo>
                    <a:pt x="2198" y="408"/>
                  </a:lnTo>
                  <a:lnTo>
                    <a:pt x="2144" y="364"/>
                  </a:lnTo>
                  <a:lnTo>
                    <a:pt x="2079" y="321"/>
                  </a:lnTo>
                  <a:lnTo>
                    <a:pt x="2008" y="277"/>
                  </a:lnTo>
                  <a:lnTo>
                    <a:pt x="1927" y="234"/>
                  </a:lnTo>
                  <a:lnTo>
                    <a:pt x="1769" y="157"/>
                  </a:lnTo>
                  <a:lnTo>
                    <a:pt x="1688" y="125"/>
                  </a:lnTo>
                  <a:lnTo>
                    <a:pt x="1612" y="92"/>
                  </a:lnTo>
                  <a:lnTo>
                    <a:pt x="1536" y="65"/>
                  </a:lnTo>
                  <a:lnTo>
                    <a:pt x="1476" y="43"/>
                  </a:lnTo>
                  <a:lnTo>
                    <a:pt x="1422" y="27"/>
                  </a:lnTo>
                  <a:lnTo>
                    <a:pt x="1384" y="10"/>
                  </a:lnTo>
                  <a:lnTo>
                    <a:pt x="1357" y="5"/>
                  </a:lnTo>
                  <a:lnTo>
                    <a:pt x="1346" y="0"/>
                  </a:lnTo>
                  <a:lnTo>
                    <a:pt x="1498" y="54"/>
                  </a:lnTo>
                  <a:lnTo>
                    <a:pt x="1655" y="119"/>
                  </a:lnTo>
                  <a:lnTo>
                    <a:pt x="1807" y="185"/>
                  </a:lnTo>
                  <a:lnTo>
                    <a:pt x="1948" y="255"/>
                  </a:lnTo>
                  <a:lnTo>
                    <a:pt x="2013" y="288"/>
                  </a:lnTo>
                  <a:lnTo>
                    <a:pt x="2068" y="326"/>
                  </a:lnTo>
                  <a:lnTo>
                    <a:pt x="2122" y="364"/>
                  </a:lnTo>
                  <a:lnTo>
                    <a:pt x="2171" y="402"/>
                  </a:lnTo>
                  <a:lnTo>
                    <a:pt x="2209" y="440"/>
                  </a:lnTo>
                  <a:lnTo>
                    <a:pt x="2236" y="478"/>
                  </a:lnTo>
                  <a:lnTo>
                    <a:pt x="2252" y="522"/>
                  </a:lnTo>
                  <a:lnTo>
                    <a:pt x="2263" y="560"/>
                  </a:lnTo>
                  <a:lnTo>
                    <a:pt x="2258" y="598"/>
                  </a:lnTo>
                  <a:lnTo>
                    <a:pt x="2241" y="636"/>
                  </a:lnTo>
                  <a:lnTo>
                    <a:pt x="2214" y="669"/>
                  </a:lnTo>
                  <a:lnTo>
                    <a:pt x="2171" y="702"/>
                  </a:lnTo>
                  <a:lnTo>
                    <a:pt x="2122" y="729"/>
                  </a:lnTo>
                  <a:lnTo>
                    <a:pt x="2062" y="756"/>
                  </a:lnTo>
                  <a:lnTo>
                    <a:pt x="1997" y="778"/>
                  </a:lnTo>
                  <a:lnTo>
                    <a:pt x="1921" y="800"/>
                  </a:lnTo>
                  <a:lnTo>
                    <a:pt x="1834" y="821"/>
                  </a:lnTo>
                  <a:lnTo>
                    <a:pt x="1748" y="843"/>
                  </a:lnTo>
                  <a:lnTo>
                    <a:pt x="1552" y="876"/>
                  </a:lnTo>
                  <a:lnTo>
                    <a:pt x="1351" y="908"/>
                  </a:lnTo>
                  <a:lnTo>
                    <a:pt x="1134" y="941"/>
                  </a:lnTo>
                  <a:lnTo>
                    <a:pt x="923" y="968"/>
                  </a:lnTo>
                  <a:lnTo>
                    <a:pt x="716" y="995"/>
                  </a:lnTo>
                  <a:lnTo>
                    <a:pt x="521" y="1028"/>
                  </a:lnTo>
                  <a:lnTo>
                    <a:pt x="434" y="1044"/>
                  </a:lnTo>
                  <a:lnTo>
                    <a:pt x="353" y="1066"/>
                  </a:lnTo>
                  <a:lnTo>
                    <a:pt x="277" y="1082"/>
                  </a:lnTo>
                  <a:lnTo>
                    <a:pt x="206" y="1104"/>
                  </a:lnTo>
                  <a:lnTo>
                    <a:pt x="147" y="1126"/>
                  </a:lnTo>
                  <a:lnTo>
                    <a:pt x="92" y="1148"/>
                  </a:lnTo>
                  <a:lnTo>
                    <a:pt x="54" y="1175"/>
                  </a:lnTo>
                  <a:lnTo>
                    <a:pt x="22" y="1202"/>
                  </a:lnTo>
                  <a:lnTo>
                    <a:pt x="6" y="1229"/>
                  </a:lnTo>
                  <a:lnTo>
                    <a:pt x="0" y="1262"/>
                  </a:lnTo>
                  <a:lnTo>
                    <a:pt x="11" y="1295"/>
                  </a:lnTo>
                  <a:lnTo>
                    <a:pt x="27" y="1327"/>
                  </a:lnTo>
                  <a:lnTo>
                    <a:pt x="54" y="1355"/>
                  </a:lnTo>
                  <a:lnTo>
                    <a:pt x="98" y="1382"/>
                  </a:lnTo>
                  <a:lnTo>
                    <a:pt x="141" y="1404"/>
                  </a:lnTo>
                  <a:lnTo>
                    <a:pt x="196" y="1425"/>
                  </a:lnTo>
                  <a:lnTo>
                    <a:pt x="261" y="1447"/>
                  </a:lnTo>
                  <a:lnTo>
                    <a:pt x="326" y="1469"/>
                  </a:lnTo>
                  <a:lnTo>
                    <a:pt x="266" y="1442"/>
                  </a:lnTo>
                  <a:lnTo>
                    <a:pt x="217" y="1414"/>
                  </a:lnTo>
                  <a:lnTo>
                    <a:pt x="174" y="1387"/>
                  </a:lnTo>
                  <a:lnTo>
                    <a:pt x="147" y="1360"/>
                  </a:lnTo>
                  <a:lnTo>
                    <a:pt x="125" y="1333"/>
                  </a:lnTo>
                  <a:lnTo>
                    <a:pt x="120" y="1306"/>
                  </a:lnTo>
                  <a:lnTo>
                    <a:pt x="125" y="1278"/>
                  </a:lnTo>
                  <a:lnTo>
                    <a:pt x="141" y="1257"/>
                  </a:lnTo>
                  <a:lnTo>
                    <a:pt x="174" y="1229"/>
                  </a:lnTo>
                  <a:lnTo>
                    <a:pt x="212" y="1208"/>
                  </a:lnTo>
                  <a:lnTo>
                    <a:pt x="272" y="1186"/>
                  </a:lnTo>
                  <a:lnTo>
                    <a:pt x="342" y="1164"/>
                  </a:lnTo>
                  <a:lnTo>
                    <a:pt x="423" y="1142"/>
                  </a:lnTo>
                  <a:lnTo>
                    <a:pt x="527" y="1121"/>
                  </a:lnTo>
                  <a:lnTo>
                    <a:pt x="641" y="1104"/>
                  </a:lnTo>
                  <a:lnTo>
                    <a:pt x="771" y="1088"/>
                  </a:lnTo>
                  <a:lnTo>
                    <a:pt x="771" y="1088"/>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a:defRPr/>
              </a:pPr>
              <a:endParaRPr lang="en-US">
                <a:latin typeface="BONES" pitchFamily="-105" charset="0"/>
                <a:ea typeface="+mn-ea"/>
                <a:cs typeface="+mn-cs"/>
              </a:endParaRPr>
            </a:p>
          </p:txBody>
        </p:sp>
        <p:sp>
          <p:nvSpPr>
            <p:cNvPr id="7" name="Freeform 10"/>
            <p:cNvSpPr>
              <a:spLocks/>
            </p:cNvSpPr>
            <p:nvPr/>
          </p:nvSpPr>
          <p:spPr bwMode="hidden">
            <a:xfrm>
              <a:off x="0" y="0"/>
              <a:ext cx="5758" cy="1776"/>
            </a:xfrm>
            <a:custGeom>
              <a:avLst/>
              <a:gdLst>
                <a:gd name="T0" fmla="*/ 0 w 5740"/>
                <a:gd name="T1" fmla="*/ 0 h 1906"/>
                <a:gd name="T2" fmla="*/ 0 w 5740"/>
                <a:gd name="T3" fmla="*/ 1010 h 1906"/>
                <a:gd name="T4" fmla="*/ 5902 w 5740"/>
                <a:gd name="T5" fmla="*/ 1010 h 1906"/>
                <a:gd name="T6" fmla="*/ 5902 w 5740"/>
                <a:gd name="T7" fmla="*/ 0 h 1906"/>
                <a:gd name="T8" fmla="*/ 0 w 5740"/>
                <a:gd name="T9" fmla="*/ 0 h 1906"/>
                <a:gd name="T10" fmla="*/ 0 w 5740"/>
                <a:gd name="T11" fmla="*/ 0 h 190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740" h="1906">
                  <a:moveTo>
                    <a:pt x="0" y="0"/>
                  </a:moveTo>
                  <a:lnTo>
                    <a:pt x="0" y="1906"/>
                  </a:lnTo>
                  <a:lnTo>
                    <a:pt x="5740" y="1906"/>
                  </a:lnTo>
                  <a:lnTo>
                    <a:pt x="5740" y="0"/>
                  </a:lnTo>
                  <a:lnTo>
                    <a:pt x="0" y="0"/>
                  </a:lnTo>
                  <a:close/>
                </a:path>
              </a:pathLst>
            </a:custGeom>
            <a:gradFill rotWithShape="0">
              <a:gsLst>
                <a:gs pos="0">
                  <a:schemeClr val="bg2"/>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grpSp>
      <p:sp>
        <p:nvSpPr>
          <p:cNvPr id="454667" name="Rectangle 11"/>
          <p:cNvSpPr>
            <a:spLocks noGrp="1" noChangeArrowheads="1"/>
          </p:cNvSpPr>
          <p:nvPr>
            <p:ph type="ctrTitle" sz="quarter"/>
          </p:nvPr>
        </p:nvSpPr>
        <p:spPr>
          <a:xfrm>
            <a:off x="685800" y="1736725"/>
            <a:ext cx="7772400" cy="1920875"/>
          </a:xfrm>
        </p:spPr>
        <p:txBody>
          <a:bodyPr/>
          <a:lstStyle>
            <a:lvl1pPr>
              <a:defRPr sz="6000"/>
            </a:lvl1pPr>
          </a:lstStyle>
          <a:p>
            <a:r>
              <a:rPr lang="en-US"/>
              <a:t>Click to edit Master title style</a:t>
            </a:r>
          </a:p>
        </p:txBody>
      </p:sp>
      <p:sp>
        <p:nvSpPr>
          <p:cNvPr id="454668" name="Rectangle 12"/>
          <p:cNvSpPr>
            <a:spLocks noGrp="1" noChangeArrowheads="1"/>
          </p:cNvSpPr>
          <p:nvPr>
            <p:ph type="subTitle" sz="quarter" idx="1"/>
          </p:nvPr>
        </p:nvSpPr>
        <p:spPr>
          <a:xfrm>
            <a:off x="1371600" y="3886200"/>
            <a:ext cx="6400800" cy="1752600"/>
          </a:xfrm>
        </p:spPr>
        <p:txBody>
          <a:bodyPr/>
          <a:lstStyle>
            <a:lvl1pPr marL="0" indent="0" algn="ctr">
              <a:buFont typeface="Wingdings" pitchFamily="-105" charset="2"/>
              <a:buNone/>
              <a:defRPr/>
            </a:lvl1pPr>
          </a:lstStyle>
          <a:p>
            <a:r>
              <a:rPr lang="en-US"/>
              <a:t>Click to edit Master subtitle style</a:t>
            </a:r>
          </a:p>
        </p:txBody>
      </p:sp>
      <p:sp>
        <p:nvSpPr>
          <p:cNvPr id="13" name="Rectangle 13"/>
          <p:cNvSpPr>
            <a:spLocks noGrp="1" noChangeArrowheads="1"/>
          </p:cNvSpPr>
          <p:nvPr>
            <p:ph type="dt" sz="quarter" idx="10"/>
          </p:nvPr>
        </p:nvSpPr>
        <p:spPr>
          <a:xfrm>
            <a:off x="457200" y="6248400"/>
            <a:ext cx="2133600" cy="476250"/>
          </a:xfrm>
        </p:spPr>
        <p:txBody>
          <a:bodyPr/>
          <a:lstStyle>
            <a:lvl1pPr>
              <a:defRPr/>
            </a:lvl1pPr>
          </a:lstStyle>
          <a:p>
            <a:pPr>
              <a:defRPr/>
            </a:pPr>
            <a:endParaRPr lang="en-US"/>
          </a:p>
        </p:txBody>
      </p:sp>
      <p:sp>
        <p:nvSpPr>
          <p:cNvPr id="14" name="Rectangle 14"/>
          <p:cNvSpPr>
            <a:spLocks noGrp="1" noChangeArrowheads="1"/>
          </p:cNvSpPr>
          <p:nvPr>
            <p:ph type="ftr" sz="quarter" idx="11"/>
          </p:nvPr>
        </p:nvSpPr>
        <p:spPr>
          <a:xfrm>
            <a:off x="3124200" y="6251575"/>
            <a:ext cx="2895600" cy="476250"/>
          </a:xfrm>
        </p:spPr>
        <p:txBody>
          <a:bodyPr/>
          <a:lstStyle>
            <a:lvl1pPr>
              <a:defRPr/>
            </a:lvl1pPr>
          </a:lstStyle>
          <a:p>
            <a:pPr>
              <a:defRPr/>
            </a:pPr>
            <a:endParaRPr lang="en-US"/>
          </a:p>
        </p:txBody>
      </p:sp>
      <p:sp>
        <p:nvSpPr>
          <p:cNvPr id="15" name="Rectangle 15"/>
          <p:cNvSpPr>
            <a:spLocks noGrp="1" noChangeArrowheads="1"/>
          </p:cNvSpPr>
          <p:nvPr>
            <p:ph type="sldNum" sz="quarter" idx="12"/>
          </p:nvPr>
        </p:nvSpPr>
        <p:spPr>
          <a:xfrm>
            <a:off x="6553200" y="6254750"/>
            <a:ext cx="2133600" cy="476250"/>
          </a:xfrm>
        </p:spPr>
        <p:txBody>
          <a:bodyPr/>
          <a:lstStyle>
            <a:lvl1pPr>
              <a:defRPr/>
            </a:lvl1pPr>
          </a:lstStyle>
          <a:p>
            <a:pPr>
              <a:defRPr/>
            </a:pPr>
            <a:fld id="{08281043-1964-8E4F-A25C-1B8A1D71A169}" type="slidenum">
              <a:rPr lang="en-US"/>
              <a:pPr>
                <a:defRPr/>
              </a:pPr>
              <a:t>‹#›</a:t>
            </a:fld>
            <a:endParaRPr lang="en-US"/>
          </a:p>
        </p:txBody>
      </p:sp>
    </p:spTree>
    <p:extLst>
      <p:ext uri="{BB962C8B-B14F-4D97-AF65-F5344CB8AC3E}">
        <p14:creationId xmlns:p14="http://schemas.microsoft.com/office/powerpoint/2010/main" val="3619957511"/>
      </p:ext>
    </p:extLst>
  </p:cSld>
  <p:clrMapOvr>
    <a:masterClrMapping/>
  </p:clrMapOvr>
</p:sldLayout>
</file>

<file path=ppt/slideLayouts/slideLayout470.xml><?xml version="1.0" encoding="utf-8"?>
<p:sldLayout xmlns:a="http://schemas.openxmlformats.org/drawingml/2006/main" xmlns:r="http://schemas.openxmlformats.org/officeDocument/2006/relationships" xmlns:p="http://schemas.openxmlformats.org/presentationml/2006/main" showMasterSp="0" type="tx">
  <p:cSld name="1_Default - Title and Content copy 1">
    <p:spTree>
      <p:nvGrpSpPr>
        <p:cNvPr id="1" name=""/>
        <p:cNvGrpSpPr/>
        <p:nvPr/>
      </p:nvGrpSpPr>
      <p:grpSpPr>
        <a:xfrm>
          <a:off x="0" y="0"/>
          <a:ext cx="0" cy="0"/>
          <a:chOff x="0" y="0"/>
          <a:chExt cx="0" cy="0"/>
        </a:xfrm>
      </p:grpSpPr>
      <p:pic>
        <p:nvPicPr>
          <p:cNvPr id="405" name="Relevance of Genesis in Today's World_Scripture.jpg" descr="Relevance of Genesis in Today's World_Scripture.jpg"/>
          <p:cNvPicPr>
            <a:picLocks noChangeAspect="1"/>
          </p:cNvPicPr>
          <p:nvPr/>
        </p:nvPicPr>
        <p:blipFill>
          <a:blip r:embed="rId2"/>
          <a:stretch>
            <a:fillRect/>
          </a:stretch>
        </p:blipFill>
        <p:spPr>
          <a:xfrm>
            <a:off x="-27852" y="0"/>
            <a:ext cx="9173171" cy="6878982"/>
          </a:xfrm>
          <a:prstGeom prst="rect">
            <a:avLst/>
          </a:prstGeom>
        </p:spPr>
      </p:pic>
      <p:sp>
        <p:nvSpPr>
          <p:cNvPr id="406" name="Title Text"/>
          <p:cNvSpPr txBox="1">
            <a:spLocks noGrp="1"/>
          </p:cNvSpPr>
          <p:nvPr>
            <p:ph type="title"/>
          </p:nvPr>
        </p:nvSpPr>
        <p:spPr>
          <a:xfrm>
            <a:off x="666837" y="520700"/>
            <a:ext cx="7811517" cy="965201"/>
          </a:xfrm>
          <a:prstGeom prst="rect">
            <a:avLst/>
          </a:prstGeom>
          <a:ln>
            <a:round/>
          </a:ln>
        </p:spPr>
        <p:txBody>
          <a:bodyPr anchor="t"/>
          <a:lstStyle>
            <a:lvl1pPr algn="l" defTabSz="342900">
              <a:defRPr sz="4013">
                <a:solidFill>
                  <a:srgbClr val="FEFCDD"/>
                </a:solidFill>
                <a:effectLst>
                  <a:outerShdw blurRad="38100" dist="38100" dir="2700000" rotWithShape="0">
                    <a:srgbClr val="000000">
                      <a:alpha val="43137"/>
                    </a:srgbClr>
                  </a:outerShdw>
                </a:effectLst>
                <a:uFill>
                  <a:solidFill>
                    <a:srgbClr val="FEFCDD"/>
                  </a:solidFill>
                </a:uFill>
                <a:latin typeface="Helvetica"/>
                <a:ea typeface="Helvetica"/>
                <a:cs typeface="Helvetica"/>
                <a:sym typeface="Helvetica"/>
              </a:defRPr>
            </a:lvl1pPr>
          </a:lstStyle>
          <a:p>
            <a:r>
              <a:t>Title Text</a:t>
            </a:r>
          </a:p>
        </p:txBody>
      </p:sp>
      <p:sp>
        <p:nvSpPr>
          <p:cNvPr id="407" name="Body Level One…"/>
          <p:cNvSpPr txBox="1">
            <a:spLocks noGrp="1"/>
          </p:cNvSpPr>
          <p:nvPr>
            <p:ph type="body" idx="1"/>
          </p:nvPr>
        </p:nvSpPr>
        <p:spPr>
          <a:xfrm>
            <a:off x="662073" y="1485900"/>
            <a:ext cx="7825807" cy="5372100"/>
          </a:xfrm>
          <a:prstGeom prst="rect">
            <a:avLst/>
          </a:prstGeom>
          <a:ln>
            <a:round/>
          </a:ln>
        </p:spPr>
        <p:txBody>
          <a:bodyPr anchor="t"/>
          <a:lstStyle>
            <a:lvl1pPr marL="0" indent="0" defTabSz="342900">
              <a:spcBef>
                <a:spcPts val="0"/>
              </a:spcBef>
              <a:buSzTx/>
              <a:buNone/>
              <a:defRPr sz="3000">
                <a:solidFill>
                  <a:srgbClr val="FEFCDD"/>
                </a:solidFill>
                <a:effectLst>
                  <a:outerShdw blurRad="38100" dist="38100" dir="2700000" rotWithShape="0">
                    <a:srgbClr val="000000">
                      <a:alpha val="43137"/>
                    </a:srgbClr>
                  </a:outerShdw>
                </a:effectLst>
                <a:uFill>
                  <a:solidFill>
                    <a:srgbClr val="FEFCDD"/>
                  </a:solidFill>
                </a:uFill>
                <a:latin typeface="Helvetica"/>
                <a:ea typeface="Helvetica"/>
                <a:cs typeface="Helvetica"/>
                <a:sym typeface="Helvetica"/>
              </a:defRPr>
            </a:lvl1pPr>
            <a:lvl2pPr marL="0" indent="0" defTabSz="342900">
              <a:spcBef>
                <a:spcPts val="0"/>
              </a:spcBef>
              <a:buSzTx/>
              <a:buNone/>
              <a:defRPr sz="3000">
                <a:solidFill>
                  <a:srgbClr val="FEFCDD"/>
                </a:solidFill>
                <a:effectLst>
                  <a:outerShdw blurRad="38100" dist="38100" dir="2700000" rotWithShape="0">
                    <a:srgbClr val="000000">
                      <a:alpha val="43137"/>
                    </a:srgbClr>
                  </a:outerShdw>
                </a:effectLst>
                <a:uFill>
                  <a:solidFill>
                    <a:srgbClr val="FEFCDD"/>
                  </a:solidFill>
                </a:uFill>
                <a:latin typeface="Helvetica"/>
                <a:ea typeface="Helvetica"/>
                <a:cs typeface="Helvetica"/>
                <a:sym typeface="Helvetica"/>
              </a:defRPr>
            </a:lvl2pPr>
            <a:lvl3pPr marL="0" indent="0" defTabSz="342900">
              <a:spcBef>
                <a:spcPts val="0"/>
              </a:spcBef>
              <a:buSzTx/>
              <a:buNone/>
              <a:defRPr sz="3000">
                <a:solidFill>
                  <a:srgbClr val="FEFCDD"/>
                </a:solidFill>
                <a:effectLst>
                  <a:outerShdw blurRad="38100" dist="38100" dir="2700000" rotWithShape="0">
                    <a:srgbClr val="000000">
                      <a:alpha val="43137"/>
                    </a:srgbClr>
                  </a:outerShdw>
                </a:effectLst>
                <a:uFill>
                  <a:solidFill>
                    <a:srgbClr val="FEFCDD"/>
                  </a:solidFill>
                </a:uFill>
                <a:latin typeface="Helvetica"/>
                <a:ea typeface="Helvetica"/>
                <a:cs typeface="Helvetica"/>
                <a:sym typeface="Helvetica"/>
              </a:defRPr>
            </a:lvl3pPr>
            <a:lvl4pPr marL="0" indent="0" defTabSz="342900">
              <a:spcBef>
                <a:spcPts val="0"/>
              </a:spcBef>
              <a:buSzTx/>
              <a:buNone/>
              <a:defRPr sz="3000">
                <a:solidFill>
                  <a:srgbClr val="FEFCDD"/>
                </a:solidFill>
                <a:effectLst>
                  <a:outerShdw blurRad="38100" dist="38100" dir="2700000" rotWithShape="0">
                    <a:srgbClr val="000000">
                      <a:alpha val="43137"/>
                    </a:srgbClr>
                  </a:outerShdw>
                </a:effectLst>
                <a:uFill>
                  <a:solidFill>
                    <a:srgbClr val="FEFCDD"/>
                  </a:solidFill>
                </a:uFill>
                <a:latin typeface="Helvetica"/>
                <a:ea typeface="Helvetica"/>
                <a:cs typeface="Helvetica"/>
                <a:sym typeface="Helvetica"/>
              </a:defRPr>
            </a:lvl4pPr>
            <a:lvl5pPr marL="0" indent="0" defTabSz="342900">
              <a:spcBef>
                <a:spcPts val="0"/>
              </a:spcBef>
              <a:buSzTx/>
              <a:buNone/>
              <a:defRPr sz="3000">
                <a:solidFill>
                  <a:srgbClr val="FEFCDD"/>
                </a:solidFill>
                <a:effectLst>
                  <a:outerShdw blurRad="38100" dist="38100" dir="2700000" rotWithShape="0">
                    <a:srgbClr val="000000">
                      <a:alpha val="43137"/>
                    </a:srgbClr>
                  </a:outerShdw>
                </a:effectLst>
                <a:uFill>
                  <a:solidFill>
                    <a:srgbClr val="FEFCDD"/>
                  </a:solidFill>
                </a:uFill>
                <a:latin typeface="Helvetica"/>
                <a:ea typeface="Helvetica"/>
                <a:cs typeface="Helvetica"/>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408" name="Slide Number"/>
          <p:cNvSpPr txBox="1">
            <a:spLocks noGrp="1"/>
          </p:cNvSpPr>
          <p:nvPr>
            <p:ph type="sldNum" sz="quarter" idx="2"/>
          </p:nvPr>
        </p:nvSpPr>
        <p:spPr>
          <a:xfrm>
            <a:off x="8515278" y="6581775"/>
            <a:ext cx="171522" cy="171842"/>
          </a:xfrm>
          <a:prstGeom prst="rect">
            <a:avLst/>
          </a:prstGeom>
        </p:spPr>
        <p:txBody>
          <a:bodyPr/>
          <a:lstStyle>
            <a:lvl1pPr algn="r" defTabSz="342900">
              <a:defRPr sz="450">
                <a:uFill>
                  <a:solidFill>
                    <a:srgbClr val="000000"/>
                  </a:solidFill>
                </a:uFill>
              </a:defRPr>
            </a:lvl1pPr>
          </a:lstStyle>
          <a:p>
            <a:fld id="{86CB4B4D-7CA3-9044-876B-883B54F8677D}" type="slidenum">
              <a:t>‹#›</a:t>
            </a:fld>
            <a:endParaRPr/>
          </a:p>
        </p:txBody>
      </p:sp>
    </p:spTree>
    <p:extLst>
      <p:ext uri="{BB962C8B-B14F-4D97-AF65-F5344CB8AC3E}">
        <p14:creationId xmlns:p14="http://schemas.microsoft.com/office/powerpoint/2010/main" val="512919957"/>
      </p:ext>
    </p:extLst>
  </p:cSld>
  <p:clrMapOvr>
    <a:masterClrMapping/>
  </p:clrMapOvr>
  <p:transition spd="med"/>
</p:sldLayout>
</file>

<file path=ppt/slideLayouts/slideLayout471.xml><?xml version="1.0" encoding="utf-8"?>
<p:sldLayout xmlns:a="http://schemas.openxmlformats.org/drawingml/2006/main" xmlns:r="http://schemas.openxmlformats.org/officeDocument/2006/relationships" xmlns:p="http://schemas.openxmlformats.org/presentationml/2006/main" showMasterSp="0" type="tx">
  <p:cSld name="1_Default - Title and Content copy 3">
    <p:spTree>
      <p:nvGrpSpPr>
        <p:cNvPr id="1" name=""/>
        <p:cNvGrpSpPr/>
        <p:nvPr/>
      </p:nvGrpSpPr>
      <p:grpSpPr>
        <a:xfrm>
          <a:off x="0" y="0"/>
          <a:ext cx="0" cy="0"/>
          <a:chOff x="0" y="0"/>
          <a:chExt cx="0" cy="0"/>
        </a:xfrm>
      </p:grpSpPr>
      <p:pic>
        <p:nvPicPr>
          <p:cNvPr id="415" name="Relevance of Genesis in Today's World_Scripture.jpg" descr="Relevance of Genesis in Today's World_Scripture.jpg"/>
          <p:cNvPicPr>
            <a:picLocks noChangeAspect="1"/>
          </p:cNvPicPr>
          <p:nvPr/>
        </p:nvPicPr>
        <p:blipFill>
          <a:blip r:embed="rId2"/>
          <a:stretch>
            <a:fillRect/>
          </a:stretch>
        </p:blipFill>
        <p:spPr>
          <a:xfrm>
            <a:off x="-27852" y="0"/>
            <a:ext cx="9173171" cy="6878982"/>
          </a:xfrm>
          <a:prstGeom prst="rect">
            <a:avLst/>
          </a:prstGeom>
        </p:spPr>
      </p:pic>
      <p:sp>
        <p:nvSpPr>
          <p:cNvPr id="416" name="Title Text"/>
          <p:cNvSpPr txBox="1">
            <a:spLocks noGrp="1"/>
          </p:cNvSpPr>
          <p:nvPr>
            <p:ph type="title"/>
          </p:nvPr>
        </p:nvSpPr>
        <p:spPr>
          <a:xfrm>
            <a:off x="666837" y="520700"/>
            <a:ext cx="7811517" cy="965201"/>
          </a:xfrm>
          <a:prstGeom prst="rect">
            <a:avLst/>
          </a:prstGeom>
          <a:ln>
            <a:round/>
          </a:ln>
        </p:spPr>
        <p:txBody>
          <a:bodyPr anchor="t"/>
          <a:lstStyle>
            <a:lvl1pPr algn="l" defTabSz="342900">
              <a:defRPr sz="4013">
                <a:solidFill>
                  <a:srgbClr val="FEFCDD"/>
                </a:solidFill>
                <a:effectLst>
                  <a:outerShdw blurRad="38100" dist="38100" dir="2700000" rotWithShape="0">
                    <a:srgbClr val="000000">
                      <a:alpha val="43137"/>
                    </a:srgbClr>
                  </a:outerShdw>
                </a:effectLst>
                <a:uFill>
                  <a:solidFill>
                    <a:srgbClr val="FEFCDD"/>
                  </a:solidFill>
                </a:uFill>
                <a:latin typeface="Helvetica"/>
                <a:ea typeface="Helvetica"/>
                <a:cs typeface="Helvetica"/>
                <a:sym typeface="Helvetica"/>
              </a:defRPr>
            </a:lvl1pPr>
          </a:lstStyle>
          <a:p>
            <a:r>
              <a:t>Title Text</a:t>
            </a:r>
          </a:p>
        </p:txBody>
      </p:sp>
      <p:sp>
        <p:nvSpPr>
          <p:cNvPr id="417" name="Body Level One…"/>
          <p:cNvSpPr txBox="1">
            <a:spLocks noGrp="1"/>
          </p:cNvSpPr>
          <p:nvPr>
            <p:ph type="body" idx="1"/>
          </p:nvPr>
        </p:nvSpPr>
        <p:spPr>
          <a:xfrm>
            <a:off x="662073" y="1485900"/>
            <a:ext cx="7825807" cy="5372100"/>
          </a:xfrm>
          <a:prstGeom prst="rect">
            <a:avLst/>
          </a:prstGeom>
          <a:ln>
            <a:round/>
          </a:ln>
        </p:spPr>
        <p:txBody>
          <a:bodyPr anchor="t"/>
          <a:lstStyle>
            <a:lvl1pPr marL="0" indent="0" defTabSz="342900">
              <a:spcBef>
                <a:spcPts val="0"/>
              </a:spcBef>
              <a:buSzTx/>
              <a:buNone/>
              <a:defRPr sz="3000">
                <a:solidFill>
                  <a:srgbClr val="FEFCDD"/>
                </a:solidFill>
                <a:effectLst>
                  <a:outerShdw blurRad="38100" dist="38100" dir="2700000" rotWithShape="0">
                    <a:srgbClr val="000000">
                      <a:alpha val="43137"/>
                    </a:srgbClr>
                  </a:outerShdw>
                </a:effectLst>
                <a:uFill>
                  <a:solidFill>
                    <a:srgbClr val="FEFCDD"/>
                  </a:solidFill>
                </a:uFill>
                <a:latin typeface="Helvetica"/>
                <a:ea typeface="Helvetica"/>
                <a:cs typeface="Helvetica"/>
                <a:sym typeface="Helvetica"/>
              </a:defRPr>
            </a:lvl1pPr>
            <a:lvl2pPr marL="0" indent="0" defTabSz="342900">
              <a:spcBef>
                <a:spcPts val="0"/>
              </a:spcBef>
              <a:buSzTx/>
              <a:buNone/>
              <a:defRPr sz="3000">
                <a:solidFill>
                  <a:srgbClr val="FEFCDD"/>
                </a:solidFill>
                <a:effectLst>
                  <a:outerShdw blurRad="38100" dist="38100" dir="2700000" rotWithShape="0">
                    <a:srgbClr val="000000">
                      <a:alpha val="43137"/>
                    </a:srgbClr>
                  </a:outerShdw>
                </a:effectLst>
                <a:uFill>
                  <a:solidFill>
                    <a:srgbClr val="FEFCDD"/>
                  </a:solidFill>
                </a:uFill>
                <a:latin typeface="Helvetica"/>
                <a:ea typeface="Helvetica"/>
                <a:cs typeface="Helvetica"/>
                <a:sym typeface="Helvetica"/>
              </a:defRPr>
            </a:lvl2pPr>
            <a:lvl3pPr marL="0" indent="0" defTabSz="342900">
              <a:spcBef>
                <a:spcPts val="0"/>
              </a:spcBef>
              <a:buSzTx/>
              <a:buNone/>
              <a:defRPr sz="3000">
                <a:solidFill>
                  <a:srgbClr val="FEFCDD"/>
                </a:solidFill>
                <a:effectLst>
                  <a:outerShdw blurRad="38100" dist="38100" dir="2700000" rotWithShape="0">
                    <a:srgbClr val="000000">
                      <a:alpha val="43137"/>
                    </a:srgbClr>
                  </a:outerShdw>
                </a:effectLst>
                <a:uFill>
                  <a:solidFill>
                    <a:srgbClr val="FEFCDD"/>
                  </a:solidFill>
                </a:uFill>
                <a:latin typeface="Helvetica"/>
                <a:ea typeface="Helvetica"/>
                <a:cs typeface="Helvetica"/>
                <a:sym typeface="Helvetica"/>
              </a:defRPr>
            </a:lvl3pPr>
            <a:lvl4pPr marL="0" indent="0" defTabSz="342900">
              <a:spcBef>
                <a:spcPts val="0"/>
              </a:spcBef>
              <a:buSzTx/>
              <a:buNone/>
              <a:defRPr sz="3000">
                <a:solidFill>
                  <a:srgbClr val="FEFCDD"/>
                </a:solidFill>
                <a:effectLst>
                  <a:outerShdw blurRad="38100" dist="38100" dir="2700000" rotWithShape="0">
                    <a:srgbClr val="000000">
                      <a:alpha val="43137"/>
                    </a:srgbClr>
                  </a:outerShdw>
                </a:effectLst>
                <a:uFill>
                  <a:solidFill>
                    <a:srgbClr val="FEFCDD"/>
                  </a:solidFill>
                </a:uFill>
                <a:latin typeface="Helvetica"/>
                <a:ea typeface="Helvetica"/>
                <a:cs typeface="Helvetica"/>
                <a:sym typeface="Helvetica"/>
              </a:defRPr>
            </a:lvl4pPr>
            <a:lvl5pPr marL="0" indent="0" defTabSz="342900">
              <a:spcBef>
                <a:spcPts val="0"/>
              </a:spcBef>
              <a:buSzTx/>
              <a:buNone/>
              <a:defRPr sz="3000">
                <a:solidFill>
                  <a:srgbClr val="FEFCDD"/>
                </a:solidFill>
                <a:effectLst>
                  <a:outerShdw blurRad="38100" dist="38100" dir="2700000" rotWithShape="0">
                    <a:srgbClr val="000000">
                      <a:alpha val="43137"/>
                    </a:srgbClr>
                  </a:outerShdw>
                </a:effectLst>
                <a:uFill>
                  <a:solidFill>
                    <a:srgbClr val="FEFCDD"/>
                  </a:solidFill>
                </a:uFill>
                <a:latin typeface="Helvetica"/>
                <a:ea typeface="Helvetica"/>
                <a:cs typeface="Helvetica"/>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418" name="Slide Number"/>
          <p:cNvSpPr txBox="1">
            <a:spLocks noGrp="1"/>
          </p:cNvSpPr>
          <p:nvPr>
            <p:ph type="sldNum" sz="quarter" idx="2"/>
          </p:nvPr>
        </p:nvSpPr>
        <p:spPr>
          <a:xfrm>
            <a:off x="8515278" y="6581775"/>
            <a:ext cx="171522" cy="171842"/>
          </a:xfrm>
          <a:prstGeom prst="rect">
            <a:avLst/>
          </a:prstGeom>
        </p:spPr>
        <p:txBody>
          <a:bodyPr/>
          <a:lstStyle>
            <a:lvl1pPr algn="r" defTabSz="342900">
              <a:defRPr sz="450">
                <a:uFill>
                  <a:solidFill>
                    <a:srgbClr val="000000"/>
                  </a:solidFill>
                </a:uFill>
              </a:defRPr>
            </a:lvl1pPr>
          </a:lstStyle>
          <a:p>
            <a:fld id="{86CB4B4D-7CA3-9044-876B-883B54F8677D}" type="slidenum">
              <a:t>‹#›</a:t>
            </a:fld>
            <a:endParaRPr/>
          </a:p>
        </p:txBody>
      </p:sp>
    </p:spTree>
    <p:extLst>
      <p:ext uri="{BB962C8B-B14F-4D97-AF65-F5344CB8AC3E}">
        <p14:creationId xmlns:p14="http://schemas.microsoft.com/office/powerpoint/2010/main" val="2832210824"/>
      </p:ext>
    </p:extLst>
  </p:cSld>
  <p:clrMapOvr>
    <a:masterClrMapping/>
  </p:clrMapOvr>
  <p:transition spd="med"/>
</p:sldLayout>
</file>

<file path=ppt/slideLayouts/slideLayout472.xml><?xml version="1.0" encoding="utf-8"?>
<p:sldLayout xmlns:a="http://schemas.openxmlformats.org/drawingml/2006/main" xmlns:r="http://schemas.openxmlformats.org/officeDocument/2006/relationships" xmlns:p="http://schemas.openxmlformats.org/presentationml/2006/main" showMasterSp="0" type="tx">
  <p:cSld name="Pictures">
    <p:spTree>
      <p:nvGrpSpPr>
        <p:cNvPr id="1" name=""/>
        <p:cNvGrpSpPr/>
        <p:nvPr/>
      </p:nvGrpSpPr>
      <p:grpSpPr>
        <a:xfrm>
          <a:off x="0" y="0"/>
          <a:ext cx="0" cy="0"/>
          <a:chOff x="0" y="0"/>
          <a:chExt cx="0" cy="0"/>
        </a:xfrm>
      </p:grpSpPr>
      <p:pic>
        <p:nvPicPr>
          <p:cNvPr id="425" name="Strips_LightBlue.png" descr="Strips_LightBlue.png"/>
          <p:cNvPicPr>
            <a:picLocks noChangeAspect="1"/>
          </p:cNvPicPr>
          <p:nvPr/>
        </p:nvPicPr>
        <p:blipFill>
          <a:blip r:embed="rId2"/>
          <a:stretch>
            <a:fillRect/>
          </a:stretch>
        </p:blipFill>
        <p:spPr>
          <a:xfrm>
            <a:off x="0" y="0"/>
            <a:ext cx="9144000" cy="6858000"/>
          </a:xfrm>
          <a:prstGeom prst="rect">
            <a:avLst/>
          </a:prstGeom>
          <a:ln w="12700">
            <a:miter lim="400000"/>
          </a:ln>
        </p:spPr>
      </p:pic>
      <p:sp>
        <p:nvSpPr>
          <p:cNvPr id="426" name="Rounded Rectangle"/>
          <p:cNvSpPr/>
          <p:nvPr/>
        </p:nvSpPr>
        <p:spPr>
          <a:xfrm>
            <a:off x="1600200" y="863600"/>
            <a:ext cx="5943600" cy="5118100"/>
          </a:xfrm>
          <a:prstGeom prst="roundRect">
            <a:avLst>
              <a:gd name="adj" fmla="val 1861"/>
            </a:avLst>
          </a:prstGeom>
          <a:solidFill>
            <a:srgbClr val="38220C"/>
          </a:solidFill>
          <a:ln w="63500">
            <a:solidFill>
              <a:srgbClr val="E7E7E7"/>
            </a:solidFill>
            <a:miter lim="400000"/>
          </a:ln>
        </p:spPr>
        <p:txBody>
          <a:bodyPr lIns="19050" tIns="19050" rIns="19050" bIns="19050" anchor="ctr"/>
          <a:lstStyle/>
          <a:p>
            <a:pPr defTabSz="219075">
              <a:defRPr sz="4000">
                <a:solidFill>
                  <a:srgbClr val="FFFFFF"/>
                </a:solidFill>
                <a:effectLst>
                  <a:outerShdw blurRad="38100" dist="12700" dir="5400000" rotWithShape="0">
                    <a:srgbClr val="000000">
                      <a:alpha val="50000"/>
                    </a:srgbClr>
                  </a:outerShdw>
                </a:effectLst>
              </a:defRPr>
            </a:pPr>
            <a:endParaRPr sz="1500"/>
          </a:p>
        </p:txBody>
      </p:sp>
      <p:sp>
        <p:nvSpPr>
          <p:cNvPr id="427" name="Title Text"/>
          <p:cNvSpPr txBox="1">
            <a:spLocks noGrp="1"/>
          </p:cNvSpPr>
          <p:nvPr>
            <p:ph type="title"/>
          </p:nvPr>
        </p:nvSpPr>
        <p:spPr>
          <a:prstGeom prst="rect">
            <a:avLst/>
          </a:prstGeom>
        </p:spPr>
        <p:txBody>
          <a:bodyPr/>
          <a:lstStyle/>
          <a:p>
            <a:r>
              <a:t>Title Text</a:t>
            </a:r>
          </a:p>
        </p:txBody>
      </p:sp>
      <p:sp>
        <p:nvSpPr>
          <p:cNvPr id="428"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94779865"/>
      </p:ext>
    </p:extLst>
  </p:cSld>
  <p:clrMapOvr>
    <a:masterClrMapping/>
  </p:clrMapOvr>
  <p:transition spd="med"/>
</p:sldLayout>
</file>

<file path=ppt/slideLayouts/slideLayout473.xml><?xml version="1.0" encoding="utf-8"?>
<p:sldLayout xmlns:a="http://schemas.openxmlformats.org/drawingml/2006/main" xmlns:r="http://schemas.openxmlformats.org/officeDocument/2006/relationships" xmlns:p="http://schemas.openxmlformats.org/presentationml/2006/main" showMasterSp="0" type="tx">
  <p:cSld name="Default - 3_Title and Content copy 2">
    <p:spTree>
      <p:nvGrpSpPr>
        <p:cNvPr id="1" name=""/>
        <p:cNvGrpSpPr/>
        <p:nvPr/>
      </p:nvGrpSpPr>
      <p:grpSpPr>
        <a:xfrm>
          <a:off x="0" y="0"/>
          <a:ext cx="0" cy="0"/>
          <a:chOff x="0" y="0"/>
          <a:chExt cx="0" cy="0"/>
        </a:xfrm>
      </p:grpSpPr>
      <p:pic>
        <p:nvPicPr>
          <p:cNvPr id="435" name="Relevance of Genesis in Today's World_Scripture.jpg" descr="Relevance of Genesis in Today's World_Scripture.jpg"/>
          <p:cNvPicPr>
            <a:picLocks noChangeAspect="1"/>
          </p:cNvPicPr>
          <p:nvPr/>
        </p:nvPicPr>
        <p:blipFill>
          <a:blip r:embed="rId2"/>
          <a:stretch>
            <a:fillRect/>
          </a:stretch>
        </p:blipFill>
        <p:spPr>
          <a:xfrm>
            <a:off x="-27852" y="0"/>
            <a:ext cx="9173171" cy="6878982"/>
          </a:xfrm>
          <a:prstGeom prst="rect">
            <a:avLst/>
          </a:prstGeom>
        </p:spPr>
      </p:pic>
      <p:sp>
        <p:nvSpPr>
          <p:cNvPr id="436" name="Click to edit Master text styles"/>
          <p:cNvSpPr txBox="1">
            <a:spLocks noGrp="1"/>
          </p:cNvSpPr>
          <p:nvPr>
            <p:ph type="body" sz="quarter" idx="21"/>
          </p:nvPr>
        </p:nvSpPr>
        <p:spPr>
          <a:xfrm>
            <a:off x="657438" y="5410200"/>
            <a:ext cx="7825807" cy="850901"/>
          </a:xfrm>
          <a:prstGeom prst="rect">
            <a:avLst/>
          </a:prstGeom>
          <a:ln w="9525">
            <a:round/>
          </a:ln>
        </p:spPr>
        <p:txBody>
          <a:bodyPr lIns="0" tIns="0" rIns="0" bIns="0" anchor="t"/>
          <a:lstStyle>
            <a:lvl1pPr marL="0" indent="0" defTabSz="342900">
              <a:spcBef>
                <a:spcPts val="0"/>
              </a:spcBef>
              <a:buSzTx/>
              <a:buNone/>
              <a:defRPr sz="1350">
                <a:solidFill>
                  <a:srgbClr val="FFFED5"/>
                </a:solidFill>
                <a:effectLst>
                  <a:outerShdw blurRad="38100" dist="38100" dir="2700000" rotWithShape="0">
                    <a:srgbClr val="000000">
                      <a:alpha val="43137"/>
                    </a:srgbClr>
                  </a:outerShdw>
                </a:effectLst>
                <a:uFill>
                  <a:solidFill>
                    <a:srgbClr val="FFFED5"/>
                  </a:solidFill>
                </a:uFill>
                <a:latin typeface="Helvetica"/>
                <a:ea typeface="Helvetica"/>
                <a:cs typeface="Helvetica"/>
                <a:sym typeface="Helvetica"/>
              </a:defRPr>
            </a:lvl1pPr>
          </a:lstStyle>
          <a:p>
            <a:r>
              <a:t>Click to edit Master text styles</a:t>
            </a:r>
          </a:p>
        </p:txBody>
      </p:sp>
      <p:sp>
        <p:nvSpPr>
          <p:cNvPr id="437" name="Body Level One…"/>
          <p:cNvSpPr txBox="1">
            <a:spLocks noGrp="1"/>
          </p:cNvSpPr>
          <p:nvPr>
            <p:ph type="body" idx="1"/>
          </p:nvPr>
        </p:nvSpPr>
        <p:spPr>
          <a:xfrm>
            <a:off x="662073" y="749300"/>
            <a:ext cx="7825807" cy="4622800"/>
          </a:xfrm>
          <a:prstGeom prst="rect">
            <a:avLst/>
          </a:prstGeom>
          <a:ln w="9525">
            <a:round/>
          </a:ln>
        </p:spPr>
        <p:txBody>
          <a:bodyPr lIns="0" tIns="0" rIns="0" bIns="0" anchor="t"/>
          <a:lstStyle>
            <a:lvl1pPr marL="0" indent="0" defTabSz="342900">
              <a:spcBef>
                <a:spcPts val="0"/>
              </a:spcBef>
              <a:buSzTx/>
              <a:buNone/>
              <a:defRPr sz="3000">
                <a:solidFill>
                  <a:srgbClr val="FEFCDD"/>
                </a:solidFill>
                <a:effectLst>
                  <a:outerShdw blurRad="38100" dist="38100" dir="2700000" rotWithShape="0">
                    <a:srgbClr val="000000">
                      <a:alpha val="43137"/>
                    </a:srgbClr>
                  </a:outerShdw>
                </a:effectLst>
                <a:uFill>
                  <a:solidFill>
                    <a:srgbClr val="FEFCDD"/>
                  </a:solidFill>
                </a:uFill>
                <a:latin typeface="Helvetica"/>
                <a:ea typeface="Helvetica"/>
                <a:cs typeface="Helvetica"/>
                <a:sym typeface="Helvetica"/>
              </a:defRPr>
            </a:lvl1pPr>
            <a:lvl2pPr marL="0" indent="0" defTabSz="342900">
              <a:spcBef>
                <a:spcPts val="0"/>
              </a:spcBef>
              <a:buSzTx/>
              <a:buNone/>
              <a:defRPr sz="3000">
                <a:solidFill>
                  <a:srgbClr val="FEFCDD"/>
                </a:solidFill>
                <a:effectLst>
                  <a:outerShdw blurRad="38100" dist="38100" dir="2700000" rotWithShape="0">
                    <a:srgbClr val="000000">
                      <a:alpha val="43137"/>
                    </a:srgbClr>
                  </a:outerShdw>
                </a:effectLst>
                <a:uFill>
                  <a:solidFill>
                    <a:srgbClr val="FEFCDD"/>
                  </a:solidFill>
                </a:uFill>
                <a:latin typeface="Helvetica"/>
                <a:ea typeface="Helvetica"/>
                <a:cs typeface="Helvetica"/>
                <a:sym typeface="Helvetica"/>
              </a:defRPr>
            </a:lvl2pPr>
            <a:lvl3pPr marL="0" indent="0" defTabSz="342900">
              <a:spcBef>
                <a:spcPts val="0"/>
              </a:spcBef>
              <a:buSzTx/>
              <a:buNone/>
              <a:defRPr sz="3000">
                <a:solidFill>
                  <a:srgbClr val="FEFCDD"/>
                </a:solidFill>
                <a:effectLst>
                  <a:outerShdw blurRad="38100" dist="38100" dir="2700000" rotWithShape="0">
                    <a:srgbClr val="000000">
                      <a:alpha val="43137"/>
                    </a:srgbClr>
                  </a:outerShdw>
                </a:effectLst>
                <a:uFill>
                  <a:solidFill>
                    <a:srgbClr val="FEFCDD"/>
                  </a:solidFill>
                </a:uFill>
                <a:latin typeface="Helvetica"/>
                <a:ea typeface="Helvetica"/>
                <a:cs typeface="Helvetica"/>
                <a:sym typeface="Helvetica"/>
              </a:defRPr>
            </a:lvl3pPr>
            <a:lvl4pPr marL="0" indent="0" defTabSz="342900">
              <a:spcBef>
                <a:spcPts val="0"/>
              </a:spcBef>
              <a:buSzTx/>
              <a:buNone/>
              <a:defRPr sz="3000">
                <a:solidFill>
                  <a:srgbClr val="FEFCDD"/>
                </a:solidFill>
                <a:effectLst>
                  <a:outerShdw blurRad="38100" dist="38100" dir="2700000" rotWithShape="0">
                    <a:srgbClr val="000000">
                      <a:alpha val="43137"/>
                    </a:srgbClr>
                  </a:outerShdw>
                </a:effectLst>
                <a:uFill>
                  <a:solidFill>
                    <a:srgbClr val="FEFCDD"/>
                  </a:solidFill>
                </a:uFill>
                <a:latin typeface="Helvetica"/>
                <a:ea typeface="Helvetica"/>
                <a:cs typeface="Helvetica"/>
                <a:sym typeface="Helvetica"/>
              </a:defRPr>
            </a:lvl4pPr>
            <a:lvl5pPr marL="0" indent="0" defTabSz="342900">
              <a:spcBef>
                <a:spcPts val="0"/>
              </a:spcBef>
              <a:buSzTx/>
              <a:buNone/>
              <a:defRPr sz="3000">
                <a:solidFill>
                  <a:srgbClr val="FEFCDD"/>
                </a:solidFill>
                <a:effectLst>
                  <a:outerShdw blurRad="38100" dist="38100" dir="2700000" rotWithShape="0">
                    <a:srgbClr val="000000">
                      <a:alpha val="43137"/>
                    </a:srgbClr>
                  </a:outerShdw>
                </a:effectLst>
                <a:uFill>
                  <a:solidFill>
                    <a:srgbClr val="FEFCDD"/>
                  </a:solidFill>
                </a:uFill>
                <a:latin typeface="Helvetica"/>
                <a:ea typeface="Helvetica"/>
                <a:cs typeface="Helvetica"/>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438" name="Slide Number"/>
          <p:cNvSpPr txBox="1">
            <a:spLocks noGrp="1"/>
          </p:cNvSpPr>
          <p:nvPr>
            <p:ph type="sldNum" sz="quarter" idx="2"/>
          </p:nvPr>
        </p:nvSpPr>
        <p:spPr>
          <a:xfrm>
            <a:off x="8515278" y="6581775"/>
            <a:ext cx="171522" cy="171842"/>
          </a:xfrm>
          <a:prstGeom prst="rect">
            <a:avLst/>
          </a:prstGeom>
        </p:spPr>
        <p:txBody>
          <a:bodyPr/>
          <a:lstStyle>
            <a:lvl1pPr algn="r" defTabSz="342900">
              <a:defRPr sz="450">
                <a:uFill>
                  <a:solidFill>
                    <a:srgbClr val="000000"/>
                  </a:solidFill>
                </a:uFill>
              </a:defRPr>
            </a:lvl1pPr>
          </a:lstStyle>
          <a:p>
            <a:fld id="{86CB4B4D-7CA3-9044-876B-883B54F8677D}" type="slidenum">
              <a:t>‹#›</a:t>
            </a:fld>
            <a:endParaRPr/>
          </a:p>
        </p:txBody>
      </p:sp>
    </p:spTree>
    <p:extLst>
      <p:ext uri="{BB962C8B-B14F-4D97-AF65-F5344CB8AC3E}">
        <p14:creationId xmlns:p14="http://schemas.microsoft.com/office/powerpoint/2010/main" val="3801966390"/>
      </p:ext>
    </p:extLst>
  </p:cSld>
  <p:clrMapOvr>
    <a:masterClrMapping/>
  </p:clrMapOvr>
  <p:transition spd="med"/>
</p:sldLayout>
</file>

<file path=ppt/slideLayouts/slideLayout474.xml><?xml version="1.0" encoding="utf-8"?>
<p:sldLayout xmlns:a="http://schemas.openxmlformats.org/drawingml/2006/main" xmlns:r="http://schemas.openxmlformats.org/officeDocument/2006/relationships" xmlns:p="http://schemas.openxmlformats.org/presentationml/2006/main" showMasterSp="0" type="tx">
  <p:cSld name="1_Default - Title and Content copy 4">
    <p:spTree>
      <p:nvGrpSpPr>
        <p:cNvPr id="1" name=""/>
        <p:cNvGrpSpPr/>
        <p:nvPr/>
      </p:nvGrpSpPr>
      <p:grpSpPr>
        <a:xfrm>
          <a:off x="0" y="0"/>
          <a:ext cx="0" cy="0"/>
          <a:chOff x="0" y="0"/>
          <a:chExt cx="0" cy="0"/>
        </a:xfrm>
      </p:grpSpPr>
      <p:pic>
        <p:nvPicPr>
          <p:cNvPr id="445" name="Relevance of Genesis in Today's World_Scripture.jpg" descr="Relevance of Genesis in Today's World_Scripture.jpg"/>
          <p:cNvPicPr>
            <a:picLocks noChangeAspect="1"/>
          </p:cNvPicPr>
          <p:nvPr/>
        </p:nvPicPr>
        <p:blipFill>
          <a:blip r:embed="rId2"/>
          <a:stretch>
            <a:fillRect/>
          </a:stretch>
        </p:blipFill>
        <p:spPr>
          <a:xfrm>
            <a:off x="0" y="0"/>
            <a:ext cx="9144000" cy="6858000"/>
          </a:xfrm>
          <a:prstGeom prst="rect">
            <a:avLst/>
          </a:prstGeom>
          <a:ln w="12700">
            <a:miter lim="400000"/>
          </a:ln>
        </p:spPr>
      </p:pic>
      <p:sp>
        <p:nvSpPr>
          <p:cNvPr id="446" name="Title Text"/>
          <p:cNvSpPr txBox="1">
            <a:spLocks noGrp="1"/>
          </p:cNvSpPr>
          <p:nvPr>
            <p:ph type="title"/>
          </p:nvPr>
        </p:nvSpPr>
        <p:spPr>
          <a:xfrm>
            <a:off x="666837" y="685800"/>
            <a:ext cx="7811517" cy="965201"/>
          </a:xfrm>
          <a:prstGeom prst="rect">
            <a:avLst/>
          </a:prstGeom>
          <a:ln>
            <a:round/>
          </a:ln>
        </p:spPr>
        <p:txBody>
          <a:bodyPr anchor="t"/>
          <a:lstStyle>
            <a:lvl1pPr algn="l" defTabSz="342900">
              <a:defRPr sz="4013">
                <a:solidFill>
                  <a:srgbClr val="FEFCDD"/>
                </a:solidFill>
                <a:effectLst>
                  <a:outerShdw blurRad="38100" dist="38100" dir="2700000" rotWithShape="0">
                    <a:srgbClr val="000000">
                      <a:alpha val="43137"/>
                    </a:srgbClr>
                  </a:outerShdw>
                </a:effectLst>
                <a:uFill>
                  <a:solidFill>
                    <a:srgbClr val="FEFCDD"/>
                  </a:solidFill>
                </a:uFill>
                <a:latin typeface="Helvetica"/>
                <a:ea typeface="Helvetica"/>
                <a:cs typeface="Helvetica"/>
                <a:sym typeface="Helvetica"/>
              </a:defRPr>
            </a:lvl1pPr>
          </a:lstStyle>
          <a:p>
            <a:r>
              <a:t>Title Text</a:t>
            </a:r>
          </a:p>
        </p:txBody>
      </p:sp>
      <p:sp>
        <p:nvSpPr>
          <p:cNvPr id="447" name="Body Level One…"/>
          <p:cNvSpPr txBox="1">
            <a:spLocks noGrp="1"/>
          </p:cNvSpPr>
          <p:nvPr>
            <p:ph type="body" idx="1"/>
          </p:nvPr>
        </p:nvSpPr>
        <p:spPr>
          <a:xfrm>
            <a:off x="662073" y="1485900"/>
            <a:ext cx="7825807" cy="5372100"/>
          </a:xfrm>
          <a:prstGeom prst="rect">
            <a:avLst/>
          </a:prstGeom>
          <a:ln>
            <a:round/>
          </a:ln>
        </p:spPr>
        <p:txBody>
          <a:bodyPr anchor="t"/>
          <a:lstStyle>
            <a:lvl1pPr marL="0" indent="0" defTabSz="342900">
              <a:spcBef>
                <a:spcPts val="0"/>
              </a:spcBef>
              <a:buSzTx/>
              <a:buNone/>
              <a:defRPr sz="3000">
                <a:solidFill>
                  <a:srgbClr val="FEFCDD"/>
                </a:solidFill>
                <a:effectLst>
                  <a:outerShdw blurRad="38100" dist="38100" dir="2700000" rotWithShape="0">
                    <a:srgbClr val="000000">
                      <a:alpha val="43137"/>
                    </a:srgbClr>
                  </a:outerShdw>
                </a:effectLst>
                <a:uFill>
                  <a:solidFill>
                    <a:srgbClr val="FEFCDD"/>
                  </a:solidFill>
                </a:uFill>
                <a:latin typeface="Helvetica"/>
                <a:ea typeface="Helvetica"/>
                <a:cs typeface="Helvetica"/>
                <a:sym typeface="Helvetica"/>
              </a:defRPr>
            </a:lvl1pPr>
            <a:lvl2pPr marL="0" indent="0" defTabSz="342900">
              <a:spcBef>
                <a:spcPts val="0"/>
              </a:spcBef>
              <a:buSzTx/>
              <a:buNone/>
              <a:defRPr sz="3000">
                <a:solidFill>
                  <a:srgbClr val="FEFCDD"/>
                </a:solidFill>
                <a:effectLst>
                  <a:outerShdw blurRad="38100" dist="38100" dir="2700000" rotWithShape="0">
                    <a:srgbClr val="000000">
                      <a:alpha val="43137"/>
                    </a:srgbClr>
                  </a:outerShdw>
                </a:effectLst>
                <a:uFill>
                  <a:solidFill>
                    <a:srgbClr val="FEFCDD"/>
                  </a:solidFill>
                </a:uFill>
                <a:latin typeface="Helvetica"/>
                <a:ea typeface="Helvetica"/>
                <a:cs typeface="Helvetica"/>
                <a:sym typeface="Helvetica"/>
              </a:defRPr>
            </a:lvl2pPr>
            <a:lvl3pPr marL="0" indent="0" defTabSz="342900">
              <a:spcBef>
                <a:spcPts val="0"/>
              </a:spcBef>
              <a:buSzTx/>
              <a:buNone/>
              <a:defRPr sz="3000">
                <a:solidFill>
                  <a:srgbClr val="FEFCDD"/>
                </a:solidFill>
                <a:effectLst>
                  <a:outerShdw blurRad="38100" dist="38100" dir="2700000" rotWithShape="0">
                    <a:srgbClr val="000000">
                      <a:alpha val="43137"/>
                    </a:srgbClr>
                  </a:outerShdw>
                </a:effectLst>
                <a:uFill>
                  <a:solidFill>
                    <a:srgbClr val="FEFCDD"/>
                  </a:solidFill>
                </a:uFill>
                <a:latin typeface="Helvetica"/>
                <a:ea typeface="Helvetica"/>
                <a:cs typeface="Helvetica"/>
                <a:sym typeface="Helvetica"/>
              </a:defRPr>
            </a:lvl3pPr>
            <a:lvl4pPr marL="0" indent="0" defTabSz="342900">
              <a:spcBef>
                <a:spcPts val="0"/>
              </a:spcBef>
              <a:buSzTx/>
              <a:buNone/>
              <a:defRPr sz="3000">
                <a:solidFill>
                  <a:srgbClr val="FEFCDD"/>
                </a:solidFill>
                <a:effectLst>
                  <a:outerShdw blurRad="38100" dist="38100" dir="2700000" rotWithShape="0">
                    <a:srgbClr val="000000">
                      <a:alpha val="43137"/>
                    </a:srgbClr>
                  </a:outerShdw>
                </a:effectLst>
                <a:uFill>
                  <a:solidFill>
                    <a:srgbClr val="FEFCDD"/>
                  </a:solidFill>
                </a:uFill>
                <a:latin typeface="Helvetica"/>
                <a:ea typeface="Helvetica"/>
                <a:cs typeface="Helvetica"/>
                <a:sym typeface="Helvetica"/>
              </a:defRPr>
            </a:lvl4pPr>
            <a:lvl5pPr marL="0" indent="0" defTabSz="342900">
              <a:spcBef>
                <a:spcPts val="0"/>
              </a:spcBef>
              <a:buSzTx/>
              <a:buNone/>
              <a:defRPr sz="3000">
                <a:solidFill>
                  <a:srgbClr val="FEFCDD"/>
                </a:solidFill>
                <a:effectLst>
                  <a:outerShdw blurRad="38100" dist="38100" dir="2700000" rotWithShape="0">
                    <a:srgbClr val="000000">
                      <a:alpha val="43137"/>
                    </a:srgbClr>
                  </a:outerShdw>
                </a:effectLst>
                <a:uFill>
                  <a:solidFill>
                    <a:srgbClr val="FEFCDD"/>
                  </a:solidFill>
                </a:uFill>
                <a:latin typeface="Helvetica"/>
                <a:ea typeface="Helvetica"/>
                <a:cs typeface="Helvetica"/>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448" name="Slide Number"/>
          <p:cNvSpPr txBox="1">
            <a:spLocks noGrp="1"/>
          </p:cNvSpPr>
          <p:nvPr>
            <p:ph type="sldNum" sz="quarter" idx="2"/>
          </p:nvPr>
        </p:nvSpPr>
        <p:spPr>
          <a:xfrm>
            <a:off x="8515278" y="6581775"/>
            <a:ext cx="171522" cy="171842"/>
          </a:xfrm>
          <a:prstGeom prst="rect">
            <a:avLst/>
          </a:prstGeom>
        </p:spPr>
        <p:txBody>
          <a:bodyPr/>
          <a:lstStyle>
            <a:lvl1pPr algn="r" defTabSz="342900">
              <a:defRPr sz="450">
                <a:uFill>
                  <a:solidFill>
                    <a:srgbClr val="000000"/>
                  </a:solidFill>
                </a:uFill>
              </a:defRPr>
            </a:lvl1pPr>
          </a:lstStyle>
          <a:p>
            <a:fld id="{86CB4B4D-7CA3-9044-876B-883B54F8677D}" type="slidenum">
              <a:t>‹#›</a:t>
            </a:fld>
            <a:endParaRPr/>
          </a:p>
        </p:txBody>
      </p:sp>
    </p:spTree>
    <p:extLst>
      <p:ext uri="{BB962C8B-B14F-4D97-AF65-F5344CB8AC3E}">
        <p14:creationId xmlns:p14="http://schemas.microsoft.com/office/powerpoint/2010/main" val="733475913"/>
      </p:ext>
    </p:extLst>
  </p:cSld>
  <p:clrMapOvr>
    <a:masterClrMapping/>
  </p:clrMapOvr>
  <p:transition spd="med"/>
</p:sldLayout>
</file>

<file path=ppt/slideLayouts/slideLayout475.xml><?xml version="1.0" encoding="utf-8"?>
<p:sldLayout xmlns:a="http://schemas.openxmlformats.org/drawingml/2006/main" xmlns:r="http://schemas.openxmlformats.org/officeDocument/2006/relationships" xmlns:p="http://schemas.openxmlformats.org/presentationml/2006/main" showMasterSp="0" type="tx">
  <p:cSld name="Relevance copy 3">
    <p:spTree>
      <p:nvGrpSpPr>
        <p:cNvPr id="1" name=""/>
        <p:cNvGrpSpPr/>
        <p:nvPr/>
      </p:nvGrpSpPr>
      <p:grpSpPr>
        <a:xfrm>
          <a:off x="0" y="0"/>
          <a:ext cx="0" cy="0"/>
          <a:chOff x="0" y="0"/>
          <a:chExt cx="0" cy="0"/>
        </a:xfrm>
      </p:grpSpPr>
      <p:pic>
        <p:nvPicPr>
          <p:cNvPr id="455" name="CreationVSEvolutionWhyItMatters.jpg" descr="CreationVSEvolutionWhyItMatters.jpg"/>
          <p:cNvPicPr>
            <a:picLocks noChangeAspect="1"/>
          </p:cNvPicPr>
          <p:nvPr/>
        </p:nvPicPr>
        <p:blipFill>
          <a:blip r:embed="rId2"/>
          <a:stretch>
            <a:fillRect/>
          </a:stretch>
        </p:blipFill>
        <p:spPr>
          <a:xfrm>
            <a:off x="0" y="0"/>
            <a:ext cx="9144000" cy="6858000"/>
          </a:xfrm>
          <a:prstGeom prst="rect">
            <a:avLst/>
          </a:prstGeom>
          <a:ln w="12700">
            <a:miter lim="400000"/>
          </a:ln>
        </p:spPr>
      </p:pic>
      <p:sp>
        <p:nvSpPr>
          <p:cNvPr id="456"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612052210"/>
      </p:ext>
    </p:extLst>
  </p:cSld>
  <p:clrMapOvr>
    <a:masterClrMapping/>
  </p:clrMapOvr>
  <p:transition spd="med"/>
</p:sldLayout>
</file>

<file path=ppt/slideLayouts/slideLayout476.xml><?xml version="1.0" encoding="utf-8"?>
<p:sldLayout xmlns:a="http://schemas.openxmlformats.org/drawingml/2006/main" xmlns:r="http://schemas.openxmlformats.org/officeDocument/2006/relationships" xmlns:p="http://schemas.openxmlformats.org/presentationml/2006/main" showMasterSp="0" type="tx">
  <p:cSld name="Relevance copy 4">
    <p:spTree>
      <p:nvGrpSpPr>
        <p:cNvPr id="1" name=""/>
        <p:cNvGrpSpPr/>
        <p:nvPr/>
      </p:nvGrpSpPr>
      <p:grpSpPr>
        <a:xfrm>
          <a:off x="0" y="0"/>
          <a:ext cx="0" cy="0"/>
          <a:chOff x="0" y="0"/>
          <a:chExt cx="0" cy="0"/>
        </a:xfrm>
      </p:grpSpPr>
      <p:pic>
        <p:nvPicPr>
          <p:cNvPr id="463" name="CreationVSEvolutionWhyItMatters.jpg" descr="CreationVSEvolutionWhyItMatters.jpg"/>
          <p:cNvPicPr>
            <a:picLocks noChangeAspect="1"/>
          </p:cNvPicPr>
          <p:nvPr/>
        </p:nvPicPr>
        <p:blipFill>
          <a:blip r:embed="rId2"/>
          <a:stretch>
            <a:fillRect/>
          </a:stretch>
        </p:blipFill>
        <p:spPr>
          <a:xfrm>
            <a:off x="0" y="0"/>
            <a:ext cx="9144000" cy="6858000"/>
          </a:xfrm>
          <a:prstGeom prst="rect">
            <a:avLst/>
          </a:prstGeom>
          <a:ln w="12700">
            <a:miter lim="400000"/>
          </a:ln>
        </p:spPr>
      </p:pic>
      <p:sp>
        <p:nvSpPr>
          <p:cNvPr id="464"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295651503"/>
      </p:ext>
    </p:extLst>
  </p:cSld>
  <p:clrMapOvr>
    <a:masterClrMapping/>
  </p:clrMapOvr>
  <p:transition spd="med"/>
</p:sldLayout>
</file>

<file path=ppt/slideLayouts/slideLayout477.xml><?xml version="1.0" encoding="utf-8"?>
<p:sldLayout xmlns:a="http://schemas.openxmlformats.org/drawingml/2006/main" xmlns:r="http://schemas.openxmlformats.org/officeDocument/2006/relationships" xmlns:p="http://schemas.openxmlformats.org/presentationml/2006/main" showMasterSp="0" type="tx">
  <p:cSld name="Default - Title and Content copy 10">
    <p:spTree>
      <p:nvGrpSpPr>
        <p:cNvPr id="1" name=""/>
        <p:cNvGrpSpPr/>
        <p:nvPr/>
      </p:nvGrpSpPr>
      <p:grpSpPr>
        <a:xfrm>
          <a:off x="0" y="0"/>
          <a:ext cx="0" cy="0"/>
          <a:chOff x="0" y="0"/>
          <a:chExt cx="0" cy="0"/>
        </a:xfrm>
      </p:grpSpPr>
      <p:pic>
        <p:nvPicPr>
          <p:cNvPr id="471" name="Relevance of Genesis in Today's World_Scripture.jpg" descr="Relevance of Genesis in Today's World_Scripture.jpg"/>
          <p:cNvPicPr>
            <a:picLocks noChangeAspect="1"/>
          </p:cNvPicPr>
          <p:nvPr/>
        </p:nvPicPr>
        <p:blipFill>
          <a:blip r:embed="rId2"/>
          <a:stretch>
            <a:fillRect/>
          </a:stretch>
        </p:blipFill>
        <p:spPr>
          <a:xfrm>
            <a:off x="-27852" y="0"/>
            <a:ext cx="9173171" cy="6878982"/>
          </a:xfrm>
          <a:prstGeom prst="rect">
            <a:avLst/>
          </a:prstGeom>
        </p:spPr>
      </p:pic>
      <p:sp>
        <p:nvSpPr>
          <p:cNvPr id="472" name="Title Text"/>
          <p:cNvSpPr txBox="1">
            <a:spLocks noGrp="1"/>
          </p:cNvSpPr>
          <p:nvPr>
            <p:ph type="title"/>
          </p:nvPr>
        </p:nvSpPr>
        <p:spPr>
          <a:xfrm>
            <a:off x="666837" y="520700"/>
            <a:ext cx="7811517" cy="965201"/>
          </a:xfrm>
          <a:prstGeom prst="rect">
            <a:avLst/>
          </a:prstGeom>
          <a:ln>
            <a:round/>
          </a:ln>
        </p:spPr>
        <p:txBody>
          <a:bodyPr anchor="t"/>
          <a:lstStyle>
            <a:lvl1pPr algn="l" defTabSz="342900">
              <a:defRPr sz="4013">
                <a:solidFill>
                  <a:srgbClr val="FEFCDD"/>
                </a:solidFill>
                <a:effectLst>
                  <a:outerShdw blurRad="38100" dist="38100" dir="2700000" rotWithShape="0">
                    <a:srgbClr val="000000">
                      <a:alpha val="43137"/>
                    </a:srgbClr>
                  </a:outerShdw>
                </a:effectLst>
                <a:uFill>
                  <a:solidFill>
                    <a:srgbClr val="FEFCDD"/>
                  </a:solidFill>
                </a:uFill>
                <a:latin typeface="Helvetica"/>
                <a:ea typeface="Helvetica"/>
                <a:cs typeface="Helvetica"/>
                <a:sym typeface="Helvetica"/>
              </a:defRPr>
            </a:lvl1pPr>
          </a:lstStyle>
          <a:p>
            <a:r>
              <a:t>Title Text</a:t>
            </a:r>
          </a:p>
        </p:txBody>
      </p:sp>
      <p:sp>
        <p:nvSpPr>
          <p:cNvPr id="473" name="Body Level One…"/>
          <p:cNvSpPr txBox="1">
            <a:spLocks noGrp="1"/>
          </p:cNvSpPr>
          <p:nvPr>
            <p:ph type="body" idx="1"/>
          </p:nvPr>
        </p:nvSpPr>
        <p:spPr>
          <a:xfrm>
            <a:off x="662073" y="1485900"/>
            <a:ext cx="7825807" cy="5372100"/>
          </a:xfrm>
          <a:prstGeom prst="rect">
            <a:avLst/>
          </a:prstGeom>
          <a:ln>
            <a:round/>
          </a:ln>
        </p:spPr>
        <p:txBody>
          <a:bodyPr anchor="t"/>
          <a:lstStyle>
            <a:lvl1pPr marL="0" indent="0" defTabSz="342900">
              <a:spcBef>
                <a:spcPts val="0"/>
              </a:spcBef>
              <a:buSzTx/>
              <a:buNone/>
              <a:defRPr sz="3000">
                <a:solidFill>
                  <a:srgbClr val="FEFCDD"/>
                </a:solidFill>
                <a:effectLst>
                  <a:outerShdw blurRad="38100" dist="38100" dir="2700000" rotWithShape="0">
                    <a:srgbClr val="000000">
                      <a:alpha val="43137"/>
                    </a:srgbClr>
                  </a:outerShdw>
                </a:effectLst>
                <a:uFill>
                  <a:solidFill>
                    <a:srgbClr val="FEFCDD"/>
                  </a:solidFill>
                </a:uFill>
                <a:latin typeface="Helvetica"/>
                <a:ea typeface="Helvetica"/>
                <a:cs typeface="Helvetica"/>
                <a:sym typeface="Helvetica"/>
              </a:defRPr>
            </a:lvl1pPr>
            <a:lvl2pPr marL="0" indent="0" defTabSz="342900">
              <a:spcBef>
                <a:spcPts val="0"/>
              </a:spcBef>
              <a:buSzTx/>
              <a:buNone/>
              <a:defRPr sz="3000">
                <a:solidFill>
                  <a:srgbClr val="FEFCDD"/>
                </a:solidFill>
                <a:effectLst>
                  <a:outerShdw blurRad="38100" dist="38100" dir="2700000" rotWithShape="0">
                    <a:srgbClr val="000000">
                      <a:alpha val="43137"/>
                    </a:srgbClr>
                  </a:outerShdw>
                </a:effectLst>
                <a:uFill>
                  <a:solidFill>
                    <a:srgbClr val="FEFCDD"/>
                  </a:solidFill>
                </a:uFill>
                <a:latin typeface="Helvetica"/>
                <a:ea typeface="Helvetica"/>
                <a:cs typeface="Helvetica"/>
                <a:sym typeface="Helvetica"/>
              </a:defRPr>
            </a:lvl2pPr>
            <a:lvl3pPr marL="0" indent="0" defTabSz="342900">
              <a:spcBef>
                <a:spcPts val="0"/>
              </a:spcBef>
              <a:buSzTx/>
              <a:buNone/>
              <a:defRPr sz="3000">
                <a:solidFill>
                  <a:srgbClr val="FEFCDD"/>
                </a:solidFill>
                <a:effectLst>
                  <a:outerShdw blurRad="38100" dist="38100" dir="2700000" rotWithShape="0">
                    <a:srgbClr val="000000">
                      <a:alpha val="43137"/>
                    </a:srgbClr>
                  </a:outerShdw>
                </a:effectLst>
                <a:uFill>
                  <a:solidFill>
                    <a:srgbClr val="FEFCDD"/>
                  </a:solidFill>
                </a:uFill>
                <a:latin typeface="Helvetica"/>
                <a:ea typeface="Helvetica"/>
                <a:cs typeface="Helvetica"/>
                <a:sym typeface="Helvetica"/>
              </a:defRPr>
            </a:lvl3pPr>
            <a:lvl4pPr marL="0" indent="0" defTabSz="342900">
              <a:spcBef>
                <a:spcPts val="0"/>
              </a:spcBef>
              <a:buSzTx/>
              <a:buNone/>
              <a:defRPr sz="3000">
                <a:solidFill>
                  <a:srgbClr val="FEFCDD"/>
                </a:solidFill>
                <a:effectLst>
                  <a:outerShdw blurRad="38100" dist="38100" dir="2700000" rotWithShape="0">
                    <a:srgbClr val="000000">
                      <a:alpha val="43137"/>
                    </a:srgbClr>
                  </a:outerShdw>
                </a:effectLst>
                <a:uFill>
                  <a:solidFill>
                    <a:srgbClr val="FEFCDD"/>
                  </a:solidFill>
                </a:uFill>
                <a:latin typeface="Helvetica"/>
                <a:ea typeface="Helvetica"/>
                <a:cs typeface="Helvetica"/>
                <a:sym typeface="Helvetica"/>
              </a:defRPr>
            </a:lvl4pPr>
            <a:lvl5pPr marL="0" indent="0" defTabSz="342900">
              <a:spcBef>
                <a:spcPts val="0"/>
              </a:spcBef>
              <a:buSzTx/>
              <a:buNone/>
              <a:defRPr sz="3000">
                <a:solidFill>
                  <a:srgbClr val="FEFCDD"/>
                </a:solidFill>
                <a:effectLst>
                  <a:outerShdw blurRad="38100" dist="38100" dir="2700000" rotWithShape="0">
                    <a:srgbClr val="000000">
                      <a:alpha val="43137"/>
                    </a:srgbClr>
                  </a:outerShdw>
                </a:effectLst>
                <a:uFill>
                  <a:solidFill>
                    <a:srgbClr val="FEFCDD"/>
                  </a:solidFill>
                </a:uFill>
                <a:latin typeface="Helvetica"/>
                <a:ea typeface="Helvetica"/>
                <a:cs typeface="Helvetica"/>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474" name="Slide Number"/>
          <p:cNvSpPr txBox="1">
            <a:spLocks noGrp="1"/>
          </p:cNvSpPr>
          <p:nvPr>
            <p:ph type="sldNum" sz="quarter" idx="2"/>
          </p:nvPr>
        </p:nvSpPr>
        <p:spPr>
          <a:xfrm>
            <a:off x="8515278" y="6581775"/>
            <a:ext cx="171522" cy="171842"/>
          </a:xfrm>
          <a:prstGeom prst="rect">
            <a:avLst/>
          </a:prstGeom>
        </p:spPr>
        <p:txBody>
          <a:bodyPr/>
          <a:lstStyle>
            <a:lvl1pPr algn="r" defTabSz="342900">
              <a:defRPr sz="450">
                <a:uFill>
                  <a:solidFill>
                    <a:srgbClr val="000000"/>
                  </a:solidFill>
                </a:uFill>
              </a:defRPr>
            </a:lvl1pPr>
          </a:lstStyle>
          <a:p>
            <a:fld id="{86CB4B4D-7CA3-9044-876B-883B54F8677D}" type="slidenum">
              <a:t>‹#›</a:t>
            </a:fld>
            <a:endParaRPr/>
          </a:p>
        </p:txBody>
      </p:sp>
    </p:spTree>
    <p:extLst>
      <p:ext uri="{BB962C8B-B14F-4D97-AF65-F5344CB8AC3E}">
        <p14:creationId xmlns:p14="http://schemas.microsoft.com/office/powerpoint/2010/main" val="2802061453"/>
      </p:ext>
    </p:extLst>
  </p:cSld>
  <p:clrMapOvr>
    <a:masterClrMapping/>
  </p:clrMapOvr>
  <p:transition spd="med"/>
</p:sldLayout>
</file>

<file path=ppt/slideLayouts/slideLayout478.xml><?xml version="1.0" encoding="utf-8"?>
<p:sldLayout xmlns:a="http://schemas.openxmlformats.org/drawingml/2006/main" xmlns:r="http://schemas.openxmlformats.org/officeDocument/2006/relationships" xmlns:p="http://schemas.openxmlformats.org/presentationml/2006/main" showMasterSp="0" type="tx">
  <p:cSld name="Default - Title and Content copy 24">
    <p:spTree>
      <p:nvGrpSpPr>
        <p:cNvPr id="1" name=""/>
        <p:cNvGrpSpPr/>
        <p:nvPr/>
      </p:nvGrpSpPr>
      <p:grpSpPr>
        <a:xfrm>
          <a:off x="0" y="0"/>
          <a:ext cx="0" cy="0"/>
          <a:chOff x="0" y="0"/>
          <a:chExt cx="0" cy="0"/>
        </a:xfrm>
      </p:grpSpPr>
      <p:sp>
        <p:nvSpPr>
          <p:cNvPr id="481" name="Rectangle"/>
          <p:cNvSpPr/>
          <p:nvPr/>
        </p:nvSpPr>
        <p:spPr>
          <a:xfrm>
            <a:off x="-66675" y="-82550"/>
            <a:ext cx="9277350" cy="6965950"/>
          </a:xfrm>
          <a:prstGeom prst="rect">
            <a:avLst/>
          </a:prstGeom>
          <a:solidFill>
            <a:srgbClr val="444444"/>
          </a:solidFill>
          <a:ln w="25400">
            <a:solidFill>
              <a:srgbClr val="444444"/>
            </a:solidFill>
            <a:miter lim="400000"/>
          </a:ln>
        </p:spPr>
        <p:txBody>
          <a:bodyPr lIns="0" tIns="0" rIns="0" bIns="0"/>
          <a:lstStyle/>
          <a:p>
            <a:pPr defTabSz="342900">
              <a:defRPr>
                <a:uFill>
                  <a:solidFill>
                    <a:srgbClr val="000000"/>
                  </a:solidFill>
                </a:uFill>
              </a:defRPr>
            </a:pPr>
            <a:endParaRPr sz="882"/>
          </a:p>
        </p:txBody>
      </p:sp>
      <p:sp>
        <p:nvSpPr>
          <p:cNvPr id="482" name="Rounded Rectangle"/>
          <p:cNvSpPr/>
          <p:nvPr/>
        </p:nvSpPr>
        <p:spPr>
          <a:xfrm>
            <a:off x="-552450" y="438150"/>
            <a:ext cx="9834563" cy="908050"/>
          </a:xfrm>
          <a:prstGeom prst="roundRect">
            <a:avLst>
              <a:gd name="adj" fmla="val 9790"/>
            </a:avLst>
          </a:prstGeom>
          <a:solidFill>
            <a:srgbClr val="D6D6D6"/>
          </a:solidFill>
        </p:spPr>
        <p:txBody>
          <a:bodyPr lIns="0" tIns="0" rIns="0" bIns="0"/>
          <a:lstStyle/>
          <a:p>
            <a:pPr defTabSz="342900">
              <a:defRPr>
                <a:uFill>
                  <a:solidFill>
                    <a:srgbClr val="000000"/>
                  </a:solidFill>
                </a:uFill>
              </a:defRPr>
            </a:pPr>
            <a:endParaRPr sz="882"/>
          </a:p>
        </p:txBody>
      </p:sp>
      <p:sp>
        <p:nvSpPr>
          <p:cNvPr id="483" name="Rounded Rectangle"/>
          <p:cNvSpPr/>
          <p:nvPr/>
        </p:nvSpPr>
        <p:spPr>
          <a:xfrm>
            <a:off x="-433388" y="1416050"/>
            <a:ext cx="9834563" cy="400050"/>
          </a:xfrm>
          <a:prstGeom prst="roundRect">
            <a:avLst>
              <a:gd name="adj" fmla="val 22222"/>
            </a:avLst>
          </a:prstGeom>
          <a:solidFill>
            <a:srgbClr val="D6D6D6"/>
          </a:solidFill>
        </p:spPr>
        <p:txBody>
          <a:bodyPr lIns="0" tIns="0" rIns="0" bIns="0"/>
          <a:lstStyle/>
          <a:p>
            <a:pPr defTabSz="342900">
              <a:defRPr>
                <a:uFill>
                  <a:solidFill>
                    <a:srgbClr val="000000"/>
                  </a:solidFill>
                </a:uFill>
              </a:defRPr>
            </a:pPr>
            <a:endParaRPr sz="882"/>
          </a:p>
        </p:txBody>
      </p:sp>
      <p:sp>
        <p:nvSpPr>
          <p:cNvPr id="484" name="Title Text"/>
          <p:cNvSpPr txBox="1">
            <a:spLocks noGrp="1"/>
          </p:cNvSpPr>
          <p:nvPr>
            <p:ph type="title"/>
          </p:nvPr>
        </p:nvSpPr>
        <p:spPr>
          <a:xfrm>
            <a:off x="700087" y="0"/>
            <a:ext cx="7739063" cy="1352550"/>
          </a:xfrm>
          <a:prstGeom prst="rect">
            <a:avLst/>
          </a:prstGeom>
          <a:ln w="9525">
            <a:round/>
          </a:ln>
        </p:spPr>
        <p:txBody>
          <a:bodyPr anchor="b"/>
          <a:lstStyle>
            <a:lvl1pPr algn="r" defTabSz="342900">
              <a:defRPr b="1">
                <a:solidFill>
                  <a:srgbClr val="444444"/>
                </a:solidFill>
                <a:uFill>
                  <a:solidFill>
                    <a:srgbClr val="444444"/>
                  </a:solidFill>
                </a:uFill>
                <a:latin typeface="+mn-lt"/>
                <a:ea typeface="+mn-ea"/>
                <a:cs typeface="+mn-cs"/>
                <a:sym typeface="Calibri"/>
              </a:defRPr>
            </a:lvl1pPr>
          </a:lstStyle>
          <a:p>
            <a:r>
              <a:t>Title Text</a:t>
            </a:r>
          </a:p>
        </p:txBody>
      </p:sp>
      <p:sp>
        <p:nvSpPr>
          <p:cNvPr id="485" name="Body Level One…"/>
          <p:cNvSpPr txBox="1">
            <a:spLocks noGrp="1"/>
          </p:cNvSpPr>
          <p:nvPr>
            <p:ph type="body" idx="1"/>
          </p:nvPr>
        </p:nvSpPr>
        <p:spPr>
          <a:xfrm>
            <a:off x="457200" y="1600200"/>
            <a:ext cx="8229600" cy="5257800"/>
          </a:xfrm>
          <a:prstGeom prst="rect">
            <a:avLst/>
          </a:prstGeom>
          <a:ln>
            <a:round/>
          </a:ln>
        </p:spPr>
        <p:txBody>
          <a:bodyPr lIns="38100" tIns="38100" rIns="38100" bIns="38100" anchor="t"/>
          <a:lstStyle>
            <a:lvl1pPr marL="0" indent="0" defTabSz="342900">
              <a:spcBef>
                <a:spcPts val="0"/>
              </a:spcBef>
              <a:buSzTx/>
              <a:buNone/>
              <a:defRPr sz="7500">
                <a:solidFill>
                  <a:srgbClr val="E7E7E7"/>
                </a:solidFill>
                <a:uFill>
                  <a:solidFill>
                    <a:srgbClr val="E7E7E7"/>
                  </a:solidFill>
                </a:uFill>
                <a:latin typeface="+mn-lt"/>
                <a:ea typeface="+mn-ea"/>
                <a:cs typeface="+mn-cs"/>
                <a:sym typeface="Calibri"/>
              </a:defRPr>
            </a:lvl1pPr>
            <a:lvl2pPr marL="0" indent="0" defTabSz="342900">
              <a:spcBef>
                <a:spcPts val="0"/>
              </a:spcBef>
              <a:buSzTx/>
              <a:buNone/>
              <a:defRPr sz="1800">
                <a:solidFill>
                  <a:srgbClr val="E7E7E7"/>
                </a:solidFill>
                <a:uFill>
                  <a:solidFill>
                    <a:srgbClr val="E7E7E7"/>
                  </a:solidFill>
                </a:uFill>
                <a:latin typeface="+mn-lt"/>
                <a:ea typeface="+mn-ea"/>
                <a:cs typeface="+mn-cs"/>
                <a:sym typeface="Calibri"/>
              </a:defRPr>
            </a:lvl2pPr>
            <a:lvl3pPr marL="0" indent="0" algn="ctr" defTabSz="342900">
              <a:spcBef>
                <a:spcPts val="0"/>
              </a:spcBef>
              <a:buSzTx/>
              <a:buNone/>
              <a:defRPr sz="1800">
                <a:uFill>
                  <a:solidFill>
                    <a:srgbClr val="000000"/>
                  </a:solidFill>
                </a:uFill>
              </a:defRPr>
            </a:lvl3pPr>
            <a:lvl4pPr marL="0" indent="0" algn="ctr" defTabSz="342900">
              <a:spcBef>
                <a:spcPts val="0"/>
              </a:spcBef>
              <a:buSzTx/>
              <a:buNone/>
              <a:defRPr sz="1800">
                <a:uFill>
                  <a:solidFill>
                    <a:srgbClr val="000000"/>
                  </a:solidFill>
                </a:uFill>
              </a:defRPr>
            </a:lvl4pPr>
            <a:lvl5pPr marL="0" indent="0" algn="ctr" defTabSz="342900">
              <a:spcBef>
                <a:spcPts val="0"/>
              </a:spcBef>
              <a:buSzTx/>
              <a:buNone/>
              <a:defRPr sz="1800">
                <a:uFill>
                  <a:solidFill>
                    <a:srgbClr val="000000"/>
                  </a:solidFill>
                </a:uFill>
              </a:defRPr>
            </a:lvl5pPr>
          </a:lstStyle>
          <a:p>
            <a:r>
              <a:t>Body Level One</a:t>
            </a:r>
          </a:p>
          <a:p>
            <a:pPr lvl="1"/>
            <a:r>
              <a:t>Body Level Two</a:t>
            </a:r>
          </a:p>
          <a:p>
            <a:pPr lvl="2"/>
            <a:r>
              <a:t>Body Level Three</a:t>
            </a:r>
          </a:p>
          <a:p>
            <a:pPr lvl="3"/>
            <a:r>
              <a:t>Body Level Four</a:t>
            </a:r>
          </a:p>
          <a:p>
            <a:pPr lvl="4"/>
            <a:r>
              <a:t>Body Level Five</a:t>
            </a:r>
          </a:p>
        </p:txBody>
      </p:sp>
      <p:sp>
        <p:nvSpPr>
          <p:cNvPr id="486" name="Slide Number"/>
          <p:cNvSpPr txBox="1">
            <a:spLocks noGrp="1"/>
          </p:cNvSpPr>
          <p:nvPr>
            <p:ph type="sldNum" sz="quarter" idx="2"/>
          </p:nvPr>
        </p:nvSpPr>
        <p:spPr>
          <a:xfrm>
            <a:off x="8515278" y="6581775"/>
            <a:ext cx="171522" cy="171842"/>
          </a:xfrm>
          <a:prstGeom prst="rect">
            <a:avLst/>
          </a:prstGeom>
        </p:spPr>
        <p:txBody>
          <a:bodyPr/>
          <a:lstStyle>
            <a:lvl1pPr algn="r" defTabSz="342900">
              <a:defRPr sz="450">
                <a:uFill>
                  <a:solidFill>
                    <a:srgbClr val="000000"/>
                  </a:solidFill>
                </a:uFill>
              </a:defRPr>
            </a:lvl1pPr>
          </a:lstStyle>
          <a:p>
            <a:fld id="{86CB4B4D-7CA3-9044-876B-883B54F8677D}" type="slidenum">
              <a:t>‹#›</a:t>
            </a:fld>
            <a:endParaRPr/>
          </a:p>
        </p:txBody>
      </p:sp>
    </p:spTree>
    <p:extLst>
      <p:ext uri="{BB962C8B-B14F-4D97-AF65-F5344CB8AC3E}">
        <p14:creationId xmlns:p14="http://schemas.microsoft.com/office/powerpoint/2010/main" val="39946325"/>
      </p:ext>
    </p:extLst>
  </p:cSld>
  <p:clrMapOvr>
    <a:masterClrMapping/>
  </p:clrMapOvr>
  <p:transition spd="med"/>
</p:sldLayout>
</file>

<file path=ppt/slideLayouts/slideLayout479.xml><?xml version="1.0" encoding="utf-8"?>
<p:sldLayout xmlns:a="http://schemas.openxmlformats.org/drawingml/2006/main" xmlns:r="http://schemas.openxmlformats.org/officeDocument/2006/relationships" xmlns:p="http://schemas.openxmlformats.org/presentationml/2006/main" showMasterSp="0" type="tx">
  <p:cSld name="Default - 2_Title Slide copy 7">
    <p:spTree>
      <p:nvGrpSpPr>
        <p:cNvPr id="1" name=""/>
        <p:cNvGrpSpPr/>
        <p:nvPr/>
      </p:nvGrpSpPr>
      <p:grpSpPr>
        <a:xfrm>
          <a:off x="0" y="0"/>
          <a:ext cx="0" cy="0"/>
          <a:chOff x="0" y="0"/>
          <a:chExt cx="0" cy="0"/>
        </a:xfrm>
      </p:grpSpPr>
      <p:pic>
        <p:nvPicPr>
          <p:cNvPr id="493" name="Relevance of Genesis in Today's World_Scripture.jpg" descr="Relevance of Genesis in Today's World_Scripture.jpg"/>
          <p:cNvPicPr>
            <a:picLocks noChangeAspect="1"/>
          </p:cNvPicPr>
          <p:nvPr/>
        </p:nvPicPr>
        <p:blipFill>
          <a:blip r:embed="rId2"/>
          <a:stretch>
            <a:fillRect/>
          </a:stretch>
        </p:blipFill>
        <p:spPr>
          <a:xfrm>
            <a:off x="-13565" y="0"/>
            <a:ext cx="9173171" cy="6878982"/>
          </a:xfrm>
          <a:prstGeom prst="rect">
            <a:avLst/>
          </a:prstGeom>
        </p:spPr>
      </p:pic>
      <p:sp>
        <p:nvSpPr>
          <p:cNvPr id="494" name="Slide Number"/>
          <p:cNvSpPr txBox="1">
            <a:spLocks noGrp="1"/>
          </p:cNvSpPr>
          <p:nvPr>
            <p:ph type="sldNum" sz="quarter" idx="2"/>
          </p:nvPr>
        </p:nvSpPr>
        <p:spPr>
          <a:xfrm>
            <a:off x="8515278" y="6581775"/>
            <a:ext cx="171522" cy="171842"/>
          </a:xfrm>
          <a:prstGeom prst="rect">
            <a:avLst/>
          </a:prstGeom>
        </p:spPr>
        <p:txBody>
          <a:bodyPr/>
          <a:lstStyle>
            <a:lvl1pPr algn="r" defTabSz="342900">
              <a:defRPr sz="450">
                <a:uFill>
                  <a:solidFill>
                    <a:srgbClr val="000000"/>
                  </a:solidFill>
                </a:uFill>
              </a:defRPr>
            </a:lvl1pPr>
          </a:lstStyle>
          <a:p>
            <a:fld id="{86CB4B4D-7CA3-9044-876B-883B54F8677D}" type="slidenum">
              <a:t>‹#›</a:t>
            </a:fld>
            <a:endParaRPr/>
          </a:p>
        </p:txBody>
      </p:sp>
    </p:spTree>
    <p:extLst>
      <p:ext uri="{BB962C8B-B14F-4D97-AF65-F5344CB8AC3E}">
        <p14:creationId xmlns:p14="http://schemas.microsoft.com/office/powerpoint/2010/main" val="3387523107"/>
      </p:ext>
    </p:extLst>
  </p:cSld>
  <p:clrMapOvr>
    <a:masterClrMapping/>
  </p:clrMapOvr>
  <p:transition spd="med"/>
</p:sldLayout>
</file>

<file path=ppt/slideLayouts/slideLayout4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
          <p:cNvSpPr>
            <a:spLocks noGrp="1" noChangeArrowheads="1"/>
          </p:cNvSpPr>
          <p:nvPr>
            <p:ph type="dt" sz="half" idx="10"/>
          </p:nvPr>
        </p:nvSpPr>
        <p:spPr>
          <a:ln/>
        </p:spPr>
        <p:txBody>
          <a:bodyPr/>
          <a:lstStyle>
            <a:lvl1pPr>
              <a:defRPr/>
            </a:lvl1pPr>
          </a:lstStyle>
          <a:p>
            <a:pPr>
              <a:defRPr/>
            </a:pPr>
            <a:endParaRPr lang="en-US"/>
          </a:p>
        </p:txBody>
      </p:sp>
      <p:sp>
        <p:nvSpPr>
          <p:cNvPr id="5" name="Rectangle 3"/>
          <p:cNvSpPr>
            <a:spLocks noGrp="1" noChangeArrowheads="1"/>
          </p:cNvSpPr>
          <p:nvPr>
            <p:ph type="sldNum" sz="quarter" idx="11"/>
          </p:nvPr>
        </p:nvSpPr>
        <p:spPr>
          <a:ln/>
        </p:spPr>
        <p:txBody>
          <a:bodyPr/>
          <a:lstStyle>
            <a:lvl1pPr>
              <a:defRPr/>
            </a:lvl1pPr>
          </a:lstStyle>
          <a:p>
            <a:pPr>
              <a:defRPr/>
            </a:pPr>
            <a:fld id="{1AB8BE98-2133-1244-8300-A10B64222F2C}" type="slidenum">
              <a:rPr lang="en-US"/>
              <a:pPr>
                <a:defRPr/>
              </a:pPr>
              <a:t>‹#›</a:t>
            </a:fld>
            <a:endParaRPr lang="en-US"/>
          </a:p>
        </p:txBody>
      </p:sp>
      <p:sp>
        <p:nvSpPr>
          <p:cNvPr id="6" name="Rectangle 14"/>
          <p:cNvSpPr>
            <a:spLocks noGrp="1" noChangeArrowheads="1"/>
          </p:cNvSpPr>
          <p:nvPr>
            <p:ph type="ftr" sz="quarter"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2997588263"/>
      </p:ext>
    </p:extLst>
  </p:cSld>
  <p:clrMapOvr>
    <a:masterClrMapping/>
  </p:clrMapOvr>
</p:sldLayout>
</file>

<file path=ppt/slideLayouts/slideLayout480.xml><?xml version="1.0" encoding="utf-8"?>
<p:sldLayout xmlns:a="http://schemas.openxmlformats.org/drawingml/2006/main" xmlns:r="http://schemas.openxmlformats.org/officeDocument/2006/relationships" xmlns:p="http://schemas.openxmlformats.org/presentationml/2006/main" showMasterSp="0" type="tx">
  <p:cSld name="Title &amp; Subtitle copy 10">
    <p:spTree>
      <p:nvGrpSpPr>
        <p:cNvPr id="1" name=""/>
        <p:cNvGrpSpPr/>
        <p:nvPr/>
      </p:nvGrpSpPr>
      <p:grpSpPr>
        <a:xfrm>
          <a:off x="0" y="0"/>
          <a:ext cx="0" cy="0"/>
          <a:chOff x="0" y="0"/>
          <a:chExt cx="0" cy="0"/>
        </a:xfrm>
      </p:grpSpPr>
      <p:sp>
        <p:nvSpPr>
          <p:cNvPr id="501" name="Rectangle"/>
          <p:cNvSpPr/>
          <p:nvPr/>
        </p:nvSpPr>
        <p:spPr>
          <a:xfrm>
            <a:off x="-66675" y="-82550"/>
            <a:ext cx="9272588" cy="6953250"/>
          </a:xfrm>
          <a:prstGeom prst="rect">
            <a:avLst/>
          </a:prstGeom>
          <a:solidFill>
            <a:srgbClr val="444444"/>
          </a:solidFill>
          <a:ln w="25400">
            <a:solidFill>
              <a:srgbClr val="444444"/>
            </a:solidFill>
            <a:miter lim="400000"/>
          </a:ln>
        </p:spPr>
        <p:txBody>
          <a:bodyPr lIns="19050" tIns="19050" rIns="19050" bIns="19050" anchor="ctr"/>
          <a:lstStyle/>
          <a:p>
            <a:pPr defTabSz="219075">
              <a:defRPr sz="4000">
                <a:solidFill>
                  <a:srgbClr val="FFFFFF"/>
                </a:solidFill>
                <a:effectLst>
                  <a:outerShdw blurRad="38100" dist="12700" dir="5400000" rotWithShape="0">
                    <a:srgbClr val="000000">
                      <a:alpha val="50000"/>
                    </a:srgbClr>
                  </a:outerShdw>
                </a:effectLst>
              </a:defRPr>
            </a:pPr>
            <a:endParaRPr sz="1500"/>
          </a:p>
        </p:txBody>
      </p:sp>
      <p:sp>
        <p:nvSpPr>
          <p:cNvPr id="502" name="Rounded Rectangle"/>
          <p:cNvSpPr/>
          <p:nvPr/>
        </p:nvSpPr>
        <p:spPr>
          <a:xfrm>
            <a:off x="-552450" y="438150"/>
            <a:ext cx="9834563" cy="908050"/>
          </a:xfrm>
          <a:prstGeom prst="roundRect">
            <a:avLst>
              <a:gd name="adj" fmla="val 10490"/>
            </a:avLst>
          </a:prstGeom>
          <a:solidFill>
            <a:srgbClr val="D6D6D6"/>
          </a:solidFill>
          <a:ln w="12700">
            <a:miter lim="400000"/>
          </a:ln>
        </p:spPr>
        <p:txBody>
          <a:bodyPr lIns="19050" tIns="19050" rIns="19050" bIns="19050" anchor="ctr"/>
          <a:lstStyle/>
          <a:p>
            <a:pPr defTabSz="219075">
              <a:defRPr sz="4000">
                <a:solidFill>
                  <a:srgbClr val="FFFFFF"/>
                </a:solidFill>
                <a:effectLst>
                  <a:outerShdw blurRad="38100" dist="12700" dir="5400000" rotWithShape="0">
                    <a:srgbClr val="000000">
                      <a:alpha val="50000"/>
                    </a:srgbClr>
                  </a:outerShdw>
                </a:effectLst>
              </a:defRPr>
            </a:pPr>
            <a:endParaRPr sz="1500"/>
          </a:p>
        </p:txBody>
      </p:sp>
      <p:sp>
        <p:nvSpPr>
          <p:cNvPr id="503" name="Rounded Rectangle"/>
          <p:cNvSpPr/>
          <p:nvPr/>
        </p:nvSpPr>
        <p:spPr>
          <a:xfrm>
            <a:off x="-433388" y="1416050"/>
            <a:ext cx="9834563" cy="400050"/>
          </a:xfrm>
          <a:prstGeom prst="roundRect">
            <a:avLst>
              <a:gd name="adj" fmla="val 23810"/>
            </a:avLst>
          </a:prstGeom>
          <a:solidFill>
            <a:srgbClr val="D6D6D6"/>
          </a:solidFill>
          <a:ln w="12700">
            <a:miter lim="400000"/>
          </a:ln>
        </p:spPr>
        <p:txBody>
          <a:bodyPr lIns="19050" tIns="19050" rIns="19050" bIns="19050" anchor="ctr"/>
          <a:lstStyle/>
          <a:p>
            <a:pPr defTabSz="219075">
              <a:defRPr sz="4000">
                <a:solidFill>
                  <a:srgbClr val="FFFFFF"/>
                </a:solidFill>
                <a:effectLst>
                  <a:outerShdw blurRad="38100" dist="12700" dir="5400000" rotWithShape="0">
                    <a:srgbClr val="000000">
                      <a:alpha val="50000"/>
                    </a:srgbClr>
                  </a:outerShdw>
                </a:effectLst>
              </a:defRPr>
            </a:pPr>
            <a:endParaRPr sz="1500"/>
          </a:p>
        </p:txBody>
      </p:sp>
      <p:sp>
        <p:nvSpPr>
          <p:cNvPr id="504" name="Title Text"/>
          <p:cNvSpPr txBox="1">
            <a:spLocks noGrp="1"/>
          </p:cNvSpPr>
          <p:nvPr>
            <p:ph type="title"/>
          </p:nvPr>
        </p:nvSpPr>
        <p:spPr>
          <a:xfrm>
            <a:off x="700087" y="431800"/>
            <a:ext cx="7739063" cy="920750"/>
          </a:xfrm>
          <a:prstGeom prst="rect">
            <a:avLst/>
          </a:prstGeom>
        </p:spPr>
        <p:txBody>
          <a:bodyPr anchor="b"/>
          <a:lstStyle>
            <a:lvl1pPr algn="r">
              <a:defRPr b="1">
                <a:solidFill>
                  <a:srgbClr val="444444"/>
                </a:solidFill>
                <a:latin typeface="+mn-lt"/>
                <a:ea typeface="+mn-ea"/>
                <a:cs typeface="+mn-cs"/>
                <a:sym typeface="Calibri"/>
              </a:defRPr>
            </a:lvl1pPr>
          </a:lstStyle>
          <a:p>
            <a:r>
              <a:t>Title Text</a:t>
            </a:r>
          </a:p>
        </p:txBody>
      </p:sp>
      <p:sp>
        <p:nvSpPr>
          <p:cNvPr id="505"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606546017"/>
      </p:ext>
    </p:extLst>
  </p:cSld>
  <p:clrMapOvr>
    <a:masterClrMapping/>
  </p:clrMapOvr>
  <p:transition spd="med"/>
</p:sldLayout>
</file>

<file path=ppt/slideLayouts/slideLayout481.xml><?xml version="1.0" encoding="utf-8"?>
<p:sldLayout xmlns:a="http://schemas.openxmlformats.org/drawingml/2006/main" xmlns:r="http://schemas.openxmlformats.org/officeDocument/2006/relationships" xmlns:p="http://schemas.openxmlformats.org/presentationml/2006/main" showMasterSp="0" type="tx">
  <p:cSld name="Title &amp; Subtitle copy 17">
    <p:spTree>
      <p:nvGrpSpPr>
        <p:cNvPr id="1" name=""/>
        <p:cNvGrpSpPr/>
        <p:nvPr/>
      </p:nvGrpSpPr>
      <p:grpSpPr>
        <a:xfrm>
          <a:off x="0" y="0"/>
          <a:ext cx="0" cy="0"/>
          <a:chOff x="0" y="0"/>
          <a:chExt cx="0" cy="0"/>
        </a:xfrm>
      </p:grpSpPr>
      <p:sp>
        <p:nvSpPr>
          <p:cNvPr id="512" name="Rectangle"/>
          <p:cNvSpPr/>
          <p:nvPr/>
        </p:nvSpPr>
        <p:spPr>
          <a:xfrm>
            <a:off x="-66675" y="-82550"/>
            <a:ext cx="9272588" cy="7016750"/>
          </a:xfrm>
          <a:prstGeom prst="rect">
            <a:avLst/>
          </a:prstGeom>
          <a:solidFill>
            <a:srgbClr val="444444"/>
          </a:solidFill>
          <a:ln w="25400">
            <a:solidFill>
              <a:srgbClr val="444444"/>
            </a:solidFill>
            <a:miter lim="400000"/>
          </a:ln>
        </p:spPr>
        <p:txBody>
          <a:bodyPr lIns="19050" tIns="19050" rIns="19050" bIns="19050" anchor="ctr"/>
          <a:lstStyle/>
          <a:p>
            <a:pPr defTabSz="219075">
              <a:defRPr sz="4000">
                <a:solidFill>
                  <a:srgbClr val="FFFFFF"/>
                </a:solidFill>
                <a:effectLst>
                  <a:outerShdw blurRad="38100" dist="12700" dir="5400000" rotWithShape="0">
                    <a:srgbClr val="000000">
                      <a:alpha val="50000"/>
                    </a:srgbClr>
                  </a:outerShdw>
                </a:effectLst>
              </a:defRPr>
            </a:pPr>
            <a:endParaRPr sz="1500"/>
          </a:p>
        </p:txBody>
      </p:sp>
      <p:sp>
        <p:nvSpPr>
          <p:cNvPr id="513" name="Rounded Rectangle"/>
          <p:cNvSpPr/>
          <p:nvPr/>
        </p:nvSpPr>
        <p:spPr>
          <a:xfrm>
            <a:off x="-552450" y="438150"/>
            <a:ext cx="9834563" cy="908050"/>
          </a:xfrm>
          <a:prstGeom prst="roundRect">
            <a:avLst>
              <a:gd name="adj" fmla="val 10490"/>
            </a:avLst>
          </a:prstGeom>
          <a:solidFill>
            <a:srgbClr val="D6D6D6"/>
          </a:solidFill>
          <a:ln w="12700">
            <a:miter lim="400000"/>
          </a:ln>
        </p:spPr>
        <p:txBody>
          <a:bodyPr lIns="19050" tIns="19050" rIns="19050" bIns="19050" anchor="ctr"/>
          <a:lstStyle/>
          <a:p>
            <a:pPr defTabSz="219075">
              <a:defRPr sz="4000">
                <a:solidFill>
                  <a:srgbClr val="FFFFFF"/>
                </a:solidFill>
                <a:effectLst>
                  <a:outerShdw blurRad="38100" dist="12700" dir="5400000" rotWithShape="0">
                    <a:srgbClr val="000000">
                      <a:alpha val="50000"/>
                    </a:srgbClr>
                  </a:outerShdw>
                </a:effectLst>
              </a:defRPr>
            </a:pPr>
            <a:endParaRPr sz="1500"/>
          </a:p>
        </p:txBody>
      </p:sp>
      <p:sp>
        <p:nvSpPr>
          <p:cNvPr id="514" name="Rounded Rectangle"/>
          <p:cNvSpPr/>
          <p:nvPr/>
        </p:nvSpPr>
        <p:spPr>
          <a:xfrm>
            <a:off x="-433388" y="1416050"/>
            <a:ext cx="9834563" cy="400050"/>
          </a:xfrm>
          <a:prstGeom prst="roundRect">
            <a:avLst>
              <a:gd name="adj" fmla="val 23810"/>
            </a:avLst>
          </a:prstGeom>
          <a:solidFill>
            <a:srgbClr val="D6D6D6"/>
          </a:solidFill>
          <a:ln w="12700">
            <a:miter lim="400000"/>
          </a:ln>
        </p:spPr>
        <p:txBody>
          <a:bodyPr lIns="19050" tIns="19050" rIns="19050" bIns="19050" anchor="ctr"/>
          <a:lstStyle/>
          <a:p>
            <a:pPr defTabSz="219075">
              <a:defRPr sz="4000">
                <a:solidFill>
                  <a:srgbClr val="FFFFFF"/>
                </a:solidFill>
                <a:effectLst>
                  <a:outerShdw blurRad="38100" dist="12700" dir="5400000" rotWithShape="0">
                    <a:srgbClr val="000000">
                      <a:alpha val="50000"/>
                    </a:srgbClr>
                  </a:outerShdw>
                </a:effectLst>
              </a:defRPr>
            </a:pPr>
            <a:endParaRPr sz="1500"/>
          </a:p>
        </p:txBody>
      </p:sp>
      <p:sp>
        <p:nvSpPr>
          <p:cNvPr id="515" name="Title Text"/>
          <p:cNvSpPr txBox="1">
            <a:spLocks noGrp="1"/>
          </p:cNvSpPr>
          <p:nvPr>
            <p:ph type="title"/>
          </p:nvPr>
        </p:nvSpPr>
        <p:spPr>
          <a:xfrm>
            <a:off x="700087" y="431800"/>
            <a:ext cx="7739063" cy="920750"/>
          </a:xfrm>
          <a:prstGeom prst="rect">
            <a:avLst/>
          </a:prstGeom>
        </p:spPr>
        <p:txBody>
          <a:bodyPr anchor="b"/>
          <a:lstStyle>
            <a:lvl1pPr algn="r">
              <a:defRPr b="1">
                <a:solidFill>
                  <a:srgbClr val="444444"/>
                </a:solidFill>
                <a:latin typeface="+mn-lt"/>
                <a:ea typeface="+mn-ea"/>
                <a:cs typeface="+mn-cs"/>
                <a:sym typeface="Calibri"/>
              </a:defRPr>
            </a:lvl1pPr>
          </a:lstStyle>
          <a:p>
            <a:r>
              <a:t>Title Text</a:t>
            </a:r>
          </a:p>
        </p:txBody>
      </p:sp>
      <p:sp>
        <p:nvSpPr>
          <p:cNvPr id="516"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486013510"/>
      </p:ext>
    </p:extLst>
  </p:cSld>
  <p:clrMapOvr>
    <a:masterClrMapping/>
  </p:clrMapOvr>
  <p:transition spd="med"/>
</p:sldLayout>
</file>

<file path=ppt/slideLayouts/slideLayout482.xml><?xml version="1.0" encoding="utf-8"?>
<p:sldLayout xmlns:a="http://schemas.openxmlformats.org/drawingml/2006/main" xmlns:r="http://schemas.openxmlformats.org/officeDocument/2006/relationships" xmlns:p="http://schemas.openxmlformats.org/presentationml/2006/main" showMasterSp="0" type="tx">
  <p:cSld name="1_Title &amp; Subtitle">
    <p:spTree>
      <p:nvGrpSpPr>
        <p:cNvPr id="1" name=""/>
        <p:cNvGrpSpPr/>
        <p:nvPr/>
      </p:nvGrpSpPr>
      <p:grpSpPr>
        <a:xfrm>
          <a:off x="0" y="0"/>
          <a:ext cx="0" cy="0"/>
          <a:chOff x="0" y="0"/>
          <a:chExt cx="0" cy="0"/>
        </a:xfrm>
      </p:grpSpPr>
      <p:sp>
        <p:nvSpPr>
          <p:cNvPr id="523" name="Title Text"/>
          <p:cNvSpPr txBox="1">
            <a:spLocks noGrp="1"/>
          </p:cNvSpPr>
          <p:nvPr>
            <p:ph type="title"/>
          </p:nvPr>
        </p:nvSpPr>
        <p:spPr>
          <a:xfrm>
            <a:off x="652463" y="1149350"/>
            <a:ext cx="7839075" cy="2317750"/>
          </a:xfrm>
          <a:prstGeom prst="rect">
            <a:avLst/>
          </a:prstGeom>
        </p:spPr>
        <p:txBody>
          <a:bodyPr anchor="b"/>
          <a:lstStyle/>
          <a:p>
            <a:r>
              <a:t>Title Text</a:t>
            </a:r>
          </a:p>
        </p:txBody>
      </p:sp>
      <p:sp>
        <p:nvSpPr>
          <p:cNvPr id="524" name="Body Level One…"/>
          <p:cNvSpPr txBox="1">
            <a:spLocks noGrp="1"/>
          </p:cNvSpPr>
          <p:nvPr>
            <p:ph type="body" sz="quarter" idx="1"/>
          </p:nvPr>
        </p:nvSpPr>
        <p:spPr>
          <a:xfrm>
            <a:off x="652463" y="3530600"/>
            <a:ext cx="7839075" cy="793750"/>
          </a:xfrm>
          <a:prstGeom prst="rect">
            <a:avLst/>
          </a:prstGeom>
        </p:spPr>
        <p:txBody>
          <a:bodyPr anchor="t"/>
          <a:lstStyle>
            <a:lvl1pPr marL="0" indent="0" algn="ctr">
              <a:spcBef>
                <a:spcPts val="0"/>
              </a:spcBef>
              <a:buSzTx/>
              <a:buNone/>
              <a:defRPr sz="1800"/>
            </a:lvl1pPr>
            <a:lvl2pPr marL="0" indent="0" algn="ctr">
              <a:spcBef>
                <a:spcPts val="0"/>
              </a:spcBef>
              <a:buSzTx/>
              <a:buNone/>
              <a:defRPr sz="1800"/>
            </a:lvl2pPr>
            <a:lvl3pPr marL="0" indent="0" algn="ctr">
              <a:spcBef>
                <a:spcPts val="0"/>
              </a:spcBef>
              <a:buSzTx/>
              <a:buNone/>
              <a:defRPr sz="1800"/>
            </a:lvl3pPr>
            <a:lvl4pPr marL="0" indent="0" algn="ctr">
              <a:spcBef>
                <a:spcPts val="0"/>
              </a:spcBef>
              <a:buSzTx/>
              <a:buNone/>
              <a:defRPr sz="1800"/>
            </a:lvl4pPr>
            <a:lvl5pPr marL="0" indent="0" algn="ctr">
              <a:spcBef>
                <a:spcPts val="0"/>
              </a:spcBef>
              <a:buSzTx/>
              <a:buNone/>
              <a:defRPr sz="1800"/>
            </a:lvl5pPr>
          </a:lstStyle>
          <a:p>
            <a:r>
              <a:t>Body Level One</a:t>
            </a:r>
          </a:p>
          <a:p>
            <a:pPr lvl="1"/>
            <a:r>
              <a:t>Body Level Two</a:t>
            </a:r>
          </a:p>
          <a:p>
            <a:pPr lvl="2"/>
            <a:r>
              <a:t>Body Level Three</a:t>
            </a:r>
          </a:p>
          <a:p>
            <a:pPr lvl="3"/>
            <a:r>
              <a:t>Body Level Four</a:t>
            </a:r>
          </a:p>
          <a:p>
            <a:pPr lvl="4"/>
            <a:r>
              <a:t>Body Level Five</a:t>
            </a:r>
          </a:p>
        </p:txBody>
      </p:sp>
      <p:sp>
        <p:nvSpPr>
          <p:cNvPr id="525"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841214233"/>
      </p:ext>
    </p:extLst>
  </p:cSld>
  <p:clrMapOvr>
    <a:masterClrMapping/>
  </p:clrMapOvr>
  <p:transition spd="med"/>
</p:sldLayout>
</file>

<file path=ppt/slideLayouts/slideLayout483.xml><?xml version="1.0" encoding="utf-8"?>
<p:sldLayout xmlns:a="http://schemas.openxmlformats.org/drawingml/2006/main" xmlns:r="http://schemas.openxmlformats.org/officeDocument/2006/relationships" xmlns:p="http://schemas.openxmlformats.org/presentationml/2006/main" showMasterSp="0" type="tx">
  <p:cSld name="Blank">
    <p:spTree>
      <p:nvGrpSpPr>
        <p:cNvPr id="1" name=""/>
        <p:cNvGrpSpPr/>
        <p:nvPr/>
      </p:nvGrpSpPr>
      <p:grpSpPr>
        <a:xfrm>
          <a:off x="0" y="0"/>
          <a:ext cx="0" cy="0"/>
          <a:chOff x="0" y="0"/>
          <a:chExt cx="0" cy="0"/>
        </a:xfrm>
      </p:grpSpPr>
      <p:sp>
        <p:nvSpPr>
          <p:cNvPr id="532"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015894127"/>
      </p:ext>
    </p:extLst>
  </p:cSld>
  <p:clrMapOvr>
    <a:masterClrMapping/>
  </p:clrMapOvr>
  <p:transition spd="med"/>
</p:sldLayout>
</file>

<file path=ppt/slideLayouts/slideLayout484.xml><?xml version="1.0" encoding="utf-8"?>
<p:sldLayout xmlns:a="http://schemas.openxmlformats.org/drawingml/2006/main" xmlns:r="http://schemas.openxmlformats.org/officeDocument/2006/relationships" xmlns:p="http://schemas.openxmlformats.org/presentationml/2006/main" showMasterSp="0" type="tx">
  <p:cSld name="Default - Title Slide copy 2">
    <p:spTree>
      <p:nvGrpSpPr>
        <p:cNvPr id="1" name=""/>
        <p:cNvGrpSpPr/>
        <p:nvPr/>
      </p:nvGrpSpPr>
      <p:grpSpPr>
        <a:xfrm>
          <a:off x="0" y="0"/>
          <a:ext cx="0" cy="0"/>
          <a:chOff x="0" y="0"/>
          <a:chExt cx="0" cy="0"/>
        </a:xfrm>
      </p:grpSpPr>
      <p:pic>
        <p:nvPicPr>
          <p:cNvPr id="539" name="Relevance of Genesis in Today's World_Scripture.jpg" descr="Relevance of Genesis in Today's World_Scripture.jpg"/>
          <p:cNvPicPr>
            <a:picLocks noChangeAspect="1"/>
          </p:cNvPicPr>
          <p:nvPr/>
        </p:nvPicPr>
        <p:blipFill>
          <a:blip r:embed="rId2"/>
          <a:stretch>
            <a:fillRect/>
          </a:stretch>
        </p:blipFill>
        <p:spPr>
          <a:xfrm>
            <a:off x="0" y="0"/>
            <a:ext cx="9144000" cy="6858000"/>
          </a:xfrm>
          <a:prstGeom prst="rect">
            <a:avLst/>
          </a:prstGeom>
          <a:ln w="12700">
            <a:miter lim="400000"/>
          </a:ln>
        </p:spPr>
      </p:pic>
      <p:sp>
        <p:nvSpPr>
          <p:cNvPr id="540" name="Title Text"/>
          <p:cNvSpPr txBox="1">
            <a:spLocks noGrp="1"/>
          </p:cNvSpPr>
          <p:nvPr>
            <p:ph type="title"/>
          </p:nvPr>
        </p:nvSpPr>
        <p:spPr>
          <a:xfrm>
            <a:off x="685889" y="2130769"/>
            <a:ext cx="7773413" cy="3469932"/>
          </a:xfrm>
          <a:prstGeom prst="rect">
            <a:avLst/>
          </a:prstGeom>
          <a:ln>
            <a:round/>
          </a:ln>
        </p:spPr>
        <p:txBody>
          <a:bodyPr anchor="t"/>
          <a:lstStyle>
            <a:lvl1pPr algn="l" defTabSz="342900">
              <a:defRPr sz="4013">
                <a:solidFill>
                  <a:srgbClr val="FEFCDD"/>
                </a:solidFill>
                <a:effectLst>
                  <a:outerShdw blurRad="38100" dist="38100" dir="2700000" rotWithShape="0">
                    <a:srgbClr val="000000">
                      <a:alpha val="43137"/>
                    </a:srgbClr>
                  </a:outerShdw>
                </a:effectLst>
                <a:uFill>
                  <a:solidFill>
                    <a:srgbClr val="FEFCDD"/>
                  </a:solidFill>
                </a:uFill>
                <a:latin typeface="Helvetica"/>
                <a:ea typeface="Helvetica"/>
                <a:cs typeface="Helvetica"/>
                <a:sym typeface="Helvetica"/>
              </a:defRPr>
            </a:lvl1pPr>
          </a:lstStyle>
          <a:p>
            <a:r>
              <a:t>Title Text</a:t>
            </a:r>
          </a:p>
        </p:txBody>
      </p:sp>
      <p:sp>
        <p:nvSpPr>
          <p:cNvPr id="541" name="Body Level One…"/>
          <p:cNvSpPr txBox="1">
            <a:spLocks noGrp="1"/>
          </p:cNvSpPr>
          <p:nvPr>
            <p:ph type="body" sz="half" idx="1"/>
          </p:nvPr>
        </p:nvSpPr>
        <p:spPr>
          <a:xfrm>
            <a:off x="1371779" y="3886200"/>
            <a:ext cx="6401634" cy="2971800"/>
          </a:xfrm>
          <a:prstGeom prst="rect">
            <a:avLst/>
          </a:prstGeom>
          <a:ln>
            <a:round/>
          </a:ln>
        </p:spPr>
        <p:txBody>
          <a:bodyPr anchor="t"/>
          <a:lstStyle>
            <a:lvl1pPr marL="0" indent="0" algn="ctr" defTabSz="342900">
              <a:spcBef>
                <a:spcPts val="0"/>
              </a:spcBef>
              <a:buSzTx/>
              <a:buNone/>
              <a:defRPr sz="3000">
                <a:solidFill>
                  <a:srgbClr val="FEFCDD"/>
                </a:solidFill>
                <a:effectLst>
                  <a:outerShdw blurRad="38100" dist="38100" dir="2700000" rotWithShape="0">
                    <a:srgbClr val="000000">
                      <a:alpha val="43137"/>
                    </a:srgbClr>
                  </a:outerShdw>
                </a:effectLst>
                <a:uFill>
                  <a:solidFill>
                    <a:srgbClr val="FEFCDD"/>
                  </a:solidFill>
                </a:uFill>
                <a:latin typeface="Helvetica"/>
                <a:ea typeface="Helvetica"/>
                <a:cs typeface="Helvetica"/>
                <a:sym typeface="Helvetica"/>
              </a:defRPr>
            </a:lvl1pPr>
            <a:lvl2pPr marL="192007" indent="0" algn="ctr" defTabSz="342900">
              <a:spcBef>
                <a:spcPts val="0"/>
              </a:spcBef>
              <a:buSzTx/>
              <a:buNone/>
              <a:defRPr sz="3000">
                <a:solidFill>
                  <a:srgbClr val="FEFCDD"/>
                </a:solidFill>
                <a:effectLst>
                  <a:outerShdw blurRad="38100" dist="38100" dir="2700000" rotWithShape="0">
                    <a:srgbClr val="000000">
                      <a:alpha val="43137"/>
                    </a:srgbClr>
                  </a:outerShdw>
                </a:effectLst>
                <a:uFill>
                  <a:solidFill>
                    <a:srgbClr val="FEFCDD"/>
                  </a:solidFill>
                </a:uFill>
                <a:latin typeface="Helvetica"/>
                <a:ea typeface="Helvetica"/>
                <a:cs typeface="Helvetica"/>
                <a:sym typeface="Helvetica"/>
              </a:defRPr>
            </a:lvl2pPr>
            <a:lvl3pPr marL="384014" indent="0" algn="ctr" defTabSz="342900">
              <a:spcBef>
                <a:spcPts val="0"/>
              </a:spcBef>
              <a:buSzTx/>
              <a:buNone/>
              <a:defRPr sz="3000">
                <a:solidFill>
                  <a:srgbClr val="FEFCDD"/>
                </a:solidFill>
                <a:effectLst>
                  <a:outerShdw blurRad="38100" dist="38100" dir="2700000" rotWithShape="0">
                    <a:srgbClr val="000000">
                      <a:alpha val="43137"/>
                    </a:srgbClr>
                  </a:outerShdw>
                </a:effectLst>
                <a:uFill>
                  <a:solidFill>
                    <a:srgbClr val="FEFCDD"/>
                  </a:solidFill>
                </a:uFill>
                <a:latin typeface="Helvetica"/>
                <a:ea typeface="Helvetica"/>
                <a:cs typeface="Helvetica"/>
                <a:sym typeface="Helvetica"/>
              </a:defRPr>
            </a:lvl3pPr>
            <a:lvl4pPr marL="576021" indent="0" algn="ctr" defTabSz="342900">
              <a:spcBef>
                <a:spcPts val="0"/>
              </a:spcBef>
              <a:buSzTx/>
              <a:buNone/>
              <a:defRPr sz="3000">
                <a:solidFill>
                  <a:srgbClr val="FEFCDD"/>
                </a:solidFill>
                <a:effectLst>
                  <a:outerShdw blurRad="38100" dist="38100" dir="2700000" rotWithShape="0">
                    <a:srgbClr val="000000">
                      <a:alpha val="43137"/>
                    </a:srgbClr>
                  </a:outerShdw>
                </a:effectLst>
                <a:uFill>
                  <a:solidFill>
                    <a:srgbClr val="FEFCDD"/>
                  </a:solidFill>
                </a:uFill>
                <a:latin typeface="Helvetica"/>
                <a:ea typeface="Helvetica"/>
                <a:cs typeface="Helvetica"/>
                <a:sym typeface="Helvetica"/>
              </a:defRPr>
            </a:lvl4pPr>
            <a:lvl5pPr marL="768029" indent="0" algn="ctr" defTabSz="342900">
              <a:spcBef>
                <a:spcPts val="0"/>
              </a:spcBef>
              <a:buSzTx/>
              <a:buNone/>
              <a:defRPr sz="3000">
                <a:solidFill>
                  <a:srgbClr val="FEFCDD"/>
                </a:solidFill>
                <a:effectLst>
                  <a:outerShdw blurRad="38100" dist="38100" dir="2700000" rotWithShape="0">
                    <a:srgbClr val="000000">
                      <a:alpha val="43137"/>
                    </a:srgbClr>
                  </a:outerShdw>
                </a:effectLst>
                <a:uFill>
                  <a:solidFill>
                    <a:srgbClr val="FEFCDD"/>
                  </a:solidFill>
                </a:uFill>
                <a:latin typeface="Helvetica"/>
                <a:ea typeface="Helvetica"/>
                <a:cs typeface="Helvetica"/>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542" name="Slide Number"/>
          <p:cNvSpPr txBox="1">
            <a:spLocks noGrp="1"/>
          </p:cNvSpPr>
          <p:nvPr>
            <p:ph type="sldNum" sz="quarter" idx="2"/>
          </p:nvPr>
        </p:nvSpPr>
        <p:spPr>
          <a:xfrm>
            <a:off x="8515278" y="6581775"/>
            <a:ext cx="171522" cy="171842"/>
          </a:xfrm>
          <a:prstGeom prst="rect">
            <a:avLst/>
          </a:prstGeom>
        </p:spPr>
        <p:txBody>
          <a:bodyPr/>
          <a:lstStyle>
            <a:lvl1pPr algn="r" defTabSz="342900">
              <a:defRPr sz="450">
                <a:uFill>
                  <a:solidFill>
                    <a:srgbClr val="000000"/>
                  </a:solidFill>
                </a:uFill>
              </a:defRPr>
            </a:lvl1pPr>
          </a:lstStyle>
          <a:p>
            <a:fld id="{86CB4B4D-7CA3-9044-876B-883B54F8677D}" type="slidenum">
              <a:t>‹#›</a:t>
            </a:fld>
            <a:endParaRPr/>
          </a:p>
        </p:txBody>
      </p:sp>
    </p:spTree>
    <p:extLst>
      <p:ext uri="{BB962C8B-B14F-4D97-AF65-F5344CB8AC3E}">
        <p14:creationId xmlns:p14="http://schemas.microsoft.com/office/powerpoint/2010/main" val="1951619031"/>
      </p:ext>
    </p:extLst>
  </p:cSld>
  <p:clrMapOvr>
    <a:masterClrMapping/>
  </p:clrMapOvr>
  <p:transition spd="med"/>
</p:sldLayout>
</file>

<file path=ppt/slideLayouts/slideLayout485.xml><?xml version="1.0" encoding="utf-8"?>
<p:sldLayout xmlns:a="http://schemas.openxmlformats.org/drawingml/2006/main" xmlns:r="http://schemas.openxmlformats.org/officeDocument/2006/relationships" xmlns:p="http://schemas.openxmlformats.org/presentationml/2006/main" showMasterSp="0" type="tx">
  <p:cSld name="Default - Title and Content copy 9">
    <p:spTree>
      <p:nvGrpSpPr>
        <p:cNvPr id="1" name=""/>
        <p:cNvGrpSpPr/>
        <p:nvPr/>
      </p:nvGrpSpPr>
      <p:grpSpPr>
        <a:xfrm>
          <a:off x="0" y="0"/>
          <a:ext cx="0" cy="0"/>
          <a:chOff x="0" y="0"/>
          <a:chExt cx="0" cy="0"/>
        </a:xfrm>
      </p:grpSpPr>
      <p:sp>
        <p:nvSpPr>
          <p:cNvPr id="549" name="Rectangle"/>
          <p:cNvSpPr/>
          <p:nvPr/>
        </p:nvSpPr>
        <p:spPr>
          <a:xfrm>
            <a:off x="-66675" y="-82550"/>
            <a:ext cx="9277350" cy="7016750"/>
          </a:xfrm>
          <a:prstGeom prst="rect">
            <a:avLst/>
          </a:prstGeom>
          <a:solidFill>
            <a:srgbClr val="444444"/>
          </a:solidFill>
          <a:ln w="25400">
            <a:solidFill>
              <a:srgbClr val="000000"/>
            </a:solidFill>
            <a:miter lim="400000"/>
          </a:ln>
        </p:spPr>
        <p:txBody>
          <a:bodyPr lIns="0" tIns="0" rIns="0" bIns="0"/>
          <a:lstStyle/>
          <a:p>
            <a:pPr defTabSz="342900">
              <a:defRPr>
                <a:uFill>
                  <a:solidFill>
                    <a:srgbClr val="000000"/>
                  </a:solidFill>
                </a:uFill>
              </a:defRPr>
            </a:pPr>
            <a:endParaRPr sz="882"/>
          </a:p>
        </p:txBody>
      </p:sp>
      <p:sp>
        <p:nvSpPr>
          <p:cNvPr id="550" name="Title Text"/>
          <p:cNvSpPr txBox="1">
            <a:spLocks noGrp="1"/>
          </p:cNvSpPr>
          <p:nvPr>
            <p:ph type="title"/>
          </p:nvPr>
        </p:nvSpPr>
        <p:spPr>
          <a:xfrm>
            <a:off x="700087" y="0"/>
            <a:ext cx="7739063" cy="1352550"/>
          </a:xfrm>
          <a:prstGeom prst="rect">
            <a:avLst/>
          </a:prstGeom>
          <a:ln w="9525">
            <a:round/>
          </a:ln>
        </p:spPr>
        <p:txBody>
          <a:bodyPr anchor="b"/>
          <a:lstStyle>
            <a:lvl1pPr defTabSz="342900">
              <a:defRPr b="1">
                <a:solidFill>
                  <a:srgbClr val="444444"/>
                </a:solidFill>
                <a:uFill>
                  <a:solidFill>
                    <a:srgbClr val="444444"/>
                  </a:solidFill>
                </a:uFill>
                <a:latin typeface="+mn-lt"/>
                <a:ea typeface="+mn-ea"/>
                <a:cs typeface="+mn-cs"/>
                <a:sym typeface="Calibri"/>
              </a:defRPr>
            </a:lvl1pPr>
          </a:lstStyle>
          <a:p>
            <a:r>
              <a:t>Title Text</a:t>
            </a:r>
          </a:p>
        </p:txBody>
      </p:sp>
      <p:sp>
        <p:nvSpPr>
          <p:cNvPr id="551" name="Body Level One…"/>
          <p:cNvSpPr txBox="1">
            <a:spLocks noGrp="1"/>
          </p:cNvSpPr>
          <p:nvPr>
            <p:ph type="body" idx="1"/>
          </p:nvPr>
        </p:nvSpPr>
        <p:spPr>
          <a:xfrm>
            <a:off x="457200" y="1600200"/>
            <a:ext cx="8229600" cy="5257800"/>
          </a:xfrm>
          <a:prstGeom prst="rect">
            <a:avLst/>
          </a:prstGeom>
          <a:ln>
            <a:round/>
          </a:ln>
        </p:spPr>
        <p:txBody>
          <a:bodyPr lIns="38100" tIns="38100" rIns="38100" bIns="38100" anchor="t"/>
          <a:lstStyle>
            <a:lvl1pPr marL="0" indent="0" defTabSz="342900">
              <a:spcBef>
                <a:spcPts val="0"/>
              </a:spcBef>
              <a:buSzTx/>
              <a:buNone/>
              <a:defRPr sz="7500">
                <a:solidFill>
                  <a:srgbClr val="E7E7E7"/>
                </a:solidFill>
                <a:uFill>
                  <a:solidFill>
                    <a:srgbClr val="E7E7E7"/>
                  </a:solidFill>
                </a:uFill>
                <a:latin typeface="+mn-lt"/>
                <a:ea typeface="+mn-ea"/>
                <a:cs typeface="+mn-cs"/>
                <a:sym typeface="Calibri"/>
              </a:defRPr>
            </a:lvl1pPr>
            <a:lvl2pPr marL="0" indent="0" defTabSz="342900">
              <a:spcBef>
                <a:spcPts val="0"/>
              </a:spcBef>
              <a:buSzTx/>
              <a:buNone/>
              <a:defRPr sz="1800">
                <a:solidFill>
                  <a:srgbClr val="E7E7E7"/>
                </a:solidFill>
                <a:uFill>
                  <a:solidFill>
                    <a:srgbClr val="E7E7E7"/>
                  </a:solidFill>
                </a:uFill>
                <a:latin typeface="+mn-lt"/>
                <a:ea typeface="+mn-ea"/>
                <a:cs typeface="+mn-cs"/>
                <a:sym typeface="Calibri"/>
              </a:defRPr>
            </a:lvl2pPr>
            <a:lvl3pPr marL="0" indent="0" algn="ctr" defTabSz="342900">
              <a:spcBef>
                <a:spcPts val="0"/>
              </a:spcBef>
              <a:buSzTx/>
              <a:buNone/>
              <a:defRPr sz="1800">
                <a:uFill>
                  <a:solidFill>
                    <a:srgbClr val="000000"/>
                  </a:solidFill>
                </a:uFill>
              </a:defRPr>
            </a:lvl3pPr>
            <a:lvl4pPr marL="0" indent="0" algn="ctr" defTabSz="342900">
              <a:spcBef>
                <a:spcPts val="0"/>
              </a:spcBef>
              <a:buSzTx/>
              <a:buNone/>
              <a:defRPr sz="1800">
                <a:uFill>
                  <a:solidFill>
                    <a:srgbClr val="000000"/>
                  </a:solidFill>
                </a:uFill>
              </a:defRPr>
            </a:lvl4pPr>
            <a:lvl5pPr marL="0" indent="0" algn="ctr" defTabSz="342900">
              <a:spcBef>
                <a:spcPts val="0"/>
              </a:spcBef>
              <a:buSzTx/>
              <a:buNone/>
              <a:defRPr sz="1800">
                <a:uFill>
                  <a:solidFill>
                    <a:srgbClr val="000000"/>
                  </a:solidFill>
                </a:uFill>
              </a:defRPr>
            </a:lvl5pPr>
          </a:lstStyle>
          <a:p>
            <a:r>
              <a:t>Body Level One</a:t>
            </a:r>
          </a:p>
          <a:p>
            <a:pPr lvl="1"/>
            <a:r>
              <a:t>Body Level Two</a:t>
            </a:r>
          </a:p>
          <a:p>
            <a:pPr lvl="2"/>
            <a:r>
              <a:t>Body Level Three</a:t>
            </a:r>
          </a:p>
          <a:p>
            <a:pPr lvl="3"/>
            <a:r>
              <a:t>Body Level Four</a:t>
            </a:r>
          </a:p>
          <a:p>
            <a:pPr lvl="4"/>
            <a:r>
              <a:t>Body Level Five</a:t>
            </a:r>
          </a:p>
        </p:txBody>
      </p:sp>
      <p:sp>
        <p:nvSpPr>
          <p:cNvPr id="552" name="Slide Number"/>
          <p:cNvSpPr txBox="1">
            <a:spLocks noGrp="1"/>
          </p:cNvSpPr>
          <p:nvPr>
            <p:ph type="sldNum" sz="quarter" idx="2"/>
          </p:nvPr>
        </p:nvSpPr>
        <p:spPr>
          <a:xfrm>
            <a:off x="8515278" y="6581775"/>
            <a:ext cx="171522" cy="171842"/>
          </a:xfrm>
          <a:prstGeom prst="rect">
            <a:avLst/>
          </a:prstGeom>
        </p:spPr>
        <p:txBody>
          <a:bodyPr/>
          <a:lstStyle>
            <a:lvl1pPr algn="r" defTabSz="342900">
              <a:defRPr sz="450">
                <a:uFill>
                  <a:solidFill>
                    <a:srgbClr val="000000"/>
                  </a:solidFill>
                </a:uFill>
              </a:defRPr>
            </a:lvl1pPr>
          </a:lstStyle>
          <a:p>
            <a:fld id="{86CB4B4D-7CA3-9044-876B-883B54F8677D}" type="slidenum">
              <a:t>‹#›</a:t>
            </a:fld>
            <a:endParaRPr/>
          </a:p>
        </p:txBody>
      </p:sp>
    </p:spTree>
    <p:extLst>
      <p:ext uri="{BB962C8B-B14F-4D97-AF65-F5344CB8AC3E}">
        <p14:creationId xmlns:p14="http://schemas.microsoft.com/office/powerpoint/2010/main" val="1499364316"/>
      </p:ext>
    </p:extLst>
  </p:cSld>
  <p:clrMapOvr>
    <a:masterClrMapping/>
  </p:clrMapOvr>
  <p:transition spd="med"/>
</p:sldLayout>
</file>

<file path=ppt/slideLayouts/slideLayout486.xml><?xml version="1.0" encoding="utf-8"?>
<p:sldLayout xmlns:a="http://schemas.openxmlformats.org/drawingml/2006/main" xmlns:r="http://schemas.openxmlformats.org/officeDocument/2006/relationships" xmlns:p="http://schemas.openxmlformats.org/presentationml/2006/main" showMasterSp="0" type="tx">
  <p:cSld name="5_Default Design">
    <p:bg>
      <p:bgPr>
        <a:solidFill>
          <a:srgbClr val="000000"/>
        </a:solidFill>
        <a:effectLst/>
      </p:bgPr>
    </p:bg>
    <p:spTree>
      <p:nvGrpSpPr>
        <p:cNvPr id="1" name=""/>
        <p:cNvGrpSpPr/>
        <p:nvPr/>
      </p:nvGrpSpPr>
      <p:grpSpPr>
        <a:xfrm>
          <a:off x="0" y="0"/>
          <a:ext cx="0" cy="0"/>
          <a:chOff x="0" y="0"/>
          <a:chExt cx="0" cy="0"/>
        </a:xfrm>
      </p:grpSpPr>
      <p:sp>
        <p:nvSpPr>
          <p:cNvPr id="559" name="Title Text"/>
          <p:cNvSpPr txBox="1">
            <a:spLocks noGrp="1"/>
          </p:cNvSpPr>
          <p:nvPr>
            <p:ph type="title"/>
          </p:nvPr>
        </p:nvSpPr>
        <p:spPr>
          <a:xfrm>
            <a:off x="457200" y="92075"/>
            <a:ext cx="8229600" cy="1508126"/>
          </a:xfrm>
          <a:prstGeom prst="rect">
            <a:avLst/>
          </a:prstGeom>
        </p:spPr>
        <p:txBody>
          <a:bodyPr/>
          <a:lstStyle>
            <a:lvl1pPr marL="30480" marR="30480" defTabSz="685800">
              <a:defRPr sz="3300">
                <a:uFill>
                  <a:solidFill>
                    <a:srgbClr val="000000"/>
                  </a:solidFill>
                </a:uFill>
                <a:latin typeface="Arial"/>
                <a:ea typeface="Arial"/>
                <a:cs typeface="Arial"/>
                <a:sym typeface="Arial"/>
              </a:defRPr>
            </a:lvl1pPr>
          </a:lstStyle>
          <a:p>
            <a:r>
              <a:t>Title Text</a:t>
            </a:r>
          </a:p>
        </p:txBody>
      </p:sp>
      <p:sp>
        <p:nvSpPr>
          <p:cNvPr id="560" name="Body Level One…"/>
          <p:cNvSpPr txBox="1">
            <a:spLocks noGrp="1"/>
          </p:cNvSpPr>
          <p:nvPr>
            <p:ph type="body" idx="1"/>
          </p:nvPr>
        </p:nvSpPr>
        <p:spPr>
          <a:xfrm>
            <a:off x="457200" y="1600200"/>
            <a:ext cx="8229600" cy="5257800"/>
          </a:xfrm>
          <a:prstGeom prst="rect">
            <a:avLst/>
          </a:prstGeom>
        </p:spPr>
        <p:txBody>
          <a:bodyPr anchor="t"/>
          <a:lstStyle>
            <a:lvl1pPr marL="143828" marR="30480" indent="-128588" defTabSz="685800">
              <a:spcBef>
                <a:spcPts val="525"/>
              </a:spcBef>
              <a:buSzPct val="100000"/>
              <a:defRPr sz="2400">
                <a:uFill>
                  <a:solidFill>
                    <a:srgbClr val="000000"/>
                  </a:solidFill>
                </a:uFill>
                <a:latin typeface="Arial"/>
                <a:ea typeface="Arial"/>
                <a:cs typeface="Arial"/>
                <a:sym typeface="Arial"/>
              </a:defRPr>
            </a:lvl1pPr>
            <a:lvl2pPr marL="293846" marR="30480" indent="-107156" defTabSz="685800">
              <a:spcBef>
                <a:spcPts val="450"/>
              </a:spcBef>
              <a:buSzPct val="100000"/>
              <a:buChar char="–"/>
              <a:defRPr>
                <a:uFill>
                  <a:solidFill>
                    <a:srgbClr val="000000"/>
                  </a:solidFill>
                </a:uFill>
                <a:latin typeface="Arial"/>
                <a:ea typeface="Arial"/>
                <a:cs typeface="Arial"/>
                <a:sym typeface="Arial"/>
              </a:defRPr>
            </a:lvl2pPr>
            <a:lvl3pPr marL="443865" marR="30480" indent="-85725" defTabSz="685800">
              <a:spcBef>
                <a:spcPts val="413"/>
              </a:spcBef>
              <a:buSzPct val="100000"/>
              <a:defRPr sz="1800">
                <a:uFill>
                  <a:solidFill>
                    <a:srgbClr val="000000"/>
                  </a:solidFill>
                </a:uFill>
                <a:latin typeface="Arial"/>
                <a:ea typeface="Arial"/>
                <a:cs typeface="Arial"/>
                <a:sym typeface="Arial"/>
              </a:defRPr>
            </a:lvl3pPr>
            <a:lvl4pPr marL="615315" marR="30480" indent="-85725" defTabSz="685800">
              <a:spcBef>
                <a:spcPts val="338"/>
              </a:spcBef>
              <a:buSzPct val="100000"/>
              <a:buChar char="–"/>
              <a:defRPr sz="1500">
                <a:uFill>
                  <a:solidFill>
                    <a:srgbClr val="000000"/>
                  </a:solidFill>
                </a:uFill>
                <a:latin typeface="Arial"/>
                <a:ea typeface="Arial"/>
                <a:cs typeface="Arial"/>
                <a:sym typeface="Arial"/>
              </a:defRPr>
            </a:lvl4pPr>
            <a:lvl5pPr marL="786765" marR="30480" indent="-85725" defTabSz="685800">
              <a:spcBef>
                <a:spcPts val="338"/>
              </a:spcBef>
              <a:buSzPct val="100000"/>
              <a:buChar char="»"/>
              <a:defRPr sz="1500">
                <a:uFill>
                  <a:solidFill>
                    <a:srgbClr val="000000"/>
                  </a:solidFill>
                </a:u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561" name="Slide Number"/>
          <p:cNvSpPr txBox="1">
            <a:spLocks noGrp="1"/>
          </p:cNvSpPr>
          <p:nvPr>
            <p:ph type="sldNum" sz="quarter" idx="2"/>
          </p:nvPr>
        </p:nvSpPr>
        <p:spPr>
          <a:xfrm>
            <a:off x="7486150" y="6245225"/>
            <a:ext cx="267702" cy="264175"/>
          </a:xfrm>
          <a:prstGeom prst="rect">
            <a:avLst/>
          </a:prstGeom>
        </p:spPr>
        <p:txBody>
          <a:bodyPr/>
          <a:lstStyle>
            <a:lvl1pPr defTabSz="438150">
              <a:defRPr sz="1050">
                <a:uFill>
                  <a:solidFill>
                    <a:srgbClr val="000000"/>
                  </a:solidFill>
                </a:uFill>
                <a:latin typeface="Arial"/>
                <a:ea typeface="Arial"/>
                <a:cs typeface="Arial"/>
                <a:sym typeface="Arial"/>
              </a:defRPr>
            </a:lvl1pPr>
          </a:lstStyle>
          <a:p>
            <a:fld id="{86CB4B4D-7CA3-9044-876B-883B54F8677D}" type="slidenum">
              <a:t>‹#›</a:t>
            </a:fld>
            <a:endParaRPr/>
          </a:p>
        </p:txBody>
      </p:sp>
    </p:spTree>
    <p:extLst>
      <p:ext uri="{BB962C8B-B14F-4D97-AF65-F5344CB8AC3E}">
        <p14:creationId xmlns:p14="http://schemas.microsoft.com/office/powerpoint/2010/main" val="665904411"/>
      </p:ext>
    </p:extLst>
  </p:cSld>
  <p:clrMapOvr>
    <a:masterClrMapping/>
  </p:clrMapOvr>
  <p:transition spd="med"/>
</p:sldLayout>
</file>

<file path=ppt/slideLayouts/slideLayout487.xml><?xml version="1.0" encoding="utf-8"?>
<p:sldLayout xmlns:a="http://schemas.openxmlformats.org/drawingml/2006/main" xmlns:r="http://schemas.openxmlformats.org/officeDocument/2006/relationships" xmlns:p="http://schemas.openxmlformats.org/presentationml/2006/main" showMasterSp="0" type="tx">
  <p:cSld name="17_Default Design">
    <p:bg>
      <p:bgPr>
        <a:solidFill>
          <a:srgbClr val="000000"/>
        </a:solidFill>
        <a:effectLst/>
      </p:bgPr>
    </p:bg>
    <p:spTree>
      <p:nvGrpSpPr>
        <p:cNvPr id="1" name=""/>
        <p:cNvGrpSpPr/>
        <p:nvPr/>
      </p:nvGrpSpPr>
      <p:grpSpPr>
        <a:xfrm>
          <a:off x="0" y="0"/>
          <a:ext cx="0" cy="0"/>
          <a:chOff x="0" y="0"/>
          <a:chExt cx="0" cy="0"/>
        </a:xfrm>
      </p:grpSpPr>
      <p:sp>
        <p:nvSpPr>
          <p:cNvPr id="568" name="Title Text"/>
          <p:cNvSpPr txBox="1">
            <a:spLocks noGrp="1"/>
          </p:cNvSpPr>
          <p:nvPr>
            <p:ph type="title"/>
          </p:nvPr>
        </p:nvSpPr>
        <p:spPr>
          <a:xfrm>
            <a:off x="457200" y="92075"/>
            <a:ext cx="8229600" cy="1508126"/>
          </a:xfrm>
          <a:prstGeom prst="rect">
            <a:avLst/>
          </a:prstGeom>
        </p:spPr>
        <p:txBody>
          <a:bodyPr/>
          <a:lstStyle>
            <a:lvl1pPr marL="30480" marR="30480" defTabSz="685800">
              <a:defRPr sz="3300">
                <a:uFill>
                  <a:solidFill>
                    <a:srgbClr val="000000"/>
                  </a:solidFill>
                </a:uFill>
                <a:latin typeface="Arial"/>
                <a:ea typeface="Arial"/>
                <a:cs typeface="Arial"/>
                <a:sym typeface="Arial"/>
              </a:defRPr>
            </a:lvl1pPr>
          </a:lstStyle>
          <a:p>
            <a:r>
              <a:t>Title Text</a:t>
            </a:r>
          </a:p>
        </p:txBody>
      </p:sp>
      <p:sp>
        <p:nvSpPr>
          <p:cNvPr id="569" name="Body Level One…"/>
          <p:cNvSpPr txBox="1">
            <a:spLocks noGrp="1"/>
          </p:cNvSpPr>
          <p:nvPr>
            <p:ph type="body" idx="1"/>
          </p:nvPr>
        </p:nvSpPr>
        <p:spPr>
          <a:xfrm>
            <a:off x="457200" y="1600200"/>
            <a:ext cx="8229600" cy="5257800"/>
          </a:xfrm>
          <a:prstGeom prst="rect">
            <a:avLst/>
          </a:prstGeom>
        </p:spPr>
        <p:txBody>
          <a:bodyPr anchor="t"/>
          <a:lstStyle>
            <a:lvl1pPr marL="143828" marR="30480" indent="-128588" defTabSz="685800">
              <a:spcBef>
                <a:spcPts val="525"/>
              </a:spcBef>
              <a:buSzPct val="100000"/>
              <a:defRPr sz="2400">
                <a:uFill>
                  <a:solidFill>
                    <a:srgbClr val="000000"/>
                  </a:solidFill>
                </a:uFill>
                <a:latin typeface="Arial"/>
                <a:ea typeface="Arial"/>
                <a:cs typeface="Arial"/>
                <a:sym typeface="Arial"/>
              </a:defRPr>
            </a:lvl1pPr>
            <a:lvl2pPr marL="293846" marR="30480" indent="-107156" defTabSz="685800">
              <a:spcBef>
                <a:spcPts val="450"/>
              </a:spcBef>
              <a:buSzPct val="100000"/>
              <a:buChar char="–"/>
              <a:defRPr>
                <a:uFill>
                  <a:solidFill>
                    <a:srgbClr val="000000"/>
                  </a:solidFill>
                </a:uFill>
                <a:latin typeface="Arial"/>
                <a:ea typeface="Arial"/>
                <a:cs typeface="Arial"/>
                <a:sym typeface="Arial"/>
              </a:defRPr>
            </a:lvl2pPr>
            <a:lvl3pPr marL="443865" marR="30480" indent="-85725" defTabSz="685800">
              <a:spcBef>
                <a:spcPts val="413"/>
              </a:spcBef>
              <a:buSzPct val="100000"/>
              <a:defRPr sz="1800">
                <a:uFill>
                  <a:solidFill>
                    <a:srgbClr val="000000"/>
                  </a:solidFill>
                </a:uFill>
                <a:latin typeface="Arial"/>
                <a:ea typeface="Arial"/>
                <a:cs typeface="Arial"/>
                <a:sym typeface="Arial"/>
              </a:defRPr>
            </a:lvl3pPr>
            <a:lvl4pPr marL="615315" marR="30480" indent="-85725" defTabSz="685800">
              <a:spcBef>
                <a:spcPts val="338"/>
              </a:spcBef>
              <a:buSzPct val="100000"/>
              <a:buChar char="–"/>
              <a:defRPr sz="1500">
                <a:uFill>
                  <a:solidFill>
                    <a:srgbClr val="000000"/>
                  </a:solidFill>
                </a:uFill>
                <a:latin typeface="Arial"/>
                <a:ea typeface="Arial"/>
                <a:cs typeface="Arial"/>
                <a:sym typeface="Arial"/>
              </a:defRPr>
            </a:lvl4pPr>
            <a:lvl5pPr marL="786765" marR="30480" indent="-85725" defTabSz="685800">
              <a:spcBef>
                <a:spcPts val="338"/>
              </a:spcBef>
              <a:buSzPct val="100000"/>
              <a:buChar char="»"/>
              <a:defRPr sz="1500">
                <a:uFill>
                  <a:solidFill>
                    <a:srgbClr val="000000"/>
                  </a:solidFill>
                </a:u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570" name="Slide Number"/>
          <p:cNvSpPr txBox="1">
            <a:spLocks noGrp="1"/>
          </p:cNvSpPr>
          <p:nvPr>
            <p:ph type="sldNum" sz="quarter" idx="2"/>
          </p:nvPr>
        </p:nvSpPr>
        <p:spPr>
          <a:xfrm>
            <a:off x="7486150" y="6245225"/>
            <a:ext cx="267702" cy="264175"/>
          </a:xfrm>
          <a:prstGeom prst="rect">
            <a:avLst/>
          </a:prstGeom>
        </p:spPr>
        <p:txBody>
          <a:bodyPr/>
          <a:lstStyle>
            <a:lvl1pPr defTabSz="438150">
              <a:defRPr sz="1050">
                <a:uFill>
                  <a:solidFill>
                    <a:srgbClr val="000000"/>
                  </a:solidFill>
                </a:uFill>
                <a:latin typeface="Arial"/>
                <a:ea typeface="Arial"/>
                <a:cs typeface="Arial"/>
                <a:sym typeface="Arial"/>
              </a:defRPr>
            </a:lvl1pPr>
          </a:lstStyle>
          <a:p>
            <a:fld id="{86CB4B4D-7CA3-9044-876B-883B54F8677D}" type="slidenum">
              <a:t>‹#›</a:t>
            </a:fld>
            <a:endParaRPr/>
          </a:p>
        </p:txBody>
      </p:sp>
    </p:spTree>
    <p:extLst>
      <p:ext uri="{BB962C8B-B14F-4D97-AF65-F5344CB8AC3E}">
        <p14:creationId xmlns:p14="http://schemas.microsoft.com/office/powerpoint/2010/main" val="645981693"/>
      </p:ext>
    </p:extLst>
  </p:cSld>
  <p:clrMapOvr>
    <a:masterClrMapping/>
  </p:clrMapOvr>
  <p:transition spd="med"/>
</p:sldLayout>
</file>

<file path=ppt/slideLayouts/slideLayout488.xml><?xml version="1.0" encoding="utf-8"?>
<p:sldLayout xmlns:a="http://schemas.openxmlformats.org/drawingml/2006/main" xmlns:r="http://schemas.openxmlformats.org/officeDocument/2006/relationships" xmlns:p="http://schemas.openxmlformats.org/presentationml/2006/main" showMasterSp="0" type="tx">
  <p:cSld name="Relevance copy 5">
    <p:spTree>
      <p:nvGrpSpPr>
        <p:cNvPr id="1" name=""/>
        <p:cNvGrpSpPr/>
        <p:nvPr/>
      </p:nvGrpSpPr>
      <p:grpSpPr>
        <a:xfrm>
          <a:off x="0" y="0"/>
          <a:ext cx="0" cy="0"/>
          <a:chOff x="0" y="0"/>
          <a:chExt cx="0" cy="0"/>
        </a:xfrm>
      </p:grpSpPr>
      <p:pic>
        <p:nvPicPr>
          <p:cNvPr id="577" name="Relevance of Genesis in Today's World_Scripture.jpg" descr="Relevance of Genesis in Today's World_Scripture.jpg"/>
          <p:cNvPicPr>
            <a:picLocks noChangeAspect="1"/>
          </p:cNvPicPr>
          <p:nvPr/>
        </p:nvPicPr>
        <p:blipFill>
          <a:blip r:embed="rId2"/>
          <a:stretch>
            <a:fillRect/>
          </a:stretch>
        </p:blipFill>
        <p:spPr>
          <a:xfrm>
            <a:off x="0" y="0"/>
            <a:ext cx="9144000" cy="6858000"/>
          </a:xfrm>
          <a:prstGeom prst="rect">
            <a:avLst/>
          </a:prstGeom>
          <a:ln w="12700">
            <a:miter lim="400000"/>
          </a:ln>
        </p:spPr>
      </p:pic>
      <p:sp>
        <p:nvSpPr>
          <p:cNvPr id="578" name="Title Text"/>
          <p:cNvSpPr txBox="1">
            <a:spLocks noGrp="1"/>
          </p:cNvSpPr>
          <p:nvPr>
            <p:ph type="title"/>
          </p:nvPr>
        </p:nvSpPr>
        <p:spPr>
          <a:xfrm>
            <a:off x="666750" y="520700"/>
            <a:ext cx="7810500" cy="850900"/>
          </a:xfrm>
          <a:prstGeom prst="rect">
            <a:avLst/>
          </a:prstGeom>
          <a:effectLst>
            <a:outerShdw blurRad="50800" dist="38100" dir="5400000" rotWithShape="0">
              <a:srgbClr val="000000">
                <a:alpha val="40000"/>
              </a:srgbClr>
            </a:outerShdw>
          </a:effectLst>
        </p:spPr>
        <p:txBody>
          <a:bodyPr lIns="0" tIns="0" rIns="0" bIns="0" anchor="t"/>
          <a:lstStyle>
            <a:lvl1pPr algn="l">
              <a:defRPr sz="3600">
                <a:solidFill>
                  <a:srgbClr val="FEFCDD"/>
                </a:solidFill>
                <a:latin typeface="Helvetica"/>
                <a:ea typeface="Helvetica"/>
                <a:cs typeface="Helvetica"/>
                <a:sym typeface="Helvetica"/>
              </a:defRPr>
            </a:lvl1pPr>
          </a:lstStyle>
          <a:p>
            <a:r>
              <a:t>Title Text</a:t>
            </a:r>
          </a:p>
        </p:txBody>
      </p:sp>
      <p:sp>
        <p:nvSpPr>
          <p:cNvPr id="579" name="Body Level One…"/>
          <p:cNvSpPr txBox="1">
            <a:spLocks noGrp="1"/>
          </p:cNvSpPr>
          <p:nvPr>
            <p:ph type="body" idx="1"/>
          </p:nvPr>
        </p:nvSpPr>
        <p:spPr>
          <a:xfrm>
            <a:off x="661987" y="1485900"/>
            <a:ext cx="7824788" cy="4267200"/>
          </a:xfrm>
          <a:prstGeom prst="rect">
            <a:avLst/>
          </a:prstGeom>
          <a:effectLst>
            <a:outerShdw blurRad="50800" dist="38100" dir="5400000" rotWithShape="0">
              <a:srgbClr val="000000">
                <a:alpha val="40000"/>
              </a:srgbClr>
            </a:outerShdw>
          </a:effectLst>
        </p:spPr>
        <p:txBody>
          <a:bodyPr lIns="0" tIns="0" rIns="0" bIns="0" anchor="t">
            <a:normAutofit/>
          </a:bodyPr>
          <a:lstStyle>
            <a:lvl1pPr marL="0" indent="0">
              <a:spcBef>
                <a:spcPts val="0"/>
              </a:spcBef>
              <a:buSzTx/>
              <a:buNone/>
              <a:defRPr sz="2700">
                <a:solidFill>
                  <a:srgbClr val="FEFCDD"/>
                </a:solidFill>
                <a:latin typeface="Helvetica"/>
                <a:ea typeface="Helvetica"/>
                <a:cs typeface="Helvetica"/>
                <a:sym typeface="Helvetica"/>
              </a:defRPr>
            </a:lvl1pPr>
            <a:lvl2pPr marL="0" indent="0">
              <a:spcBef>
                <a:spcPts val="0"/>
              </a:spcBef>
              <a:buSzTx/>
              <a:buNone/>
              <a:defRPr sz="2700">
                <a:solidFill>
                  <a:srgbClr val="FEFCDD"/>
                </a:solidFill>
                <a:latin typeface="Helvetica"/>
                <a:ea typeface="Helvetica"/>
                <a:cs typeface="Helvetica"/>
                <a:sym typeface="Helvetica"/>
              </a:defRPr>
            </a:lvl2pPr>
            <a:lvl3pPr marL="0" indent="0">
              <a:spcBef>
                <a:spcPts val="0"/>
              </a:spcBef>
              <a:buSzTx/>
              <a:buNone/>
              <a:defRPr sz="2700">
                <a:solidFill>
                  <a:srgbClr val="FEFCDD"/>
                </a:solidFill>
                <a:latin typeface="Helvetica"/>
                <a:ea typeface="Helvetica"/>
                <a:cs typeface="Helvetica"/>
                <a:sym typeface="Helvetica"/>
              </a:defRPr>
            </a:lvl3pPr>
            <a:lvl4pPr marL="0" indent="0">
              <a:spcBef>
                <a:spcPts val="0"/>
              </a:spcBef>
              <a:buSzTx/>
              <a:buNone/>
              <a:defRPr sz="2700">
                <a:solidFill>
                  <a:srgbClr val="FEFCDD"/>
                </a:solidFill>
                <a:latin typeface="Helvetica"/>
                <a:ea typeface="Helvetica"/>
                <a:cs typeface="Helvetica"/>
                <a:sym typeface="Helvetica"/>
              </a:defRPr>
            </a:lvl4pPr>
            <a:lvl5pPr marL="0" indent="0">
              <a:spcBef>
                <a:spcPts val="0"/>
              </a:spcBef>
              <a:buSzTx/>
              <a:buNone/>
              <a:defRPr sz="2700">
                <a:solidFill>
                  <a:srgbClr val="FEFCDD"/>
                </a:solidFill>
                <a:latin typeface="Helvetica"/>
                <a:ea typeface="Helvetica"/>
                <a:cs typeface="Helvetica"/>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580"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517630425"/>
      </p:ext>
    </p:extLst>
  </p:cSld>
  <p:clrMapOvr>
    <a:masterClrMapping/>
  </p:clrMapOvr>
  <p:transition spd="med"/>
</p:sldLayout>
</file>

<file path=ppt/slideLayouts/slideLayout489.xml><?xml version="1.0" encoding="utf-8"?>
<p:sldLayout xmlns:a="http://schemas.openxmlformats.org/drawingml/2006/main" xmlns:r="http://schemas.openxmlformats.org/officeDocument/2006/relationships" xmlns:p="http://schemas.openxmlformats.org/presentationml/2006/main" showMasterSp="0" type="tx">
  <p:cSld name="Default - Title and Content copy 11">
    <p:spTree>
      <p:nvGrpSpPr>
        <p:cNvPr id="1" name=""/>
        <p:cNvGrpSpPr/>
        <p:nvPr/>
      </p:nvGrpSpPr>
      <p:grpSpPr>
        <a:xfrm>
          <a:off x="0" y="0"/>
          <a:ext cx="0" cy="0"/>
          <a:chOff x="0" y="0"/>
          <a:chExt cx="0" cy="0"/>
        </a:xfrm>
      </p:grpSpPr>
      <p:pic>
        <p:nvPicPr>
          <p:cNvPr id="587" name="Relevance of Genesis in Today's World_Scripture.jpg" descr="Relevance of Genesis in Today's World_Scripture.jpg"/>
          <p:cNvPicPr>
            <a:picLocks noChangeAspect="1"/>
          </p:cNvPicPr>
          <p:nvPr/>
        </p:nvPicPr>
        <p:blipFill>
          <a:blip r:embed="rId2"/>
          <a:stretch>
            <a:fillRect/>
          </a:stretch>
        </p:blipFill>
        <p:spPr>
          <a:xfrm>
            <a:off x="0" y="0"/>
            <a:ext cx="9144000" cy="6858000"/>
          </a:xfrm>
          <a:prstGeom prst="rect">
            <a:avLst/>
          </a:prstGeom>
          <a:ln w="12700">
            <a:miter lim="400000"/>
          </a:ln>
        </p:spPr>
      </p:pic>
      <p:sp>
        <p:nvSpPr>
          <p:cNvPr id="588" name="Title Text"/>
          <p:cNvSpPr txBox="1">
            <a:spLocks noGrp="1"/>
          </p:cNvSpPr>
          <p:nvPr>
            <p:ph type="title"/>
          </p:nvPr>
        </p:nvSpPr>
        <p:spPr>
          <a:xfrm>
            <a:off x="666837" y="685800"/>
            <a:ext cx="7811517" cy="965201"/>
          </a:xfrm>
          <a:prstGeom prst="rect">
            <a:avLst/>
          </a:prstGeom>
          <a:ln>
            <a:round/>
          </a:ln>
        </p:spPr>
        <p:txBody>
          <a:bodyPr anchor="t"/>
          <a:lstStyle>
            <a:lvl1pPr algn="l" defTabSz="342900">
              <a:defRPr sz="4013">
                <a:solidFill>
                  <a:srgbClr val="FEFCDD"/>
                </a:solidFill>
                <a:effectLst>
                  <a:outerShdw blurRad="38100" dist="38100" dir="2700000" rotWithShape="0">
                    <a:srgbClr val="000000">
                      <a:alpha val="43137"/>
                    </a:srgbClr>
                  </a:outerShdw>
                </a:effectLst>
                <a:uFill>
                  <a:solidFill>
                    <a:srgbClr val="FEFCDD"/>
                  </a:solidFill>
                </a:uFill>
                <a:latin typeface="Helvetica"/>
                <a:ea typeface="Helvetica"/>
                <a:cs typeface="Helvetica"/>
                <a:sym typeface="Helvetica"/>
              </a:defRPr>
            </a:lvl1pPr>
          </a:lstStyle>
          <a:p>
            <a:r>
              <a:t>Title Text</a:t>
            </a:r>
          </a:p>
        </p:txBody>
      </p:sp>
      <p:sp>
        <p:nvSpPr>
          <p:cNvPr id="589" name="Body Level One…"/>
          <p:cNvSpPr txBox="1">
            <a:spLocks noGrp="1"/>
          </p:cNvSpPr>
          <p:nvPr>
            <p:ph type="body" idx="1"/>
          </p:nvPr>
        </p:nvSpPr>
        <p:spPr>
          <a:xfrm>
            <a:off x="662073" y="1485900"/>
            <a:ext cx="7825807" cy="5372100"/>
          </a:xfrm>
          <a:prstGeom prst="rect">
            <a:avLst/>
          </a:prstGeom>
          <a:ln>
            <a:round/>
          </a:ln>
        </p:spPr>
        <p:txBody>
          <a:bodyPr anchor="t"/>
          <a:lstStyle>
            <a:lvl1pPr marL="0" indent="0" defTabSz="342900">
              <a:spcBef>
                <a:spcPts val="0"/>
              </a:spcBef>
              <a:buSzTx/>
              <a:buNone/>
              <a:defRPr sz="3000">
                <a:solidFill>
                  <a:srgbClr val="FEFCDD"/>
                </a:solidFill>
                <a:effectLst>
                  <a:outerShdw blurRad="38100" dist="38100" dir="2700000" rotWithShape="0">
                    <a:srgbClr val="000000">
                      <a:alpha val="43137"/>
                    </a:srgbClr>
                  </a:outerShdw>
                </a:effectLst>
                <a:uFill>
                  <a:solidFill>
                    <a:srgbClr val="FEFCDD"/>
                  </a:solidFill>
                </a:uFill>
                <a:latin typeface="Helvetica"/>
                <a:ea typeface="Helvetica"/>
                <a:cs typeface="Helvetica"/>
                <a:sym typeface="Helvetica"/>
              </a:defRPr>
            </a:lvl1pPr>
            <a:lvl2pPr marL="0" indent="0" defTabSz="342900">
              <a:spcBef>
                <a:spcPts val="0"/>
              </a:spcBef>
              <a:buSzTx/>
              <a:buNone/>
              <a:defRPr sz="3000">
                <a:solidFill>
                  <a:srgbClr val="FEFCDD"/>
                </a:solidFill>
                <a:effectLst>
                  <a:outerShdw blurRad="38100" dist="38100" dir="2700000" rotWithShape="0">
                    <a:srgbClr val="000000">
                      <a:alpha val="43137"/>
                    </a:srgbClr>
                  </a:outerShdw>
                </a:effectLst>
                <a:uFill>
                  <a:solidFill>
                    <a:srgbClr val="FEFCDD"/>
                  </a:solidFill>
                </a:uFill>
                <a:latin typeface="Helvetica"/>
                <a:ea typeface="Helvetica"/>
                <a:cs typeface="Helvetica"/>
                <a:sym typeface="Helvetica"/>
              </a:defRPr>
            </a:lvl2pPr>
            <a:lvl3pPr marL="0" indent="0" defTabSz="342900">
              <a:spcBef>
                <a:spcPts val="0"/>
              </a:spcBef>
              <a:buSzTx/>
              <a:buNone/>
              <a:defRPr sz="3000">
                <a:solidFill>
                  <a:srgbClr val="FEFCDD"/>
                </a:solidFill>
                <a:effectLst>
                  <a:outerShdw blurRad="38100" dist="38100" dir="2700000" rotWithShape="0">
                    <a:srgbClr val="000000">
                      <a:alpha val="43137"/>
                    </a:srgbClr>
                  </a:outerShdw>
                </a:effectLst>
                <a:uFill>
                  <a:solidFill>
                    <a:srgbClr val="FEFCDD"/>
                  </a:solidFill>
                </a:uFill>
                <a:latin typeface="Helvetica"/>
                <a:ea typeface="Helvetica"/>
                <a:cs typeface="Helvetica"/>
                <a:sym typeface="Helvetica"/>
              </a:defRPr>
            </a:lvl3pPr>
            <a:lvl4pPr marL="0" indent="0" defTabSz="342900">
              <a:spcBef>
                <a:spcPts val="0"/>
              </a:spcBef>
              <a:buSzTx/>
              <a:buNone/>
              <a:defRPr sz="3000">
                <a:solidFill>
                  <a:srgbClr val="FEFCDD"/>
                </a:solidFill>
                <a:effectLst>
                  <a:outerShdw blurRad="38100" dist="38100" dir="2700000" rotWithShape="0">
                    <a:srgbClr val="000000">
                      <a:alpha val="43137"/>
                    </a:srgbClr>
                  </a:outerShdw>
                </a:effectLst>
                <a:uFill>
                  <a:solidFill>
                    <a:srgbClr val="FEFCDD"/>
                  </a:solidFill>
                </a:uFill>
                <a:latin typeface="Helvetica"/>
                <a:ea typeface="Helvetica"/>
                <a:cs typeface="Helvetica"/>
                <a:sym typeface="Helvetica"/>
              </a:defRPr>
            </a:lvl4pPr>
            <a:lvl5pPr marL="0" indent="0" defTabSz="342900">
              <a:spcBef>
                <a:spcPts val="0"/>
              </a:spcBef>
              <a:buSzTx/>
              <a:buNone/>
              <a:defRPr sz="3000">
                <a:solidFill>
                  <a:srgbClr val="FEFCDD"/>
                </a:solidFill>
                <a:effectLst>
                  <a:outerShdw blurRad="38100" dist="38100" dir="2700000" rotWithShape="0">
                    <a:srgbClr val="000000">
                      <a:alpha val="43137"/>
                    </a:srgbClr>
                  </a:outerShdw>
                </a:effectLst>
                <a:uFill>
                  <a:solidFill>
                    <a:srgbClr val="FEFCDD"/>
                  </a:solidFill>
                </a:uFill>
                <a:latin typeface="Helvetica"/>
                <a:ea typeface="Helvetica"/>
                <a:cs typeface="Helvetica"/>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590" name="Slide Number"/>
          <p:cNvSpPr txBox="1">
            <a:spLocks noGrp="1"/>
          </p:cNvSpPr>
          <p:nvPr>
            <p:ph type="sldNum" sz="quarter" idx="2"/>
          </p:nvPr>
        </p:nvSpPr>
        <p:spPr>
          <a:xfrm>
            <a:off x="8515278" y="6581775"/>
            <a:ext cx="171522" cy="171842"/>
          </a:xfrm>
          <a:prstGeom prst="rect">
            <a:avLst/>
          </a:prstGeom>
        </p:spPr>
        <p:txBody>
          <a:bodyPr/>
          <a:lstStyle>
            <a:lvl1pPr algn="r" defTabSz="342900">
              <a:defRPr sz="450">
                <a:uFill>
                  <a:solidFill>
                    <a:srgbClr val="000000"/>
                  </a:solidFill>
                </a:uFill>
              </a:defRPr>
            </a:lvl1pPr>
          </a:lstStyle>
          <a:p>
            <a:fld id="{86CB4B4D-7CA3-9044-876B-883B54F8677D}" type="slidenum">
              <a:t>‹#›</a:t>
            </a:fld>
            <a:endParaRPr/>
          </a:p>
        </p:txBody>
      </p:sp>
    </p:spTree>
    <p:extLst>
      <p:ext uri="{BB962C8B-B14F-4D97-AF65-F5344CB8AC3E}">
        <p14:creationId xmlns:p14="http://schemas.microsoft.com/office/powerpoint/2010/main" val="2281450352"/>
      </p:ext>
    </p:extLst>
  </p:cSld>
  <p:clrMapOvr>
    <a:masterClrMapping/>
  </p:clrMapOvr>
  <p:transition spd="med"/>
</p:sldLayout>
</file>

<file path=ppt/slideLayouts/slideLayout4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2"/>
          <p:cNvSpPr>
            <a:spLocks noGrp="1" noChangeArrowheads="1"/>
          </p:cNvSpPr>
          <p:nvPr>
            <p:ph type="dt" sz="half" idx="10"/>
          </p:nvPr>
        </p:nvSpPr>
        <p:spPr>
          <a:ln/>
        </p:spPr>
        <p:txBody>
          <a:bodyPr/>
          <a:lstStyle>
            <a:lvl1pPr>
              <a:defRPr/>
            </a:lvl1pPr>
          </a:lstStyle>
          <a:p>
            <a:pPr>
              <a:defRPr/>
            </a:pPr>
            <a:endParaRPr lang="en-US"/>
          </a:p>
        </p:txBody>
      </p:sp>
      <p:sp>
        <p:nvSpPr>
          <p:cNvPr id="5" name="Rectangle 3"/>
          <p:cNvSpPr>
            <a:spLocks noGrp="1" noChangeArrowheads="1"/>
          </p:cNvSpPr>
          <p:nvPr>
            <p:ph type="sldNum" sz="quarter" idx="11"/>
          </p:nvPr>
        </p:nvSpPr>
        <p:spPr>
          <a:ln/>
        </p:spPr>
        <p:txBody>
          <a:bodyPr/>
          <a:lstStyle>
            <a:lvl1pPr>
              <a:defRPr/>
            </a:lvl1pPr>
          </a:lstStyle>
          <a:p>
            <a:pPr>
              <a:defRPr/>
            </a:pPr>
            <a:fld id="{8A7EEF92-E2F8-654B-98F0-C2C82A885467}" type="slidenum">
              <a:rPr lang="en-US"/>
              <a:pPr>
                <a:defRPr/>
              </a:pPr>
              <a:t>‹#›</a:t>
            </a:fld>
            <a:endParaRPr lang="en-US"/>
          </a:p>
        </p:txBody>
      </p:sp>
      <p:sp>
        <p:nvSpPr>
          <p:cNvPr id="6" name="Rectangle 14"/>
          <p:cNvSpPr>
            <a:spLocks noGrp="1" noChangeArrowheads="1"/>
          </p:cNvSpPr>
          <p:nvPr>
            <p:ph type="ftr" sz="quarter"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2271221232"/>
      </p:ext>
    </p:extLst>
  </p:cSld>
  <p:clrMapOvr>
    <a:masterClrMapping/>
  </p:clrMapOvr>
</p:sldLayout>
</file>

<file path=ppt/slideLayouts/slideLayout490.xml><?xml version="1.0" encoding="utf-8"?>
<p:sldLayout xmlns:a="http://schemas.openxmlformats.org/drawingml/2006/main" xmlns:r="http://schemas.openxmlformats.org/officeDocument/2006/relationships" xmlns:p="http://schemas.openxmlformats.org/presentationml/2006/main" showMasterSp="0" type="tx">
  <p:cSld name="2_Title &amp; Subtitle">
    <p:bg>
      <p:bgPr>
        <a:solidFill>
          <a:srgbClr val="000000"/>
        </a:solidFill>
        <a:effectLst/>
      </p:bgPr>
    </p:bg>
    <p:spTree>
      <p:nvGrpSpPr>
        <p:cNvPr id="1" name=""/>
        <p:cNvGrpSpPr/>
        <p:nvPr/>
      </p:nvGrpSpPr>
      <p:grpSpPr>
        <a:xfrm>
          <a:off x="0" y="0"/>
          <a:ext cx="0" cy="0"/>
          <a:chOff x="0" y="0"/>
          <a:chExt cx="0" cy="0"/>
        </a:xfrm>
      </p:grpSpPr>
      <p:sp>
        <p:nvSpPr>
          <p:cNvPr id="597" name="Title Text"/>
          <p:cNvSpPr txBox="1">
            <a:spLocks noGrp="1"/>
          </p:cNvSpPr>
          <p:nvPr>
            <p:ph type="title"/>
          </p:nvPr>
        </p:nvSpPr>
        <p:spPr>
          <a:xfrm>
            <a:off x="652463" y="1149350"/>
            <a:ext cx="7839075" cy="2317750"/>
          </a:xfrm>
          <a:prstGeom prst="rect">
            <a:avLst/>
          </a:prstGeom>
        </p:spPr>
        <p:txBody>
          <a:bodyPr anchor="b"/>
          <a:lstStyle>
            <a:lvl1pPr>
              <a:defRPr>
                <a:solidFill>
                  <a:srgbClr val="FFFFFF"/>
                </a:solidFill>
              </a:defRPr>
            </a:lvl1pPr>
          </a:lstStyle>
          <a:p>
            <a:r>
              <a:t>Title Text</a:t>
            </a:r>
          </a:p>
        </p:txBody>
      </p:sp>
      <p:sp>
        <p:nvSpPr>
          <p:cNvPr id="598" name="Body Level One…"/>
          <p:cNvSpPr txBox="1">
            <a:spLocks noGrp="1"/>
          </p:cNvSpPr>
          <p:nvPr>
            <p:ph type="body" sz="quarter" idx="1"/>
          </p:nvPr>
        </p:nvSpPr>
        <p:spPr>
          <a:xfrm>
            <a:off x="652463" y="3530600"/>
            <a:ext cx="7839075" cy="793750"/>
          </a:xfrm>
          <a:prstGeom prst="rect">
            <a:avLst/>
          </a:prstGeom>
        </p:spPr>
        <p:txBody>
          <a:bodyPr anchor="t"/>
          <a:lstStyle>
            <a:lvl1pPr marL="0" indent="0" algn="ctr">
              <a:spcBef>
                <a:spcPts val="0"/>
              </a:spcBef>
              <a:buSzTx/>
              <a:buNone/>
              <a:defRPr sz="1800">
                <a:solidFill>
                  <a:srgbClr val="FFFFFF"/>
                </a:solidFill>
              </a:defRPr>
            </a:lvl1pPr>
            <a:lvl2pPr marL="0" indent="0" algn="ctr">
              <a:spcBef>
                <a:spcPts val="0"/>
              </a:spcBef>
              <a:buSzTx/>
              <a:buNone/>
              <a:defRPr sz="1800">
                <a:solidFill>
                  <a:srgbClr val="FFFFFF"/>
                </a:solidFill>
              </a:defRPr>
            </a:lvl2pPr>
            <a:lvl3pPr marL="0" indent="0" algn="ctr">
              <a:spcBef>
                <a:spcPts val="0"/>
              </a:spcBef>
              <a:buSzTx/>
              <a:buNone/>
              <a:defRPr sz="1800">
                <a:solidFill>
                  <a:srgbClr val="FFFFFF"/>
                </a:solidFill>
              </a:defRPr>
            </a:lvl3pPr>
            <a:lvl4pPr marL="0" indent="0" algn="ctr">
              <a:spcBef>
                <a:spcPts val="0"/>
              </a:spcBef>
              <a:buSzTx/>
              <a:buNone/>
              <a:defRPr sz="1800">
                <a:solidFill>
                  <a:srgbClr val="FFFFFF"/>
                </a:solidFill>
              </a:defRPr>
            </a:lvl4pPr>
            <a:lvl5pPr marL="0" indent="0" algn="ctr">
              <a:spcBef>
                <a:spcPts val="0"/>
              </a:spcBef>
              <a:buSzTx/>
              <a:buNone/>
              <a:defRPr sz="1800">
                <a:solidFill>
                  <a:srgbClr val="FFFFFF"/>
                </a:solidFill>
              </a:defRPr>
            </a:lvl5pPr>
          </a:lstStyle>
          <a:p>
            <a:r>
              <a:t>Body Level One</a:t>
            </a:r>
          </a:p>
          <a:p>
            <a:pPr lvl="1"/>
            <a:r>
              <a:t>Body Level Two</a:t>
            </a:r>
          </a:p>
          <a:p>
            <a:pPr lvl="2"/>
            <a:r>
              <a:t>Body Level Three</a:t>
            </a:r>
          </a:p>
          <a:p>
            <a:pPr lvl="3"/>
            <a:r>
              <a:t>Body Level Four</a:t>
            </a:r>
          </a:p>
          <a:p>
            <a:pPr lvl="4"/>
            <a:r>
              <a:t>Body Level Five</a:t>
            </a:r>
          </a:p>
        </p:txBody>
      </p:sp>
      <p:sp>
        <p:nvSpPr>
          <p:cNvPr id="599" name="Slide Number"/>
          <p:cNvSpPr txBox="1">
            <a:spLocks noGrp="1"/>
          </p:cNvSpPr>
          <p:nvPr>
            <p:ph type="sldNum" sz="quarter" idx="2"/>
          </p:nvPr>
        </p:nvSpPr>
        <p:spPr>
          <a:prstGeom prst="rect">
            <a:avLst/>
          </a:prstGeom>
        </p:spPr>
        <p:txBody>
          <a:bodyPr/>
          <a:lstStyle>
            <a:lvl1pPr>
              <a:defRPr>
                <a:solidFill>
                  <a:srgbClr val="FFFFFF"/>
                </a:solidFill>
              </a:defRPr>
            </a:lvl1pPr>
          </a:lstStyle>
          <a:p>
            <a:fld id="{86CB4B4D-7CA3-9044-876B-883B54F8677D}" type="slidenum">
              <a:t>‹#›</a:t>
            </a:fld>
            <a:endParaRPr/>
          </a:p>
        </p:txBody>
      </p:sp>
    </p:spTree>
    <p:extLst>
      <p:ext uri="{BB962C8B-B14F-4D97-AF65-F5344CB8AC3E}">
        <p14:creationId xmlns:p14="http://schemas.microsoft.com/office/powerpoint/2010/main" val="1550580816"/>
      </p:ext>
    </p:extLst>
  </p:cSld>
  <p:clrMapOvr>
    <a:masterClrMapping/>
  </p:clrMapOvr>
  <p:transition spd="med"/>
</p:sldLayout>
</file>

<file path=ppt/slideLayouts/slideLayout491.xml><?xml version="1.0" encoding="utf-8"?>
<p:sldLayout xmlns:a="http://schemas.openxmlformats.org/drawingml/2006/main" xmlns:r="http://schemas.openxmlformats.org/officeDocument/2006/relationships" xmlns:p="http://schemas.openxmlformats.org/presentationml/2006/main" showMasterSp="0" type="tx">
  <p:cSld name="Title &amp; Subtitle copy 18">
    <p:spTree>
      <p:nvGrpSpPr>
        <p:cNvPr id="1" name=""/>
        <p:cNvGrpSpPr/>
        <p:nvPr/>
      </p:nvGrpSpPr>
      <p:grpSpPr>
        <a:xfrm>
          <a:off x="0" y="0"/>
          <a:ext cx="0" cy="0"/>
          <a:chOff x="0" y="0"/>
          <a:chExt cx="0" cy="0"/>
        </a:xfrm>
      </p:grpSpPr>
      <p:sp>
        <p:nvSpPr>
          <p:cNvPr id="606" name="Rectangle"/>
          <p:cNvSpPr/>
          <p:nvPr/>
        </p:nvSpPr>
        <p:spPr>
          <a:xfrm>
            <a:off x="-66675" y="-82550"/>
            <a:ext cx="9272588" cy="7016750"/>
          </a:xfrm>
          <a:prstGeom prst="rect">
            <a:avLst/>
          </a:prstGeom>
          <a:solidFill>
            <a:srgbClr val="444444"/>
          </a:solidFill>
          <a:ln w="25400">
            <a:solidFill>
              <a:srgbClr val="444444"/>
            </a:solidFill>
            <a:miter lim="400000"/>
          </a:ln>
        </p:spPr>
        <p:txBody>
          <a:bodyPr lIns="19050" tIns="19050" rIns="19050" bIns="19050" anchor="ctr"/>
          <a:lstStyle/>
          <a:p>
            <a:pPr defTabSz="219075">
              <a:defRPr sz="4000">
                <a:solidFill>
                  <a:srgbClr val="FFFFFF"/>
                </a:solidFill>
                <a:effectLst>
                  <a:outerShdw blurRad="38100" dist="12700" dir="5400000" rotWithShape="0">
                    <a:srgbClr val="000000">
                      <a:alpha val="50000"/>
                    </a:srgbClr>
                  </a:outerShdw>
                </a:effectLst>
              </a:defRPr>
            </a:pPr>
            <a:endParaRPr sz="1500"/>
          </a:p>
        </p:txBody>
      </p:sp>
      <p:sp>
        <p:nvSpPr>
          <p:cNvPr id="607" name="Rounded Rectangle"/>
          <p:cNvSpPr/>
          <p:nvPr/>
        </p:nvSpPr>
        <p:spPr>
          <a:xfrm>
            <a:off x="-552450" y="438150"/>
            <a:ext cx="9834563" cy="908050"/>
          </a:xfrm>
          <a:prstGeom prst="roundRect">
            <a:avLst>
              <a:gd name="adj" fmla="val 10490"/>
            </a:avLst>
          </a:prstGeom>
          <a:solidFill>
            <a:srgbClr val="D6D6D6"/>
          </a:solidFill>
          <a:ln w="12700">
            <a:miter lim="400000"/>
          </a:ln>
        </p:spPr>
        <p:txBody>
          <a:bodyPr lIns="19050" tIns="19050" rIns="19050" bIns="19050" anchor="ctr"/>
          <a:lstStyle/>
          <a:p>
            <a:pPr defTabSz="219075">
              <a:defRPr sz="4000">
                <a:solidFill>
                  <a:srgbClr val="FFFFFF"/>
                </a:solidFill>
                <a:effectLst>
                  <a:outerShdw blurRad="38100" dist="12700" dir="5400000" rotWithShape="0">
                    <a:srgbClr val="000000">
                      <a:alpha val="50000"/>
                    </a:srgbClr>
                  </a:outerShdw>
                </a:effectLst>
              </a:defRPr>
            </a:pPr>
            <a:endParaRPr sz="1500"/>
          </a:p>
        </p:txBody>
      </p:sp>
      <p:sp>
        <p:nvSpPr>
          <p:cNvPr id="608" name="Rounded Rectangle"/>
          <p:cNvSpPr/>
          <p:nvPr/>
        </p:nvSpPr>
        <p:spPr>
          <a:xfrm>
            <a:off x="-433388" y="1416050"/>
            <a:ext cx="9834563" cy="400050"/>
          </a:xfrm>
          <a:prstGeom prst="roundRect">
            <a:avLst>
              <a:gd name="adj" fmla="val 23810"/>
            </a:avLst>
          </a:prstGeom>
          <a:solidFill>
            <a:srgbClr val="D6D6D6"/>
          </a:solidFill>
          <a:ln w="12700">
            <a:miter lim="400000"/>
          </a:ln>
        </p:spPr>
        <p:txBody>
          <a:bodyPr lIns="19050" tIns="19050" rIns="19050" bIns="19050" anchor="ctr"/>
          <a:lstStyle/>
          <a:p>
            <a:pPr defTabSz="219075">
              <a:defRPr sz="4000">
                <a:solidFill>
                  <a:srgbClr val="FFFFFF"/>
                </a:solidFill>
                <a:effectLst>
                  <a:outerShdw blurRad="38100" dist="12700" dir="5400000" rotWithShape="0">
                    <a:srgbClr val="000000">
                      <a:alpha val="50000"/>
                    </a:srgbClr>
                  </a:outerShdw>
                </a:effectLst>
              </a:defRPr>
            </a:pPr>
            <a:endParaRPr sz="1500"/>
          </a:p>
        </p:txBody>
      </p:sp>
      <p:sp>
        <p:nvSpPr>
          <p:cNvPr id="609" name="Title Text"/>
          <p:cNvSpPr txBox="1">
            <a:spLocks noGrp="1"/>
          </p:cNvSpPr>
          <p:nvPr>
            <p:ph type="title"/>
          </p:nvPr>
        </p:nvSpPr>
        <p:spPr>
          <a:xfrm>
            <a:off x="700087" y="431800"/>
            <a:ext cx="7739063" cy="920750"/>
          </a:xfrm>
          <a:prstGeom prst="rect">
            <a:avLst/>
          </a:prstGeom>
        </p:spPr>
        <p:txBody>
          <a:bodyPr anchor="b"/>
          <a:lstStyle>
            <a:lvl1pPr algn="r">
              <a:defRPr b="1">
                <a:solidFill>
                  <a:srgbClr val="444444"/>
                </a:solidFill>
                <a:latin typeface="+mn-lt"/>
                <a:ea typeface="+mn-ea"/>
                <a:cs typeface="+mn-cs"/>
                <a:sym typeface="Calibri"/>
              </a:defRPr>
            </a:lvl1pPr>
          </a:lstStyle>
          <a:p>
            <a:r>
              <a:t>Title Text</a:t>
            </a:r>
          </a:p>
        </p:txBody>
      </p:sp>
      <p:sp>
        <p:nvSpPr>
          <p:cNvPr id="610"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4188815190"/>
      </p:ext>
    </p:extLst>
  </p:cSld>
  <p:clrMapOvr>
    <a:masterClrMapping/>
  </p:clrMapOvr>
  <p:transition spd="med"/>
</p:sldLayout>
</file>

<file path=ppt/slideLayouts/slideLayout492.xml><?xml version="1.0" encoding="utf-8"?>
<p:sldLayout xmlns:a="http://schemas.openxmlformats.org/drawingml/2006/main" xmlns:r="http://schemas.openxmlformats.org/officeDocument/2006/relationships" xmlns:p="http://schemas.openxmlformats.org/presentationml/2006/main" showMasterSp="0" type="tx">
  <p:cSld name="Blue Rays copy 2">
    <p:spTree>
      <p:nvGrpSpPr>
        <p:cNvPr id="1" name=""/>
        <p:cNvGrpSpPr/>
        <p:nvPr/>
      </p:nvGrpSpPr>
      <p:grpSpPr>
        <a:xfrm>
          <a:off x="0" y="0"/>
          <a:ext cx="0" cy="0"/>
          <a:chOff x="0" y="0"/>
          <a:chExt cx="0" cy="0"/>
        </a:xfrm>
      </p:grpSpPr>
      <p:pic>
        <p:nvPicPr>
          <p:cNvPr id="617" name="CreationEvangelism_BlueScripture3.jpg" descr="CreationEvangelism_BlueScripture3.jpg"/>
          <p:cNvPicPr>
            <a:picLocks noChangeAspect="1"/>
          </p:cNvPicPr>
          <p:nvPr/>
        </p:nvPicPr>
        <p:blipFill>
          <a:blip r:embed="rId2"/>
          <a:stretch>
            <a:fillRect/>
          </a:stretch>
        </p:blipFill>
        <p:spPr>
          <a:xfrm>
            <a:off x="0" y="0"/>
            <a:ext cx="9144000" cy="6858000"/>
          </a:xfrm>
          <a:prstGeom prst="rect">
            <a:avLst/>
          </a:prstGeom>
          <a:ln w="12700">
            <a:miter lim="400000"/>
          </a:ln>
        </p:spPr>
      </p:pic>
      <p:sp>
        <p:nvSpPr>
          <p:cNvPr id="618"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68993132"/>
      </p:ext>
    </p:extLst>
  </p:cSld>
  <p:clrMapOvr>
    <a:masterClrMapping/>
  </p:clrMapOvr>
  <p:transition spd="med"/>
</p:sldLayout>
</file>

<file path=ppt/slideLayouts/slideLayout493.xml><?xml version="1.0" encoding="utf-8"?>
<p:sldLayout xmlns:a="http://schemas.openxmlformats.org/drawingml/2006/main" xmlns:r="http://schemas.openxmlformats.org/officeDocument/2006/relationships" xmlns:p="http://schemas.openxmlformats.org/presentationml/2006/main" showMasterSp="0" type="tx">
  <p:cSld name="Master #2">
    <p:spTree>
      <p:nvGrpSpPr>
        <p:cNvPr id="1" name=""/>
        <p:cNvGrpSpPr/>
        <p:nvPr/>
      </p:nvGrpSpPr>
      <p:grpSpPr>
        <a:xfrm>
          <a:off x="0" y="0"/>
          <a:ext cx="0" cy="0"/>
          <a:chOff x="0" y="0"/>
          <a:chExt cx="0" cy="0"/>
        </a:xfrm>
      </p:grpSpPr>
      <p:pic>
        <p:nvPicPr>
          <p:cNvPr id="625" name="1310_AiGLogo_Slides_Black_Tagline.jpg" descr="1310_AiGLogo_Slides_Black_Tagline.jpg"/>
          <p:cNvPicPr>
            <a:picLocks noChangeAspect="1"/>
          </p:cNvPicPr>
          <p:nvPr/>
        </p:nvPicPr>
        <p:blipFill>
          <a:blip r:embed="rId2"/>
          <a:stretch>
            <a:fillRect/>
          </a:stretch>
        </p:blipFill>
        <p:spPr>
          <a:xfrm>
            <a:off x="0" y="0"/>
            <a:ext cx="9144000" cy="6858000"/>
          </a:xfrm>
          <a:prstGeom prst="rect">
            <a:avLst/>
          </a:prstGeom>
        </p:spPr>
      </p:pic>
      <p:sp>
        <p:nvSpPr>
          <p:cNvPr id="626" name="Slide Number"/>
          <p:cNvSpPr txBox="1">
            <a:spLocks noGrp="1"/>
          </p:cNvSpPr>
          <p:nvPr>
            <p:ph type="sldNum" sz="quarter" idx="2"/>
          </p:nvPr>
        </p:nvSpPr>
        <p:spPr>
          <a:xfrm>
            <a:off x="4357198" y="6623050"/>
            <a:ext cx="429605" cy="425758"/>
          </a:xfrm>
          <a:prstGeom prst="rect">
            <a:avLst/>
          </a:prstGeom>
        </p:spPr>
        <p:txBody>
          <a:bodyPr/>
          <a:lstStyle>
            <a:lvl1pPr defTabSz="219075">
              <a:defRPr sz="2100">
                <a:uFill>
                  <a:solidFill>
                    <a:srgbClr val="000000"/>
                  </a:solidFill>
                </a:uFill>
              </a:defRPr>
            </a:lvl1pPr>
          </a:lstStyle>
          <a:p>
            <a:fld id="{86CB4B4D-7CA3-9044-876B-883B54F8677D}" type="slidenum">
              <a:t>‹#›</a:t>
            </a:fld>
            <a:endParaRPr/>
          </a:p>
        </p:txBody>
      </p:sp>
    </p:spTree>
    <p:extLst>
      <p:ext uri="{BB962C8B-B14F-4D97-AF65-F5344CB8AC3E}">
        <p14:creationId xmlns:p14="http://schemas.microsoft.com/office/powerpoint/2010/main" val="694224221"/>
      </p:ext>
    </p:extLst>
  </p:cSld>
  <p:clrMapOvr>
    <a:masterClrMapping/>
  </p:clrMapOvr>
  <p:transition spd="med"/>
</p:sldLayout>
</file>

<file path=ppt/slideLayouts/slideLayout494.xml><?xml version="1.0" encoding="utf-8"?>
<p:sldLayout xmlns:a="http://schemas.openxmlformats.org/drawingml/2006/main" xmlns:r="http://schemas.openxmlformats.org/officeDocument/2006/relationships" xmlns:p="http://schemas.openxmlformats.org/presentationml/2006/main" showMasterSp="0" type="tx">
  <p:cSld name="Title &amp; Subtitle copy 7">
    <p:spTree>
      <p:nvGrpSpPr>
        <p:cNvPr id="1" name=""/>
        <p:cNvGrpSpPr/>
        <p:nvPr/>
      </p:nvGrpSpPr>
      <p:grpSpPr>
        <a:xfrm>
          <a:off x="0" y="0"/>
          <a:ext cx="0" cy="0"/>
          <a:chOff x="0" y="0"/>
          <a:chExt cx="0" cy="0"/>
        </a:xfrm>
      </p:grpSpPr>
      <p:sp>
        <p:nvSpPr>
          <p:cNvPr id="633" name="Rectangle"/>
          <p:cNvSpPr/>
          <p:nvPr/>
        </p:nvSpPr>
        <p:spPr>
          <a:xfrm>
            <a:off x="-66675" y="-82550"/>
            <a:ext cx="9272588" cy="7016750"/>
          </a:xfrm>
          <a:prstGeom prst="rect">
            <a:avLst/>
          </a:prstGeom>
          <a:solidFill>
            <a:srgbClr val="444444"/>
          </a:solidFill>
          <a:ln w="25400">
            <a:solidFill>
              <a:srgbClr val="000000"/>
            </a:solidFill>
            <a:miter lim="400000"/>
          </a:ln>
        </p:spPr>
        <p:txBody>
          <a:bodyPr lIns="19050" tIns="19050" rIns="19050" bIns="19050" anchor="ctr"/>
          <a:lstStyle/>
          <a:p>
            <a:pPr defTabSz="219075">
              <a:defRPr sz="4000">
                <a:solidFill>
                  <a:srgbClr val="FFFFFF"/>
                </a:solidFill>
                <a:effectLst>
                  <a:outerShdw blurRad="38100" dist="12700" dir="5400000" rotWithShape="0">
                    <a:srgbClr val="000000">
                      <a:alpha val="50000"/>
                    </a:srgbClr>
                  </a:outerShdw>
                </a:effectLst>
              </a:defRPr>
            </a:pPr>
            <a:endParaRPr sz="1500"/>
          </a:p>
        </p:txBody>
      </p:sp>
      <p:pic>
        <p:nvPicPr>
          <p:cNvPr id="634" name="AiGLogo_Spanish_Process.pdf" descr="AiGLogo_Spanish_Process.pdf"/>
          <p:cNvPicPr>
            <a:picLocks noChangeAspect="1"/>
          </p:cNvPicPr>
          <p:nvPr/>
        </p:nvPicPr>
        <p:blipFill>
          <a:blip r:embed="rId2"/>
          <a:stretch>
            <a:fillRect/>
          </a:stretch>
        </p:blipFill>
        <p:spPr>
          <a:xfrm>
            <a:off x="5819775" y="5137150"/>
            <a:ext cx="2097335" cy="1282700"/>
          </a:xfrm>
          <a:prstGeom prst="rect">
            <a:avLst/>
          </a:prstGeom>
          <a:ln w="12700">
            <a:miter lim="400000"/>
          </a:ln>
        </p:spPr>
      </p:pic>
      <p:sp>
        <p:nvSpPr>
          <p:cNvPr id="635" name="Title Text"/>
          <p:cNvSpPr txBox="1">
            <a:spLocks noGrp="1"/>
          </p:cNvSpPr>
          <p:nvPr>
            <p:ph type="title"/>
          </p:nvPr>
        </p:nvSpPr>
        <p:spPr>
          <a:xfrm>
            <a:off x="700087" y="431800"/>
            <a:ext cx="7739063" cy="920750"/>
          </a:xfrm>
          <a:prstGeom prst="rect">
            <a:avLst/>
          </a:prstGeom>
        </p:spPr>
        <p:txBody>
          <a:bodyPr anchor="b"/>
          <a:lstStyle>
            <a:lvl1pPr>
              <a:defRPr b="1">
                <a:solidFill>
                  <a:srgbClr val="444444"/>
                </a:solidFill>
                <a:latin typeface="+mn-lt"/>
                <a:ea typeface="+mn-ea"/>
                <a:cs typeface="+mn-cs"/>
                <a:sym typeface="Calibri"/>
              </a:defRPr>
            </a:lvl1pPr>
          </a:lstStyle>
          <a:p>
            <a:r>
              <a:t>Title Text</a:t>
            </a:r>
          </a:p>
        </p:txBody>
      </p:sp>
      <p:sp>
        <p:nvSpPr>
          <p:cNvPr id="636"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809718851"/>
      </p:ext>
    </p:extLst>
  </p:cSld>
  <p:clrMapOvr>
    <a:masterClrMapping/>
  </p:clrMapOvr>
  <p:transition spd="med"/>
</p:sldLayout>
</file>

<file path=ppt/slideLayouts/slideLayout495.xml><?xml version="1.0" encoding="utf-8"?>
<p:sldLayout xmlns:a="http://schemas.openxmlformats.org/drawingml/2006/main" xmlns:r="http://schemas.openxmlformats.org/officeDocument/2006/relationships" xmlns:p="http://schemas.openxmlformats.org/presentationml/2006/main" showMasterSp="0" type="tx">
  <p:cSld name="Title &amp; Subtitle copy 8">
    <p:spTree>
      <p:nvGrpSpPr>
        <p:cNvPr id="1" name=""/>
        <p:cNvGrpSpPr/>
        <p:nvPr/>
      </p:nvGrpSpPr>
      <p:grpSpPr>
        <a:xfrm>
          <a:off x="0" y="0"/>
          <a:ext cx="0" cy="0"/>
          <a:chOff x="0" y="0"/>
          <a:chExt cx="0" cy="0"/>
        </a:xfrm>
      </p:grpSpPr>
      <p:sp>
        <p:nvSpPr>
          <p:cNvPr id="643" name="Rectangle"/>
          <p:cNvSpPr/>
          <p:nvPr/>
        </p:nvSpPr>
        <p:spPr>
          <a:xfrm>
            <a:off x="-66675" y="-82550"/>
            <a:ext cx="9272588" cy="7016750"/>
          </a:xfrm>
          <a:prstGeom prst="rect">
            <a:avLst/>
          </a:prstGeom>
          <a:solidFill>
            <a:srgbClr val="444444"/>
          </a:solidFill>
          <a:ln w="25400">
            <a:solidFill>
              <a:srgbClr val="000000"/>
            </a:solidFill>
            <a:miter lim="400000"/>
          </a:ln>
        </p:spPr>
        <p:txBody>
          <a:bodyPr lIns="19050" tIns="19050" rIns="19050" bIns="19050" anchor="ctr"/>
          <a:lstStyle/>
          <a:p>
            <a:pPr defTabSz="219075">
              <a:defRPr sz="4000">
                <a:solidFill>
                  <a:srgbClr val="FFFFFF"/>
                </a:solidFill>
                <a:effectLst>
                  <a:outerShdw blurRad="38100" dist="12700" dir="5400000" rotWithShape="0">
                    <a:srgbClr val="000000">
                      <a:alpha val="50000"/>
                    </a:srgbClr>
                  </a:outerShdw>
                </a:effectLst>
              </a:defRPr>
            </a:pPr>
            <a:endParaRPr sz="1500"/>
          </a:p>
        </p:txBody>
      </p:sp>
      <p:sp>
        <p:nvSpPr>
          <p:cNvPr id="644"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718551431"/>
      </p:ext>
    </p:extLst>
  </p:cSld>
  <p:clrMapOvr>
    <a:masterClrMapping/>
  </p:clrMapOvr>
  <p:transition spd="med"/>
</p:sldLayout>
</file>

<file path=ppt/slideLayouts/slideLayout496.xml><?xml version="1.0" encoding="utf-8"?>
<p:sldLayout xmlns:a="http://schemas.openxmlformats.org/drawingml/2006/main" xmlns:r="http://schemas.openxmlformats.org/officeDocument/2006/relationships" xmlns:p="http://schemas.openxmlformats.org/presentationml/2006/main" showMasterSp="0" type="tx">
  <p:cSld name="Title &amp; Subtitle copy 11">
    <p:spTree>
      <p:nvGrpSpPr>
        <p:cNvPr id="1" name=""/>
        <p:cNvGrpSpPr/>
        <p:nvPr/>
      </p:nvGrpSpPr>
      <p:grpSpPr>
        <a:xfrm>
          <a:off x="0" y="0"/>
          <a:ext cx="0" cy="0"/>
          <a:chOff x="0" y="0"/>
          <a:chExt cx="0" cy="0"/>
        </a:xfrm>
      </p:grpSpPr>
      <p:sp>
        <p:nvSpPr>
          <p:cNvPr id="651" name="Rectangle"/>
          <p:cNvSpPr/>
          <p:nvPr/>
        </p:nvSpPr>
        <p:spPr>
          <a:xfrm>
            <a:off x="-66675" y="-82550"/>
            <a:ext cx="9272588" cy="7016750"/>
          </a:xfrm>
          <a:prstGeom prst="rect">
            <a:avLst/>
          </a:prstGeom>
          <a:solidFill>
            <a:srgbClr val="444444"/>
          </a:solidFill>
          <a:ln w="25400">
            <a:solidFill>
              <a:srgbClr val="000000"/>
            </a:solidFill>
            <a:miter lim="400000"/>
          </a:ln>
        </p:spPr>
        <p:txBody>
          <a:bodyPr lIns="19050" tIns="19050" rIns="19050" bIns="19050" anchor="ctr"/>
          <a:lstStyle/>
          <a:p>
            <a:pPr defTabSz="219075">
              <a:defRPr sz="4000">
                <a:solidFill>
                  <a:srgbClr val="FFFFFF"/>
                </a:solidFill>
                <a:effectLst>
                  <a:outerShdw blurRad="38100" dist="12700" dir="5400000" rotWithShape="0">
                    <a:srgbClr val="000000">
                      <a:alpha val="50000"/>
                    </a:srgbClr>
                  </a:outerShdw>
                </a:effectLst>
              </a:defRPr>
            </a:pPr>
            <a:endParaRPr sz="1500"/>
          </a:p>
        </p:txBody>
      </p:sp>
      <p:sp>
        <p:nvSpPr>
          <p:cNvPr id="652"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025170801"/>
      </p:ext>
    </p:extLst>
  </p:cSld>
  <p:clrMapOvr>
    <a:masterClrMapping/>
  </p:clrMapOvr>
  <p:transition spd="med"/>
</p:sldLayout>
</file>

<file path=ppt/slideLayouts/slideLayout497.xml><?xml version="1.0" encoding="utf-8"?>
<p:sldLayout xmlns:a="http://schemas.openxmlformats.org/drawingml/2006/main" xmlns:r="http://schemas.openxmlformats.org/officeDocument/2006/relationships" xmlns:p="http://schemas.openxmlformats.org/presentationml/2006/main" showMasterSp="0" type="tx">
  <p:cSld name="Blank copy 3">
    <p:spTree>
      <p:nvGrpSpPr>
        <p:cNvPr id="1" name=""/>
        <p:cNvGrpSpPr/>
        <p:nvPr/>
      </p:nvGrpSpPr>
      <p:grpSpPr>
        <a:xfrm>
          <a:off x="0" y="0"/>
          <a:ext cx="0" cy="0"/>
          <a:chOff x="0" y="0"/>
          <a:chExt cx="0" cy="0"/>
        </a:xfrm>
      </p:grpSpPr>
      <p:sp>
        <p:nvSpPr>
          <p:cNvPr id="659"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869112754"/>
      </p:ext>
    </p:extLst>
  </p:cSld>
  <p:clrMapOvr>
    <a:masterClrMapping/>
  </p:clrMapOvr>
  <p:transition spd="med"/>
</p:sldLayout>
</file>

<file path=ppt/slideLayouts/slideLayout498.xml><?xml version="1.0" encoding="utf-8"?>
<p:sldLayout xmlns:a="http://schemas.openxmlformats.org/drawingml/2006/main" xmlns:r="http://schemas.openxmlformats.org/officeDocument/2006/relationships" xmlns:p="http://schemas.openxmlformats.org/presentationml/2006/main" showMasterSp="0" type="tx">
  <p:cSld name="Image">
    <p:spTree>
      <p:nvGrpSpPr>
        <p:cNvPr id="1" name=""/>
        <p:cNvGrpSpPr/>
        <p:nvPr/>
      </p:nvGrpSpPr>
      <p:grpSpPr>
        <a:xfrm>
          <a:off x="0" y="0"/>
          <a:ext cx="0" cy="0"/>
          <a:chOff x="0" y="0"/>
          <a:chExt cx="0" cy="0"/>
        </a:xfrm>
      </p:grpSpPr>
      <p:pic>
        <p:nvPicPr>
          <p:cNvPr id="666" name="DarkCircleBackground_37.jpg" descr="DarkCircleBackground_37.jpg"/>
          <p:cNvPicPr>
            <a:picLocks noChangeAspect="1"/>
          </p:cNvPicPr>
          <p:nvPr/>
        </p:nvPicPr>
        <p:blipFill>
          <a:blip r:embed="rId2"/>
          <a:stretch>
            <a:fillRect/>
          </a:stretch>
        </p:blipFill>
        <p:spPr>
          <a:xfrm>
            <a:off x="0" y="0"/>
            <a:ext cx="9144000" cy="6858000"/>
          </a:xfrm>
          <a:prstGeom prst="rect">
            <a:avLst/>
          </a:prstGeom>
          <a:ln w="12700">
            <a:miter lim="400000"/>
          </a:ln>
        </p:spPr>
      </p:pic>
      <p:sp>
        <p:nvSpPr>
          <p:cNvPr id="667"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198640341"/>
      </p:ext>
    </p:extLst>
  </p:cSld>
  <p:clrMapOvr>
    <a:masterClrMapping/>
  </p:clrMapOvr>
  <p:transition spd="med"/>
</p:sldLayout>
</file>

<file path=ppt/slideLayouts/slideLayout499.xml><?xml version="1.0" encoding="utf-8"?>
<p:sldLayout xmlns:a="http://schemas.openxmlformats.org/drawingml/2006/main" xmlns:r="http://schemas.openxmlformats.org/officeDocument/2006/relationships" xmlns:p="http://schemas.openxmlformats.org/presentationml/2006/main" showMasterSp="0" type="tx">
  <p:cSld name="Title &amp; Subtitle copy 12">
    <p:spTree>
      <p:nvGrpSpPr>
        <p:cNvPr id="1" name=""/>
        <p:cNvGrpSpPr/>
        <p:nvPr/>
      </p:nvGrpSpPr>
      <p:grpSpPr>
        <a:xfrm>
          <a:off x="0" y="0"/>
          <a:ext cx="0" cy="0"/>
          <a:chOff x="0" y="0"/>
          <a:chExt cx="0" cy="0"/>
        </a:xfrm>
      </p:grpSpPr>
      <p:sp>
        <p:nvSpPr>
          <p:cNvPr id="674" name="Rectangle"/>
          <p:cNvSpPr/>
          <p:nvPr/>
        </p:nvSpPr>
        <p:spPr>
          <a:xfrm>
            <a:off x="-66675" y="-82550"/>
            <a:ext cx="9272588" cy="7016750"/>
          </a:xfrm>
          <a:prstGeom prst="rect">
            <a:avLst/>
          </a:prstGeom>
          <a:solidFill>
            <a:srgbClr val="444444"/>
          </a:solidFill>
          <a:ln w="25400">
            <a:solidFill>
              <a:srgbClr val="000000"/>
            </a:solidFill>
            <a:miter lim="400000"/>
          </a:ln>
        </p:spPr>
        <p:txBody>
          <a:bodyPr lIns="19050" tIns="19050" rIns="19050" bIns="19050" anchor="ctr"/>
          <a:lstStyle/>
          <a:p>
            <a:pPr defTabSz="219075">
              <a:defRPr sz="4000">
                <a:solidFill>
                  <a:srgbClr val="FFFFFF"/>
                </a:solidFill>
                <a:effectLst>
                  <a:outerShdw blurRad="38100" dist="12700" dir="5400000" rotWithShape="0">
                    <a:srgbClr val="000000">
                      <a:alpha val="50000"/>
                    </a:srgbClr>
                  </a:outerShdw>
                </a:effectLst>
              </a:defRPr>
            </a:pPr>
            <a:endParaRPr sz="1500"/>
          </a:p>
        </p:txBody>
      </p:sp>
      <p:sp>
        <p:nvSpPr>
          <p:cNvPr id="675"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522980237"/>
      </p:ext>
    </p:extLst>
  </p:cSld>
  <p:clrMapOvr>
    <a:masterClrMapping/>
  </p:clrMapOvr>
  <p:transition spd="med"/>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65C2AFF0-4483-2145-8986-D23892727192}" type="slidenum">
              <a:rPr lang="en-US"/>
              <a:pPr>
                <a:defRPr/>
              </a:pPr>
              <a:t>‹#›</a:t>
            </a:fld>
            <a:endParaRPr lang="en-US"/>
          </a:p>
        </p:txBody>
      </p:sp>
    </p:spTree>
    <p:extLst>
      <p:ext uri="{BB962C8B-B14F-4D97-AF65-F5344CB8AC3E}">
        <p14:creationId xmlns:p14="http://schemas.microsoft.com/office/powerpoint/2010/main" val="650842510"/>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2"/>
          <p:cNvSpPr>
            <a:spLocks noGrp="1" noChangeArrowheads="1"/>
          </p:cNvSpPr>
          <p:nvPr>
            <p:ph type="dt" sz="half" idx="10"/>
          </p:nvPr>
        </p:nvSpPr>
        <p:spPr>
          <a:ln/>
        </p:spPr>
        <p:txBody>
          <a:bodyPr/>
          <a:lstStyle>
            <a:lvl1pPr>
              <a:defRPr/>
            </a:lvl1pPr>
          </a:lstStyle>
          <a:p>
            <a:pPr>
              <a:defRPr/>
            </a:pPr>
            <a:endParaRPr lang="en-US"/>
          </a:p>
        </p:txBody>
      </p:sp>
      <p:sp>
        <p:nvSpPr>
          <p:cNvPr id="6" name="Rectangle 3"/>
          <p:cNvSpPr>
            <a:spLocks noGrp="1" noChangeArrowheads="1"/>
          </p:cNvSpPr>
          <p:nvPr>
            <p:ph type="sldNum" sz="quarter" idx="11"/>
          </p:nvPr>
        </p:nvSpPr>
        <p:spPr>
          <a:ln/>
        </p:spPr>
        <p:txBody>
          <a:bodyPr/>
          <a:lstStyle>
            <a:lvl1pPr>
              <a:defRPr/>
            </a:lvl1pPr>
          </a:lstStyle>
          <a:p>
            <a:pPr>
              <a:defRPr/>
            </a:pPr>
            <a:fld id="{9DBF468A-410C-C143-8AF2-24F49269758A}" type="slidenum">
              <a:rPr lang="en-US"/>
              <a:pPr>
                <a:defRPr/>
              </a:pPr>
              <a:t>‹#›</a:t>
            </a:fld>
            <a:endParaRPr lang="en-US"/>
          </a:p>
        </p:txBody>
      </p:sp>
      <p:sp>
        <p:nvSpPr>
          <p:cNvPr id="7" name="Rectangle 14"/>
          <p:cNvSpPr>
            <a:spLocks noGrp="1" noChangeArrowheads="1"/>
          </p:cNvSpPr>
          <p:nvPr>
            <p:ph type="ftr" sz="quarter"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493621437"/>
      </p:ext>
    </p:extLst>
  </p:cSld>
  <p:clrMapOvr>
    <a:masterClrMapping/>
  </p:clrMapOvr>
</p:sldLayout>
</file>

<file path=ppt/slideLayouts/slideLayout500.xml><?xml version="1.0" encoding="utf-8"?>
<p:sldLayout xmlns:a="http://schemas.openxmlformats.org/drawingml/2006/main" xmlns:r="http://schemas.openxmlformats.org/officeDocument/2006/relationships" xmlns:p="http://schemas.openxmlformats.org/presentationml/2006/main" showMasterSp="0" type="tx">
  <p:cSld name="Title &amp; Subtitle copy 23">
    <p:spTree>
      <p:nvGrpSpPr>
        <p:cNvPr id="1" name=""/>
        <p:cNvGrpSpPr/>
        <p:nvPr/>
      </p:nvGrpSpPr>
      <p:grpSpPr>
        <a:xfrm>
          <a:off x="0" y="0"/>
          <a:ext cx="0" cy="0"/>
          <a:chOff x="0" y="0"/>
          <a:chExt cx="0" cy="0"/>
        </a:xfrm>
      </p:grpSpPr>
      <p:sp>
        <p:nvSpPr>
          <p:cNvPr id="682" name="Rectangle"/>
          <p:cNvSpPr/>
          <p:nvPr/>
        </p:nvSpPr>
        <p:spPr>
          <a:xfrm>
            <a:off x="-66675" y="-82550"/>
            <a:ext cx="9272588" cy="7016750"/>
          </a:xfrm>
          <a:prstGeom prst="rect">
            <a:avLst/>
          </a:prstGeom>
          <a:solidFill>
            <a:srgbClr val="444444"/>
          </a:solidFill>
          <a:ln w="25400">
            <a:solidFill>
              <a:srgbClr val="000000"/>
            </a:solidFill>
            <a:miter lim="400000"/>
          </a:ln>
        </p:spPr>
        <p:txBody>
          <a:bodyPr lIns="19050" tIns="19050" rIns="19050" bIns="19050" anchor="ctr"/>
          <a:lstStyle/>
          <a:p>
            <a:pPr defTabSz="219075">
              <a:defRPr sz="4000">
                <a:solidFill>
                  <a:srgbClr val="FFFFFF"/>
                </a:solidFill>
                <a:effectLst>
                  <a:outerShdw blurRad="38100" dist="12700" dir="5400000" rotWithShape="0">
                    <a:srgbClr val="000000">
                      <a:alpha val="50000"/>
                    </a:srgbClr>
                  </a:outerShdw>
                </a:effectLst>
              </a:defRPr>
            </a:pPr>
            <a:endParaRPr sz="1500"/>
          </a:p>
        </p:txBody>
      </p:sp>
      <p:sp>
        <p:nvSpPr>
          <p:cNvPr id="683"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205751033"/>
      </p:ext>
    </p:extLst>
  </p:cSld>
  <p:clrMapOvr>
    <a:masterClrMapping/>
  </p:clrMapOvr>
  <p:transition spd="med"/>
</p:sldLayout>
</file>

<file path=ppt/slideLayouts/slideLayout501.xml><?xml version="1.0" encoding="utf-8"?>
<p:sldLayout xmlns:a="http://schemas.openxmlformats.org/drawingml/2006/main" xmlns:r="http://schemas.openxmlformats.org/officeDocument/2006/relationships" xmlns:p="http://schemas.openxmlformats.org/presentationml/2006/main" showMasterSp="0" type="tx">
  <p:cSld name="Blue Rays">
    <p:spTree>
      <p:nvGrpSpPr>
        <p:cNvPr id="1" name=""/>
        <p:cNvGrpSpPr/>
        <p:nvPr/>
      </p:nvGrpSpPr>
      <p:grpSpPr>
        <a:xfrm>
          <a:off x="0" y="0"/>
          <a:ext cx="0" cy="0"/>
          <a:chOff x="0" y="0"/>
          <a:chExt cx="0" cy="0"/>
        </a:xfrm>
      </p:grpSpPr>
      <p:pic>
        <p:nvPicPr>
          <p:cNvPr id="690" name="CreationEvangelism_BlueScripture3.jpg" descr="CreationEvangelism_BlueScripture3.jpg"/>
          <p:cNvPicPr>
            <a:picLocks noChangeAspect="1"/>
          </p:cNvPicPr>
          <p:nvPr/>
        </p:nvPicPr>
        <p:blipFill>
          <a:blip r:embed="rId2"/>
          <a:stretch>
            <a:fillRect/>
          </a:stretch>
        </p:blipFill>
        <p:spPr>
          <a:xfrm>
            <a:off x="0" y="0"/>
            <a:ext cx="9144000" cy="6858000"/>
          </a:xfrm>
          <a:prstGeom prst="rect">
            <a:avLst/>
          </a:prstGeom>
          <a:ln w="12700">
            <a:miter lim="400000"/>
          </a:ln>
        </p:spPr>
      </p:pic>
      <p:sp>
        <p:nvSpPr>
          <p:cNvPr id="691" name="Title Text"/>
          <p:cNvSpPr txBox="1">
            <a:spLocks noGrp="1"/>
          </p:cNvSpPr>
          <p:nvPr>
            <p:ph type="title"/>
          </p:nvPr>
        </p:nvSpPr>
        <p:spPr>
          <a:xfrm>
            <a:off x="666750" y="698500"/>
            <a:ext cx="7810500" cy="863600"/>
          </a:xfrm>
          <a:prstGeom prst="rect">
            <a:avLst/>
          </a:prstGeom>
          <a:effectLst>
            <a:outerShdw blurRad="50800" dist="38100" dir="5400000" rotWithShape="0">
              <a:srgbClr val="000000">
                <a:alpha val="40000"/>
              </a:srgbClr>
            </a:outerShdw>
          </a:effectLst>
        </p:spPr>
        <p:txBody>
          <a:bodyPr lIns="0" tIns="0" rIns="0" bIns="0" anchor="t"/>
          <a:lstStyle>
            <a:lvl1pPr algn="r">
              <a:defRPr sz="4313" b="1">
                <a:solidFill>
                  <a:srgbClr val="FFFFFF"/>
                </a:solidFill>
                <a:latin typeface="Helvetica"/>
                <a:ea typeface="Helvetica"/>
                <a:cs typeface="Helvetica"/>
                <a:sym typeface="Helvetica"/>
              </a:defRPr>
            </a:lvl1pPr>
          </a:lstStyle>
          <a:p>
            <a:r>
              <a:t>Title Text</a:t>
            </a:r>
          </a:p>
        </p:txBody>
      </p:sp>
      <p:sp>
        <p:nvSpPr>
          <p:cNvPr id="692" name="Body Level One…"/>
          <p:cNvSpPr txBox="1">
            <a:spLocks noGrp="1"/>
          </p:cNvSpPr>
          <p:nvPr>
            <p:ph type="body" idx="1"/>
          </p:nvPr>
        </p:nvSpPr>
        <p:spPr>
          <a:xfrm>
            <a:off x="661988" y="1714500"/>
            <a:ext cx="7810500" cy="4826000"/>
          </a:xfrm>
          <a:prstGeom prst="rect">
            <a:avLst/>
          </a:prstGeom>
          <a:effectLst>
            <a:outerShdw blurRad="50800" dist="38100" dir="5400000" rotWithShape="0">
              <a:srgbClr val="000000">
                <a:alpha val="40000"/>
              </a:srgbClr>
            </a:outerShdw>
          </a:effectLst>
        </p:spPr>
        <p:txBody>
          <a:bodyPr lIns="0" tIns="0" rIns="0" bIns="0" anchor="t">
            <a:normAutofit/>
          </a:bodyPr>
          <a:lstStyle>
            <a:lvl1pPr marL="0" indent="0">
              <a:spcBef>
                <a:spcPts val="0"/>
              </a:spcBef>
              <a:buSzTx/>
              <a:buNone/>
              <a:defRPr sz="2700">
                <a:solidFill>
                  <a:srgbClr val="FFFFFF"/>
                </a:solidFill>
                <a:effectLst>
                  <a:outerShdw blurRad="12700" dist="38100" dir="5400000" rotWithShape="0">
                    <a:srgbClr val="000000">
                      <a:alpha val="71999"/>
                    </a:srgbClr>
                  </a:outerShdw>
                </a:effectLst>
                <a:latin typeface="Helvetica"/>
                <a:ea typeface="Helvetica"/>
                <a:cs typeface="Helvetica"/>
                <a:sym typeface="Helvetica"/>
              </a:defRPr>
            </a:lvl1pPr>
            <a:lvl2pPr marL="0" indent="0">
              <a:spcBef>
                <a:spcPts val="0"/>
              </a:spcBef>
              <a:buSzTx/>
              <a:buNone/>
              <a:defRPr sz="2700">
                <a:solidFill>
                  <a:srgbClr val="FFFFFF"/>
                </a:solidFill>
                <a:effectLst>
                  <a:outerShdw blurRad="12700" dist="38100" dir="5400000" rotWithShape="0">
                    <a:srgbClr val="000000">
                      <a:alpha val="71999"/>
                    </a:srgbClr>
                  </a:outerShdw>
                </a:effectLst>
                <a:latin typeface="Helvetica"/>
                <a:ea typeface="Helvetica"/>
                <a:cs typeface="Helvetica"/>
                <a:sym typeface="Helvetica"/>
              </a:defRPr>
            </a:lvl2pPr>
            <a:lvl3pPr marL="0" indent="0">
              <a:spcBef>
                <a:spcPts val="0"/>
              </a:spcBef>
              <a:buSzTx/>
              <a:buNone/>
              <a:defRPr sz="2700">
                <a:solidFill>
                  <a:srgbClr val="FFFFFF"/>
                </a:solidFill>
                <a:effectLst>
                  <a:outerShdw blurRad="12700" dist="38100" dir="5400000" rotWithShape="0">
                    <a:srgbClr val="000000">
                      <a:alpha val="71999"/>
                    </a:srgbClr>
                  </a:outerShdw>
                </a:effectLst>
                <a:latin typeface="Helvetica"/>
                <a:ea typeface="Helvetica"/>
                <a:cs typeface="Helvetica"/>
                <a:sym typeface="Helvetica"/>
              </a:defRPr>
            </a:lvl3pPr>
            <a:lvl4pPr marL="0" indent="0">
              <a:spcBef>
                <a:spcPts val="0"/>
              </a:spcBef>
              <a:buSzTx/>
              <a:buNone/>
              <a:defRPr sz="2700">
                <a:solidFill>
                  <a:srgbClr val="FFFFFF"/>
                </a:solidFill>
                <a:effectLst>
                  <a:outerShdw blurRad="12700" dist="38100" dir="5400000" rotWithShape="0">
                    <a:srgbClr val="000000">
                      <a:alpha val="71999"/>
                    </a:srgbClr>
                  </a:outerShdw>
                </a:effectLst>
                <a:latin typeface="Helvetica"/>
                <a:ea typeface="Helvetica"/>
                <a:cs typeface="Helvetica"/>
                <a:sym typeface="Helvetica"/>
              </a:defRPr>
            </a:lvl4pPr>
            <a:lvl5pPr marL="0" indent="0">
              <a:spcBef>
                <a:spcPts val="0"/>
              </a:spcBef>
              <a:buSzTx/>
              <a:buNone/>
              <a:defRPr sz="2700">
                <a:solidFill>
                  <a:srgbClr val="FFFFFF"/>
                </a:solidFill>
                <a:effectLst>
                  <a:outerShdw blurRad="12700" dist="38100" dir="5400000" rotWithShape="0">
                    <a:srgbClr val="000000">
                      <a:alpha val="71999"/>
                    </a:srgbClr>
                  </a:outerShdw>
                </a:effectLst>
                <a:latin typeface="Helvetica"/>
                <a:ea typeface="Helvetica"/>
                <a:cs typeface="Helvetica"/>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693"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253451403"/>
      </p:ext>
    </p:extLst>
  </p:cSld>
  <p:clrMapOvr>
    <a:masterClrMapping/>
  </p:clrMapOvr>
  <p:transition spd="med"/>
</p:sldLayout>
</file>

<file path=ppt/slideLayouts/slideLayout502.xml><?xml version="1.0" encoding="utf-8"?>
<p:sldLayout xmlns:a="http://schemas.openxmlformats.org/drawingml/2006/main" xmlns:r="http://schemas.openxmlformats.org/officeDocument/2006/relationships" xmlns:p="http://schemas.openxmlformats.org/presentationml/2006/main" showMasterSp="0" type="tx">
  <p:cSld name="Magazine">
    <p:spTree>
      <p:nvGrpSpPr>
        <p:cNvPr id="1" name=""/>
        <p:cNvGrpSpPr/>
        <p:nvPr/>
      </p:nvGrpSpPr>
      <p:grpSpPr>
        <a:xfrm>
          <a:off x="0" y="0"/>
          <a:ext cx="0" cy="0"/>
          <a:chOff x="0" y="0"/>
          <a:chExt cx="0" cy="0"/>
        </a:xfrm>
      </p:grpSpPr>
      <p:sp>
        <p:nvSpPr>
          <p:cNvPr id="700" name="Rectangle"/>
          <p:cNvSpPr/>
          <p:nvPr/>
        </p:nvSpPr>
        <p:spPr>
          <a:xfrm>
            <a:off x="-66675" y="-82550"/>
            <a:ext cx="9272588" cy="7016750"/>
          </a:xfrm>
          <a:prstGeom prst="rect">
            <a:avLst/>
          </a:prstGeom>
          <a:solidFill>
            <a:srgbClr val="444444"/>
          </a:solidFill>
          <a:ln w="25400">
            <a:solidFill>
              <a:srgbClr val="444444"/>
            </a:solidFill>
            <a:miter lim="400000"/>
          </a:ln>
        </p:spPr>
        <p:txBody>
          <a:bodyPr lIns="19050" tIns="19050" rIns="19050" bIns="19050" anchor="ctr"/>
          <a:lstStyle/>
          <a:p>
            <a:pPr defTabSz="219075">
              <a:defRPr sz="4000">
                <a:solidFill>
                  <a:srgbClr val="FFFFFF"/>
                </a:solidFill>
                <a:effectLst>
                  <a:outerShdw blurRad="38100" dist="12700" dir="5400000" rotWithShape="0">
                    <a:srgbClr val="000000">
                      <a:alpha val="50000"/>
                    </a:srgbClr>
                  </a:outerShdw>
                </a:effectLst>
              </a:defRPr>
            </a:pPr>
            <a:endParaRPr sz="1500"/>
          </a:p>
        </p:txBody>
      </p:sp>
      <p:sp>
        <p:nvSpPr>
          <p:cNvPr id="701" name="Rounded Rectangle"/>
          <p:cNvSpPr/>
          <p:nvPr/>
        </p:nvSpPr>
        <p:spPr>
          <a:xfrm>
            <a:off x="-552450" y="438150"/>
            <a:ext cx="9834563" cy="908050"/>
          </a:xfrm>
          <a:prstGeom prst="roundRect">
            <a:avLst>
              <a:gd name="adj" fmla="val 10490"/>
            </a:avLst>
          </a:prstGeom>
          <a:solidFill>
            <a:srgbClr val="D6D6D6"/>
          </a:solidFill>
          <a:ln w="12700">
            <a:miter lim="400000"/>
          </a:ln>
        </p:spPr>
        <p:txBody>
          <a:bodyPr lIns="19050" tIns="19050" rIns="19050" bIns="19050" anchor="ctr"/>
          <a:lstStyle/>
          <a:p>
            <a:pPr defTabSz="219075">
              <a:defRPr sz="4000">
                <a:solidFill>
                  <a:srgbClr val="FFFFFF"/>
                </a:solidFill>
                <a:effectLst>
                  <a:outerShdw blurRad="38100" dist="12700" dir="5400000" rotWithShape="0">
                    <a:srgbClr val="000000">
                      <a:alpha val="50000"/>
                    </a:srgbClr>
                  </a:outerShdw>
                </a:effectLst>
              </a:defRPr>
            </a:pPr>
            <a:endParaRPr sz="1500"/>
          </a:p>
        </p:txBody>
      </p:sp>
      <p:sp>
        <p:nvSpPr>
          <p:cNvPr id="702" name="Rounded Rectangle"/>
          <p:cNvSpPr/>
          <p:nvPr/>
        </p:nvSpPr>
        <p:spPr>
          <a:xfrm>
            <a:off x="-433388" y="1416050"/>
            <a:ext cx="9834563" cy="400050"/>
          </a:xfrm>
          <a:prstGeom prst="roundRect">
            <a:avLst>
              <a:gd name="adj" fmla="val 23810"/>
            </a:avLst>
          </a:prstGeom>
          <a:solidFill>
            <a:srgbClr val="D6D6D6"/>
          </a:solidFill>
          <a:ln w="12700">
            <a:miter lim="400000"/>
          </a:ln>
        </p:spPr>
        <p:txBody>
          <a:bodyPr lIns="19050" tIns="19050" rIns="19050" bIns="19050" anchor="ctr"/>
          <a:lstStyle/>
          <a:p>
            <a:pPr defTabSz="219075">
              <a:defRPr sz="4000">
                <a:solidFill>
                  <a:srgbClr val="FFFFFF"/>
                </a:solidFill>
                <a:effectLst>
                  <a:outerShdw blurRad="38100" dist="12700" dir="5400000" rotWithShape="0">
                    <a:srgbClr val="000000">
                      <a:alpha val="50000"/>
                    </a:srgbClr>
                  </a:outerShdw>
                </a:effectLst>
              </a:defRPr>
            </a:pPr>
            <a:endParaRPr sz="1500"/>
          </a:p>
        </p:txBody>
      </p:sp>
      <p:sp>
        <p:nvSpPr>
          <p:cNvPr id="703" name="Title Text"/>
          <p:cNvSpPr txBox="1">
            <a:spLocks noGrp="1"/>
          </p:cNvSpPr>
          <p:nvPr>
            <p:ph type="title"/>
          </p:nvPr>
        </p:nvSpPr>
        <p:spPr>
          <a:xfrm>
            <a:off x="700087" y="431800"/>
            <a:ext cx="7739063" cy="920750"/>
          </a:xfrm>
          <a:prstGeom prst="rect">
            <a:avLst/>
          </a:prstGeom>
        </p:spPr>
        <p:txBody>
          <a:bodyPr anchor="b"/>
          <a:lstStyle>
            <a:lvl1pPr algn="r">
              <a:defRPr b="1">
                <a:solidFill>
                  <a:srgbClr val="444444"/>
                </a:solidFill>
                <a:latin typeface="+mn-lt"/>
                <a:ea typeface="+mn-ea"/>
                <a:cs typeface="+mn-cs"/>
                <a:sym typeface="Calibri"/>
              </a:defRPr>
            </a:lvl1pPr>
          </a:lstStyle>
          <a:p>
            <a:r>
              <a:t>Title Text</a:t>
            </a:r>
          </a:p>
        </p:txBody>
      </p:sp>
      <p:sp>
        <p:nvSpPr>
          <p:cNvPr id="704"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35246"/>
      </p:ext>
    </p:extLst>
  </p:cSld>
  <p:clrMapOvr>
    <a:masterClrMapping/>
  </p:clrMapOvr>
  <p:transition spd="med"/>
</p:sldLayout>
</file>

<file path=ppt/slideLayouts/slideLayout503.xml><?xml version="1.0" encoding="utf-8"?>
<p:sldLayout xmlns:a="http://schemas.openxmlformats.org/drawingml/2006/main" xmlns:r="http://schemas.openxmlformats.org/officeDocument/2006/relationships" xmlns:p="http://schemas.openxmlformats.org/presentationml/2006/main" showMasterSp="0" type="tx">
  <p:cSld name="1_Title &amp; Subtitle copy 16">
    <p:spTree>
      <p:nvGrpSpPr>
        <p:cNvPr id="1" name=""/>
        <p:cNvGrpSpPr/>
        <p:nvPr/>
      </p:nvGrpSpPr>
      <p:grpSpPr>
        <a:xfrm>
          <a:off x="0" y="0"/>
          <a:ext cx="0" cy="0"/>
          <a:chOff x="0" y="0"/>
          <a:chExt cx="0" cy="0"/>
        </a:xfrm>
      </p:grpSpPr>
      <p:sp>
        <p:nvSpPr>
          <p:cNvPr id="711" name="Rectangle"/>
          <p:cNvSpPr/>
          <p:nvPr/>
        </p:nvSpPr>
        <p:spPr>
          <a:xfrm>
            <a:off x="-66675" y="-82550"/>
            <a:ext cx="9272588" cy="7016750"/>
          </a:xfrm>
          <a:prstGeom prst="rect">
            <a:avLst/>
          </a:prstGeom>
          <a:solidFill>
            <a:srgbClr val="444444"/>
          </a:solidFill>
          <a:ln w="25400">
            <a:solidFill>
              <a:srgbClr val="444444"/>
            </a:solidFill>
            <a:miter lim="400000"/>
          </a:ln>
        </p:spPr>
        <p:txBody>
          <a:bodyPr lIns="19050" tIns="19050" rIns="19050" bIns="19050" anchor="ctr"/>
          <a:lstStyle/>
          <a:p>
            <a:pPr marL="15240" marR="15240" algn="l" defTabSz="342900">
              <a:defRPr sz="1200">
                <a:uFill>
                  <a:solidFill>
                    <a:srgbClr val="000000"/>
                  </a:solidFill>
                </a:uFill>
              </a:defRPr>
            </a:pPr>
            <a:endParaRPr sz="450"/>
          </a:p>
        </p:txBody>
      </p:sp>
      <p:sp>
        <p:nvSpPr>
          <p:cNvPr id="712" name="Rounded Rectangle"/>
          <p:cNvSpPr/>
          <p:nvPr/>
        </p:nvSpPr>
        <p:spPr>
          <a:xfrm>
            <a:off x="-552450" y="438150"/>
            <a:ext cx="9834563" cy="908050"/>
          </a:xfrm>
          <a:prstGeom prst="roundRect">
            <a:avLst>
              <a:gd name="adj" fmla="val 9790"/>
            </a:avLst>
          </a:prstGeom>
          <a:solidFill>
            <a:srgbClr val="D6D6D6"/>
          </a:solidFill>
          <a:ln w="12700">
            <a:miter lim="400000"/>
          </a:ln>
        </p:spPr>
        <p:txBody>
          <a:bodyPr lIns="19050" tIns="19050" rIns="19050" bIns="19050" anchor="ctr"/>
          <a:lstStyle/>
          <a:p>
            <a:pPr marL="15240" marR="15240" algn="l" defTabSz="342900">
              <a:defRPr sz="1200">
                <a:uFill>
                  <a:solidFill>
                    <a:srgbClr val="000000"/>
                  </a:solidFill>
                </a:uFill>
              </a:defRPr>
            </a:pPr>
            <a:endParaRPr sz="450"/>
          </a:p>
        </p:txBody>
      </p:sp>
      <p:sp>
        <p:nvSpPr>
          <p:cNvPr id="713" name="Rounded Rectangle"/>
          <p:cNvSpPr/>
          <p:nvPr/>
        </p:nvSpPr>
        <p:spPr>
          <a:xfrm>
            <a:off x="-433388" y="1416050"/>
            <a:ext cx="9834563" cy="400050"/>
          </a:xfrm>
          <a:prstGeom prst="roundRect">
            <a:avLst>
              <a:gd name="adj" fmla="val 22222"/>
            </a:avLst>
          </a:prstGeom>
          <a:solidFill>
            <a:srgbClr val="D6D6D6"/>
          </a:solidFill>
          <a:ln w="12700">
            <a:miter lim="400000"/>
          </a:ln>
        </p:spPr>
        <p:txBody>
          <a:bodyPr lIns="19050" tIns="19050" rIns="19050" bIns="19050" anchor="ctr"/>
          <a:lstStyle/>
          <a:p>
            <a:pPr marL="15240" marR="15240" algn="l" defTabSz="342900">
              <a:defRPr sz="1200">
                <a:uFill>
                  <a:solidFill>
                    <a:srgbClr val="000000"/>
                  </a:solidFill>
                </a:uFill>
              </a:defRPr>
            </a:pPr>
            <a:endParaRPr sz="450"/>
          </a:p>
        </p:txBody>
      </p:sp>
      <p:sp>
        <p:nvSpPr>
          <p:cNvPr id="714" name="Title Text"/>
          <p:cNvSpPr txBox="1">
            <a:spLocks noGrp="1"/>
          </p:cNvSpPr>
          <p:nvPr>
            <p:ph type="title"/>
          </p:nvPr>
        </p:nvSpPr>
        <p:spPr>
          <a:xfrm>
            <a:off x="700087" y="0"/>
            <a:ext cx="7739063" cy="1352550"/>
          </a:xfrm>
          <a:prstGeom prst="rect">
            <a:avLst/>
          </a:prstGeom>
        </p:spPr>
        <p:txBody>
          <a:bodyPr anchor="b"/>
          <a:lstStyle>
            <a:lvl1pPr algn="r" defTabSz="342900">
              <a:defRPr b="1">
                <a:solidFill>
                  <a:srgbClr val="444444"/>
                </a:solidFill>
                <a:uFill>
                  <a:solidFill>
                    <a:srgbClr val="444444"/>
                  </a:solidFill>
                </a:uFill>
                <a:latin typeface="+mn-lt"/>
                <a:ea typeface="+mn-ea"/>
                <a:cs typeface="+mn-cs"/>
                <a:sym typeface="Calibri"/>
              </a:defRPr>
            </a:lvl1pPr>
          </a:lstStyle>
          <a:p>
            <a:r>
              <a:t>Title Text</a:t>
            </a:r>
          </a:p>
        </p:txBody>
      </p:sp>
      <p:sp>
        <p:nvSpPr>
          <p:cNvPr id="715" name="Slide Number"/>
          <p:cNvSpPr txBox="1">
            <a:spLocks noGrp="1"/>
          </p:cNvSpPr>
          <p:nvPr>
            <p:ph type="sldNum" sz="quarter" idx="2"/>
          </p:nvPr>
        </p:nvSpPr>
        <p:spPr>
          <a:xfrm>
            <a:off x="4486240" y="6623050"/>
            <a:ext cx="171522" cy="171842"/>
          </a:xfrm>
          <a:prstGeom prst="rect">
            <a:avLst/>
          </a:prstGeom>
        </p:spPr>
        <p:txBody>
          <a:bodyPr/>
          <a:lstStyle>
            <a:lvl1pPr defTabSz="219075">
              <a:defRPr sz="450">
                <a:uFill>
                  <a:solidFill>
                    <a:srgbClr val="000000"/>
                  </a:solidFill>
                </a:uFill>
              </a:defRPr>
            </a:lvl1pPr>
          </a:lstStyle>
          <a:p>
            <a:fld id="{86CB4B4D-7CA3-9044-876B-883B54F8677D}" type="slidenum">
              <a:t>‹#›</a:t>
            </a:fld>
            <a:endParaRPr/>
          </a:p>
        </p:txBody>
      </p:sp>
    </p:spTree>
    <p:extLst>
      <p:ext uri="{BB962C8B-B14F-4D97-AF65-F5344CB8AC3E}">
        <p14:creationId xmlns:p14="http://schemas.microsoft.com/office/powerpoint/2010/main" val="464476116"/>
      </p:ext>
    </p:extLst>
  </p:cSld>
  <p:clrMapOvr>
    <a:masterClrMapping/>
  </p:clrMapOvr>
  <p:transition spd="med"/>
</p:sldLayout>
</file>

<file path=ppt/slideLayouts/slideLayout504.xml><?xml version="1.0" encoding="utf-8"?>
<p:sldLayout xmlns:a="http://schemas.openxmlformats.org/drawingml/2006/main" xmlns:r="http://schemas.openxmlformats.org/officeDocument/2006/relationships" xmlns:p="http://schemas.openxmlformats.org/presentationml/2006/main" showMasterSp="0" type="tx">
  <p:cSld name="Blue Rays copy 5">
    <p:spTree>
      <p:nvGrpSpPr>
        <p:cNvPr id="1" name=""/>
        <p:cNvGrpSpPr/>
        <p:nvPr/>
      </p:nvGrpSpPr>
      <p:grpSpPr>
        <a:xfrm>
          <a:off x="0" y="0"/>
          <a:ext cx="0" cy="0"/>
          <a:chOff x="0" y="0"/>
          <a:chExt cx="0" cy="0"/>
        </a:xfrm>
      </p:grpSpPr>
      <p:pic>
        <p:nvPicPr>
          <p:cNvPr id="722" name="CreationEvangelism_BlueScripture3.jpg" descr="CreationEvangelism_BlueScripture3.jpg"/>
          <p:cNvPicPr>
            <a:picLocks noChangeAspect="1"/>
          </p:cNvPicPr>
          <p:nvPr/>
        </p:nvPicPr>
        <p:blipFill>
          <a:blip r:embed="rId2"/>
          <a:stretch>
            <a:fillRect/>
          </a:stretch>
        </p:blipFill>
        <p:spPr>
          <a:xfrm>
            <a:off x="0" y="0"/>
            <a:ext cx="9144000" cy="6858000"/>
          </a:xfrm>
          <a:prstGeom prst="rect">
            <a:avLst/>
          </a:prstGeom>
          <a:ln w="12700">
            <a:miter lim="400000"/>
          </a:ln>
        </p:spPr>
      </p:pic>
      <p:sp>
        <p:nvSpPr>
          <p:cNvPr id="723"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650139632"/>
      </p:ext>
    </p:extLst>
  </p:cSld>
  <p:clrMapOvr>
    <a:masterClrMapping/>
  </p:clrMapOvr>
  <p:transition spd="med"/>
</p:sldLayout>
</file>

<file path=ppt/slideLayouts/slideLayout505.xml><?xml version="1.0" encoding="utf-8"?>
<p:sldLayout xmlns:a="http://schemas.openxmlformats.org/drawingml/2006/main" xmlns:r="http://schemas.openxmlformats.org/officeDocument/2006/relationships" xmlns:p="http://schemas.openxmlformats.org/presentationml/2006/main" showMasterSp="0" type="tx">
  <p:cSld name="Default - 3_Title and Content copy 3">
    <p:spTree>
      <p:nvGrpSpPr>
        <p:cNvPr id="1" name=""/>
        <p:cNvGrpSpPr/>
        <p:nvPr/>
      </p:nvGrpSpPr>
      <p:grpSpPr>
        <a:xfrm>
          <a:off x="0" y="0"/>
          <a:ext cx="0" cy="0"/>
          <a:chOff x="0" y="0"/>
          <a:chExt cx="0" cy="0"/>
        </a:xfrm>
      </p:grpSpPr>
      <p:pic>
        <p:nvPicPr>
          <p:cNvPr id="730" name="Relevance of Genesis in Today's World_Scripture.jpg" descr="Relevance of Genesis in Today's World_Scripture.jpg"/>
          <p:cNvPicPr>
            <a:picLocks noChangeAspect="1"/>
          </p:cNvPicPr>
          <p:nvPr/>
        </p:nvPicPr>
        <p:blipFill>
          <a:blip r:embed="rId2"/>
          <a:stretch>
            <a:fillRect/>
          </a:stretch>
        </p:blipFill>
        <p:spPr>
          <a:xfrm>
            <a:off x="-27852" y="0"/>
            <a:ext cx="9173171" cy="6878982"/>
          </a:xfrm>
          <a:prstGeom prst="rect">
            <a:avLst/>
          </a:prstGeom>
        </p:spPr>
      </p:pic>
      <p:sp>
        <p:nvSpPr>
          <p:cNvPr id="731" name="Click to edit Master text styles"/>
          <p:cNvSpPr txBox="1">
            <a:spLocks noGrp="1"/>
          </p:cNvSpPr>
          <p:nvPr>
            <p:ph type="body" sz="quarter" idx="21"/>
          </p:nvPr>
        </p:nvSpPr>
        <p:spPr>
          <a:xfrm>
            <a:off x="657438" y="5410200"/>
            <a:ext cx="7825807" cy="850901"/>
          </a:xfrm>
          <a:prstGeom prst="rect">
            <a:avLst/>
          </a:prstGeom>
          <a:ln w="9525">
            <a:round/>
          </a:ln>
        </p:spPr>
        <p:txBody>
          <a:bodyPr lIns="0" tIns="0" rIns="0" bIns="0" anchor="t"/>
          <a:lstStyle>
            <a:lvl1pPr marL="0" indent="0" defTabSz="342900">
              <a:spcBef>
                <a:spcPts val="0"/>
              </a:spcBef>
              <a:buSzTx/>
              <a:buNone/>
              <a:defRPr sz="1350">
                <a:solidFill>
                  <a:srgbClr val="FFFED5"/>
                </a:solidFill>
                <a:effectLst>
                  <a:outerShdw blurRad="38100" dist="38100" dir="2700000" rotWithShape="0">
                    <a:srgbClr val="000000">
                      <a:alpha val="43137"/>
                    </a:srgbClr>
                  </a:outerShdw>
                </a:effectLst>
                <a:uFill>
                  <a:solidFill>
                    <a:srgbClr val="FFFED5"/>
                  </a:solidFill>
                </a:uFill>
                <a:latin typeface="Helvetica"/>
                <a:ea typeface="Helvetica"/>
                <a:cs typeface="Helvetica"/>
                <a:sym typeface="Helvetica"/>
              </a:defRPr>
            </a:lvl1pPr>
          </a:lstStyle>
          <a:p>
            <a:r>
              <a:t>Click to edit Master text styles</a:t>
            </a:r>
          </a:p>
        </p:txBody>
      </p:sp>
      <p:sp>
        <p:nvSpPr>
          <p:cNvPr id="732" name="Body Level One…"/>
          <p:cNvSpPr txBox="1">
            <a:spLocks noGrp="1"/>
          </p:cNvSpPr>
          <p:nvPr>
            <p:ph type="body" idx="1"/>
          </p:nvPr>
        </p:nvSpPr>
        <p:spPr>
          <a:xfrm>
            <a:off x="662073" y="749300"/>
            <a:ext cx="7825807" cy="4622800"/>
          </a:xfrm>
          <a:prstGeom prst="rect">
            <a:avLst/>
          </a:prstGeom>
          <a:ln w="9525">
            <a:round/>
          </a:ln>
        </p:spPr>
        <p:txBody>
          <a:bodyPr lIns="0" tIns="0" rIns="0" bIns="0" anchor="t"/>
          <a:lstStyle>
            <a:lvl1pPr marL="0" indent="0" defTabSz="342900">
              <a:spcBef>
                <a:spcPts val="0"/>
              </a:spcBef>
              <a:buSzTx/>
              <a:buNone/>
              <a:defRPr sz="3000">
                <a:solidFill>
                  <a:srgbClr val="FEFCDD"/>
                </a:solidFill>
                <a:effectLst>
                  <a:outerShdw blurRad="38100" dist="38100" dir="2700000" rotWithShape="0">
                    <a:srgbClr val="000000">
                      <a:alpha val="43137"/>
                    </a:srgbClr>
                  </a:outerShdw>
                </a:effectLst>
                <a:uFill>
                  <a:solidFill>
                    <a:srgbClr val="FEFCDD"/>
                  </a:solidFill>
                </a:uFill>
                <a:latin typeface="Helvetica"/>
                <a:ea typeface="Helvetica"/>
                <a:cs typeface="Helvetica"/>
                <a:sym typeface="Helvetica"/>
              </a:defRPr>
            </a:lvl1pPr>
            <a:lvl2pPr marL="0" indent="0" defTabSz="342900">
              <a:spcBef>
                <a:spcPts val="0"/>
              </a:spcBef>
              <a:buSzTx/>
              <a:buNone/>
              <a:defRPr sz="3000">
                <a:solidFill>
                  <a:srgbClr val="FEFCDD"/>
                </a:solidFill>
                <a:effectLst>
                  <a:outerShdw blurRad="38100" dist="38100" dir="2700000" rotWithShape="0">
                    <a:srgbClr val="000000">
                      <a:alpha val="43137"/>
                    </a:srgbClr>
                  </a:outerShdw>
                </a:effectLst>
                <a:uFill>
                  <a:solidFill>
                    <a:srgbClr val="FEFCDD"/>
                  </a:solidFill>
                </a:uFill>
                <a:latin typeface="Helvetica"/>
                <a:ea typeface="Helvetica"/>
                <a:cs typeface="Helvetica"/>
                <a:sym typeface="Helvetica"/>
              </a:defRPr>
            </a:lvl2pPr>
            <a:lvl3pPr marL="0" indent="0" defTabSz="342900">
              <a:spcBef>
                <a:spcPts val="0"/>
              </a:spcBef>
              <a:buSzTx/>
              <a:buNone/>
              <a:defRPr sz="3000">
                <a:solidFill>
                  <a:srgbClr val="FEFCDD"/>
                </a:solidFill>
                <a:effectLst>
                  <a:outerShdw blurRad="38100" dist="38100" dir="2700000" rotWithShape="0">
                    <a:srgbClr val="000000">
                      <a:alpha val="43137"/>
                    </a:srgbClr>
                  </a:outerShdw>
                </a:effectLst>
                <a:uFill>
                  <a:solidFill>
                    <a:srgbClr val="FEFCDD"/>
                  </a:solidFill>
                </a:uFill>
                <a:latin typeface="Helvetica"/>
                <a:ea typeface="Helvetica"/>
                <a:cs typeface="Helvetica"/>
                <a:sym typeface="Helvetica"/>
              </a:defRPr>
            </a:lvl3pPr>
            <a:lvl4pPr marL="0" indent="0" defTabSz="342900">
              <a:spcBef>
                <a:spcPts val="0"/>
              </a:spcBef>
              <a:buSzTx/>
              <a:buNone/>
              <a:defRPr sz="3000">
                <a:solidFill>
                  <a:srgbClr val="FEFCDD"/>
                </a:solidFill>
                <a:effectLst>
                  <a:outerShdw blurRad="38100" dist="38100" dir="2700000" rotWithShape="0">
                    <a:srgbClr val="000000">
                      <a:alpha val="43137"/>
                    </a:srgbClr>
                  </a:outerShdw>
                </a:effectLst>
                <a:uFill>
                  <a:solidFill>
                    <a:srgbClr val="FEFCDD"/>
                  </a:solidFill>
                </a:uFill>
                <a:latin typeface="Helvetica"/>
                <a:ea typeface="Helvetica"/>
                <a:cs typeface="Helvetica"/>
                <a:sym typeface="Helvetica"/>
              </a:defRPr>
            </a:lvl4pPr>
            <a:lvl5pPr marL="0" indent="0" defTabSz="342900">
              <a:spcBef>
                <a:spcPts val="0"/>
              </a:spcBef>
              <a:buSzTx/>
              <a:buNone/>
              <a:defRPr sz="3000">
                <a:solidFill>
                  <a:srgbClr val="FEFCDD"/>
                </a:solidFill>
                <a:effectLst>
                  <a:outerShdw blurRad="38100" dist="38100" dir="2700000" rotWithShape="0">
                    <a:srgbClr val="000000">
                      <a:alpha val="43137"/>
                    </a:srgbClr>
                  </a:outerShdw>
                </a:effectLst>
                <a:uFill>
                  <a:solidFill>
                    <a:srgbClr val="FEFCDD"/>
                  </a:solidFill>
                </a:uFill>
                <a:latin typeface="Helvetica"/>
                <a:ea typeface="Helvetica"/>
                <a:cs typeface="Helvetica"/>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733" name="Slide Number"/>
          <p:cNvSpPr txBox="1">
            <a:spLocks noGrp="1"/>
          </p:cNvSpPr>
          <p:nvPr>
            <p:ph type="sldNum" sz="quarter" idx="2"/>
          </p:nvPr>
        </p:nvSpPr>
        <p:spPr>
          <a:xfrm>
            <a:off x="8515278" y="6581775"/>
            <a:ext cx="171522" cy="171842"/>
          </a:xfrm>
          <a:prstGeom prst="rect">
            <a:avLst/>
          </a:prstGeom>
        </p:spPr>
        <p:txBody>
          <a:bodyPr/>
          <a:lstStyle>
            <a:lvl1pPr algn="r" defTabSz="342900">
              <a:defRPr sz="450">
                <a:uFill>
                  <a:solidFill>
                    <a:srgbClr val="000000"/>
                  </a:solidFill>
                </a:uFill>
              </a:defRPr>
            </a:lvl1pPr>
          </a:lstStyle>
          <a:p>
            <a:fld id="{86CB4B4D-7CA3-9044-876B-883B54F8677D}" type="slidenum">
              <a:t>‹#›</a:t>
            </a:fld>
            <a:endParaRPr/>
          </a:p>
        </p:txBody>
      </p:sp>
    </p:spTree>
    <p:extLst>
      <p:ext uri="{BB962C8B-B14F-4D97-AF65-F5344CB8AC3E}">
        <p14:creationId xmlns:p14="http://schemas.microsoft.com/office/powerpoint/2010/main" val="626976380"/>
      </p:ext>
    </p:extLst>
  </p:cSld>
  <p:clrMapOvr>
    <a:masterClrMapping/>
  </p:clrMapOvr>
  <p:transition spd="med"/>
</p:sldLayout>
</file>

<file path=ppt/slideLayouts/slideLayout506.xml><?xml version="1.0" encoding="utf-8"?>
<p:sldLayout xmlns:a="http://schemas.openxmlformats.org/drawingml/2006/main" xmlns:r="http://schemas.openxmlformats.org/officeDocument/2006/relationships" xmlns:p="http://schemas.openxmlformats.org/presentationml/2006/main" showMasterSp="0" type="tx">
  <p:cSld name="Default - 2_Title Slide copy 6">
    <p:spTree>
      <p:nvGrpSpPr>
        <p:cNvPr id="1" name=""/>
        <p:cNvGrpSpPr/>
        <p:nvPr/>
      </p:nvGrpSpPr>
      <p:grpSpPr>
        <a:xfrm>
          <a:off x="0" y="0"/>
          <a:ext cx="0" cy="0"/>
          <a:chOff x="0" y="0"/>
          <a:chExt cx="0" cy="0"/>
        </a:xfrm>
      </p:grpSpPr>
      <p:pic>
        <p:nvPicPr>
          <p:cNvPr id="740" name="Relevance of Genesis in Today's World_Scripture.jpg" descr="Relevance of Genesis in Today's World_Scripture.jpg"/>
          <p:cNvPicPr>
            <a:picLocks noChangeAspect="1"/>
          </p:cNvPicPr>
          <p:nvPr/>
        </p:nvPicPr>
        <p:blipFill>
          <a:blip r:embed="rId2"/>
          <a:stretch>
            <a:fillRect/>
          </a:stretch>
        </p:blipFill>
        <p:spPr>
          <a:xfrm>
            <a:off x="-13565" y="0"/>
            <a:ext cx="9173171" cy="6878982"/>
          </a:xfrm>
          <a:prstGeom prst="rect">
            <a:avLst/>
          </a:prstGeom>
        </p:spPr>
      </p:pic>
      <p:sp>
        <p:nvSpPr>
          <p:cNvPr id="741" name="Slide Number"/>
          <p:cNvSpPr txBox="1">
            <a:spLocks noGrp="1"/>
          </p:cNvSpPr>
          <p:nvPr>
            <p:ph type="sldNum" sz="quarter" idx="2"/>
          </p:nvPr>
        </p:nvSpPr>
        <p:spPr>
          <a:xfrm>
            <a:off x="8515278" y="6581775"/>
            <a:ext cx="171522" cy="171842"/>
          </a:xfrm>
          <a:prstGeom prst="rect">
            <a:avLst/>
          </a:prstGeom>
        </p:spPr>
        <p:txBody>
          <a:bodyPr/>
          <a:lstStyle>
            <a:lvl1pPr algn="r" defTabSz="342900">
              <a:defRPr sz="450">
                <a:uFill>
                  <a:solidFill>
                    <a:srgbClr val="000000"/>
                  </a:solidFill>
                </a:uFill>
              </a:defRPr>
            </a:lvl1pPr>
          </a:lstStyle>
          <a:p>
            <a:fld id="{86CB4B4D-7CA3-9044-876B-883B54F8677D}" type="slidenum">
              <a:t>‹#›</a:t>
            </a:fld>
            <a:endParaRPr/>
          </a:p>
        </p:txBody>
      </p:sp>
    </p:spTree>
    <p:extLst>
      <p:ext uri="{BB962C8B-B14F-4D97-AF65-F5344CB8AC3E}">
        <p14:creationId xmlns:p14="http://schemas.microsoft.com/office/powerpoint/2010/main" val="2320468820"/>
      </p:ext>
    </p:extLst>
  </p:cSld>
  <p:clrMapOvr>
    <a:masterClrMapping/>
  </p:clrMapOvr>
  <p:transition spd="med"/>
</p:sldLayout>
</file>

<file path=ppt/slideLayouts/slideLayout507.xml><?xml version="1.0" encoding="utf-8"?>
<p:sldLayout xmlns:a="http://schemas.openxmlformats.org/drawingml/2006/main" xmlns:r="http://schemas.openxmlformats.org/officeDocument/2006/relationships" xmlns:p="http://schemas.openxmlformats.org/presentationml/2006/main" showMasterSp="0" type="tx">
  <p:cSld name="1_Blank">
    <p:bg>
      <p:bgPr>
        <a:solidFill>
          <a:srgbClr val="000000"/>
        </a:solidFill>
        <a:effectLst/>
      </p:bgPr>
    </p:bg>
    <p:spTree>
      <p:nvGrpSpPr>
        <p:cNvPr id="1" name=""/>
        <p:cNvGrpSpPr/>
        <p:nvPr/>
      </p:nvGrpSpPr>
      <p:grpSpPr>
        <a:xfrm>
          <a:off x="0" y="0"/>
          <a:ext cx="0" cy="0"/>
          <a:chOff x="0" y="0"/>
          <a:chExt cx="0" cy="0"/>
        </a:xfrm>
      </p:grpSpPr>
      <p:sp>
        <p:nvSpPr>
          <p:cNvPr id="748" name="Slide Number"/>
          <p:cNvSpPr txBox="1">
            <a:spLocks noGrp="1"/>
          </p:cNvSpPr>
          <p:nvPr>
            <p:ph type="sldNum" sz="quarter" idx="2"/>
          </p:nvPr>
        </p:nvSpPr>
        <p:spPr>
          <a:prstGeom prst="rect">
            <a:avLst/>
          </a:prstGeom>
        </p:spPr>
        <p:txBody>
          <a:bodyPr/>
          <a:lstStyle>
            <a:lvl1pPr>
              <a:defRPr>
                <a:solidFill>
                  <a:srgbClr val="FFFFFF"/>
                </a:solidFill>
              </a:defRPr>
            </a:lvl1pPr>
          </a:lstStyle>
          <a:p>
            <a:fld id="{86CB4B4D-7CA3-9044-876B-883B54F8677D}" type="slidenum">
              <a:t>‹#›</a:t>
            </a:fld>
            <a:endParaRPr/>
          </a:p>
        </p:txBody>
      </p:sp>
    </p:spTree>
    <p:extLst>
      <p:ext uri="{BB962C8B-B14F-4D97-AF65-F5344CB8AC3E}">
        <p14:creationId xmlns:p14="http://schemas.microsoft.com/office/powerpoint/2010/main" val="810554110"/>
      </p:ext>
    </p:extLst>
  </p:cSld>
  <p:clrMapOvr>
    <a:masterClrMapping/>
  </p:clrMapOvr>
  <p:transition spd="med"/>
</p:sldLayout>
</file>

<file path=ppt/slideLayouts/slideLayout508.xml><?xml version="1.0" encoding="utf-8"?>
<p:sldLayout xmlns:a="http://schemas.openxmlformats.org/drawingml/2006/main" xmlns:r="http://schemas.openxmlformats.org/officeDocument/2006/relationships" xmlns:p="http://schemas.openxmlformats.org/presentationml/2006/main" showMasterSp="0" type="tx">
  <p:cSld name="Title &amp; Subtitle copy 13">
    <p:spTree>
      <p:nvGrpSpPr>
        <p:cNvPr id="1" name=""/>
        <p:cNvGrpSpPr/>
        <p:nvPr/>
      </p:nvGrpSpPr>
      <p:grpSpPr>
        <a:xfrm>
          <a:off x="0" y="0"/>
          <a:ext cx="0" cy="0"/>
          <a:chOff x="0" y="0"/>
          <a:chExt cx="0" cy="0"/>
        </a:xfrm>
      </p:grpSpPr>
      <p:sp>
        <p:nvSpPr>
          <p:cNvPr id="755" name="Rectangle"/>
          <p:cNvSpPr/>
          <p:nvPr/>
        </p:nvSpPr>
        <p:spPr>
          <a:xfrm>
            <a:off x="-66675" y="-82550"/>
            <a:ext cx="9272588" cy="7016750"/>
          </a:xfrm>
          <a:prstGeom prst="rect">
            <a:avLst/>
          </a:prstGeom>
          <a:solidFill>
            <a:srgbClr val="444444"/>
          </a:solidFill>
          <a:ln w="25400">
            <a:solidFill>
              <a:srgbClr val="000000"/>
            </a:solidFill>
            <a:miter lim="400000"/>
          </a:ln>
        </p:spPr>
        <p:txBody>
          <a:bodyPr lIns="19050" tIns="19050" rIns="19050" bIns="19050" anchor="ctr"/>
          <a:lstStyle/>
          <a:p>
            <a:pPr defTabSz="219075">
              <a:defRPr sz="4000">
                <a:solidFill>
                  <a:srgbClr val="FFFFFF"/>
                </a:solidFill>
                <a:effectLst>
                  <a:outerShdw blurRad="38100" dist="12700" dir="5400000" rotWithShape="0">
                    <a:srgbClr val="000000">
                      <a:alpha val="50000"/>
                    </a:srgbClr>
                  </a:outerShdw>
                </a:effectLst>
              </a:defRPr>
            </a:pPr>
            <a:endParaRPr sz="1500"/>
          </a:p>
        </p:txBody>
      </p:sp>
      <p:sp>
        <p:nvSpPr>
          <p:cNvPr id="756"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982651404"/>
      </p:ext>
    </p:extLst>
  </p:cSld>
  <p:clrMapOvr>
    <a:masterClrMapping/>
  </p:clrMapOvr>
  <p:transition spd="med"/>
</p:sldLayout>
</file>

<file path=ppt/slideLayouts/slideLayout509.xml><?xml version="1.0" encoding="utf-8"?>
<p:sldLayout xmlns:a="http://schemas.openxmlformats.org/drawingml/2006/main" xmlns:r="http://schemas.openxmlformats.org/officeDocument/2006/relationships" xmlns:p="http://schemas.openxmlformats.org/presentationml/2006/main" showMasterSp="0" type="tx">
  <p:cSld name="Blank copy 7">
    <p:spTree>
      <p:nvGrpSpPr>
        <p:cNvPr id="1" name=""/>
        <p:cNvGrpSpPr/>
        <p:nvPr/>
      </p:nvGrpSpPr>
      <p:grpSpPr>
        <a:xfrm>
          <a:off x="0" y="0"/>
          <a:ext cx="0" cy="0"/>
          <a:chOff x="0" y="0"/>
          <a:chExt cx="0" cy="0"/>
        </a:xfrm>
      </p:grpSpPr>
      <p:sp>
        <p:nvSpPr>
          <p:cNvPr id="763"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462611809"/>
      </p:ext>
    </p:extLst>
  </p:cSld>
  <p:clrMapOvr>
    <a:masterClrMapping/>
  </p:clrMapOvr>
  <p:transition spd="med"/>
</p:sldLayout>
</file>

<file path=ppt/slideLayouts/slideLayout5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2"/>
          <p:cNvSpPr>
            <a:spLocks noGrp="1" noChangeArrowheads="1"/>
          </p:cNvSpPr>
          <p:nvPr>
            <p:ph type="dt" sz="half" idx="10"/>
          </p:nvPr>
        </p:nvSpPr>
        <p:spPr>
          <a:ln/>
        </p:spPr>
        <p:txBody>
          <a:bodyPr/>
          <a:lstStyle>
            <a:lvl1pPr>
              <a:defRPr/>
            </a:lvl1pPr>
          </a:lstStyle>
          <a:p>
            <a:pPr>
              <a:defRPr/>
            </a:pPr>
            <a:endParaRPr lang="en-US"/>
          </a:p>
        </p:txBody>
      </p:sp>
      <p:sp>
        <p:nvSpPr>
          <p:cNvPr id="8" name="Rectangle 3"/>
          <p:cNvSpPr>
            <a:spLocks noGrp="1" noChangeArrowheads="1"/>
          </p:cNvSpPr>
          <p:nvPr>
            <p:ph type="sldNum" sz="quarter" idx="11"/>
          </p:nvPr>
        </p:nvSpPr>
        <p:spPr>
          <a:ln/>
        </p:spPr>
        <p:txBody>
          <a:bodyPr/>
          <a:lstStyle>
            <a:lvl1pPr>
              <a:defRPr/>
            </a:lvl1pPr>
          </a:lstStyle>
          <a:p>
            <a:pPr>
              <a:defRPr/>
            </a:pPr>
            <a:fld id="{A1CEDB70-5EF5-6E45-9796-E8C7E8F6E4B2}" type="slidenum">
              <a:rPr lang="en-US"/>
              <a:pPr>
                <a:defRPr/>
              </a:pPr>
              <a:t>‹#›</a:t>
            </a:fld>
            <a:endParaRPr lang="en-US"/>
          </a:p>
        </p:txBody>
      </p:sp>
      <p:sp>
        <p:nvSpPr>
          <p:cNvPr id="9" name="Rectangle 14"/>
          <p:cNvSpPr>
            <a:spLocks noGrp="1" noChangeArrowheads="1"/>
          </p:cNvSpPr>
          <p:nvPr>
            <p:ph type="ftr" sz="quarter"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2605230537"/>
      </p:ext>
    </p:extLst>
  </p:cSld>
  <p:clrMapOvr>
    <a:masterClrMapping/>
  </p:clrMapOvr>
</p:sldLayout>
</file>

<file path=ppt/slideLayouts/slideLayout510.xml><?xml version="1.0" encoding="utf-8"?>
<p:sldLayout xmlns:a="http://schemas.openxmlformats.org/drawingml/2006/main" xmlns:r="http://schemas.openxmlformats.org/officeDocument/2006/relationships" xmlns:p="http://schemas.openxmlformats.org/presentationml/2006/main" showMasterSp="0" type="tx">
  <p:cSld name="Relevance copy 6">
    <p:spTree>
      <p:nvGrpSpPr>
        <p:cNvPr id="1" name=""/>
        <p:cNvGrpSpPr/>
        <p:nvPr/>
      </p:nvGrpSpPr>
      <p:grpSpPr>
        <a:xfrm>
          <a:off x="0" y="0"/>
          <a:ext cx="0" cy="0"/>
          <a:chOff x="0" y="0"/>
          <a:chExt cx="0" cy="0"/>
        </a:xfrm>
      </p:grpSpPr>
      <p:pic>
        <p:nvPicPr>
          <p:cNvPr id="770" name="Relevance of Genesis in Today's World_Scripture.jpg" descr="Relevance of Genesis in Today's World_Scripture.jpg"/>
          <p:cNvPicPr>
            <a:picLocks noChangeAspect="1"/>
          </p:cNvPicPr>
          <p:nvPr/>
        </p:nvPicPr>
        <p:blipFill>
          <a:blip r:embed="rId2"/>
          <a:stretch>
            <a:fillRect/>
          </a:stretch>
        </p:blipFill>
        <p:spPr>
          <a:xfrm>
            <a:off x="0" y="0"/>
            <a:ext cx="9144000" cy="6858000"/>
          </a:xfrm>
          <a:prstGeom prst="rect">
            <a:avLst/>
          </a:prstGeom>
          <a:ln w="12700">
            <a:miter lim="400000"/>
          </a:ln>
        </p:spPr>
      </p:pic>
      <p:sp>
        <p:nvSpPr>
          <p:cNvPr id="771" name="Title Text"/>
          <p:cNvSpPr txBox="1">
            <a:spLocks noGrp="1"/>
          </p:cNvSpPr>
          <p:nvPr>
            <p:ph type="title"/>
          </p:nvPr>
        </p:nvSpPr>
        <p:spPr>
          <a:xfrm>
            <a:off x="666750" y="692150"/>
            <a:ext cx="7810500" cy="4768850"/>
          </a:xfrm>
          <a:prstGeom prst="rect">
            <a:avLst/>
          </a:prstGeom>
          <a:effectLst>
            <a:outerShdw blurRad="50800" dist="38100" dir="5400000" rotWithShape="0">
              <a:srgbClr val="000000">
                <a:alpha val="40000"/>
              </a:srgbClr>
            </a:outerShdw>
          </a:effectLst>
        </p:spPr>
        <p:txBody>
          <a:bodyPr lIns="0" tIns="0" rIns="0" bIns="0" anchor="t"/>
          <a:lstStyle>
            <a:lvl1pPr algn="l">
              <a:defRPr sz="2700">
                <a:solidFill>
                  <a:srgbClr val="FEFCDD"/>
                </a:solidFill>
                <a:latin typeface="Helvetica"/>
                <a:ea typeface="Helvetica"/>
                <a:cs typeface="Helvetica"/>
                <a:sym typeface="Helvetica"/>
              </a:defRPr>
            </a:lvl1pPr>
          </a:lstStyle>
          <a:p>
            <a:r>
              <a:t>Title Text</a:t>
            </a:r>
          </a:p>
        </p:txBody>
      </p:sp>
      <p:sp>
        <p:nvSpPr>
          <p:cNvPr id="772" name="Body Level One…"/>
          <p:cNvSpPr txBox="1">
            <a:spLocks noGrp="1"/>
          </p:cNvSpPr>
          <p:nvPr>
            <p:ph type="body" sz="quarter" idx="1"/>
          </p:nvPr>
        </p:nvSpPr>
        <p:spPr>
          <a:xfrm>
            <a:off x="657225" y="5454650"/>
            <a:ext cx="7824788" cy="844550"/>
          </a:xfrm>
          <a:prstGeom prst="rect">
            <a:avLst/>
          </a:prstGeom>
          <a:effectLst>
            <a:outerShdw blurRad="50800" dist="38100" dir="5400000" rotWithShape="0">
              <a:srgbClr val="000000">
                <a:alpha val="40000"/>
              </a:srgbClr>
            </a:outerShdw>
          </a:effectLst>
        </p:spPr>
        <p:txBody>
          <a:bodyPr lIns="0" tIns="0" rIns="0" bIns="0" anchor="t"/>
          <a:lstStyle>
            <a:lvl1pPr marL="0" indent="0">
              <a:spcBef>
                <a:spcPts val="0"/>
              </a:spcBef>
              <a:buSzTx/>
              <a:buNone/>
              <a:defRPr sz="1350">
                <a:solidFill>
                  <a:srgbClr val="FEFCDD"/>
                </a:solidFill>
                <a:latin typeface="Helvetica"/>
                <a:ea typeface="Helvetica"/>
                <a:cs typeface="Helvetica"/>
                <a:sym typeface="Helvetica"/>
              </a:defRPr>
            </a:lvl1pPr>
            <a:lvl2pPr marL="0" indent="0">
              <a:spcBef>
                <a:spcPts val="0"/>
              </a:spcBef>
              <a:buSzTx/>
              <a:buNone/>
              <a:defRPr sz="1350">
                <a:solidFill>
                  <a:srgbClr val="FEFCDD"/>
                </a:solidFill>
                <a:latin typeface="Helvetica"/>
                <a:ea typeface="Helvetica"/>
                <a:cs typeface="Helvetica"/>
                <a:sym typeface="Helvetica"/>
              </a:defRPr>
            </a:lvl2pPr>
            <a:lvl3pPr marL="0" indent="0">
              <a:spcBef>
                <a:spcPts val="0"/>
              </a:spcBef>
              <a:buSzTx/>
              <a:buNone/>
              <a:defRPr sz="1350">
                <a:solidFill>
                  <a:srgbClr val="FEFCDD"/>
                </a:solidFill>
                <a:latin typeface="Helvetica"/>
                <a:ea typeface="Helvetica"/>
                <a:cs typeface="Helvetica"/>
                <a:sym typeface="Helvetica"/>
              </a:defRPr>
            </a:lvl3pPr>
            <a:lvl4pPr marL="0" indent="0">
              <a:spcBef>
                <a:spcPts val="0"/>
              </a:spcBef>
              <a:buSzTx/>
              <a:buNone/>
              <a:defRPr sz="1350">
                <a:solidFill>
                  <a:srgbClr val="FEFCDD"/>
                </a:solidFill>
                <a:latin typeface="Helvetica"/>
                <a:ea typeface="Helvetica"/>
                <a:cs typeface="Helvetica"/>
                <a:sym typeface="Helvetica"/>
              </a:defRPr>
            </a:lvl4pPr>
            <a:lvl5pPr marL="0" indent="0">
              <a:spcBef>
                <a:spcPts val="0"/>
              </a:spcBef>
              <a:buSzTx/>
              <a:buNone/>
              <a:defRPr sz="1350">
                <a:solidFill>
                  <a:srgbClr val="FEFCDD"/>
                </a:solidFill>
                <a:latin typeface="Helvetica"/>
                <a:ea typeface="Helvetica"/>
                <a:cs typeface="Helvetica"/>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773"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661018004"/>
      </p:ext>
    </p:extLst>
  </p:cSld>
  <p:clrMapOvr>
    <a:masterClrMapping/>
  </p:clrMapOvr>
  <p:transition spd="med"/>
</p:sldLayout>
</file>

<file path=ppt/slideLayouts/slideLayout511.xml><?xml version="1.0" encoding="utf-8"?>
<p:sldLayout xmlns:a="http://schemas.openxmlformats.org/drawingml/2006/main" xmlns:r="http://schemas.openxmlformats.org/officeDocument/2006/relationships" xmlns:p="http://schemas.openxmlformats.org/presentationml/2006/main" showMasterSp="0" type="tx">
  <p:cSld name="Title &amp; Subtitle copy 69">
    <p:spTree>
      <p:nvGrpSpPr>
        <p:cNvPr id="1" name=""/>
        <p:cNvGrpSpPr/>
        <p:nvPr/>
      </p:nvGrpSpPr>
      <p:grpSpPr>
        <a:xfrm>
          <a:off x="0" y="0"/>
          <a:ext cx="0" cy="0"/>
          <a:chOff x="0" y="0"/>
          <a:chExt cx="0" cy="0"/>
        </a:xfrm>
      </p:grpSpPr>
      <p:sp>
        <p:nvSpPr>
          <p:cNvPr id="780" name="Rectangle"/>
          <p:cNvSpPr/>
          <p:nvPr/>
        </p:nvSpPr>
        <p:spPr>
          <a:xfrm>
            <a:off x="-347663" y="-177800"/>
            <a:ext cx="9610725" cy="7188200"/>
          </a:xfrm>
          <a:prstGeom prst="rect">
            <a:avLst/>
          </a:prstGeom>
          <a:solidFill>
            <a:srgbClr val="000000"/>
          </a:solidFill>
          <a:ln w="25400">
            <a:solidFill>
              <a:srgbClr val="000000"/>
            </a:solidFill>
            <a:miter lim="400000"/>
          </a:ln>
        </p:spPr>
        <p:txBody>
          <a:bodyPr lIns="19050" tIns="19050" rIns="19050" bIns="19050" anchor="ctr"/>
          <a:lstStyle/>
          <a:p>
            <a:pPr defTabSz="219075">
              <a:defRPr sz="4000">
                <a:solidFill>
                  <a:srgbClr val="FFFFFF"/>
                </a:solidFill>
                <a:effectLst>
                  <a:outerShdw blurRad="38100" dist="12700" dir="5400000" rotWithShape="0">
                    <a:srgbClr val="000000">
                      <a:alpha val="50000"/>
                    </a:srgbClr>
                  </a:outerShdw>
                </a:effectLst>
              </a:defRPr>
            </a:pPr>
            <a:endParaRPr sz="1500"/>
          </a:p>
        </p:txBody>
      </p:sp>
      <p:sp>
        <p:nvSpPr>
          <p:cNvPr id="781" name="Title Text"/>
          <p:cNvSpPr txBox="1">
            <a:spLocks noGrp="1"/>
          </p:cNvSpPr>
          <p:nvPr>
            <p:ph type="title"/>
          </p:nvPr>
        </p:nvSpPr>
        <p:spPr>
          <a:xfrm>
            <a:off x="652463" y="6032500"/>
            <a:ext cx="7839075" cy="635000"/>
          </a:xfrm>
          <a:prstGeom prst="rect">
            <a:avLst/>
          </a:prstGeom>
        </p:spPr>
        <p:txBody>
          <a:bodyPr anchor="b"/>
          <a:lstStyle>
            <a:lvl1pPr>
              <a:defRPr>
                <a:solidFill>
                  <a:srgbClr val="E7E7E7"/>
                </a:solidFill>
                <a:latin typeface="Copperplate"/>
                <a:ea typeface="Copperplate"/>
                <a:cs typeface="Copperplate"/>
                <a:sym typeface="Copperplate"/>
              </a:defRPr>
            </a:lvl1pPr>
          </a:lstStyle>
          <a:p>
            <a:r>
              <a:t>Title Text</a:t>
            </a:r>
          </a:p>
        </p:txBody>
      </p:sp>
      <p:sp>
        <p:nvSpPr>
          <p:cNvPr id="782"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819325876"/>
      </p:ext>
    </p:extLst>
  </p:cSld>
  <p:clrMapOvr>
    <a:masterClrMapping/>
  </p:clrMapOvr>
  <p:transition spd="med"/>
</p:sldLayout>
</file>

<file path=ppt/slideLayouts/slideLayout512.xml><?xml version="1.0" encoding="utf-8"?>
<p:sldLayout xmlns:a="http://schemas.openxmlformats.org/drawingml/2006/main" xmlns:r="http://schemas.openxmlformats.org/officeDocument/2006/relationships" xmlns:p="http://schemas.openxmlformats.org/presentationml/2006/main" showMasterSp="0" type="tx">
  <p:cSld name="3_Default - Title Only">
    <p:bg>
      <p:bgPr>
        <a:solidFill>
          <a:srgbClr val="000000"/>
        </a:solidFill>
        <a:effectLst/>
      </p:bgPr>
    </p:bg>
    <p:spTree>
      <p:nvGrpSpPr>
        <p:cNvPr id="1" name=""/>
        <p:cNvGrpSpPr/>
        <p:nvPr/>
      </p:nvGrpSpPr>
      <p:grpSpPr>
        <a:xfrm>
          <a:off x="0" y="0"/>
          <a:ext cx="0" cy="0"/>
          <a:chOff x="0" y="0"/>
          <a:chExt cx="0" cy="0"/>
        </a:xfrm>
      </p:grpSpPr>
      <p:sp>
        <p:nvSpPr>
          <p:cNvPr id="789" name="Title Text"/>
          <p:cNvSpPr txBox="1">
            <a:spLocks noGrp="1"/>
          </p:cNvSpPr>
          <p:nvPr>
            <p:ph type="title"/>
          </p:nvPr>
        </p:nvSpPr>
        <p:spPr>
          <a:xfrm>
            <a:off x="0" y="-228600"/>
            <a:ext cx="9144000" cy="228600"/>
          </a:xfrm>
          <a:prstGeom prst="rect">
            <a:avLst/>
          </a:prstGeom>
        </p:spPr>
        <p:txBody>
          <a:bodyPr lIns="0" tIns="0" rIns="0" bIns="0"/>
          <a:lstStyle>
            <a:lvl1pPr marL="54769" indent="-41672" algn="l" defTabSz="485775">
              <a:defRPr sz="825" b="1">
                <a:solidFill>
                  <a:srgbClr val="FFFFFF"/>
                </a:solidFill>
                <a:uFill>
                  <a:solidFill>
                    <a:srgbClr val="FFFFFF"/>
                  </a:solidFill>
                </a:uFill>
                <a:latin typeface="Arial"/>
                <a:ea typeface="Arial"/>
                <a:cs typeface="Arial"/>
                <a:sym typeface="Arial"/>
              </a:defRPr>
            </a:lvl1pPr>
          </a:lstStyle>
          <a:p>
            <a:r>
              <a:t>Title Text</a:t>
            </a:r>
          </a:p>
        </p:txBody>
      </p:sp>
      <p:sp>
        <p:nvSpPr>
          <p:cNvPr id="790" name="Slide Number"/>
          <p:cNvSpPr txBox="1">
            <a:spLocks noGrp="1"/>
          </p:cNvSpPr>
          <p:nvPr>
            <p:ph type="sldNum" sz="quarter" idx="2"/>
          </p:nvPr>
        </p:nvSpPr>
        <p:spPr>
          <a:xfrm>
            <a:off x="8470301" y="6514703"/>
            <a:ext cx="226024" cy="229550"/>
          </a:xfrm>
          <a:prstGeom prst="rect">
            <a:avLst/>
          </a:prstGeom>
        </p:spPr>
        <p:txBody>
          <a:bodyPr/>
          <a:lstStyle>
            <a:lvl1pPr algn="r" defTabSz="685800">
              <a:defRPr sz="825">
                <a:solidFill>
                  <a:srgbClr val="FFFFFF"/>
                </a:solidFill>
                <a:uFill>
                  <a:solidFill>
                    <a:srgbClr val="FFFFFF"/>
                  </a:solidFill>
                </a:uFill>
                <a:latin typeface="Times New Roman"/>
                <a:ea typeface="Times New Roman"/>
                <a:cs typeface="Times New Roman"/>
                <a:sym typeface="Times New Roman"/>
              </a:defRPr>
            </a:lvl1pPr>
          </a:lstStyle>
          <a:p>
            <a:fld id="{86CB4B4D-7CA3-9044-876B-883B54F8677D}" type="slidenum">
              <a:t>‹#›</a:t>
            </a:fld>
            <a:endParaRPr/>
          </a:p>
        </p:txBody>
      </p:sp>
    </p:spTree>
    <p:extLst>
      <p:ext uri="{BB962C8B-B14F-4D97-AF65-F5344CB8AC3E}">
        <p14:creationId xmlns:p14="http://schemas.microsoft.com/office/powerpoint/2010/main" val="2398633587"/>
      </p:ext>
    </p:extLst>
  </p:cSld>
  <p:clrMapOvr>
    <a:masterClrMapping/>
  </p:clrMapOvr>
  <p:transition spd="med"/>
</p:sldLayout>
</file>

<file path=ppt/slideLayouts/slideLayout513.xml><?xml version="1.0" encoding="utf-8"?>
<p:sldLayout xmlns:a="http://schemas.openxmlformats.org/drawingml/2006/main" xmlns:r="http://schemas.openxmlformats.org/officeDocument/2006/relationships" xmlns:p="http://schemas.openxmlformats.org/presentationml/2006/main" showMasterSp="0" type="tx">
  <p:cSld name="Image copy">
    <p:spTree>
      <p:nvGrpSpPr>
        <p:cNvPr id="1" name=""/>
        <p:cNvGrpSpPr/>
        <p:nvPr/>
      </p:nvGrpSpPr>
      <p:grpSpPr>
        <a:xfrm>
          <a:off x="0" y="0"/>
          <a:ext cx="0" cy="0"/>
          <a:chOff x="0" y="0"/>
          <a:chExt cx="0" cy="0"/>
        </a:xfrm>
      </p:grpSpPr>
      <p:pic>
        <p:nvPicPr>
          <p:cNvPr id="797" name="DarkCircleBackground_37.jpg" descr="DarkCircleBackground_37.jpg"/>
          <p:cNvPicPr>
            <a:picLocks noChangeAspect="1"/>
          </p:cNvPicPr>
          <p:nvPr/>
        </p:nvPicPr>
        <p:blipFill>
          <a:blip r:embed="rId2"/>
          <a:stretch>
            <a:fillRect/>
          </a:stretch>
        </p:blipFill>
        <p:spPr>
          <a:xfrm>
            <a:off x="0" y="0"/>
            <a:ext cx="9144000" cy="6858000"/>
          </a:xfrm>
          <a:prstGeom prst="rect">
            <a:avLst/>
          </a:prstGeom>
          <a:ln w="12700">
            <a:miter lim="400000"/>
          </a:ln>
        </p:spPr>
      </p:pic>
      <p:pic>
        <p:nvPicPr>
          <p:cNvPr id="798" name="1504_AnswersMegaConference_Slide.jpg" descr="1504_AnswersMegaConference_Slide.jpg"/>
          <p:cNvPicPr>
            <a:picLocks noChangeAspect="1"/>
          </p:cNvPicPr>
          <p:nvPr/>
        </p:nvPicPr>
        <p:blipFill>
          <a:blip r:embed="rId3"/>
          <a:stretch>
            <a:fillRect/>
          </a:stretch>
        </p:blipFill>
        <p:spPr>
          <a:xfrm>
            <a:off x="0" y="0"/>
            <a:ext cx="9144000" cy="6858000"/>
          </a:xfrm>
          <a:prstGeom prst="rect">
            <a:avLst/>
          </a:prstGeom>
          <a:ln w="12700">
            <a:miter lim="400000"/>
          </a:ln>
        </p:spPr>
      </p:pic>
      <p:sp>
        <p:nvSpPr>
          <p:cNvPr id="799"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877228526"/>
      </p:ext>
    </p:extLst>
  </p:cSld>
  <p:clrMapOvr>
    <a:masterClrMapping/>
  </p:clrMapOvr>
  <p:transition spd="med"/>
</p:sldLayout>
</file>

<file path=ppt/slideLayouts/slideLayout514.xml><?xml version="1.0" encoding="utf-8"?>
<p:sldLayout xmlns:a="http://schemas.openxmlformats.org/drawingml/2006/main" xmlns:r="http://schemas.openxmlformats.org/officeDocument/2006/relationships" xmlns:p="http://schemas.openxmlformats.org/presentationml/2006/main" showMasterSp="0" type="tx">
  <p:cSld name="Image copy 1">
    <p:spTree>
      <p:nvGrpSpPr>
        <p:cNvPr id="1" name=""/>
        <p:cNvGrpSpPr/>
        <p:nvPr/>
      </p:nvGrpSpPr>
      <p:grpSpPr>
        <a:xfrm>
          <a:off x="0" y="0"/>
          <a:ext cx="0" cy="0"/>
          <a:chOff x="0" y="0"/>
          <a:chExt cx="0" cy="0"/>
        </a:xfrm>
      </p:grpSpPr>
      <p:pic>
        <p:nvPicPr>
          <p:cNvPr id="806" name="DarkCircleBackground_37.jpg" descr="DarkCircleBackground_37.jpg"/>
          <p:cNvPicPr>
            <a:picLocks noChangeAspect="1"/>
          </p:cNvPicPr>
          <p:nvPr/>
        </p:nvPicPr>
        <p:blipFill>
          <a:blip r:embed="rId2"/>
          <a:stretch>
            <a:fillRect/>
          </a:stretch>
        </p:blipFill>
        <p:spPr>
          <a:xfrm>
            <a:off x="0" y="0"/>
            <a:ext cx="9144000" cy="6858000"/>
          </a:xfrm>
          <a:prstGeom prst="rect">
            <a:avLst/>
          </a:prstGeom>
          <a:ln w="12700">
            <a:miter lim="400000"/>
          </a:ln>
        </p:spPr>
      </p:pic>
      <p:pic>
        <p:nvPicPr>
          <p:cNvPr id="807" name="1504_AnswersMegaConference_Slide.jpg" descr="1504_AnswersMegaConference_Slide.jpg"/>
          <p:cNvPicPr>
            <a:picLocks noChangeAspect="1"/>
          </p:cNvPicPr>
          <p:nvPr/>
        </p:nvPicPr>
        <p:blipFill>
          <a:blip r:embed="rId3"/>
          <a:stretch>
            <a:fillRect/>
          </a:stretch>
        </p:blipFill>
        <p:spPr>
          <a:xfrm>
            <a:off x="0" y="0"/>
            <a:ext cx="9144000" cy="6858000"/>
          </a:xfrm>
          <a:prstGeom prst="rect">
            <a:avLst/>
          </a:prstGeom>
          <a:ln w="12700">
            <a:miter lim="400000"/>
          </a:ln>
        </p:spPr>
      </p:pic>
      <p:sp>
        <p:nvSpPr>
          <p:cNvPr id="808"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4105615774"/>
      </p:ext>
    </p:extLst>
  </p:cSld>
  <p:clrMapOvr>
    <a:masterClrMapping/>
  </p:clrMapOvr>
  <p:transition spd="med"/>
</p:sldLayout>
</file>

<file path=ppt/slideLayouts/slideLayout515.xml><?xml version="1.0" encoding="utf-8"?>
<p:sldLayout xmlns:a="http://schemas.openxmlformats.org/drawingml/2006/main" xmlns:r="http://schemas.openxmlformats.org/officeDocument/2006/relationships" xmlns:p="http://schemas.openxmlformats.org/presentationml/2006/main" showMasterSp="0" type="tx">
  <p:cSld name="Image copy 2">
    <p:spTree>
      <p:nvGrpSpPr>
        <p:cNvPr id="1" name=""/>
        <p:cNvGrpSpPr/>
        <p:nvPr/>
      </p:nvGrpSpPr>
      <p:grpSpPr>
        <a:xfrm>
          <a:off x="0" y="0"/>
          <a:ext cx="0" cy="0"/>
          <a:chOff x="0" y="0"/>
          <a:chExt cx="0" cy="0"/>
        </a:xfrm>
      </p:grpSpPr>
      <p:pic>
        <p:nvPicPr>
          <p:cNvPr id="815" name="DarkCircleBackground_37.jpg" descr="DarkCircleBackground_37.jpg"/>
          <p:cNvPicPr>
            <a:picLocks noChangeAspect="1"/>
          </p:cNvPicPr>
          <p:nvPr/>
        </p:nvPicPr>
        <p:blipFill>
          <a:blip r:embed="rId2"/>
          <a:stretch>
            <a:fillRect/>
          </a:stretch>
        </p:blipFill>
        <p:spPr>
          <a:xfrm>
            <a:off x="0" y="0"/>
            <a:ext cx="9144000" cy="6858000"/>
          </a:xfrm>
          <a:prstGeom prst="rect">
            <a:avLst/>
          </a:prstGeom>
          <a:ln w="12700">
            <a:miter lim="400000"/>
          </a:ln>
        </p:spPr>
      </p:pic>
      <p:sp>
        <p:nvSpPr>
          <p:cNvPr id="816"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897991537"/>
      </p:ext>
    </p:extLst>
  </p:cSld>
  <p:clrMapOvr>
    <a:masterClrMapping/>
  </p:clrMapOvr>
  <p:transition spd="med"/>
</p:sldLayout>
</file>

<file path=ppt/slideLayouts/slideLayout516.xml><?xml version="1.0" encoding="utf-8"?>
<p:sldLayout xmlns:a="http://schemas.openxmlformats.org/drawingml/2006/main" xmlns:r="http://schemas.openxmlformats.org/officeDocument/2006/relationships" xmlns:p="http://schemas.openxmlformats.org/presentationml/2006/main" showMasterSp="0" type="tx">
  <p:cSld name="1_Title &amp; Subtitle copy 4">
    <p:spTree>
      <p:nvGrpSpPr>
        <p:cNvPr id="1" name=""/>
        <p:cNvGrpSpPr/>
        <p:nvPr/>
      </p:nvGrpSpPr>
      <p:grpSpPr>
        <a:xfrm>
          <a:off x="0" y="0"/>
          <a:ext cx="0" cy="0"/>
          <a:chOff x="0" y="0"/>
          <a:chExt cx="0" cy="0"/>
        </a:xfrm>
      </p:grpSpPr>
      <p:sp>
        <p:nvSpPr>
          <p:cNvPr id="823" name="Rectangle"/>
          <p:cNvSpPr/>
          <p:nvPr/>
        </p:nvSpPr>
        <p:spPr>
          <a:xfrm>
            <a:off x="-66675" y="-82550"/>
            <a:ext cx="9272588" cy="7016750"/>
          </a:xfrm>
          <a:prstGeom prst="rect">
            <a:avLst/>
          </a:prstGeom>
          <a:solidFill>
            <a:srgbClr val="444444"/>
          </a:solidFill>
          <a:ln w="25400">
            <a:solidFill>
              <a:srgbClr val="000000"/>
            </a:solidFill>
            <a:miter lim="400000"/>
          </a:ln>
        </p:spPr>
        <p:txBody>
          <a:bodyPr lIns="19050" tIns="19050" rIns="19050" bIns="19050" anchor="ctr"/>
          <a:lstStyle/>
          <a:p>
            <a:pPr defTabSz="219075">
              <a:defRPr sz="4000">
                <a:solidFill>
                  <a:srgbClr val="FFFFFF"/>
                </a:solidFill>
                <a:effectLst>
                  <a:outerShdw blurRad="38100" dist="12700" dir="5400000" rotWithShape="0">
                    <a:srgbClr val="000000">
                      <a:alpha val="50000"/>
                    </a:srgbClr>
                  </a:outerShdw>
                </a:effectLst>
              </a:defRPr>
            </a:pPr>
            <a:endParaRPr sz="1500"/>
          </a:p>
        </p:txBody>
      </p:sp>
      <p:pic>
        <p:nvPicPr>
          <p:cNvPr id="824" name="FINAL LOGO process.pdf" descr="FINAL LOGO process.pdf"/>
          <p:cNvPicPr>
            <a:picLocks noChangeAspect="1"/>
          </p:cNvPicPr>
          <p:nvPr/>
        </p:nvPicPr>
        <p:blipFill>
          <a:blip r:embed="rId2"/>
          <a:stretch>
            <a:fillRect/>
          </a:stretch>
        </p:blipFill>
        <p:spPr>
          <a:xfrm>
            <a:off x="5819775" y="5137150"/>
            <a:ext cx="2100263" cy="1283829"/>
          </a:xfrm>
          <a:prstGeom prst="rect">
            <a:avLst/>
          </a:prstGeom>
          <a:ln w="12700">
            <a:miter lim="400000"/>
          </a:ln>
        </p:spPr>
      </p:pic>
      <p:sp>
        <p:nvSpPr>
          <p:cNvPr id="825" name="Title Text"/>
          <p:cNvSpPr txBox="1">
            <a:spLocks noGrp="1"/>
          </p:cNvSpPr>
          <p:nvPr>
            <p:ph type="title"/>
          </p:nvPr>
        </p:nvSpPr>
        <p:spPr>
          <a:xfrm>
            <a:off x="700087" y="431800"/>
            <a:ext cx="7739063" cy="920750"/>
          </a:xfrm>
          <a:prstGeom prst="rect">
            <a:avLst/>
          </a:prstGeom>
        </p:spPr>
        <p:txBody>
          <a:bodyPr anchor="b"/>
          <a:lstStyle>
            <a:lvl1pPr>
              <a:defRPr b="1">
                <a:solidFill>
                  <a:srgbClr val="444444"/>
                </a:solidFill>
                <a:latin typeface="+mn-lt"/>
                <a:ea typeface="+mn-ea"/>
                <a:cs typeface="+mn-cs"/>
                <a:sym typeface="Calibri"/>
              </a:defRPr>
            </a:lvl1pPr>
          </a:lstStyle>
          <a:p>
            <a:r>
              <a:t>Title Text</a:t>
            </a:r>
          </a:p>
        </p:txBody>
      </p:sp>
      <p:sp>
        <p:nvSpPr>
          <p:cNvPr id="826"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619122007"/>
      </p:ext>
    </p:extLst>
  </p:cSld>
  <p:clrMapOvr>
    <a:masterClrMapping/>
  </p:clrMapOvr>
  <p:transition spd="med"/>
</p:sldLayout>
</file>

<file path=ppt/slideLayouts/slideLayout517.xml><?xml version="1.0" encoding="utf-8"?>
<p:sldLayout xmlns:a="http://schemas.openxmlformats.org/drawingml/2006/main" xmlns:r="http://schemas.openxmlformats.org/officeDocument/2006/relationships" xmlns:p="http://schemas.openxmlformats.org/presentationml/2006/main" showMasterSp="0" type="tx">
  <p:cSld name="Astronomy copy 1">
    <p:spTree>
      <p:nvGrpSpPr>
        <p:cNvPr id="1" name=""/>
        <p:cNvGrpSpPr/>
        <p:nvPr/>
      </p:nvGrpSpPr>
      <p:grpSpPr>
        <a:xfrm>
          <a:off x="0" y="0"/>
          <a:ext cx="0" cy="0"/>
          <a:chOff x="0" y="0"/>
          <a:chExt cx="0" cy="0"/>
        </a:xfrm>
      </p:grpSpPr>
      <p:pic>
        <p:nvPicPr>
          <p:cNvPr id="833" name="Comet-likeAstroid.jpg" descr="Comet-likeAstroid.jpg"/>
          <p:cNvPicPr>
            <a:picLocks noChangeAspect="1"/>
          </p:cNvPicPr>
          <p:nvPr/>
        </p:nvPicPr>
        <p:blipFill>
          <a:blip r:embed="rId2"/>
          <a:stretch>
            <a:fillRect/>
          </a:stretch>
        </p:blipFill>
        <p:spPr>
          <a:xfrm>
            <a:off x="0" y="0"/>
            <a:ext cx="9144000" cy="6858000"/>
          </a:xfrm>
          <a:prstGeom prst="rect">
            <a:avLst/>
          </a:prstGeom>
          <a:ln w="12700">
            <a:miter lim="400000"/>
          </a:ln>
        </p:spPr>
      </p:pic>
      <p:sp>
        <p:nvSpPr>
          <p:cNvPr id="834" name="Title Text"/>
          <p:cNvSpPr txBox="1">
            <a:spLocks noGrp="1"/>
          </p:cNvSpPr>
          <p:nvPr>
            <p:ph type="title"/>
          </p:nvPr>
        </p:nvSpPr>
        <p:spPr>
          <a:xfrm>
            <a:off x="666750" y="692150"/>
            <a:ext cx="7810500" cy="4768850"/>
          </a:xfrm>
          <a:prstGeom prst="rect">
            <a:avLst/>
          </a:prstGeom>
          <a:effectLst>
            <a:outerShdw blurRad="50800" dist="38100" dir="5400000" rotWithShape="0">
              <a:srgbClr val="000000">
                <a:alpha val="40000"/>
              </a:srgbClr>
            </a:outerShdw>
          </a:effectLst>
        </p:spPr>
        <p:txBody>
          <a:bodyPr lIns="0" tIns="0" rIns="0" bIns="0" anchor="t"/>
          <a:lstStyle>
            <a:lvl1pPr algn="l">
              <a:defRPr sz="2700">
                <a:solidFill>
                  <a:srgbClr val="FFFFFF"/>
                </a:solidFill>
                <a:latin typeface="Helvetica"/>
                <a:ea typeface="Helvetica"/>
                <a:cs typeface="Helvetica"/>
                <a:sym typeface="Helvetica"/>
              </a:defRPr>
            </a:lvl1pPr>
          </a:lstStyle>
          <a:p>
            <a:r>
              <a:t>Title Text</a:t>
            </a:r>
          </a:p>
        </p:txBody>
      </p:sp>
      <p:sp>
        <p:nvSpPr>
          <p:cNvPr id="835" name="Body Level One…"/>
          <p:cNvSpPr txBox="1">
            <a:spLocks noGrp="1"/>
          </p:cNvSpPr>
          <p:nvPr>
            <p:ph type="body" sz="quarter" idx="1"/>
          </p:nvPr>
        </p:nvSpPr>
        <p:spPr>
          <a:xfrm>
            <a:off x="657225" y="5454650"/>
            <a:ext cx="7824788" cy="844550"/>
          </a:xfrm>
          <a:prstGeom prst="rect">
            <a:avLst/>
          </a:prstGeom>
          <a:effectLst>
            <a:outerShdw blurRad="50800" dist="38100" dir="5400000" rotWithShape="0">
              <a:srgbClr val="000000">
                <a:alpha val="40000"/>
              </a:srgbClr>
            </a:outerShdw>
          </a:effectLst>
        </p:spPr>
        <p:txBody>
          <a:bodyPr lIns="0" tIns="0" rIns="0" bIns="0" anchor="t"/>
          <a:lstStyle>
            <a:lvl1pPr marL="0" indent="0">
              <a:spcBef>
                <a:spcPts val="0"/>
              </a:spcBef>
              <a:buSzTx/>
              <a:buNone/>
              <a:defRPr sz="1350">
                <a:solidFill>
                  <a:srgbClr val="FFFFFF"/>
                </a:solidFill>
                <a:latin typeface="Helvetica"/>
                <a:ea typeface="Helvetica"/>
                <a:cs typeface="Helvetica"/>
                <a:sym typeface="Helvetica"/>
              </a:defRPr>
            </a:lvl1pPr>
            <a:lvl2pPr marL="0" indent="0">
              <a:spcBef>
                <a:spcPts val="0"/>
              </a:spcBef>
              <a:buSzTx/>
              <a:buNone/>
              <a:defRPr sz="1350">
                <a:solidFill>
                  <a:srgbClr val="FFFFFF"/>
                </a:solidFill>
                <a:latin typeface="Helvetica"/>
                <a:ea typeface="Helvetica"/>
                <a:cs typeface="Helvetica"/>
                <a:sym typeface="Helvetica"/>
              </a:defRPr>
            </a:lvl2pPr>
            <a:lvl3pPr marL="0" indent="0">
              <a:spcBef>
                <a:spcPts val="0"/>
              </a:spcBef>
              <a:buSzTx/>
              <a:buNone/>
              <a:defRPr sz="1350">
                <a:solidFill>
                  <a:srgbClr val="FFFFFF"/>
                </a:solidFill>
                <a:latin typeface="Helvetica"/>
                <a:ea typeface="Helvetica"/>
                <a:cs typeface="Helvetica"/>
                <a:sym typeface="Helvetica"/>
              </a:defRPr>
            </a:lvl3pPr>
            <a:lvl4pPr marL="0" indent="0">
              <a:spcBef>
                <a:spcPts val="0"/>
              </a:spcBef>
              <a:buSzTx/>
              <a:buNone/>
              <a:defRPr sz="1350">
                <a:solidFill>
                  <a:srgbClr val="FEFCDD"/>
                </a:solidFill>
                <a:latin typeface="Helvetica"/>
                <a:ea typeface="Helvetica"/>
                <a:cs typeface="Helvetica"/>
                <a:sym typeface="Helvetica"/>
              </a:defRPr>
            </a:lvl4pPr>
            <a:lvl5pPr marL="0" indent="0">
              <a:spcBef>
                <a:spcPts val="0"/>
              </a:spcBef>
              <a:buSzTx/>
              <a:buNone/>
              <a:defRPr sz="1350">
                <a:solidFill>
                  <a:srgbClr val="FEFCDD"/>
                </a:solidFill>
                <a:latin typeface="Helvetica"/>
                <a:ea typeface="Helvetica"/>
                <a:cs typeface="Helvetica"/>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836"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315712522"/>
      </p:ext>
    </p:extLst>
  </p:cSld>
  <p:clrMapOvr>
    <a:masterClrMapping/>
  </p:clrMapOvr>
  <p:transition spd="med"/>
</p:sldLayout>
</file>

<file path=ppt/slideLayouts/slideLayout518.xml><?xml version="1.0" encoding="utf-8"?>
<p:sldLayout xmlns:a="http://schemas.openxmlformats.org/drawingml/2006/main" xmlns:r="http://schemas.openxmlformats.org/officeDocument/2006/relationships" xmlns:p="http://schemas.openxmlformats.org/presentationml/2006/main" showMasterSp="0" type="tx">
  <p:cSld name="2_Title &amp; Subtitle copy 4">
    <p:spTree>
      <p:nvGrpSpPr>
        <p:cNvPr id="1" name=""/>
        <p:cNvGrpSpPr/>
        <p:nvPr/>
      </p:nvGrpSpPr>
      <p:grpSpPr>
        <a:xfrm>
          <a:off x="0" y="0"/>
          <a:ext cx="0" cy="0"/>
          <a:chOff x="0" y="0"/>
          <a:chExt cx="0" cy="0"/>
        </a:xfrm>
      </p:grpSpPr>
      <p:sp>
        <p:nvSpPr>
          <p:cNvPr id="843" name="Rectangle"/>
          <p:cNvSpPr/>
          <p:nvPr/>
        </p:nvSpPr>
        <p:spPr>
          <a:xfrm>
            <a:off x="-66675" y="-82550"/>
            <a:ext cx="9272588" cy="7016750"/>
          </a:xfrm>
          <a:prstGeom prst="rect">
            <a:avLst/>
          </a:prstGeom>
          <a:solidFill>
            <a:srgbClr val="444444"/>
          </a:solidFill>
          <a:ln w="25400">
            <a:solidFill>
              <a:srgbClr val="000000"/>
            </a:solidFill>
            <a:miter lim="400000"/>
          </a:ln>
        </p:spPr>
        <p:txBody>
          <a:bodyPr lIns="19050" tIns="19050" rIns="19050" bIns="19050" anchor="ctr"/>
          <a:lstStyle/>
          <a:p>
            <a:pPr defTabSz="219075">
              <a:defRPr sz="4000">
                <a:solidFill>
                  <a:srgbClr val="FFFFFF"/>
                </a:solidFill>
                <a:effectLst>
                  <a:outerShdw blurRad="38100" dist="12700" dir="5400000" rotWithShape="0">
                    <a:srgbClr val="000000">
                      <a:alpha val="50000"/>
                    </a:srgbClr>
                  </a:outerShdw>
                </a:effectLst>
              </a:defRPr>
            </a:pPr>
            <a:endParaRPr sz="1500"/>
          </a:p>
        </p:txBody>
      </p:sp>
      <p:pic>
        <p:nvPicPr>
          <p:cNvPr id="844" name="FINAL LOGO process.pdf" descr="FINAL LOGO process.pdf"/>
          <p:cNvPicPr>
            <a:picLocks noChangeAspect="1"/>
          </p:cNvPicPr>
          <p:nvPr/>
        </p:nvPicPr>
        <p:blipFill>
          <a:blip r:embed="rId2"/>
          <a:stretch>
            <a:fillRect/>
          </a:stretch>
        </p:blipFill>
        <p:spPr>
          <a:xfrm>
            <a:off x="5819775" y="5137150"/>
            <a:ext cx="2100263" cy="1283829"/>
          </a:xfrm>
          <a:prstGeom prst="rect">
            <a:avLst/>
          </a:prstGeom>
          <a:ln w="12700">
            <a:miter lim="400000"/>
          </a:ln>
        </p:spPr>
      </p:pic>
      <p:sp>
        <p:nvSpPr>
          <p:cNvPr id="845" name="Title Text"/>
          <p:cNvSpPr txBox="1">
            <a:spLocks noGrp="1"/>
          </p:cNvSpPr>
          <p:nvPr>
            <p:ph type="title"/>
          </p:nvPr>
        </p:nvSpPr>
        <p:spPr>
          <a:xfrm>
            <a:off x="700087" y="431800"/>
            <a:ext cx="7739063" cy="920750"/>
          </a:xfrm>
          <a:prstGeom prst="rect">
            <a:avLst/>
          </a:prstGeom>
        </p:spPr>
        <p:txBody>
          <a:bodyPr anchor="b"/>
          <a:lstStyle>
            <a:lvl1pPr>
              <a:defRPr b="1">
                <a:solidFill>
                  <a:srgbClr val="444444"/>
                </a:solidFill>
                <a:latin typeface="+mn-lt"/>
                <a:ea typeface="+mn-ea"/>
                <a:cs typeface="+mn-cs"/>
                <a:sym typeface="Calibri"/>
              </a:defRPr>
            </a:lvl1pPr>
          </a:lstStyle>
          <a:p>
            <a:r>
              <a:t>Title Text</a:t>
            </a:r>
          </a:p>
        </p:txBody>
      </p:sp>
      <p:sp>
        <p:nvSpPr>
          <p:cNvPr id="846"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833513567"/>
      </p:ext>
    </p:extLst>
  </p:cSld>
  <p:clrMapOvr>
    <a:masterClrMapping/>
  </p:clrMapOvr>
  <p:transition spd="med"/>
</p:sldLayout>
</file>

<file path=ppt/slideLayouts/slideLayout519.xml><?xml version="1.0" encoding="utf-8"?>
<p:sldLayout xmlns:a="http://schemas.openxmlformats.org/drawingml/2006/main" xmlns:r="http://schemas.openxmlformats.org/officeDocument/2006/relationships" xmlns:p="http://schemas.openxmlformats.org/presentationml/2006/main" showMasterSp="0" type="tx">
  <p:cSld name="3_Title &amp; Subtitle">
    <p:spTree>
      <p:nvGrpSpPr>
        <p:cNvPr id="1" name=""/>
        <p:cNvGrpSpPr/>
        <p:nvPr/>
      </p:nvGrpSpPr>
      <p:grpSpPr>
        <a:xfrm>
          <a:off x="0" y="0"/>
          <a:ext cx="0" cy="0"/>
          <a:chOff x="0" y="0"/>
          <a:chExt cx="0" cy="0"/>
        </a:xfrm>
      </p:grpSpPr>
      <p:sp>
        <p:nvSpPr>
          <p:cNvPr id="853" name="Title Text"/>
          <p:cNvSpPr txBox="1">
            <a:spLocks noGrp="1"/>
          </p:cNvSpPr>
          <p:nvPr>
            <p:ph type="title"/>
          </p:nvPr>
        </p:nvSpPr>
        <p:spPr>
          <a:xfrm>
            <a:off x="652463" y="1149350"/>
            <a:ext cx="7839075" cy="2317750"/>
          </a:xfrm>
          <a:prstGeom prst="rect">
            <a:avLst/>
          </a:prstGeom>
        </p:spPr>
        <p:txBody>
          <a:bodyPr anchor="b"/>
          <a:lstStyle/>
          <a:p>
            <a:r>
              <a:t>Title Text</a:t>
            </a:r>
          </a:p>
        </p:txBody>
      </p:sp>
      <p:sp>
        <p:nvSpPr>
          <p:cNvPr id="854" name="Body Level One…"/>
          <p:cNvSpPr txBox="1">
            <a:spLocks noGrp="1"/>
          </p:cNvSpPr>
          <p:nvPr>
            <p:ph type="body" sz="quarter" idx="1"/>
          </p:nvPr>
        </p:nvSpPr>
        <p:spPr>
          <a:xfrm>
            <a:off x="652463" y="3530600"/>
            <a:ext cx="7839075" cy="793750"/>
          </a:xfrm>
          <a:prstGeom prst="rect">
            <a:avLst/>
          </a:prstGeom>
        </p:spPr>
        <p:txBody>
          <a:bodyPr anchor="t"/>
          <a:lstStyle>
            <a:lvl1pPr marL="0" indent="0" algn="ctr">
              <a:spcBef>
                <a:spcPts val="0"/>
              </a:spcBef>
              <a:buSzTx/>
              <a:buNone/>
              <a:defRPr sz="1800"/>
            </a:lvl1pPr>
            <a:lvl2pPr marL="0" indent="0" algn="ctr">
              <a:spcBef>
                <a:spcPts val="0"/>
              </a:spcBef>
              <a:buSzTx/>
              <a:buNone/>
              <a:defRPr sz="1800"/>
            </a:lvl2pPr>
            <a:lvl3pPr marL="0" indent="0" algn="ctr">
              <a:spcBef>
                <a:spcPts val="0"/>
              </a:spcBef>
              <a:buSzTx/>
              <a:buNone/>
              <a:defRPr sz="1800"/>
            </a:lvl3pPr>
            <a:lvl4pPr marL="0" indent="0" algn="ctr">
              <a:spcBef>
                <a:spcPts val="0"/>
              </a:spcBef>
              <a:buSzTx/>
              <a:buNone/>
              <a:defRPr sz="1800"/>
            </a:lvl4pPr>
            <a:lvl5pPr marL="0" indent="0" algn="ctr">
              <a:spcBef>
                <a:spcPts val="0"/>
              </a:spcBef>
              <a:buSzTx/>
              <a:buNone/>
              <a:defRPr sz="1800"/>
            </a:lvl5pPr>
          </a:lstStyle>
          <a:p>
            <a:r>
              <a:t>Body Level One</a:t>
            </a:r>
          </a:p>
          <a:p>
            <a:pPr lvl="1"/>
            <a:r>
              <a:t>Body Level Two</a:t>
            </a:r>
          </a:p>
          <a:p>
            <a:pPr lvl="2"/>
            <a:r>
              <a:t>Body Level Three</a:t>
            </a:r>
          </a:p>
          <a:p>
            <a:pPr lvl="3"/>
            <a:r>
              <a:t>Body Level Four</a:t>
            </a:r>
          </a:p>
          <a:p>
            <a:pPr lvl="4"/>
            <a:r>
              <a:t>Body Level Five</a:t>
            </a:r>
          </a:p>
        </p:txBody>
      </p:sp>
      <p:sp>
        <p:nvSpPr>
          <p:cNvPr id="855"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282400541"/>
      </p:ext>
    </p:extLst>
  </p:cSld>
  <p:clrMapOvr>
    <a:masterClrMapping/>
  </p:clrMapOvr>
  <p:transition spd="med"/>
</p:sldLayout>
</file>

<file path=ppt/slideLayouts/slideLayout5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2"/>
          <p:cNvSpPr>
            <a:spLocks noGrp="1" noChangeArrowheads="1"/>
          </p:cNvSpPr>
          <p:nvPr>
            <p:ph type="dt" sz="half" idx="10"/>
          </p:nvPr>
        </p:nvSpPr>
        <p:spPr>
          <a:ln/>
        </p:spPr>
        <p:txBody>
          <a:bodyPr/>
          <a:lstStyle>
            <a:lvl1pPr>
              <a:defRPr/>
            </a:lvl1pPr>
          </a:lstStyle>
          <a:p>
            <a:pPr>
              <a:defRPr/>
            </a:pPr>
            <a:endParaRPr lang="en-US"/>
          </a:p>
        </p:txBody>
      </p:sp>
      <p:sp>
        <p:nvSpPr>
          <p:cNvPr id="4" name="Rectangle 3"/>
          <p:cNvSpPr>
            <a:spLocks noGrp="1" noChangeArrowheads="1"/>
          </p:cNvSpPr>
          <p:nvPr>
            <p:ph type="sldNum" sz="quarter" idx="11"/>
          </p:nvPr>
        </p:nvSpPr>
        <p:spPr>
          <a:ln/>
        </p:spPr>
        <p:txBody>
          <a:bodyPr/>
          <a:lstStyle>
            <a:lvl1pPr>
              <a:defRPr/>
            </a:lvl1pPr>
          </a:lstStyle>
          <a:p>
            <a:pPr>
              <a:defRPr/>
            </a:pPr>
            <a:fld id="{98D4AC2D-C5EA-E547-B6CF-CAB79FE3028F}" type="slidenum">
              <a:rPr lang="en-US"/>
              <a:pPr>
                <a:defRPr/>
              </a:pPr>
              <a:t>‹#›</a:t>
            </a:fld>
            <a:endParaRPr lang="en-US"/>
          </a:p>
        </p:txBody>
      </p:sp>
      <p:sp>
        <p:nvSpPr>
          <p:cNvPr id="5" name="Rectangle 14"/>
          <p:cNvSpPr>
            <a:spLocks noGrp="1" noChangeArrowheads="1"/>
          </p:cNvSpPr>
          <p:nvPr>
            <p:ph type="ftr" sz="quarter"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592571479"/>
      </p:ext>
    </p:extLst>
  </p:cSld>
  <p:clrMapOvr>
    <a:masterClrMapping/>
  </p:clrMapOvr>
</p:sldLayout>
</file>

<file path=ppt/slideLayouts/slideLayout520.xml><?xml version="1.0" encoding="utf-8"?>
<p:sldLayout xmlns:a="http://schemas.openxmlformats.org/drawingml/2006/main" xmlns:r="http://schemas.openxmlformats.org/officeDocument/2006/relationships" xmlns:p="http://schemas.openxmlformats.org/presentationml/2006/main" showMasterSp="0" type="tx">
  <p:cSld name="1_Title &amp; Subtitle copy 7">
    <p:spTree>
      <p:nvGrpSpPr>
        <p:cNvPr id="1" name=""/>
        <p:cNvGrpSpPr/>
        <p:nvPr/>
      </p:nvGrpSpPr>
      <p:grpSpPr>
        <a:xfrm>
          <a:off x="0" y="0"/>
          <a:ext cx="0" cy="0"/>
          <a:chOff x="0" y="0"/>
          <a:chExt cx="0" cy="0"/>
        </a:xfrm>
      </p:grpSpPr>
      <p:sp>
        <p:nvSpPr>
          <p:cNvPr id="862" name="Rectangle"/>
          <p:cNvSpPr/>
          <p:nvPr/>
        </p:nvSpPr>
        <p:spPr>
          <a:xfrm>
            <a:off x="-66675" y="-82550"/>
            <a:ext cx="9272588" cy="7016750"/>
          </a:xfrm>
          <a:prstGeom prst="rect">
            <a:avLst/>
          </a:prstGeom>
          <a:solidFill>
            <a:srgbClr val="444444"/>
          </a:solidFill>
          <a:ln w="25400">
            <a:solidFill>
              <a:srgbClr val="000000"/>
            </a:solidFill>
            <a:miter lim="400000"/>
          </a:ln>
        </p:spPr>
        <p:txBody>
          <a:bodyPr lIns="19050" tIns="19050" rIns="19050" bIns="19050" anchor="ctr"/>
          <a:lstStyle/>
          <a:p>
            <a:pPr defTabSz="219075">
              <a:defRPr sz="4000">
                <a:solidFill>
                  <a:srgbClr val="FFFFFF"/>
                </a:solidFill>
                <a:effectLst>
                  <a:outerShdw blurRad="38100" dist="12700" dir="5400000" rotWithShape="0">
                    <a:srgbClr val="000000">
                      <a:alpha val="50000"/>
                    </a:srgbClr>
                  </a:outerShdw>
                </a:effectLst>
              </a:defRPr>
            </a:pPr>
            <a:endParaRPr sz="1500"/>
          </a:p>
        </p:txBody>
      </p:sp>
      <p:pic>
        <p:nvPicPr>
          <p:cNvPr id="863" name="AiGLogo_Spanish_Process.pdf" descr="AiGLogo_Spanish_Process.pdf"/>
          <p:cNvPicPr>
            <a:picLocks noChangeAspect="1"/>
          </p:cNvPicPr>
          <p:nvPr/>
        </p:nvPicPr>
        <p:blipFill>
          <a:blip r:embed="rId2"/>
          <a:stretch>
            <a:fillRect/>
          </a:stretch>
        </p:blipFill>
        <p:spPr>
          <a:xfrm>
            <a:off x="5819775" y="5137150"/>
            <a:ext cx="2097335" cy="1282700"/>
          </a:xfrm>
          <a:prstGeom prst="rect">
            <a:avLst/>
          </a:prstGeom>
          <a:ln w="12700">
            <a:miter lim="400000"/>
          </a:ln>
        </p:spPr>
      </p:pic>
      <p:sp>
        <p:nvSpPr>
          <p:cNvPr id="864" name="Title Text"/>
          <p:cNvSpPr txBox="1">
            <a:spLocks noGrp="1"/>
          </p:cNvSpPr>
          <p:nvPr>
            <p:ph type="title"/>
          </p:nvPr>
        </p:nvSpPr>
        <p:spPr>
          <a:xfrm>
            <a:off x="700087" y="431800"/>
            <a:ext cx="7739063" cy="920750"/>
          </a:xfrm>
          <a:prstGeom prst="rect">
            <a:avLst/>
          </a:prstGeom>
        </p:spPr>
        <p:txBody>
          <a:bodyPr anchor="b"/>
          <a:lstStyle>
            <a:lvl1pPr>
              <a:defRPr b="1">
                <a:solidFill>
                  <a:srgbClr val="444444"/>
                </a:solidFill>
                <a:latin typeface="+mn-lt"/>
                <a:ea typeface="+mn-ea"/>
                <a:cs typeface="+mn-cs"/>
                <a:sym typeface="Calibri"/>
              </a:defRPr>
            </a:lvl1pPr>
          </a:lstStyle>
          <a:p>
            <a:r>
              <a:t>Title Text</a:t>
            </a:r>
          </a:p>
        </p:txBody>
      </p:sp>
      <p:sp>
        <p:nvSpPr>
          <p:cNvPr id="865"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221235711"/>
      </p:ext>
    </p:extLst>
  </p:cSld>
  <p:clrMapOvr>
    <a:masterClrMapping/>
  </p:clrMapOvr>
  <p:transition spd="med"/>
</p:sldLayout>
</file>

<file path=ppt/slideLayouts/slideLayout521.xml><?xml version="1.0" encoding="utf-8"?>
<p:sldLayout xmlns:a="http://schemas.openxmlformats.org/drawingml/2006/main" xmlns:r="http://schemas.openxmlformats.org/officeDocument/2006/relationships" xmlns:p="http://schemas.openxmlformats.org/presentationml/2006/main" showMasterSp="0" type="tx">
  <p:cSld name="Title &amp; Subtitle copy">
    <p:spTree>
      <p:nvGrpSpPr>
        <p:cNvPr id="1" name=""/>
        <p:cNvGrpSpPr/>
        <p:nvPr/>
      </p:nvGrpSpPr>
      <p:grpSpPr>
        <a:xfrm>
          <a:off x="0" y="0"/>
          <a:ext cx="0" cy="0"/>
          <a:chOff x="0" y="0"/>
          <a:chExt cx="0" cy="0"/>
        </a:xfrm>
      </p:grpSpPr>
      <p:sp>
        <p:nvSpPr>
          <p:cNvPr id="872" name="Rectangle"/>
          <p:cNvSpPr/>
          <p:nvPr/>
        </p:nvSpPr>
        <p:spPr>
          <a:xfrm>
            <a:off x="-347663" y="-177800"/>
            <a:ext cx="9610725" cy="7188200"/>
          </a:xfrm>
          <a:prstGeom prst="rect">
            <a:avLst/>
          </a:prstGeom>
          <a:solidFill>
            <a:srgbClr val="000000"/>
          </a:solidFill>
          <a:ln w="25400">
            <a:solidFill>
              <a:srgbClr val="000000"/>
            </a:solidFill>
            <a:miter lim="400000"/>
          </a:ln>
        </p:spPr>
        <p:txBody>
          <a:bodyPr lIns="19050" tIns="19050" rIns="19050" bIns="19050" anchor="ctr"/>
          <a:lstStyle/>
          <a:p>
            <a:pPr defTabSz="219075">
              <a:defRPr sz="4000">
                <a:solidFill>
                  <a:srgbClr val="FFFFFF"/>
                </a:solidFill>
                <a:effectLst>
                  <a:outerShdw blurRad="38100" dist="12700" dir="5400000" rotWithShape="0">
                    <a:srgbClr val="000000">
                      <a:alpha val="50000"/>
                    </a:srgbClr>
                  </a:outerShdw>
                </a:effectLst>
              </a:defRPr>
            </a:pPr>
            <a:endParaRPr sz="1500"/>
          </a:p>
        </p:txBody>
      </p:sp>
      <p:sp>
        <p:nvSpPr>
          <p:cNvPr id="873" name="Title Text"/>
          <p:cNvSpPr txBox="1">
            <a:spLocks noGrp="1"/>
          </p:cNvSpPr>
          <p:nvPr>
            <p:ph type="title"/>
          </p:nvPr>
        </p:nvSpPr>
        <p:spPr>
          <a:xfrm>
            <a:off x="652463" y="6032500"/>
            <a:ext cx="7839075" cy="635000"/>
          </a:xfrm>
          <a:prstGeom prst="rect">
            <a:avLst/>
          </a:prstGeom>
        </p:spPr>
        <p:txBody>
          <a:bodyPr anchor="b"/>
          <a:lstStyle>
            <a:lvl1pPr>
              <a:defRPr>
                <a:solidFill>
                  <a:srgbClr val="E7E7E7"/>
                </a:solidFill>
                <a:latin typeface="Copperplate"/>
                <a:ea typeface="Copperplate"/>
                <a:cs typeface="Copperplate"/>
                <a:sym typeface="Copperplate"/>
              </a:defRPr>
            </a:lvl1pPr>
          </a:lstStyle>
          <a:p>
            <a:r>
              <a:t>Title Text</a:t>
            </a:r>
          </a:p>
        </p:txBody>
      </p:sp>
      <p:sp>
        <p:nvSpPr>
          <p:cNvPr id="874"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643730346"/>
      </p:ext>
    </p:extLst>
  </p:cSld>
  <p:clrMapOvr>
    <a:masterClrMapping/>
  </p:clrMapOvr>
  <p:transition spd="med"/>
</p:sldLayout>
</file>

<file path=ppt/slideLayouts/slideLayout522.xml><?xml version="1.0" encoding="utf-8"?>
<p:sldLayout xmlns:a="http://schemas.openxmlformats.org/drawingml/2006/main" xmlns:r="http://schemas.openxmlformats.org/officeDocument/2006/relationships" xmlns:p="http://schemas.openxmlformats.org/presentationml/2006/main" showMasterSp="0" type="tx">
  <p:cSld name="2_Blank">
    <p:bg>
      <p:bgPr>
        <a:solidFill>
          <a:srgbClr val="000000"/>
        </a:solidFill>
        <a:effectLst/>
      </p:bgPr>
    </p:bg>
    <p:spTree>
      <p:nvGrpSpPr>
        <p:cNvPr id="1" name=""/>
        <p:cNvGrpSpPr/>
        <p:nvPr/>
      </p:nvGrpSpPr>
      <p:grpSpPr>
        <a:xfrm>
          <a:off x="0" y="0"/>
          <a:ext cx="0" cy="0"/>
          <a:chOff x="0" y="0"/>
          <a:chExt cx="0" cy="0"/>
        </a:xfrm>
      </p:grpSpPr>
      <p:pic>
        <p:nvPicPr>
          <p:cNvPr id="881" name="1510_AlienInvasion_Slide_OtherChurches.jpg" descr="1510_AlienInvasion_Slide_OtherChurches.jpg"/>
          <p:cNvPicPr>
            <a:picLocks noChangeAspect="1"/>
          </p:cNvPicPr>
          <p:nvPr/>
        </p:nvPicPr>
        <p:blipFill>
          <a:blip r:embed="rId2"/>
          <a:stretch>
            <a:fillRect/>
          </a:stretch>
        </p:blipFill>
        <p:spPr>
          <a:xfrm>
            <a:off x="0" y="0"/>
            <a:ext cx="9144000" cy="6858000"/>
          </a:xfrm>
          <a:prstGeom prst="rect">
            <a:avLst/>
          </a:prstGeom>
          <a:ln w="12700">
            <a:miter lim="400000"/>
          </a:ln>
        </p:spPr>
      </p:pic>
      <p:sp>
        <p:nvSpPr>
          <p:cNvPr id="882" name="Slide Number"/>
          <p:cNvSpPr txBox="1">
            <a:spLocks noGrp="1"/>
          </p:cNvSpPr>
          <p:nvPr>
            <p:ph type="sldNum" sz="quarter" idx="2"/>
          </p:nvPr>
        </p:nvSpPr>
        <p:spPr>
          <a:prstGeom prst="rect">
            <a:avLst/>
          </a:prstGeom>
        </p:spPr>
        <p:txBody>
          <a:bodyPr/>
          <a:lstStyle>
            <a:lvl1pPr>
              <a:defRPr>
                <a:solidFill>
                  <a:srgbClr val="FFFFFF"/>
                </a:solidFill>
              </a:defRPr>
            </a:lvl1pPr>
          </a:lstStyle>
          <a:p>
            <a:fld id="{86CB4B4D-7CA3-9044-876B-883B54F8677D}" type="slidenum">
              <a:t>‹#›</a:t>
            </a:fld>
            <a:endParaRPr/>
          </a:p>
        </p:txBody>
      </p:sp>
    </p:spTree>
    <p:extLst>
      <p:ext uri="{BB962C8B-B14F-4D97-AF65-F5344CB8AC3E}">
        <p14:creationId xmlns:p14="http://schemas.microsoft.com/office/powerpoint/2010/main" val="1371616801"/>
      </p:ext>
    </p:extLst>
  </p:cSld>
  <p:clrMapOvr>
    <a:masterClrMapping/>
  </p:clrMapOvr>
  <p:transition spd="med"/>
</p:sldLayout>
</file>

<file path=ppt/slideLayouts/slideLayout523.xml><?xml version="1.0" encoding="utf-8"?>
<p:sldLayout xmlns:a="http://schemas.openxmlformats.org/drawingml/2006/main" xmlns:r="http://schemas.openxmlformats.org/officeDocument/2006/relationships" xmlns:p="http://schemas.openxmlformats.org/presentationml/2006/main" showMasterSp="0" type="tx">
  <p:cSld name="3_Title &amp; Subtitle copy 4">
    <p:spTree>
      <p:nvGrpSpPr>
        <p:cNvPr id="1" name=""/>
        <p:cNvGrpSpPr/>
        <p:nvPr/>
      </p:nvGrpSpPr>
      <p:grpSpPr>
        <a:xfrm>
          <a:off x="0" y="0"/>
          <a:ext cx="0" cy="0"/>
          <a:chOff x="0" y="0"/>
          <a:chExt cx="0" cy="0"/>
        </a:xfrm>
      </p:grpSpPr>
      <p:sp>
        <p:nvSpPr>
          <p:cNvPr id="889" name="Rectangle"/>
          <p:cNvSpPr/>
          <p:nvPr/>
        </p:nvSpPr>
        <p:spPr>
          <a:xfrm>
            <a:off x="-66675" y="-82550"/>
            <a:ext cx="9272588" cy="7016750"/>
          </a:xfrm>
          <a:prstGeom prst="rect">
            <a:avLst/>
          </a:prstGeom>
          <a:solidFill>
            <a:srgbClr val="444444"/>
          </a:solidFill>
          <a:ln w="25400">
            <a:solidFill>
              <a:srgbClr val="000000"/>
            </a:solidFill>
            <a:miter lim="400000"/>
          </a:ln>
        </p:spPr>
        <p:txBody>
          <a:bodyPr lIns="19050" tIns="19050" rIns="19050" bIns="19050" anchor="ctr"/>
          <a:lstStyle/>
          <a:p>
            <a:pPr defTabSz="219075">
              <a:defRPr sz="4000">
                <a:solidFill>
                  <a:srgbClr val="FFFFFF"/>
                </a:solidFill>
                <a:effectLst>
                  <a:outerShdw blurRad="38100" dist="12700" dir="5400000" rotWithShape="0">
                    <a:srgbClr val="000000">
                      <a:alpha val="50000"/>
                    </a:srgbClr>
                  </a:outerShdw>
                </a:effectLst>
              </a:defRPr>
            </a:pPr>
            <a:endParaRPr sz="1500"/>
          </a:p>
        </p:txBody>
      </p:sp>
      <p:pic>
        <p:nvPicPr>
          <p:cNvPr id="890" name="FINAL LOGO process.pdf" descr="FINAL LOGO process.pdf"/>
          <p:cNvPicPr>
            <a:picLocks noChangeAspect="1"/>
          </p:cNvPicPr>
          <p:nvPr/>
        </p:nvPicPr>
        <p:blipFill>
          <a:blip r:embed="rId2"/>
          <a:stretch>
            <a:fillRect/>
          </a:stretch>
        </p:blipFill>
        <p:spPr>
          <a:xfrm>
            <a:off x="5819775" y="5137150"/>
            <a:ext cx="2100263" cy="1283829"/>
          </a:xfrm>
          <a:prstGeom prst="rect">
            <a:avLst/>
          </a:prstGeom>
          <a:ln w="12700">
            <a:miter lim="400000"/>
          </a:ln>
        </p:spPr>
      </p:pic>
      <p:sp>
        <p:nvSpPr>
          <p:cNvPr id="891" name="Title Text"/>
          <p:cNvSpPr txBox="1">
            <a:spLocks noGrp="1"/>
          </p:cNvSpPr>
          <p:nvPr>
            <p:ph type="title"/>
          </p:nvPr>
        </p:nvSpPr>
        <p:spPr>
          <a:xfrm>
            <a:off x="700087" y="431800"/>
            <a:ext cx="7739063" cy="920750"/>
          </a:xfrm>
          <a:prstGeom prst="rect">
            <a:avLst/>
          </a:prstGeom>
        </p:spPr>
        <p:txBody>
          <a:bodyPr anchor="b"/>
          <a:lstStyle>
            <a:lvl1pPr>
              <a:defRPr b="1">
                <a:solidFill>
                  <a:srgbClr val="444444"/>
                </a:solidFill>
                <a:latin typeface="+mn-lt"/>
                <a:ea typeface="+mn-ea"/>
                <a:cs typeface="+mn-cs"/>
                <a:sym typeface="Calibri"/>
              </a:defRPr>
            </a:lvl1pPr>
          </a:lstStyle>
          <a:p>
            <a:r>
              <a:t>Title Text</a:t>
            </a:r>
          </a:p>
        </p:txBody>
      </p:sp>
      <p:sp>
        <p:nvSpPr>
          <p:cNvPr id="892"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529456374"/>
      </p:ext>
    </p:extLst>
  </p:cSld>
  <p:clrMapOvr>
    <a:masterClrMapping/>
  </p:clrMapOvr>
  <p:transition spd="med"/>
</p:sldLayout>
</file>

<file path=ppt/slideLayouts/slideLayout524.xml><?xml version="1.0" encoding="utf-8"?>
<p:sldLayout xmlns:a="http://schemas.openxmlformats.org/drawingml/2006/main" xmlns:r="http://schemas.openxmlformats.org/officeDocument/2006/relationships" xmlns:p="http://schemas.openxmlformats.org/presentationml/2006/main" showMasterSp="0" type="tx">
  <p:cSld name="1_Default - Title and Content copy 6">
    <p:spTree>
      <p:nvGrpSpPr>
        <p:cNvPr id="1" name=""/>
        <p:cNvGrpSpPr/>
        <p:nvPr/>
      </p:nvGrpSpPr>
      <p:grpSpPr>
        <a:xfrm>
          <a:off x="0" y="0"/>
          <a:ext cx="0" cy="0"/>
          <a:chOff x="0" y="0"/>
          <a:chExt cx="0" cy="0"/>
        </a:xfrm>
      </p:grpSpPr>
      <p:sp>
        <p:nvSpPr>
          <p:cNvPr id="899" name="Rectangle"/>
          <p:cNvSpPr/>
          <p:nvPr/>
        </p:nvSpPr>
        <p:spPr>
          <a:xfrm>
            <a:off x="-66684" y="-82550"/>
            <a:ext cx="9278558" cy="7016750"/>
          </a:xfrm>
          <a:prstGeom prst="rect">
            <a:avLst/>
          </a:prstGeom>
          <a:solidFill>
            <a:srgbClr val="444444"/>
          </a:solidFill>
          <a:ln w="25400">
            <a:solidFill>
              <a:srgbClr val="000000"/>
            </a:solidFill>
            <a:miter lim="400000"/>
          </a:ln>
        </p:spPr>
        <p:txBody>
          <a:bodyPr lIns="0" tIns="0" rIns="0" bIns="0"/>
          <a:lstStyle/>
          <a:p>
            <a:pPr defTabSz="342900">
              <a:buClr>
                <a:srgbClr val="000000"/>
              </a:buClr>
              <a:defRPr>
                <a:uFill>
                  <a:solidFill>
                    <a:srgbClr val="000000"/>
                  </a:solidFill>
                </a:uFill>
              </a:defRPr>
            </a:pPr>
            <a:endParaRPr sz="882"/>
          </a:p>
        </p:txBody>
      </p:sp>
      <p:pic>
        <p:nvPicPr>
          <p:cNvPr id="900" name="image9.png" descr="image9.png"/>
          <p:cNvPicPr>
            <a:picLocks noChangeAspect="1"/>
          </p:cNvPicPr>
          <p:nvPr/>
        </p:nvPicPr>
        <p:blipFill>
          <a:blip r:embed="rId2"/>
          <a:stretch>
            <a:fillRect/>
          </a:stretch>
        </p:blipFill>
        <p:spPr>
          <a:xfrm>
            <a:off x="5820657" y="5137150"/>
            <a:ext cx="2100536" cy="1283495"/>
          </a:xfrm>
          <a:prstGeom prst="rect">
            <a:avLst/>
          </a:prstGeom>
        </p:spPr>
      </p:pic>
      <p:sp>
        <p:nvSpPr>
          <p:cNvPr id="901" name="Title Text"/>
          <p:cNvSpPr txBox="1">
            <a:spLocks noGrp="1"/>
          </p:cNvSpPr>
          <p:nvPr>
            <p:ph type="title"/>
          </p:nvPr>
        </p:nvSpPr>
        <p:spPr>
          <a:xfrm>
            <a:off x="700178" y="0"/>
            <a:ext cx="7740071" cy="1352550"/>
          </a:xfrm>
          <a:prstGeom prst="rect">
            <a:avLst/>
          </a:prstGeom>
          <a:ln w="9525">
            <a:round/>
          </a:ln>
        </p:spPr>
        <p:txBody>
          <a:bodyPr anchor="b"/>
          <a:lstStyle>
            <a:lvl1pPr defTabSz="342900">
              <a:defRPr b="1">
                <a:solidFill>
                  <a:srgbClr val="444444"/>
                </a:solidFill>
                <a:uFill>
                  <a:solidFill>
                    <a:srgbClr val="444444"/>
                  </a:solidFill>
                </a:uFill>
                <a:latin typeface="+mn-lt"/>
                <a:ea typeface="+mn-ea"/>
                <a:cs typeface="+mn-cs"/>
                <a:sym typeface="Calibri"/>
              </a:defRPr>
            </a:lvl1pPr>
          </a:lstStyle>
          <a:p>
            <a:r>
              <a:t>Title Text</a:t>
            </a:r>
          </a:p>
        </p:txBody>
      </p:sp>
      <p:sp>
        <p:nvSpPr>
          <p:cNvPr id="902" name="Body Level One…"/>
          <p:cNvSpPr txBox="1">
            <a:spLocks noGrp="1"/>
          </p:cNvSpPr>
          <p:nvPr>
            <p:ph type="body" idx="1"/>
          </p:nvPr>
        </p:nvSpPr>
        <p:spPr>
          <a:xfrm>
            <a:off x="457259" y="1600206"/>
            <a:ext cx="8230673" cy="5257794"/>
          </a:xfrm>
          <a:prstGeom prst="rect">
            <a:avLst/>
          </a:prstGeom>
          <a:ln>
            <a:round/>
          </a:ln>
        </p:spPr>
        <p:txBody>
          <a:bodyPr lIns="38100" tIns="38100" rIns="38100" bIns="38100" anchor="t"/>
          <a:lstStyle>
            <a:lvl1pPr marL="0" indent="0" defTabSz="342900">
              <a:spcBef>
                <a:spcPts val="0"/>
              </a:spcBef>
              <a:buClr>
                <a:srgbClr val="E7E7E7"/>
              </a:buClr>
              <a:buSzTx/>
              <a:buNone/>
              <a:defRPr sz="7500">
                <a:solidFill>
                  <a:srgbClr val="E7E7E7"/>
                </a:solidFill>
                <a:uFill>
                  <a:solidFill>
                    <a:srgbClr val="E7E7E7"/>
                  </a:solidFill>
                </a:uFill>
                <a:latin typeface="+mn-lt"/>
                <a:ea typeface="+mn-ea"/>
                <a:cs typeface="+mn-cs"/>
                <a:sym typeface="Calibri"/>
              </a:defRPr>
            </a:lvl1pPr>
            <a:lvl2pPr marL="0" indent="0" defTabSz="342900">
              <a:spcBef>
                <a:spcPts val="0"/>
              </a:spcBef>
              <a:buClr>
                <a:srgbClr val="E7E7E7"/>
              </a:buClr>
              <a:buSzTx/>
              <a:buNone/>
              <a:defRPr sz="1800">
                <a:solidFill>
                  <a:srgbClr val="E7E7E7"/>
                </a:solidFill>
                <a:uFill>
                  <a:solidFill>
                    <a:srgbClr val="E7E7E7"/>
                  </a:solidFill>
                </a:uFill>
                <a:latin typeface="+mn-lt"/>
                <a:ea typeface="+mn-ea"/>
                <a:cs typeface="+mn-cs"/>
                <a:sym typeface="Calibri"/>
              </a:defRPr>
            </a:lvl2pPr>
            <a:lvl3pPr marL="0" indent="0" algn="ctr" defTabSz="342900">
              <a:spcBef>
                <a:spcPts val="0"/>
              </a:spcBef>
              <a:buClr>
                <a:srgbClr val="000000"/>
              </a:buClr>
              <a:buSzTx/>
              <a:buNone/>
              <a:defRPr sz="1800">
                <a:uFill>
                  <a:solidFill>
                    <a:srgbClr val="000000"/>
                  </a:solidFill>
                </a:uFill>
              </a:defRPr>
            </a:lvl3pPr>
            <a:lvl4pPr marL="0" indent="0" algn="ctr" defTabSz="342900">
              <a:spcBef>
                <a:spcPts val="0"/>
              </a:spcBef>
              <a:buClr>
                <a:srgbClr val="000000"/>
              </a:buClr>
              <a:buSzTx/>
              <a:buNone/>
              <a:defRPr sz="1800">
                <a:uFill>
                  <a:solidFill>
                    <a:srgbClr val="000000"/>
                  </a:solidFill>
                </a:uFill>
              </a:defRPr>
            </a:lvl4pPr>
            <a:lvl5pPr marL="0" indent="0" algn="ctr" defTabSz="342900">
              <a:spcBef>
                <a:spcPts val="0"/>
              </a:spcBef>
              <a:buClr>
                <a:srgbClr val="000000"/>
              </a:buClr>
              <a:buSzTx/>
              <a:buNone/>
              <a:defRPr sz="1800">
                <a:uFill>
                  <a:solidFill>
                    <a:srgbClr val="000000"/>
                  </a:solidFill>
                </a:uFill>
              </a:defRPr>
            </a:lvl5pPr>
          </a:lstStyle>
          <a:p>
            <a:r>
              <a:t>Body Level One</a:t>
            </a:r>
          </a:p>
          <a:p>
            <a:pPr lvl="1"/>
            <a:r>
              <a:t>Body Level Two</a:t>
            </a:r>
          </a:p>
          <a:p>
            <a:pPr lvl="2"/>
            <a:r>
              <a:t>Body Level Three</a:t>
            </a:r>
          </a:p>
          <a:p>
            <a:pPr lvl="3"/>
            <a:r>
              <a:t>Body Level Four</a:t>
            </a:r>
          </a:p>
          <a:p>
            <a:pPr lvl="4"/>
            <a:r>
              <a:t>Body Level Five</a:t>
            </a:r>
          </a:p>
        </p:txBody>
      </p:sp>
      <p:sp>
        <p:nvSpPr>
          <p:cNvPr id="903" name="Slide Number"/>
          <p:cNvSpPr txBox="1">
            <a:spLocks noGrp="1"/>
          </p:cNvSpPr>
          <p:nvPr>
            <p:ph type="sldNum" sz="quarter" idx="2"/>
          </p:nvPr>
        </p:nvSpPr>
        <p:spPr>
          <a:xfrm>
            <a:off x="8515278" y="6581775"/>
            <a:ext cx="171522" cy="171842"/>
          </a:xfrm>
          <a:prstGeom prst="rect">
            <a:avLst/>
          </a:prstGeom>
        </p:spPr>
        <p:txBody>
          <a:bodyPr/>
          <a:lstStyle>
            <a:lvl1pPr algn="r" defTabSz="342900">
              <a:defRPr sz="450">
                <a:uFill>
                  <a:solidFill>
                    <a:srgbClr val="000000"/>
                  </a:solidFill>
                </a:uFill>
              </a:defRPr>
            </a:lvl1pPr>
          </a:lstStyle>
          <a:p>
            <a:fld id="{86CB4B4D-7CA3-9044-876B-883B54F8677D}" type="slidenum">
              <a:t>‹#›</a:t>
            </a:fld>
            <a:endParaRPr/>
          </a:p>
        </p:txBody>
      </p:sp>
    </p:spTree>
    <p:extLst>
      <p:ext uri="{BB962C8B-B14F-4D97-AF65-F5344CB8AC3E}">
        <p14:creationId xmlns:p14="http://schemas.microsoft.com/office/powerpoint/2010/main" val="2719254261"/>
      </p:ext>
    </p:extLst>
  </p:cSld>
  <p:clrMapOvr>
    <a:masterClrMapping/>
  </p:clrMapOvr>
  <p:transition spd="med"/>
</p:sldLayout>
</file>

<file path=ppt/slideLayouts/slideLayout525.xml><?xml version="1.0" encoding="utf-8"?>
<p:sldLayout xmlns:a="http://schemas.openxmlformats.org/drawingml/2006/main" xmlns:r="http://schemas.openxmlformats.org/officeDocument/2006/relationships" xmlns:p="http://schemas.openxmlformats.org/presentationml/2006/main" showMasterSp="0" type="tx">
  <p:cSld name="1_Default - 3_Title and Content copy 3">
    <p:spTree>
      <p:nvGrpSpPr>
        <p:cNvPr id="1" name=""/>
        <p:cNvGrpSpPr/>
        <p:nvPr/>
      </p:nvGrpSpPr>
      <p:grpSpPr>
        <a:xfrm>
          <a:off x="0" y="0"/>
          <a:ext cx="0" cy="0"/>
          <a:chOff x="0" y="0"/>
          <a:chExt cx="0" cy="0"/>
        </a:xfrm>
      </p:grpSpPr>
      <p:pic>
        <p:nvPicPr>
          <p:cNvPr id="910" name="Relevance of Genesis in Today's World_Scripture.jpg" descr="Relevance of Genesis in Today's World_Scripture.jpg"/>
          <p:cNvPicPr>
            <a:picLocks noChangeAspect="1"/>
          </p:cNvPicPr>
          <p:nvPr/>
        </p:nvPicPr>
        <p:blipFill>
          <a:blip r:embed="rId2"/>
          <a:stretch>
            <a:fillRect/>
          </a:stretch>
        </p:blipFill>
        <p:spPr>
          <a:xfrm>
            <a:off x="-27852" y="0"/>
            <a:ext cx="9173171" cy="6878982"/>
          </a:xfrm>
          <a:prstGeom prst="rect">
            <a:avLst/>
          </a:prstGeom>
        </p:spPr>
      </p:pic>
      <p:sp>
        <p:nvSpPr>
          <p:cNvPr id="911" name="Click to edit Master text styles"/>
          <p:cNvSpPr txBox="1">
            <a:spLocks noGrp="1"/>
          </p:cNvSpPr>
          <p:nvPr>
            <p:ph type="body" sz="quarter" idx="21"/>
          </p:nvPr>
        </p:nvSpPr>
        <p:spPr>
          <a:xfrm>
            <a:off x="657438" y="5410200"/>
            <a:ext cx="7825807" cy="850901"/>
          </a:xfrm>
          <a:prstGeom prst="rect">
            <a:avLst/>
          </a:prstGeom>
          <a:ln w="9525">
            <a:round/>
          </a:ln>
        </p:spPr>
        <p:txBody>
          <a:bodyPr lIns="0" tIns="0" rIns="0" bIns="0" anchor="t"/>
          <a:lstStyle>
            <a:lvl1pPr marL="0" indent="0" defTabSz="342900">
              <a:spcBef>
                <a:spcPts val="0"/>
              </a:spcBef>
              <a:buClr>
                <a:srgbClr val="FFFED5"/>
              </a:buClr>
              <a:buSzTx/>
              <a:buNone/>
              <a:defRPr sz="1350">
                <a:solidFill>
                  <a:srgbClr val="FFFED5"/>
                </a:solidFill>
                <a:effectLst>
                  <a:outerShdw blurRad="38100" dist="38100" dir="2700000" rotWithShape="0">
                    <a:srgbClr val="000000">
                      <a:alpha val="43137"/>
                    </a:srgbClr>
                  </a:outerShdw>
                </a:effectLst>
                <a:uFill>
                  <a:solidFill>
                    <a:srgbClr val="FFFED5"/>
                  </a:solidFill>
                </a:uFill>
                <a:latin typeface="Helvetica"/>
                <a:ea typeface="Helvetica"/>
                <a:cs typeface="Helvetica"/>
                <a:sym typeface="Helvetica"/>
              </a:defRPr>
            </a:lvl1pPr>
          </a:lstStyle>
          <a:p>
            <a:r>
              <a:t>Click to edit Master text styles</a:t>
            </a:r>
          </a:p>
        </p:txBody>
      </p:sp>
      <p:sp>
        <p:nvSpPr>
          <p:cNvPr id="912" name="Body Level One…"/>
          <p:cNvSpPr txBox="1">
            <a:spLocks noGrp="1"/>
          </p:cNvSpPr>
          <p:nvPr>
            <p:ph type="body" idx="1"/>
          </p:nvPr>
        </p:nvSpPr>
        <p:spPr>
          <a:xfrm>
            <a:off x="662073" y="749300"/>
            <a:ext cx="7825807" cy="4622800"/>
          </a:xfrm>
          <a:prstGeom prst="rect">
            <a:avLst/>
          </a:prstGeom>
          <a:ln w="9525">
            <a:round/>
          </a:ln>
        </p:spPr>
        <p:txBody>
          <a:bodyPr lIns="0" tIns="0" rIns="0" bIns="0" anchor="t"/>
          <a:lstStyle>
            <a:lvl1pPr marL="0" indent="0" defTabSz="342900">
              <a:spcBef>
                <a:spcPts val="0"/>
              </a:spcBef>
              <a:buClr>
                <a:srgbClr val="FEFCDD"/>
              </a:buClr>
              <a:buSzTx/>
              <a:buNone/>
              <a:defRPr sz="3000">
                <a:solidFill>
                  <a:srgbClr val="FEFCDD"/>
                </a:solidFill>
                <a:effectLst>
                  <a:outerShdw blurRad="38100" dist="38100" dir="2700000" rotWithShape="0">
                    <a:srgbClr val="000000">
                      <a:alpha val="43137"/>
                    </a:srgbClr>
                  </a:outerShdw>
                </a:effectLst>
                <a:uFill>
                  <a:solidFill>
                    <a:srgbClr val="FEFCDD"/>
                  </a:solidFill>
                </a:uFill>
                <a:latin typeface="Helvetica"/>
                <a:ea typeface="Helvetica"/>
                <a:cs typeface="Helvetica"/>
                <a:sym typeface="Helvetica"/>
              </a:defRPr>
            </a:lvl1pPr>
            <a:lvl2pPr marL="0" indent="0" defTabSz="342900">
              <a:spcBef>
                <a:spcPts val="0"/>
              </a:spcBef>
              <a:buClr>
                <a:srgbClr val="FEFCDD"/>
              </a:buClr>
              <a:buSzTx/>
              <a:buNone/>
              <a:defRPr sz="3000">
                <a:solidFill>
                  <a:srgbClr val="FEFCDD"/>
                </a:solidFill>
                <a:effectLst>
                  <a:outerShdw blurRad="38100" dist="38100" dir="2700000" rotWithShape="0">
                    <a:srgbClr val="000000">
                      <a:alpha val="43137"/>
                    </a:srgbClr>
                  </a:outerShdw>
                </a:effectLst>
                <a:uFill>
                  <a:solidFill>
                    <a:srgbClr val="FEFCDD"/>
                  </a:solidFill>
                </a:uFill>
                <a:latin typeface="Helvetica"/>
                <a:ea typeface="Helvetica"/>
                <a:cs typeface="Helvetica"/>
                <a:sym typeface="Helvetica"/>
              </a:defRPr>
            </a:lvl2pPr>
            <a:lvl3pPr marL="0" indent="0" defTabSz="342900">
              <a:spcBef>
                <a:spcPts val="0"/>
              </a:spcBef>
              <a:buClr>
                <a:srgbClr val="FEFCDD"/>
              </a:buClr>
              <a:buSzTx/>
              <a:buNone/>
              <a:defRPr sz="3000">
                <a:solidFill>
                  <a:srgbClr val="FEFCDD"/>
                </a:solidFill>
                <a:effectLst>
                  <a:outerShdw blurRad="38100" dist="38100" dir="2700000" rotWithShape="0">
                    <a:srgbClr val="000000">
                      <a:alpha val="43137"/>
                    </a:srgbClr>
                  </a:outerShdw>
                </a:effectLst>
                <a:uFill>
                  <a:solidFill>
                    <a:srgbClr val="FEFCDD"/>
                  </a:solidFill>
                </a:uFill>
                <a:latin typeface="Helvetica"/>
                <a:ea typeface="Helvetica"/>
                <a:cs typeface="Helvetica"/>
                <a:sym typeface="Helvetica"/>
              </a:defRPr>
            </a:lvl3pPr>
            <a:lvl4pPr marL="0" indent="0" defTabSz="342900">
              <a:spcBef>
                <a:spcPts val="0"/>
              </a:spcBef>
              <a:buClr>
                <a:srgbClr val="FEFCDD"/>
              </a:buClr>
              <a:buSzTx/>
              <a:buNone/>
              <a:defRPr sz="3000">
                <a:solidFill>
                  <a:srgbClr val="FEFCDD"/>
                </a:solidFill>
                <a:effectLst>
                  <a:outerShdw blurRad="38100" dist="38100" dir="2700000" rotWithShape="0">
                    <a:srgbClr val="000000">
                      <a:alpha val="43137"/>
                    </a:srgbClr>
                  </a:outerShdw>
                </a:effectLst>
                <a:uFill>
                  <a:solidFill>
                    <a:srgbClr val="FEFCDD"/>
                  </a:solidFill>
                </a:uFill>
                <a:latin typeface="Helvetica"/>
                <a:ea typeface="Helvetica"/>
                <a:cs typeface="Helvetica"/>
                <a:sym typeface="Helvetica"/>
              </a:defRPr>
            </a:lvl4pPr>
            <a:lvl5pPr marL="0" indent="0" defTabSz="342900">
              <a:spcBef>
                <a:spcPts val="0"/>
              </a:spcBef>
              <a:buClr>
                <a:srgbClr val="FEFCDD"/>
              </a:buClr>
              <a:buSzTx/>
              <a:buNone/>
              <a:defRPr sz="3000">
                <a:solidFill>
                  <a:srgbClr val="FEFCDD"/>
                </a:solidFill>
                <a:effectLst>
                  <a:outerShdw blurRad="38100" dist="38100" dir="2700000" rotWithShape="0">
                    <a:srgbClr val="000000">
                      <a:alpha val="43137"/>
                    </a:srgbClr>
                  </a:outerShdw>
                </a:effectLst>
                <a:uFill>
                  <a:solidFill>
                    <a:srgbClr val="FEFCDD"/>
                  </a:solidFill>
                </a:uFill>
                <a:latin typeface="Helvetica"/>
                <a:ea typeface="Helvetica"/>
                <a:cs typeface="Helvetica"/>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913" name="Slide Number"/>
          <p:cNvSpPr txBox="1">
            <a:spLocks noGrp="1"/>
          </p:cNvSpPr>
          <p:nvPr>
            <p:ph type="sldNum" sz="quarter" idx="2"/>
          </p:nvPr>
        </p:nvSpPr>
        <p:spPr>
          <a:xfrm>
            <a:off x="8515278" y="6581775"/>
            <a:ext cx="171522" cy="171842"/>
          </a:xfrm>
          <a:prstGeom prst="rect">
            <a:avLst/>
          </a:prstGeom>
        </p:spPr>
        <p:txBody>
          <a:bodyPr/>
          <a:lstStyle>
            <a:lvl1pPr algn="r" defTabSz="342900">
              <a:defRPr sz="450">
                <a:uFill>
                  <a:solidFill>
                    <a:srgbClr val="000000"/>
                  </a:solidFill>
                </a:uFill>
              </a:defRPr>
            </a:lvl1pPr>
          </a:lstStyle>
          <a:p>
            <a:fld id="{86CB4B4D-7CA3-9044-876B-883B54F8677D}" type="slidenum">
              <a:t>‹#›</a:t>
            </a:fld>
            <a:endParaRPr/>
          </a:p>
        </p:txBody>
      </p:sp>
    </p:spTree>
    <p:extLst>
      <p:ext uri="{BB962C8B-B14F-4D97-AF65-F5344CB8AC3E}">
        <p14:creationId xmlns:p14="http://schemas.microsoft.com/office/powerpoint/2010/main" val="3229883522"/>
      </p:ext>
    </p:extLst>
  </p:cSld>
  <p:clrMapOvr>
    <a:masterClrMapping/>
  </p:clrMapOvr>
  <p:transition spd="med"/>
</p:sldLayout>
</file>

<file path=ppt/slideLayouts/slideLayout526.xml><?xml version="1.0" encoding="utf-8"?>
<p:sldLayout xmlns:a="http://schemas.openxmlformats.org/drawingml/2006/main" xmlns:r="http://schemas.openxmlformats.org/officeDocument/2006/relationships" xmlns:p="http://schemas.openxmlformats.org/presentationml/2006/main" showMasterSp="0" type="tx">
  <p:cSld name="2_Default - Title and Content copy">
    <p:spTree>
      <p:nvGrpSpPr>
        <p:cNvPr id="1" name=""/>
        <p:cNvGrpSpPr/>
        <p:nvPr/>
      </p:nvGrpSpPr>
      <p:grpSpPr>
        <a:xfrm>
          <a:off x="0" y="0"/>
          <a:ext cx="0" cy="0"/>
          <a:chOff x="0" y="0"/>
          <a:chExt cx="0" cy="0"/>
        </a:xfrm>
      </p:grpSpPr>
      <p:sp>
        <p:nvSpPr>
          <p:cNvPr id="920" name="Rectangle"/>
          <p:cNvSpPr/>
          <p:nvPr/>
        </p:nvSpPr>
        <p:spPr>
          <a:xfrm>
            <a:off x="-28575" y="-38100"/>
            <a:ext cx="9201150" cy="6934200"/>
          </a:xfrm>
          <a:prstGeom prst="rect">
            <a:avLst/>
          </a:prstGeom>
          <a:solidFill>
            <a:srgbClr val="072639"/>
          </a:solidFill>
          <a:ln w="12700">
            <a:miter lim="400000"/>
          </a:ln>
        </p:spPr>
        <p:txBody>
          <a:bodyPr lIns="19050" tIns="19050" rIns="19050" bIns="19050" anchor="ctr"/>
          <a:lstStyle/>
          <a:p>
            <a:pPr defTabSz="219075">
              <a:defRPr sz="4000">
                <a:solidFill>
                  <a:srgbClr val="FFFFFF"/>
                </a:solidFill>
                <a:effectLst>
                  <a:outerShdw blurRad="38100" dist="12700" dir="5400000" rotWithShape="0">
                    <a:srgbClr val="000000">
                      <a:alpha val="50000"/>
                    </a:srgbClr>
                  </a:outerShdw>
                </a:effectLst>
              </a:defRPr>
            </a:pPr>
            <a:endParaRPr sz="1500"/>
          </a:p>
        </p:txBody>
      </p:sp>
      <p:pic>
        <p:nvPicPr>
          <p:cNvPr id="921" name="1600_AiGLogo_Slide_Navy-small.png" descr="1600_AiGLogo_Slide_Navy-small.png"/>
          <p:cNvPicPr>
            <a:picLocks noChangeAspect="1"/>
          </p:cNvPicPr>
          <p:nvPr/>
        </p:nvPicPr>
        <p:blipFill>
          <a:blip r:embed="rId2"/>
          <a:stretch>
            <a:fillRect/>
          </a:stretch>
        </p:blipFill>
        <p:spPr>
          <a:xfrm>
            <a:off x="25652" y="0"/>
            <a:ext cx="9092696" cy="6858000"/>
          </a:xfrm>
          <a:prstGeom prst="rect">
            <a:avLst/>
          </a:prstGeom>
          <a:ln w="12700">
            <a:miter lim="400000"/>
          </a:ln>
        </p:spPr>
      </p:pic>
      <p:sp>
        <p:nvSpPr>
          <p:cNvPr id="922" name="Slide Number"/>
          <p:cNvSpPr txBox="1">
            <a:spLocks noGrp="1"/>
          </p:cNvSpPr>
          <p:nvPr>
            <p:ph type="sldNum" sz="quarter" idx="2"/>
          </p:nvPr>
        </p:nvSpPr>
        <p:spPr>
          <a:xfrm>
            <a:off x="8515278" y="6581775"/>
            <a:ext cx="171522" cy="171842"/>
          </a:xfrm>
          <a:prstGeom prst="rect">
            <a:avLst/>
          </a:prstGeom>
        </p:spPr>
        <p:txBody>
          <a:bodyPr/>
          <a:lstStyle>
            <a:lvl1pPr algn="r" defTabSz="342900">
              <a:defRPr sz="450">
                <a:uFill>
                  <a:solidFill>
                    <a:srgbClr val="000000"/>
                  </a:solidFill>
                </a:uFill>
              </a:defRPr>
            </a:lvl1pPr>
          </a:lstStyle>
          <a:p>
            <a:fld id="{86CB4B4D-7CA3-9044-876B-883B54F8677D}" type="slidenum">
              <a:t>‹#›</a:t>
            </a:fld>
            <a:endParaRPr/>
          </a:p>
        </p:txBody>
      </p:sp>
    </p:spTree>
    <p:extLst>
      <p:ext uri="{BB962C8B-B14F-4D97-AF65-F5344CB8AC3E}">
        <p14:creationId xmlns:p14="http://schemas.microsoft.com/office/powerpoint/2010/main" val="359863643"/>
      </p:ext>
    </p:extLst>
  </p:cSld>
  <p:clrMapOvr>
    <a:masterClrMapping/>
  </p:clrMapOvr>
  <p:transition spd="med"/>
</p:sldLayout>
</file>

<file path=ppt/slideLayouts/slideLayout527.xml><?xml version="1.0" encoding="utf-8"?>
<p:sldLayout xmlns:a="http://schemas.openxmlformats.org/drawingml/2006/main" xmlns:r="http://schemas.openxmlformats.org/officeDocument/2006/relationships" xmlns:p="http://schemas.openxmlformats.org/presentationml/2006/main" showMasterSp="0" type="tx">
  <p:cSld name="1_Default - Black">
    <p:spTree>
      <p:nvGrpSpPr>
        <p:cNvPr id="1" name=""/>
        <p:cNvGrpSpPr/>
        <p:nvPr/>
      </p:nvGrpSpPr>
      <p:grpSpPr>
        <a:xfrm>
          <a:off x="0" y="0"/>
          <a:ext cx="0" cy="0"/>
          <a:chOff x="0" y="0"/>
          <a:chExt cx="0" cy="0"/>
        </a:xfrm>
      </p:grpSpPr>
      <p:sp>
        <p:nvSpPr>
          <p:cNvPr id="929" name="Rectangle"/>
          <p:cNvSpPr/>
          <p:nvPr/>
        </p:nvSpPr>
        <p:spPr>
          <a:xfrm>
            <a:off x="4762" y="6350"/>
            <a:ext cx="9148763" cy="6858000"/>
          </a:xfrm>
          <a:prstGeom prst="rect">
            <a:avLst/>
          </a:prstGeom>
          <a:solidFill>
            <a:srgbClr val="000000"/>
          </a:solidFill>
          <a:ln w="25400">
            <a:solidFill>
              <a:srgbClr val="000000"/>
            </a:solidFill>
            <a:miter lim="400000"/>
          </a:ln>
        </p:spPr>
        <p:txBody>
          <a:bodyPr lIns="14288" tIns="14288" rIns="14288" bIns="14288"/>
          <a:lstStyle/>
          <a:p>
            <a:pPr defTabSz="342900">
              <a:buClr>
                <a:srgbClr val="000000"/>
              </a:buClr>
              <a:defRPr>
                <a:uFill>
                  <a:solidFill>
                    <a:srgbClr val="000000"/>
                  </a:solidFill>
                </a:uFill>
              </a:defRPr>
            </a:pPr>
            <a:endParaRPr sz="882"/>
          </a:p>
        </p:txBody>
      </p:sp>
      <p:sp>
        <p:nvSpPr>
          <p:cNvPr id="930" name="Slide Number"/>
          <p:cNvSpPr txBox="1">
            <a:spLocks noGrp="1"/>
          </p:cNvSpPr>
          <p:nvPr>
            <p:ph type="sldNum" sz="quarter" idx="2"/>
          </p:nvPr>
        </p:nvSpPr>
        <p:spPr>
          <a:xfrm>
            <a:off x="8413817" y="6530975"/>
            <a:ext cx="274114" cy="274434"/>
          </a:xfrm>
          <a:prstGeom prst="rect">
            <a:avLst/>
          </a:prstGeom>
          <a:ln>
            <a:round/>
          </a:ln>
        </p:spPr>
        <p:txBody>
          <a:bodyPr lIns="101600" tIns="101600" rIns="101600" bIns="101600"/>
          <a:lstStyle>
            <a:lvl1pPr algn="r" defTabSz="342900">
              <a:defRPr sz="450">
                <a:uFill>
                  <a:solidFill>
                    <a:srgbClr val="000000"/>
                  </a:solidFill>
                </a:uFill>
              </a:defRPr>
            </a:lvl1pPr>
          </a:lstStyle>
          <a:p>
            <a:fld id="{86CB4B4D-7CA3-9044-876B-883B54F8677D}" type="slidenum">
              <a:t>‹#›</a:t>
            </a:fld>
            <a:endParaRPr/>
          </a:p>
        </p:txBody>
      </p:sp>
    </p:spTree>
    <p:extLst>
      <p:ext uri="{BB962C8B-B14F-4D97-AF65-F5344CB8AC3E}">
        <p14:creationId xmlns:p14="http://schemas.microsoft.com/office/powerpoint/2010/main" val="2873056062"/>
      </p:ext>
    </p:extLst>
  </p:cSld>
  <p:clrMapOvr>
    <a:masterClrMapping/>
  </p:clrMapOvr>
  <p:transition spd="med"/>
</p:sldLayout>
</file>

<file path=ppt/slideLayouts/slideLayout528.xml><?xml version="1.0" encoding="utf-8"?>
<p:sldLayout xmlns:a="http://schemas.openxmlformats.org/drawingml/2006/main" xmlns:r="http://schemas.openxmlformats.org/officeDocument/2006/relationships" xmlns:p="http://schemas.openxmlformats.org/presentationml/2006/main" showMasterSp="0" type="tx">
  <p:cSld name="1_Default - 3_Title and Content copy 2">
    <p:spTree>
      <p:nvGrpSpPr>
        <p:cNvPr id="1" name=""/>
        <p:cNvGrpSpPr/>
        <p:nvPr/>
      </p:nvGrpSpPr>
      <p:grpSpPr>
        <a:xfrm>
          <a:off x="0" y="0"/>
          <a:ext cx="0" cy="0"/>
          <a:chOff x="0" y="0"/>
          <a:chExt cx="0" cy="0"/>
        </a:xfrm>
      </p:grpSpPr>
      <p:pic>
        <p:nvPicPr>
          <p:cNvPr id="937" name="Relevance of Genesis in Today's World_Scripture.jpg" descr="Relevance of Genesis in Today's World_Scripture.jpg"/>
          <p:cNvPicPr>
            <a:picLocks noChangeAspect="1"/>
          </p:cNvPicPr>
          <p:nvPr/>
        </p:nvPicPr>
        <p:blipFill>
          <a:blip r:embed="rId2"/>
          <a:stretch>
            <a:fillRect/>
          </a:stretch>
        </p:blipFill>
        <p:spPr>
          <a:xfrm>
            <a:off x="-27852" y="0"/>
            <a:ext cx="9173171" cy="6878982"/>
          </a:xfrm>
          <a:prstGeom prst="rect">
            <a:avLst/>
          </a:prstGeom>
        </p:spPr>
      </p:pic>
      <p:sp>
        <p:nvSpPr>
          <p:cNvPr id="938" name="Click to edit Master text styles"/>
          <p:cNvSpPr txBox="1">
            <a:spLocks noGrp="1"/>
          </p:cNvSpPr>
          <p:nvPr>
            <p:ph type="body" sz="quarter" idx="21"/>
          </p:nvPr>
        </p:nvSpPr>
        <p:spPr>
          <a:xfrm>
            <a:off x="657438" y="5410200"/>
            <a:ext cx="7825807" cy="850901"/>
          </a:xfrm>
          <a:prstGeom prst="rect">
            <a:avLst/>
          </a:prstGeom>
          <a:ln w="9525">
            <a:round/>
          </a:ln>
        </p:spPr>
        <p:txBody>
          <a:bodyPr lIns="0" tIns="0" rIns="0" bIns="0" anchor="t"/>
          <a:lstStyle>
            <a:lvl1pPr marL="0" indent="0" defTabSz="342900">
              <a:spcBef>
                <a:spcPts val="0"/>
              </a:spcBef>
              <a:buClr>
                <a:srgbClr val="FFFED5"/>
              </a:buClr>
              <a:buSzTx/>
              <a:buNone/>
              <a:defRPr sz="1350">
                <a:solidFill>
                  <a:srgbClr val="FFFED5"/>
                </a:solidFill>
                <a:effectLst>
                  <a:outerShdw blurRad="38100" dist="38100" dir="2700000" rotWithShape="0">
                    <a:srgbClr val="000000">
                      <a:alpha val="43137"/>
                    </a:srgbClr>
                  </a:outerShdw>
                </a:effectLst>
                <a:uFill>
                  <a:solidFill>
                    <a:srgbClr val="FFFED5"/>
                  </a:solidFill>
                </a:uFill>
                <a:latin typeface="Helvetica"/>
                <a:ea typeface="Helvetica"/>
                <a:cs typeface="Helvetica"/>
                <a:sym typeface="Helvetica"/>
              </a:defRPr>
            </a:lvl1pPr>
          </a:lstStyle>
          <a:p>
            <a:r>
              <a:t>Click to edit Master text styles</a:t>
            </a:r>
          </a:p>
        </p:txBody>
      </p:sp>
      <p:sp>
        <p:nvSpPr>
          <p:cNvPr id="939" name="Body Level One…"/>
          <p:cNvSpPr txBox="1">
            <a:spLocks noGrp="1"/>
          </p:cNvSpPr>
          <p:nvPr>
            <p:ph type="body" idx="1"/>
          </p:nvPr>
        </p:nvSpPr>
        <p:spPr>
          <a:xfrm>
            <a:off x="662073" y="749300"/>
            <a:ext cx="7825807" cy="4622800"/>
          </a:xfrm>
          <a:prstGeom prst="rect">
            <a:avLst/>
          </a:prstGeom>
          <a:ln w="9525">
            <a:round/>
          </a:ln>
        </p:spPr>
        <p:txBody>
          <a:bodyPr lIns="0" tIns="0" rIns="0" bIns="0" anchor="t"/>
          <a:lstStyle>
            <a:lvl1pPr marL="0" indent="0" defTabSz="342900">
              <a:spcBef>
                <a:spcPts val="0"/>
              </a:spcBef>
              <a:buClr>
                <a:srgbClr val="FEFCDD"/>
              </a:buClr>
              <a:buSzTx/>
              <a:buNone/>
              <a:defRPr sz="3000">
                <a:solidFill>
                  <a:srgbClr val="FEFCDD"/>
                </a:solidFill>
                <a:effectLst>
                  <a:outerShdw blurRad="38100" dist="38100" dir="2700000" rotWithShape="0">
                    <a:srgbClr val="000000">
                      <a:alpha val="43137"/>
                    </a:srgbClr>
                  </a:outerShdw>
                </a:effectLst>
                <a:uFill>
                  <a:solidFill>
                    <a:srgbClr val="FEFCDD"/>
                  </a:solidFill>
                </a:uFill>
                <a:latin typeface="Helvetica"/>
                <a:ea typeface="Helvetica"/>
                <a:cs typeface="Helvetica"/>
                <a:sym typeface="Helvetica"/>
              </a:defRPr>
            </a:lvl1pPr>
            <a:lvl2pPr marL="0" indent="0" defTabSz="342900">
              <a:spcBef>
                <a:spcPts val="0"/>
              </a:spcBef>
              <a:buClr>
                <a:srgbClr val="FEFCDD"/>
              </a:buClr>
              <a:buSzTx/>
              <a:buNone/>
              <a:defRPr sz="3000">
                <a:solidFill>
                  <a:srgbClr val="FEFCDD"/>
                </a:solidFill>
                <a:effectLst>
                  <a:outerShdw blurRad="38100" dist="38100" dir="2700000" rotWithShape="0">
                    <a:srgbClr val="000000">
                      <a:alpha val="43137"/>
                    </a:srgbClr>
                  </a:outerShdw>
                </a:effectLst>
                <a:uFill>
                  <a:solidFill>
                    <a:srgbClr val="FEFCDD"/>
                  </a:solidFill>
                </a:uFill>
                <a:latin typeface="Helvetica"/>
                <a:ea typeface="Helvetica"/>
                <a:cs typeface="Helvetica"/>
                <a:sym typeface="Helvetica"/>
              </a:defRPr>
            </a:lvl2pPr>
            <a:lvl3pPr marL="0" indent="0" defTabSz="342900">
              <a:spcBef>
                <a:spcPts val="0"/>
              </a:spcBef>
              <a:buClr>
                <a:srgbClr val="FEFCDD"/>
              </a:buClr>
              <a:buSzTx/>
              <a:buNone/>
              <a:defRPr sz="3000">
                <a:solidFill>
                  <a:srgbClr val="FEFCDD"/>
                </a:solidFill>
                <a:effectLst>
                  <a:outerShdw blurRad="38100" dist="38100" dir="2700000" rotWithShape="0">
                    <a:srgbClr val="000000">
                      <a:alpha val="43137"/>
                    </a:srgbClr>
                  </a:outerShdw>
                </a:effectLst>
                <a:uFill>
                  <a:solidFill>
                    <a:srgbClr val="FEFCDD"/>
                  </a:solidFill>
                </a:uFill>
                <a:latin typeface="Helvetica"/>
                <a:ea typeface="Helvetica"/>
                <a:cs typeface="Helvetica"/>
                <a:sym typeface="Helvetica"/>
              </a:defRPr>
            </a:lvl3pPr>
            <a:lvl4pPr marL="0" indent="0" defTabSz="342900">
              <a:spcBef>
                <a:spcPts val="0"/>
              </a:spcBef>
              <a:buClr>
                <a:srgbClr val="FEFCDD"/>
              </a:buClr>
              <a:buSzTx/>
              <a:buNone/>
              <a:defRPr sz="3000">
                <a:solidFill>
                  <a:srgbClr val="FEFCDD"/>
                </a:solidFill>
                <a:effectLst>
                  <a:outerShdw blurRad="38100" dist="38100" dir="2700000" rotWithShape="0">
                    <a:srgbClr val="000000">
                      <a:alpha val="43137"/>
                    </a:srgbClr>
                  </a:outerShdw>
                </a:effectLst>
                <a:uFill>
                  <a:solidFill>
                    <a:srgbClr val="FEFCDD"/>
                  </a:solidFill>
                </a:uFill>
                <a:latin typeface="Helvetica"/>
                <a:ea typeface="Helvetica"/>
                <a:cs typeface="Helvetica"/>
                <a:sym typeface="Helvetica"/>
              </a:defRPr>
            </a:lvl4pPr>
            <a:lvl5pPr marL="0" indent="0" defTabSz="342900">
              <a:spcBef>
                <a:spcPts val="0"/>
              </a:spcBef>
              <a:buClr>
                <a:srgbClr val="FEFCDD"/>
              </a:buClr>
              <a:buSzTx/>
              <a:buNone/>
              <a:defRPr sz="3000">
                <a:solidFill>
                  <a:srgbClr val="FEFCDD"/>
                </a:solidFill>
                <a:effectLst>
                  <a:outerShdw blurRad="38100" dist="38100" dir="2700000" rotWithShape="0">
                    <a:srgbClr val="000000">
                      <a:alpha val="43137"/>
                    </a:srgbClr>
                  </a:outerShdw>
                </a:effectLst>
                <a:uFill>
                  <a:solidFill>
                    <a:srgbClr val="FEFCDD"/>
                  </a:solidFill>
                </a:uFill>
                <a:latin typeface="Helvetica"/>
                <a:ea typeface="Helvetica"/>
                <a:cs typeface="Helvetica"/>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940" name="Slide Number"/>
          <p:cNvSpPr txBox="1">
            <a:spLocks noGrp="1"/>
          </p:cNvSpPr>
          <p:nvPr>
            <p:ph type="sldNum" sz="quarter" idx="2"/>
          </p:nvPr>
        </p:nvSpPr>
        <p:spPr>
          <a:xfrm>
            <a:off x="8515278" y="6581775"/>
            <a:ext cx="171522" cy="171842"/>
          </a:xfrm>
          <a:prstGeom prst="rect">
            <a:avLst/>
          </a:prstGeom>
        </p:spPr>
        <p:txBody>
          <a:bodyPr/>
          <a:lstStyle>
            <a:lvl1pPr algn="r" defTabSz="342900">
              <a:defRPr sz="450">
                <a:uFill>
                  <a:solidFill>
                    <a:srgbClr val="000000"/>
                  </a:solidFill>
                </a:uFill>
              </a:defRPr>
            </a:lvl1pPr>
          </a:lstStyle>
          <a:p>
            <a:fld id="{86CB4B4D-7CA3-9044-876B-883B54F8677D}" type="slidenum">
              <a:t>‹#›</a:t>
            </a:fld>
            <a:endParaRPr/>
          </a:p>
        </p:txBody>
      </p:sp>
    </p:spTree>
    <p:extLst>
      <p:ext uri="{BB962C8B-B14F-4D97-AF65-F5344CB8AC3E}">
        <p14:creationId xmlns:p14="http://schemas.microsoft.com/office/powerpoint/2010/main" val="3801516543"/>
      </p:ext>
    </p:extLst>
  </p:cSld>
  <p:clrMapOvr>
    <a:masterClrMapping/>
  </p:clrMapOvr>
  <p:transition spd="med"/>
</p:sldLayout>
</file>

<file path=ppt/slideLayouts/slideLayout529.xml><?xml version="1.0" encoding="utf-8"?>
<p:sldLayout xmlns:a="http://schemas.openxmlformats.org/drawingml/2006/main" xmlns:r="http://schemas.openxmlformats.org/officeDocument/2006/relationships" xmlns:p="http://schemas.openxmlformats.org/presentationml/2006/main" showMasterSp="0" type="tx">
  <p:cSld name="4_Default - Title Only">
    <p:spTree>
      <p:nvGrpSpPr>
        <p:cNvPr id="1" name=""/>
        <p:cNvGrpSpPr/>
        <p:nvPr/>
      </p:nvGrpSpPr>
      <p:grpSpPr>
        <a:xfrm>
          <a:off x="0" y="0"/>
          <a:ext cx="0" cy="0"/>
          <a:chOff x="0" y="0"/>
          <a:chExt cx="0" cy="0"/>
        </a:xfrm>
      </p:grpSpPr>
      <p:sp>
        <p:nvSpPr>
          <p:cNvPr id="947" name="Title Text"/>
          <p:cNvSpPr txBox="1">
            <a:spLocks noGrp="1"/>
          </p:cNvSpPr>
          <p:nvPr>
            <p:ph type="title"/>
          </p:nvPr>
        </p:nvSpPr>
        <p:spPr>
          <a:xfrm>
            <a:off x="457259" y="274638"/>
            <a:ext cx="8230673" cy="1325563"/>
          </a:xfrm>
          <a:prstGeom prst="rect">
            <a:avLst/>
          </a:prstGeom>
          <a:ln>
            <a:round/>
          </a:ln>
        </p:spPr>
        <p:txBody>
          <a:bodyPr lIns="101600" tIns="101600" rIns="101600" bIns="101600" anchor="t"/>
          <a:lstStyle>
            <a:lvl1pPr algn="l" defTabSz="342900">
              <a:defRPr sz="4013">
                <a:solidFill>
                  <a:srgbClr val="FEFCDD"/>
                </a:solidFill>
                <a:effectLst>
                  <a:outerShdw blurRad="38100" dist="38100" dir="2700000" rotWithShape="0">
                    <a:srgbClr val="000000">
                      <a:alpha val="43137"/>
                    </a:srgbClr>
                  </a:outerShdw>
                </a:effectLst>
                <a:uFill>
                  <a:solidFill>
                    <a:srgbClr val="FEFCDD"/>
                  </a:solidFill>
                </a:uFill>
                <a:latin typeface="Helvetica"/>
                <a:ea typeface="Helvetica"/>
                <a:cs typeface="Helvetica"/>
                <a:sym typeface="Helvetica"/>
              </a:defRPr>
            </a:lvl1pPr>
          </a:lstStyle>
          <a:p>
            <a:r>
              <a:t>Title Text</a:t>
            </a:r>
          </a:p>
        </p:txBody>
      </p:sp>
      <p:sp>
        <p:nvSpPr>
          <p:cNvPr id="948" name="Slide Number"/>
          <p:cNvSpPr txBox="1">
            <a:spLocks noGrp="1"/>
          </p:cNvSpPr>
          <p:nvPr>
            <p:ph type="sldNum" sz="quarter" idx="2"/>
          </p:nvPr>
        </p:nvSpPr>
        <p:spPr>
          <a:xfrm>
            <a:off x="8413817" y="6530975"/>
            <a:ext cx="274114" cy="274434"/>
          </a:xfrm>
          <a:prstGeom prst="rect">
            <a:avLst/>
          </a:prstGeom>
          <a:ln>
            <a:round/>
          </a:ln>
        </p:spPr>
        <p:txBody>
          <a:bodyPr lIns="101600" tIns="101600" rIns="101600" bIns="101600"/>
          <a:lstStyle>
            <a:lvl1pPr algn="r" defTabSz="342900">
              <a:defRPr sz="450">
                <a:uFill>
                  <a:solidFill>
                    <a:srgbClr val="000000"/>
                  </a:solidFill>
                </a:uFill>
              </a:defRPr>
            </a:lvl1pPr>
          </a:lstStyle>
          <a:p>
            <a:fld id="{86CB4B4D-7CA3-9044-876B-883B54F8677D}" type="slidenum">
              <a:t>‹#›</a:t>
            </a:fld>
            <a:endParaRPr/>
          </a:p>
        </p:txBody>
      </p:sp>
    </p:spTree>
    <p:extLst>
      <p:ext uri="{BB962C8B-B14F-4D97-AF65-F5344CB8AC3E}">
        <p14:creationId xmlns:p14="http://schemas.microsoft.com/office/powerpoint/2010/main" val="2745993234"/>
      </p:ext>
    </p:extLst>
  </p:cSld>
  <p:clrMapOvr>
    <a:masterClrMapping/>
  </p:clrMapOvr>
  <p:transition spd="med"/>
</p:sldLayout>
</file>

<file path=ppt/slideLayouts/slideLayout5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2"/>
          <p:cNvSpPr>
            <a:spLocks noGrp="1" noChangeArrowheads="1"/>
          </p:cNvSpPr>
          <p:nvPr>
            <p:ph type="dt" sz="half" idx="10"/>
          </p:nvPr>
        </p:nvSpPr>
        <p:spPr>
          <a:ln/>
        </p:spPr>
        <p:txBody>
          <a:bodyPr/>
          <a:lstStyle>
            <a:lvl1pPr>
              <a:defRPr/>
            </a:lvl1pPr>
          </a:lstStyle>
          <a:p>
            <a:pPr>
              <a:defRPr/>
            </a:pPr>
            <a:endParaRPr lang="en-US"/>
          </a:p>
        </p:txBody>
      </p:sp>
      <p:sp>
        <p:nvSpPr>
          <p:cNvPr id="3" name="Rectangle 3"/>
          <p:cNvSpPr>
            <a:spLocks noGrp="1" noChangeArrowheads="1"/>
          </p:cNvSpPr>
          <p:nvPr>
            <p:ph type="sldNum" sz="quarter" idx="11"/>
          </p:nvPr>
        </p:nvSpPr>
        <p:spPr>
          <a:ln/>
        </p:spPr>
        <p:txBody>
          <a:bodyPr/>
          <a:lstStyle>
            <a:lvl1pPr>
              <a:defRPr/>
            </a:lvl1pPr>
          </a:lstStyle>
          <a:p>
            <a:pPr>
              <a:defRPr/>
            </a:pPr>
            <a:fld id="{04F6EB4C-9F6A-3747-BF23-9ADB5F842F29}" type="slidenum">
              <a:rPr lang="en-US"/>
              <a:pPr>
                <a:defRPr/>
              </a:pPr>
              <a:t>‹#›</a:t>
            </a:fld>
            <a:endParaRPr lang="en-US"/>
          </a:p>
        </p:txBody>
      </p:sp>
      <p:sp>
        <p:nvSpPr>
          <p:cNvPr id="4" name="Rectangle 14"/>
          <p:cNvSpPr>
            <a:spLocks noGrp="1" noChangeArrowheads="1"/>
          </p:cNvSpPr>
          <p:nvPr>
            <p:ph type="ftr" sz="quarter"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3820998649"/>
      </p:ext>
    </p:extLst>
  </p:cSld>
  <p:clrMapOvr>
    <a:masterClrMapping/>
  </p:clrMapOvr>
</p:sldLayout>
</file>

<file path=ppt/slideLayouts/slideLayout530.xml><?xml version="1.0" encoding="utf-8"?>
<p:sldLayout xmlns:a="http://schemas.openxmlformats.org/drawingml/2006/main" xmlns:r="http://schemas.openxmlformats.org/officeDocument/2006/relationships" xmlns:p="http://schemas.openxmlformats.org/presentationml/2006/main" showMasterSp="0" type="tx">
  <p:cSld name="1_Default - 3_Title and Content">
    <p:spTree>
      <p:nvGrpSpPr>
        <p:cNvPr id="1" name=""/>
        <p:cNvGrpSpPr/>
        <p:nvPr/>
      </p:nvGrpSpPr>
      <p:grpSpPr>
        <a:xfrm>
          <a:off x="0" y="0"/>
          <a:ext cx="0" cy="0"/>
          <a:chOff x="0" y="0"/>
          <a:chExt cx="0" cy="0"/>
        </a:xfrm>
      </p:grpSpPr>
      <p:pic>
        <p:nvPicPr>
          <p:cNvPr id="955" name="Relevance of Genesis in Today's World_Scripture.jpg" descr="Relevance of Genesis in Today's World_Scripture.jpg"/>
          <p:cNvPicPr>
            <a:picLocks noChangeAspect="1"/>
          </p:cNvPicPr>
          <p:nvPr/>
        </p:nvPicPr>
        <p:blipFill>
          <a:blip r:embed="rId2"/>
          <a:stretch>
            <a:fillRect/>
          </a:stretch>
        </p:blipFill>
        <p:spPr>
          <a:xfrm>
            <a:off x="0" y="0"/>
            <a:ext cx="9144000" cy="6858000"/>
          </a:xfrm>
          <a:prstGeom prst="rect">
            <a:avLst/>
          </a:prstGeom>
          <a:ln w="12700">
            <a:miter lim="400000"/>
          </a:ln>
        </p:spPr>
      </p:pic>
      <p:sp>
        <p:nvSpPr>
          <p:cNvPr id="956" name="Click to edit Master text styles"/>
          <p:cNvSpPr txBox="1">
            <a:spLocks noGrp="1"/>
          </p:cNvSpPr>
          <p:nvPr>
            <p:ph type="body" sz="quarter" idx="21"/>
          </p:nvPr>
        </p:nvSpPr>
        <p:spPr>
          <a:xfrm>
            <a:off x="657438" y="5410200"/>
            <a:ext cx="7825807" cy="850901"/>
          </a:xfrm>
          <a:prstGeom prst="rect">
            <a:avLst/>
          </a:prstGeom>
          <a:ln w="9525">
            <a:round/>
          </a:ln>
        </p:spPr>
        <p:txBody>
          <a:bodyPr lIns="0" tIns="0" rIns="0" bIns="0" anchor="t"/>
          <a:lstStyle>
            <a:lvl1pPr marL="0" indent="0" defTabSz="342900">
              <a:spcBef>
                <a:spcPts val="0"/>
              </a:spcBef>
              <a:buClr>
                <a:srgbClr val="FFFED5"/>
              </a:buClr>
              <a:buSzTx/>
              <a:buNone/>
              <a:defRPr sz="1350">
                <a:solidFill>
                  <a:srgbClr val="FFFED5"/>
                </a:solidFill>
                <a:effectLst>
                  <a:outerShdw blurRad="38100" dist="38100" dir="2700000" rotWithShape="0">
                    <a:srgbClr val="000000">
                      <a:alpha val="43137"/>
                    </a:srgbClr>
                  </a:outerShdw>
                </a:effectLst>
                <a:uFill>
                  <a:solidFill>
                    <a:srgbClr val="FFFED5"/>
                  </a:solidFill>
                </a:uFill>
                <a:latin typeface="Helvetica"/>
                <a:ea typeface="Helvetica"/>
                <a:cs typeface="Helvetica"/>
                <a:sym typeface="Helvetica"/>
              </a:defRPr>
            </a:lvl1pPr>
          </a:lstStyle>
          <a:p>
            <a:r>
              <a:t>Click to edit Master text styles</a:t>
            </a:r>
          </a:p>
        </p:txBody>
      </p:sp>
      <p:sp>
        <p:nvSpPr>
          <p:cNvPr id="957" name="Body Level One…"/>
          <p:cNvSpPr txBox="1">
            <a:spLocks noGrp="1"/>
          </p:cNvSpPr>
          <p:nvPr>
            <p:ph type="body" idx="1"/>
          </p:nvPr>
        </p:nvSpPr>
        <p:spPr>
          <a:xfrm>
            <a:off x="662073" y="749300"/>
            <a:ext cx="7825807" cy="4622800"/>
          </a:xfrm>
          <a:prstGeom prst="rect">
            <a:avLst/>
          </a:prstGeom>
          <a:ln w="9525">
            <a:round/>
          </a:ln>
        </p:spPr>
        <p:txBody>
          <a:bodyPr lIns="0" tIns="0" rIns="0" bIns="0" anchor="t"/>
          <a:lstStyle>
            <a:lvl1pPr marL="0" indent="0" defTabSz="342900">
              <a:spcBef>
                <a:spcPts val="0"/>
              </a:spcBef>
              <a:buClr>
                <a:srgbClr val="FEFCDD"/>
              </a:buClr>
              <a:buSzTx/>
              <a:buNone/>
              <a:defRPr sz="3000">
                <a:solidFill>
                  <a:srgbClr val="FEFCDD"/>
                </a:solidFill>
                <a:effectLst>
                  <a:outerShdw blurRad="38100" dist="38100" dir="2700000" rotWithShape="0">
                    <a:srgbClr val="000000">
                      <a:alpha val="43137"/>
                    </a:srgbClr>
                  </a:outerShdw>
                </a:effectLst>
                <a:uFill>
                  <a:solidFill>
                    <a:srgbClr val="FEFCDD"/>
                  </a:solidFill>
                </a:uFill>
                <a:latin typeface="Helvetica"/>
                <a:ea typeface="Helvetica"/>
                <a:cs typeface="Helvetica"/>
                <a:sym typeface="Helvetica"/>
              </a:defRPr>
            </a:lvl1pPr>
            <a:lvl2pPr marL="0" indent="0" defTabSz="342900">
              <a:spcBef>
                <a:spcPts val="0"/>
              </a:spcBef>
              <a:buClr>
                <a:srgbClr val="FEFCDD"/>
              </a:buClr>
              <a:buSzTx/>
              <a:buNone/>
              <a:defRPr sz="3000">
                <a:solidFill>
                  <a:srgbClr val="FEFCDD"/>
                </a:solidFill>
                <a:effectLst>
                  <a:outerShdw blurRad="38100" dist="38100" dir="2700000" rotWithShape="0">
                    <a:srgbClr val="000000">
                      <a:alpha val="43137"/>
                    </a:srgbClr>
                  </a:outerShdw>
                </a:effectLst>
                <a:uFill>
                  <a:solidFill>
                    <a:srgbClr val="FEFCDD"/>
                  </a:solidFill>
                </a:uFill>
                <a:latin typeface="Helvetica"/>
                <a:ea typeface="Helvetica"/>
                <a:cs typeface="Helvetica"/>
                <a:sym typeface="Helvetica"/>
              </a:defRPr>
            </a:lvl2pPr>
            <a:lvl3pPr marL="0" indent="0" defTabSz="342900">
              <a:spcBef>
                <a:spcPts val="0"/>
              </a:spcBef>
              <a:buClr>
                <a:srgbClr val="FEFCDD"/>
              </a:buClr>
              <a:buSzTx/>
              <a:buNone/>
              <a:defRPr sz="3000">
                <a:solidFill>
                  <a:srgbClr val="FEFCDD"/>
                </a:solidFill>
                <a:effectLst>
                  <a:outerShdw blurRad="38100" dist="38100" dir="2700000" rotWithShape="0">
                    <a:srgbClr val="000000">
                      <a:alpha val="43137"/>
                    </a:srgbClr>
                  </a:outerShdw>
                </a:effectLst>
                <a:uFill>
                  <a:solidFill>
                    <a:srgbClr val="FEFCDD"/>
                  </a:solidFill>
                </a:uFill>
                <a:latin typeface="Helvetica"/>
                <a:ea typeface="Helvetica"/>
                <a:cs typeface="Helvetica"/>
                <a:sym typeface="Helvetica"/>
              </a:defRPr>
            </a:lvl3pPr>
            <a:lvl4pPr marL="0" indent="0" defTabSz="342900">
              <a:spcBef>
                <a:spcPts val="0"/>
              </a:spcBef>
              <a:buClr>
                <a:srgbClr val="FEFCDD"/>
              </a:buClr>
              <a:buSzTx/>
              <a:buNone/>
              <a:defRPr sz="3000">
                <a:solidFill>
                  <a:srgbClr val="FEFCDD"/>
                </a:solidFill>
                <a:effectLst>
                  <a:outerShdw blurRad="38100" dist="38100" dir="2700000" rotWithShape="0">
                    <a:srgbClr val="000000">
                      <a:alpha val="43137"/>
                    </a:srgbClr>
                  </a:outerShdw>
                </a:effectLst>
                <a:uFill>
                  <a:solidFill>
                    <a:srgbClr val="FEFCDD"/>
                  </a:solidFill>
                </a:uFill>
                <a:latin typeface="Helvetica"/>
                <a:ea typeface="Helvetica"/>
                <a:cs typeface="Helvetica"/>
                <a:sym typeface="Helvetica"/>
              </a:defRPr>
            </a:lvl4pPr>
            <a:lvl5pPr marL="0" indent="0" defTabSz="342900">
              <a:spcBef>
                <a:spcPts val="0"/>
              </a:spcBef>
              <a:buClr>
                <a:srgbClr val="FEFCDD"/>
              </a:buClr>
              <a:buSzTx/>
              <a:buNone/>
              <a:defRPr sz="3000">
                <a:solidFill>
                  <a:srgbClr val="FEFCDD"/>
                </a:solidFill>
                <a:effectLst>
                  <a:outerShdw blurRad="38100" dist="38100" dir="2700000" rotWithShape="0">
                    <a:srgbClr val="000000">
                      <a:alpha val="43137"/>
                    </a:srgbClr>
                  </a:outerShdw>
                </a:effectLst>
                <a:uFill>
                  <a:solidFill>
                    <a:srgbClr val="FEFCDD"/>
                  </a:solidFill>
                </a:uFill>
                <a:latin typeface="Helvetica"/>
                <a:ea typeface="Helvetica"/>
                <a:cs typeface="Helvetica"/>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958" name="Slide Number"/>
          <p:cNvSpPr txBox="1">
            <a:spLocks noGrp="1"/>
          </p:cNvSpPr>
          <p:nvPr>
            <p:ph type="sldNum" sz="quarter" idx="2"/>
          </p:nvPr>
        </p:nvSpPr>
        <p:spPr>
          <a:xfrm>
            <a:off x="8515278" y="6581775"/>
            <a:ext cx="171522" cy="171842"/>
          </a:xfrm>
          <a:prstGeom prst="rect">
            <a:avLst/>
          </a:prstGeom>
        </p:spPr>
        <p:txBody>
          <a:bodyPr/>
          <a:lstStyle>
            <a:lvl1pPr algn="r" defTabSz="342900">
              <a:defRPr sz="450">
                <a:uFill>
                  <a:solidFill>
                    <a:srgbClr val="000000"/>
                  </a:solidFill>
                </a:uFill>
              </a:defRPr>
            </a:lvl1pPr>
          </a:lstStyle>
          <a:p>
            <a:fld id="{86CB4B4D-7CA3-9044-876B-883B54F8677D}" type="slidenum">
              <a:t>‹#›</a:t>
            </a:fld>
            <a:endParaRPr/>
          </a:p>
        </p:txBody>
      </p:sp>
    </p:spTree>
    <p:extLst>
      <p:ext uri="{BB962C8B-B14F-4D97-AF65-F5344CB8AC3E}">
        <p14:creationId xmlns:p14="http://schemas.microsoft.com/office/powerpoint/2010/main" val="2267108474"/>
      </p:ext>
    </p:extLst>
  </p:cSld>
  <p:clrMapOvr>
    <a:masterClrMapping/>
  </p:clrMapOvr>
  <p:transition spd="med"/>
</p:sldLayout>
</file>

<file path=ppt/slideLayouts/slideLayout531.xml><?xml version="1.0" encoding="utf-8"?>
<p:sldLayout xmlns:a="http://schemas.openxmlformats.org/drawingml/2006/main" xmlns:r="http://schemas.openxmlformats.org/officeDocument/2006/relationships" xmlns:p="http://schemas.openxmlformats.org/presentationml/2006/main" showMasterSp="0" type="tx">
  <p:cSld name="3_Default - Title and Content">
    <p:bg>
      <p:bgPr>
        <a:blipFill rotWithShape="1">
          <a:blip r:embed="rId2"/>
          <a:srcRect/>
          <a:stretch>
            <a:fillRect/>
          </a:stretch>
        </a:blipFill>
        <a:effectLst/>
      </p:bgPr>
    </p:bg>
    <p:spTree>
      <p:nvGrpSpPr>
        <p:cNvPr id="1" name=""/>
        <p:cNvGrpSpPr/>
        <p:nvPr/>
      </p:nvGrpSpPr>
      <p:grpSpPr>
        <a:xfrm>
          <a:off x="0" y="0"/>
          <a:ext cx="0" cy="0"/>
          <a:chOff x="0" y="0"/>
          <a:chExt cx="0" cy="0"/>
        </a:xfrm>
      </p:grpSpPr>
      <p:sp>
        <p:nvSpPr>
          <p:cNvPr id="965" name="Title Text"/>
          <p:cNvSpPr txBox="1">
            <a:spLocks noGrp="1"/>
          </p:cNvSpPr>
          <p:nvPr>
            <p:ph type="title"/>
          </p:nvPr>
        </p:nvSpPr>
        <p:spPr>
          <a:xfrm>
            <a:off x="894007" y="179388"/>
            <a:ext cx="7359021" cy="1714501"/>
          </a:xfrm>
          <a:prstGeom prst="rect">
            <a:avLst/>
          </a:prstGeom>
          <a:ln w="9525">
            <a:round/>
          </a:ln>
        </p:spPr>
        <p:txBody>
          <a:bodyPr lIns="76200" tIns="76200" rIns="76200" bIns="76200"/>
          <a:lstStyle>
            <a:lvl1pPr defTabSz="574087">
              <a:defRPr sz="5250" b="1">
                <a:solidFill>
                  <a:srgbClr val="FFFFFF"/>
                </a:solidFill>
                <a:uFill>
                  <a:solidFill>
                    <a:srgbClr val="FFFFFF"/>
                  </a:solidFill>
                </a:uFill>
                <a:latin typeface="Arial"/>
                <a:ea typeface="Arial"/>
                <a:cs typeface="Arial"/>
                <a:sym typeface="Arial"/>
              </a:defRPr>
            </a:lvl1pPr>
          </a:lstStyle>
          <a:p>
            <a:r>
              <a:t>Title Text</a:t>
            </a:r>
          </a:p>
        </p:txBody>
      </p:sp>
      <p:sp>
        <p:nvSpPr>
          <p:cNvPr id="966" name="Body Level One…"/>
          <p:cNvSpPr txBox="1">
            <a:spLocks noGrp="1"/>
          </p:cNvSpPr>
          <p:nvPr>
            <p:ph type="body" idx="1"/>
          </p:nvPr>
        </p:nvSpPr>
        <p:spPr>
          <a:xfrm>
            <a:off x="457259" y="1600201"/>
            <a:ext cx="8230673" cy="5257800"/>
          </a:xfrm>
          <a:prstGeom prst="rect">
            <a:avLst/>
          </a:prstGeom>
          <a:ln>
            <a:round/>
          </a:ln>
        </p:spPr>
        <p:txBody>
          <a:bodyPr lIns="101600" tIns="101600" rIns="101600" bIns="101600" anchor="t"/>
          <a:lstStyle>
            <a:lvl1pPr marL="558494" indent="-358627" defTabSz="574087">
              <a:spcBef>
                <a:spcPts val="1500"/>
              </a:spcBef>
              <a:buClr>
                <a:srgbClr val="FFFFFF"/>
              </a:buClr>
              <a:buFont typeface="Lucida Grande"/>
              <a:defRPr sz="2663">
                <a:solidFill>
                  <a:srgbClr val="FFFFFF"/>
                </a:solidFill>
                <a:uFill>
                  <a:solidFill>
                    <a:srgbClr val="FFFFFF"/>
                  </a:solidFill>
                </a:uFill>
              </a:defRPr>
            </a:lvl1pPr>
            <a:lvl2pPr marL="837742" indent="-360045" defTabSz="574087">
              <a:spcBef>
                <a:spcPts val="1500"/>
              </a:spcBef>
              <a:buClr>
                <a:srgbClr val="FFFFFF"/>
              </a:buClr>
              <a:buFont typeface="Lucida Grande"/>
              <a:defRPr sz="2663">
                <a:solidFill>
                  <a:srgbClr val="FFFFFF"/>
                </a:solidFill>
                <a:uFill>
                  <a:solidFill>
                    <a:srgbClr val="FFFFFF"/>
                  </a:solidFill>
                </a:uFill>
              </a:defRPr>
            </a:lvl2pPr>
            <a:lvl3pPr marL="1115571" indent="-358628" defTabSz="574087">
              <a:spcBef>
                <a:spcPts val="1500"/>
              </a:spcBef>
              <a:buClr>
                <a:srgbClr val="FFFFFF"/>
              </a:buClr>
              <a:buFont typeface="Lucida Grande"/>
              <a:defRPr sz="2663">
                <a:solidFill>
                  <a:srgbClr val="FFFFFF"/>
                </a:solidFill>
                <a:uFill>
                  <a:solidFill>
                    <a:srgbClr val="FFFFFF"/>
                  </a:solidFill>
                </a:uFill>
              </a:defRPr>
            </a:lvl3pPr>
            <a:lvl4pPr marL="1394818" indent="-358628" defTabSz="574087">
              <a:spcBef>
                <a:spcPts val="1500"/>
              </a:spcBef>
              <a:buClr>
                <a:srgbClr val="FFFFFF"/>
              </a:buClr>
              <a:buFont typeface="Lucida Grande"/>
              <a:defRPr sz="2663">
                <a:solidFill>
                  <a:srgbClr val="FFFFFF"/>
                </a:solidFill>
                <a:uFill>
                  <a:solidFill>
                    <a:srgbClr val="FFFFFF"/>
                  </a:solidFill>
                </a:uFill>
              </a:defRPr>
            </a:lvl4pPr>
            <a:lvl5pPr marL="1674066" indent="-358628" defTabSz="574087">
              <a:spcBef>
                <a:spcPts val="1500"/>
              </a:spcBef>
              <a:buClr>
                <a:srgbClr val="FFFFFF"/>
              </a:buClr>
              <a:buFont typeface="Lucida Grande"/>
              <a:defRPr sz="2663">
                <a:solidFill>
                  <a:srgbClr val="FFFFFF"/>
                </a:solidFill>
                <a:uFill>
                  <a:solidFill>
                    <a:srgbClr val="FFFFFF"/>
                  </a:solidFill>
                </a:uFill>
              </a:defRPr>
            </a:lvl5pPr>
          </a:lstStyle>
          <a:p>
            <a:r>
              <a:t>Body Level One</a:t>
            </a:r>
          </a:p>
          <a:p>
            <a:pPr lvl="1"/>
            <a:r>
              <a:t>Body Level Two</a:t>
            </a:r>
          </a:p>
          <a:p>
            <a:pPr lvl="2"/>
            <a:r>
              <a:t>Body Level Three</a:t>
            </a:r>
          </a:p>
          <a:p>
            <a:pPr lvl="3"/>
            <a:r>
              <a:t>Body Level Four</a:t>
            </a:r>
          </a:p>
          <a:p>
            <a:pPr lvl="4"/>
            <a:r>
              <a:t>Body Level Five</a:t>
            </a:r>
          </a:p>
        </p:txBody>
      </p:sp>
      <p:sp>
        <p:nvSpPr>
          <p:cNvPr id="967" name="Slide Number"/>
          <p:cNvSpPr txBox="1">
            <a:spLocks noGrp="1"/>
          </p:cNvSpPr>
          <p:nvPr>
            <p:ph type="sldNum" sz="quarter" idx="2"/>
          </p:nvPr>
        </p:nvSpPr>
        <p:spPr>
          <a:xfrm>
            <a:off x="8515278" y="6581775"/>
            <a:ext cx="171522" cy="171842"/>
          </a:xfrm>
          <a:prstGeom prst="rect">
            <a:avLst/>
          </a:prstGeom>
        </p:spPr>
        <p:txBody>
          <a:bodyPr/>
          <a:lstStyle>
            <a:lvl1pPr algn="r" defTabSz="342900">
              <a:defRPr sz="450">
                <a:uFill>
                  <a:solidFill>
                    <a:srgbClr val="000000"/>
                  </a:solidFill>
                </a:uFill>
              </a:defRPr>
            </a:lvl1pPr>
          </a:lstStyle>
          <a:p>
            <a:fld id="{86CB4B4D-7CA3-9044-876B-883B54F8677D}" type="slidenum">
              <a:t>‹#›</a:t>
            </a:fld>
            <a:endParaRPr/>
          </a:p>
        </p:txBody>
      </p:sp>
    </p:spTree>
    <p:extLst>
      <p:ext uri="{BB962C8B-B14F-4D97-AF65-F5344CB8AC3E}">
        <p14:creationId xmlns:p14="http://schemas.microsoft.com/office/powerpoint/2010/main" val="995170676"/>
      </p:ext>
    </p:extLst>
  </p:cSld>
  <p:clrMapOvr>
    <a:masterClrMapping/>
  </p:clrMapOvr>
  <p:transition spd="med"/>
</p:sldLayout>
</file>

<file path=ppt/slideLayouts/slideLayout532.xml><?xml version="1.0" encoding="utf-8"?>
<p:sldLayout xmlns:a="http://schemas.openxmlformats.org/drawingml/2006/main" xmlns:r="http://schemas.openxmlformats.org/officeDocument/2006/relationships" xmlns:p="http://schemas.openxmlformats.org/presentationml/2006/main" showMasterSp="0" type="tx">
  <p:cSld name="2_Default - Title and Content copy 2">
    <p:spTree>
      <p:nvGrpSpPr>
        <p:cNvPr id="1" name=""/>
        <p:cNvGrpSpPr/>
        <p:nvPr/>
      </p:nvGrpSpPr>
      <p:grpSpPr>
        <a:xfrm>
          <a:off x="0" y="0"/>
          <a:ext cx="0" cy="0"/>
          <a:chOff x="0" y="0"/>
          <a:chExt cx="0" cy="0"/>
        </a:xfrm>
      </p:grpSpPr>
      <p:pic>
        <p:nvPicPr>
          <p:cNvPr id="974" name="Relevance of Genesis in Today's World_Scripture.jpg" descr="Relevance of Genesis in Today's World_Scripture.jpg"/>
          <p:cNvPicPr>
            <a:picLocks noChangeAspect="1"/>
          </p:cNvPicPr>
          <p:nvPr/>
        </p:nvPicPr>
        <p:blipFill>
          <a:blip r:embed="rId2"/>
          <a:stretch>
            <a:fillRect/>
          </a:stretch>
        </p:blipFill>
        <p:spPr>
          <a:xfrm>
            <a:off x="0" y="0"/>
            <a:ext cx="9144000" cy="6858000"/>
          </a:xfrm>
          <a:prstGeom prst="rect">
            <a:avLst/>
          </a:prstGeom>
          <a:ln w="12700">
            <a:miter lim="400000"/>
          </a:ln>
        </p:spPr>
      </p:pic>
      <p:sp>
        <p:nvSpPr>
          <p:cNvPr id="975" name="Title Text"/>
          <p:cNvSpPr txBox="1">
            <a:spLocks noGrp="1"/>
          </p:cNvSpPr>
          <p:nvPr>
            <p:ph type="title"/>
          </p:nvPr>
        </p:nvSpPr>
        <p:spPr>
          <a:xfrm>
            <a:off x="666837" y="685800"/>
            <a:ext cx="7811517" cy="965201"/>
          </a:xfrm>
          <a:prstGeom prst="rect">
            <a:avLst/>
          </a:prstGeom>
          <a:ln>
            <a:round/>
          </a:ln>
        </p:spPr>
        <p:txBody>
          <a:bodyPr anchor="t"/>
          <a:lstStyle>
            <a:lvl1pPr algn="l" defTabSz="342900">
              <a:defRPr sz="4013">
                <a:solidFill>
                  <a:srgbClr val="FEFCDD"/>
                </a:solidFill>
                <a:effectLst>
                  <a:outerShdw blurRad="38100" dist="38100" dir="2700000" rotWithShape="0">
                    <a:srgbClr val="000000">
                      <a:alpha val="43137"/>
                    </a:srgbClr>
                  </a:outerShdw>
                </a:effectLst>
                <a:uFill>
                  <a:solidFill>
                    <a:srgbClr val="FEFCDD"/>
                  </a:solidFill>
                </a:uFill>
                <a:latin typeface="Helvetica"/>
                <a:ea typeface="Helvetica"/>
                <a:cs typeface="Helvetica"/>
                <a:sym typeface="Helvetica"/>
              </a:defRPr>
            </a:lvl1pPr>
          </a:lstStyle>
          <a:p>
            <a:r>
              <a:t>Title Text</a:t>
            </a:r>
          </a:p>
        </p:txBody>
      </p:sp>
      <p:sp>
        <p:nvSpPr>
          <p:cNvPr id="976" name="Body Level One…"/>
          <p:cNvSpPr txBox="1">
            <a:spLocks noGrp="1"/>
          </p:cNvSpPr>
          <p:nvPr>
            <p:ph type="body" idx="1"/>
          </p:nvPr>
        </p:nvSpPr>
        <p:spPr>
          <a:xfrm>
            <a:off x="662073" y="1485900"/>
            <a:ext cx="7825807" cy="5372100"/>
          </a:xfrm>
          <a:prstGeom prst="rect">
            <a:avLst/>
          </a:prstGeom>
          <a:ln>
            <a:round/>
          </a:ln>
        </p:spPr>
        <p:txBody>
          <a:bodyPr anchor="t"/>
          <a:lstStyle>
            <a:lvl1pPr marL="0" indent="0" defTabSz="342900">
              <a:spcBef>
                <a:spcPts val="0"/>
              </a:spcBef>
              <a:buClr>
                <a:srgbClr val="FEFCDD"/>
              </a:buClr>
              <a:buSzTx/>
              <a:buNone/>
              <a:defRPr sz="3000">
                <a:solidFill>
                  <a:srgbClr val="FEFCDD"/>
                </a:solidFill>
                <a:effectLst>
                  <a:outerShdw blurRad="38100" dist="38100" dir="2700000" rotWithShape="0">
                    <a:srgbClr val="000000">
                      <a:alpha val="43137"/>
                    </a:srgbClr>
                  </a:outerShdw>
                </a:effectLst>
                <a:uFill>
                  <a:solidFill>
                    <a:srgbClr val="FEFCDD"/>
                  </a:solidFill>
                </a:uFill>
                <a:latin typeface="Helvetica"/>
                <a:ea typeface="Helvetica"/>
                <a:cs typeface="Helvetica"/>
                <a:sym typeface="Helvetica"/>
              </a:defRPr>
            </a:lvl1pPr>
            <a:lvl2pPr marL="0" indent="0" defTabSz="342900">
              <a:spcBef>
                <a:spcPts val="0"/>
              </a:spcBef>
              <a:buClr>
                <a:srgbClr val="FEFCDD"/>
              </a:buClr>
              <a:buSzTx/>
              <a:buNone/>
              <a:defRPr sz="3000">
                <a:solidFill>
                  <a:srgbClr val="FEFCDD"/>
                </a:solidFill>
                <a:effectLst>
                  <a:outerShdw blurRad="38100" dist="38100" dir="2700000" rotWithShape="0">
                    <a:srgbClr val="000000">
                      <a:alpha val="43137"/>
                    </a:srgbClr>
                  </a:outerShdw>
                </a:effectLst>
                <a:uFill>
                  <a:solidFill>
                    <a:srgbClr val="FEFCDD"/>
                  </a:solidFill>
                </a:uFill>
                <a:latin typeface="Helvetica"/>
                <a:ea typeface="Helvetica"/>
                <a:cs typeface="Helvetica"/>
                <a:sym typeface="Helvetica"/>
              </a:defRPr>
            </a:lvl2pPr>
            <a:lvl3pPr marL="0" indent="0" defTabSz="342900">
              <a:spcBef>
                <a:spcPts val="0"/>
              </a:spcBef>
              <a:buClr>
                <a:srgbClr val="FEFCDD"/>
              </a:buClr>
              <a:buSzTx/>
              <a:buNone/>
              <a:defRPr sz="3000">
                <a:solidFill>
                  <a:srgbClr val="FEFCDD"/>
                </a:solidFill>
                <a:effectLst>
                  <a:outerShdw blurRad="38100" dist="38100" dir="2700000" rotWithShape="0">
                    <a:srgbClr val="000000">
                      <a:alpha val="43137"/>
                    </a:srgbClr>
                  </a:outerShdw>
                </a:effectLst>
                <a:uFill>
                  <a:solidFill>
                    <a:srgbClr val="FEFCDD"/>
                  </a:solidFill>
                </a:uFill>
                <a:latin typeface="Helvetica"/>
                <a:ea typeface="Helvetica"/>
                <a:cs typeface="Helvetica"/>
                <a:sym typeface="Helvetica"/>
              </a:defRPr>
            </a:lvl3pPr>
            <a:lvl4pPr marL="0" indent="0" defTabSz="342900">
              <a:spcBef>
                <a:spcPts val="0"/>
              </a:spcBef>
              <a:buClr>
                <a:srgbClr val="FEFCDD"/>
              </a:buClr>
              <a:buSzTx/>
              <a:buNone/>
              <a:defRPr sz="3000">
                <a:solidFill>
                  <a:srgbClr val="FEFCDD"/>
                </a:solidFill>
                <a:effectLst>
                  <a:outerShdw blurRad="38100" dist="38100" dir="2700000" rotWithShape="0">
                    <a:srgbClr val="000000">
                      <a:alpha val="43137"/>
                    </a:srgbClr>
                  </a:outerShdw>
                </a:effectLst>
                <a:uFill>
                  <a:solidFill>
                    <a:srgbClr val="FEFCDD"/>
                  </a:solidFill>
                </a:uFill>
                <a:latin typeface="Helvetica"/>
                <a:ea typeface="Helvetica"/>
                <a:cs typeface="Helvetica"/>
                <a:sym typeface="Helvetica"/>
              </a:defRPr>
            </a:lvl4pPr>
            <a:lvl5pPr marL="0" indent="0" defTabSz="342900">
              <a:spcBef>
                <a:spcPts val="0"/>
              </a:spcBef>
              <a:buClr>
                <a:srgbClr val="FEFCDD"/>
              </a:buClr>
              <a:buSzTx/>
              <a:buNone/>
              <a:defRPr sz="3000">
                <a:solidFill>
                  <a:srgbClr val="FEFCDD"/>
                </a:solidFill>
                <a:effectLst>
                  <a:outerShdw blurRad="38100" dist="38100" dir="2700000" rotWithShape="0">
                    <a:srgbClr val="000000">
                      <a:alpha val="43137"/>
                    </a:srgbClr>
                  </a:outerShdw>
                </a:effectLst>
                <a:uFill>
                  <a:solidFill>
                    <a:srgbClr val="FEFCDD"/>
                  </a:solidFill>
                </a:uFill>
                <a:latin typeface="Helvetica"/>
                <a:ea typeface="Helvetica"/>
                <a:cs typeface="Helvetica"/>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977" name="Slide Number"/>
          <p:cNvSpPr txBox="1">
            <a:spLocks noGrp="1"/>
          </p:cNvSpPr>
          <p:nvPr>
            <p:ph type="sldNum" sz="quarter" idx="2"/>
          </p:nvPr>
        </p:nvSpPr>
        <p:spPr>
          <a:xfrm>
            <a:off x="8515278" y="6581775"/>
            <a:ext cx="171522" cy="171842"/>
          </a:xfrm>
          <a:prstGeom prst="rect">
            <a:avLst/>
          </a:prstGeom>
        </p:spPr>
        <p:txBody>
          <a:bodyPr/>
          <a:lstStyle>
            <a:lvl1pPr algn="r" defTabSz="342900">
              <a:defRPr sz="450">
                <a:uFill>
                  <a:solidFill>
                    <a:srgbClr val="000000"/>
                  </a:solidFill>
                </a:uFill>
              </a:defRPr>
            </a:lvl1pPr>
          </a:lstStyle>
          <a:p>
            <a:fld id="{86CB4B4D-7CA3-9044-876B-883B54F8677D}" type="slidenum">
              <a:t>‹#›</a:t>
            </a:fld>
            <a:endParaRPr/>
          </a:p>
        </p:txBody>
      </p:sp>
    </p:spTree>
    <p:extLst>
      <p:ext uri="{BB962C8B-B14F-4D97-AF65-F5344CB8AC3E}">
        <p14:creationId xmlns:p14="http://schemas.microsoft.com/office/powerpoint/2010/main" val="2160581609"/>
      </p:ext>
    </p:extLst>
  </p:cSld>
  <p:clrMapOvr>
    <a:masterClrMapping/>
  </p:clrMapOvr>
  <p:transition spd="med"/>
</p:sldLayout>
</file>

<file path=ppt/slideLayouts/slideLayout533.xml><?xml version="1.0" encoding="utf-8"?>
<p:sldLayout xmlns:a="http://schemas.openxmlformats.org/drawingml/2006/main" xmlns:r="http://schemas.openxmlformats.org/officeDocument/2006/relationships" xmlns:p="http://schemas.openxmlformats.org/presentationml/2006/main" showMasterSp="0" type="tx">
  <p:cSld name="Photo Captions TS One Line">
    <p:spTree>
      <p:nvGrpSpPr>
        <p:cNvPr id="1" name=""/>
        <p:cNvGrpSpPr/>
        <p:nvPr/>
      </p:nvGrpSpPr>
      <p:grpSpPr>
        <a:xfrm>
          <a:off x="0" y="0"/>
          <a:ext cx="0" cy="0"/>
          <a:chOff x="0" y="0"/>
          <a:chExt cx="0" cy="0"/>
        </a:xfrm>
      </p:grpSpPr>
      <p:pic>
        <p:nvPicPr>
          <p:cNvPr id="984" name="DarkCircleBackground_37.jpg" descr="DarkCircleBackground_37.jpg"/>
          <p:cNvPicPr>
            <a:picLocks noChangeAspect="1"/>
          </p:cNvPicPr>
          <p:nvPr/>
        </p:nvPicPr>
        <p:blipFill>
          <a:blip r:embed="rId2"/>
          <a:stretch>
            <a:fillRect/>
          </a:stretch>
        </p:blipFill>
        <p:spPr>
          <a:xfrm>
            <a:off x="0" y="0"/>
            <a:ext cx="9144000" cy="6858000"/>
          </a:xfrm>
          <a:prstGeom prst="rect">
            <a:avLst/>
          </a:prstGeom>
          <a:ln w="12700">
            <a:miter lim="400000"/>
          </a:ln>
        </p:spPr>
      </p:pic>
      <p:sp>
        <p:nvSpPr>
          <p:cNvPr id="985" name="Line"/>
          <p:cNvSpPr/>
          <p:nvPr/>
        </p:nvSpPr>
        <p:spPr>
          <a:xfrm>
            <a:off x="1428750" y="6019800"/>
            <a:ext cx="6238260" cy="0"/>
          </a:xfrm>
          <a:prstGeom prst="line">
            <a:avLst/>
          </a:prstGeom>
          <a:ln w="25400">
            <a:solidFill>
              <a:srgbClr val="FFFFFF"/>
            </a:solidFill>
            <a:miter lim="400000"/>
          </a:ln>
        </p:spPr>
        <p:txBody>
          <a:bodyPr lIns="19050" tIns="19050" rIns="19050" bIns="19050" anchor="ctr"/>
          <a:lstStyle/>
          <a:p>
            <a:pPr algn="l" defTabSz="171450">
              <a:defRPr sz="1200">
                <a:latin typeface="Helvetica"/>
                <a:ea typeface="Helvetica"/>
                <a:cs typeface="Helvetica"/>
                <a:sym typeface="Helvetica"/>
              </a:defRPr>
            </a:pPr>
            <a:endParaRPr sz="450"/>
          </a:p>
        </p:txBody>
      </p:sp>
      <p:sp>
        <p:nvSpPr>
          <p:cNvPr id="986" name="Title Text"/>
          <p:cNvSpPr txBox="1">
            <a:spLocks noGrp="1"/>
          </p:cNvSpPr>
          <p:nvPr>
            <p:ph type="title"/>
          </p:nvPr>
        </p:nvSpPr>
        <p:spPr>
          <a:xfrm>
            <a:off x="923925" y="5219700"/>
            <a:ext cx="7372350" cy="952500"/>
          </a:xfrm>
          <a:prstGeom prst="rect">
            <a:avLst/>
          </a:prstGeom>
        </p:spPr>
        <p:txBody>
          <a:bodyPr lIns="0" tIns="0" rIns="0" bIns="0"/>
          <a:lstStyle>
            <a:lvl1pPr>
              <a:defRPr sz="3600" b="1">
                <a:solidFill>
                  <a:srgbClr val="79E0F6"/>
                </a:solidFill>
                <a:latin typeface="Helvetica"/>
                <a:ea typeface="Helvetica"/>
                <a:cs typeface="Helvetica"/>
                <a:sym typeface="Helvetica"/>
              </a:defRPr>
            </a:lvl1pPr>
          </a:lstStyle>
          <a:p>
            <a:r>
              <a:t>Title Text</a:t>
            </a:r>
          </a:p>
        </p:txBody>
      </p:sp>
      <p:sp>
        <p:nvSpPr>
          <p:cNvPr id="987"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702349621"/>
      </p:ext>
    </p:extLst>
  </p:cSld>
  <p:clrMapOvr>
    <a:masterClrMapping/>
  </p:clrMapOvr>
  <p:transition spd="med"/>
</p:sldLayout>
</file>

<file path=ppt/slideLayouts/slideLayout534.xml><?xml version="1.0" encoding="utf-8"?>
<p:sldLayout xmlns:a="http://schemas.openxmlformats.org/drawingml/2006/main" xmlns:r="http://schemas.openxmlformats.org/officeDocument/2006/relationships" xmlns:p="http://schemas.openxmlformats.org/presentationml/2006/main" showMasterSp="0" type="tx">
  <p:cSld name="2_Default - Title and Content copy 1">
    <p:spTree>
      <p:nvGrpSpPr>
        <p:cNvPr id="1" name=""/>
        <p:cNvGrpSpPr/>
        <p:nvPr/>
      </p:nvGrpSpPr>
      <p:grpSpPr>
        <a:xfrm>
          <a:off x="0" y="0"/>
          <a:ext cx="0" cy="0"/>
          <a:chOff x="0" y="0"/>
          <a:chExt cx="0" cy="0"/>
        </a:xfrm>
      </p:grpSpPr>
      <p:sp>
        <p:nvSpPr>
          <p:cNvPr id="994" name="Rectangle"/>
          <p:cNvSpPr/>
          <p:nvPr/>
        </p:nvSpPr>
        <p:spPr>
          <a:xfrm>
            <a:off x="-66684" y="-82550"/>
            <a:ext cx="9278558" cy="7016750"/>
          </a:xfrm>
          <a:prstGeom prst="rect">
            <a:avLst/>
          </a:prstGeom>
          <a:solidFill>
            <a:srgbClr val="444444"/>
          </a:solidFill>
          <a:ln w="25400">
            <a:solidFill>
              <a:srgbClr val="000000"/>
            </a:solidFill>
            <a:miter lim="400000"/>
          </a:ln>
        </p:spPr>
        <p:txBody>
          <a:bodyPr lIns="0" tIns="0" rIns="0" bIns="0"/>
          <a:lstStyle/>
          <a:p>
            <a:pPr defTabSz="342900">
              <a:buClr>
                <a:srgbClr val="000000"/>
              </a:buClr>
              <a:defRPr>
                <a:uFill>
                  <a:solidFill>
                    <a:srgbClr val="000000"/>
                  </a:solidFill>
                </a:uFill>
              </a:defRPr>
            </a:pPr>
            <a:endParaRPr sz="882"/>
          </a:p>
        </p:txBody>
      </p:sp>
      <p:sp>
        <p:nvSpPr>
          <p:cNvPr id="995" name="Title Text"/>
          <p:cNvSpPr txBox="1">
            <a:spLocks noGrp="1"/>
          </p:cNvSpPr>
          <p:nvPr>
            <p:ph type="title"/>
          </p:nvPr>
        </p:nvSpPr>
        <p:spPr>
          <a:xfrm>
            <a:off x="457259" y="274638"/>
            <a:ext cx="8230673" cy="1325563"/>
          </a:xfrm>
          <a:prstGeom prst="rect">
            <a:avLst/>
          </a:prstGeom>
          <a:ln>
            <a:round/>
          </a:ln>
        </p:spPr>
        <p:txBody>
          <a:bodyPr lIns="38100" tIns="38100" rIns="38100" bIns="38100" anchor="t"/>
          <a:lstStyle>
            <a:lvl1pPr defTabSz="342900">
              <a:defRPr b="1">
                <a:solidFill>
                  <a:srgbClr val="E7E7E7"/>
                </a:solidFill>
                <a:uFill>
                  <a:solidFill>
                    <a:srgbClr val="E7E7E7"/>
                  </a:solidFill>
                </a:uFill>
                <a:latin typeface="+mn-lt"/>
                <a:ea typeface="+mn-ea"/>
                <a:cs typeface="+mn-cs"/>
                <a:sym typeface="Calibri"/>
              </a:defRPr>
            </a:lvl1pPr>
          </a:lstStyle>
          <a:p>
            <a:r>
              <a:t>Title Text</a:t>
            </a:r>
          </a:p>
        </p:txBody>
      </p:sp>
      <p:sp>
        <p:nvSpPr>
          <p:cNvPr id="996" name="Body Level One…"/>
          <p:cNvSpPr txBox="1">
            <a:spLocks noGrp="1"/>
          </p:cNvSpPr>
          <p:nvPr>
            <p:ph type="body" idx="1"/>
          </p:nvPr>
        </p:nvSpPr>
        <p:spPr>
          <a:xfrm>
            <a:off x="457259" y="1600200"/>
            <a:ext cx="8230673" cy="5257800"/>
          </a:xfrm>
          <a:prstGeom prst="rect">
            <a:avLst/>
          </a:prstGeom>
          <a:ln>
            <a:round/>
          </a:ln>
        </p:spPr>
        <p:txBody>
          <a:bodyPr lIns="38100" tIns="38100" rIns="38100" bIns="38100" anchor="t"/>
          <a:lstStyle>
            <a:lvl1pPr marL="0" indent="0" defTabSz="342900">
              <a:spcBef>
                <a:spcPts val="0"/>
              </a:spcBef>
              <a:buClr>
                <a:srgbClr val="E7E7E7"/>
              </a:buClr>
              <a:buSzTx/>
              <a:buNone/>
              <a:defRPr sz="7500">
                <a:solidFill>
                  <a:srgbClr val="E7E7E7"/>
                </a:solidFill>
                <a:uFill>
                  <a:solidFill>
                    <a:srgbClr val="E7E7E7"/>
                  </a:solidFill>
                </a:uFill>
                <a:latin typeface="+mn-lt"/>
                <a:ea typeface="+mn-ea"/>
                <a:cs typeface="+mn-cs"/>
                <a:sym typeface="Calibri"/>
              </a:defRPr>
            </a:lvl1pPr>
            <a:lvl2pPr marL="0" indent="0" defTabSz="342900">
              <a:spcBef>
                <a:spcPts val="0"/>
              </a:spcBef>
              <a:buClr>
                <a:srgbClr val="E7E7E7"/>
              </a:buClr>
              <a:buSzTx/>
              <a:buNone/>
              <a:defRPr sz="1800">
                <a:solidFill>
                  <a:srgbClr val="E7E7E7"/>
                </a:solidFill>
                <a:uFill>
                  <a:solidFill>
                    <a:srgbClr val="E7E7E7"/>
                  </a:solidFill>
                </a:uFill>
                <a:latin typeface="+mn-lt"/>
                <a:ea typeface="+mn-ea"/>
                <a:cs typeface="+mn-cs"/>
                <a:sym typeface="Calibri"/>
              </a:defRPr>
            </a:lvl2pPr>
            <a:lvl3pPr marL="0" indent="0" algn="ctr" defTabSz="342900">
              <a:spcBef>
                <a:spcPts val="0"/>
              </a:spcBef>
              <a:buClr>
                <a:srgbClr val="000000"/>
              </a:buClr>
              <a:buSzTx/>
              <a:buNone/>
              <a:defRPr sz="1800">
                <a:uFill>
                  <a:solidFill>
                    <a:srgbClr val="000000"/>
                  </a:solidFill>
                </a:uFill>
              </a:defRPr>
            </a:lvl3pPr>
            <a:lvl4pPr marL="0" indent="0" algn="ctr" defTabSz="342900">
              <a:spcBef>
                <a:spcPts val="0"/>
              </a:spcBef>
              <a:buClr>
                <a:srgbClr val="000000"/>
              </a:buClr>
              <a:buSzTx/>
              <a:buNone/>
              <a:defRPr sz="1800">
                <a:uFill>
                  <a:solidFill>
                    <a:srgbClr val="000000"/>
                  </a:solidFill>
                </a:uFill>
              </a:defRPr>
            </a:lvl4pPr>
            <a:lvl5pPr marL="0" indent="0" algn="ctr" defTabSz="342900">
              <a:spcBef>
                <a:spcPts val="0"/>
              </a:spcBef>
              <a:buClr>
                <a:srgbClr val="000000"/>
              </a:buClr>
              <a:buSzTx/>
              <a:buNone/>
              <a:defRPr sz="1800">
                <a:uFill>
                  <a:solidFill>
                    <a:srgbClr val="000000"/>
                  </a:solidFill>
                </a:uFill>
              </a:defRPr>
            </a:lvl5pPr>
          </a:lstStyle>
          <a:p>
            <a:r>
              <a:t>Body Level One</a:t>
            </a:r>
          </a:p>
          <a:p>
            <a:pPr lvl="1"/>
            <a:r>
              <a:t>Body Level Two</a:t>
            </a:r>
          </a:p>
          <a:p>
            <a:pPr lvl="2"/>
            <a:r>
              <a:t>Body Level Three</a:t>
            </a:r>
          </a:p>
          <a:p>
            <a:pPr lvl="3"/>
            <a:r>
              <a:t>Body Level Four</a:t>
            </a:r>
          </a:p>
          <a:p>
            <a:pPr lvl="4"/>
            <a:r>
              <a:t>Body Level Five</a:t>
            </a:r>
          </a:p>
        </p:txBody>
      </p:sp>
      <p:sp>
        <p:nvSpPr>
          <p:cNvPr id="997" name="Slide Number"/>
          <p:cNvSpPr txBox="1">
            <a:spLocks noGrp="1"/>
          </p:cNvSpPr>
          <p:nvPr>
            <p:ph type="sldNum" sz="quarter" idx="2"/>
          </p:nvPr>
        </p:nvSpPr>
        <p:spPr>
          <a:xfrm>
            <a:off x="8515278" y="6581775"/>
            <a:ext cx="171522" cy="171842"/>
          </a:xfrm>
          <a:prstGeom prst="rect">
            <a:avLst/>
          </a:prstGeom>
        </p:spPr>
        <p:txBody>
          <a:bodyPr/>
          <a:lstStyle>
            <a:lvl1pPr algn="r" defTabSz="342900">
              <a:defRPr sz="450">
                <a:uFill>
                  <a:solidFill>
                    <a:srgbClr val="000000"/>
                  </a:solidFill>
                </a:uFill>
              </a:defRPr>
            </a:lvl1pPr>
          </a:lstStyle>
          <a:p>
            <a:fld id="{86CB4B4D-7CA3-9044-876B-883B54F8677D}" type="slidenum">
              <a:t>‹#›</a:t>
            </a:fld>
            <a:endParaRPr/>
          </a:p>
        </p:txBody>
      </p:sp>
    </p:spTree>
    <p:extLst>
      <p:ext uri="{BB962C8B-B14F-4D97-AF65-F5344CB8AC3E}">
        <p14:creationId xmlns:p14="http://schemas.microsoft.com/office/powerpoint/2010/main" val="3538539934"/>
      </p:ext>
    </p:extLst>
  </p:cSld>
  <p:clrMapOvr>
    <a:masterClrMapping/>
  </p:clrMapOvr>
  <p:transition spd="med"/>
</p:sldLayout>
</file>

<file path=ppt/slideLayouts/slideLayout535.xml><?xml version="1.0" encoding="utf-8"?>
<p:sldLayout xmlns:a="http://schemas.openxmlformats.org/drawingml/2006/main" xmlns:r="http://schemas.openxmlformats.org/officeDocument/2006/relationships" xmlns:p="http://schemas.openxmlformats.org/presentationml/2006/main" showMasterSp="0" type="tx">
  <p:cSld name="1_Title &amp; Subtitle copy 8">
    <p:spTree>
      <p:nvGrpSpPr>
        <p:cNvPr id="1" name=""/>
        <p:cNvGrpSpPr/>
        <p:nvPr/>
      </p:nvGrpSpPr>
      <p:grpSpPr>
        <a:xfrm>
          <a:off x="0" y="0"/>
          <a:ext cx="0" cy="0"/>
          <a:chOff x="0" y="0"/>
          <a:chExt cx="0" cy="0"/>
        </a:xfrm>
      </p:grpSpPr>
      <p:sp>
        <p:nvSpPr>
          <p:cNvPr id="1004" name="Rectangle"/>
          <p:cNvSpPr/>
          <p:nvPr/>
        </p:nvSpPr>
        <p:spPr>
          <a:xfrm>
            <a:off x="-66675" y="-82550"/>
            <a:ext cx="9272588" cy="7016750"/>
          </a:xfrm>
          <a:prstGeom prst="rect">
            <a:avLst/>
          </a:prstGeom>
          <a:solidFill>
            <a:srgbClr val="444444"/>
          </a:solidFill>
          <a:ln w="25400">
            <a:solidFill>
              <a:srgbClr val="000000"/>
            </a:solidFill>
            <a:miter lim="400000"/>
          </a:ln>
        </p:spPr>
        <p:txBody>
          <a:bodyPr lIns="19050" tIns="19050" rIns="19050" bIns="19050" anchor="ctr"/>
          <a:lstStyle/>
          <a:p>
            <a:pPr defTabSz="219075">
              <a:defRPr sz="4000">
                <a:solidFill>
                  <a:srgbClr val="FFFFFF"/>
                </a:solidFill>
                <a:effectLst>
                  <a:outerShdw blurRad="38100" dist="12700" dir="5400000" rotWithShape="0">
                    <a:srgbClr val="000000">
                      <a:alpha val="50000"/>
                    </a:srgbClr>
                  </a:outerShdw>
                </a:effectLst>
              </a:defRPr>
            </a:pPr>
            <a:endParaRPr sz="1500"/>
          </a:p>
        </p:txBody>
      </p:sp>
      <p:sp>
        <p:nvSpPr>
          <p:cNvPr id="1005" name="Title Text"/>
          <p:cNvSpPr txBox="1">
            <a:spLocks noGrp="1"/>
          </p:cNvSpPr>
          <p:nvPr>
            <p:ph type="title"/>
          </p:nvPr>
        </p:nvSpPr>
        <p:spPr>
          <a:xfrm>
            <a:off x="700087" y="431800"/>
            <a:ext cx="7739063" cy="920750"/>
          </a:xfrm>
          <a:prstGeom prst="rect">
            <a:avLst/>
          </a:prstGeom>
        </p:spPr>
        <p:txBody>
          <a:bodyPr anchor="b"/>
          <a:lstStyle>
            <a:lvl1pPr>
              <a:defRPr b="1">
                <a:solidFill>
                  <a:srgbClr val="444444"/>
                </a:solidFill>
                <a:latin typeface="+mn-lt"/>
                <a:ea typeface="+mn-ea"/>
                <a:cs typeface="+mn-cs"/>
                <a:sym typeface="Calibri"/>
              </a:defRPr>
            </a:lvl1pPr>
          </a:lstStyle>
          <a:p>
            <a:r>
              <a:t>Title Text</a:t>
            </a:r>
          </a:p>
        </p:txBody>
      </p:sp>
      <p:pic>
        <p:nvPicPr>
          <p:cNvPr id="1006" name="1601_AnswersInGenesis_Logo_Spot306C_BookLeft.png" descr="1601_AnswersInGenesis_Logo_Spot306C_BookLeft.png"/>
          <p:cNvPicPr>
            <a:picLocks noChangeAspect="1"/>
          </p:cNvPicPr>
          <p:nvPr/>
        </p:nvPicPr>
        <p:blipFill>
          <a:blip r:embed="rId2"/>
          <a:stretch>
            <a:fillRect/>
          </a:stretch>
        </p:blipFill>
        <p:spPr>
          <a:xfrm>
            <a:off x="6375272" y="5361448"/>
            <a:ext cx="1846910" cy="803214"/>
          </a:xfrm>
          <a:prstGeom prst="rect">
            <a:avLst/>
          </a:prstGeom>
          <a:ln w="12700">
            <a:miter lim="400000"/>
          </a:ln>
        </p:spPr>
      </p:pic>
      <p:sp>
        <p:nvSpPr>
          <p:cNvPr id="1007"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929771044"/>
      </p:ext>
    </p:extLst>
  </p:cSld>
  <p:clrMapOvr>
    <a:masterClrMapping/>
  </p:clrMapOvr>
  <p:transition spd="med"/>
</p:sldLayout>
</file>

<file path=ppt/slideLayouts/slideLayout536.xml><?xml version="1.0" encoding="utf-8"?>
<p:sldLayout xmlns:a="http://schemas.openxmlformats.org/drawingml/2006/main" xmlns:r="http://schemas.openxmlformats.org/officeDocument/2006/relationships" xmlns:p="http://schemas.openxmlformats.org/presentationml/2006/main" showMasterSp="0" type="tx">
  <p:cSld name="1_Default - Title and Content copy 9">
    <p:spTree>
      <p:nvGrpSpPr>
        <p:cNvPr id="1" name=""/>
        <p:cNvGrpSpPr/>
        <p:nvPr/>
      </p:nvGrpSpPr>
      <p:grpSpPr>
        <a:xfrm>
          <a:off x="0" y="0"/>
          <a:ext cx="0" cy="0"/>
          <a:chOff x="0" y="0"/>
          <a:chExt cx="0" cy="0"/>
        </a:xfrm>
      </p:grpSpPr>
      <p:sp>
        <p:nvSpPr>
          <p:cNvPr id="1014" name="Rectangle"/>
          <p:cNvSpPr/>
          <p:nvPr/>
        </p:nvSpPr>
        <p:spPr>
          <a:xfrm>
            <a:off x="-66675" y="-82550"/>
            <a:ext cx="9277350" cy="7016750"/>
          </a:xfrm>
          <a:prstGeom prst="rect">
            <a:avLst/>
          </a:prstGeom>
          <a:solidFill>
            <a:srgbClr val="444444"/>
          </a:solidFill>
          <a:ln w="25400">
            <a:solidFill>
              <a:srgbClr val="000000"/>
            </a:solidFill>
            <a:miter lim="400000"/>
          </a:ln>
        </p:spPr>
        <p:txBody>
          <a:bodyPr lIns="0" tIns="0" rIns="0" bIns="0"/>
          <a:lstStyle/>
          <a:p>
            <a:pPr defTabSz="342900">
              <a:buClr>
                <a:srgbClr val="000000"/>
              </a:buClr>
              <a:defRPr>
                <a:uFill>
                  <a:solidFill>
                    <a:srgbClr val="000000"/>
                  </a:solidFill>
                </a:uFill>
              </a:defRPr>
            </a:pPr>
            <a:endParaRPr sz="882"/>
          </a:p>
        </p:txBody>
      </p:sp>
      <p:sp>
        <p:nvSpPr>
          <p:cNvPr id="1015" name="Title Text"/>
          <p:cNvSpPr txBox="1">
            <a:spLocks noGrp="1"/>
          </p:cNvSpPr>
          <p:nvPr>
            <p:ph type="title"/>
          </p:nvPr>
        </p:nvSpPr>
        <p:spPr>
          <a:xfrm>
            <a:off x="700087" y="0"/>
            <a:ext cx="7739063" cy="1352550"/>
          </a:xfrm>
          <a:prstGeom prst="rect">
            <a:avLst/>
          </a:prstGeom>
          <a:ln w="9525">
            <a:round/>
          </a:ln>
        </p:spPr>
        <p:txBody>
          <a:bodyPr anchor="b"/>
          <a:lstStyle>
            <a:lvl1pPr defTabSz="342900">
              <a:defRPr b="1">
                <a:solidFill>
                  <a:srgbClr val="444444"/>
                </a:solidFill>
                <a:uFill>
                  <a:solidFill>
                    <a:srgbClr val="444444"/>
                  </a:solidFill>
                </a:uFill>
                <a:latin typeface="+mn-lt"/>
                <a:ea typeface="+mn-ea"/>
                <a:cs typeface="+mn-cs"/>
                <a:sym typeface="Calibri"/>
              </a:defRPr>
            </a:lvl1pPr>
          </a:lstStyle>
          <a:p>
            <a:r>
              <a:t>Title Text</a:t>
            </a:r>
          </a:p>
        </p:txBody>
      </p:sp>
      <p:sp>
        <p:nvSpPr>
          <p:cNvPr id="1016" name="Body Level One…"/>
          <p:cNvSpPr txBox="1">
            <a:spLocks noGrp="1"/>
          </p:cNvSpPr>
          <p:nvPr>
            <p:ph type="body" idx="1"/>
          </p:nvPr>
        </p:nvSpPr>
        <p:spPr>
          <a:xfrm>
            <a:off x="457200" y="1600200"/>
            <a:ext cx="8229600" cy="5257800"/>
          </a:xfrm>
          <a:prstGeom prst="rect">
            <a:avLst/>
          </a:prstGeom>
          <a:ln>
            <a:round/>
          </a:ln>
        </p:spPr>
        <p:txBody>
          <a:bodyPr lIns="38100" tIns="38100" rIns="38100" bIns="38100" anchor="t"/>
          <a:lstStyle>
            <a:lvl1pPr marL="0" indent="0" defTabSz="342900">
              <a:spcBef>
                <a:spcPts val="0"/>
              </a:spcBef>
              <a:buClr>
                <a:srgbClr val="E7E7E7"/>
              </a:buClr>
              <a:buSzTx/>
              <a:buNone/>
              <a:defRPr sz="7500">
                <a:solidFill>
                  <a:srgbClr val="E7E7E7"/>
                </a:solidFill>
                <a:uFill>
                  <a:solidFill>
                    <a:srgbClr val="E7E7E7"/>
                  </a:solidFill>
                </a:uFill>
                <a:latin typeface="+mn-lt"/>
                <a:ea typeface="+mn-ea"/>
                <a:cs typeface="+mn-cs"/>
                <a:sym typeface="Calibri"/>
              </a:defRPr>
            </a:lvl1pPr>
            <a:lvl2pPr marL="0" indent="0" defTabSz="342900">
              <a:spcBef>
                <a:spcPts val="0"/>
              </a:spcBef>
              <a:buClr>
                <a:srgbClr val="E7E7E7"/>
              </a:buClr>
              <a:buSzTx/>
              <a:buNone/>
              <a:defRPr sz="1800">
                <a:solidFill>
                  <a:srgbClr val="E7E7E7"/>
                </a:solidFill>
                <a:uFill>
                  <a:solidFill>
                    <a:srgbClr val="E7E7E7"/>
                  </a:solidFill>
                </a:uFill>
                <a:latin typeface="+mn-lt"/>
                <a:ea typeface="+mn-ea"/>
                <a:cs typeface="+mn-cs"/>
                <a:sym typeface="Calibri"/>
              </a:defRPr>
            </a:lvl2pPr>
            <a:lvl3pPr marL="0" indent="0" algn="ctr" defTabSz="342900">
              <a:spcBef>
                <a:spcPts val="0"/>
              </a:spcBef>
              <a:buClr>
                <a:srgbClr val="000000"/>
              </a:buClr>
              <a:buSzTx/>
              <a:buNone/>
              <a:defRPr sz="1800">
                <a:uFill>
                  <a:solidFill>
                    <a:srgbClr val="000000"/>
                  </a:solidFill>
                </a:uFill>
              </a:defRPr>
            </a:lvl3pPr>
            <a:lvl4pPr marL="0" indent="0" algn="ctr" defTabSz="342900">
              <a:spcBef>
                <a:spcPts val="0"/>
              </a:spcBef>
              <a:buClr>
                <a:srgbClr val="000000"/>
              </a:buClr>
              <a:buSzTx/>
              <a:buNone/>
              <a:defRPr sz="1800">
                <a:uFill>
                  <a:solidFill>
                    <a:srgbClr val="000000"/>
                  </a:solidFill>
                </a:uFill>
              </a:defRPr>
            </a:lvl4pPr>
            <a:lvl5pPr marL="0" indent="0" algn="ctr" defTabSz="342900">
              <a:spcBef>
                <a:spcPts val="0"/>
              </a:spcBef>
              <a:buClr>
                <a:srgbClr val="000000"/>
              </a:buClr>
              <a:buSzTx/>
              <a:buNone/>
              <a:defRPr sz="1800">
                <a:uFill>
                  <a:solidFill>
                    <a:srgbClr val="000000"/>
                  </a:solidFill>
                </a:uFill>
              </a:defRPr>
            </a:lvl5pPr>
          </a:lstStyle>
          <a:p>
            <a:r>
              <a:t>Body Level One</a:t>
            </a:r>
          </a:p>
          <a:p>
            <a:pPr lvl="1"/>
            <a:r>
              <a:t>Body Level Two</a:t>
            </a:r>
          </a:p>
          <a:p>
            <a:pPr lvl="2"/>
            <a:r>
              <a:t>Body Level Three</a:t>
            </a:r>
          </a:p>
          <a:p>
            <a:pPr lvl="3"/>
            <a:r>
              <a:t>Body Level Four</a:t>
            </a:r>
          </a:p>
          <a:p>
            <a:pPr lvl="4"/>
            <a:r>
              <a:t>Body Level Five</a:t>
            </a:r>
          </a:p>
        </p:txBody>
      </p:sp>
      <p:sp>
        <p:nvSpPr>
          <p:cNvPr id="1017" name="Slide Number"/>
          <p:cNvSpPr txBox="1">
            <a:spLocks noGrp="1"/>
          </p:cNvSpPr>
          <p:nvPr>
            <p:ph type="sldNum" sz="quarter" idx="2"/>
          </p:nvPr>
        </p:nvSpPr>
        <p:spPr>
          <a:xfrm>
            <a:off x="8515278" y="6581775"/>
            <a:ext cx="171522" cy="171842"/>
          </a:xfrm>
          <a:prstGeom prst="rect">
            <a:avLst/>
          </a:prstGeom>
        </p:spPr>
        <p:txBody>
          <a:bodyPr/>
          <a:lstStyle>
            <a:lvl1pPr algn="r" defTabSz="342900">
              <a:defRPr sz="450">
                <a:uFill>
                  <a:solidFill>
                    <a:srgbClr val="000000"/>
                  </a:solidFill>
                </a:uFill>
              </a:defRPr>
            </a:lvl1pPr>
          </a:lstStyle>
          <a:p>
            <a:fld id="{86CB4B4D-7CA3-9044-876B-883B54F8677D}" type="slidenum">
              <a:t>‹#›</a:t>
            </a:fld>
            <a:endParaRPr/>
          </a:p>
        </p:txBody>
      </p:sp>
    </p:spTree>
    <p:extLst>
      <p:ext uri="{BB962C8B-B14F-4D97-AF65-F5344CB8AC3E}">
        <p14:creationId xmlns:p14="http://schemas.microsoft.com/office/powerpoint/2010/main" val="2167427465"/>
      </p:ext>
    </p:extLst>
  </p:cSld>
  <p:clrMapOvr>
    <a:masterClrMapping/>
  </p:clrMapOvr>
  <p:transition spd="med"/>
</p:sldLayout>
</file>

<file path=ppt/slideLayouts/slideLayout537.xml><?xml version="1.0" encoding="utf-8"?>
<p:sldLayout xmlns:a="http://schemas.openxmlformats.org/drawingml/2006/main" xmlns:r="http://schemas.openxmlformats.org/officeDocument/2006/relationships" xmlns:p="http://schemas.openxmlformats.org/presentationml/2006/main" showMasterSp="0" type="tx">
  <p:cSld name="4_Title &amp; Subtitle">
    <p:bg>
      <p:bgPr>
        <a:solidFill>
          <a:srgbClr val="000000"/>
        </a:solidFill>
        <a:effectLst/>
      </p:bgPr>
    </p:bg>
    <p:spTree>
      <p:nvGrpSpPr>
        <p:cNvPr id="1" name=""/>
        <p:cNvGrpSpPr/>
        <p:nvPr/>
      </p:nvGrpSpPr>
      <p:grpSpPr>
        <a:xfrm>
          <a:off x="0" y="0"/>
          <a:ext cx="0" cy="0"/>
          <a:chOff x="0" y="0"/>
          <a:chExt cx="0" cy="0"/>
        </a:xfrm>
      </p:grpSpPr>
      <p:sp>
        <p:nvSpPr>
          <p:cNvPr id="1024" name="Title Text"/>
          <p:cNvSpPr txBox="1">
            <a:spLocks noGrp="1"/>
          </p:cNvSpPr>
          <p:nvPr>
            <p:ph type="title"/>
          </p:nvPr>
        </p:nvSpPr>
        <p:spPr>
          <a:xfrm>
            <a:off x="666750" y="1149350"/>
            <a:ext cx="7810500" cy="2324100"/>
          </a:xfrm>
          <a:prstGeom prst="rect">
            <a:avLst/>
          </a:prstGeom>
        </p:spPr>
        <p:txBody>
          <a:bodyPr anchor="b">
            <a:normAutofit/>
          </a:bodyPr>
          <a:lstStyle>
            <a:lvl1pPr>
              <a:defRPr sz="4200">
                <a:solidFill>
                  <a:srgbClr val="FFFFFF"/>
                </a:solidFill>
                <a:latin typeface="Helvetica Light"/>
                <a:ea typeface="Helvetica Light"/>
                <a:cs typeface="Helvetica Light"/>
                <a:sym typeface="Helvetica Light"/>
              </a:defRPr>
            </a:lvl1pPr>
          </a:lstStyle>
          <a:p>
            <a:r>
              <a:t>Title Text</a:t>
            </a:r>
          </a:p>
        </p:txBody>
      </p:sp>
      <p:sp>
        <p:nvSpPr>
          <p:cNvPr id="1025" name="Body Level One…"/>
          <p:cNvSpPr txBox="1">
            <a:spLocks noGrp="1"/>
          </p:cNvSpPr>
          <p:nvPr>
            <p:ph type="body" sz="quarter" idx="1"/>
          </p:nvPr>
        </p:nvSpPr>
        <p:spPr>
          <a:xfrm>
            <a:off x="666750" y="3536950"/>
            <a:ext cx="7810500" cy="793750"/>
          </a:xfrm>
          <a:prstGeom prst="rect">
            <a:avLst/>
          </a:prstGeom>
        </p:spPr>
        <p:txBody>
          <a:bodyPr anchor="t">
            <a:normAutofit/>
          </a:bodyPr>
          <a:lstStyle>
            <a:lvl1pPr marL="0" indent="0" algn="ctr">
              <a:spcBef>
                <a:spcPts val="0"/>
              </a:spcBef>
              <a:buSzTx/>
              <a:buNone/>
              <a:defRPr sz="1650">
                <a:solidFill>
                  <a:srgbClr val="FFFFFF"/>
                </a:solidFill>
                <a:latin typeface="Helvetica Light"/>
                <a:ea typeface="Helvetica Light"/>
                <a:cs typeface="Helvetica Light"/>
                <a:sym typeface="Helvetica Light"/>
              </a:defRPr>
            </a:lvl1pPr>
            <a:lvl2pPr marL="0" indent="85725" algn="ctr">
              <a:spcBef>
                <a:spcPts val="0"/>
              </a:spcBef>
              <a:buSzTx/>
              <a:buNone/>
              <a:defRPr sz="1650">
                <a:solidFill>
                  <a:srgbClr val="FFFFFF"/>
                </a:solidFill>
                <a:latin typeface="Helvetica Light"/>
                <a:ea typeface="Helvetica Light"/>
                <a:cs typeface="Helvetica Light"/>
                <a:sym typeface="Helvetica Light"/>
              </a:defRPr>
            </a:lvl2pPr>
            <a:lvl3pPr marL="0" indent="171450" algn="ctr">
              <a:spcBef>
                <a:spcPts val="0"/>
              </a:spcBef>
              <a:buSzTx/>
              <a:buNone/>
              <a:defRPr sz="1650">
                <a:solidFill>
                  <a:srgbClr val="FFFFFF"/>
                </a:solidFill>
                <a:latin typeface="Helvetica Light"/>
                <a:ea typeface="Helvetica Light"/>
                <a:cs typeface="Helvetica Light"/>
                <a:sym typeface="Helvetica Light"/>
              </a:defRPr>
            </a:lvl3pPr>
            <a:lvl4pPr marL="0" indent="257175" algn="ctr">
              <a:spcBef>
                <a:spcPts val="0"/>
              </a:spcBef>
              <a:buSzTx/>
              <a:buNone/>
              <a:defRPr sz="1650">
                <a:solidFill>
                  <a:srgbClr val="FFFFFF"/>
                </a:solidFill>
                <a:latin typeface="Helvetica Light"/>
                <a:ea typeface="Helvetica Light"/>
                <a:cs typeface="Helvetica Light"/>
                <a:sym typeface="Helvetica Light"/>
              </a:defRPr>
            </a:lvl4pPr>
            <a:lvl5pPr marL="0" indent="342900" algn="ctr">
              <a:spcBef>
                <a:spcPts val="0"/>
              </a:spcBef>
              <a:buSzTx/>
              <a:buNone/>
              <a:defRPr sz="1650">
                <a:solidFill>
                  <a:srgbClr val="FFFFFF"/>
                </a:solidFill>
                <a:latin typeface="Helvetica Light"/>
                <a:ea typeface="Helvetica Light"/>
                <a:cs typeface="Helvetica Light"/>
                <a:sym typeface="Helvetica Light"/>
              </a:defRPr>
            </a:lvl5pPr>
          </a:lstStyle>
          <a:p>
            <a:r>
              <a:t>Body Level One</a:t>
            </a:r>
          </a:p>
          <a:p>
            <a:pPr lvl="1"/>
            <a:r>
              <a:t>Body Level Two</a:t>
            </a:r>
          </a:p>
          <a:p>
            <a:pPr lvl="2"/>
            <a:r>
              <a:t>Body Level Three</a:t>
            </a:r>
          </a:p>
          <a:p>
            <a:pPr lvl="3"/>
            <a:r>
              <a:t>Body Level Four</a:t>
            </a:r>
          </a:p>
          <a:p>
            <a:pPr lvl="4"/>
            <a:r>
              <a:t>Body Level Five</a:t>
            </a:r>
          </a:p>
        </p:txBody>
      </p:sp>
      <p:sp>
        <p:nvSpPr>
          <p:cNvPr id="1026" name="Slide Number"/>
          <p:cNvSpPr txBox="1">
            <a:spLocks noGrp="1"/>
          </p:cNvSpPr>
          <p:nvPr>
            <p:ph type="sldNum" sz="quarter" idx="2"/>
          </p:nvPr>
        </p:nvSpPr>
        <p:spPr>
          <a:xfrm>
            <a:off x="4441379" y="6540500"/>
            <a:ext cx="256480" cy="241092"/>
          </a:xfrm>
          <a:prstGeom prst="rect">
            <a:avLst/>
          </a:prstGeom>
        </p:spPr>
        <p:txBody>
          <a:bodyPr/>
          <a:lstStyle>
            <a:lvl1pPr>
              <a:defRPr>
                <a:solidFill>
                  <a:srgbClr val="FFFFFF"/>
                </a:solidFill>
                <a:latin typeface="Helvetica Light"/>
                <a:ea typeface="Helvetica Light"/>
                <a:cs typeface="Helvetica Light"/>
                <a:sym typeface="Helvetica Light"/>
              </a:defRPr>
            </a:lvl1pPr>
          </a:lstStyle>
          <a:p>
            <a:fld id="{86CB4B4D-7CA3-9044-876B-883B54F8677D}" type="slidenum">
              <a:t>‹#›</a:t>
            </a:fld>
            <a:endParaRPr/>
          </a:p>
        </p:txBody>
      </p:sp>
    </p:spTree>
    <p:extLst>
      <p:ext uri="{BB962C8B-B14F-4D97-AF65-F5344CB8AC3E}">
        <p14:creationId xmlns:p14="http://schemas.microsoft.com/office/powerpoint/2010/main" val="3028247010"/>
      </p:ext>
    </p:extLst>
  </p:cSld>
  <p:clrMapOvr>
    <a:masterClrMapping/>
  </p:clrMapOvr>
  <p:transition spd="med"/>
</p:sldLayout>
</file>

<file path=ppt/slideLayouts/slideLayout538.xml><?xml version="1.0" encoding="utf-8"?>
<p:sldLayout xmlns:a="http://schemas.openxmlformats.org/drawingml/2006/main" xmlns:r="http://schemas.openxmlformats.org/officeDocument/2006/relationships" xmlns:p="http://schemas.openxmlformats.org/presentationml/2006/main" showMasterSp="0" type="tx">
  <p:cSld name="1_Title &amp; Subtitle copy 17">
    <p:spTree>
      <p:nvGrpSpPr>
        <p:cNvPr id="1" name=""/>
        <p:cNvGrpSpPr/>
        <p:nvPr/>
      </p:nvGrpSpPr>
      <p:grpSpPr>
        <a:xfrm>
          <a:off x="0" y="0"/>
          <a:ext cx="0" cy="0"/>
          <a:chOff x="0" y="0"/>
          <a:chExt cx="0" cy="0"/>
        </a:xfrm>
      </p:grpSpPr>
      <p:sp>
        <p:nvSpPr>
          <p:cNvPr id="1033" name="Rectangle"/>
          <p:cNvSpPr/>
          <p:nvPr/>
        </p:nvSpPr>
        <p:spPr>
          <a:xfrm>
            <a:off x="-66675" y="-82550"/>
            <a:ext cx="9272588" cy="7016750"/>
          </a:xfrm>
          <a:prstGeom prst="rect">
            <a:avLst/>
          </a:prstGeom>
          <a:solidFill>
            <a:srgbClr val="444444"/>
          </a:solidFill>
          <a:ln w="25400">
            <a:solidFill>
              <a:srgbClr val="444444"/>
            </a:solidFill>
            <a:miter lim="400000"/>
          </a:ln>
        </p:spPr>
        <p:txBody>
          <a:bodyPr lIns="19050" tIns="19050" rIns="19050" bIns="19050" anchor="ctr"/>
          <a:lstStyle/>
          <a:p>
            <a:pPr defTabSz="219075">
              <a:defRPr sz="4000">
                <a:solidFill>
                  <a:srgbClr val="FFFFFF"/>
                </a:solidFill>
                <a:effectLst>
                  <a:outerShdw blurRad="38100" dist="12700" dir="5400000" rotWithShape="0">
                    <a:srgbClr val="000000">
                      <a:alpha val="50000"/>
                    </a:srgbClr>
                  </a:outerShdw>
                </a:effectLst>
              </a:defRPr>
            </a:pPr>
            <a:endParaRPr sz="1500"/>
          </a:p>
        </p:txBody>
      </p:sp>
      <p:sp>
        <p:nvSpPr>
          <p:cNvPr id="1034" name="Rounded Rectangle"/>
          <p:cNvSpPr/>
          <p:nvPr/>
        </p:nvSpPr>
        <p:spPr>
          <a:xfrm>
            <a:off x="-552450" y="438150"/>
            <a:ext cx="9834563" cy="908050"/>
          </a:xfrm>
          <a:prstGeom prst="roundRect">
            <a:avLst>
              <a:gd name="adj" fmla="val 10490"/>
            </a:avLst>
          </a:prstGeom>
          <a:solidFill>
            <a:srgbClr val="D6D6D6"/>
          </a:solidFill>
          <a:ln w="12700">
            <a:miter lim="400000"/>
          </a:ln>
        </p:spPr>
        <p:txBody>
          <a:bodyPr lIns="19050" tIns="19050" rIns="19050" bIns="19050" anchor="ctr"/>
          <a:lstStyle/>
          <a:p>
            <a:pPr defTabSz="219075">
              <a:defRPr sz="4000">
                <a:solidFill>
                  <a:srgbClr val="FFFFFF"/>
                </a:solidFill>
                <a:effectLst>
                  <a:outerShdw blurRad="38100" dist="12700" dir="5400000" rotWithShape="0">
                    <a:srgbClr val="000000">
                      <a:alpha val="50000"/>
                    </a:srgbClr>
                  </a:outerShdw>
                </a:effectLst>
              </a:defRPr>
            </a:pPr>
            <a:endParaRPr sz="1500"/>
          </a:p>
        </p:txBody>
      </p:sp>
      <p:sp>
        <p:nvSpPr>
          <p:cNvPr id="1035" name="Rounded Rectangle"/>
          <p:cNvSpPr/>
          <p:nvPr/>
        </p:nvSpPr>
        <p:spPr>
          <a:xfrm>
            <a:off x="-433388" y="1416050"/>
            <a:ext cx="9834563" cy="400050"/>
          </a:xfrm>
          <a:prstGeom prst="roundRect">
            <a:avLst>
              <a:gd name="adj" fmla="val 23810"/>
            </a:avLst>
          </a:prstGeom>
          <a:solidFill>
            <a:srgbClr val="D6D6D6"/>
          </a:solidFill>
          <a:ln w="12700">
            <a:miter lim="400000"/>
          </a:ln>
        </p:spPr>
        <p:txBody>
          <a:bodyPr lIns="19050" tIns="19050" rIns="19050" bIns="19050" anchor="ctr"/>
          <a:lstStyle/>
          <a:p>
            <a:pPr defTabSz="219075">
              <a:defRPr sz="4000">
                <a:solidFill>
                  <a:srgbClr val="FFFFFF"/>
                </a:solidFill>
                <a:effectLst>
                  <a:outerShdw blurRad="38100" dist="12700" dir="5400000" rotWithShape="0">
                    <a:srgbClr val="000000">
                      <a:alpha val="50000"/>
                    </a:srgbClr>
                  </a:outerShdw>
                </a:effectLst>
              </a:defRPr>
            </a:pPr>
            <a:endParaRPr sz="1500"/>
          </a:p>
        </p:txBody>
      </p:sp>
      <p:sp>
        <p:nvSpPr>
          <p:cNvPr id="1036" name="Title Text"/>
          <p:cNvSpPr txBox="1">
            <a:spLocks noGrp="1"/>
          </p:cNvSpPr>
          <p:nvPr>
            <p:ph type="title"/>
          </p:nvPr>
        </p:nvSpPr>
        <p:spPr>
          <a:xfrm>
            <a:off x="700087" y="431800"/>
            <a:ext cx="7739063" cy="920750"/>
          </a:xfrm>
          <a:prstGeom prst="rect">
            <a:avLst/>
          </a:prstGeom>
        </p:spPr>
        <p:txBody>
          <a:bodyPr anchor="b"/>
          <a:lstStyle>
            <a:lvl1pPr algn="r">
              <a:defRPr b="1">
                <a:solidFill>
                  <a:srgbClr val="444444"/>
                </a:solidFill>
                <a:latin typeface="+mn-lt"/>
                <a:ea typeface="+mn-ea"/>
                <a:cs typeface="+mn-cs"/>
                <a:sym typeface="Calibri"/>
              </a:defRPr>
            </a:lvl1pPr>
          </a:lstStyle>
          <a:p>
            <a:r>
              <a:t>Title Text</a:t>
            </a:r>
          </a:p>
        </p:txBody>
      </p:sp>
      <p:sp>
        <p:nvSpPr>
          <p:cNvPr id="1037"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209294733"/>
      </p:ext>
    </p:extLst>
  </p:cSld>
  <p:clrMapOvr>
    <a:masterClrMapping/>
  </p:clrMapOvr>
  <p:transition spd="med"/>
</p:sldLayout>
</file>

<file path=ppt/slideLayouts/slideLayout539.xml><?xml version="1.0" encoding="utf-8"?>
<p:sldLayout xmlns:a="http://schemas.openxmlformats.org/drawingml/2006/main" xmlns:r="http://schemas.openxmlformats.org/officeDocument/2006/relationships" xmlns:p="http://schemas.openxmlformats.org/presentationml/2006/main" showMasterSp="0" type="tx">
  <p:cSld name="1_Default - Title Slide copy 2">
    <p:spTree>
      <p:nvGrpSpPr>
        <p:cNvPr id="1" name=""/>
        <p:cNvGrpSpPr/>
        <p:nvPr/>
      </p:nvGrpSpPr>
      <p:grpSpPr>
        <a:xfrm>
          <a:off x="0" y="0"/>
          <a:ext cx="0" cy="0"/>
          <a:chOff x="0" y="0"/>
          <a:chExt cx="0" cy="0"/>
        </a:xfrm>
      </p:grpSpPr>
      <p:pic>
        <p:nvPicPr>
          <p:cNvPr id="1044" name="Relevance of Genesis in Today's World_Scripture.jpg" descr="Relevance of Genesis in Today's World_Scripture.jpg"/>
          <p:cNvPicPr>
            <a:picLocks noChangeAspect="1"/>
          </p:cNvPicPr>
          <p:nvPr/>
        </p:nvPicPr>
        <p:blipFill>
          <a:blip r:embed="rId2"/>
          <a:stretch>
            <a:fillRect/>
          </a:stretch>
        </p:blipFill>
        <p:spPr>
          <a:xfrm>
            <a:off x="0" y="0"/>
            <a:ext cx="9144000" cy="6858000"/>
          </a:xfrm>
          <a:prstGeom prst="rect">
            <a:avLst/>
          </a:prstGeom>
          <a:ln w="12700">
            <a:miter lim="400000"/>
          </a:ln>
        </p:spPr>
      </p:pic>
      <p:sp>
        <p:nvSpPr>
          <p:cNvPr id="1045" name="Title Text"/>
          <p:cNvSpPr txBox="1">
            <a:spLocks noGrp="1"/>
          </p:cNvSpPr>
          <p:nvPr>
            <p:ph type="title"/>
          </p:nvPr>
        </p:nvSpPr>
        <p:spPr>
          <a:xfrm>
            <a:off x="685889" y="2130769"/>
            <a:ext cx="7773413" cy="3469932"/>
          </a:xfrm>
          <a:prstGeom prst="rect">
            <a:avLst/>
          </a:prstGeom>
          <a:ln>
            <a:round/>
          </a:ln>
        </p:spPr>
        <p:txBody>
          <a:bodyPr anchor="t"/>
          <a:lstStyle>
            <a:lvl1pPr algn="l" defTabSz="342900">
              <a:defRPr sz="4013">
                <a:solidFill>
                  <a:srgbClr val="FEFCDD"/>
                </a:solidFill>
                <a:effectLst>
                  <a:outerShdw blurRad="38100" dist="38100" dir="2700000" rotWithShape="0">
                    <a:srgbClr val="000000">
                      <a:alpha val="43137"/>
                    </a:srgbClr>
                  </a:outerShdw>
                </a:effectLst>
                <a:uFill>
                  <a:solidFill>
                    <a:srgbClr val="FEFCDD"/>
                  </a:solidFill>
                </a:uFill>
                <a:latin typeface="Helvetica"/>
                <a:ea typeface="Helvetica"/>
                <a:cs typeface="Helvetica"/>
                <a:sym typeface="Helvetica"/>
              </a:defRPr>
            </a:lvl1pPr>
          </a:lstStyle>
          <a:p>
            <a:r>
              <a:t>Title Text</a:t>
            </a:r>
          </a:p>
        </p:txBody>
      </p:sp>
      <p:sp>
        <p:nvSpPr>
          <p:cNvPr id="1046" name="Body Level One…"/>
          <p:cNvSpPr txBox="1">
            <a:spLocks noGrp="1"/>
          </p:cNvSpPr>
          <p:nvPr>
            <p:ph type="body" sz="half" idx="1"/>
          </p:nvPr>
        </p:nvSpPr>
        <p:spPr>
          <a:xfrm>
            <a:off x="1371779" y="3886200"/>
            <a:ext cx="6401634" cy="2971800"/>
          </a:xfrm>
          <a:prstGeom prst="rect">
            <a:avLst/>
          </a:prstGeom>
          <a:ln>
            <a:round/>
          </a:ln>
        </p:spPr>
        <p:txBody>
          <a:bodyPr anchor="t"/>
          <a:lstStyle>
            <a:lvl1pPr marL="0" indent="0" algn="ctr" defTabSz="342900">
              <a:spcBef>
                <a:spcPts val="0"/>
              </a:spcBef>
              <a:buClr>
                <a:srgbClr val="FEFCDD"/>
              </a:buClr>
              <a:buSzTx/>
              <a:buNone/>
              <a:defRPr sz="3000">
                <a:solidFill>
                  <a:srgbClr val="FEFCDD"/>
                </a:solidFill>
                <a:effectLst>
                  <a:outerShdw blurRad="38100" dist="38100" dir="2700000" rotWithShape="0">
                    <a:srgbClr val="000000">
                      <a:alpha val="43137"/>
                    </a:srgbClr>
                  </a:outerShdw>
                </a:effectLst>
                <a:uFill>
                  <a:solidFill>
                    <a:srgbClr val="FEFCDD"/>
                  </a:solidFill>
                </a:uFill>
                <a:latin typeface="Helvetica"/>
                <a:ea typeface="Helvetica"/>
                <a:cs typeface="Helvetica"/>
                <a:sym typeface="Helvetica"/>
              </a:defRPr>
            </a:lvl1pPr>
            <a:lvl2pPr marL="192007" indent="0" algn="ctr" defTabSz="342900">
              <a:spcBef>
                <a:spcPts val="0"/>
              </a:spcBef>
              <a:buClr>
                <a:srgbClr val="FEFCDD"/>
              </a:buClr>
              <a:buSzTx/>
              <a:buNone/>
              <a:defRPr sz="3000">
                <a:solidFill>
                  <a:srgbClr val="FEFCDD"/>
                </a:solidFill>
                <a:effectLst>
                  <a:outerShdw blurRad="38100" dist="38100" dir="2700000" rotWithShape="0">
                    <a:srgbClr val="000000">
                      <a:alpha val="43137"/>
                    </a:srgbClr>
                  </a:outerShdw>
                </a:effectLst>
                <a:uFill>
                  <a:solidFill>
                    <a:srgbClr val="FEFCDD"/>
                  </a:solidFill>
                </a:uFill>
                <a:latin typeface="Helvetica"/>
                <a:ea typeface="Helvetica"/>
                <a:cs typeface="Helvetica"/>
                <a:sym typeface="Helvetica"/>
              </a:defRPr>
            </a:lvl2pPr>
            <a:lvl3pPr marL="384014" indent="0" algn="ctr" defTabSz="342900">
              <a:spcBef>
                <a:spcPts val="0"/>
              </a:spcBef>
              <a:buClr>
                <a:srgbClr val="FEFCDD"/>
              </a:buClr>
              <a:buSzTx/>
              <a:buNone/>
              <a:defRPr sz="3000">
                <a:solidFill>
                  <a:srgbClr val="FEFCDD"/>
                </a:solidFill>
                <a:effectLst>
                  <a:outerShdw blurRad="38100" dist="38100" dir="2700000" rotWithShape="0">
                    <a:srgbClr val="000000">
                      <a:alpha val="43137"/>
                    </a:srgbClr>
                  </a:outerShdw>
                </a:effectLst>
                <a:uFill>
                  <a:solidFill>
                    <a:srgbClr val="FEFCDD"/>
                  </a:solidFill>
                </a:uFill>
                <a:latin typeface="Helvetica"/>
                <a:ea typeface="Helvetica"/>
                <a:cs typeface="Helvetica"/>
                <a:sym typeface="Helvetica"/>
              </a:defRPr>
            </a:lvl3pPr>
            <a:lvl4pPr marL="576021" indent="0" algn="ctr" defTabSz="342900">
              <a:spcBef>
                <a:spcPts val="0"/>
              </a:spcBef>
              <a:buClr>
                <a:srgbClr val="FEFCDD"/>
              </a:buClr>
              <a:buSzTx/>
              <a:buNone/>
              <a:defRPr sz="3000">
                <a:solidFill>
                  <a:srgbClr val="FEFCDD"/>
                </a:solidFill>
                <a:effectLst>
                  <a:outerShdw blurRad="38100" dist="38100" dir="2700000" rotWithShape="0">
                    <a:srgbClr val="000000">
                      <a:alpha val="43137"/>
                    </a:srgbClr>
                  </a:outerShdw>
                </a:effectLst>
                <a:uFill>
                  <a:solidFill>
                    <a:srgbClr val="FEFCDD"/>
                  </a:solidFill>
                </a:uFill>
                <a:latin typeface="Helvetica"/>
                <a:ea typeface="Helvetica"/>
                <a:cs typeface="Helvetica"/>
                <a:sym typeface="Helvetica"/>
              </a:defRPr>
            </a:lvl4pPr>
            <a:lvl5pPr marL="768029" indent="0" algn="ctr" defTabSz="342900">
              <a:spcBef>
                <a:spcPts val="0"/>
              </a:spcBef>
              <a:buClr>
                <a:srgbClr val="FEFCDD"/>
              </a:buClr>
              <a:buSzTx/>
              <a:buNone/>
              <a:defRPr sz="3000">
                <a:solidFill>
                  <a:srgbClr val="FEFCDD"/>
                </a:solidFill>
                <a:effectLst>
                  <a:outerShdw blurRad="38100" dist="38100" dir="2700000" rotWithShape="0">
                    <a:srgbClr val="000000">
                      <a:alpha val="43137"/>
                    </a:srgbClr>
                  </a:outerShdw>
                </a:effectLst>
                <a:uFill>
                  <a:solidFill>
                    <a:srgbClr val="FEFCDD"/>
                  </a:solidFill>
                </a:uFill>
                <a:latin typeface="Helvetica"/>
                <a:ea typeface="Helvetica"/>
                <a:cs typeface="Helvetica"/>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1047" name="Slide Number"/>
          <p:cNvSpPr txBox="1">
            <a:spLocks noGrp="1"/>
          </p:cNvSpPr>
          <p:nvPr>
            <p:ph type="sldNum" sz="quarter" idx="2"/>
          </p:nvPr>
        </p:nvSpPr>
        <p:spPr>
          <a:xfrm>
            <a:off x="8515278" y="6581775"/>
            <a:ext cx="171522" cy="171842"/>
          </a:xfrm>
          <a:prstGeom prst="rect">
            <a:avLst/>
          </a:prstGeom>
        </p:spPr>
        <p:txBody>
          <a:bodyPr/>
          <a:lstStyle>
            <a:lvl1pPr algn="r" defTabSz="342900">
              <a:defRPr sz="450">
                <a:uFill>
                  <a:solidFill>
                    <a:srgbClr val="000000"/>
                  </a:solidFill>
                </a:uFill>
              </a:defRPr>
            </a:lvl1pPr>
          </a:lstStyle>
          <a:p>
            <a:fld id="{86CB4B4D-7CA3-9044-876B-883B54F8677D}" type="slidenum">
              <a:t>‹#›</a:t>
            </a:fld>
            <a:endParaRPr/>
          </a:p>
        </p:txBody>
      </p:sp>
    </p:spTree>
    <p:extLst>
      <p:ext uri="{BB962C8B-B14F-4D97-AF65-F5344CB8AC3E}">
        <p14:creationId xmlns:p14="http://schemas.microsoft.com/office/powerpoint/2010/main" val="3436033554"/>
      </p:ext>
    </p:extLst>
  </p:cSld>
  <p:clrMapOvr>
    <a:masterClrMapping/>
  </p:clrMapOvr>
  <p:transition spd="med"/>
</p:sldLayout>
</file>

<file path=ppt/slideLayouts/slideLayout5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
          <p:cNvSpPr>
            <a:spLocks noGrp="1" noChangeArrowheads="1"/>
          </p:cNvSpPr>
          <p:nvPr>
            <p:ph type="dt" sz="half" idx="10"/>
          </p:nvPr>
        </p:nvSpPr>
        <p:spPr>
          <a:ln/>
        </p:spPr>
        <p:txBody>
          <a:bodyPr/>
          <a:lstStyle>
            <a:lvl1pPr>
              <a:defRPr/>
            </a:lvl1pPr>
          </a:lstStyle>
          <a:p>
            <a:pPr>
              <a:defRPr/>
            </a:pPr>
            <a:endParaRPr lang="en-US"/>
          </a:p>
        </p:txBody>
      </p:sp>
      <p:sp>
        <p:nvSpPr>
          <p:cNvPr id="6" name="Rectangle 3"/>
          <p:cNvSpPr>
            <a:spLocks noGrp="1" noChangeArrowheads="1"/>
          </p:cNvSpPr>
          <p:nvPr>
            <p:ph type="sldNum" sz="quarter" idx="11"/>
          </p:nvPr>
        </p:nvSpPr>
        <p:spPr>
          <a:ln/>
        </p:spPr>
        <p:txBody>
          <a:bodyPr/>
          <a:lstStyle>
            <a:lvl1pPr>
              <a:defRPr/>
            </a:lvl1pPr>
          </a:lstStyle>
          <a:p>
            <a:pPr>
              <a:defRPr/>
            </a:pPr>
            <a:fld id="{42D11C3A-35ED-BD44-A0B6-2A2702498153}" type="slidenum">
              <a:rPr lang="en-US"/>
              <a:pPr>
                <a:defRPr/>
              </a:pPr>
              <a:t>‹#›</a:t>
            </a:fld>
            <a:endParaRPr lang="en-US"/>
          </a:p>
        </p:txBody>
      </p:sp>
      <p:sp>
        <p:nvSpPr>
          <p:cNvPr id="7" name="Rectangle 14"/>
          <p:cNvSpPr>
            <a:spLocks noGrp="1" noChangeArrowheads="1"/>
          </p:cNvSpPr>
          <p:nvPr>
            <p:ph type="ftr" sz="quarter"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2955170480"/>
      </p:ext>
    </p:extLst>
  </p:cSld>
  <p:clrMapOvr>
    <a:masterClrMapping/>
  </p:clrMapOvr>
</p:sldLayout>
</file>

<file path=ppt/slideLayouts/slideLayout540.xml><?xml version="1.0" encoding="utf-8"?>
<p:sldLayout xmlns:a="http://schemas.openxmlformats.org/drawingml/2006/main" xmlns:r="http://schemas.openxmlformats.org/officeDocument/2006/relationships" xmlns:p="http://schemas.openxmlformats.org/presentationml/2006/main" showMasterSp="0" type="tx">
  <p:cSld name="5_Title &amp; Subtitle">
    <p:bg>
      <p:bgPr>
        <a:solidFill>
          <a:srgbClr val="000000"/>
        </a:solidFill>
        <a:effectLst/>
      </p:bgPr>
    </p:bg>
    <p:spTree>
      <p:nvGrpSpPr>
        <p:cNvPr id="1" name=""/>
        <p:cNvGrpSpPr/>
        <p:nvPr/>
      </p:nvGrpSpPr>
      <p:grpSpPr>
        <a:xfrm>
          <a:off x="0" y="0"/>
          <a:ext cx="0" cy="0"/>
          <a:chOff x="0" y="0"/>
          <a:chExt cx="0" cy="0"/>
        </a:xfrm>
      </p:grpSpPr>
      <p:sp>
        <p:nvSpPr>
          <p:cNvPr id="1054" name="Title Text"/>
          <p:cNvSpPr txBox="1">
            <a:spLocks noGrp="1"/>
          </p:cNvSpPr>
          <p:nvPr>
            <p:ph type="title"/>
          </p:nvPr>
        </p:nvSpPr>
        <p:spPr>
          <a:xfrm>
            <a:off x="652463" y="0"/>
            <a:ext cx="7839075" cy="3467100"/>
          </a:xfrm>
          <a:prstGeom prst="rect">
            <a:avLst/>
          </a:prstGeom>
        </p:spPr>
        <p:txBody>
          <a:bodyPr anchor="b"/>
          <a:lstStyle>
            <a:lvl1pPr defTabSz="342900">
              <a:defRPr>
                <a:solidFill>
                  <a:srgbClr val="FFFFFF"/>
                </a:solidFill>
                <a:uFill>
                  <a:solidFill>
                    <a:srgbClr val="FFFFFF"/>
                  </a:solidFill>
                </a:uFill>
              </a:defRPr>
            </a:lvl1pPr>
          </a:lstStyle>
          <a:p>
            <a:r>
              <a:t>Title Text</a:t>
            </a:r>
          </a:p>
        </p:txBody>
      </p:sp>
      <p:sp>
        <p:nvSpPr>
          <p:cNvPr id="1055" name="Body Level One…"/>
          <p:cNvSpPr txBox="1">
            <a:spLocks noGrp="1"/>
          </p:cNvSpPr>
          <p:nvPr>
            <p:ph type="body" idx="1"/>
          </p:nvPr>
        </p:nvSpPr>
        <p:spPr>
          <a:xfrm>
            <a:off x="652463" y="3530600"/>
            <a:ext cx="7839075" cy="3327400"/>
          </a:xfrm>
          <a:prstGeom prst="rect">
            <a:avLst/>
          </a:prstGeom>
        </p:spPr>
        <p:txBody>
          <a:bodyPr anchor="t"/>
          <a:lstStyle>
            <a:lvl1pPr marL="128588" indent="-128588" algn="ctr" defTabSz="342900">
              <a:spcBef>
                <a:spcPts val="0"/>
              </a:spcBef>
              <a:buSzTx/>
              <a:buNone/>
              <a:defRPr sz="1800">
                <a:solidFill>
                  <a:srgbClr val="FFFFFF"/>
                </a:solidFill>
                <a:uFill>
                  <a:solidFill>
                    <a:srgbClr val="FFFFFF"/>
                  </a:solidFill>
                </a:uFill>
              </a:defRPr>
            </a:lvl1pPr>
            <a:lvl2pPr marL="278606" indent="-107156" algn="ctr" defTabSz="342900">
              <a:spcBef>
                <a:spcPts val="0"/>
              </a:spcBef>
              <a:buSzTx/>
              <a:buNone/>
              <a:defRPr sz="1800">
                <a:solidFill>
                  <a:srgbClr val="FFFFFF"/>
                </a:solidFill>
                <a:uFill>
                  <a:solidFill>
                    <a:srgbClr val="FFFFFF"/>
                  </a:solidFill>
                </a:uFill>
              </a:defRPr>
            </a:lvl2pPr>
            <a:lvl3pPr marL="428625" indent="-85725" algn="ctr" defTabSz="342900">
              <a:spcBef>
                <a:spcPts val="0"/>
              </a:spcBef>
              <a:buSzTx/>
              <a:buNone/>
              <a:defRPr sz="1800">
                <a:solidFill>
                  <a:srgbClr val="FFFFFF"/>
                </a:solidFill>
                <a:uFill>
                  <a:solidFill>
                    <a:srgbClr val="FFFFFF"/>
                  </a:solidFill>
                </a:uFill>
              </a:defRPr>
            </a:lvl3pPr>
            <a:lvl4pPr marL="600075" indent="-85725" algn="ctr" defTabSz="342900">
              <a:spcBef>
                <a:spcPts val="0"/>
              </a:spcBef>
              <a:buSzTx/>
              <a:buNone/>
              <a:defRPr sz="1800">
                <a:solidFill>
                  <a:srgbClr val="FFFFFF"/>
                </a:solidFill>
                <a:uFill>
                  <a:solidFill>
                    <a:srgbClr val="FFFFFF"/>
                  </a:solidFill>
                </a:uFill>
              </a:defRPr>
            </a:lvl4pPr>
            <a:lvl5pPr marL="771525" indent="-85725" algn="ctr" defTabSz="342900">
              <a:spcBef>
                <a:spcPts val="0"/>
              </a:spcBef>
              <a:buSzTx/>
              <a:buNone/>
              <a:defRPr sz="1800">
                <a:solidFill>
                  <a:srgbClr val="FFFFFF"/>
                </a:solidFill>
                <a:uFill>
                  <a:solidFill>
                    <a:srgbClr val="FFFFFF"/>
                  </a:solidFill>
                </a:uFill>
              </a:defRPr>
            </a:lvl5pPr>
          </a:lstStyle>
          <a:p>
            <a:r>
              <a:t>Body Level One</a:t>
            </a:r>
          </a:p>
          <a:p>
            <a:pPr lvl="1"/>
            <a:r>
              <a:t>Body Level Two</a:t>
            </a:r>
          </a:p>
          <a:p>
            <a:pPr lvl="2"/>
            <a:r>
              <a:t>Body Level Three</a:t>
            </a:r>
          </a:p>
          <a:p>
            <a:pPr lvl="3"/>
            <a:r>
              <a:t>Body Level Four</a:t>
            </a:r>
          </a:p>
          <a:p>
            <a:pPr lvl="4"/>
            <a:r>
              <a:t>Body Level Five</a:t>
            </a:r>
          </a:p>
        </p:txBody>
      </p:sp>
      <p:sp>
        <p:nvSpPr>
          <p:cNvPr id="1056" name="Slide Number"/>
          <p:cNvSpPr txBox="1">
            <a:spLocks noGrp="1"/>
          </p:cNvSpPr>
          <p:nvPr>
            <p:ph type="sldNum" sz="quarter" idx="2"/>
          </p:nvPr>
        </p:nvSpPr>
        <p:spPr>
          <a:xfrm>
            <a:off x="4357198" y="6623050"/>
            <a:ext cx="429605" cy="425758"/>
          </a:xfrm>
          <a:prstGeom prst="rect">
            <a:avLst/>
          </a:prstGeom>
        </p:spPr>
        <p:txBody>
          <a:bodyPr/>
          <a:lstStyle>
            <a:lvl1pPr defTabSz="219075">
              <a:defRPr sz="2100">
                <a:uFill>
                  <a:solidFill>
                    <a:srgbClr val="000000"/>
                  </a:solidFill>
                </a:uFill>
              </a:defRPr>
            </a:lvl1pPr>
          </a:lstStyle>
          <a:p>
            <a:fld id="{86CB4B4D-7CA3-9044-876B-883B54F8677D}" type="slidenum">
              <a:t>‹#›</a:t>
            </a:fld>
            <a:endParaRPr/>
          </a:p>
        </p:txBody>
      </p:sp>
    </p:spTree>
    <p:extLst>
      <p:ext uri="{BB962C8B-B14F-4D97-AF65-F5344CB8AC3E}">
        <p14:creationId xmlns:p14="http://schemas.microsoft.com/office/powerpoint/2010/main" val="636693449"/>
      </p:ext>
    </p:extLst>
  </p:cSld>
  <p:clrMapOvr>
    <a:masterClrMapping/>
  </p:clrMapOvr>
  <p:transition spd="med"/>
</p:sldLayout>
</file>

<file path=ppt/slideLayouts/slideLayout541.xml><?xml version="1.0" encoding="utf-8"?>
<p:sldLayout xmlns:a="http://schemas.openxmlformats.org/drawingml/2006/main" xmlns:r="http://schemas.openxmlformats.org/officeDocument/2006/relationships" xmlns:p="http://schemas.openxmlformats.org/presentationml/2006/main" showMasterSp="0" type="tx">
  <p:cSld name="3_Blank">
    <p:spTree>
      <p:nvGrpSpPr>
        <p:cNvPr id="1" name=""/>
        <p:cNvGrpSpPr/>
        <p:nvPr/>
      </p:nvGrpSpPr>
      <p:grpSpPr>
        <a:xfrm>
          <a:off x="0" y="0"/>
          <a:ext cx="0" cy="0"/>
          <a:chOff x="0" y="0"/>
          <a:chExt cx="0" cy="0"/>
        </a:xfrm>
      </p:grpSpPr>
      <p:pic>
        <p:nvPicPr>
          <p:cNvPr id="1063" name="Paper_Red_GeneralBG.jpg" descr="Paper_Red_GeneralBG.jpg"/>
          <p:cNvPicPr>
            <a:picLocks/>
          </p:cNvPicPr>
          <p:nvPr/>
        </p:nvPicPr>
        <p:blipFill>
          <a:blip r:embed="rId2"/>
          <a:stretch>
            <a:fillRect/>
          </a:stretch>
        </p:blipFill>
        <p:spPr>
          <a:xfrm>
            <a:off x="0" y="0"/>
            <a:ext cx="9144000" cy="6858000"/>
          </a:xfrm>
          <a:prstGeom prst="rect">
            <a:avLst/>
          </a:prstGeom>
          <a:ln w="12700">
            <a:miter lim="400000"/>
          </a:ln>
        </p:spPr>
      </p:pic>
      <p:sp>
        <p:nvSpPr>
          <p:cNvPr id="1064" name="Slide Number"/>
          <p:cNvSpPr txBox="1">
            <a:spLocks noGrp="1"/>
          </p:cNvSpPr>
          <p:nvPr>
            <p:ph type="sldNum" sz="quarter" idx="2"/>
          </p:nvPr>
        </p:nvSpPr>
        <p:spPr>
          <a:xfrm>
            <a:off x="4357198" y="6623050"/>
            <a:ext cx="429605" cy="425758"/>
          </a:xfrm>
          <a:prstGeom prst="rect">
            <a:avLst/>
          </a:prstGeom>
        </p:spPr>
        <p:txBody>
          <a:bodyPr/>
          <a:lstStyle>
            <a:lvl1pPr defTabSz="219075">
              <a:defRPr sz="2100">
                <a:uFill>
                  <a:solidFill>
                    <a:srgbClr val="000000"/>
                  </a:solidFill>
                </a:uFill>
              </a:defRPr>
            </a:lvl1pPr>
          </a:lstStyle>
          <a:p>
            <a:fld id="{86CB4B4D-7CA3-9044-876B-883B54F8677D}" type="slidenum">
              <a:t>‹#›</a:t>
            </a:fld>
            <a:endParaRPr/>
          </a:p>
        </p:txBody>
      </p:sp>
    </p:spTree>
    <p:extLst>
      <p:ext uri="{BB962C8B-B14F-4D97-AF65-F5344CB8AC3E}">
        <p14:creationId xmlns:p14="http://schemas.microsoft.com/office/powerpoint/2010/main" val="3299091734"/>
      </p:ext>
    </p:extLst>
  </p:cSld>
  <p:clrMapOvr>
    <a:masterClrMapping/>
  </p:clrMapOvr>
  <p:transition spd="med"/>
</p:sldLayout>
</file>

<file path=ppt/slideLayouts/slideLayout542.xml><?xml version="1.0" encoding="utf-8"?>
<p:sldLayout xmlns:a="http://schemas.openxmlformats.org/drawingml/2006/main" xmlns:r="http://schemas.openxmlformats.org/officeDocument/2006/relationships" xmlns:p="http://schemas.openxmlformats.org/presentationml/2006/main" showMasterSp="0" type="tx">
  <p:cSld name="1_Blank Black">
    <p:bg>
      <p:bgPr>
        <a:solidFill>
          <a:srgbClr val="000000"/>
        </a:solidFill>
        <a:effectLst/>
      </p:bgPr>
    </p:bg>
    <p:spTree>
      <p:nvGrpSpPr>
        <p:cNvPr id="1" name=""/>
        <p:cNvGrpSpPr/>
        <p:nvPr/>
      </p:nvGrpSpPr>
      <p:grpSpPr>
        <a:xfrm>
          <a:off x="0" y="0"/>
          <a:ext cx="0" cy="0"/>
          <a:chOff x="0" y="0"/>
          <a:chExt cx="0" cy="0"/>
        </a:xfrm>
      </p:grpSpPr>
      <p:sp>
        <p:nvSpPr>
          <p:cNvPr id="1071" name="Title Text"/>
          <p:cNvSpPr txBox="1">
            <a:spLocks noGrp="1"/>
          </p:cNvSpPr>
          <p:nvPr>
            <p:ph type="title"/>
          </p:nvPr>
        </p:nvSpPr>
        <p:spPr>
          <a:xfrm>
            <a:off x="0" y="-228600"/>
            <a:ext cx="9144000" cy="228600"/>
          </a:xfrm>
          <a:prstGeom prst="rect">
            <a:avLst/>
          </a:prstGeom>
        </p:spPr>
        <p:txBody>
          <a:bodyPr lIns="0" tIns="0" rIns="0" bIns="0"/>
          <a:lstStyle>
            <a:lvl1pPr marL="126950" marR="86618" indent="-41672" algn="l" defTabSz="482203">
              <a:defRPr sz="900" b="1">
                <a:solidFill>
                  <a:srgbClr val="FFFFFF"/>
                </a:solidFill>
                <a:uFill>
                  <a:solidFill>
                    <a:srgbClr val="FFFFFF"/>
                  </a:solidFill>
                </a:uFill>
                <a:latin typeface="Helvetica"/>
                <a:ea typeface="Helvetica"/>
                <a:cs typeface="Helvetica"/>
                <a:sym typeface="Helvetica"/>
              </a:defRPr>
            </a:lvl1pPr>
          </a:lstStyle>
          <a:p>
            <a:r>
              <a:t>Title Text</a:t>
            </a:r>
          </a:p>
        </p:txBody>
      </p:sp>
      <p:sp>
        <p:nvSpPr>
          <p:cNvPr id="1072" name="Slide Number"/>
          <p:cNvSpPr txBox="1">
            <a:spLocks noGrp="1"/>
          </p:cNvSpPr>
          <p:nvPr>
            <p:ph type="sldNum" sz="quarter" idx="2"/>
          </p:nvPr>
        </p:nvSpPr>
        <p:spPr>
          <a:xfrm>
            <a:off x="4379640" y="6388100"/>
            <a:ext cx="384721" cy="379591"/>
          </a:xfrm>
          <a:prstGeom prst="rect">
            <a:avLst/>
          </a:prstGeom>
        </p:spPr>
        <p:txBody>
          <a:bodyPr/>
          <a:lstStyle>
            <a:lvl1pPr defTabSz="438150">
              <a:defRPr sz="1800">
                <a:solidFill>
                  <a:srgbClr val="FFFFFF"/>
                </a:solidFill>
                <a:uFill>
                  <a:solidFill>
                    <a:srgbClr val="FFFFFF"/>
                  </a:solidFill>
                </a:uFill>
                <a:latin typeface="Arial"/>
                <a:ea typeface="Arial"/>
                <a:cs typeface="Arial"/>
                <a:sym typeface="Arial"/>
              </a:defRPr>
            </a:lvl1pPr>
          </a:lstStyle>
          <a:p>
            <a:fld id="{86CB4B4D-7CA3-9044-876B-883B54F8677D}" type="slidenum">
              <a:t>‹#›</a:t>
            </a:fld>
            <a:endParaRPr/>
          </a:p>
        </p:txBody>
      </p:sp>
    </p:spTree>
    <p:extLst>
      <p:ext uri="{BB962C8B-B14F-4D97-AF65-F5344CB8AC3E}">
        <p14:creationId xmlns:p14="http://schemas.microsoft.com/office/powerpoint/2010/main" val="2100194709"/>
      </p:ext>
    </p:extLst>
  </p:cSld>
  <p:clrMapOvr>
    <a:masterClrMapping/>
  </p:clrMapOvr>
  <p:transition spd="med"/>
</p:sldLayout>
</file>

<file path=ppt/slideLayouts/slideLayout543.xml><?xml version="1.0" encoding="utf-8"?>
<p:sldLayout xmlns:a="http://schemas.openxmlformats.org/drawingml/2006/main" xmlns:r="http://schemas.openxmlformats.org/officeDocument/2006/relationships" xmlns:p="http://schemas.openxmlformats.org/presentationml/2006/main" showMasterSp="0" type="tx">
  <p:cSld name="6_Title &amp; Subtitle">
    <p:spTree>
      <p:nvGrpSpPr>
        <p:cNvPr id="1" name=""/>
        <p:cNvGrpSpPr/>
        <p:nvPr/>
      </p:nvGrpSpPr>
      <p:grpSpPr>
        <a:xfrm>
          <a:off x="0" y="0"/>
          <a:ext cx="0" cy="0"/>
          <a:chOff x="0" y="0"/>
          <a:chExt cx="0" cy="0"/>
        </a:xfrm>
      </p:grpSpPr>
      <p:sp>
        <p:nvSpPr>
          <p:cNvPr id="1079" name="Title Text"/>
          <p:cNvSpPr txBox="1">
            <a:spLocks noGrp="1"/>
          </p:cNvSpPr>
          <p:nvPr>
            <p:ph type="title"/>
          </p:nvPr>
        </p:nvSpPr>
        <p:spPr>
          <a:xfrm>
            <a:off x="666750" y="1149350"/>
            <a:ext cx="7810500" cy="2324100"/>
          </a:xfrm>
          <a:prstGeom prst="rect">
            <a:avLst/>
          </a:prstGeom>
        </p:spPr>
        <p:txBody>
          <a:bodyPr anchor="b">
            <a:normAutofit/>
          </a:bodyPr>
          <a:lstStyle>
            <a:lvl1pPr>
              <a:defRPr sz="4200">
                <a:latin typeface="Helvetica Light"/>
                <a:ea typeface="Helvetica Light"/>
                <a:cs typeface="Helvetica Light"/>
                <a:sym typeface="Helvetica Light"/>
              </a:defRPr>
            </a:lvl1pPr>
          </a:lstStyle>
          <a:p>
            <a:r>
              <a:t>Title Text</a:t>
            </a:r>
          </a:p>
        </p:txBody>
      </p:sp>
      <p:sp>
        <p:nvSpPr>
          <p:cNvPr id="1080" name="Body Level One…"/>
          <p:cNvSpPr txBox="1">
            <a:spLocks noGrp="1"/>
          </p:cNvSpPr>
          <p:nvPr>
            <p:ph type="body" sz="quarter" idx="1"/>
          </p:nvPr>
        </p:nvSpPr>
        <p:spPr>
          <a:xfrm>
            <a:off x="666750" y="3536950"/>
            <a:ext cx="7810500" cy="793750"/>
          </a:xfrm>
          <a:prstGeom prst="rect">
            <a:avLst/>
          </a:prstGeom>
        </p:spPr>
        <p:txBody>
          <a:bodyPr anchor="t">
            <a:normAutofit/>
          </a:bodyPr>
          <a:lstStyle>
            <a:lvl1pPr marL="0" indent="0" algn="ctr">
              <a:spcBef>
                <a:spcPts val="0"/>
              </a:spcBef>
              <a:buSzTx/>
              <a:buNone/>
              <a:defRPr sz="1650">
                <a:latin typeface="Helvetica Light"/>
                <a:ea typeface="Helvetica Light"/>
                <a:cs typeface="Helvetica Light"/>
                <a:sym typeface="Helvetica Light"/>
              </a:defRPr>
            </a:lvl1pPr>
            <a:lvl2pPr marL="0" indent="85725" algn="ctr">
              <a:spcBef>
                <a:spcPts val="0"/>
              </a:spcBef>
              <a:buSzTx/>
              <a:buNone/>
              <a:defRPr sz="1650">
                <a:latin typeface="Helvetica Light"/>
                <a:ea typeface="Helvetica Light"/>
                <a:cs typeface="Helvetica Light"/>
                <a:sym typeface="Helvetica Light"/>
              </a:defRPr>
            </a:lvl2pPr>
            <a:lvl3pPr marL="0" indent="171450" algn="ctr">
              <a:spcBef>
                <a:spcPts val="0"/>
              </a:spcBef>
              <a:buSzTx/>
              <a:buNone/>
              <a:defRPr sz="1650">
                <a:latin typeface="Helvetica Light"/>
                <a:ea typeface="Helvetica Light"/>
                <a:cs typeface="Helvetica Light"/>
                <a:sym typeface="Helvetica Light"/>
              </a:defRPr>
            </a:lvl3pPr>
            <a:lvl4pPr marL="0" indent="257175" algn="ctr">
              <a:spcBef>
                <a:spcPts val="0"/>
              </a:spcBef>
              <a:buSzTx/>
              <a:buNone/>
              <a:defRPr sz="1650">
                <a:latin typeface="Helvetica Light"/>
                <a:ea typeface="Helvetica Light"/>
                <a:cs typeface="Helvetica Light"/>
                <a:sym typeface="Helvetica Light"/>
              </a:defRPr>
            </a:lvl4pPr>
            <a:lvl5pPr marL="0" indent="342900" algn="ctr">
              <a:spcBef>
                <a:spcPts val="0"/>
              </a:spcBef>
              <a:buSzTx/>
              <a:buNone/>
              <a:defRPr sz="1650">
                <a:latin typeface="Helvetica Light"/>
                <a:ea typeface="Helvetica Light"/>
                <a:cs typeface="Helvetica Light"/>
                <a:sym typeface="Helvetica Light"/>
              </a:defRPr>
            </a:lvl5pPr>
          </a:lstStyle>
          <a:p>
            <a:r>
              <a:t>Body Level One</a:t>
            </a:r>
          </a:p>
          <a:p>
            <a:pPr lvl="1"/>
            <a:r>
              <a:t>Body Level Two</a:t>
            </a:r>
          </a:p>
          <a:p>
            <a:pPr lvl="2"/>
            <a:r>
              <a:t>Body Level Three</a:t>
            </a:r>
          </a:p>
          <a:p>
            <a:pPr lvl="3"/>
            <a:r>
              <a:t>Body Level Four</a:t>
            </a:r>
          </a:p>
          <a:p>
            <a:pPr lvl="4"/>
            <a:r>
              <a:t>Body Level Five</a:t>
            </a:r>
          </a:p>
        </p:txBody>
      </p:sp>
      <p:sp>
        <p:nvSpPr>
          <p:cNvPr id="1081" name="Slide Number"/>
          <p:cNvSpPr txBox="1">
            <a:spLocks noGrp="1"/>
          </p:cNvSpPr>
          <p:nvPr>
            <p:ph type="sldNum" sz="quarter" idx="2"/>
          </p:nvPr>
        </p:nvSpPr>
        <p:spPr>
          <a:xfrm>
            <a:off x="4441379" y="6540500"/>
            <a:ext cx="256480" cy="241092"/>
          </a:xfrm>
          <a:prstGeom prst="rect">
            <a:avLst/>
          </a:prstGeom>
        </p:spPr>
        <p:txBody>
          <a:bodyPr/>
          <a:lstStyle>
            <a:lvl1pPr>
              <a:defRPr>
                <a:latin typeface="Helvetica Light"/>
                <a:ea typeface="Helvetica Light"/>
                <a:cs typeface="Helvetica Light"/>
                <a:sym typeface="Helvetica Light"/>
              </a:defRPr>
            </a:lvl1pPr>
          </a:lstStyle>
          <a:p>
            <a:fld id="{86CB4B4D-7CA3-9044-876B-883B54F8677D}" type="slidenum">
              <a:t>‹#›</a:t>
            </a:fld>
            <a:endParaRPr/>
          </a:p>
        </p:txBody>
      </p:sp>
    </p:spTree>
    <p:extLst>
      <p:ext uri="{BB962C8B-B14F-4D97-AF65-F5344CB8AC3E}">
        <p14:creationId xmlns:p14="http://schemas.microsoft.com/office/powerpoint/2010/main" val="1795740957"/>
      </p:ext>
    </p:extLst>
  </p:cSld>
  <p:clrMapOvr>
    <a:masterClrMapping/>
  </p:clrMapOvr>
  <p:transition spd="med"/>
</p:sldLayout>
</file>

<file path=ppt/slideLayouts/slideLayout544.xml><?xml version="1.0" encoding="utf-8"?>
<p:sldLayout xmlns:a="http://schemas.openxmlformats.org/drawingml/2006/main" xmlns:r="http://schemas.openxmlformats.org/officeDocument/2006/relationships" xmlns:p="http://schemas.openxmlformats.org/presentationml/2006/main" showMasterSp="0" type="tx">
  <p:cSld name="4_Blank">
    <p:spTree>
      <p:nvGrpSpPr>
        <p:cNvPr id="1" name=""/>
        <p:cNvGrpSpPr/>
        <p:nvPr/>
      </p:nvGrpSpPr>
      <p:grpSpPr>
        <a:xfrm>
          <a:off x="0" y="0"/>
          <a:ext cx="0" cy="0"/>
          <a:chOff x="0" y="0"/>
          <a:chExt cx="0" cy="0"/>
        </a:xfrm>
      </p:grpSpPr>
      <p:pic>
        <p:nvPicPr>
          <p:cNvPr id="1088" name="Sand.jpg" descr="Sand.jpg"/>
          <p:cNvPicPr>
            <a:picLocks noChangeAspect="1"/>
          </p:cNvPicPr>
          <p:nvPr/>
        </p:nvPicPr>
        <p:blipFill>
          <a:blip r:embed="rId2"/>
          <a:stretch>
            <a:fillRect/>
          </a:stretch>
        </p:blipFill>
        <p:spPr>
          <a:xfrm>
            <a:off x="0" y="0"/>
            <a:ext cx="9144000" cy="6858000"/>
          </a:xfrm>
          <a:prstGeom prst="rect">
            <a:avLst/>
          </a:prstGeom>
          <a:ln w="12700">
            <a:miter lim="400000"/>
          </a:ln>
        </p:spPr>
      </p:pic>
      <p:sp>
        <p:nvSpPr>
          <p:cNvPr id="1089"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761839995"/>
      </p:ext>
    </p:extLst>
  </p:cSld>
  <p:clrMapOvr>
    <a:masterClrMapping/>
  </p:clrMapOvr>
  <p:transition spd="med"/>
</p:sldLayout>
</file>

<file path=ppt/slideLayouts/slideLayout545.xml><?xml version="1.0" encoding="utf-8"?>
<p:sldLayout xmlns:a="http://schemas.openxmlformats.org/drawingml/2006/main" xmlns:r="http://schemas.openxmlformats.org/officeDocument/2006/relationships" xmlns:p="http://schemas.openxmlformats.org/presentationml/2006/main" showMasterSp="0" type="tx">
  <p:cSld name="Quote-Reference  copy">
    <p:spTree>
      <p:nvGrpSpPr>
        <p:cNvPr id="1" name=""/>
        <p:cNvGrpSpPr/>
        <p:nvPr/>
      </p:nvGrpSpPr>
      <p:grpSpPr>
        <a:xfrm>
          <a:off x="0" y="0"/>
          <a:ext cx="0" cy="0"/>
          <a:chOff x="0" y="0"/>
          <a:chExt cx="0" cy="0"/>
        </a:xfrm>
      </p:grpSpPr>
      <p:pic>
        <p:nvPicPr>
          <p:cNvPr id="1096" name="Sand.jpg" descr="Sand.jpg"/>
          <p:cNvPicPr>
            <a:picLocks noChangeAspect="1"/>
          </p:cNvPicPr>
          <p:nvPr/>
        </p:nvPicPr>
        <p:blipFill>
          <a:blip r:embed="rId2"/>
          <a:stretch>
            <a:fillRect/>
          </a:stretch>
        </p:blipFill>
        <p:spPr>
          <a:xfrm>
            <a:off x="0" y="0"/>
            <a:ext cx="9144000" cy="6858000"/>
          </a:xfrm>
          <a:prstGeom prst="rect">
            <a:avLst/>
          </a:prstGeom>
          <a:ln w="12700">
            <a:miter lim="400000"/>
          </a:ln>
        </p:spPr>
      </p:pic>
      <p:sp>
        <p:nvSpPr>
          <p:cNvPr id="1097" name="Title Text"/>
          <p:cNvSpPr txBox="1">
            <a:spLocks noGrp="1"/>
          </p:cNvSpPr>
          <p:nvPr>
            <p:ph type="title"/>
          </p:nvPr>
        </p:nvSpPr>
        <p:spPr>
          <a:xfrm>
            <a:off x="666750" y="692150"/>
            <a:ext cx="7810500" cy="4413250"/>
          </a:xfrm>
          <a:prstGeom prst="rect">
            <a:avLst/>
          </a:prstGeom>
        </p:spPr>
        <p:txBody>
          <a:bodyPr lIns="0" tIns="0" rIns="0" bIns="0" anchor="t"/>
          <a:lstStyle>
            <a:lvl1pPr algn="l">
              <a:defRPr sz="2700">
                <a:solidFill>
                  <a:srgbClr val="E2DEAB"/>
                </a:solidFill>
                <a:latin typeface="Helvetica"/>
                <a:ea typeface="Helvetica"/>
                <a:cs typeface="Helvetica"/>
                <a:sym typeface="Helvetica"/>
              </a:defRPr>
            </a:lvl1pPr>
          </a:lstStyle>
          <a:p>
            <a:r>
              <a:t>Title Text</a:t>
            </a:r>
          </a:p>
        </p:txBody>
      </p:sp>
      <p:sp>
        <p:nvSpPr>
          <p:cNvPr id="1098" name="Body Level One…"/>
          <p:cNvSpPr txBox="1">
            <a:spLocks noGrp="1"/>
          </p:cNvSpPr>
          <p:nvPr>
            <p:ph type="body" sz="quarter" idx="1"/>
          </p:nvPr>
        </p:nvSpPr>
        <p:spPr>
          <a:xfrm>
            <a:off x="657225" y="5099050"/>
            <a:ext cx="7824788" cy="844550"/>
          </a:xfrm>
          <a:prstGeom prst="rect">
            <a:avLst/>
          </a:prstGeom>
        </p:spPr>
        <p:txBody>
          <a:bodyPr lIns="0" tIns="0" rIns="0" bIns="0" anchor="t"/>
          <a:lstStyle>
            <a:lvl1pPr marL="0" indent="0">
              <a:spcBef>
                <a:spcPts val="0"/>
              </a:spcBef>
              <a:buSzTx/>
              <a:buNone/>
              <a:defRPr sz="1350">
                <a:solidFill>
                  <a:srgbClr val="E2DEAB"/>
                </a:solidFill>
                <a:latin typeface="Helvetica"/>
                <a:ea typeface="Helvetica"/>
                <a:cs typeface="Helvetica"/>
                <a:sym typeface="Helvetica"/>
              </a:defRPr>
            </a:lvl1pPr>
            <a:lvl2pPr marL="0" indent="0">
              <a:spcBef>
                <a:spcPts val="0"/>
              </a:spcBef>
              <a:buSzTx/>
              <a:buNone/>
              <a:defRPr sz="1350">
                <a:solidFill>
                  <a:srgbClr val="E2DEAB"/>
                </a:solidFill>
                <a:latin typeface="Helvetica"/>
                <a:ea typeface="Helvetica"/>
                <a:cs typeface="Helvetica"/>
                <a:sym typeface="Helvetica"/>
              </a:defRPr>
            </a:lvl2pPr>
            <a:lvl3pPr marL="0" indent="0">
              <a:spcBef>
                <a:spcPts val="0"/>
              </a:spcBef>
              <a:buSzTx/>
              <a:buNone/>
              <a:defRPr sz="1350">
                <a:solidFill>
                  <a:srgbClr val="E2DEAB"/>
                </a:solidFill>
                <a:latin typeface="Helvetica"/>
                <a:ea typeface="Helvetica"/>
                <a:cs typeface="Helvetica"/>
                <a:sym typeface="Helvetica"/>
              </a:defRPr>
            </a:lvl3pPr>
            <a:lvl4pPr marL="0" indent="0">
              <a:spcBef>
                <a:spcPts val="0"/>
              </a:spcBef>
              <a:buSzTx/>
              <a:buNone/>
              <a:defRPr sz="1350">
                <a:solidFill>
                  <a:srgbClr val="FEFCDD"/>
                </a:solidFill>
                <a:latin typeface="Helvetica"/>
                <a:ea typeface="Helvetica"/>
                <a:cs typeface="Helvetica"/>
                <a:sym typeface="Helvetica"/>
              </a:defRPr>
            </a:lvl4pPr>
            <a:lvl5pPr marL="0" indent="0">
              <a:spcBef>
                <a:spcPts val="0"/>
              </a:spcBef>
              <a:buSzTx/>
              <a:buNone/>
              <a:defRPr sz="1350">
                <a:solidFill>
                  <a:srgbClr val="FEFCDD"/>
                </a:solidFill>
                <a:latin typeface="Helvetica"/>
                <a:ea typeface="Helvetica"/>
                <a:cs typeface="Helvetica"/>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1099"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678733803"/>
      </p:ext>
    </p:extLst>
  </p:cSld>
  <p:clrMapOvr>
    <a:masterClrMapping/>
  </p:clrMapOvr>
  <p:transition spd="med"/>
</p:sldLayout>
</file>

<file path=ppt/slideLayouts/slideLayout546.xml><?xml version="1.0" encoding="utf-8"?>
<p:sldLayout xmlns:a="http://schemas.openxmlformats.org/drawingml/2006/main" xmlns:r="http://schemas.openxmlformats.org/officeDocument/2006/relationships" xmlns:p="http://schemas.openxmlformats.org/presentationml/2006/main" showMasterSp="0" type="tx">
  <p:cSld name="1_Default - Title Slide">
    <p:spTree>
      <p:nvGrpSpPr>
        <p:cNvPr id="1" name=""/>
        <p:cNvGrpSpPr/>
        <p:nvPr/>
      </p:nvGrpSpPr>
      <p:grpSpPr>
        <a:xfrm>
          <a:off x="0" y="0"/>
          <a:ext cx="0" cy="0"/>
          <a:chOff x="0" y="0"/>
          <a:chExt cx="0" cy="0"/>
        </a:xfrm>
      </p:grpSpPr>
      <p:pic>
        <p:nvPicPr>
          <p:cNvPr id="1106" name="Relevance of Genesis in Today's World_Scripture.jpg" descr="Relevance of Genesis in Today's World_Scripture.jpg"/>
          <p:cNvPicPr>
            <a:picLocks noChangeAspect="1"/>
          </p:cNvPicPr>
          <p:nvPr/>
        </p:nvPicPr>
        <p:blipFill>
          <a:blip r:embed="rId2"/>
          <a:stretch>
            <a:fillRect/>
          </a:stretch>
        </p:blipFill>
        <p:spPr>
          <a:xfrm>
            <a:off x="-27852" y="0"/>
            <a:ext cx="9173171" cy="6878982"/>
          </a:xfrm>
          <a:prstGeom prst="rect">
            <a:avLst/>
          </a:prstGeom>
        </p:spPr>
      </p:pic>
      <p:sp>
        <p:nvSpPr>
          <p:cNvPr id="1107" name="Title Text"/>
          <p:cNvSpPr txBox="1">
            <a:spLocks noGrp="1"/>
          </p:cNvSpPr>
          <p:nvPr>
            <p:ph type="title"/>
          </p:nvPr>
        </p:nvSpPr>
        <p:spPr>
          <a:xfrm>
            <a:off x="685889" y="2130769"/>
            <a:ext cx="7773413" cy="3469932"/>
          </a:xfrm>
          <a:prstGeom prst="rect">
            <a:avLst/>
          </a:prstGeom>
          <a:ln>
            <a:round/>
          </a:ln>
        </p:spPr>
        <p:txBody>
          <a:bodyPr anchor="t"/>
          <a:lstStyle>
            <a:lvl1pPr algn="l" defTabSz="342900">
              <a:defRPr sz="4013">
                <a:solidFill>
                  <a:srgbClr val="FEFCDD"/>
                </a:solidFill>
                <a:effectLst>
                  <a:outerShdw blurRad="38100" dist="38100" dir="2700000" rotWithShape="0">
                    <a:srgbClr val="000000">
                      <a:alpha val="43137"/>
                    </a:srgbClr>
                  </a:outerShdw>
                </a:effectLst>
                <a:uFill>
                  <a:solidFill>
                    <a:srgbClr val="FEFCDD"/>
                  </a:solidFill>
                </a:uFill>
                <a:latin typeface="Helvetica"/>
                <a:ea typeface="Helvetica"/>
                <a:cs typeface="Helvetica"/>
                <a:sym typeface="Helvetica"/>
              </a:defRPr>
            </a:lvl1pPr>
          </a:lstStyle>
          <a:p>
            <a:r>
              <a:t>Title Text</a:t>
            </a:r>
          </a:p>
        </p:txBody>
      </p:sp>
      <p:sp>
        <p:nvSpPr>
          <p:cNvPr id="1108" name="Body Level One…"/>
          <p:cNvSpPr txBox="1">
            <a:spLocks noGrp="1"/>
          </p:cNvSpPr>
          <p:nvPr>
            <p:ph type="body" sz="half" idx="1"/>
          </p:nvPr>
        </p:nvSpPr>
        <p:spPr>
          <a:xfrm>
            <a:off x="1371779" y="3886200"/>
            <a:ext cx="6401634" cy="2971800"/>
          </a:xfrm>
          <a:prstGeom prst="rect">
            <a:avLst/>
          </a:prstGeom>
          <a:ln>
            <a:round/>
          </a:ln>
        </p:spPr>
        <p:txBody>
          <a:bodyPr anchor="t"/>
          <a:lstStyle>
            <a:lvl1pPr marL="0" indent="0" algn="ctr" defTabSz="342900">
              <a:spcBef>
                <a:spcPts val="0"/>
              </a:spcBef>
              <a:buClr>
                <a:srgbClr val="FEFCDD"/>
              </a:buClr>
              <a:buSzTx/>
              <a:buNone/>
              <a:defRPr sz="3000">
                <a:solidFill>
                  <a:srgbClr val="FEFCDD"/>
                </a:solidFill>
                <a:effectLst>
                  <a:outerShdw blurRad="38100" dist="38100" dir="2700000" rotWithShape="0">
                    <a:srgbClr val="000000">
                      <a:alpha val="43137"/>
                    </a:srgbClr>
                  </a:outerShdw>
                </a:effectLst>
                <a:uFill>
                  <a:solidFill>
                    <a:srgbClr val="FEFCDD"/>
                  </a:solidFill>
                </a:uFill>
                <a:latin typeface="Helvetica"/>
                <a:ea typeface="Helvetica"/>
                <a:cs typeface="Helvetica"/>
                <a:sym typeface="Helvetica"/>
              </a:defRPr>
            </a:lvl1pPr>
            <a:lvl2pPr marL="192007" indent="0" algn="ctr" defTabSz="342900">
              <a:spcBef>
                <a:spcPts val="0"/>
              </a:spcBef>
              <a:buClr>
                <a:srgbClr val="FEFCDD"/>
              </a:buClr>
              <a:buSzTx/>
              <a:buNone/>
              <a:defRPr sz="3000">
                <a:solidFill>
                  <a:srgbClr val="FEFCDD"/>
                </a:solidFill>
                <a:effectLst>
                  <a:outerShdw blurRad="38100" dist="38100" dir="2700000" rotWithShape="0">
                    <a:srgbClr val="000000">
                      <a:alpha val="43137"/>
                    </a:srgbClr>
                  </a:outerShdw>
                </a:effectLst>
                <a:uFill>
                  <a:solidFill>
                    <a:srgbClr val="FEFCDD"/>
                  </a:solidFill>
                </a:uFill>
                <a:latin typeface="Helvetica"/>
                <a:ea typeface="Helvetica"/>
                <a:cs typeface="Helvetica"/>
                <a:sym typeface="Helvetica"/>
              </a:defRPr>
            </a:lvl2pPr>
            <a:lvl3pPr marL="384014" indent="0" algn="ctr" defTabSz="342900">
              <a:spcBef>
                <a:spcPts val="0"/>
              </a:spcBef>
              <a:buClr>
                <a:srgbClr val="FEFCDD"/>
              </a:buClr>
              <a:buSzTx/>
              <a:buNone/>
              <a:defRPr sz="3000">
                <a:solidFill>
                  <a:srgbClr val="FEFCDD"/>
                </a:solidFill>
                <a:effectLst>
                  <a:outerShdw blurRad="38100" dist="38100" dir="2700000" rotWithShape="0">
                    <a:srgbClr val="000000">
                      <a:alpha val="43137"/>
                    </a:srgbClr>
                  </a:outerShdw>
                </a:effectLst>
                <a:uFill>
                  <a:solidFill>
                    <a:srgbClr val="FEFCDD"/>
                  </a:solidFill>
                </a:uFill>
                <a:latin typeface="Helvetica"/>
                <a:ea typeface="Helvetica"/>
                <a:cs typeface="Helvetica"/>
                <a:sym typeface="Helvetica"/>
              </a:defRPr>
            </a:lvl3pPr>
            <a:lvl4pPr marL="576021" indent="0" algn="ctr" defTabSz="342900">
              <a:spcBef>
                <a:spcPts val="0"/>
              </a:spcBef>
              <a:buClr>
                <a:srgbClr val="FEFCDD"/>
              </a:buClr>
              <a:buSzTx/>
              <a:buNone/>
              <a:defRPr sz="3000">
                <a:solidFill>
                  <a:srgbClr val="FEFCDD"/>
                </a:solidFill>
                <a:effectLst>
                  <a:outerShdw blurRad="38100" dist="38100" dir="2700000" rotWithShape="0">
                    <a:srgbClr val="000000">
                      <a:alpha val="43137"/>
                    </a:srgbClr>
                  </a:outerShdw>
                </a:effectLst>
                <a:uFill>
                  <a:solidFill>
                    <a:srgbClr val="FEFCDD"/>
                  </a:solidFill>
                </a:uFill>
                <a:latin typeface="Helvetica"/>
                <a:ea typeface="Helvetica"/>
                <a:cs typeface="Helvetica"/>
                <a:sym typeface="Helvetica"/>
              </a:defRPr>
            </a:lvl4pPr>
            <a:lvl5pPr marL="768029" indent="0" algn="ctr" defTabSz="342900">
              <a:spcBef>
                <a:spcPts val="0"/>
              </a:spcBef>
              <a:buClr>
                <a:srgbClr val="FEFCDD"/>
              </a:buClr>
              <a:buSzTx/>
              <a:buNone/>
              <a:defRPr sz="3000">
                <a:solidFill>
                  <a:srgbClr val="FEFCDD"/>
                </a:solidFill>
                <a:effectLst>
                  <a:outerShdw blurRad="38100" dist="38100" dir="2700000" rotWithShape="0">
                    <a:srgbClr val="000000">
                      <a:alpha val="43137"/>
                    </a:srgbClr>
                  </a:outerShdw>
                </a:effectLst>
                <a:uFill>
                  <a:solidFill>
                    <a:srgbClr val="FEFCDD"/>
                  </a:solidFill>
                </a:uFill>
                <a:latin typeface="Helvetica"/>
                <a:ea typeface="Helvetica"/>
                <a:cs typeface="Helvetica"/>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1109" name="Slide Number"/>
          <p:cNvSpPr txBox="1">
            <a:spLocks noGrp="1"/>
          </p:cNvSpPr>
          <p:nvPr>
            <p:ph type="sldNum" sz="quarter" idx="2"/>
          </p:nvPr>
        </p:nvSpPr>
        <p:spPr>
          <a:xfrm>
            <a:off x="8515278" y="6581775"/>
            <a:ext cx="171522" cy="171842"/>
          </a:xfrm>
          <a:prstGeom prst="rect">
            <a:avLst/>
          </a:prstGeom>
        </p:spPr>
        <p:txBody>
          <a:bodyPr/>
          <a:lstStyle>
            <a:lvl1pPr algn="r" defTabSz="342900">
              <a:defRPr sz="450">
                <a:uFill>
                  <a:solidFill>
                    <a:srgbClr val="000000"/>
                  </a:solidFill>
                </a:uFill>
              </a:defRPr>
            </a:lvl1pPr>
          </a:lstStyle>
          <a:p>
            <a:fld id="{86CB4B4D-7CA3-9044-876B-883B54F8677D}" type="slidenum">
              <a:t>‹#›</a:t>
            </a:fld>
            <a:endParaRPr/>
          </a:p>
        </p:txBody>
      </p:sp>
    </p:spTree>
    <p:extLst>
      <p:ext uri="{BB962C8B-B14F-4D97-AF65-F5344CB8AC3E}">
        <p14:creationId xmlns:p14="http://schemas.microsoft.com/office/powerpoint/2010/main" val="3353502467"/>
      </p:ext>
    </p:extLst>
  </p:cSld>
  <p:clrMapOvr>
    <a:masterClrMapping/>
  </p:clrMapOvr>
  <p:transition spd="med"/>
</p:sldLayout>
</file>

<file path=ppt/slideLayouts/slideLayout547.xml><?xml version="1.0" encoding="utf-8"?>
<p:sldLayout xmlns:a="http://schemas.openxmlformats.org/drawingml/2006/main" xmlns:r="http://schemas.openxmlformats.org/officeDocument/2006/relationships" xmlns:p="http://schemas.openxmlformats.org/presentationml/2006/main" showMasterSp="0" type="tx">
  <p:cSld name="Quote, Reference">
    <p:spTree>
      <p:nvGrpSpPr>
        <p:cNvPr id="1" name=""/>
        <p:cNvGrpSpPr/>
        <p:nvPr/>
      </p:nvGrpSpPr>
      <p:grpSpPr>
        <a:xfrm>
          <a:off x="0" y="0"/>
          <a:ext cx="0" cy="0"/>
          <a:chOff x="0" y="0"/>
          <a:chExt cx="0" cy="0"/>
        </a:xfrm>
      </p:grpSpPr>
      <p:pic>
        <p:nvPicPr>
          <p:cNvPr id="1116" name="Paper_Red_GeneralBG.jpg" descr="Paper_Red_GeneralBG.jpg"/>
          <p:cNvPicPr>
            <a:picLocks noChangeAspect="1"/>
          </p:cNvPicPr>
          <p:nvPr/>
        </p:nvPicPr>
        <p:blipFill>
          <a:blip r:embed="rId2"/>
          <a:stretch>
            <a:fillRect/>
          </a:stretch>
        </p:blipFill>
        <p:spPr>
          <a:xfrm>
            <a:off x="0" y="0"/>
            <a:ext cx="9144000" cy="6858000"/>
          </a:xfrm>
          <a:prstGeom prst="rect">
            <a:avLst/>
          </a:prstGeom>
          <a:ln w="12700">
            <a:miter lim="400000"/>
          </a:ln>
        </p:spPr>
      </p:pic>
      <p:sp>
        <p:nvSpPr>
          <p:cNvPr id="1117" name="Title Text"/>
          <p:cNvSpPr txBox="1">
            <a:spLocks noGrp="1"/>
          </p:cNvSpPr>
          <p:nvPr>
            <p:ph type="title"/>
          </p:nvPr>
        </p:nvSpPr>
        <p:spPr>
          <a:xfrm>
            <a:off x="666750" y="787400"/>
            <a:ext cx="7810500" cy="4318000"/>
          </a:xfrm>
          <a:prstGeom prst="rect">
            <a:avLst/>
          </a:prstGeom>
        </p:spPr>
        <p:txBody>
          <a:bodyPr lIns="0" tIns="0" rIns="0" bIns="0" anchor="t"/>
          <a:lstStyle>
            <a:lvl1pPr algn="l">
              <a:defRPr sz="2700">
                <a:solidFill>
                  <a:srgbClr val="38131A"/>
                </a:solidFill>
                <a:latin typeface="Helvetica"/>
                <a:ea typeface="Helvetica"/>
                <a:cs typeface="Helvetica"/>
                <a:sym typeface="Helvetica"/>
              </a:defRPr>
            </a:lvl1pPr>
          </a:lstStyle>
          <a:p>
            <a:r>
              <a:t>Title Text</a:t>
            </a:r>
          </a:p>
        </p:txBody>
      </p:sp>
      <p:sp>
        <p:nvSpPr>
          <p:cNvPr id="1118" name="Body Level One…"/>
          <p:cNvSpPr txBox="1">
            <a:spLocks noGrp="1"/>
          </p:cNvSpPr>
          <p:nvPr>
            <p:ph type="body" sz="quarter" idx="1"/>
          </p:nvPr>
        </p:nvSpPr>
        <p:spPr>
          <a:xfrm>
            <a:off x="657225" y="5099050"/>
            <a:ext cx="7824788" cy="844550"/>
          </a:xfrm>
          <a:prstGeom prst="rect">
            <a:avLst/>
          </a:prstGeom>
        </p:spPr>
        <p:txBody>
          <a:bodyPr lIns="0" tIns="0" rIns="0" bIns="0" anchor="b"/>
          <a:lstStyle>
            <a:lvl1pPr marL="0" indent="0">
              <a:spcBef>
                <a:spcPts val="0"/>
              </a:spcBef>
              <a:buSzTx/>
              <a:buNone/>
              <a:defRPr sz="1350">
                <a:solidFill>
                  <a:srgbClr val="38131A"/>
                </a:solidFill>
                <a:latin typeface="Helvetica"/>
                <a:ea typeface="Helvetica"/>
                <a:cs typeface="Helvetica"/>
                <a:sym typeface="Helvetica"/>
              </a:defRPr>
            </a:lvl1pPr>
            <a:lvl2pPr marL="0" indent="0">
              <a:spcBef>
                <a:spcPts val="0"/>
              </a:spcBef>
              <a:buSzTx/>
              <a:buNone/>
              <a:defRPr sz="1350">
                <a:solidFill>
                  <a:srgbClr val="38131A"/>
                </a:solidFill>
                <a:latin typeface="Helvetica"/>
                <a:ea typeface="Helvetica"/>
                <a:cs typeface="Helvetica"/>
                <a:sym typeface="Helvetica"/>
              </a:defRPr>
            </a:lvl2pPr>
            <a:lvl3pPr marL="0" indent="0">
              <a:spcBef>
                <a:spcPts val="0"/>
              </a:spcBef>
              <a:buSzTx/>
              <a:buNone/>
              <a:defRPr sz="1350">
                <a:solidFill>
                  <a:srgbClr val="38131A"/>
                </a:solidFill>
                <a:latin typeface="Helvetica"/>
                <a:ea typeface="Helvetica"/>
                <a:cs typeface="Helvetica"/>
                <a:sym typeface="Helvetica"/>
              </a:defRPr>
            </a:lvl3pPr>
            <a:lvl4pPr marL="0" indent="0">
              <a:spcBef>
                <a:spcPts val="0"/>
              </a:spcBef>
              <a:buSzTx/>
              <a:buNone/>
              <a:defRPr sz="1350">
                <a:solidFill>
                  <a:srgbClr val="FEFCDD"/>
                </a:solidFill>
                <a:latin typeface="Helvetica"/>
                <a:ea typeface="Helvetica"/>
                <a:cs typeface="Helvetica"/>
                <a:sym typeface="Helvetica"/>
              </a:defRPr>
            </a:lvl4pPr>
            <a:lvl5pPr marL="0" indent="0">
              <a:spcBef>
                <a:spcPts val="0"/>
              </a:spcBef>
              <a:buSzTx/>
              <a:buNone/>
              <a:defRPr sz="1350">
                <a:solidFill>
                  <a:srgbClr val="FEFCDD"/>
                </a:solidFill>
                <a:latin typeface="Helvetica"/>
                <a:ea typeface="Helvetica"/>
                <a:cs typeface="Helvetica"/>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1119"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177450553"/>
      </p:ext>
    </p:extLst>
  </p:cSld>
  <p:clrMapOvr>
    <a:masterClrMapping/>
  </p:clrMapOvr>
  <p:transition spd="med"/>
</p:sldLayout>
</file>

<file path=ppt/slideLayouts/slideLayout548.xml><?xml version="1.0" encoding="utf-8"?>
<p:sldLayout xmlns:a="http://schemas.openxmlformats.org/drawingml/2006/main" xmlns:r="http://schemas.openxmlformats.org/officeDocument/2006/relationships" xmlns:p="http://schemas.openxmlformats.org/presentationml/2006/main" showMasterSp="0" type="tx">
  <p:cSld name="3_Default - Title and Content copy">
    <p:spTree>
      <p:nvGrpSpPr>
        <p:cNvPr id="1" name=""/>
        <p:cNvGrpSpPr/>
        <p:nvPr/>
      </p:nvGrpSpPr>
      <p:grpSpPr>
        <a:xfrm>
          <a:off x="0" y="0"/>
          <a:ext cx="0" cy="0"/>
          <a:chOff x="0" y="0"/>
          <a:chExt cx="0" cy="0"/>
        </a:xfrm>
      </p:grpSpPr>
      <p:pic>
        <p:nvPicPr>
          <p:cNvPr id="1126" name="1600_AiGLogo_Slide_NavyWhite.png" descr="1600_AiGLogo_Slide_NavyWhite.png"/>
          <p:cNvPicPr>
            <a:picLocks noChangeAspect="1"/>
          </p:cNvPicPr>
          <p:nvPr/>
        </p:nvPicPr>
        <p:blipFill>
          <a:blip r:embed="rId2"/>
          <a:stretch>
            <a:fillRect/>
          </a:stretch>
        </p:blipFill>
        <p:spPr>
          <a:xfrm>
            <a:off x="-21836" y="-19826"/>
            <a:ext cx="9187672" cy="6897652"/>
          </a:xfrm>
          <a:prstGeom prst="rect">
            <a:avLst/>
          </a:prstGeom>
          <a:ln w="12700">
            <a:miter lim="400000"/>
          </a:ln>
        </p:spPr>
      </p:pic>
      <p:sp>
        <p:nvSpPr>
          <p:cNvPr id="1127" name="Slide Number"/>
          <p:cNvSpPr txBox="1">
            <a:spLocks noGrp="1"/>
          </p:cNvSpPr>
          <p:nvPr>
            <p:ph type="sldNum" sz="quarter" idx="2"/>
          </p:nvPr>
        </p:nvSpPr>
        <p:spPr>
          <a:xfrm>
            <a:off x="8515278" y="6581775"/>
            <a:ext cx="171522" cy="171842"/>
          </a:xfrm>
          <a:prstGeom prst="rect">
            <a:avLst/>
          </a:prstGeom>
        </p:spPr>
        <p:txBody>
          <a:bodyPr/>
          <a:lstStyle>
            <a:lvl1pPr algn="r" defTabSz="342900">
              <a:defRPr sz="450">
                <a:uFill>
                  <a:solidFill>
                    <a:srgbClr val="000000"/>
                  </a:solidFill>
                </a:uFill>
              </a:defRPr>
            </a:lvl1pPr>
          </a:lstStyle>
          <a:p>
            <a:fld id="{86CB4B4D-7CA3-9044-876B-883B54F8677D}" type="slidenum">
              <a:t>‹#›</a:t>
            </a:fld>
            <a:endParaRPr/>
          </a:p>
        </p:txBody>
      </p:sp>
    </p:spTree>
    <p:extLst>
      <p:ext uri="{BB962C8B-B14F-4D97-AF65-F5344CB8AC3E}">
        <p14:creationId xmlns:p14="http://schemas.microsoft.com/office/powerpoint/2010/main" val="2475893249"/>
      </p:ext>
    </p:extLst>
  </p:cSld>
  <p:clrMapOvr>
    <a:masterClrMapping/>
  </p:clrMapOvr>
  <p:transition spd="med"/>
</p:sldLayout>
</file>

<file path=ppt/slideLayouts/slideLayout549.xml><?xml version="1.0" encoding="utf-8"?>
<p:sldLayout xmlns:a="http://schemas.openxmlformats.org/drawingml/2006/main" xmlns:r="http://schemas.openxmlformats.org/officeDocument/2006/relationships" xmlns:p="http://schemas.openxmlformats.org/presentationml/2006/main" showMasterSp="0" type="tx">
  <p:cSld name="Title &amp; Bullets">
    <p:bg>
      <p:bgPr>
        <a:blipFill rotWithShape="1">
          <a:blip r:embed="rId2"/>
          <a:srcRect/>
          <a:stretch>
            <a:fillRect/>
          </a:stretch>
        </a:blipFill>
        <a:effectLst/>
      </p:bgPr>
    </p:bg>
    <p:spTree>
      <p:nvGrpSpPr>
        <p:cNvPr id="1" name=""/>
        <p:cNvGrpSpPr/>
        <p:nvPr/>
      </p:nvGrpSpPr>
      <p:grpSpPr>
        <a:xfrm>
          <a:off x="0" y="0"/>
          <a:ext cx="0" cy="0"/>
          <a:chOff x="0" y="0"/>
          <a:chExt cx="0" cy="0"/>
        </a:xfrm>
      </p:grpSpPr>
      <p:sp>
        <p:nvSpPr>
          <p:cNvPr id="1134" name="Title Text"/>
          <p:cNvSpPr txBox="1">
            <a:spLocks noGrp="1"/>
          </p:cNvSpPr>
          <p:nvPr>
            <p:ph type="title"/>
          </p:nvPr>
        </p:nvSpPr>
        <p:spPr>
          <a:prstGeom prst="rect">
            <a:avLst/>
          </a:prstGeom>
        </p:spPr>
        <p:txBody>
          <a:bodyPr/>
          <a:lstStyle>
            <a:lvl1pPr>
              <a:defRPr>
                <a:solidFill>
                  <a:srgbClr val="FFFFFF"/>
                </a:solidFill>
              </a:defRPr>
            </a:lvl1pPr>
          </a:lstStyle>
          <a:p>
            <a:r>
              <a:t>Title Text</a:t>
            </a:r>
          </a:p>
        </p:txBody>
      </p:sp>
      <p:sp>
        <p:nvSpPr>
          <p:cNvPr id="1135" name="Body Level One…"/>
          <p:cNvSpPr txBox="1">
            <a:spLocks noGrp="1"/>
          </p:cNvSpPr>
          <p:nvPr>
            <p:ph type="body" idx="1"/>
          </p:nvPr>
        </p:nvSpPr>
        <p:spPr>
          <a:prstGeom prst="rect">
            <a:avLst/>
          </a:prstGeom>
        </p:spPr>
        <p:txBody>
          <a:bodyPr/>
          <a:lstStyle>
            <a:lvl1pPr>
              <a:defRPr>
                <a:solidFill>
                  <a:srgbClr val="FFFFFF"/>
                </a:solidFill>
              </a:defRPr>
            </a:lvl1pPr>
            <a:lvl2pPr>
              <a:defRPr>
                <a:solidFill>
                  <a:srgbClr val="FFFFFF"/>
                </a:solidFill>
              </a:defRPr>
            </a:lvl2pPr>
            <a:lvl3pPr>
              <a:defRPr>
                <a:solidFill>
                  <a:srgbClr val="FFFFFF"/>
                </a:solidFill>
              </a:defRPr>
            </a:lvl3pPr>
            <a:lvl4pPr>
              <a:defRPr>
                <a:solidFill>
                  <a:srgbClr val="FFFFFF"/>
                </a:solidFill>
              </a:defRPr>
            </a:lvl4pPr>
            <a:lvl5pPr>
              <a:defRPr>
                <a:solidFill>
                  <a:srgbClr val="FFFFFF"/>
                </a:solidFill>
              </a:defRPr>
            </a:lvl5pPr>
          </a:lstStyle>
          <a:p>
            <a:r>
              <a:t>Body Level One</a:t>
            </a:r>
          </a:p>
          <a:p>
            <a:pPr lvl="1"/>
            <a:r>
              <a:t>Body Level Two</a:t>
            </a:r>
          </a:p>
          <a:p>
            <a:pPr lvl="2"/>
            <a:r>
              <a:t>Body Level Three</a:t>
            </a:r>
          </a:p>
          <a:p>
            <a:pPr lvl="3"/>
            <a:r>
              <a:t>Body Level Four</a:t>
            </a:r>
          </a:p>
          <a:p>
            <a:pPr lvl="4"/>
            <a:r>
              <a:t>Body Level Five</a:t>
            </a:r>
          </a:p>
        </p:txBody>
      </p:sp>
      <p:sp>
        <p:nvSpPr>
          <p:cNvPr id="1136" name="Slide Number"/>
          <p:cNvSpPr txBox="1">
            <a:spLocks noGrp="1"/>
          </p:cNvSpPr>
          <p:nvPr>
            <p:ph type="sldNum" sz="quarter" idx="2"/>
          </p:nvPr>
        </p:nvSpPr>
        <p:spPr>
          <a:prstGeom prst="rect">
            <a:avLst/>
          </a:prstGeom>
        </p:spPr>
        <p:txBody>
          <a:bodyPr/>
          <a:lstStyle>
            <a:lvl1pPr>
              <a:defRPr>
                <a:solidFill>
                  <a:srgbClr val="FFFFFF"/>
                </a:solidFill>
              </a:defRPr>
            </a:lvl1pPr>
          </a:lstStyle>
          <a:p>
            <a:fld id="{86CB4B4D-7CA3-9044-876B-883B54F8677D}" type="slidenum">
              <a:t>‹#›</a:t>
            </a:fld>
            <a:endParaRPr/>
          </a:p>
        </p:txBody>
      </p:sp>
    </p:spTree>
    <p:extLst>
      <p:ext uri="{BB962C8B-B14F-4D97-AF65-F5344CB8AC3E}">
        <p14:creationId xmlns:p14="http://schemas.microsoft.com/office/powerpoint/2010/main" val="108893681"/>
      </p:ext>
    </p:extLst>
  </p:cSld>
  <p:clrMapOvr>
    <a:masterClrMapping/>
  </p:clrMapOvr>
  <p:transition spd="med"/>
</p:sldLayout>
</file>

<file path=ppt/slideLayouts/slideLayout5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
          <p:cNvSpPr>
            <a:spLocks noGrp="1" noChangeArrowheads="1"/>
          </p:cNvSpPr>
          <p:nvPr>
            <p:ph type="dt" sz="half" idx="10"/>
          </p:nvPr>
        </p:nvSpPr>
        <p:spPr>
          <a:ln/>
        </p:spPr>
        <p:txBody>
          <a:bodyPr/>
          <a:lstStyle>
            <a:lvl1pPr>
              <a:defRPr/>
            </a:lvl1pPr>
          </a:lstStyle>
          <a:p>
            <a:pPr>
              <a:defRPr/>
            </a:pPr>
            <a:endParaRPr lang="en-US"/>
          </a:p>
        </p:txBody>
      </p:sp>
      <p:sp>
        <p:nvSpPr>
          <p:cNvPr id="6" name="Rectangle 3"/>
          <p:cNvSpPr>
            <a:spLocks noGrp="1" noChangeArrowheads="1"/>
          </p:cNvSpPr>
          <p:nvPr>
            <p:ph type="sldNum" sz="quarter" idx="11"/>
          </p:nvPr>
        </p:nvSpPr>
        <p:spPr>
          <a:ln/>
        </p:spPr>
        <p:txBody>
          <a:bodyPr/>
          <a:lstStyle>
            <a:lvl1pPr>
              <a:defRPr/>
            </a:lvl1pPr>
          </a:lstStyle>
          <a:p>
            <a:pPr>
              <a:defRPr/>
            </a:pPr>
            <a:fld id="{D8BCE68C-BA21-EF45-A585-D221C9C2387C}" type="slidenum">
              <a:rPr lang="en-US"/>
              <a:pPr>
                <a:defRPr/>
              </a:pPr>
              <a:t>‹#›</a:t>
            </a:fld>
            <a:endParaRPr lang="en-US"/>
          </a:p>
        </p:txBody>
      </p:sp>
      <p:sp>
        <p:nvSpPr>
          <p:cNvPr id="7" name="Rectangle 14"/>
          <p:cNvSpPr>
            <a:spLocks noGrp="1" noChangeArrowheads="1"/>
          </p:cNvSpPr>
          <p:nvPr>
            <p:ph type="ftr" sz="quarter"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3311208811"/>
      </p:ext>
    </p:extLst>
  </p:cSld>
  <p:clrMapOvr>
    <a:masterClrMapping/>
  </p:clrMapOvr>
</p:sldLayout>
</file>

<file path=ppt/slideLayouts/slideLayout550.xml><?xml version="1.0" encoding="utf-8"?>
<p:sldLayout xmlns:a="http://schemas.openxmlformats.org/drawingml/2006/main" xmlns:r="http://schemas.openxmlformats.org/officeDocument/2006/relationships" xmlns:p="http://schemas.openxmlformats.org/presentationml/2006/main" showMasterSp="0" type="tx">
  <p:cSld name="Bullet_Title copy">
    <p:spTree>
      <p:nvGrpSpPr>
        <p:cNvPr id="1" name=""/>
        <p:cNvGrpSpPr/>
        <p:nvPr/>
      </p:nvGrpSpPr>
      <p:grpSpPr>
        <a:xfrm>
          <a:off x="0" y="0"/>
          <a:ext cx="0" cy="0"/>
          <a:chOff x="0" y="0"/>
          <a:chExt cx="0" cy="0"/>
        </a:xfrm>
      </p:grpSpPr>
      <p:pic>
        <p:nvPicPr>
          <p:cNvPr id="1143" name="TextSlide.jpg" descr="TextSlide.jpg"/>
          <p:cNvPicPr>
            <a:picLocks noChangeAspect="1"/>
          </p:cNvPicPr>
          <p:nvPr/>
        </p:nvPicPr>
        <p:blipFill>
          <a:blip r:embed="rId2"/>
          <a:stretch>
            <a:fillRect/>
          </a:stretch>
        </p:blipFill>
        <p:spPr>
          <a:xfrm>
            <a:off x="0" y="0"/>
            <a:ext cx="9144000" cy="6858000"/>
          </a:xfrm>
          <a:prstGeom prst="rect">
            <a:avLst/>
          </a:prstGeom>
          <a:ln w="12700">
            <a:miter lim="400000"/>
          </a:ln>
        </p:spPr>
      </p:pic>
      <p:sp>
        <p:nvSpPr>
          <p:cNvPr id="1144"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7348320"/>
      </p:ext>
    </p:extLst>
  </p:cSld>
  <p:clrMapOvr>
    <a:masterClrMapping/>
  </p:clrMapOvr>
  <p:transition spd="med"/>
</p:sldLayout>
</file>

<file path=ppt/slideLayouts/slideLayout551.xml><?xml version="1.0" encoding="utf-8"?>
<p:sldLayout xmlns:a="http://schemas.openxmlformats.org/drawingml/2006/main" xmlns:r="http://schemas.openxmlformats.org/officeDocument/2006/relationships" xmlns:p="http://schemas.openxmlformats.org/presentationml/2006/main" showMasterSp="0" type="tx">
  <p:cSld name="Blue Rays copy">
    <p:spTree>
      <p:nvGrpSpPr>
        <p:cNvPr id="1" name=""/>
        <p:cNvGrpSpPr/>
        <p:nvPr/>
      </p:nvGrpSpPr>
      <p:grpSpPr>
        <a:xfrm>
          <a:off x="0" y="0"/>
          <a:ext cx="0" cy="0"/>
          <a:chOff x="0" y="0"/>
          <a:chExt cx="0" cy="0"/>
        </a:xfrm>
      </p:grpSpPr>
      <p:pic>
        <p:nvPicPr>
          <p:cNvPr id="1151" name="CreationEvangelism_BlueScripture3.jpg" descr="CreationEvangelism_BlueScripture3.jpg"/>
          <p:cNvPicPr>
            <a:picLocks noChangeAspect="1"/>
          </p:cNvPicPr>
          <p:nvPr/>
        </p:nvPicPr>
        <p:blipFill>
          <a:blip r:embed="rId2"/>
          <a:stretch>
            <a:fillRect/>
          </a:stretch>
        </p:blipFill>
        <p:spPr>
          <a:xfrm>
            <a:off x="0" y="0"/>
            <a:ext cx="9144000" cy="6858000"/>
          </a:xfrm>
          <a:prstGeom prst="rect">
            <a:avLst/>
          </a:prstGeom>
          <a:ln w="12700">
            <a:miter lim="400000"/>
          </a:ln>
        </p:spPr>
      </p:pic>
      <p:sp>
        <p:nvSpPr>
          <p:cNvPr id="1152" name="Title Text"/>
          <p:cNvSpPr txBox="1">
            <a:spLocks noGrp="1"/>
          </p:cNvSpPr>
          <p:nvPr>
            <p:ph type="title"/>
          </p:nvPr>
        </p:nvSpPr>
        <p:spPr>
          <a:xfrm>
            <a:off x="871537" y="692150"/>
            <a:ext cx="7386638" cy="781050"/>
          </a:xfrm>
          <a:prstGeom prst="rect">
            <a:avLst/>
          </a:prstGeom>
          <a:effectLst>
            <a:outerShdw blurRad="50800" dist="38100" dir="5400000" rotWithShape="0">
              <a:srgbClr val="000000">
                <a:alpha val="40000"/>
              </a:srgbClr>
            </a:outerShdw>
          </a:effectLst>
        </p:spPr>
        <p:txBody>
          <a:bodyPr lIns="0" tIns="0" rIns="0" bIns="0" anchor="t"/>
          <a:lstStyle>
            <a:lvl1pPr algn="l">
              <a:defRPr sz="2700">
                <a:solidFill>
                  <a:srgbClr val="FFFFFF"/>
                </a:solidFill>
                <a:effectLst>
                  <a:outerShdw blurRad="50800" dist="38100" dir="5400000" rotWithShape="0">
                    <a:srgbClr val="000000">
                      <a:alpha val="40000"/>
                    </a:srgbClr>
                  </a:outerShdw>
                </a:effectLst>
                <a:latin typeface="Helvetica"/>
                <a:ea typeface="Helvetica"/>
                <a:cs typeface="Helvetica"/>
                <a:sym typeface="Helvetica"/>
              </a:defRPr>
            </a:lvl1pPr>
          </a:lstStyle>
          <a:p>
            <a:r>
              <a:t>Title Text</a:t>
            </a:r>
          </a:p>
        </p:txBody>
      </p:sp>
      <p:sp>
        <p:nvSpPr>
          <p:cNvPr id="1153"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309541964"/>
      </p:ext>
    </p:extLst>
  </p:cSld>
  <p:clrMapOvr>
    <a:masterClrMapping/>
  </p:clrMapOvr>
  <p:transition spd="med"/>
</p:sldLayout>
</file>

<file path=ppt/slideLayouts/slideLayout552.xml><?xml version="1.0" encoding="utf-8"?>
<p:sldLayout xmlns:a="http://schemas.openxmlformats.org/drawingml/2006/main" xmlns:r="http://schemas.openxmlformats.org/officeDocument/2006/relationships" xmlns:p="http://schemas.openxmlformats.org/presentationml/2006/main" showMasterSp="0" type="tx">
  <p:cSld name="Default - Black copy 2">
    <p:spTree>
      <p:nvGrpSpPr>
        <p:cNvPr id="1" name=""/>
        <p:cNvGrpSpPr/>
        <p:nvPr/>
      </p:nvGrpSpPr>
      <p:grpSpPr>
        <a:xfrm>
          <a:off x="0" y="0"/>
          <a:ext cx="0" cy="0"/>
          <a:chOff x="0" y="0"/>
          <a:chExt cx="0" cy="0"/>
        </a:xfrm>
      </p:grpSpPr>
      <p:sp>
        <p:nvSpPr>
          <p:cNvPr id="1160" name="TitleAndActionSafe"/>
          <p:cNvSpPr/>
          <p:nvPr/>
        </p:nvSpPr>
        <p:spPr>
          <a:xfrm>
            <a:off x="-4763" y="0"/>
            <a:ext cx="9148763" cy="6858000"/>
          </a:xfrm>
          <a:prstGeom prst="rect">
            <a:avLst/>
          </a:prstGeom>
          <a:solidFill>
            <a:srgbClr val="000000"/>
          </a:solidFill>
          <a:ln w="25400">
            <a:solidFill>
              <a:srgbClr val="000000"/>
            </a:solidFill>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14288" tIns="14288" rIns="14288" bIns="14288"/>
          <a:lstStyle>
            <a:lvl1pPr defTabSz="914400">
              <a:defRPr>
                <a:uFill>
                  <a:solidFill>
                    <a:srgbClr val="000000"/>
                  </a:solidFill>
                </a:uFill>
              </a:defRPr>
            </a:lvl1pPr>
          </a:lstStyle>
          <a:p>
            <a:r>
              <a:rPr sz="882"/>
              <a:t>TitleAndActionSafe</a:t>
            </a:r>
          </a:p>
        </p:txBody>
      </p:sp>
      <p:sp>
        <p:nvSpPr>
          <p:cNvPr id="1161" name="Slide Number"/>
          <p:cNvSpPr txBox="1">
            <a:spLocks noGrp="1"/>
          </p:cNvSpPr>
          <p:nvPr>
            <p:ph type="sldNum" sz="quarter" idx="2"/>
          </p:nvPr>
        </p:nvSpPr>
        <p:spPr>
          <a:xfrm>
            <a:off x="8413817" y="6530975"/>
            <a:ext cx="274114" cy="274434"/>
          </a:xfrm>
          <a:prstGeom prst="rect">
            <a:avLst/>
          </a:prstGeom>
          <a:ln>
            <a:round/>
          </a:ln>
        </p:spPr>
        <p:txBody>
          <a:bodyPr lIns="101600" tIns="101600" rIns="101600" bIns="101600"/>
          <a:lstStyle>
            <a:lvl1pPr algn="r" defTabSz="342900">
              <a:defRPr sz="450">
                <a:uFill>
                  <a:solidFill>
                    <a:srgbClr val="000000"/>
                  </a:solidFill>
                </a:uFill>
              </a:defRPr>
            </a:lvl1pPr>
          </a:lstStyle>
          <a:p>
            <a:fld id="{86CB4B4D-7CA3-9044-876B-883B54F8677D}" type="slidenum">
              <a:t>‹#›</a:t>
            </a:fld>
            <a:endParaRPr/>
          </a:p>
        </p:txBody>
      </p:sp>
    </p:spTree>
    <p:extLst>
      <p:ext uri="{BB962C8B-B14F-4D97-AF65-F5344CB8AC3E}">
        <p14:creationId xmlns:p14="http://schemas.microsoft.com/office/powerpoint/2010/main" val="183126853"/>
      </p:ext>
    </p:extLst>
  </p:cSld>
  <p:clrMapOvr>
    <a:masterClrMapping/>
  </p:clrMapOvr>
  <p:transition spd="med"/>
</p:sldLayout>
</file>

<file path=ppt/slideLayouts/slideLayout553.xml><?xml version="1.0" encoding="utf-8"?>
<p:sldLayout xmlns:a="http://schemas.openxmlformats.org/drawingml/2006/main" xmlns:r="http://schemas.openxmlformats.org/officeDocument/2006/relationships" xmlns:p="http://schemas.openxmlformats.org/presentationml/2006/main" showMasterSp="0" type="tx">
  <p:cSld name="1_Blue Rays">
    <p:spTree>
      <p:nvGrpSpPr>
        <p:cNvPr id="1" name=""/>
        <p:cNvGrpSpPr/>
        <p:nvPr/>
      </p:nvGrpSpPr>
      <p:grpSpPr>
        <a:xfrm>
          <a:off x="0" y="0"/>
          <a:ext cx="0" cy="0"/>
          <a:chOff x="0" y="0"/>
          <a:chExt cx="0" cy="0"/>
        </a:xfrm>
      </p:grpSpPr>
      <p:pic>
        <p:nvPicPr>
          <p:cNvPr id="1168" name="CreationEvangelism_BlueScripture3.jpg" descr="CreationEvangelism_BlueScripture3.jpg"/>
          <p:cNvPicPr>
            <a:picLocks noChangeAspect="1"/>
          </p:cNvPicPr>
          <p:nvPr/>
        </p:nvPicPr>
        <p:blipFill>
          <a:blip r:embed="rId2"/>
          <a:stretch>
            <a:fillRect/>
          </a:stretch>
        </p:blipFill>
        <p:spPr>
          <a:xfrm>
            <a:off x="0" y="0"/>
            <a:ext cx="9144000" cy="6858000"/>
          </a:xfrm>
          <a:prstGeom prst="rect">
            <a:avLst/>
          </a:prstGeom>
          <a:ln w="12700">
            <a:miter lim="400000"/>
          </a:ln>
        </p:spPr>
      </p:pic>
      <p:sp>
        <p:nvSpPr>
          <p:cNvPr id="1169" name="Title Text"/>
          <p:cNvSpPr txBox="1">
            <a:spLocks noGrp="1"/>
          </p:cNvSpPr>
          <p:nvPr>
            <p:ph type="title"/>
          </p:nvPr>
        </p:nvSpPr>
        <p:spPr>
          <a:xfrm>
            <a:off x="890587" y="692150"/>
            <a:ext cx="7348538" cy="768350"/>
          </a:xfrm>
          <a:prstGeom prst="rect">
            <a:avLst/>
          </a:prstGeom>
          <a:effectLst>
            <a:outerShdw blurRad="50800" dist="38100" dir="5400000" rotWithShape="0">
              <a:srgbClr val="000000">
                <a:alpha val="40000"/>
              </a:srgbClr>
            </a:outerShdw>
          </a:effectLst>
        </p:spPr>
        <p:txBody>
          <a:bodyPr lIns="0" tIns="0" rIns="0" bIns="0" anchor="t"/>
          <a:lstStyle>
            <a:lvl1pPr algn="r">
              <a:defRPr sz="4313" b="1">
                <a:solidFill>
                  <a:srgbClr val="FFFFFF"/>
                </a:solidFill>
                <a:latin typeface="Helvetica"/>
                <a:ea typeface="Helvetica"/>
                <a:cs typeface="Helvetica"/>
                <a:sym typeface="Helvetica"/>
              </a:defRPr>
            </a:lvl1pPr>
          </a:lstStyle>
          <a:p>
            <a:r>
              <a:t>Title Text</a:t>
            </a:r>
          </a:p>
        </p:txBody>
      </p:sp>
      <p:sp>
        <p:nvSpPr>
          <p:cNvPr id="1170" name="Body Level One…"/>
          <p:cNvSpPr txBox="1">
            <a:spLocks noGrp="1"/>
          </p:cNvSpPr>
          <p:nvPr>
            <p:ph type="body" idx="1"/>
          </p:nvPr>
        </p:nvSpPr>
        <p:spPr>
          <a:xfrm>
            <a:off x="866775" y="1530350"/>
            <a:ext cx="7381875" cy="4679950"/>
          </a:xfrm>
          <a:prstGeom prst="rect">
            <a:avLst/>
          </a:prstGeom>
          <a:effectLst>
            <a:outerShdw blurRad="50800" dist="38100" dir="5400000" rotWithShape="0">
              <a:srgbClr val="000000">
                <a:alpha val="40000"/>
              </a:srgbClr>
            </a:outerShdw>
          </a:effectLst>
        </p:spPr>
        <p:txBody>
          <a:bodyPr lIns="0" tIns="0" rIns="0" bIns="0" anchor="t">
            <a:normAutofit/>
          </a:bodyPr>
          <a:lstStyle>
            <a:lvl1pPr marL="0" indent="0">
              <a:spcBef>
                <a:spcPts val="0"/>
              </a:spcBef>
              <a:buSzTx/>
              <a:buNone/>
              <a:defRPr sz="2700">
                <a:solidFill>
                  <a:srgbClr val="FFFFFF"/>
                </a:solidFill>
                <a:effectLst>
                  <a:outerShdw blurRad="12700" dist="38100" dir="5400000" rotWithShape="0">
                    <a:srgbClr val="000000">
                      <a:alpha val="71999"/>
                    </a:srgbClr>
                  </a:outerShdw>
                </a:effectLst>
                <a:latin typeface="Helvetica"/>
                <a:ea typeface="Helvetica"/>
                <a:cs typeface="Helvetica"/>
                <a:sym typeface="Helvetica"/>
              </a:defRPr>
            </a:lvl1pPr>
            <a:lvl2pPr marL="0" indent="0">
              <a:spcBef>
                <a:spcPts val="0"/>
              </a:spcBef>
              <a:buSzTx/>
              <a:buNone/>
              <a:defRPr sz="2700">
                <a:solidFill>
                  <a:srgbClr val="FFFFFF"/>
                </a:solidFill>
                <a:effectLst>
                  <a:outerShdw blurRad="12700" dist="38100" dir="5400000" rotWithShape="0">
                    <a:srgbClr val="000000">
                      <a:alpha val="71999"/>
                    </a:srgbClr>
                  </a:outerShdw>
                </a:effectLst>
                <a:latin typeface="Helvetica"/>
                <a:ea typeface="Helvetica"/>
                <a:cs typeface="Helvetica"/>
                <a:sym typeface="Helvetica"/>
              </a:defRPr>
            </a:lvl2pPr>
            <a:lvl3pPr marL="0" indent="0">
              <a:spcBef>
                <a:spcPts val="0"/>
              </a:spcBef>
              <a:buSzTx/>
              <a:buNone/>
              <a:defRPr sz="2700">
                <a:solidFill>
                  <a:srgbClr val="FFFFFF"/>
                </a:solidFill>
                <a:effectLst>
                  <a:outerShdw blurRad="12700" dist="38100" dir="5400000" rotWithShape="0">
                    <a:srgbClr val="000000">
                      <a:alpha val="71999"/>
                    </a:srgbClr>
                  </a:outerShdw>
                </a:effectLst>
                <a:latin typeface="Helvetica"/>
                <a:ea typeface="Helvetica"/>
                <a:cs typeface="Helvetica"/>
                <a:sym typeface="Helvetica"/>
              </a:defRPr>
            </a:lvl3pPr>
            <a:lvl4pPr marL="0" indent="0">
              <a:spcBef>
                <a:spcPts val="0"/>
              </a:spcBef>
              <a:buSzTx/>
              <a:buNone/>
              <a:defRPr sz="2700">
                <a:solidFill>
                  <a:srgbClr val="FFFFFF"/>
                </a:solidFill>
                <a:effectLst>
                  <a:outerShdw blurRad="12700" dist="38100" dir="5400000" rotWithShape="0">
                    <a:srgbClr val="000000">
                      <a:alpha val="71999"/>
                    </a:srgbClr>
                  </a:outerShdw>
                </a:effectLst>
                <a:latin typeface="Helvetica"/>
                <a:ea typeface="Helvetica"/>
                <a:cs typeface="Helvetica"/>
                <a:sym typeface="Helvetica"/>
              </a:defRPr>
            </a:lvl4pPr>
            <a:lvl5pPr marL="0" indent="0">
              <a:spcBef>
                <a:spcPts val="0"/>
              </a:spcBef>
              <a:buSzTx/>
              <a:buNone/>
              <a:defRPr sz="2700">
                <a:solidFill>
                  <a:srgbClr val="FFFFFF"/>
                </a:solidFill>
                <a:effectLst>
                  <a:outerShdw blurRad="12700" dist="38100" dir="5400000" rotWithShape="0">
                    <a:srgbClr val="000000">
                      <a:alpha val="71999"/>
                    </a:srgbClr>
                  </a:outerShdw>
                </a:effectLst>
                <a:latin typeface="Helvetica"/>
                <a:ea typeface="Helvetica"/>
                <a:cs typeface="Helvetica"/>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1171"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4251376021"/>
      </p:ext>
    </p:extLst>
  </p:cSld>
  <p:clrMapOvr>
    <a:masterClrMapping/>
  </p:clrMapOvr>
  <p:transition spd="med"/>
</p:sldLayout>
</file>

<file path=ppt/slideLayouts/slideLayout554.xml><?xml version="1.0" encoding="utf-8"?>
<p:sldLayout xmlns:a="http://schemas.openxmlformats.org/drawingml/2006/main" xmlns:r="http://schemas.openxmlformats.org/officeDocument/2006/relationships" xmlns:p="http://schemas.openxmlformats.org/presentationml/2006/main" showMasterSp="0" type="tx">
  <p:cSld name="2_Default - Black">
    <p:spTree>
      <p:nvGrpSpPr>
        <p:cNvPr id="1" name=""/>
        <p:cNvGrpSpPr/>
        <p:nvPr/>
      </p:nvGrpSpPr>
      <p:grpSpPr>
        <a:xfrm>
          <a:off x="0" y="0"/>
          <a:ext cx="0" cy="0"/>
          <a:chOff x="0" y="0"/>
          <a:chExt cx="0" cy="0"/>
        </a:xfrm>
      </p:grpSpPr>
      <p:sp>
        <p:nvSpPr>
          <p:cNvPr id="1178" name="TitleAndActionSafe"/>
          <p:cNvSpPr/>
          <p:nvPr/>
        </p:nvSpPr>
        <p:spPr>
          <a:xfrm>
            <a:off x="4762" y="0"/>
            <a:ext cx="9148763" cy="6858000"/>
          </a:xfrm>
          <a:prstGeom prst="rect">
            <a:avLst/>
          </a:prstGeom>
          <a:solidFill>
            <a:srgbClr val="000000"/>
          </a:solidFill>
          <a:ln w="25400">
            <a:solidFill>
              <a:srgbClr val="000000"/>
            </a:solidFill>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14288" tIns="14288" rIns="14288" bIns="14288"/>
          <a:lstStyle>
            <a:lvl1pPr defTabSz="914400">
              <a:buClr>
                <a:srgbClr val="000000"/>
              </a:buClr>
              <a:defRPr>
                <a:uFill>
                  <a:solidFill>
                    <a:srgbClr val="000000"/>
                  </a:solidFill>
                </a:uFill>
              </a:defRPr>
            </a:lvl1pPr>
          </a:lstStyle>
          <a:p>
            <a:r>
              <a:rPr sz="882"/>
              <a:t>TitleAndActionSafe</a:t>
            </a:r>
          </a:p>
        </p:txBody>
      </p:sp>
      <p:sp>
        <p:nvSpPr>
          <p:cNvPr id="1179" name="Slide Number"/>
          <p:cNvSpPr txBox="1">
            <a:spLocks noGrp="1"/>
          </p:cNvSpPr>
          <p:nvPr>
            <p:ph type="sldNum" sz="quarter" idx="2"/>
          </p:nvPr>
        </p:nvSpPr>
        <p:spPr>
          <a:xfrm>
            <a:off x="8413817" y="6530975"/>
            <a:ext cx="274114" cy="274434"/>
          </a:xfrm>
          <a:prstGeom prst="rect">
            <a:avLst/>
          </a:prstGeom>
          <a:ln>
            <a:round/>
          </a:ln>
        </p:spPr>
        <p:txBody>
          <a:bodyPr lIns="101600" tIns="101600" rIns="101600" bIns="101600"/>
          <a:lstStyle>
            <a:lvl1pPr algn="r" defTabSz="342900">
              <a:defRPr sz="450">
                <a:uFill>
                  <a:solidFill>
                    <a:srgbClr val="000000"/>
                  </a:solidFill>
                </a:uFill>
              </a:defRPr>
            </a:lvl1pPr>
          </a:lstStyle>
          <a:p>
            <a:fld id="{86CB4B4D-7CA3-9044-876B-883B54F8677D}" type="slidenum">
              <a:t>‹#›</a:t>
            </a:fld>
            <a:endParaRPr/>
          </a:p>
        </p:txBody>
      </p:sp>
    </p:spTree>
    <p:extLst>
      <p:ext uri="{BB962C8B-B14F-4D97-AF65-F5344CB8AC3E}">
        <p14:creationId xmlns:p14="http://schemas.microsoft.com/office/powerpoint/2010/main" val="1530148703"/>
      </p:ext>
    </p:extLst>
  </p:cSld>
  <p:clrMapOvr>
    <a:masterClrMapping/>
  </p:clrMapOvr>
  <p:transition spd="med"/>
</p:sldLayout>
</file>

<file path=ppt/slideLayouts/slideLayout555.xml><?xml version="1.0" encoding="utf-8"?>
<p:sldLayout xmlns:a="http://schemas.openxmlformats.org/drawingml/2006/main" xmlns:r="http://schemas.openxmlformats.org/officeDocument/2006/relationships" xmlns:p="http://schemas.openxmlformats.org/presentationml/2006/main" showMasterSp="0" type="tx">
  <p:cSld name="1_Astronomy copy 1">
    <p:spTree>
      <p:nvGrpSpPr>
        <p:cNvPr id="1" name=""/>
        <p:cNvGrpSpPr/>
        <p:nvPr/>
      </p:nvGrpSpPr>
      <p:grpSpPr>
        <a:xfrm>
          <a:off x="0" y="0"/>
          <a:ext cx="0" cy="0"/>
          <a:chOff x="0" y="0"/>
          <a:chExt cx="0" cy="0"/>
        </a:xfrm>
      </p:grpSpPr>
      <p:pic>
        <p:nvPicPr>
          <p:cNvPr id="1186" name="Comet-likeAstroid.jpg" descr="Comet-likeAstroid.jpg"/>
          <p:cNvPicPr>
            <a:picLocks noChangeAspect="1"/>
          </p:cNvPicPr>
          <p:nvPr/>
        </p:nvPicPr>
        <p:blipFill>
          <a:blip r:embed="rId2"/>
          <a:stretch>
            <a:fillRect/>
          </a:stretch>
        </p:blipFill>
        <p:spPr>
          <a:xfrm>
            <a:off x="0" y="0"/>
            <a:ext cx="9144000" cy="6858000"/>
          </a:xfrm>
          <a:prstGeom prst="rect">
            <a:avLst/>
          </a:prstGeom>
          <a:ln w="12700">
            <a:miter lim="400000"/>
          </a:ln>
        </p:spPr>
      </p:pic>
      <p:sp>
        <p:nvSpPr>
          <p:cNvPr id="1187" name="Title Text"/>
          <p:cNvSpPr txBox="1">
            <a:spLocks noGrp="1"/>
          </p:cNvSpPr>
          <p:nvPr>
            <p:ph type="title"/>
          </p:nvPr>
        </p:nvSpPr>
        <p:spPr>
          <a:xfrm>
            <a:off x="914400" y="692150"/>
            <a:ext cx="7329488" cy="4527550"/>
          </a:xfrm>
          <a:prstGeom prst="rect">
            <a:avLst/>
          </a:prstGeom>
          <a:effectLst>
            <a:outerShdw blurRad="50800" dist="38100" dir="5400000" rotWithShape="0">
              <a:srgbClr val="000000">
                <a:alpha val="40000"/>
              </a:srgbClr>
            </a:outerShdw>
          </a:effectLst>
        </p:spPr>
        <p:txBody>
          <a:bodyPr lIns="0" tIns="0" rIns="0" bIns="0" anchor="t"/>
          <a:lstStyle>
            <a:lvl1pPr algn="l">
              <a:defRPr sz="2700">
                <a:solidFill>
                  <a:srgbClr val="FFFFFF"/>
                </a:solidFill>
                <a:latin typeface="Helvetica"/>
                <a:ea typeface="Helvetica"/>
                <a:cs typeface="Helvetica"/>
                <a:sym typeface="Helvetica"/>
              </a:defRPr>
            </a:lvl1pPr>
          </a:lstStyle>
          <a:p>
            <a:r>
              <a:t>Title Text</a:t>
            </a:r>
          </a:p>
        </p:txBody>
      </p:sp>
      <p:sp>
        <p:nvSpPr>
          <p:cNvPr id="1188" name="Body Level One…"/>
          <p:cNvSpPr txBox="1">
            <a:spLocks noGrp="1"/>
          </p:cNvSpPr>
          <p:nvPr>
            <p:ph type="body" sz="quarter" idx="1"/>
          </p:nvPr>
        </p:nvSpPr>
        <p:spPr>
          <a:xfrm>
            <a:off x="914400" y="5219700"/>
            <a:ext cx="7329488" cy="1365250"/>
          </a:xfrm>
          <a:prstGeom prst="rect">
            <a:avLst/>
          </a:prstGeom>
          <a:effectLst>
            <a:outerShdw blurRad="50800" dist="38100" dir="5400000" rotWithShape="0">
              <a:srgbClr val="000000">
                <a:alpha val="40000"/>
              </a:srgbClr>
            </a:outerShdw>
          </a:effectLst>
        </p:spPr>
        <p:txBody>
          <a:bodyPr lIns="0" tIns="0" rIns="0" bIns="0" anchor="t"/>
          <a:lstStyle>
            <a:lvl1pPr marL="0" indent="0">
              <a:spcBef>
                <a:spcPts val="0"/>
              </a:spcBef>
              <a:buSzTx/>
              <a:buNone/>
              <a:defRPr sz="1350">
                <a:solidFill>
                  <a:srgbClr val="FFFFFF"/>
                </a:solidFill>
                <a:latin typeface="Helvetica"/>
                <a:ea typeface="Helvetica"/>
                <a:cs typeface="Helvetica"/>
                <a:sym typeface="Helvetica"/>
              </a:defRPr>
            </a:lvl1pPr>
            <a:lvl2pPr marL="0" indent="0">
              <a:spcBef>
                <a:spcPts val="0"/>
              </a:spcBef>
              <a:buSzTx/>
              <a:buNone/>
              <a:defRPr sz="1350">
                <a:solidFill>
                  <a:srgbClr val="FFFFFF"/>
                </a:solidFill>
                <a:latin typeface="Helvetica"/>
                <a:ea typeface="Helvetica"/>
                <a:cs typeface="Helvetica"/>
                <a:sym typeface="Helvetica"/>
              </a:defRPr>
            </a:lvl2pPr>
            <a:lvl3pPr marL="0" indent="0">
              <a:spcBef>
                <a:spcPts val="0"/>
              </a:spcBef>
              <a:buSzTx/>
              <a:buNone/>
              <a:defRPr sz="1350">
                <a:solidFill>
                  <a:srgbClr val="FFFFFF"/>
                </a:solidFill>
                <a:latin typeface="Helvetica"/>
                <a:ea typeface="Helvetica"/>
                <a:cs typeface="Helvetica"/>
                <a:sym typeface="Helvetica"/>
              </a:defRPr>
            </a:lvl3pPr>
            <a:lvl4pPr marL="0" indent="0">
              <a:spcBef>
                <a:spcPts val="0"/>
              </a:spcBef>
              <a:buSzTx/>
              <a:buNone/>
              <a:defRPr sz="1350">
                <a:solidFill>
                  <a:srgbClr val="FEFCDD"/>
                </a:solidFill>
                <a:latin typeface="Helvetica"/>
                <a:ea typeface="Helvetica"/>
                <a:cs typeface="Helvetica"/>
                <a:sym typeface="Helvetica"/>
              </a:defRPr>
            </a:lvl4pPr>
            <a:lvl5pPr marL="0" indent="0">
              <a:spcBef>
                <a:spcPts val="0"/>
              </a:spcBef>
              <a:buSzTx/>
              <a:buNone/>
              <a:defRPr sz="1350">
                <a:solidFill>
                  <a:srgbClr val="FEFCDD"/>
                </a:solidFill>
                <a:latin typeface="Helvetica"/>
                <a:ea typeface="Helvetica"/>
                <a:cs typeface="Helvetica"/>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1189"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217118138"/>
      </p:ext>
    </p:extLst>
  </p:cSld>
  <p:clrMapOvr>
    <a:masterClrMapping/>
  </p:clrMapOvr>
  <p:transition spd="med"/>
</p:sldLayout>
</file>

<file path=ppt/slideLayouts/slideLayout556.xml><?xml version="1.0" encoding="utf-8"?>
<p:sldLayout xmlns:a="http://schemas.openxmlformats.org/drawingml/2006/main" xmlns:r="http://schemas.openxmlformats.org/officeDocument/2006/relationships" xmlns:p="http://schemas.openxmlformats.org/presentationml/2006/main" showMasterSp="0" type="tx">
  <p:cSld name="Picture">
    <p:spTree>
      <p:nvGrpSpPr>
        <p:cNvPr id="1" name=""/>
        <p:cNvGrpSpPr/>
        <p:nvPr/>
      </p:nvGrpSpPr>
      <p:grpSpPr>
        <a:xfrm>
          <a:off x="0" y="0"/>
          <a:ext cx="0" cy="0"/>
          <a:chOff x="0" y="0"/>
          <a:chExt cx="0" cy="0"/>
        </a:xfrm>
      </p:grpSpPr>
      <p:pic>
        <p:nvPicPr>
          <p:cNvPr id="1196" name="Paper_Red_GeneralBG.jpg" descr="Paper_Red_GeneralBG.jpg"/>
          <p:cNvPicPr>
            <a:picLocks noChangeAspect="1"/>
          </p:cNvPicPr>
          <p:nvPr/>
        </p:nvPicPr>
        <p:blipFill>
          <a:blip r:embed="rId2"/>
          <a:stretch>
            <a:fillRect/>
          </a:stretch>
        </p:blipFill>
        <p:spPr>
          <a:xfrm>
            <a:off x="0" y="0"/>
            <a:ext cx="9144000" cy="6858000"/>
          </a:xfrm>
          <a:prstGeom prst="rect">
            <a:avLst/>
          </a:prstGeom>
          <a:ln w="12700">
            <a:miter lim="400000"/>
          </a:ln>
        </p:spPr>
      </p:pic>
      <p:sp>
        <p:nvSpPr>
          <p:cNvPr id="1197" name="Title Text"/>
          <p:cNvSpPr txBox="1">
            <a:spLocks noGrp="1"/>
          </p:cNvSpPr>
          <p:nvPr>
            <p:ph type="title"/>
          </p:nvPr>
        </p:nvSpPr>
        <p:spPr>
          <a:xfrm>
            <a:off x="652463" y="5486400"/>
            <a:ext cx="7839075" cy="1104900"/>
          </a:xfrm>
          <a:prstGeom prst="rect">
            <a:avLst/>
          </a:prstGeom>
        </p:spPr>
        <p:txBody>
          <a:bodyPr anchor="t"/>
          <a:lstStyle>
            <a:lvl1pPr>
              <a:defRPr sz="4125">
                <a:solidFill>
                  <a:srgbClr val="38131A"/>
                </a:solidFill>
                <a:latin typeface="Plantagenet Cherokee"/>
                <a:ea typeface="Plantagenet Cherokee"/>
                <a:cs typeface="Plantagenet Cherokee"/>
                <a:sym typeface="Plantagenet Cherokee"/>
              </a:defRPr>
            </a:lvl1pPr>
          </a:lstStyle>
          <a:p>
            <a:r>
              <a:t>Title Text</a:t>
            </a:r>
          </a:p>
        </p:txBody>
      </p:sp>
      <p:sp>
        <p:nvSpPr>
          <p:cNvPr id="1198"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993743659"/>
      </p:ext>
    </p:extLst>
  </p:cSld>
  <p:clrMapOvr>
    <a:masterClrMapping/>
  </p:clrMapOvr>
  <p:transition spd="med"/>
</p:sldLayout>
</file>

<file path=ppt/slideLayouts/slideLayout557.xml><?xml version="1.0" encoding="utf-8"?>
<p:sldLayout xmlns:a="http://schemas.openxmlformats.org/drawingml/2006/main" xmlns:r="http://schemas.openxmlformats.org/officeDocument/2006/relationships" xmlns:p="http://schemas.openxmlformats.org/presentationml/2006/main" showMasterSp="0" type="tx">
  <p:cSld name="Blue Rays blank">
    <p:spTree>
      <p:nvGrpSpPr>
        <p:cNvPr id="1" name=""/>
        <p:cNvGrpSpPr/>
        <p:nvPr/>
      </p:nvGrpSpPr>
      <p:grpSpPr>
        <a:xfrm>
          <a:off x="0" y="0"/>
          <a:ext cx="0" cy="0"/>
          <a:chOff x="0" y="0"/>
          <a:chExt cx="0" cy="0"/>
        </a:xfrm>
      </p:grpSpPr>
      <p:pic>
        <p:nvPicPr>
          <p:cNvPr id="1205" name="Untitled-2.jpg" descr="Untitled-2.jpg"/>
          <p:cNvPicPr>
            <a:picLocks noChangeAspect="1"/>
          </p:cNvPicPr>
          <p:nvPr/>
        </p:nvPicPr>
        <p:blipFill>
          <a:blip r:embed="rId2"/>
          <a:stretch>
            <a:fillRect/>
          </a:stretch>
        </p:blipFill>
        <p:spPr>
          <a:xfrm>
            <a:off x="0" y="0"/>
            <a:ext cx="9144000" cy="6858000"/>
          </a:xfrm>
          <a:prstGeom prst="rect">
            <a:avLst/>
          </a:prstGeom>
          <a:ln w="12700">
            <a:miter lim="400000"/>
          </a:ln>
        </p:spPr>
      </p:pic>
      <p:sp>
        <p:nvSpPr>
          <p:cNvPr id="1206"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983892866"/>
      </p:ext>
    </p:extLst>
  </p:cSld>
  <p:clrMapOvr>
    <a:masterClrMapping/>
  </p:clrMapOvr>
  <p:transition spd="med"/>
</p:sldLayout>
</file>

<file path=ppt/slideLayouts/slideLayout558.xml><?xml version="1.0" encoding="utf-8"?>
<p:sldLayout xmlns:a="http://schemas.openxmlformats.org/drawingml/2006/main" xmlns:r="http://schemas.openxmlformats.org/officeDocument/2006/relationships" xmlns:p="http://schemas.openxmlformats.org/presentationml/2006/main" showMasterSp="0" type="tx">
  <p:cSld name="5_Blank">
    <p:spTree>
      <p:nvGrpSpPr>
        <p:cNvPr id="1" name=""/>
        <p:cNvGrpSpPr/>
        <p:nvPr/>
      </p:nvGrpSpPr>
      <p:grpSpPr>
        <a:xfrm>
          <a:off x="0" y="0"/>
          <a:ext cx="0" cy="0"/>
          <a:chOff x="0" y="0"/>
          <a:chExt cx="0" cy="0"/>
        </a:xfrm>
      </p:grpSpPr>
      <p:pic>
        <p:nvPicPr>
          <p:cNvPr id="1213" name="Paper_Red_GeneralBG.jpg" descr="Paper_Red_GeneralBG.jpg"/>
          <p:cNvPicPr>
            <a:picLocks noChangeAspect="1"/>
          </p:cNvPicPr>
          <p:nvPr/>
        </p:nvPicPr>
        <p:blipFill>
          <a:blip r:embed="rId2"/>
          <a:stretch>
            <a:fillRect/>
          </a:stretch>
        </p:blipFill>
        <p:spPr>
          <a:xfrm>
            <a:off x="0" y="0"/>
            <a:ext cx="9144000" cy="6858000"/>
          </a:xfrm>
          <a:prstGeom prst="rect">
            <a:avLst/>
          </a:prstGeom>
          <a:ln w="12700">
            <a:miter lim="400000"/>
          </a:ln>
        </p:spPr>
      </p:pic>
      <p:sp>
        <p:nvSpPr>
          <p:cNvPr id="1214"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4284778746"/>
      </p:ext>
    </p:extLst>
  </p:cSld>
  <p:clrMapOvr>
    <a:masterClrMapping/>
  </p:clrMapOvr>
  <p:transition spd="med"/>
</p:sldLayout>
</file>

<file path=ppt/slideLayouts/slideLayout559.xml><?xml version="1.0" encoding="utf-8"?>
<p:sldLayout xmlns:a="http://schemas.openxmlformats.org/drawingml/2006/main" xmlns:r="http://schemas.openxmlformats.org/officeDocument/2006/relationships" xmlns:p="http://schemas.openxmlformats.org/presentationml/2006/main" showMasterSp="0" type="tx">
  <p:cSld name="Text">
    <p:spTree>
      <p:nvGrpSpPr>
        <p:cNvPr id="1" name=""/>
        <p:cNvGrpSpPr/>
        <p:nvPr/>
      </p:nvGrpSpPr>
      <p:grpSpPr>
        <a:xfrm>
          <a:off x="0" y="0"/>
          <a:ext cx="0" cy="0"/>
          <a:chOff x="0" y="0"/>
          <a:chExt cx="0" cy="0"/>
        </a:xfrm>
      </p:grpSpPr>
      <p:pic>
        <p:nvPicPr>
          <p:cNvPr id="1221" name="Paper_Red_GeneralBG.jpg" descr="Paper_Red_GeneralBG.jpg"/>
          <p:cNvPicPr>
            <a:picLocks noChangeAspect="1"/>
          </p:cNvPicPr>
          <p:nvPr/>
        </p:nvPicPr>
        <p:blipFill>
          <a:blip r:embed="rId2"/>
          <a:stretch>
            <a:fillRect/>
          </a:stretch>
        </p:blipFill>
        <p:spPr>
          <a:xfrm>
            <a:off x="0" y="0"/>
            <a:ext cx="9144000" cy="6858000"/>
          </a:xfrm>
          <a:prstGeom prst="rect">
            <a:avLst/>
          </a:prstGeom>
          <a:ln w="12700">
            <a:miter lim="400000"/>
          </a:ln>
        </p:spPr>
      </p:pic>
      <p:sp>
        <p:nvSpPr>
          <p:cNvPr id="1222" name="Title Text"/>
          <p:cNvSpPr txBox="1">
            <a:spLocks noGrp="1"/>
          </p:cNvSpPr>
          <p:nvPr>
            <p:ph type="title"/>
          </p:nvPr>
        </p:nvSpPr>
        <p:spPr>
          <a:xfrm>
            <a:off x="666750" y="692150"/>
            <a:ext cx="7810500" cy="5022850"/>
          </a:xfrm>
          <a:prstGeom prst="rect">
            <a:avLst/>
          </a:prstGeom>
        </p:spPr>
        <p:txBody>
          <a:bodyPr lIns="0" tIns="0" rIns="0" bIns="0" anchor="t"/>
          <a:lstStyle>
            <a:lvl1pPr algn="l">
              <a:defRPr sz="2700">
                <a:solidFill>
                  <a:srgbClr val="38131A"/>
                </a:solidFill>
                <a:latin typeface="Helvetica"/>
                <a:ea typeface="Helvetica"/>
                <a:cs typeface="Helvetica"/>
                <a:sym typeface="Helvetica"/>
              </a:defRPr>
            </a:lvl1pPr>
          </a:lstStyle>
          <a:p>
            <a:r>
              <a:t>Title Text</a:t>
            </a:r>
          </a:p>
        </p:txBody>
      </p:sp>
      <p:sp>
        <p:nvSpPr>
          <p:cNvPr id="1223"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049423389"/>
      </p:ext>
    </p:extLst>
  </p:cSld>
  <p:clrMapOvr>
    <a:masterClrMapping/>
  </p:clrMapOvr>
  <p:transition spd="med"/>
</p:sldLayout>
</file>

<file path=ppt/slideLayouts/slideLayout5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
          <p:cNvSpPr>
            <a:spLocks noGrp="1" noChangeArrowheads="1"/>
          </p:cNvSpPr>
          <p:nvPr>
            <p:ph type="dt" sz="half" idx="10"/>
          </p:nvPr>
        </p:nvSpPr>
        <p:spPr>
          <a:ln/>
        </p:spPr>
        <p:txBody>
          <a:bodyPr/>
          <a:lstStyle>
            <a:lvl1pPr>
              <a:defRPr/>
            </a:lvl1pPr>
          </a:lstStyle>
          <a:p>
            <a:pPr>
              <a:defRPr/>
            </a:pPr>
            <a:endParaRPr lang="en-US"/>
          </a:p>
        </p:txBody>
      </p:sp>
      <p:sp>
        <p:nvSpPr>
          <p:cNvPr id="5" name="Rectangle 3"/>
          <p:cNvSpPr>
            <a:spLocks noGrp="1" noChangeArrowheads="1"/>
          </p:cNvSpPr>
          <p:nvPr>
            <p:ph type="sldNum" sz="quarter" idx="11"/>
          </p:nvPr>
        </p:nvSpPr>
        <p:spPr>
          <a:ln/>
        </p:spPr>
        <p:txBody>
          <a:bodyPr/>
          <a:lstStyle>
            <a:lvl1pPr>
              <a:defRPr/>
            </a:lvl1pPr>
          </a:lstStyle>
          <a:p>
            <a:pPr>
              <a:defRPr/>
            </a:pPr>
            <a:fld id="{D86DAE28-D7C5-D443-BA92-8F1BF27624F8}" type="slidenum">
              <a:rPr lang="en-US"/>
              <a:pPr>
                <a:defRPr/>
              </a:pPr>
              <a:t>‹#›</a:t>
            </a:fld>
            <a:endParaRPr lang="en-US"/>
          </a:p>
        </p:txBody>
      </p:sp>
      <p:sp>
        <p:nvSpPr>
          <p:cNvPr id="6" name="Rectangle 14"/>
          <p:cNvSpPr>
            <a:spLocks noGrp="1" noChangeArrowheads="1"/>
          </p:cNvSpPr>
          <p:nvPr>
            <p:ph type="ftr" sz="quarter"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591740122"/>
      </p:ext>
    </p:extLst>
  </p:cSld>
  <p:clrMapOvr>
    <a:masterClrMapping/>
  </p:clrMapOvr>
</p:sldLayout>
</file>

<file path=ppt/slideLayouts/slideLayout560.xml><?xml version="1.0" encoding="utf-8"?>
<p:sldLayout xmlns:a="http://schemas.openxmlformats.org/drawingml/2006/main" xmlns:r="http://schemas.openxmlformats.org/officeDocument/2006/relationships" xmlns:p="http://schemas.openxmlformats.org/presentationml/2006/main" showMasterSp="0" type="tx">
  <p:cSld name="7_Title &amp; Subtitle">
    <p:bg>
      <p:bgPr>
        <a:blipFill rotWithShape="1">
          <a:blip r:embed="rId2"/>
          <a:srcRect/>
          <a:stretch>
            <a:fillRect/>
          </a:stretch>
        </a:blipFill>
        <a:effectLst/>
      </p:bgPr>
    </p:bg>
    <p:spTree>
      <p:nvGrpSpPr>
        <p:cNvPr id="1" name=""/>
        <p:cNvGrpSpPr/>
        <p:nvPr/>
      </p:nvGrpSpPr>
      <p:grpSpPr>
        <a:xfrm>
          <a:off x="0" y="0"/>
          <a:ext cx="0" cy="0"/>
          <a:chOff x="0" y="0"/>
          <a:chExt cx="0" cy="0"/>
        </a:xfrm>
      </p:grpSpPr>
      <p:sp>
        <p:nvSpPr>
          <p:cNvPr id="1230" name="Title Text"/>
          <p:cNvSpPr txBox="1">
            <a:spLocks noGrp="1"/>
          </p:cNvSpPr>
          <p:nvPr>
            <p:ph type="title"/>
          </p:nvPr>
        </p:nvSpPr>
        <p:spPr>
          <a:xfrm>
            <a:off x="652463" y="1149350"/>
            <a:ext cx="7839075" cy="2317750"/>
          </a:xfrm>
          <a:prstGeom prst="rect">
            <a:avLst/>
          </a:prstGeom>
        </p:spPr>
        <p:txBody>
          <a:bodyPr anchor="b"/>
          <a:lstStyle>
            <a:lvl1pPr>
              <a:defRPr>
                <a:solidFill>
                  <a:srgbClr val="FFFFFF"/>
                </a:solidFill>
              </a:defRPr>
            </a:lvl1pPr>
          </a:lstStyle>
          <a:p>
            <a:r>
              <a:t>Title Text</a:t>
            </a:r>
          </a:p>
        </p:txBody>
      </p:sp>
      <p:sp>
        <p:nvSpPr>
          <p:cNvPr id="1231" name="Body Level One…"/>
          <p:cNvSpPr txBox="1">
            <a:spLocks noGrp="1"/>
          </p:cNvSpPr>
          <p:nvPr>
            <p:ph type="body" sz="quarter" idx="1"/>
          </p:nvPr>
        </p:nvSpPr>
        <p:spPr>
          <a:xfrm>
            <a:off x="652463" y="3530600"/>
            <a:ext cx="7839075" cy="793750"/>
          </a:xfrm>
          <a:prstGeom prst="rect">
            <a:avLst/>
          </a:prstGeom>
        </p:spPr>
        <p:txBody>
          <a:bodyPr anchor="t"/>
          <a:lstStyle>
            <a:lvl1pPr marL="0" indent="0" algn="ctr">
              <a:spcBef>
                <a:spcPts val="0"/>
              </a:spcBef>
              <a:buSzTx/>
              <a:buNone/>
              <a:defRPr sz="1800">
                <a:solidFill>
                  <a:srgbClr val="FFFFFF"/>
                </a:solidFill>
              </a:defRPr>
            </a:lvl1pPr>
            <a:lvl2pPr marL="0" indent="0" algn="ctr">
              <a:spcBef>
                <a:spcPts val="0"/>
              </a:spcBef>
              <a:buSzTx/>
              <a:buNone/>
              <a:defRPr sz="1800">
                <a:solidFill>
                  <a:srgbClr val="FFFFFF"/>
                </a:solidFill>
              </a:defRPr>
            </a:lvl2pPr>
            <a:lvl3pPr marL="0" indent="0" algn="ctr">
              <a:spcBef>
                <a:spcPts val="0"/>
              </a:spcBef>
              <a:buSzTx/>
              <a:buNone/>
              <a:defRPr sz="1800">
                <a:solidFill>
                  <a:srgbClr val="FFFFFF"/>
                </a:solidFill>
              </a:defRPr>
            </a:lvl3pPr>
            <a:lvl4pPr marL="0" indent="0" algn="ctr">
              <a:spcBef>
                <a:spcPts val="0"/>
              </a:spcBef>
              <a:buSzTx/>
              <a:buNone/>
              <a:defRPr sz="1800">
                <a:solidFill>
                  <a:srgbClr val="FFFFFF"/>
                </a:solidFill>
              </a:defRPr>
            </a:lvl4pPr>
            <a:lvl5pPr marL="0" indent="0" algn="ctr">
              <a:spcBef>
                <a:spcPts val="0"/>
              </a:spcBef>
              <a:buSzTx/>
              <a:buNone/>
              <a:defRPr sz="1800">
                <a:solidFill>
                  <a:srgbClr val="FFFFFF"/>
                </a:solidFill>
              </a:defRPr>
            </a:lvl5pPr>
          </a:lstStyle>
          <a:p>
            <a:r>
              <a:t>Body Level One</a:t>
            </a:r>
          </a:p>
          <a:p>
            <a:pPr lvl="1"/>
            <a:r>
              <a:t>Body Level Two</a:t>
            </a:r>
          </a:p>
          <a:p>
            <a:pPr lvl="2"/>
            <a:r>
              <a:t>Body Level Three</a:t>
            </a:r>
          </a:p>
          <a:p>
            <a:pPr lvl="3"/>
            <a:r>
              <a:t>Body Level Four</a:t>
            </a:r>
          </a:p>
          <a:p>
            <a:pPr lvl="4"/>
            <a:r>
              <a:t>Body Level Five</a:t>
            </a:r>
          </a:p>
        </p:txBody>
      </p:sp>
      <p:sp>
        <p:nvSpPr>
          <p:cNvPr id="1232" name="Slide Number"/>
          <p:cNvSpPr txBox="1">
            <a:spLocks noGrp="1"/>
          </p:cNvSpPr>
          <p:nvPr>
            <p:ph type="sldNum" sz="quarter" idx="2"/>
          </p:nvPr>
        </p:nvSpPr>
        <p:spPr>
          <a:prstGeom prst="rect">
            <a:avLst/>
          </a:prstGeom>
        </p:spPr>
        <p:txBody>
          <a:bodyPr/>
          <a:lstStyle>
            <a:lvl1pPr>
              <a:defRPr>
                <a:solidFill>
                  <a:srgbClr val="FFFFFF"/>
                </a:solidFill>
              </a:defRPr>
            </a:lvl1pPr>
          </a:lstStyle>
          <a:p>
            <a:fld id="{86CB4B4D-7CA3-9044-876B-883B54F8677D}" type="slidenum">
              <a:t>‹#›</a:t>
            </a:fld>
            <a:endParaRPr/>
          </a:p>
        </p:txBody>
      </p:sp>
    </p:spTree>
    <p:extLst>
      <p:ext uri="{BB962C8B-B14F-4D97-AF65-F5344CB8AC3E}">
        <p14:creationId xmlns:p14="http://schemas.microsoft.com/office/powerpoint/2010/main" val="1319361974"/>
      </p:ext>
    </p:extLst>
  </p:cSld>
  <p:clrMapOvr>
    <a:masterClrMapping/>
  </p:clrMapOvr>
  <p:transition spd="med"/>
</p:sldLayout>
</file>

<file path=ppt/slideLayouts/slideLayout561.xml><?xml version="1.0" encoding="utf-8"?>
<p:sldLayout xmlns:a="http://schemas.openxmlformats.org/drawingml/2006/main" xmlns:r="http://schemas.openxmlformats.org/officeDocument/2006/relationships" xmlns:p="http://schemas.openxmlformats.org/presentationml/2006/main" showMasterSp="0" type="tx">
  <p:cSld name="Hard Grunge copy 2">
    <p:spTree>
      <p:nvGrpSpPr>
        <p:cNvPr id="1" name=""/>
        <p:cNvGrpSpPr/>
        <p:nvPr/>
      </p:nvGrpSpPr>
      <p:grpSpPr>
        <a:xfrm>
          <a:off x="0" y="0"/>
          <a:ext cx="0" cy="0"/>
          <a:chOff x="0" y="0"/>
          <a:chExt cx="0" cy="0"/>
        </a:xfrm>
      </p:grpSpPr>
      <p:pic>
        <p:nvPicPr>
          <p:cNvPr id="1239" name="Hardgrunge.jpg" descr="Hardgrunge.jpg"/>
          <p:cNvPicPr>
            <a:picLocks noChangeAspect="1"/>
          </p:cNvPicPr>
          <p:nvPr/>
        </p:nvPicPr>
        <p:blipFill>
          <a:blip r:embed="rId2"/>
          <a:stretch>
            <a:fillRect/>
          </a:stretch>
        </p:blipFill>
        <p:spPr>
          <a:xfrm>
            <a:off x="0" y="0"/>
            <a:ext cx="9144000" cy="6858000"/>
          </a:xfrm>
          <a:prstGeom prst="rect">
            <a:avLst/>
          </a:prstGeom>
          <a:ln w="12700">
            <a:miter lim="400000"/>
          </a:ln>
        </p:spPr>
      </p:pic>
      <p:sp>
        <p:nvSpPr>
          <p:cNvPr id="1240"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255779968"/>
      </p:ext>
    </p:extLst>
  </p:cSld>
  <p:clrMapOvr>
    <a:masterClrMapping/>
  </p:clrMapOvr>
  <p:transition spd="med"/>
</p:sldLayout>
</file>

<file path=ppt/slideLayouts/slideLayout562.xml><?xml version="1.0" encoding="utf-8"?>
<p:sldLayout xmlns:a="http://schemas.openxmlformats.org/drawingml/2006/main" xmlns:r="http://schemas.openxmlformats.org/officeDocument/2006/relationships" xmlns:p="http://schemas.openxmlformats.org/presentationml/2006/main" showMasterSp="0" type="tx">
  <p:cSld name="2_Default - Title Slide">
    <p:spTree>
      <p:nvGrpSpPr>
        <p:cNvPr id="1" name=""/>
        <p:cNvGrpSpPr/>
        <p:nvPr/>
      </p:nvGrpSpPr>
      <p:grpSpPr>
        <a:xfrm>
          <a:off x="0" y="0"/>
          <a:ext cx="0" cy="0"/>
          <a:chOff x="0" y="0"/>
          <a:chExt cx="0" cy="0"/>
        </a:xfrm>
      </p:grpSpPr>
      <p:pic>
        <p:nvPicPr>
          <p:cNvPr id="1247" name="Relevance of Genesis in Today's World_Scripture.jpg" descr="Relevance of Genesis in Today's World_Scripture.jpg"/>
          <p:cNvPicPr>
            <a:picLocks noChangeAspect="1"/>
          </p:cNvPicPr>
          <p:nvPr/>
        </p:nvPicPr>
        <p:blipFill>
          <a:blip r:embed="rId2"/>
          <a:stretch>
            <a:fillRect/>
          </a:stretch>
        </p:blipFill>
        <p:spPr>
          <a:xfrm>
            <a:off x="0" y="0"/>
            <a:ext cx="9144000" cy="6858000"/>
          </a:xfrm>
          <a:prstGeom prst="rect">
            <a:avLst/>
          </a:prstGeom>
          <a:ln w="12700">
            <a:miter lim="400000"/>
          </a:ln>
        </p:spPr>
      </p:pic>
      <p:sp>
        <p:nvSpPr>
          <p:cNvPr id="1248" name="Title Text"/>
          <p:cNvSpPr txBox="1">
            <a:spLocks noGrp="1"/>
          </p:cNvSpPr>
          <p:nvPr>
            <p:ph type="title"/>
          </p:nvPr>
        </p:nvSpPr>
        <p:spPr>
          <a:xfrm>
            <a:off x="685889" y="2130769"/>
            <a:ext cx="7773413" cy="3469932"/>
          </a:xfrm>
          <a:prstGeom prst="rect">
            <a:avLst/>
          </a:prstGeom>
          <a:ln>
            <a:round/>
          </a:ln>
        </p:spPr>
        <p:txBody>
          <a:bodyPr anchor="t"/>
          <a:lstStyle>
            <a:lvl1pPr algn="l" defTabSz="342900">
              <a:defRPr sz="4013">
                <a:solidFill>
                  <a:srgbClr val="FEFCDD"/>
                </a:solidFill>
                <a:effectLst>
                  <a:outerShdw blurRad="38100" dist="38100" dir="2700000" rotWithShape="0">
                    <a:srgbClr val="000000">
                      <a:alpha val="43137"/>
                    </a:srgbClr>
                  </a:outerShdw>
                </a:effectLst>
                <a:uFill>
                  <a:solidFill>
                    <a:srgbClr val="FEFCDD"/>
                  </a:solidFill>
                </a:uFill>
                <a:latin typeface="Helvetica"/>
                <a:ea typeface="Helvetica"/>
                <a:cs typeface="Helvetica"/>
                <a:sym typeface="Helvetica"/>
              </a:defRPr>
            </a:lvl1pPr>
          </a:lstStyle>
          <a:p>
            <a:r>
              <a:t>Title Text</a:t>
            </a:r>
          </a:p>
        </p:txBody>
      </p:sp>
      <p:sp>
        <p:nvSpPr>
          <p:cNvPr id="1249" name="Body Level One…"/>
          <p:cNvSpPr txBox="1">
            <a:spLocks noGrp="1"/>
          </p:cNvSpPr>
          <p:nvPr>
            <p:ph type="body" sz="half" idx="1"/>
          </p:nvPr>
        </p:nvSpPr>
        <p:spPr>
          <a:xfrm>
            <a:off x="1371779" y="3886200"/>
            <a:ext cx="6401634" cy="2971800"/>
          </a:xfrm>
          <a:prstGeom prst="rect">
            <a:avLst/>
          </a:prstGeom>
          <a:ln>
            <a:round/>
          </a:ln>
        </p:spPr>
        <p:txBody>
          <a:bodyPr anchor="t"/>
          <a:lstStyle>
            <a:lvl1pPr marL="0" indent="0" algn="ctr" defTabSz="342900">
              <a:spcBef>
                <a:spcPts val="0"/>
              </a:spcBef>
              <a:buClr>
                <a:srgbClr val="FEFCDD"/>
              </a:buClr>
              <a:buSzTx/>
              <a:buNone/>
              <a:defRPr sz="3000">
                <a:solidFill>
                  <a:srgbClr val="FEFCDD"/>
                </a:solidFill>
                <a:effectLst>
                  <a:outerShdw blurRad="38100" dist="38100" dir="2700000" rotWithShape="0">
                    <a:srgbClr val="000000">
                      <a:alpha val="43137"/>
                    </a:srgbClr>
                  </a:outerShdw>
                </a:effectLst>
                <a:uFill>
                  <a:solidFill>
                    <a:srgbClr val="FEFCDD"/>
                  </a:solidFill>
                </a:uFill>
                <a:latin typeface="Helvetica"/>
                <a:ea typeface="Helvetica"/>
                <a:cs typeface="Helvetica"/>
                <a:sym typeface="Helvetica"/>
              </a:defRPr>
            </a:lvl1pPr>
            <a:lvl2pPr marL="192007" indent="0" algn="ctr" defTabSz="342900">
              <a:spcBef>
                <a:spcPts val="0"/>
              </a:spcBef>
              <a:buClr>
                <a:srgbClr val="FEFCDD"/>
              </a:buClr>
              <a:buSzTx/>
              <a:buNone/>
              <a:defRPr sz="3000">
                <a:solidFill>
                  <a:srgbClr val="FEFCDD"/>
                </a:solidFill>
                <a:effectLst>
                  <a:outerShdw blurRad="38100" dist="38100" dir="2700000" rotWithShape="0">
                    <a:srgbClr val="000000">
                      <a:alpha val="43137"/>
                    </a:srgbClr>
                  </a:outerShdw>
                </a:effectLst>
                <a:uFill>
                  <a:solidFill>
                    <a:srgbClr val="FEFCDD"/>
                  </a:solidFill>
                </a:uFill>
                <a:latin typeface="Helvetica"/>
                <a:ea typeface="Helvetica"/>
                <a:cs typeface="Helvetica"/>
                <a:sym typeface="Helvetica"/>
              </a:defRPr>
            </a:lvl2pPr>
            <a:lvl3pPr marL="384014" indent="0" algn="ctr" defTabSz="342900">
              <a:spcBef>
                <a:spcPts val="0"/>
              </a:spcBef>
              <a:buClr>
                <a:srgbClr val="FEFCDD"/>
              </a:buClr>
              <a:buSzTx/>
              <a:buNone/>
              <a:defRPr sz="3000">
                <a:solidFill>
                  <a:srgbClr val="FEFCDD"/>
                </a:solidFill>
                <a:effectLst>
                  <a:outerShdw blurRad="38100" dist="38100" dir="2700000" rotWithShape="0">
                    <a:srgbClr val="000000">
                      <a:alpha val="43137"/>
                    </a:srgbClr>
                  </a:outerShdw>
                </a:effectLst>
                <a:uFill>
                  <a:solidFill>
                    <a:srgbClr val="FEFCDD"/>
                  </a:solidFill>
                </a:uFill>
                <a:latin typeface="Helvetica"/>
                <a:ea typeface="Helvetica"/>
                <a:cs typeface="Helvetica"/>
                <a:sym typeface="Helvetica"/>
              </a:defRPr>
            </a:lvl3pPr>
            <a:lvl4pPr marL="576021" indent="0" algn="ctr" defTabSz="342900">
              <a:spcBef>
                <a:spcPts val="0"/>
              </a:spcBef>
              <a:buClr>
                <a:srgbClr val="FEFCDD"/>
              </a:buClr>
              <a:buSzTx/>
              <a:buNone/>
              <a:defRPr sz="3000">
                <a:solidFill>
                  <a:srgbClr val="FEFCDD"/>
                </a:solidFill>
                <a:effectLst>
                  <a:outerShdw blurRad="38100" dist="38100" dir="2700000" rotWithShape="0">
                    <a:srgbClr val="000000">
                      <a:alpha val="43137"/>
                    </a:srgbClr>
                  </a:outerShdw>
                </a:effectLst>
                <a:uFill>
                  <a:solidFill>
                    <a:srgbClr val="FEFCDD"/>
                  </a:solidFill>
                </a:uFill>
                <a:latin typeface="Helvetica"/>
                <a:ea typeface="Helvetica"/>
                <a:cs typeface="Helvetica"/>
                <a:sym typeface="Helvetica"/>
              </a:defRPr>
            </a:lvl4pPr>
            <a:lvl5pPr marL="768029" indent="0" algn="ctr" defTabSz="342900">
              <a:spcBef>
                <a:spcPts val="0"/>
              </a:spcBef>
              <a:buClr>
                <a:srgbClr val="FEFCDD"/>
              </a:buClr>
              <a:buSzTx/>
              <a:buNone/>
              <a:defRPr sz="3000">
                <a:solidFill>
                  <a:srgbClr val="FEFCDD"/>
                </a:solidFill>
                <a:effectLst>
                  <a:outerShdw blurRad="38100" dist="38100" dir="2700000" rotWithShape="0">
                    <a:srgbClr val="000000">
                      <a:alpha val="43137"/>
                    </a:srgbClr>
                  </a:outerShdw>
                </a:effectLst>
                <a:uFill>
                  <a:solidFill>
                    <a:srgbClr val="FEFCDD"/>
                  </a:solidFill>
                </a:uFill>
                <a:latin typeface="Helvetica"/>
                <a:ea typeface="Helvetica"/>
                <a:cs typeface="Helvetica"/>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1250" name="Slide Number"/>
          <p:cNvSpPr txBox="1">
            <a:spLocks noGrp="1"/>
          </p:cNvSpPr>
          <p:nvPr>
            <p:ph type="sldNum" sz="quarter" idx="2"/>
          </p:nvPr>
        </p:nvSpPr>
        <p:spPr>
          <a:xfrm>
            <a:off x="8515278" y="6581775"/>
            <a:ext cx="171522" cy="171842"/>
          </a:xfrm>
          <a:prstGeom prst="rect">
            <a:avLst/>
          </a:prstGeom>
        </p:spPr>
        <p:txBody>
          <a:bodyPr/>
          <a:lstStyle>
            <a:lvl1pPr algn="r" defTabSz="342900">
              <a:defRPr sz="450">
                <a:uFill>
                  <a:solidFill>
                    <a:srgbClr val="000000"/>
                  </a:solidFill>
                </a:uFill>
              </a:defRPr>
            </a:lvl1pPr>
          </a:lstStyle>
          <a:p>
            <a:fld id="{86CB4B4D-7CA3-9044-876B-883B54F8677D}" type="slidenum">
              <a:t>‹#›</a:t>
            </a:fld>
            <a:endParaRPr/>
          </a:p>
        </p:txBody>
      </p:sp>
    </p:spTree>
    <p:extLst>
      <p:ext uri="{BB962C8B-B14F-4D97-AF65-F5344CB8AC3E}">
        <p14:creationId xmlns:p14="http://schemas.microsoft.com/office/powerpoint/2010/main" val="1336044086"/>
      </p:ext>
    </p:extLst>
  </p:cSld>
  <p:clrMapOvr>
    <a:masterClrMapping/>
  </p:clrMapOvr>
  <p:transition spd="med"/>
</p:sldLayout>
</file>

<file path=ppt/slideLayouts/slideLayout563.xml><?xml version="1.0" encoding="utf-8"?>
<p:sldLayout xmlns:a="http://schemas.openxmlformats.org/drawingml/2006/main" xmlns:r="http://schemas.openxmlformats.org/officeDocument/2006/relationships" xmlns:p="http://schemas.openxmlformats.org/presentationml/2006/main" showMasterSp="0" type="tx">
  <p:cSld name="Default - 3_Title and Content copy 4">
    <p:spTree>
      <p:nvGrpSpPr>
        <p:cNvPr id="1" name=""/>
        <p:cNvGrpSpPr/>
        <p:nvPr/>
      </p:nvGrpSpPr>
      <p:grpSpPr>
        <a:xfrm>
          <a:off x="0" y="0"/>
          <a:ext cx="0" cy="0"/>
          <a:chOff x="0" y="0"/>
          <a:chExt cx="0" cy="0"/>
        </a:xfrm>
      </p:grpSpPr>
      <p:pic>
        <p:nvPicPr>
          <p:cNvPr id="1257" name="Relevance of Genesis in Today's World_Scripture.jpg" descr="Relevance of Genesis in Today's World_Scripture.jpg"/>
          <p:cNvPicPr>
            <a:picLocks noChangeAspect="1"/>
          </p:cNvPicPr>
          <p:nvPr/>
        </p:nvPicPr>
        <p:blipFill>
          <a:blip r:embed="rId2"/>
          <a:stretch>
            <a:fillRect/>
          </a:stretch>
        </p:blipFill>
        <p:spPr>
          <a:xfrm>
            <a:off x="0" y="0"/>
            <a:ext cx="9144000" cy="6858000"/>
          </a:xfrm>
          <a:prstGeom prst="rect">
            <a:avLst/>
          </a:prstGeom>
          <a:ln w="12700">
            <a:miter lim="400000"/>
          </a:ln>
        </p:spPr>
      </p:pic>
      <p:sp>
        <p:nvSpPr>
          <p:cNvPr id="1258" name="Click to edit Master text styles"/>
          <p:cNvSpPr txBox="1">
            <a:spLocks noGrp="1"/>
          </p:cNvSpPr>
          <p:nvPr>
            <p:ph type="body" sz="quarter" idx="21"/>
          </p:nvPr>
        </p:nvSpPr>
        <p:spPr>
          <a:xfrm>
            <a:off x="657438" y="5410200"/>
            <a:ext cx="7825807" cy="850901"/>
          </a:xfrm>
          <a:prstGeom prst="rect">
            <a:avLst/>
          </a:prstGeom>
          <a:ln w="9525">
            <a:round/>
          </a:ln>
        </p:spPr>
        <p:txBody>
          <a:bodyPr lIns="0" tIns="0" rIns="0" bIns="0" anchor="t"/>
          <a:lstStyle>
            <a:lvl1pPr marL="0" indent="0" defTabSz="342900">
              <a:spcBef>
                <a:spcPts val="0"/>
              </a:spcBef>
              <a:buClr>
                <a:srgbClr val="FFFED5"/>
              </a:buClr>
              <a:buSzTx/>
              <a:buNone/>
              <a:defRPr sz="1350">
                <a:solidFill>
                  <a:srgbClr val="FFFED5"/>
                </a:solidFill>
                <a:effectLst>
                  <a:outerShdw blurRad="38100" dist="38100" dir="2700000" rotWithShape="0">
                    <a:srgbClr val="000000">
                      <a:alpha val="43137"/>
                    </a:srgbClr>
                  </a:outerShdw>
                </a:effectLst>
                <a:uFill>
                  <a:solidFill>
                    <a:srgbClr val="FFFED5"/>
                  </a:solidFill>
                </a:uFill>
                <a:latin typeface="Helvetica"/>
                <a:ea typeface="Helvetica"/>
                <a:cs typeface="Helvetica"/>
                <a:sym typeface="Helvetica"/>
              </a:defRPr>
            </a:lvl1pPr>
          </a:lstStyle>
          <a:p>
            <a:r>
              <a:t>Click to edit Master text styles</a:t>
            </a:r>
          </a:p>
        </p:txBody>
      </p:sp>
      <p:sp>
        <p:nvSpPr>
          <p:cNvPr id="1259" name="Body Level One…"/>
          <p:cNvSpPr txBox="1">
            <a:spLocks noGrp="1"/>
          </p:cNvSpPr>
          <p:nvPr>
            <p:ph type="body" idx="1"/>
          </p:nvPr>
        </p:nvSpPr>
        <p:spPr>
          <a:xfrm>
            <a:off x="662073" y="749300"/>
            <a:ext cx="7825807" cy="4622800"/>
          </a:xfrm>
          <a:prstGeom prst="rect">
            <a:avLst/>
          </a:prstGeom>
          <a:ln w="9525">
            <a:round/>
          </a:ln>
        </p:spPr>
        <p:txBody>
          <a:bodyPr lIns="0" tIns="0" rIns="0" bIns="0" anchor="t"/>
          <a:lstStyle>
            <a:lvl1pPr marL="0" indent="0" defTabSz="342900">
              <a:spcBef>
                <a:spcPts val="0"/>
              </a:spcBef>
              <a:buClr>
                <a:srgbClr val="FEFCDD"/>
              </a:buClr>
              <a:buSzTx/>
              <a:buNone/>
              <a:defRPr sz="3000">
                <a:solidFill>
                  <a:srgbClr val="FEFCDD"/>
                </a:solidFill>
                <a:effectLst>
                  <a:outerShdw blurRad="38100" dist="38100" dir="2700000" rotWithShape="0">
                    <a:srgbClr val="000000">
                      <a:alpha val="43137"/>
                    </a:srgbClr>
                  </a:outerShdw>
                </a:effectLst>
                <a:uFill>
                  <a:solidFill>
                    <a:srgbClr val="FEFCDD"/>
                  </a:solidFill>
                </a:uFill>
                <a:latin typeface="Helvetica"/>
                <a:ea typeface="Helvetica"/>
                <a:cs typeface="Helvetica"/>
                <a:sym typeface="Helvetica"/>
              </a:defRPr>
            </a:lvl1pPr>
            <a:lvl2pPr marL="0" indent="0" defTabSz="342900">
              <a:spcBef>
                <a:spcPts val="0"/>
              </a:spcBef>
              <a:buClr>
                <a:srgbClr val="FEFCDD"/>
              </a:buClr>
              <a:buSzTx/>
              <a:buNone/>
              <a:defRPr sz="3000">
                <a:solidFill>
                  <a:srgbClr val="FEFCDD"/>
                </a:solidFill>
                <a:effectLst>
                  <a:outerShdw blurRad="38100" dist="38100" dir="2700000" rotWithShape="0">
                    <a:srgbClr val="000000">
                      <a:alpha val="43137"/>
                    </a:srgbClr>
                  </a:outerShdw>
                </a:effectLst>
                <a:uFill>
                  <a:solidFill>
                    <a:srgbClr val="FEFCDD"/>
                  </a:solidFill>
                </a:uFill>
                <a:latin typeface="Helvetica"/>
                <a:ea typeface="Helvetica"/>
                <a:cs typeface="Helvetica"/>
                <a:sym typeface="Helvetica"/>
              </a:defRPr>
            </a:lvl2pPr>
            <a:lvl3pPr marL="0" indent="0" defTabSz="342900">
              <a:spcBef>
                <a:spcPts val="0"/>
              </a:spcBef>
              <a:buClr>
                <a:srgbClr val="FEFCDD"/>
              </a:buClr>
              <a:buSzTx/>
              <a:buNone/>
              <a:defRPr sz="3000">
                <a:solidFill>
                  <a:srgbClr val="FEFCDD"/>
                </a:solidFill>
                <a:effectLst>
                  <a:outerShdw blurRad="38100" dist="38100" dir="2700000" rotWithShape="0">
                    <a:srgbClr val="000000">
                      <a:alpha val="43137"/>
                    </a:srgbClr>
                  </a:outerShdw>
                </a:effectLst>
                <a:uFill>
                  <a:solidFill>
                    <a:srgbClr val="FEFCDD"/>
                  </a:solidFill>
                </a:uFill>
                <a:latin typeface="Helvetica"/>
                <a:ea typeface="Helvetica"/>
                <a:cs typeface="Helvetica"/>
                <a:sym typeface="Helvetica"/>
              </a:defRPr>
            </a:lvl3pPr>
            <a:lvl4pPr marL="0" indent="0" defTabSz="342900">
              <a:spcBef>
                <a:spcPts val="0"/>
              </a:spcBef>
              <a:buClr>
                <a:srgbClr val="FEFCDD"/>
              </a:buClr>
              <a:buSzTx/>
              <a:buNone/>
              <a:defRPr sz="3000">
                <a:solidFill>
                  <a:srgbClr val="FEFCDD"/>
                </a:solidFill>
                <a:effectLst>
                  <a:outerShdw blurRad="38100" dist="38100" dir="2700000" rotWithShape="0">
                    <a:srgbClr val="000000">
                      <a:alpha val="43137"/>
                    </a:srgbClr>
                  </a:outerShdw>
                </a:effectLst>
                <a:uFill>
                  <a:solidFill>
                    <a:srgbClr val="FEFCDD"/>
                  </a:solidFill>
                </a:uFill>
                <a:latin typeface="Helvetica"/>
                <a:ea typeface="Helvetica"/>
                <a:cs typeface="Helvetica"/>
                <a:sym typeface="Helvetica"/>
              </a:defRPr>
            </a:lvl4pPr>
            <a:lvl5pPr marL="0" indent="0" defTabSz="342900">
              <a:spcBef>
                <a:spcPts val="0"/>
              </a:spcBef>
              <a:buClr>
                <a:srgbClr val="FEFCDD"/>
              </a:buClr>
              <a:buSzTx/>
              <a:buNone/>
              <a:defRPr sz="3000">
                <a:solidFill>
                  <a:srgbClr val="FEFCDD"/>
                </a:solidFill>
                <a:effectLst>
                  <a:outerShdw blurRad="38100" dist="38100" dir="2700000" rotWithShape="0">
                    <a:srgbClr val="000000">
                      <a:alpha val="43137"/>
                    </a:srgbClr>
                  </a:outerShdw>
                </a:effectLst>
                <a:uFill>
                  <a:solidFill>
                    <a:srgbClr val="FEFCDD"/>
                  </a:solidFill>
                </a:uFill>
                <a:latin typeface="Helvetica"/>
                <a:ea typeface="Helvetica"/>
                <a:cs typeface="Helvetica"/>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1260" name="Slide Number"/>
          <p:cNvSpPr txBox="1">
            <a:spLocks noGrp="1"/>
          </p:cNvSpPr>
          <p:nvPr>
            <p:ph type="sldNum" sz="quarter" idx="2"/>
          </p:nvPr>
        </p:nvSpPr>
        <p:spPr>
          <a:xfrm>
            <a:off x="8515278" y="6581775"/>
            <a:ext cx="171522" cy="171842"/>
          </a:xfrm>
          <a:prstGeom prst="rect">
            <a:avLst/>
          </a:prstGeom>
        </p:spPr>
        <p:txBody>
          <a:bodyPr/>
          <a:lstStyle>
            <a:lvl1pPr algn="r" defTabSz="342900">
              <a:defRPr sz="450">
                <a:uFill>
                  <a:solidFill>
                    <a:srgbClr val="000000"/>
                  </a:solidFill>
                </a:uFill>
              </a:defRPr>
            </a:lvl1pPr>
          </a:lstStyle>
          <a:p>
            <a:fld id="{86CB4B4D-7CA3-9044-876B-883B54F8677D}" type="slidenum">
              <a:t>‹#›</a:t>
            </a:fld>
            <a:endParaRPr/>
          </a:p>
        </p:txBody>
      </p:sp>
    </p:spTree>
    <p:extLst>
      <p:ext uri="{BB962C8B-B14F-4D97-AF65-F5344CB8AC3E}">
        <p14:creationId xmlns:p14="http://schemas.microsoft.com/office/powerpoint/2010/main" val="1652452252"/>
      </p:ext>
    </p:extLst>
  </p:cSld>
  <p:clrMapOvr>
    <a:masterClrMapping/>
  </p:clrMapOvr>
  <p:transition spd="med"/>
</p:sldLayout>
</file>

<file path=ppt/slideLayouts/slideLayout564.xml><?xml version="1.0" encoding="utf-8"?>
<p:sldLayout xmlns:a="http://schemas.openxmlformats.org/drawingml/2006/main" xmlns:r="http://schemas.openxmlformats.org/officeDocument/2006/relationships" xmlns:p="http://schemas.openxmlformats.org/presentationml/2006/main" showMasterSp="0" type="tx">
  <p:cSld name="3_Default - Title and Content copy 2">
    <p:spTree>
      <p:nvGrpSpPr>
        <p:cNvPr id="1" name=""/>
        <p:cNvGrpSpPr/>
        <p:nvPr/>
      </p:nvGrpSpPr>
      <p:grpSpPr>
        <a:xfrm>
          <a:off x="0" y="0"/>
          <a:ext cx="0" cy="0"/>
          <a:chOff x="0" y="0"/>
          <a:chExt cx="0" cy="0"/>
        </a:xfrm>
      </p:grpSpPr>
      <p:pic>
        <p:nvPicPr>
          <p:cNvPr id="1267" name="Relevance of Genesis in Today's World_Scripture.jpg" descr="Relevance of Genesis in Today's World_Scripture.jpg"/>
          <p:cNvPicPr>
            <a:picLocks noChangeAspect="1"/>
          </p:cNvPicPr>
          <p:nvPr/>
        </p:nvPicPr>
        <p:blipFill>
          <a:blip r:embed="rId2"/>
          <a:stretch>
            <a:fillRect/>
          </a:stretch>
        </p:blipFill>
        <p:spPr>
          <a:xfrm>
            <a:off x="0" y="0"/>
            <a:ext cx="9144000" cy="6858000"/>
          </a:xfrm>
          <a:prstGeom prst="rect">
            <a:avLst/>
          </a:prstGeom>
          <a:ln w="12700">
            <a:miter lim="400000"/>
          </a:ln>
        </p:spPr>
      </p:pic>
      <p:sp>
        <p:nvSpPr>
          <p:cNvPr id="1268" name="Title Text"/>
          <p:cNvSpPr txBox="1">
            <a:spLocks noGrp="1"/>
          </p:cNvSpPr>
          <p:nvPr>
            <p:ph type="title"/>
          </p:nvPr>
        </p:nvSpPr>
        <p:spPr>
          <a:xfrm>
            <a:off x="666837" y="685800"/>
            <a:ext cx="7811517" cy="965201"/>
          </a:xfrm>
          <a:prstGeom prst="rect">
            <a:avLst/>
          </a:prstGeom>
          <a:ln>
            <a:round/>
          </a:ln>
        </p:spPr>
        <p:txBody>
          <a:bodyPr anchor="t"/>
          <a:lstStyle>
            <a:lvl1pPr algn="l" defTabSz="342900">
              <a:defRPr sz="4013">
                <a:solidFill>
                  <a:srgbClr val="FEFCDD"/>
                </a:solidFill>
                <a:effectLst>
                  <a:outerShdw blurRad="38100" dist="38100" dir="2700000" rotWithShape="0">
                    <a:srgbClr val="000000">
                      <a:alpha val="43137"/>
                    </a:srgbClr>
                  </a:outerShdw>
                </a:effectLst>
                <a:uFill>
                  <a:solidFill>
                    <a:srgbClr val="FEFCDD"/>
                  </a:solidFill>
                </a:uFill>
                <a:latin typeface="Helvetica"/>
                <a:ea typeface="Helvetica"/>
                <a:cs typeface="Helvetica"/>
                <a:sym typeface="Helvetica"/>
              </a:defRPr>
            </a:lvl1pPr>
          </a:lstStyle>
          <a:p>
            <a:r>
              <a:t>Title Text</a:t>
            </a:r>
          </a:p>
        </p:txBody>
      </p:sp>
      <p:sp>
        <p:nvSpPr>
          <p:cNvPr id="1269" name="Body Level One…"/>
          <p:cNvSpPr txBox="1">
            <a:spLocks noGrp="1"/>
          </p:cNvSpPr>
          <p:nvPr>
            <p:ph type="body" idx="1"/>
          </p:nvPr>
        </p:nvSpPr>
        <p:spPr>
          <a:xfrm>
            <a:off x="662073" y="1485900"/>
            <a:ext cx="7825807" cy="5372100"/>
          </a:xfrm>
          <a:prstGeom prst="rect">
            <a:avLst/>
          </a:prstGeom>
          <a:ln>
            <a:round/>
          </a:ln>
        </p:spPr>
        <p:txBody>
          <a:bodyPr anchor="t"/>
          <a:lstStyle>
            <a:lvl1pPr marL="0" indent="0" defTabSz="342900">
              <a:spcBef>
                <a:spcPts val="0"/>
              </a:spcBef>
              <a:buClr>
                <a:srgbClr val="FEFCDD"/>
              </a:buClr>
              <a:buSzTx/>
              <a:buNone/>
              <a:defRPr sz="3000">
                <a:solidFill>
                  <a:srgbClr val="FEFCDD"/>
                </a:solidFill>
                <a:effectLst>
                  <a:outerShdw blurRad="38100" dist="38100" dir="2700000" rotWithShape="0">
                    <a:srgbClr val="000000">
                      <a:alpha val="43137"/>
                    </a:srgbClr>
                  </a:outerShdw>
                </a:effectLst>
                <a:uFill>
                  <a:solidFill>
                    <a:srgbClr val="FEFCDD"/>
                  </a:solidFill>
                </a:uFill>
                <a:latin typeface="Helvetica"/>
                <a:ea typeface="Helvetica"/>
                <a:cs typeface="Helvetica"/>
                <a:sym typeface="Helvetica"/>
              </a:defRPr>
            </a:lvl1pPr>
            <a:lvl2pPr marL="0" indent="0" defTabSz="342900">
              <a:spcBef>
                <a:spcPts val="0"/>
              </a:spcBef>
              <a:buClr>
                <a:srgbClr val="FEFCDD"/>
              </a:buClr>
              <a:buSzTx/>
              <a:buNone/>
              <a:defRPr sz="3000">
                <a:solidFill>
                  <a:srgbClr val="FEFCDD"/>
                </a:solidFill>
                <a:effectLst>
                  <a:outerShdw blurRad="38100" dist="38100" dir="2700000" rotWithShape="0">
                    <a:srgbClr val="000000">
                      <a:alpha val="43137"/>
                    </a:srgbClr>
                  </a:outerShdw>
                </a:effectLst>
                <a:uFill>
                  <a:solidFill>
                    <a:srgbClr val="FEFCDD"/>
                  </a:solidFill>
                </a:uFill>
                <a:latin typeface="Helvetica"/>
                <a:ea typeface="Helvetica"/>
                <a:cs typeface="Helvetica"/>
                <a:sym typeface="Helvetica"/>
              </a:defRPr>
            </a:lvl2pPr>
            <a:lvl3pPr marL="0" indent="0" defTabSz="342900">
              <a:spcBef>
                <a:spcPts val="0"/>
              </a:spcBef>
              <a:buClr>
                <a:srgbClr val="FEFCDD"/>
              </a:buClr>
              <a:buSzTx/>
              <a:buNone/>
              <a:defRPr sz="3000">
                <a:solidFill>
                  <a:srgbClr val="FEFCDD"/>
                </a:solidFill>
                <a:effectLst>
                  <a:outerShdw blurRad="38100" dist="38100" dir="2700000" rotWithShape="0">
                    <a:srgbClr val="000000">
                      <a:alpha val="43137"/>
                    </a:srgbClr>
                  </a:outerShdw>
                </a:effectLst>
                <a:uFill>
                  <a:solidFill>
                    <a:srgbClr val="FEFCDD"/>
                  </a:solidFill>
                </a:uFill>
                <a:latin typeface="Helvetica"/>
                <a:ea typeface="Helvetica"/>
                <a:cs typeface="Helvetica"/>
                <a:sym typeface="Helvetica"/>
              </a:defRPr>
            </a:lvl3pPr>
            <a:lvl4pPr marL="0" indent="0" defTabSz="342900">
              <a:spcBef>
                <a:spcPts val="0"/>
              </a:spcBef>
              <a:buClr>
                <a:srgbClr val="FEFCDD"/>
              </a:buClr>
              <a:buSzTx/>
              <a:buNone/>
              <a:defRPr sz="3000">
                <a:solidFill>
                  <a:srgbClr val="FEFCDD"/>
                </a:solidFill>
                <a:effectLst>
                  <a:outerShdw blurRad="38100" dist="38100" dir="2700000" rotWithShape="0">
                    <a:srgbClr val="000000">
                      <a:alpha val="43137"/>
                    </a:srgbClr>
                  </a:outerShdw>
                </a:effectLst>
                <a:uFill>
                  <a:solidFill>
                    <a:srgbClr val="FEFCDD"/>
                  </a:solidFill>
                </a:uFill>
                <a:latin typeface="Helvetica"/>
                <a:ea typeface="Helvetica"/>
                <a:cs typeface="Helvetica"/>
                <a:sym typeface="Helvetica"/>
              </a:defRPr>
            </a:lvl4pPr>
            <a:lvl5pPr marL="0" indent="0" defTabSz="342900">
              <a:spcBef>
                <a:spcPts val="0"/>
              </a:spcBef>
              <a:buClr>
                <a:srgbClr val="FEFCDD"/>
              </a:buClr>
              <a:buSzTx/>
              <a:buNone/>
              <a:defRPr sz="3000">
                <a:solidFill>
                  <a:srgbClr val="FEFCDD"/>
                </a:solidFill>
                <a:effectLst>
                  <a:outerShdw blurRad="38100" dist="38100" dir="2700000" rotWithShape="0">
                    <a:srgbClr val="000000">
                      <a:alpha val="43137"/>
                    </a:srgbClr>
                  </a:outerShdw>
                </a:effectLst>
                <a:uFill>
                  <a:solidFill>
                    <a:srgbClr val="FEFCDD"/>
                  </a:solidFill>
                </a:uFill>
                <a:latin typeface="Helvetica"/>
                <a:ea typeface="Helvetica"/>
                <a:cs typeface="Helvetica"/>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1270" name="Slide Number"/>
          <p:cNvSpPr txBox="1">
            <a:spLocks noGrp="1"/>
          </p:cNvSpPr>
          <p:nvPr>
            <p:ph type="sldNum" sz="quarter" idx="2"/>
          </p:nvPr>
        </p:nvSpPr>
        <p:spPr>
          <a:xfrm>
            <a:off x="8515278" y="6581775"/>
            <a:ext cx="171522" cy="171842"/>
          </a:xfrm>
          <a:prstGeom prst="rect">
            <a:avLst/>
          </a:prstGeom>
        </p:spPr>
        <p:txBody>
          <a:bodyPr/>
          <a:lstStyle>
            <a:lvl1pPr algn="r" defTabSz="342900">
              <a:defRPr sz="450">
                <a:uFill>
                  <a:solidFill>
                    <a:srgbClr val="000000"/>
                  </a:solidFill>
                </a:uFill>
              </a:defRPr>
            </a:lvl1pPr>
          </a:lstStyle>
          <a:p>
            <a:fld id="{86CB4B4D-7CA3-9044-876B-883B54F8677D}" type="slidenum">
              <a:t>‹#›</a:t>
            </a:fld>
            <a:endParaRPr/>
          </a:p>
        </p:txBody>
      </p:sp>
    </p:spTree>
    <p:extLst>
      <p:ext uri="{BB962C8B-B14F-4D97-AF65-F5344CB8AC3E}">
        <p14:creationId xmlns:p14="http://schemas.microsoft.com/office/powerpoint/2010/main" val="233813064"/>
      </p:ext>
    </p:extLst>
  </p:cSld>
  <p:clrMapOvr>
    <a:masterClrMapping/>
  </p:clrMapOvr>
  <p:transition spd="med"/>
</p:sldLayout>
</file>

<file path=ppt/slideLayouts/slideLayout565.xml><?xml version="1.0" encoding="utf-8"?>
<p:sldLayout xmlns:a="http://schemas.openxmlformats.org/drawingml/2006/main" xmlns:r="http://schemas.openxmlformats.org/officeDocument/2006/relationships" xmlns:p="http://schemas.openxmlformats.org/presentationml/2006/main" showMasterSp="0" type="tx">
  <p:cSld name="1_Relevance copy">
    <p:spTree>
      <p:nvGrpSpPr>
        <p:cNvPr id="1" name=""/>
        <p:cNvGrpSpPr/>
        <p:nvPr/>
      </p:nvGrpSpPr>
      <p:grpSpPr>
        <a:xfrm>
          <a:off x="0" y="0"/>
          <a:ext cx="0" cy="0"/>
          <a:chOff x="0" y="0"/>
          <a:chExt cx="0" cy="0"/>
        </a:xfrm>
      </p:grpSpPr>
      <p:pic>
        <p:nvPicPr>
          <p:cNvPr id="1277" name="Relevance of Genesis in Today's World_Scripture.jpg" descr="Relevance of Genesis in Today's World_Scripture.jpg"/>
          <p:cNvPicPr>
            <a:picLocks noChangeAspect="1"/>
          </p:cNvPicPr>
          <p:nvPr/>
        </p:nvPicPr>
        <p:blipFill>
          <a:blip r:embed="rId2"/>
          <a:stretch>
            <a:fillRect/>
          </a:stretch>
        </p:blipFill>
        <p:spPr>
          <a:xfrm>
            <a:off x="0" y="0"/>
            <a:ext cx="9144000" cy="6858000"/>
          </a:xfrm>
          <a:prstGeom prst="rect">
            <a:avLst/>
          </a:prstGeom>
          <a:ln w="12700">
            <a:miter lim="400000"/>
          </a:ln>
        </p:spPr>
      </p:pic>
      <p:sp>
        <p:nvSpPr>
          <p:cNvPr id="1278"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635251001"/>
      </p:ext>
    </p:extLst>
  </p:cSld>
  <p:clrMapOvr>
    <a:masterClrMapping/>
  </p:clrMapOvr>
  <p:transition spd="med"/>
</p:sldLayout>
</file>

<file path=ppt/slideLayouts/slideLayout566.xml><?xml version="1.0" encoding="utf-8"?>
<p:sldLayout xmlns:a="http://schemas.openxmlformats.org/drawingml/2006/main" xmlns:r="http://schemas.openxmlformats.org/officeDocument/2006/relationships" xmlns:p="http://schemas.openxmlformats.org/presentationml/2006/main" showMasterSp="0" type="tx">
  <p:cSld name="Dons template">
    <p:spTree>
      <p:nvGrpSpPr>
        <p:cNvPr id="1" name=""/>
        <p:cNvGrpSpPr/>
        <p:nvPr/>
      </p:nvGrpSpPr>
      <p:grpSpPr>
        <a:xfrm>
          <a:off x="0" y="0"/>
          <a:ext cx="0" cy="0"/>
          <a:chOff x="0" y="0"/>
          <a:chExt cx="0" cy="0"/>
        </a:xfrm>
      </p:grpSpPr>
      <p:sp>
        <p:nvSpPr>
          <p:cNvPr id="1285" name="Title Text"/>
          <p:cNvSpPr txBox="1">
            <a:spLocks noGrp="1"/>
          </p:cNvSpPr>
          <p:nvPr>
            <p:ph type="title"/>
          </p:nvPr>
        </p:nvSpPr>
        <p:spPr>
          <a:xfrm>
            <a:off x="685800" y="381000"/>
            <a:ext cx="7772400" cy="1600200"/>
          </a:xfrm>
          <a:prstGeom prst="rect">
            <a:avLst/>
          </a:prstGeom>
        </p:spPr>
        <p:txBody>
          <a:bodyPr/>
          <a:lstStyle>
            <a:lvl1pPr marL="30480" marR="30480" defTabSz="685800">
              <a:defRPr sz="3300">
                <a:uFill>
                  <a:solidFill>
                    <a:srgbClr val="000000"/>
                  </a:solidFill>
                </a:uFill>
                <a:latin typeface="Arial"/>
                <a:ea typeface="Arial"/>
                <a:cs typeface="Arial"/>
                <a:sym typeface="Arial"/>
              </a:defRPr>
            </a:lvl1pPr>
          </a:lstStyle>
          <a:p>
            <a:r>
              <a:t>Title Text</a:t>
            </a:r>
          </a:p>
        </p:txBody>
      </p:sp>
      <p:sp>
        <p:nvSpPr>
          <p:cNvPr id="1286" name="Body Level One…"/>
          <p:cNvSpPr txBox="1">
            <a:spLocks noGrp="1"/>
          </p:cNvSpPr>
          <p:nvPr>
            <p:ph type="body" idx="1"/>
          </p:nvPr>
        </p:nvSpPr>
        <p:spPr>
          <a:xfrm>
            <a:off x="685800" y="1981200"/>
            <a:ext cx="7772400" cy="4876800"/>
          </a:xfrm>
          <a:prstGeom prst="rect">
            <a:avLst/>
          </a:prstGeom>
        </p:spPr>
        <p:txBody>
          <a:bodyPr anchor="t"/>
          <a:lstStyle>
            <a:lvl1pPr marL="143828" marR="30480" indent="-128588" defTabSz="685800">
              <a:spcBef>
                <a:spcPts val="525"/>
              </a:spcBef>
              <a:buSzPct val="100000"/>
              <a:defRPr sz="2400">
                <a:uFill>
                  <a:solidFill>
                    <a:srgbClr val="000000"/>
                  </a:solidFill>
                </a:uFill>
                <a:latin typeface="Arial"/>
                <a:ea typeface="Arial"/>
                <a:cs typeface="Arial"/>
                <a:sym typeface="Arial"/>
              </a:defRPr>
            </a:lvl1pPr>
            <a:lvl2pPr marL="293846" marR="30480" indent="-107156" defTabSz="685800">
              <a:spcBef>
                <a:spcPts val="450"/>
              </a:spcBef>
              <a:buSzPct val="100000"/>
              <a:buChar char="–"/>
              <a:defRPr>
                <a:uFill>
                  <a:solidFill>
                    <a:srgbClr val="000000"/>
                  </a:solidFill>
                </a:uFill>
                <a:latin typeface="Arial"/>
                <a:ea typeface="Arial"/>
                <a:cs typeface="Arial"/>
                <a:sym typeface="Arial"/>
              </a:defRPr>
            </a:lvl2pPr>
            <a:lvl3pPr marL="443865" marR="30480" indent="-85725" defTabSz="685800">
              <a:spcBef>
                <a:spcPts val="413"/>
              </a:spcBef>
              <a:buSzPct val="100000"/>
              <a:defRPr sz="1800">
                <a:uFill>
                  <a:solidFill>
                    <a:srgbClr val="000000"/>
                  </a:solidFill>
                </a:uFill>
                <a:latin typeface="Arial"/>
                <a:ea typeface="Arial"/>
                <a:cs typeface="Arial"/>
                <a:sym typeface="Arial"/>
              </a:defRPr>
            </a:lvl3pPr>
            <a:lvl4pPr marL="615315" marR="30480" indent="-85725" defTabSz="685800">
              <a:spcBef>
                <a:spcPts val="338"/>
              </a:spcBef>
              <a:buSzPct val="100000"/>
              <a:buChar char="–"/>
              <a:defRPr sz="1500">
                <a:uFill>
                  <a:solidFill>
                    <a:srgbClr val="000000"/>
                  </a:solidFill>
                </a:uFill>
                <a:latin typeface="Arial"/>
                <a:ea typeface="Arial"/>
                <a:cs typeface="Arial"/>
                <a:sym typeface="Arial"/>
              </a:defRPr>
            </a:lvl4pPr>
            <a:lvl5pPr marL="786765" marR="30480" indent="-85725" defTabSz="685800">
              <a:spcBef>
                <a:spcPts val="338"/>
              </a:spcBef>
              <a:buSzPct val="100000"/>
              <a:buChar char="»"/>
              <a:defRPr sz="1500">
                <a:uFill>
                  <a:solidFill>
                    <a:srgbClr val="000000"/>
                  </a:solidFill>
                </a:u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287" name="Slide Number"/>
          <p:cNvSpPr txBox="1">
            <a:spLocks noGrp="1"/>
          </p:cNvSpPr>
          <p:nvPr>
            <p:ph type="sldNum" sz="quarter" idx="2"/>
          </p:nvPr>
        </p:nvSpPr>
        <p:spPr>
          <a:xfrm>
            <a:off x="7375063" y="6248400"/>
            <a:ext cx="259687" cy="264175"/>
          </a:xfrm>
          <a:prstGeom prst="rect">
            <a:avLst/>
          </a:prstGeom>
        </p:spPr>
        <p:txBody>
          <a:bodyPr/>
          <a:lstStyle>
            <a:lvl1pPr defTabSz="438150">
              <a:defRPr sz="1050">
                <a:uFill>
                  <a:solidFill>
                    <a:srgbClr val="000000"/>
                  </a:solidFill>
                </a:uFill>
                <a:latin typeface="Times New Roman"/>
                <a:ea typeface="Times New Roman"/>
                <a:cs typeface="Times New Roman"/>
                <a:sym typeface="Times New Roman"/>
              </a:defRPr>
            </a:lvl1pPr>
          </a:lstStyle>
          <a:p>
            <a:fld id="{86CB4B4D-7CA3-9044-876B-883B54F8677D}" type="slidenum">
              <a:t>‹#›</a:t>
            </a:fld>
            <a:endParaRPr/>
          </a:p>
        </p:txBody>
      </p:sp>
    </p:spTree>
    <p:extLst>
      <p:ext uri="{BB962C8B-B14F-4D97-AF65-F5344CB8AC3E}">
        <p14:creationId xmlns:p14="http://schemas.microsoft.com/office/powerpoint/2010/main" val="2072127867"/>
      </p:ext>
    </p:extLst>
  </p:cSld>
  <p:clrMapOvr>
    <a:masterClrMapping/>
  </p:clrMapOvr>
  <p:transition spd="med"/>
</p:sldLayout>
</file>

<file path=ppt/slideLayouts/slideLayout567.xml><?xml version="1.0" encoding="utf-8"?>
<p:sldLayout xmlns:a="http://schemas.openxmlformats.org/drawingml/2006/main" xmlns:r="http://schemas.openxmlformats.org/officeDocument/2006/relationships" xmlns:p="http://schemas.openxmlformats.org/presentationml/2006/main" showMasterSp="0" type="tx">
  <p:cSld name="1_Default - Title Slide copy 1">
    <p:spTree>
      <p:nvGrpSpPr>
        <p:cNvPr id="1" name=""/>
        <p:cNvGrpSpPr/>
        <p:nvPr/>
      </p:nvGrpSpPr>
      <p:grpSpPr>
        <a:xfrm>
          <a:off x="0" y="0"/>
          <a:ext cx="0" cy="0"/>
          <a:chOff x="0" y="0"/>
          <a:chExt cx="0" cy="0"/>
        </a:xfrm>
      </p:grpSpPr>
      <p:pic>
        <p:nvPicPr>
          <p:cNvPr id="1294" name="Relevance of Genesis in Today's World_Scripture.jpg" descr="Relevance of Genesis in Today's World_Scripture.jpg"/>
          <p:cNvPicPr>
            <a:picLocks noChangeAspect="1"/>
          </p:cNvPicPr>
          <p:nvPr/>
        </p:nvPicPr>
        <p:blipFill>
          <a:blip r:embed="rId2"/>
          <a:stretch>
            <a:fillRect/>
          </a:stretch>
        </p:blipFill>
        <p:spPr>
          <a:xfrm>
            <a:off x="-27852" y="0"/>
            <a:ext cx="9173171" cy="6878982"/>
          </a:xfrm>
          <a:prstGeom prst="rect">
            <a:avLst/>
          </a:prstGeom>
        </p:spPr>
      </p:pic>
      <p:sp>
        <p:nvSpPr>
          <p:cNvPr id="1295" name="Title Text"/>
          <p:cNvSpPr txBox="1">
            <a:spLocks noGrp="1"/>
          </p:cNvSpPr>
          <p:nvPr>
            <p:ph type="title"/>
          </p:nvPr>
        </p:nvSpPr>
        <p:spPr>
          <a:xfrm>
            <a:off x="685889" y="2130769"/>
            <a:ext cx="7773413" cy="3469932"/>
          </a:xfrm>
          <a:prstGeom prst="rect">
            <a:avLst/>
          </a:prstGeom>
          <a:ln>
            <a:round/>
          </a:ln>
        </p:spPr>
        <p:txBody>
          <a:bodyPr anchor="t"/>
          <a:lstStyle>
            <a:lvl1pPr algn="l" defTabSz="342900">
              <a:defRPr sz="4013">
                <a:solidFill>
                  <a:srgbClr val="FEFCDD"/>
                </a:solidFill>
                <a:effectLst>
                  <a:outerShdw blurRad="38100" dist="38100" dir="2700000" rotWithShape="0">
                    <a:srgbClr val="000000">
                      <a:alpha val="43137"/>
                    </a:srgbClr>
                  </a:outerShdw>
                </a:effectLst>
                <a:uFill>
                  <a:solidFill>
                    <a:srgbClr val="FEFCDD"/>
                  </a:solidFill>
                </a:uFill>
                <a:latin typeface="Helvetica"/>
                <a:ea typeface="Helvetica"/>
                <a:cs typeface="Helvetica"/>
                <a:sym typeface="Helvetica"/>
              </a:defRPr>
            </a:lvl1pPr>
          </a:lstStyle>
          <a:p>
            <a:r>
              <a:t>Title Text</a:t>
            </a:r>
          </a:p>
        </p:txBody>
      </p:sp>
      <p:sp>
        <p:nvSpPr>
          <p:cNvPr id="1296" name="Body Level One…"/>
          <p:cNvSpPr txBox="1">
            <a:spLocks noGrp="1"/>
          </p:cNvSpPr>
          <p:nvPr>
            <p:ph type="body" sz="half" idx="1"/>
          </p:nvPr>
        </p:nvSpPr>
        <p:spPr>
          <a:xfrm>
            <a:off x="1371779" y="3886200"/>
            <a:ext cx="6401634" cy="2971800"/>
          </a:xfrm>
          <a:prstGeom prst="rect">
            <a:avLst/>
          </a:prstGeom>
          <a:ln>
            <a:round/>
          </a:ln>
        </p:spPr>
        <p:txBody>
          <a:bodyPr anchor="t"/>
          <a:lstStyle>
            <a:lvl1pPr marL="0" indent="0" algn="ctr" defTabSz="342900">
              <a:spcBef>
                <a:spcPts val="0"/>
              </a:spcBef>
              <a:buClr>
                <a:srgbClr val="FEFCDD"/>
              </a:buClr>
              <a:buSzTx/>
              <a:buNone/>
              <a:defRPr sz="3000">
                <a:solidFill>
                  <a:srgbClr val="FEFCDD"/>
                </a:solidFill>
                <a:effectLst>
                  <a:outerShdw blurRad="38100" dist="38100" dir="2700000" rotWithShape="0">
                    <a:srgbClr val="000000">
                      <a:alpha val="43137"/>
                    </a:srgbClr>
                  </a:outerShdw>
                </a:effectLst>
                <a:uFill>
                  <a:solidFill>
                    <a:srgbClr val="FEFCDD"/>
                  </a:solidFill>
                </a:uFill>
                <a:latin typeface="Helvetica"/>
                <a:ea typeface="Helvetica"/>
                <a:cs typeface="Helvetica"/>
                <a:sym typeface="Helvetica"/>
              </a:defRPr>
            </a:lvl1pPr>
            <a:lvl2pPr marL="192007" indent="0" algn="ctr" defTabSz="342900">
              <a:spcBef>
                <a:spcPts val="0"/>
              </a:spcBef>
              <a:buClr>
                <a:srgbClr val="FEFCDD"/>
              </a:buClr>
              <a:buSzTx/>
              <a:buNone/>
              <a:defRPr sz="3000">
                <a:solidFill>
                  <a:srgbClr val="FEFCDD"/>
                </a:solidFill>
                <a:effectLst>
                  <a:outerShdw blurRad="38100" dist="38100" dir="2700000" rotWithShape="0">
                    <a:srgbClr val="000000">
                      <a:alpha val="43137"/>
                    </a:srgbClr>
                  </a:outerShdw>
                </a:effectLst>
                <a:uFill>
                  <a:solidFill>
                    <a:srgbClr val="FEFCDD"/>
                  </a:solidFill>
                </a:uFill>
                <a:latin typeface="Helvetica"/>
                <a:ea typeface="Helvetica"/>
                <a:cs typeface="Helvetica"/>
                <a:sym typeface="Helvetica"/>
              </a:defRPr>
            </a:lvl2pPr>
            <a:lvl3pPr marL="384014" indent="0" algn="ctr" defTabSz="342900">
              <a:spcBef>
                <a:spcPts val="0"/>
              </a:spcBef>
              <a:buClr>
                <a:srgbClr val="FEFCDD"/>
              </a:buClr>
              <a:buSzTx/>
              <a:buNone/>
              <a:defRPr sz="3000">
                <a:solidFill>
                  <a:srgbClr val="FEFCDD"/>
                </a:solidFill>
                <a:effectLst>
                  <a:outerShdw blurRad="38100" dist="38100" dir="2700000" rotWithShape="0">
                    <a:srgbClr val="000000">
                      <a:alpha val="43137"/>
                    </a:srgbClr>
                  </a:outerShdw>
                </a:effectLst>
                <a:uFill>
                  <a:solidFill>
                    <a:srgbClr val="FEFCDD"/>
                  </a:solidFill>
                </a:uFill>
                <a:latin typeface="Helvetica"/>
                <a:ea typeface="Helvetica"/>
                <a:cs typeface="Helvetica"/>
                <a:sym typeface="Helvetica"/>
              </a:defRPr>
            </a:lvl3pPr>
            <a:lvl4pPr marL="576021" indent="0" algn="ctr" defTabSz="342900">
              <a:spcBef>
                <a:spcPts val="0"/>
              </a:spcBef>
              <a:buClr>
                <a:srgbClr val="FEFCDD"/>
              </a:buClr>
              <a:buSzTx/>
              <a:buNone/>
              <a:defRPr sz="3000">
                <a:solidFill>
                  <a:srgbClr val="FEFCDD"/>
                </a:solidFill>
                <a:effectLst>
                  <a:outerShdw blurRad="38100" dist="38100" dir="2700000" rotWithShape="0">
                    <a:srgbClr val="000000">
                      <a:alpha val="43137"/>
                    </a:srgbClr>
                  </a:outerShdw>
                </a:effectLst>
                <a:uFill>
                  <a:solidFill>
                    <a:srgbClr val="FEFCDD"/>
                  </a:solidFill>
                </a:uFill>
                <a:latin typeface="Helvetica"/>
                <a:ea typeface="Helvetica"/>
                <a:cs typeface="Helvetica"/>
                <a:sym typeface="Helvetica"/>
              </a:defRPr>
            </a:lvl4pPr>
            <a:lvl5pPr marL="768029" indent="0" algn="ctr" defTabSz="342900">
              <a:spcBef>
                <a:spcPts val="0"/>
              </a:spcBef>
              <a:buClr>
                <a:srgbClr val="FEFCDD"/>
              </a:buClr>
              <a:buSzTx/>
              <a:buNone/>
              <a:defRPr sz="3000">
                <a:solidFill>
                  <a:srgbClr val="FEFCDD"/>
                </a:solidFill>
                <a:effectLst>
                  <a:outerShdw blurRad="38100" dist="38100" dir="2700000" rotWithShape="0">
                    <a:srgbClr val="000000">
                      <a:alpha val="43137"/>
                    </a:srgbClr>
                  </a:outerShdw>
                </a:effectLst>
                <a:uFill>
                  <a:solidFill>
                    <a:srgbClr val="FEFCDD"/>
                  </a:solidFill>
                </a:uFill>
                <a:latin typeface="Helvetica"/>
                <a:ea typeface="Helvetica"/>
                <a:cs typeface="Helvetica"/>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1297" name="Slide Number"/>
          <p:cNvSpPr txBox="1">
            <a:spLocks noGrp="1"/>
          </p:cNvSpPr>
          <p:nvPr>
            <p:ph type="sldNum" sz="quarter" idx="2"/>
          </p:nvPr>
        </p:nvSpPr>
        <p:spPr>
          <a:xfrm>
            <a:off x="8515278" y="6581775"/>
            <a:ext cx="171522" cy="171842"/>
          </a:xfrm>
          <a:prstGeom prst="rect">
            <a:avLst/>
          </a:prstGeom>
        </p:spPr>
        <p:txBody>
          <a:bodyPr/>
          <a:lstStyle>
            <a:lvl1pPr algn="r" defTabSz="342900">
              <a:defRPr sz="450">
                <a:uFill>
                  <a:solidFill>
                    <a:srgbClr val="000000"/>
                  </a:solidFill>
                </a:uFill>
              </a:defRPr>
            </a:lvl1pPr>
          </a:lstStyle>
          <a:p>
            <a:fld id="{86CB4B4D-7CA3-9044-876B-883B54F8677D}" type="slidenum">
              <a:t>‹#›</a:t>
            </a:fld>
            <a:endParaRPr/>
          </a:p>
        </p:txBody>
      </p:sp>
    </p:spTree>
    <p:extLst>
      <p:ext uri="{BB962C8B-B14F-4D97-AF65-F5344CB8AC3E}">
        <p14:creationId xmlns:p14="http://schemas.microsoft.com/office/powerpoint/2010/main" val="830199848"/>
      </p:ext>
    </p:extLst>
  </p:cSld>
  <p:clrMapOvr>
    <a:masterClrMapping/>
  </p:clrMapOvr>
  <p:transition spd="med"/>
</p:sldLayout>
</file>

<file path=ppt/slideLayouts/slideLayout568.xml><?xml version="1.0" encoding="utf-8"?>
<p:sldLayout xmlns:a="http://schemas.openxmlformats.org/drawingml/2006/main" xmlns:r="http://schemas.openxmlformats.org/officeDocument/2006/relationships" xmlns:p="http://schemas.openxmlformats.org/presentationml/2006/main" showMasterSp="0" type="tx">
  <p:cSld name="8_Title &amp; Subtitle">
    <p:bg>
      <p:bgPr>
        <a:solidFill>
          <a:srgbClr val="000000"/>
        </a:solidFill>
        <a:effectLst/>
      </p:bgPr>
    </p:bg>
    <p:spTree>
      <p:nvGrpSpPr>
        <p:cNvPr id="1" name=""/>
        <p:cNvGrpSpPr/>
        <p:nvPr/>
      </p:nvGrpSpPr>
      <p:grpSpPr>
        <a:xfrm>
          <a:off x="0" y="0"/>
          <a:ext cx="0" cy="0"/>
          <a:chOff x="0" y="0"/>
          <a:chExt cx="0" cy="0"/>
        </a:xfrm>
      </p:grpSpPr>
      <p:sp>
        <p:nvSpPr>
          <p:cNvPr id="1304" name="Title Text"/>
          <p:cNvSpPr txBox="1">
            <a:spLocks noGrp="1"/>
          </p:cNvSpPr>
          <p:nvPr>
            <p:ph type="title"/>
          </p:nvPr>
        </p:nvSpPr>
        <p:spPr>
          <a:xfrm>
            <a:off x="1812727" y="1151930"/>
            <a:ext cx="5518547" cy="2321719"/>
          </a:xfrm>
          <a:prstGeom prst="rect">
            <a:avLst/>
          </a:prstGeom>
        </p:spPr>
        <p:txBody>
          <a:bodyPr lIns="71437" tIns="71437" rIns="71437" bIns="71437" anchor="b">
            <a:normAutofit/>
          </a:bodyPr>
          <a:lstStyle>
            <a:lvl1pPr defTabSz="308074">
              <a:defRPr sz="4200">
                <a:solidFill>
                  <a:srgbClr val="FFFFFF"/>
                </a:solidFill>
                <a:latin typeface="Helvetica Light"/>
                <a:ea typeface="Helvetica Light"/>
                <a:cs typeface="Helvetica Light"/>
                <a:sym typeface="Helvetica Light"/>
              </a:defRPr>
            </a:lvl1pPr>
          </a:lstStyle>
          <a:p>
            <a:r>
              <a:t>Title Text</a:t>
            </a:r>
          </a:p>
        </p:txBody>
      </p:sp>
      <p:sp>
        <p:nvSpPr>
          <p:cNvPr id="1305" name="Body Level One…"/>
          <p:cNvSpPr txBox="1">
            <a:spLocks noGrp="1"/>
          </p:cNvSpPr>
          <p:nvPr>
            <p:ph type="body" sz="quarter" idx="1"/>
          </p:nvPr>
        </p:nvSpPr>
        <p:spPr>
          <a:xfrm>
            <a:off x="1812727" y="3536156"/>
            <a:ext cx="5518547" cy="794743"/>
          </a:xfrm>
          <a:prstGeom prst="rect">
            <a:avLst/>
          </a:prstGeom>
        </p:spPr>
        <p:txBody>
          <a:bodyPr lIns="71437" tIns="71437" rIns="71437" bIns="71437" anchor="t">
            <a:normAutofit/>
          </a:bodyPr>
          <a:lstStyle>
            <a:lvl1pPr marL="0" indent="0" algn="ctr" defTabSz="308074">
              <a:spcBef>
                <a:spcPts val="0"/>
              </a:spcBef>
              <a:buSzTx/>
              <a:buNone/>
              <a:defRPr sz="1650">
                <a:solidFill>
                  <a:srgbClr val="FFFFFF"/>
                </a:solidFill>
                <a:latin typeface="Helvetica Light"/>
                <a:ea typeface="Helvetica Light"/>
                <a:cs typeface="Helvetica Light"/>
                <a:sym typeface="Helvetica Light"/>
              </a:defRPr>
            </a:lvl1pPr>
            <a:lvl2pPr marL="0" indent="85725" algn="ctr" defTabSz="308074">
              <a:spcBef>
                <a:spcPts val="0"/>
              </a:spcBef>
              <a:buSzTx/>
              <a:buNone/>
              <a:defRPr sz="1650">
                <a:solidFill>
                  <a:srgbClr val="FFFFFF"/>
                </a:solidFill>
                <a:latin typeface="Helvetica Light"/>
                <a:ea typeface="Helvetica Light"/>
                <a:cs typeface="Helvetica Light"/>
                <a:sym typeface="Helvetica Light"/>
              </a:defRPr>
            </a:lvl2pPr>
            <a:lvl3pPr marL="0" indent="171450" algn="ctr" defTabSz="308074">
              <a:spcBef>
                <a:spcPts val="0"/>
              </a:spcBef>
              <a:buSzTx/>
              <a:buNone/>
              <a:defRPr sz="1650">
                <a:solidFill>
                  <a:srgbClr val="FFFFFF"/>
                </a:solidFill>
                <a:latin typeface="Helvetica Light"/>
                <a:ea typeface="Helvetica Light"/>
                <a:cs typeface="Helvetica Light"/>
                <a:sym typeface="Helvetica Light"/>
              </a:defRPr>
            </a:lvl3pPr>
            <a:lvl4pPr marL="0" indent="257175" algn="ctr" defTabSz="308074">
              <a:spcBef>
                <a:spcPts val="0"/>
              </a:spcBef>
              <a:buSzTx/>
              <a:buNone/>
              <a:defRPr sz="1650">
                <a:solidFill>
                  <a:srgbClr val="FFFFFF"/>
                </a:solidFill>
                <a:latin typeface="Helvetica Light"/>
                <a:ea typeface="Helvetica Light"/>
                <a:cs typeface="Helvetica Light"/>
                <a:sym typeface="Helvetica Light"/>
              </a:defRPr>
            </a:lvl4pPr>
            <a:lvl5pPr marL="0" indent="342900" algn="ctr" defTabSz="308074">
              <a:spcBef>
                <a:spcPts val="0"/>
              </a:spcBef>
              <a:buSzTx/>
              <a:buNone/>
              <a:defRPr sz="1650">
                <a:solidFill>
                  <a:srgbClr val="FFFFFF"/>
                </a:solidFill>
                <a:latin typeface="Helvetica Light"/>
                <a:ea typeface="Helvetica Light"/>
                <a:cs typeface="Helvetica Light"/>
                <a:sym typeface="Helvetica Light"/>
              </a:defRPr>
            </a:lvl5pPr>
          </a:lstStyle>
          <a:p>
            <a:r>
              <a:t>Body Level One</a:t>
            </a:r>
          </a:p>
          <a:p>
            <a:pPr lvl="1"/>
            <a:r>
              <a:t>Body Level Two</a:t>
            </a:r>
          </a:p>
          <a:p>
            <a:pPr lvl="2"/>
            <a:r>
              <a:t>Body Level Three</a:t>
            </a:r>
          </a:p>
          <a:p>
            <a:pPr lvl="3"/>
            <a:r>
              <a:t>Body Level Four</a:t>
            </a:r>
          </a:p>
          <a:p>
            <a:pPr lvl="4"/>
            <a:r>
              <a:t>Body Level Five</a:t>
            </a:r>
          </a:p>
        </p:txBody>
      </p:sp>
      <p:sp>
        <p:nvSpPr>
          <p:cNvPr id="1306" name="Slide Number"/>
          <p:cNvSpPr txBox="1">
            <a:spLocks noGrp="1"/>
          </p:cNvSpPr>
          <p:nvPr>
            <p:ph type="sldNum" sz="quarter" idx="2"/>
          </p:nvPr>
        </p:nvSpPr>
        <p:spPr>
          <a:xfrm>
            <a:off x="4419573" y="6509742"/>
            <a:ext cx="298159" cy="282769"/>
          </a:xfrm>
          <a:prstGeom prst="rect">
            <a:avLst/>
          </a:prstGeom>
        </p:spPr>
        <p:txBody>
          <a:bodyPr lIns="71437" tIns="71437" rIns="71437" bIns="71437"/>
          <a:lstStyle>
            <a:lvl1pPr defTabSz="308074">
              <a:defRPr>
                <a:solidFill>
                  <a:srgbClr val="FFFFFF"/>
                </a:solidFill>
                <a:latin typeface="Helvetica Light"/>
                <a:ea typeface="Helvetica Light"/>
                <a:cs typeface="Helvetica Light"/>
                <a:sym typeface="Helvetica Light"/>
              </a:defRPr>
            </a:lvl1pPr>
          </a:lstStyle>
          <a:p>
            <a:fld id="{86CB4B4D-7CA3-9044-876B-883B54F8677D}" type="slidenum">
              <a:t>‹#›</a:t>
            </a:fld>
            <a:endParaRPr/>
          </a:p>
        </p:txBody>
      </p:sp>
    </p:spTree>
    <p:extLst>
      <p:ext uri="{BB962C8B-B14F-4D97-AF65-F5344CB8AC3E}">
        <p14:creationId xmlns:p14="http://schemas.microsoft.com/office/powerpoint/2010/main" val="2308369302"/>
      </p:ext>
    </p:extLst>
  </p:cSld>
  <p:clrMapOvr>
    <a:masterClrMapping/>
  </p:clrMapOvr>
  <p:transition spd="med"/>
</p:sldLayout>
</file>

<file path=ppt/slideLayouts/slideLayout569.xml><?xml version="1.0" encoding="utf-8"?>
<p:sldLayout xmlns:a="http://schemas.openxmlformats.org/drawingml/2006/main" xmlns:r="http://schemas.openxmlformats.org/officeDocument/2006/relationships" xmlns:p="http://schemas.openxmlformats.org/presentationml/2006/main" showMasterSp="0" type="tx">
  <p:cSld name="1_Image">
    <p:spTree>
      <p:nvGrpSpPr>
        <p:cNvPr id="1" name=""/>
        <p:cNvGrpSpPr/>
        <p:nvPr/>
      </p:nvGrpSpPr>
      <p:grpSpPr>
        <a:xfrm>
          <a:off x="0" y="0"/>
          <a:ext cx="0" cy="0"/>
          <a:chOff x="0" y="0"/>
          <a:chExt cx="0" cy="0"/>
        </a:xfrm>
      </p:grpSpPr>
      <p:pic>
        <p:nvPicPr>
          <p:cNvPr id="1313" name="DarkCircleBackground_37.jpg" descr="DarkCircleBackground_37.jpg"/>
          <p:cNvPicPr>
            <a:picLocks noChangeAspect="1"/>
          </p:cNvPicPr>
          <p:nvPr/>
        </p:nvPicPr>
        <p:blipFill>
          <a:blip r:embed="rId2"/>
          <a:stretch>
            <a:fillRect/>
          </a:stretch>
        </p:blipFill>
        <p:spPr>
          <a:xfrm>
            <a:off x="1143000" y="857250"/>
            <a:ext cx="6858001" cy="5143501"/>
          </a:xfrm>
          <a:prstGeom prst="rect">
            <a:avLst/>
          </a:prstGeom>
          <a:ln w="12700">
            <a:miter lim="400000"/>
          </a:ln>
        </p:spPr>
      </p:pic>
      <p:sp>
        <p:nvSpPr>
          <p:cNvPr id="1314" name="Slide Number"/>
          <p:cNvSpPr txBox="1">
            <a:spLocks noGrp="1"/>
          </p:cNvSpPr>
          <p:nvPr>
            <p:ph type="sldNum" sz="quarter" idx="2"/>
          </p:nvPr>
        </p:nvSpPr>
        <p:spPr>
          <a:xfrm>
            <a:off x="4465035" y="5767388"/>
            <a:ext cx="206788" cy="203902"/>
          </a:xfrm>
          <a:prstGeom prst="rect">
            <a:avLst/>
          </a:prstGeom>
        </p:spPr>
        <p:txBody>
          <a:bodyPr lIns="38100" tIns="38100" rIns="38100" bIns="38100"/>
          <a:lstStyle>
            <a:lvl1pPr>
              <a:defRPr sz="825"/>
            </a:lvl1pPr>
          </a:lstStyle>
          <a:p>
            <a:fld id="{86CB4B4D-7CA3-9044-876B-883B54F8677D}" type="slidenum">
              <a:t>‹#›</a:t>
            </a:fld>
            <a:endParaRPr/>
          </a:p>
        </p:txBody>
      </p:sp>
    </p:spTree>
    <p:extLst>
      <p:ext uri="{BB962C8B-B14F-4D97-AF65-F5344CB8AC3E}">
        <p14:creationId xmlns:p14="http://schemas.microsoft.com/office/powerpoint/2010/main" val="235295878"/>
      </p:ext>
    </p:extLst>
  </p:cSld>
  <p:clrMapOvr>
    <a:masterClrMapping/>
  </p:clrMapOvr>
  <p:transition spd="med"/>
</p:sldLayout>
</file>

<file path=ppt/slideLayouts/slideLayout5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
          <p:cNvSpPr>
            <a:spLocks noGrp="1" noChangeArrowheads="1"/>
          </p:cNvSpPr>
          <p:nvPr>
            <p:ph type="dt" sz="half" idx="10"/>
          </p:nvPr>
        </p:nvSpPr>
        <p:spPr>
          <a:ln/>
        </p:spPr>
        <p:txBody>
          <a:bodyPr/>
          <a:lstStyle>
            <a:lvl1pPr>
              <a:defRPr/>
            </a:lvl1pPr>
          </a:lstStyle>
          <a:p>
            <a:pPr>
              <a:defRPr/>
            </a:pPr>
            <a:endParaRPr lang="en-US"/>
          </a:p>
        </p:txBody>
      </p:sp>
      <p:sp>
        <p:nvSpPr>
          <p:cNvPr id="5" name="Rectangle 3"/>
          <p:cNvSpPr>
            <a:spLocks noGrp="1" noChangeArrowheads="1"/>
          </p:cNvSpPr>
          <p:nvPr>
            <p:ph type="sldNum" sz="quarter" idx="11"/>
          </p:nvPr>
        </p:nvSpPr>
        <p:spPr>
          <a:ln/>
        </p:spPr>
        <p:txBody>
          <a:bodyPr/>
          <a:lstStyle>
            <a:lvl1pPr>
              <a:defRPr/>
            </a:lvl1pPr>
          </a:lstStyle>
          <a:p>
            <a:pPr>
              <a:defRPr/>
            </a:pPr>
            <a:fld id="{10102D18-64C0-C842-A5ED-B78E9A1A1CDB}" type="slidenum">
              <a:rPr lang="en-US"/>
              <a:pPr>
                <a:defRPr/>
              </a:pPr>
              <a:t>‹#›</a:t>
            </a:fld>
            <a:endParaRPr lang="en-US"/>
          </a:p>
        </p:txBody>
      </p:sp>
      <p:sp>
        <p:nvSpPr>
          <p:cNvPr id="6" name="Rectangle 14"/>
          <p:cNvSpPr>
            <a:spLocks noGrp="1" noChangeArrowheads="1"/>
          </p:cNvSpPr>
          <p:nvPr>
            <p:ph type="ftr" sz="quarter"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1189108997"/>
      </p:ext>
    </p:extLst>
  </p:cSld>
  <p:clrMapOvr>
    <a:masterClrMapping/>
  </p:clrMapOvr>
</p:sldLayout>
</file>

<file path=ppt/slideLayouts/slideLayout570.xml><?xml version="1.0" encoding="utf-8"?>
<p:sldLayout xmlns:a="http://schemas.openxmlformats.org/drawingml/2006/main" xmlns:r="http://schemas.openxmlformats.org/officeDocument/2006/relationships" xmlns:p="http://schemas.openxmlformats.org/presentationml/2006/main" showMasterSp="0" type="tx">
  <p:cSld name="Default">
    <p:spTree>
      <p:nvGrpSpPr>
        <p:cNvPr id="1" name=""/>
        <p:cNvGrpSpPr/>
        <p:nvPr/>
      </p:nvGrpSpPr>
      <p:grpSpPr>
        <a:xfrm>
          <a:off x="0" y="0"/>
          <a:ext cx="0" cy="0"/>
          <a:chOff x="0" y="0"/>
          <a:chExt cx="0" cy="0"/>
        </a:xfrm>
      </p:grpSpPr>
      <p:pic>
        <p:nvPicPr>
          <p:cNvPr id="1321" name="DarkCircleBackground_37.jpg" descr="DarkCircleBackground_37.jpg"/>
          <p:cNvPicPr>
            <a:picLocks noChangeAspect="1"/>
          </p:cNvPicPr>
          <p:nvPr/>
        </p:nvPicPr>
        <p:blipFill>
          <a:blip r:embed="rId2"/>
          <a:stretch>
            <a:fillRect/>
          </a:stretch>
        </p:blipFill>
        <p:spPr>
          <a:xfrm>
            <a:off x="1143000" y="857250"/>
            <a:ext cx="6858001" cy="5143501"/>
          </a:xfrm>
          <a:prstGeom prst="rect">
            <a:avLst/>
          </a:prstGeom>
          <a:ln w="12700">
            <a:miter lim="400000"/>
          </a:ln>
        </p:spPr>
      </p:pic>
      <p:sp>
        <p:nvSpPr>
          <p:cNvPr id="1322" name="Slide Number"/>
          <p:cNvSpPr txBox="1">
            <a:spLocks noGrp="1"/>
          </p:cNvSpPr>
          <p:nvPr>
            <p:ph type="sldNum" sz="quarter" idx="2"/>
          </p:nvPr>
        </p:nvSpPr>
        <p:spPr>
          <a:xfrm>
            <a:off x="4509492" y="5767388"/>
            <a:ext cx="200376" cy="203902"/>
          </a:xfrm>
          <a:prstGeom prst="rect">
            <a:avLst/>
          </a:prstGeom>
        </p:spPr>
        <p:txBody>
          <a:bodyPr lIns="38100" tIns="38100" rIns="38100" bIns="38100"/>
          <a:lstStyle>
            <a:lvl1pPr algn="l" defTabSz="342900">
              <a:defRPr sz="825">
                <a:latin typeface="+mn-lt"/>
                <a:ea typeface="+mn-ea"/>
                <a:cs typeface="+mn-cs"/>
                <a:sym typeface="Calibri"/>
              </a:defRPr>
            </a:lvl1pPr>
          </a:lstStyle>
          <a:p>
            <a:fld id="{86CB4B4D-7CA3-9044-876B-883B54F8677D}" type="slidenum">
              <a:t>‹#›</a:t>
            </a:fld>
            <a:endParaRPr/>
          </a:p>
        </p:txBody>
      </p:sp>
    </p:spTree>
    <p:extLst>
      <p:ext uri="{BB962C8B-B14F-4D97-AF65-F5344CB8AC3E}">
        <p14:creationId xmlns:p14="http://schemas.microsoft.com/office/powerpoint/2010/main" val="1690092274"/>
      </p:ext>
    </p:extLst>
  </p:cSld>
  <p:clrMapOvr>
    <a:masterClrMapping/>
  </p:clrMapOvr>
  <p:transition spd="med"/>
</p:sldLayout>
</file>

<file path=ppt/slideLayouts/slideLayout57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p>
            <a:fld id="{52F367E4-7E1D-FF4E-AF00-438FDA6547A0}" type="datetimeFigureOut">
              <a:rPr lang="en-US" smtClean="0"/>
              <a:pPr/>
              <a:t>5/22/26</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8C99E196-A115-2F47-A252-2B1A00B54207}" type="slidenum">
              <a:rPr lang="en-US" smtClean="0"/>
              <a:pPr/>
              <a:t>‹#›</a:t>
            </a:fld>
            <a:endParaRPr lang="en-US"/>
          </a:p>
        </p:txBody>
      </p:sp>
    </p:spTree>
    <p:extLst>
      <p:ext uri="{BB962C8B-B14F-4D97-AF65-F5344CB8AC3E}">
        <p14:creationId xmlns:p14="http://schemas.microsoft.com/office/powerpoint/2010/main" val="2832327562"/>
      </p:ext>
    </p:extLst>
  </p:cSld>
  <p:clrMapOvr>
    <a:masterClrMapping/>
  </p:clrMapOvr>
</p:sldLayout>
</file>

<file path=ppt/slideLayouts/slideLayout57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52F367E4-7E1D-FF4E-AF00-438FDA6547A0}" type="datetimeFigureOut">
              <a:rPr lang="en-US" smtClean="0"/>
              <a:pPr/>
              <a:t>5/22/26</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8C99E196-A115-2F47-A252-2B1A00B54207}" type="slidenum">
              <a:rPr lang="en-US" smtClean="0"/>
              <a:pPr/>
              <a:t>‹#›</a:t>
            </a:fld>
            <a:endParaRPr lang="en-US"/>
          </a:p>
        </p:txBody>
      </p:sp>
    </p:spTree>
    <p:extLst>
      <p:ext uri="{BB962C8B-B14F-4D97-AF65-F5344CB8AC3E}">
        <p14:creationId xmlns:p14="http://schemas.microsoft.com/office/powerpoint/2010/main" val="2949629186"/>
      </p:ext>
    </p:extLst>
  </p:cSld>
  <p:clrMapOvr>
    <a:masterClrMapping/>
  </p:clrMapOvr>
</p:sldLayout>
</file>

<file path=ppt/slideLayouts/slideLayout57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52F367E4-7E1D-FF4E-AF00-438FDA6547A0}" type="datetimeFigureOut">
              <a:rPr lang="en-US" smtClean="0"/>
              <a:pPr/>
              <a:t>5/22/26</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8C99E196-A115-2F47-A252-2B1A00B54207}" type="slidenum">
              <a:rPr lang="en-US" smtClean="0"/>
              <a:pPr/>
              <a:t>‹#›</a:t>
            </a:fld>
            <a:endParaRPr lang="en-US"/>
          </a:p>
        </p:txBody>
      </p:sp>
    </p:spTree>
    <p:extLst>
      <p:ext uri="{BB962C8B-B14F-4D97-AF65-F5344CB8AC3E}">
        <p14:creationId xmlns:p14="http://schemas.microsoft.com/office/powerpoint/2010/main" val="2761373480"/>
      </p:ext>
    </p:extLst>
  </p:cSld>
  <p:clrMapOvr>
    <a:masterClrMapping/>
  </p:clrMapOvr>
</p:sldLayout>
</file>

<file path=ppt/slideLayouts/slideLayout57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fld id="{52F367E4-7E1D-FF4E-AF00-438FDA6547A0}" type="datetimeFigureOut">
              <a:rPr lang="en-US" smtClean="0"/>
              <a:pPr/>
              <a:t>5/22/26</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8C99E196-A115-2F47-A252-2B1A00B54207}" type="slidenum">
              <a:rPr lang="en-US" smtClean="0"/>
              <a:pPr/>
              <a:t>‹#›</a:t>
            </a:fld>
            <a:endParaRPr lang="en-US"/>
          </a:p>
        </p:txBody>
      </p:sp>
    </p:spTree>
    <p:extLst>
      <p:ext uri="{BB962C8B-B14F-4D97-AF65-F5344CB8AC3E}">
        <p14:creationId xmlns:p14="http://schemas.microsoft.com/office/powerpoint/2010/main" val="3143741956"/>
      </p:ext>
    </p:extLst>
  </p:cSld>
  <p:clrMapOvr>
    <a:masterClrMapping/>
  </p:clrMapOvr>
</p:sldLayout>
</file>

<file path=ppt/slideLayouts/slideLayout57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fld id="{52F367E4-7E1D-FF4E-AF00-438FDA6547A0}" type="datetimeFigureOut">
              <a:rPr lang="en-US" smtClean="0"/>
              <a:pPr/>
              <a:t>5/22/26</a:t>
            </a:fld>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8C99E196-A115-2F47-A252-2B1A00B54207}" type="slidenum">
              <a:rPr lang="en-US" smtClean="0"/>
              <a:pPr/>
              <a:t>‹#›</a:t>
            </a:fld>
            <a:endParaRPr lang="en-US"/>
          </a:p>
        </p:txBody>
      </p:sp>
    </p:spTree>
    <p:extLst>
      <p:ext uri="{BB962C8B-B14F-4D97-AF65-F5344CB8AC3E}">
        <p14:creationId xmlns:p14="http://schemas.microsoft.com/office/powerpoint/2010/main" val="1104339094"/>
      </p:ext>
    </p:extLst>
  </p:cSld>
  <p:clrMapOvr>
    <a:masterClrMapping/>
  </p:clrMapOvr>
</p:sldLayout>
</file>

<file path=ppt/slideLayouts/slideLayout57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fld id="{52F367E4-7E1D-FF4E-AF00-438FDA6547A0}" type="datetimeFigureOut">
              <a:rPr lang="en-US" smtClean="0"/>
              <a:pPr/>
              <a:t>5/22/26</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8C99E196-A115-2F47-A252-2B1A00B54207}" type="slidenum">
              <a:rPr lang="en-US" smtClean="0"/>
              <a:pPr/>
              <a:t>‹#›</a:t>
            </a:fld>
            <a:endParaRPr lang="en-US"/>
          </a:p>
        </p:txBody>
      </p:sp>
    </p:spTree>
    <p:extLst>
      <p:ext uri="{BB962C8B-B14F-4D97-AF65-F5344CB8AC3E}">
        <p14:creationId xmlns:p14="http://schemas.microsoft.com/office/powerpoint/2010/main" val="1755699307"/>
      </p:ext>
    </p:extLst>
  </p:cSld>
  <p:clrMapOvr>
    <a:masterClrMapping/>
  </p:clrMapOvr>
</p:sldLayout>
</file>

<file path=ppt/slideLayouts/slideLayout57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52F367E4-7E1D-FF4E-AF00-438FDA6547A0}" type="datetimeFigureOut">
              <a:rPr lang="en-US" smtClean="0"/>
              <a:pPr/>
              <a:t>5/22/26</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8C99E196-A115-2F47-A252-2B1A00B54207}" type="slidenum">
              <a:rPr lang="en-US" smtClean="0"/>
              <a:pPr/>
              <a:t>‹#›</a:t>
            </a:fld>
            <a:endParaRPr lang="en-US"/>
          </a:p>
        </p:txBody>
      </p:sp>
    </p:spTree>
    <p:extLst>
      <p:ext uri="{BB962C8B-B14F-4D97-AF65-F5344CB8AC3E}">
        <p14:creationId xmlns:p14="http://schemas.microsoft.com/office/powerpoint/2010/main" val="2508127510"/>
      </p:ext>
    </p:extLst>
  </p:cSld>
  <p:clrMapOvr>
    <a:masterClrMapping/>
  </p:clrMapOvr>
</p:sldLayout>
</file>

<file path=ppt/slideLayouts/slideLayout57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p>
            <a:fld id="{52F367E4-7E1D-FF4E-AF00-438FDA6547A0}" type="datetimeFigureOut">
              <a:rPr lang="en-US" smtClean="0"/>
              <a:pPr/>
              <a:t>5/22/26</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8C99E196-A115-2F47-A252-2B1A00B54207}" type="slidenum">
              <a:rPr lang="en-US" smtClean="0"/>
              <a:pPr/>
              <a:t>‹#›</a:t>
            </a:fld>
            <a:endParaRPr lang="en-US"/>
          </a:p>
        </p:txBody>
      </p:sp>
    </p:spTree>
    <p:extLst>
      <p:ext uri="{BB962C8B-B14F-4D97-AF65-F5344CB8AC3E}">
        <p14:creationId xmlns:p14="http://schemas.microsoft.com/office/powerpoint/2010/main" val="3912829049"/>
      </p:ext>
    </p:extLst>
  </p:cSld>
  <p:clrMapOvr>
    <a:masterClrMapping/>
  </p:clrMapOvr>
</p:sldLayout>
</file>

<file path=ppt/slideLayouts/slideLayout57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p>
            <a:fld id="{52F367E4-7E1D-FF4E-AF00-438FDA6547A0}" type="datetimeFigureOut">
              <a:rPr lang="en-US" smtClean="0"/>
              <a:pPr/>
              <a:t>5/22/26</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8C99E196-A115-2F47-A252-2B1A00B54207}" type="slidenum">
              <a:rPr lang="en-US" smtClean="0"/>
              <a:pPr/>
              <a:t>‹#›</a:t>
            </a:fld>
            <a:endParaRPr lang="en-US"/>
          </a:p>
        </p:txBody>
      </p:sp>
    </p:spTree>
    <p:extLst>
      <p:ext uri="{BB962C8B-B14F-4D97-AF65-F5344CB8AC3E}">
        <p14:creationId xmlns:p14="http://schemas.microsoft.com/office/powerpoint/2010/main" val="3724028050"/>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type="txAndTwoObj" preserve="1">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59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38588"/>
            <a:ext cx="4038600" cy="218757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2"/>
          <p:cNvSpPr>
            <a:spLocks noGrp="1" noChangeArrowheads="1"/>
          </p:cNvSpPr>
          <p:nvPr>
            <p:ph type="dt" sz="half" idx="10"/>
          </p:nvPr>
        </p:nvSpPr>
        <p:spPr>
          <a:ln/>
        </p:spPr>
        <p:txBody>
          <a:bodyPr/>
          <a:lstStyle>
            <a:lvl1pPr>
              <a:defRPr/>
            </a:lvl1pPr>
          </a:lstStyle>
          <a:p>
            <a:pPr>
              <a:defRPr/>
            </a:pPr>
            <a:endParaRPr lang="en-US"/>
          </a:p>
        </p:txBody>
      </p:sp>
      <p:sp>
        <p:nvSpPr>
          <p:cNvPr id="7" name="Rectangle 3"/>
          <p:cNvSpPr>
            <a:spLocks noGrp="1" noChangeArrowheads="1"/>
          </p:cNvSpPr>
          <p:nvPr>
            <p:ph type="sldNum" sz="quarter" idx="11"/>
          </p:nvPr>
        </p:nvSpPr>
        <p:spPr>
          <a:ln/>
        </p:spPr>
        <p:txBody>
          <a:bodyPr/>
          <a:lstStyle>
            <a:lvl1pPr>
              <a:defRPr/>
            </a:lvl1pPr>
          </a:lstStyle>
          <a:p>
            <a:pPr>
              <a:defRPr/>
            </a:pPr>
            <a:fld id="{2D7631B5-3FF2-C349-9734-18B135DFC926}" type="slidenum">
              <a:rPr lang="en-US"/>
              <a:pPr>
                <a:defRPr/>
              </a:pPr>
              <a:t>‹#›</a:t>
            </a:fld>
            <a:endParaRPr lang="en-US"/>
          </a:p>
        </p:txBody>
      </p:sp>
      <p:sp>
        <p:nvSpPr>
          <p:cNvPr id="8" name="Rectangle 14"/>
          <p:cNvSpPr>
            <a:spLocks noGrp="1" noChangeArrowheads="1"/>
          </p:cNvSpPr>
          <p:nvPr>
            <p:ph type="ftr" sz="quarter"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346347380"/>
      </p:ext>
    </p:extLst>
  </p:cSld>
  <p:clrMapOvr>
    <a:masterClrMapping/>
  </p:clrMapOvr>
</p:sldLayout>
</file>

<file path=ppt/slideLayouts/slideLayout58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52F367E4-7E1D-FF4E-AF00-438FDA6547A0}" type="datetimeFigureOut">
              <a:rPr lang="en-US" smtClean="0"/>
              <a:pPr/>
              <a:t>5/22/26</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8C99E196-A115-2F47-A252-2B1A00B54207}" type="slidenum">
              <a:rPr lang="en-US" smtClean="0"/>
              <a:pPr/>
              <a:t>‹#›</a:t>
            </a:fld>
            <a:endParaRPr lang="en-US"/>
          </a:p>
        </p:txBody>
      </p:sp>
    </p:spTree>
    <p:extLst>
      <p:ext uri="{BB962C8B-B14F-4D97-AF65-F5344CB8AC3E}">
        <p14:creationId xmlns:p14="http://schemas.microsoft.com/office/powerpoint/2010/main" val="1223895035"/>
      </p:ext>
    </p:extLst>
  </p:cSld>
  <p:clrMapOvr>
    <a:masterClrMapping/>
  </p:clrMapOvr>
</p:sldLayout>
</file>

<file path=ppt/slideLayouts/slideLayout58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52F367E4-7E1D-FF4E-AF00-438FDA6547A0}" type="datetimeFigureOut">
              <a:rPr lang="en-US" smtClean="0"/>
              <a:pPr/>
              <a:t>5/22/26</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8C99E196-A115-2F47-A252-2B1A00B54207}" type="slidenum">
              <a:rPr lang="en-US" smtClean="0"/>
              <a:pPr/>
              <a:t>‹#›</a:t>
            </a:fld>
            <a:endParaRPr lang="en-US"/>
          </a:p>
        </p:txBody>
      </p:sp>
    </p:spTree>
    <p:extLst>
      <p:ext uri="{BB962C8B-B14F-4D97-AF65-F5344CB8AC3E}">
        <p14:creationId xmlns:p14="http://schemas.microsoft.com/office/powerpoint/2010/main" val="2388965917"/>
      </p:ext>
    </p:extLst>
  </p:cSld>
  <p:clrMapOvr>
    <a:masterClrMapping/>
  </p:clrMapOvr>
</p:sldLayout>
</file>

<file path=ppt/slideLayouts/slideLayout582.xml><?xml version="1.0" encoding="utf-8"?>
<p:sldLayout xmlns:a="http://schemas.openxmlformats.org/drawingml/2006/main" xmlns:r="http://schemas.openxmlformats.org/officeDocument/2006/relationships" xmlns:p="http://schemas.openxmlformats.org/presentationml/2006/main" type="txAndObj">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Text Placeholder 2"/>
          <p:cNvSpPr>
            <a:spLocks noGrp="1"/>
          </p:cNvSpPr>
          <p:nvPr>
            <p:ph type="body"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181374392"/>
      </p:ext>
    </p:extLst>
  </p:cSld>
  <p:clrMapOvr>
    <a:masterClrMapping/>
  </p:clrMapOvr>
</p:sldLayout>
</file>

<file path=ppt/slideLayouts/slideLayout58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2"/>
          <p:cNvSpPr>
            <a:spLocks noGrp="1" noChangeArrowheads="1"/>
          </p:cNvSpPr>
          <p:nvPr>
            <p:ph type="dt" sz="half" idx="10"/>
          </p:nvPr>
        </p:nvSpPr>
        <p:spPr/>
        <p:txBody>
          <a:bodyPr/>
          <a:lstStyle>
            <a:lvl1pPr>
              <a:defRPr/>
            </a:lvl1pPr>
          </a:lstStyle>
          <a:p>
            <a:pPr>
              <a:defRPr/>
            </a:pPr>
            <a:endParaRPr lang="en-US"/>
          </a:p>
        </p:txBody>
      </p:sp>
      <p:sp>
        <p:nvSpPr>
          <p:cNvPr id="5" name="Rectangle 13"/>
          <p:cNvSpPr>
            <a:spLocks noGrp="1" noChangeArrowheads="1"/>
          </p:cNvSpPr>
          <p:nvPr>
            <p:ph type="ftr" sz="quarter" idx="11"/>
          </p:nvPr>
        </p:nvSpPr>
        <p:spPr/>
        <p:txBody>
          <a:bodyPr/>
          <a:lstStyle>
            <a:lvl1pPr>
              <a:defRPr/>
            </a:lvl1pPr>
          </a:lstStyle>
          <a:p>
            <a:pPr>
              <a:defRPr/>
            </a:pPr>
            <a:endParaRPr lang="en-US"/>
          </a:p>
        </p:txBody>
      </p:sp>
      <p:sp>
        <p:nvSpPr>
          <p:cNvPr id="6"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183608D9-E17D-EF41-B855-0F776DCE407A}" type="slidenum">
              <a:rPr lang="en-US"/>
              <a:pPr>
                <a:defRPr/>
              </a:pPr>
              <a:t>‹#›</a:t>
            </a:fld>
            <a:endParaRPr lang="en-US"/>
          </a:p>
        </p:txBody>
      </p:sp>
    </p:spTree>
    <p:extLst>
      <p:ext uri="{BB962C8B-B14F-4D97-AF65-F5344CB8AC3E}">
        <p14:creationId xmlns:p14="http://schemas.microsoft.com/office/powerpoint/2010/main" val="1416861713"/>
      </p:ext>
    </p:extLst>
  </p:cSld>
  <p:clrMapOvr>
    <a:masterClrMapping/>
  </p:clrMapOvr>
  <p:transition/>
</p:sldLayout>
</file>

<file path=ppt/slideLayouts/slideLayout58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5"/>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150" indent="0">
              <a:buNone/>
              <a:defRPr sz="1800"/>
            </a:lvl2pPr>
            <a:lvl3pPr marL="914300" indent="0">
              <a:buNone/>
              <a:defRPr sz="1600"/>
            </a:lvl3pPr>
            <a:lvl4pPr marL="1371450" indent="0">
              <a:buNone/>
              <a:defRPr sz="1400"/>
            </a:lvl4pPr>
            <a:lvl5pPr marL="1828600" indent="0">
              <a:buNone/>
              <a:defRPr sz="1400"/>
            </a:lvl5pPr>
            <a:lvl6pPr marL="2285750" indent="0">
              <a:buNone/>
              <a:defRPr sz="1400"/>
            </a:lvl6pPr>
            <a:lvl7pPr marL="2742899" indent="0">
              <a:buNone/>
              <a:defRPr sz="1400"/>
            </a:lvl7pPr>
            <a:lvl8pPr marL="3200047" indent="0">
              <a:buNone/>
              <a:defRPr sz="1400"/>
            </a:lvl8pPr>
            <a:lvl9pPr marL="3657199" indent="0">
              <a:buNone/>
              <a:defRPr sz="1400"/>
            </a:lvl9pPr>
          </a:lstStyle>
          <a:p>
            <a:pPr lvl="0"/>
            <a:r>
              <a:rPr lang="en-US"/>
              <a:t>Click to edit Master text styles</a:t>
            </a:r>
          </a:p>
        </p:txBody>
      </p:sp>
      <p:sp>
        <p:nvSpPr>
          <p:cNvPr id="4" name="Rectangle 12"/>
          <p:cNvSpPr>
            <a:spLocks noGrp="1" noChangeArrowheads="1"/>
          </p:cNvSpPr>
          <p:nvPr>
            <p:ph type="dt" sz="half" idx="10"/>
          </p:nvPr>
        </p:nvSpPr>
        <p:spPr/>
        <p:txBody>
          <a:bodyPr/>
          <a:lstStyle>
            <a:lvl1pPr>
              <a:defRPr/>
            </a:lvl1pPr>
          </a:lstStyle>
          <a:p>
            <a:pPr>
              <a:defRPr/>
            </a:pPr>
            <a:endParaRPr lang="en-US"/>
          </a:p>
        </p:txBody>
      </p:sp>
      <p:sp>
        <p:nvSpPr>
          <p:cNvPr id="5" name="Rectangle 13"/>
          <p:cNvSpPr>
            <a:spLocks noGrp="1" noChangeArrowheads="1"/>
          </p:cNvSpPr>
          <p:nvPr>
            <p:ph type="ftr" sz="quarter" idx="11"/>
          </p:nvPr>
        </p:nvSpPr>
        <p:spPr/>
        <p:txBody>
          <a:bodyPr/>
          <a:lstStyle>
            <a:lvl1pPr>
              <a:defRPr/>
            </a:lvl1pPr>
          </a:lstStyle>
          <a:p>
            <a:pPr>
              <a:defRPr/>
            </a:pPr>
            <a:endParaRPr lang="en-US"/>
          </a:p>
        </p:txBody>
      </p:sp>
      <p:sp>
        <p:nvSpPr>
          <p:cNvPr id="6"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ABE16645-8042-E44F-8343-D9B42FFDC89F}" type="slidenum">
              <a:rPr lang="en-US"/>
              <a:pPr>
                <a:defRPr/>
              </a:pPr>
              <a:t>‹#›</a:t>
            </a:fld>
            <a:endParaRPr lang="en-US"/>
          </a:p>
        </p:txBody>
      </p:sp>
    </p:spTree>
    <p:extLst>
      <p:ext uri="{BB962C8B-B14F-4D97-AF65-F5344CB8AC3E}">
        <p14:creationId xmlns:p14="http://schemas.microsoft.com/office/powerpoint/2010/main" val="1723694927"/>
      </p:ext>
    </p:extLst>
  </p:cSld>
  <p:clrMapOvr>
    <a:masterClrMapping/>
  </p:clrMapOvr>
  <p:transition/>
</p:sldLayout>
</file>

<file path=ppt/slideLayouts/slideLayout58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5"/>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5"/>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2"/>
          <p:cNvSpPr>
            <a:spLocks noGrp="1" noChangeArrowheads="1"/>
          </p:cNvSpPr>
          <p:nvPr>
            <p:ph type="dt" sz="half" idx="10"/>
          </p:nvPr>
        </p:nvSpPr>
        <p:spPr/>
        <p:txBody>
          <a:bodyPr/>
          <a:lstStyle>
            <a:lvl1pPr>
              <a:defRPr/>
            </a:lvl1pPr>
          </a:lstStyle>
          <a:p>
            <a:pPr>
              <a:defRPr/>
            </a:pPr>
            <a:endParaRPr lang="en-US"/>
          </a:p>
        </p:txBody>
      </p:sp>
      <p:sp>
        <p:nvSpPr>
          <p:cNvPr id="6" name="Rectangle 13"/>
          <p:cNvSpPr>
            <a:spLocks noGrp="1" noChangeArrowheads="1"/>
          </p:cNvSpPr>
          <p:nvPr>
            <p:ph type="ftr" sz="quarter" idx="11"/>
          </p:nvPr>
        </p:nvSpPr>
        <p:spPr/>
        <p:txBody>
          <a:bodyPr/>
          <a:lstStyle>
            <a:lvl1pPr>
              <a:defRPr/>
            </a:lvl1pPr>
          </a:lstStyle>
          <a:p>
            <a:pPr>
              <a:defRPr/>
            </a:pPr>
            <a:endParaRPr lang="en-US"/>
          </a:p>
        </p:txBody>
      </p:sp>
      <p:sp>
        <p:nvSpPr>
          <p:cNvPr id="7"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51189A3A-0DC1-7C41-A456-8DF8558F2B8D}" type="slidenum">
              <a:rPr lang="en-US"/>
              <a:pPr>
                <a:defRPr/>
              </a:pPr>
              <a:t>‹#›</a:t>
            </a:fld>
            <a:endParaRPr lang="en-US"/>
          </a:p>
        </p:txBody>
      </p:sp>
    </p:spTree>
    <p:extLst>
      <p:ext uri="{BB962C8B-B14F-4D97-AF65-F5344CB8AC3E}">
        <p14:creationId xmlns:p14="http://schemas.microsoft.com/office/powerpoint/2010/main" val="545035342"/>
      </p:ext>
    </p:extLst>
  </p:cSld>
  <p:clrMapOvr>
    <a:masterClrMapping/>
  </p:clrMapOvr>
  <p:transition/>
</p:sldLayout>
</file>

<file path=ppt/slideLayouts/slideLayout58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150" indent="0">
              <a:buNone/>
              <a:defRPr sz="2000" b="1"/>
            </a:lvl2pPr>
            <a:lvl3pPr marL="914300" indent="0">
              <a:buNone/>
              <a:defRPr sz="1800" b="1"/>
            </a:lvl3pPr>
            <a:lvl4pPr marL="1371450" indent="0">
              <a:buNone/>
              <a:defRPr sz="1600" b="1"/>
            </a:lvl4pPr>
            <a:lvl5pPr marL="1828600" indent="0">
              <a:buNone/>
              <a:defRPr sz="1600" b="1"/>
            </a:lvl5pPr>
            <a:lvl6pPr marL="2285750" indent="0">
              <a:buNone/>
              <a:defRPr sz="1600" b="1"/>
            </a:lvl6pPr>
            <a:lvl7pPr marL="2742899" indent="0">
              <a:buNone/>
              <a:defRPr sz="1600" b="1"/>
            </a:lvl7pPr>
            <a:lvl8pPr marL="3200047" indent="0">
              <a:buNone/>
              <a:defRPr sz="1600" b="1"/>
            </a:lvl8pPr>
            <a:lvl9pPr marL="3657199"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30" y="1535113"/>
            <a:ext cx="4041775" cy="639762"/>
          </a:xfrm>
        </p:spPr>
        <p:txBody>
          <a:bodyPr anchor="b"/>
          <a:lstStyle>
            <a:lvl1pPr marL="0" indent="0">
              <a:buNone/>
              <a:defRPr sz="2400" b="1"/>
            </a:lvl1pPr>
            <a:lvl2pPr marL="457150" indent="0">
              <a:buNone/>
              <a:defRPr sz="2000" b="1"/>
            </a:lvl2pPr>
            <a:lvl3pPr marL="914300" indent="0">
              <a:buNone/>
              <a:defRPr sz="1800" b="1"/>
            </a:lvl3pPr>
            <a:lvl4pPr marL="1371450" indent="0">
              <a:buNone/>
              <a:defRPr sz="1600" b="1"/>
            </a:lvl4pPr>
            <a:lvl5pPr marL="1828600" indent="0">
              <a:buNone/>
              <a:defRPr sz="1600" b="1"/>
            </a:lvl5pPr>
            <a:lvl6pPr marL="2285750" indent="0">
              <a:buNone/>
              <a:defRPr sz="1600" b="1"/>
            </a:lvl6pPr>
            <a:lvl7pPr marL="2742899" indent="0">
              <a:buNone/>
              <a:defRPr sz="1600" b="1"/>
            </a:lvl7pPr>
            <a:lvl8pPr marL="3200047" indent="0">
              <a:buNone/>
              <a:defRPr sz="1600" b="1"/>
            </a:lvl8pPr>
            <a:lvl9pPr marL="3657199"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30"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2"/>
          <p:cNvSpPr>
            <a:spLocks noGrp="1" noChangeArrowheads="1"/>
          </p:cNvSpPr>
          <p:nvPr>
            <p:ph type="dt" sz="half" idx="10"/>
          </p:nvPr>
        </p:nvSpPr>
        <p:spPr/>
        <p:txBody>
          <a:bodyPr/>
          <a:lstStyle>
            <a:lvl1pPr>
              <a:defRPr/>
            </a:lvl1pPr>
          </a:lstStyle>
          <a:p>
            <a:pPr>
              <a:defRPr/>
            </a:pPr>
            <a:endParaRPr lang="en-US"/>
          </a:p>
        </p:txBody>
      </p:sp>
      <p:sp>
        <p:nvSpPr>
          <p:cNvPr id="8" name="Rectangle 13"/>
          <p:cNvSpPr>
            <a:spLocks noGrp="1" noChangeArrowheads="1"/>
          </p:cNvSpPr>
          <p:nvPr>
            <p:ph type="ftr" sz="quarter" idx="11"/>
          </p:nvPr>
        </p:nvSpPr>
        <p:spPr/>
        <p:txBody>
          <a:bodyPr/>
          <a:lstStyle>
            <a:lvl1pPr>
              <a:defRPr/>
            </a:lvl1pPr>
          </a:lstStyle>
          <a:p>
            <a:pPr>
              <a:defRPr/>
            </a:pPr>
            <a:endParaRPr lang="en-US"/>
          </a:p>
        </p:txBody>
      </p:sp>
      <p:sp>
        <p:nvSpPr>
          <p:cNvPr id="9"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6BEA7D18-D1E9-844D-9A76-98DC3D89FEEC}" type="slidenum">
              <a:rPr lang="en-US"/>
              <a:pPr>
                <a:defRPr/>
              </a:pPr>
              <a:t>‹#›</a:t>
            </a:fld>
            <a:endParaRPr lang="en-US"/>
          </a:p>
        </p:txBody>
      </p:sp>
    </p:spTree>
    <p:extLst>
      <p:ext uri="{BB962C8B-B14F-4D97-AF65-F5344CB8AC3E}">
        <p14:creationId xmlns:p14="http://schemas.microsoft.com/office/powerpoint/2010/main" val="3683988123"/>
      </p:ext>
    </p:extLst>
  </p:cSld>
  <p:clrMapOvr>
    <a:masterClrMapping/>
  </p:clrMapOvr>
  <p:transition/>
</p:sldLayout>
</file>

<file path=ppt/slideLayouts/slideLayout58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2"/>
          <p:cNvSpPr>
            <a:spLocks noGrp="1" noChangeArrowheads="1"/>
          </p:cNvSpPr>
          <p:nvPr>
            <p:ph type="dt" sz="half" idx="10"/>
          </p:nvPr>
        </p:nvSpPr>
        <p:spPr/>
        <p:txBody>
          <a:bodyPr/>
          <a:lstStyle>
            <a:lvl1pPr>
              <a:defRPr/>
            </a:lvl1pPr>
          </a:lstStyle>
          <a:p>
            <a:pPr>
              <a:defRPr/>
            </a:pPr>
            <a:endParaRPr lang="en-US"/>
          </a:p>
        </p:txBody>
      </p:sp>
      <p:sp>
        <p:nvSpPr>
          <p:cNvPr id="4" name="Rectangle 13"/>
          <p:cNvSpPr>
            <a:spLocks noGrp="1" noChangeArrowheads="1"/>
          </p:cNvSpPr>
          <p:nvPr>
            <p:ph type="ftr" sz="quarter" idx="11"/>
          </p:nvPr>
        </p:nvSpPr>
        <p:spPr/>
        <p:txBody>
          <a:bodyPr/>
          <a:lstStyle>
            <a:lvl1pPr>
              <a:defRPr/>
            </a:lvl1pPr>
          </a:lstStyle>
          <a:p>
            <a:pPr>
              <a:defRPr/>
            </a:pPr>
            <a:endParaRPr lang="en-US"/>
          </a:p>
        </p:txBody>
      </p:sp>
      <p:sp>
        <p:nvSpPr>
          <p:cNvPr id="5"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2E524601-B81A-284C-8D49-5BB266B52D21}" type="slidenum">
              <a:rPr lang="en-US"/>
              <a:pPr>
                <a:defRPr/>
              </a:pPr>
              <a:t>‹#›</a:t>
            </a:fld>
            <a:endParaRPr lang="en-US"/>
          </a:p>
        </p:txBody>
      </p:sp>
    </p:spTree>
    <p:extLst>
      <p:ext uri="{BB962C8B-B14F-4D97-AF65-F5344CB8AC3E}">
        <p14:creationId xmlns:p14="http://schemas.microsoft.com/office/powerpoint/2010/main" val="2329713107"/>
      </p:ext>
    </p:extLst>
  </p:cSld>
  <p:clrMapOvr>
    <a:masterClrMapping/>
  </p:clrMapOvr>
  <p:transition/>
</p:sldLayout>
</file>

<file path=ppt/slideLayouts/slideLayout58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2"/>
          <p:cNvSpPr>
            <a:spLocks noGrp="1" noChangeArrowheads="1"/>
          </p:cNvSpPr>
          <p:nvPr>
            <p:ph type="dt" sz="half" idx="10"/>
          </p:nvPr>
        </p:nvSpPr>
        <p:spPr/>
        <p:txBody>
          <a:bodyPr/>
          <a:lstStyle>
            <a:lvl1pPr>
              <a:defRPr/>
            </a:lvl1pPr>
          </a:lstStyle>
          <a:p>
            <a:pPr>
              <a:defRPr/>
            </a:pPr>
            <a:endParaRPr lang="en-US"/>
          </a:p>
        </p:txBody>
      </p:sp>
      <p:sp>
        <p:nvSpPr>
          <p:cNvPr id="3" name="Rectangle 13"/>
          <p:cNvSpPr>
            <a:spLocks noGrp="1" noChangeArrowheads="1"/>
          </p:cNvSpPr>
          <p:nvPr>
            <p:ph type="ftr" sz="quarter" idx="11"/>
          </p:nvPr>
        </p:nvSpPr>
        <p:spPr/>
        <p:txBody>
          <a:bodyPr/>
          <a:lstStyle>
            <a:lvl1pPr>
              <a:defRPr/>
            </a:lvl1pPr>
          </a:lstStyle>
          <a:p>
            <a:pPr>
              <a:defRPr/>
            </a:pPr>
            <a:endParaRPr lang="en-US"/>
          </a:p>
        </p:txBody>
      </p:sp>
      <p:sp>
        <p:nvSpPr>
          <p:cNvPr id="4"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ABB98C5F-39FA-514F-B41D-4A35F65A936B}" type="slidenum">
              <a:rPr lang="en-US"/>
              <a:pPr>
                <a:defRPr/>
              </a:pPr>
              <a:t>‹#›</a:t>
            </a:fld>
            <a:endParaRPr lang="en-US"/>
          </a:p>
        </p:txBody>
      </p:sp>
    </p:spTree>
    <p:extLst>
      <p:ext uri="{BB962C8B-B14F-4D97-AF65-F5344CB8AC3E}">
        <p14:creationId xmlns:p14="http://schemas.microsoft.com/office/powerpoint/2010/main" val="1022564762"/>
      </p:ext>
    </p:extLst>
  </p:cSld>
  <p:clrMapOvr>
    <a:masterClrMapping/>
  </p:clrMapOvr>
  <p:transition/>
</p:sldLayout>
</file>

<file path=ppt/slideLayouts/slideLayout58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5"/>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3"/>
            <a:ext cx="3008313" cy="4691063"/>
          </a:xfrm>
        </p:spPr>
        <p:txBody>
          <a:bodyPr/>
          <a:lstStyle>
            <a:lvl1pPr marL="0" indent="0">
              <a:buNone/>
              <a:defRPr sz="1400"/>
            </a:lvl1pPr>
            <a:lvl2pPr marL="457150" indent="0">
              <a:buNone/>
              <a:defRPr sz="1200"/>
            </a:lvl2pPr>
            <a:lvl3pPr marL="914300" indent="0">
              <a:buNone/>
              <a:defRPr sz="1000"/>
            </a:lvl3pPr>
            <a:lvl4pPr marL="1371450" indent="0">
              <a:buNone/>
              <a:defRPr sz="900"/>
            </a:lvl4pPr>
            <a:lvl5pPr marL="1828600" indent="0">
              <a:buNone/>
              <a:defRPr sz="900"/>
            </a:lvl5pPr>
            <a:lvl6pPr marL="2285750" indent="0">
              <a:buNone/>
              <a:defRPr sz="900"/>
            </a:lvl6pPr>
            <a:lvl7pPr marL="2742899" indent="0">
              <a:buNone/>
              <a:defRPr sz="900"/>
            </a:lvl7pPr>
            <a:lvl8pPr marL="3200047" indent="0">
              <a:buNone/>
              <a:defRPr sz="900"/>
            </a:lvl8pPr>
            <a:lvl9pPr marL="3657199" indent="0">
              <a:buNone/>
              <a:defRPr sz="900"/>
            </a:lvl9pPr>
          </a:lstStyle>
          <a:p>
            <a:pPr lvl="0"/>
            <a:r>
              <a:rPr lang="en-US"/>
              <a:t>Click to edit Master text styles</a:t>
            </a:r>
          </a:p>
        </p:txBody>
      </p:sp>
      <p:sp>
        <p:nvSpPr>
          <p:cNvPr id="5" name="Rectangle 12"/>
          <p:cNvSpPr>
            <a:spLocks noGrp="1" noChangeArrowheads="1"/>
          </p:cNvSpPr>
          <p:nvPr>
            <p:ph type="dt" sz="half" idx="10"/>
          </p:nvPr>
        </p:nvSpPr>
        <p:spPr/>
        <p:txBody>
          <a:bodyPr/>
          <a:lstStyle>
            <a:lvl1pPr>
              <a:defRPr/>
            </a:lvl1pPr>
          </a:lstStyle>
          <a:p>
            <a:pPr>
              <a:defRPr/>
            </a:pPr>
            <a:endParaRPr lang="en-US"/>
          </a:p>
        </p:txBody>
      </p:sp>
      <p:sp>
        <p:nvSpPr>
          <p:cNvPr id="6" name="Rectangle 13"/>
          <p:cNvSpPr>
            <a:spLocks noGrp="1" noChangeArrowheads="1"/>
          </p:cNvSpPr>
          <p:nvPr>
            <p:ph type="ftr" sz="quarter" idx="11"/>
          </p:nvPr>
        </p:nvSpPr>
        <p:spPr/>
        <p:txBody>
          <a:bodyPr/>
          <a:lstStyle>
            <a:lvl1pPr>
              <a:defRPr/>
            </a:lvl1pPr>
          </a:lstStyle>
          <a:p>
            <a:pPr>
              <a:defRPr/>
            </a:pPr>
            <a:endParaRPr lang="en-US"/>
          </a:p>
        </p:txBody>
      </p:sp>
      <p:sp>
        <p:nvSpPr>
          <p:cNvPr id="7"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AF9746B7-792A-3A44-ADFA-C933FA439A6B}" type="slidenum">
              <a:rPr lang="en-US"/>
              <a:pPr>
                <a:defRPr/>
              </a:pPr>
              <a:t>‹#›</a:t>
            </a:fld>
            <a:endParaRPr lang="en-US"/>
          </a:p>
        </p:txBody>
      </p:sp>
    </p:spTree>
    <p:extLst>
      <p:ext uri="{BB962C8B-B14F-4D97-AF65-F5344CB8AC3E}">
        <p14:creationId xmlns:p14="http://schemas.microsoft.com/office/powerpoint/2010/main" val="3530431713"/>
      </p:ext>
    </p:extLst>
  </p:cSld>
  <p:clrMapOvr>
    <a:masterClrMapping/>
  </p:clrMapOvr>
  <p:transition/>
</p:sldLayout>
</file>

<file path=ppt/slideLayouts/slideLayout5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F7726E14-9362-FE45-9D13-5864D0B4DDD8}" type="slidenum">
              <a:rPr lang="en-US"/>
              <a:pPr>
                <a:defRPr/>
              </a:pPr>
              <a:t>‹#›</a:t>
            </a:fld>
            <a:endParaRPr lang="en-US"/>
          </a:p>
        </p:txBody>
      </p:sp>
    </p:spTree>
    <p:extLst>
      <p:ext uri="{BB962C8B-B14F-4D97-AF65-F5344CB8AC3E}">
        <p14:creationId xmlns:p14="http://schemas.microsoft.com/office/powerpoint/2010/main" val="720139572"/>
      </p:ext>
    </p:extLst>
  </p:cSld>
  <p:clrMapOvr>
    <a:masterClrMapping/>
  </p:clrMapOvr>
</p:sldLayout>
</file>

<file path=ppt/slideLayouts/slideLayout59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150" indent="0">
              <a:buNone/>
              <a:defRPr sz="2800"/>
            </a:lvl2pPr>
            <a:lvl3pPr marL="914300" indent="0">
              <a:buNone/>
              <a:defRPr sz="2400"/>
            </a:lvl3pPr>
            <a:lvl4pPr marL="1371450" indent="0">
              <a:buNone/>
              <a:defRPr sz="2000"/>
            </a:lvl4pPr>
            <a:lvl5pPr marL="1828600" indent="0">
              <a:buNone/>
              <a:defRPr sz="2000"/>
            </a:lvl5pPr>
            <a:lvl6pPr marL="2285750" indent="0">
              <a:buNone/>
              <a:defRPr sz="2000"/>
            </a:lvl6pPr>
            <a:lvl7pPr marL="2742899" indent="0">
              <a:buNone/>
              <a:defRPr sz="2000"/>
            </a:lvl7pPr>
            <a:lvl8pPr marL="3200047" indent="0">
              <a:buNone/>
              <a:defRPr sz="2000"/>
            </a:lvl8pPr>
            <a:lvl9pPr marL="3657199"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150" indent="0">
              <a:buNone/>
              <a:defRPr sz="1200"/>
            </a:lvl2pPr>
            <a:lvl3pPr marL="914300" indent="0">
              <a:buNone/>
              <a:defRPr sz="1000"/>
            </a:lvl3pPr>
            <a:lvl4pPr marL="1371450" indent="0">
              <a:buNone/>
              <a:defRPr sz="900"/>
            </a:lvl4pPr>
            <a:lvl5pPr marL="1828600" indent="0">
              <a:buNone/>
              <a:defRPr sz="900"/>
            </a:lvl5pPr>
            <a:lvl6pPr marL="2285750" indent="0">
              <a:buNone/>
              <a:defRPr sz="900"/>
            </a:lvl6pPr>
            <a:lvl7pPr marL="2742899" indent="0">
              <a:buNone/>
              <a:defRPr sz="900"/>
            </a:lvl7pPr>
            <a:lvl8pPr marL="3200047" indent="0">
              <a:buNone/>
              <a:defRPr sz="900"/>
            </a:lvl8pPr>
            <a:lvl9pPr marL="3657199" indent="0">
              <a:buNone/>
              <a:defRPr sz="900"/>
            </a:lvl9pPr>
          </a:lstStyle>
          <a:p>
            <a:pPr lvl="0"/>
            <a:r>
              <a:rPr lang="en-US"/>
              <a:t>Click to edit Master text styles</a:t>
            </a:r>
          </a:p>
        </p:txBody>
      </p:sp>
      <p:sp>
        <p:nvSpPr>
          <p:cNvPr id="5" name="Rectangle 12"/>
          <p:cNvSpPr>
            <a:spLocks noGrp="1" noChangeArrowheads="1"/>
          </p:cNvSpPr>
          <p:nvPr>
            <p:ph type="dt" sz="half" idx="10"/>
          </p:nvPr>
        </p:nvSpPr>
        <p:spPr/>
        <p:txBody>
          <a:bodyPr/>
          <a:lstStyle>
            <a:lvl1pPr>
              <a:defRPr/>
            </a:lvl1pPr>
          </a:lstStyle>
          <a:p>
            <a:pPr>
              <a:defRPr/>
            </a:pPr>
            <a:endParaRPr lang="en-US"/>
          </a:p>
        </p:txBody>
      </p:sp>
      <p:sp>
        <p:nvSpPr>
          <p:cNvPr id="6" name="Rectangle 13"/>
          <p:cNvSpPr>
            <a:spLocks noGrp="1" noChangeArrowheads="1"/>
          </p:cNvSpPr>
          <p:nvPr>
            <p:ph type="ftr" sz="quarter" idx="11"/>
          </p:nvPr>
        </p:nvSpPr>
        <p:spPr/>
        <p:txBody>
          <a:bodyPr/>
          <a:lstStyle>
            <a:lvl1pPr>
              <a:defRPr/>
            </a:lvl1pPr>
          </a:lstStyle>
          <a:p>
            <a:pPr>
              <a:defRPr/>
            </a:pPr>
            <a:endParaRPr lang="en-US"/>
          </a:p>
        </p:txBody>
      </p:sp>
      <p:sp>
        <p:nvSpPr>
          <p:cNvPr id="7"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8D9DDC62-B8DE-0640-BF2B-4B0C5C7B442B}" type="slidenum">
              <a:rPr lang="en-US"/>
              <a:pPr>
                <a:defRPr/>
              </a:pPr>
              <a:t>‹#›</a:t>
            </a:fld>
            <a:endParaRPr lang="en-US"/>
          </a:p>
        </p:txBody>
      </p:sp>
    </p:spTree>
    <p:extLst>
      <p:ext uri="{BB962C8B-B14F-4D97-AF65-F5344CB8AC3E}">
        <p14:creationId xmlns:p14="http://schemas.microsoft.com/office/powerpoint/2010/main" val="3430167536"/>
      </p:ext>
    </p:extLst>
  </p:cSld>
  <p:clrMapOvr>
    <a:masterClrMapping/>
  </p:clrMapOvr>
  <p:transition/>
</p:sldLayout>
</file>

<file path=ppt/slideLayouts/slideLayout59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2"/>
          <p:cNvSpPr>
            <a:spLocks noGrp="1" noChangeArrowheads="1"/>
          </p:cNvSpPr>
          <p:nvPr>
            <p:ph type="dt" sz="half" idx="10"/>
          </p:nvPr>
        </p:nvSpPr>
        <p:spPr/>
        <p:txBody>
          <a:bodyPr/>
          <a:lstStyle>
            <a:lvl1pPr>
              <a:defRPr/>
            </a:lvl1pPr>
          </a:lstStyle>
          <a:p>
            <a:pPr>
              <a:defRPr/>
            </a:pPr>
            <a:endParaRPr lang="en-US"/>
          </a:p>
        </p:txBody>
      </p:sp>
      <p:sp>
        <p:nvSpPr>
          <p:cNvPr id="5" name="Rectangle 13"/>
          <p:cNvSpPr>
            <a:spLocks noGrp="1" noChangeArrowheads="1"/>
          </p:cNvSpPr>
          <p:nvPr>
            <p:ph type="ftr" sz="quarter" idx="11"/>
          </p:nvPr>
        </p:nvSpPr>
        <p:spPr/>
        <p:txBody>
          <a:bodyPr/>
          <a:lstStyle>
            <a:lvl1pPr>
              <a:defRPr/>
            </a:lvl1pPr>
          </a:lstStyle>
          <a:p>
            <a:pPr>
              <a:defRPr/>
            </a:pPr>
            <a:endParaRPr lang="en-US"/>
          </a:p>
        </p:txBody>
      </p:sp>
      <p:sp>
        <p:nvSpPr>
          <p:cNvPr id="6"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B79015C7-6C60-534C-878F-B7C81A2869BE}" type="slidenum">
              <a:rPr lang="en-US"/>
              <a:pPr>
                <a:defRPr/>
              </a:pPr>
              <a:t>‹#›</a:t>
            </a:fld>
            <a:endParaRPr lang="en-US"/>
          </a:p>
        </p:txBody>
      </p:sp>
    </p:spTree>
    <p:extLst>
      <p:ext uri="{BB962C8B-B14F-4D97-AF65-F5344CB8AC3E}">
        <p14:creationId xmlns:p14="http://schemas.microsoft.com/office/powerpoint/2010/main" val="1922502734"/>
      </p:ext>
    </p:extLst>
  </p:cSld>
  <p:clrMapOvr>
    <a:masterClrMapping/>
  </p:clrMapOvr>
  <p:transition/>
</p:sldLayout>
</file>

<file path=ppt/slideLayouts/slideLayout59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2"/>
          <p:cNvSpPr>
            <a:spLocks noGrp="1" noChangeArrowheads="1"/>
          </p:cNvSpPr>
          <p:nvPr>
            <p:ph type="dt" sz="half" idx="10"/>
          </p:nvPr>
        </p:nvSpPr>
        <p:spPr/>
        <p:txBody>
          <a:bodyPr/>
          <a:lstStyle>
            <a:lvl1pPr>
              <a:defRPr/>
            </a:lvl1pPr>
          </a:lstStyle>
          <a:p>
            <a:pPr>
              <a:defRPr/>
            </a:pPr>
            <a:endParaRPr lang="en-US"/>
          </a:p>
        </p:txBody>
      </p:sp>
      <p:sp>
        <p:nvSpPr>
          <p:cNvPr id="5" name="Rectangle 13"/>
          <p:cNvSpPr>
            <a:spLocks noGrp="1" noChangeArrowheads="1"/>
          </p:cNvSpPr>
          <p:nvPr>
            <p:ph type="ftr" sz="quarter" idx="11"/>
          </p:nvPr>
        </p:nvSpPr>
        <p:spPr/>
        <p:txBody>
          <a:bodyPr/>
          <a:lstStyle>
            <a:lvl1pPr>
              <a:defRPr/>
            </a:lvl1pPr>
          </a:lstStyle>
          <a:p>
            <a:pPr>
              <a:defRPr/>
            </a:pPr>
            <a:endParaRPr lang="en-US"/>
          </a:p>
        </p:txBody>
      </p:sp>
      <p:sp>
        <p:nvSpPr>
          <p:cNvPr id="6"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9A78BBA1-D83C-D143-93CA-CEE604AAD6A9}" type="slidenum">
              <a:rPr lang="en-US"/>
              <a:pPr>
                <a:defRPr/>
              </a:pPr>
              <a:t>‹#›</a:t>
            </a:fld>
            <a:endParaRPr lang="en-US"/>
          </a:p>
        </p:txBody>
      </p:sp>
    </p:spTree>
    <p:extLst>
      <p:ext uri="{BB962C8B-B14F-4D97-AF65-F5344CB8AC3E}">
        <p14:creationId xmlns:p14="http://schemas.microsoft.com/office/powerpoint/2010/main" val="3165275666"/>
      </p:ext>
    </p:extLst>
  </p:cSld>
  <p:clrMapOvr>
    <a:masterClrMapping/>
  </p:clrMapOvr>
  <p:transition/>
</p:sldLayout>
</file>

<file path=ppt/slideLayouts/slideLayout593.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30"/>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150" indent="0" algn="ctr">
              <a:buNone/>
              <a:defRPr/>
            </a:lvl2pPr>
            <a:lvl3pPr marL="914300" indent="0" algn="ctr">
              <a:buNone/>
              <a:defRPr/>
            </a:lvl3pPr>
            <a:lvl4pPr marL="1371450" indent="0" algn="ctr">
              <a:buNone/>
              <a:defRPr/>
            </a:lvl4pPr>
            <a:lvl5pPr marL="1828600" indent="0" algn="ctr">
              <a:buNone/>
              <a:defRPr/>
            </a:lvl5pPr>
            <a:lvl6pPr marL="2285750" indent="0" algn="ctr">
              <a:buNone/>
              <a:defRPr/>
            </a:lvl6pPr>
            <a:lvl7pPr marL="2742899" indent="0" algn="ctr">
              <a:buNone/>
              <a:defRPr/>
            </a:lvl7pPr>
            <a:lvl8pPr marL="3200047" indent="0" algn="ctr">
              <a:buNone/>
              <a:defRPr/>
            </a:lvl8pPr>
            <a:lvl9pPr marL="3657199" indent="0" algn="ctr">
              <a:buNone/>
              <a:defRPr/>
            </a:lvl9pPr>
          </a:lstStyle>
          <a:p>
            <a:r>
              <a:rPr lang="en-US"/>
              <a:t>Click to edit Master subtitle style</a:t>
            </a:r>
          </a:p>
        </p:txBody>
      </p:sp>
      <p:sp>
        <p:nvSpPr>
          <p:cNvPr id="4" name="Rectangle 12"/>
          <p:cNvSpPr>
            <a:spLocks noGrp="1" noChangeArrowheads="1"/>
          </p:cNvSpPr>
          <p:nvPr>
            <p:ph type="dt" sz="half" idx="10"/>
          </p:nvPr>
        </p:nvSpPr>
        <p:spPr/>
        <p:txBody>
          <a:bodyPr/>
          <a:lstStyle>
            <a:lvl1pPr>
              <a:defRPr/>
            </a:lvl1pPr>
          </a:lstStyle>
          <a:p>
            <a:pPr marL="0" marR="0" lvl="0" indent="0" algn="l" defTabSz="45715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srgbClr val="FFFFFF"/>
              </a:solidFill>
              <a:effectLst>
                <a:outerShdw blurRad="38100" dist="38100" dir="2700000" algn="tl">
                  <a:srgbClr val="000000"/>
                </a:outerShdw>
              </a:effectLst>
              <a:uLnTx/>
              <a:uFillTx/>
              <a:latin typeface="Arial" pitchFamily="-112" charset="0"/>
              <a:ea typeface="+mn-ea"/>
              <a:cs typeface="+mn-cs"/>
            </a:endParaRPr>
          </a:p>
        </p:txBody>
      </p:sp>
      <p:sp>
        <p:nvSpPr>
          <p:cNvPr id="5" name="Rectangle 13"/>
          <p:cNvSpPr>
            <a:spLocks noGrp="1" noChangeArrowheads="1"/>
          </p:cNvSpPr>
          <p:nvPr>
            <p:ph type="ftr" sz="quarter" idx="11"/>
          </p:nvPr>
        </p:nvSpPr>
        <p:spPr/>
        <p:txBody>
          <a:bodyPr/>
          <a:lstStyle>
            <a:lvl1pPr>
              <a:defRPr/>
            </a:lvl1pPr>
          </a:lstStyle>
          <a:p>
            <a:pPr marL="0" marR="0" lvl="0" indent="0" algn="ctr" defTabSz="45715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srgbClr val="FFFFFF"/>
              </a:solidFill>
              <a:effectLst>
                <a:outerShdw blurRad="38100" dist="38100" dir="2700000" algn="tl">
                  <a:srgbClr val="000000"/>
                </a:outerShdw>
              </a:effectLst>
              <a:uLnTx/>
              <a:uFillTx/>
              <a:latin typeface="Arial" pitchFamily="-112" charset="0"/>
              <a:ea typeface="+mn-ea"/>
              <a:cs typeface="+mn-cs"/>
            </a:endParaRPr>
          </a:p>
        </p:txBody>
      </p:sp>
      <p:sp>
        <p:nvSpPr>
          <p:cNvPr id="6"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marL="0" marR="0" lvl="0" indent="0" algn="r" defTabSz="457150" rtl="0" eaLnBrk="1" fontAlgn="auto" latinLnBrk="0" hangingPunct="1">
              <a:lnSpc>
                <a:spcPct val="100000"/>
              </a:lnSpc>
              <a:spcBef>
                <a:spcPts val="0"/>
              </a:spcBef>
              <a:spcAft>
                <a:spcPts val="0"/>
              </a:spcAft>
              <a:buClrTx/>
              <a:buSzTx/>
              <a:buFontTx/>
              <a:buNone/>
              <a:tabLst/>
              <a:defRPr/>
            </a:pPr>
            <a:fld id="{AC0D556E-1B47-E145-B343-9708077C202E}" type="slidenum">
              <a:rPr kumimoji="0" lang="en-US" sz="1000" b="0" i="0" u="none"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ＭＳ Ｐゴシック" charset="0"/>
              </a:rPr>
              <a:pPr marL="0" marR="0" lvl="0" indent="0" algn="r" defTabSz="457150" rtl="0" eaLnBrk="1" fontAlgn="auto" latinLnBrk="0" hangingPunct="1">
                <a:lnSpc>
                  <a:spcPct val="100000"/>
                </a:lnSpc>
                <a:spcBef>
                  <a:spcPts val="0"/>
                </a:spcBef>
                <a:spcAft>
                  <a:spcPts val="0"/>
                </a:spcAft>
                <a:buClrTx/>
                <a:buSzTx/>
                <a:buFontTx/>
                <a:buNone/>
                <a:tabLst/>
                <a:defRPr/>
              </a:pPr>
              <a:t>‹#›</a:t>
            </a:fld>
            <a:endParaRPr kumimoji="0" lang="en-US" sz="1000" b="0" i="0" u="none"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ＭＳ Ｐゴシック" charset="0"/>
            </a:endParaRPr>
          </a:p>
        </p:txBody>
      </p:sp>
    </p:spTree>
    <p:extLst>
      <p:ext uri="{BB962C8B-B14F-4D97-AF65-F5344CB8AC3E}">
        <p14:creationId xmlns:p14="http://schemas.microsoft.com/office/powerpoint/2010/main" val="238885543"/>
      </p:ext>
    </p:extLst>
  </p:cSld>
  <p:clrMapOvr>
    <a:masterClrMapping/>
  </p:clrMapOvr>
  <p:transition/>
</p:sldLayout>
</file>

<file path=ppt/slideLayouts/slideLayout59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4000" cy="6856413"/>
            <a:chOff x="0" y="0"/>
            <a:chExt cx="5760" cy="4319"/>
          </a:xfrm>
        </p:grpSpPr>
        <p:sp>
          <p:nvSpPr>
            <p:cNvPr id="5" name="Freeform 3"/>
            <p:cNvSpPr>
              <a:spLocks/>
            </p:cNvSpPr>
            <p:nvPr/>
          </p:nvSpPr>
          <p:spPr bwMode="hidden">
            <a:xfrm>
              <a:off x="0" y="12"/>
              <a:ext cx="5758" cy="3273"/>
            </a:xfrm>
            <a:custGeom>
              <a:avLst/>
              <a:gdLst/>
              <a:ahLst/>
              <a:cxnLst>
                <a:cxn ang="0">
                  <a:pos x="3193" y="1816"/>
                </a:cxn>
                <a:cxn ang="0">
                  <a:pos x="0" y="0"/>
                </a:cxn>
                <a:cxn ang="0">
                  <a:pos x="0" y="522"/>
                </a:cxn>
                <a:cxn ang="0">
                  <a:pos x="3037" y="1978"/>
                </a:cxn>
                <a:cxn ang="0">
                  <a:pos x="5740" y="3273"/>
                </a:cxn>
                <a:cxn ang="0">
                  <a:pos x="5740" y="3267"/>
                </a:cxn>
                <a:cxn ang="0">
                  <a:pos x="3193" y="1816"/>
                </a:cxn>
                <a:cxn ang="0">
                  <a:pos x="3193" y="1816"/>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w="9525">
              <a:noFill/>
              <a:round/>
              <a:headEnd/>
              <a:tailEnd/>
            </a:ln>
          </p:spPr>
          <p:txBody>
            <a:bodyPr/>
            <a:lstStyle/>
            <a:p>
              <a:pPr>
                <a:defRPr/>
              </a:pPr>
              <a:endParaRPr lang="en-US">
                <a:latin typeface="Garamond" pitchFamily="-112" charset="0"/>
                <a:ea typeface="Arial" pitchFamily="-112" charset="0"/>
                <a:cs typeface="Arial" pitchFamily="-112" charset="0"/>
              </a:endParaRPr>
            </a:p>
          </p:txBody>
        </p:sp>
        <p:sp>
          <p:nvSpPr>
            <p:cNvPr id="6" name="Freeform 4"/>
            <p:cNvSpPr>
              <a:spLocks/>
            </p:cNvSpPr>
            <p:nvPr/>
          </p:nvSpPr>
          <p:spPr bwMode="hidden">
            <a:xfrm>
              <a:off x="149" y="0"/>
              <a:ext cx="5609" cy="3243"/>
            </a:xfrm>
            <a:custGeom>
              <a:avLst/>
              <a:gdLst/>
              <a:ahLst/>
              <a:cxnLst>
                <a:cxn ang="0">
                  <a:pos x="3163" y="1714"/>
                </a:cxn>
                <a:cxn ang="0">
                  <a:pos x="431" y="0"/>
                </a:cxn>
                <a:cxn ang="0">
                  <a:pos x="0" y="0"/>
                </a:cxn>
                <a:cxn ang="0">
                  <a:pos x="3086" y="1786"/>
                </a:cxn>
                <a:cxn ang="0">
                  <a:pos x="5591" y="3243"/>
                </a:cxn>
                <a:cxn ang="0">
                  <a:pos x="5591" y="3237"/>
                </a:cxn>
                <a:cxn ang="0">
                  <a:pos x="3163" y="1714"/>
                </a:cxn>
                <a:cxn ang="0">
                  <a:pos x="3163" y="1714"/>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a:defRPr/>
              </a:pPr>
              <a:endParaRPr lang="en-US">
                <a:latin typeface="Garamond" pitchFamily="-112" charset="0"/>
                <a:ea typeface="Arial" pitchFamily="-112" charset="0"/>
                <a:cs typeface="Arial" pitchFamily="-112" charset="0"/>
              </a:endParaRPr>
            </a:p>
          </p:txBody>
        </p:sp>
        <p:sp>
          <p:nvSpPr>
            <p:cNvPr id="7" name="Freeform 5"/>
            <p:cNvSpPr>
              <a:spLocks/>
            </p:cNvSpPr>
            <p:nvPr/>
          </p:nvSpPr>
          <p:spPr bwMode="hidden">
            <a:xfrm>
              <a:off x="0" y="3433"/>
              <a:ext cx="4038" cy="191"/>
            </a:xfrm>
            <a:custGeom>
              <a:avLst/>
              <a:gdLst/>
              <a:ahLst/>
              <a:cxnLst>
                <a:cxn ang="0">
                  <a:pos x="0" y="156"/>
                </a:cxn>
                <a:cxn ang="0">
                  <a:pos x="4042" y="192"/>
                </a:cxn>
                <a:cxn ang="0">
                  <a:pos x="4042" y="144"/>
                </a:cxn>
                <a:cxn ang="0">
                  <a:pos x="0" y="0"/>
                </a:cxn>
                <a:cxn ang="0">
                  <a:pos x="0" y="156"/>
                </a:cxn>
                <a:cxn ang="0">
                  <a:pos x="0" y="156"/>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w="9525">
              <a:noFill/>
              <a:round/>
              <a:headEnd/>
              <a:tailEnd/>
            </a:ln>
          </p:spPr>
          <p:txBody>
            <a:bodyPr/>
            <a:lstStyle/>
            <a:p>
              <a:pPr>
                <a:defRPr/>
              </a:pPr>
              <a:endParaRPr lang="en-US">
                <a:latin typeface="Garamond" pitchFamily="-112" charset="0"/>
                <a:ea typeface="Arial" pitchFamily="-112" charset="0"/>
                <a:cs typeface="Arial" pitchFamily="-112" charset="0"/>
              </a:endParaRPr>
            </a:p>
          </p:txBody>
        </p:sp>
        <p:sp>
          <p:nvSpPr>
            <p:cNvPr id="8" name="Freeform 6"/>
            <p:cNvSpPr>
              <a:spLocks/>
            </p:cNvSpPr>
            <p:nvPr/>
          </p:nvSpPr>
          <p:spPr bwMode="hidden">
            <a:xfrm>
              <a:off x="4038" y="3577"/>
              <a:ext cx="1720" cy="65"/>
            </a:xfrm>
            <a:custGeom>
              <a:avLst/>
              <a:gdLst>
                <a:gd name="T0" fmla="*/ 1720 w 1722"/>
                <a:gd name="T1" fmla="*/ 65 h 66"/>
                <a:gd name="T2" fmla="*/ 1720 w 1722"/>
                <a:gd name="T3" fmla="*/ 59 h 66"/>
                <a:gd name="T4" fmla="*/ 0 w 1722"/>
                <a:gd name="T5" fmla="*/ 0 h 66"/>
                <a:gd name="T6" fmla="*/ 0 w 1722"/>
                <a:gd name="T7" fmla="*/ 47 h 66"/>
                <a:gd name="T8" fmla="*/ 1720 w 1722"/>
                <a:gd name="T9" fmla="*/ 65 h 66"/>
                <a:gd name="T10" fmla="*/ 1720 w 1722"/>
                <a:gd name="T11" fmla="*/ 65 h 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22" h="66">
                  <a:moveTo>
                    <a:pt x="1722" y="66"/>
                  </a:moveTo>
                  <a:lnTo>
                    <a:pt x="1722" y="60"/>
                  </a:lnTo>
                  <a:lnTo>
                    <a:pt x="0" y="0"/>
                  </a:lnTo>
                  <a:lnTo>
                    <a:pt x="0" y="48"/>
                  </a:lnTo>
                  <a:lnTo>
                    <a:pt x="1722" y="66"/>
                  </a:lnTo>
                  <a:close/>
                </a:path>
              </a:pathLst>
            </a:cu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GB"/>
            </a:p>
          </p:txBody>
        </p:sp>
        <p:sp>
          <p:nvSpPr>
            <p:cNvPr id="9" name="Freeform 7"/>
            <p:cNvSpPr>
              <a:spLocks/>
            </p:cNvSpPr>
            <p:nvPr/>
          </p:nvSpPr>
          <p:spPr bwMode="hidden">
            <a:xfrm>
              <a:off x="0" y="3726"/>
              <a:ext cx="4784" cy="329"/>
            </a:xfrm>
            <a:custGeom>
              <a:avLst/>
              <a:gdLst/>
              <a:ahLst/>
              <a:cxnLst>
                <a:cxn ang="0">
                  <a:pos x="0" y="329"/>
                </a:cxn>
                <a:cxn ang="0">
                  <a:pos x="4789" y="77"/>
                </a:cxn>
                <a:cxn ang="0">
                  <a:pos x="4789" y="0"/>
                </a:cxn>
                <a:cxn ang="0">
                  <a:pos x="0" y="107"/>
                </a:cxn>
                <a:cxn ang="0">
                  <a:pos x="0" y="329"/>
                </a:cxn>
                <a:cxn ang="0">
                  <a:pos x="0" y="329"/>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w="9525" cap="flat" cmpd="sng">
              <a:noFill/>
              <a:prstDash val="solid"/>
              <a:round/>
              <a:headEnd type="none" w="med" len="med"/>
              <a:tailEnd type="none" w="med" len="med"/>
            </a:ln>
            <a:effectLst/>
          </p:spPr>
          <p:txBody>
            <a:bodyPr/>
            <a:lstStyle/>
            <a:p>
              <a:pPr>
                <a:defRPr/>
              </a:pPr>
              <a:endParaRPr lang="en-US">
                <a:latin typeface="Garamond" pitchFamily="-112" charset="0"/>
                <a:ea typeface="Arial" pitchFamily="-112" charset="0"/>
                <a:cs typeface="Arial" pitchFamily="-112" charset="0"/>
              </a:endParaRPr>
            </a:p>
          </p:txBody>
        </p:sp>
        <p:sp>
          <p:nvSpPr>
            <p:cNvPr id="10" name="Freeform 8"/>
            <p:cNvSpPr>
              <a:spLocks/>
            </p:cNvSpPr>
            <p:nvPr/>
          </p:nvSpPr>
          <p:spPr bwMode="hidden">
            <a:xfrm>
              <a:off x="4784" y="3702"/>
              <a:ext cx="974" cy="101"/>
            </a:xfrm>
            <a:custGeom>
              <a:avLst/>
              <a:gdLst>
                <a:gd name="T0" fmla="*/ 974 w 975"/>
                <a:gd name="T1" fmla="*/ 48 h 101"/>
                <a:gd name="T2" fmla="*/ 974 w 975"/>
                <a:gd name="T3" fmla="*/ 0 h 101"/>
                <a:gd name="T4" fmla="*/ 0 w 975"/>
                <a:gd name="T5" fmla="*/ 24 h 101"/>
                <a:gd name="T6" fmla="*/ 0 w 975"/>
                <a:gd name="T7" fmla="*/ 101 h 101"/>
                <a:gd name="T8" fmla="*/ 974 w 975"/>
                <a:gd name="T9" fmla="*/ 48 h 101"/>
                <a:gd name="T10" fmla="*/ 974 w 975"/>
                <a:gd name="T11" fmla="*/ 48 h 10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75" h="101">
                  <a:moveTo>
                    <a:pt x="975" y="48"/>
                  </a:moveTo>
                  <a:lnTo>
                    <a:pt x="975" y="0"/>
                  </a:lnTo>
                  <a:lnTo>
                    <a:pt x="0" y="24"/>
                  </a:lnTo>
                  <a:lnTo>
                    <a:pt x="0" y="101"/>
                  </a:lnTo>
                  <a:lnTo>
                    <a:pt x="975" y="48"/>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GB"/>
            </a:p>
          </p:txBody>
        </p:sp>
        <p:sp>
          <p:nvSpPr>
            <p:cNvPr id="11" name="Freeform 9"/>
            <p:cNvSpPr>
              <a:spLocks/>
            </p:cNvSpPr>
            <p:nvPr/>
          </p:nvSpPr>
          <p:spPr bwMode="hidden">
            <a:xfrm>
              <a:off x="3619" y="3815"/>
              <a:ext cx="2139" cy="198"/>
            </a:xfrm>
            <a:custGeom>
              <a:avLst/>
              <a:gdLst>
                <a:gd name="T0" fmla="*/ 2139 w 2141"/>
                <a:gd name="T1" fmla="*/ 0 h 198"/>
                <a:gd name="T2" fmla="*/ 0 w 2141"/>
                <a:gd name="T3" fmla="*/ 156 h 198"/>
                <a:gd name="T4" fmla="*/ 0 w 2141"/>
                <a:gd name="T5" fmla="*/ 198 h 198"/>
                <a:gd name="T6" fmla="*/ 2139 w 2141"/>
                <a:gd name="T7" fmla="*/ 0 h 198"/>
                <a:gd name="T8" fmla="*/ 2139 w 2141"/>
                <a:gd name="T9" fmla="*/ 0 h 1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41" h="198">
                  <a:moveTo>
                    <a:pt x="2141" y="0"/>
                  </a:moveTo>
                  <a:lnTo>
                    <a:pt x="0" y="156"/>
                  </a:lnTo>
                  <a:lnTo>
                    <a:pt x="0" y="198"/>
                  </a:lnTo>
                  <a:lnTo>
                    <a:pt x="2141" y="0"/>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GB"/>
            </a:p>
          </p:txBody>
        </p:sp>
        <p:sp>
          <p:nvSpPr>
            <p:cNvPr id="12" name="Freeform 10"/>
            <p:cNvSpPr>
              <a:spLocks/>
            </p:cNvSpPr>
            <p:nvPr/>
          </p:nvSpPr>
          <p:spPr bwMode="hidden">
            <a:xfrm>
              <a:off x="0" y="3971"/>
              <a:ext cx="3619" cy="348"/>
            </a:xfrm>
            <a:custGeom>
              <a:avLst/>
              <a:gdLst/>
              <a:ahLst/>
              <a:cxnLst>
                <a:cxn ang="0">
                  <a:pos x="0" y="348"/>
                </a:cxn>
                <a:cxn ang="0">
                  <a:pos x="311" y="348"/>
                </a:cxn>
                <a:cxn ang="0">
                  <a:pos x="3623" y="42"/>
                </a:cxn>
                <a:cxn ang="0">
                  <a:pos x="3623" y="0"/>
                </a:cxn>
                <a:cxn ang="0">
                  <a:pos x="0" y="264"/>
                </a:cxn>
                <a:cxn ang="0">
                  <a:pos x="0" y="348"/>
                </a:cxn>
                <a:cxn ang="0">
                  <a:pos x="0" y="348"/>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a:defRPr/>
              </a:pPr>
              <a:endParaRPr lang="en-US">
                <a:latin typeface="Garamond" pitchFamily="-112" charset="0"/>
                <a:ea typeface="Arial" pitchFamily="-112" charset="0"/>
                <a:cs typeface="Arial" pitchFamily="-112" charset="0"/>
              </a:endParaRPr>
            </a:p>
          </p:txBody>
        </p:sp>
        <p:sp>
          <p:nvSpPr>
            <p:cNvPr id="13" name="Freeform 11"/>
            <p:cNvSpPr>
              <a:spLocks/>
            </p:cNvSpPr>
            <p:nvPr/>
          </p:nvSpPr>
          <p:spPr bwMode="hidden">
            <a:xfrm>
              <a:off x="2097" y="4043"/>
              <a:ext cx="2514" cy="276"/>
            </a:xfrm>
            <a:custGeom>
              <a:avLst/>
              <a:gdLst>
                <a:gd name="T0" fmla="*/ 2179 w 2517"/>
                <a:gd name="T1" fmla="*/ 276 h 276"/>
                <a:gd name="T2" fmla="*/ 2514 w 2517"/>
                <a:gd name="T3" fmla="*/ 204 h 276"/>
                <a:gd name="T4" fmla="*/ 2257 w 2517"/>
                <a:gd name="T5" fmla="*/ 0 h 276"/>
                <a:gd name="T6" fmla="*/ 0 w 2517"/>
                <a:gd name="T7" fmla="*/ 276 h 276"/>
                <a:gd name="T8" fmla="*/ 2179 w 2517"/>
                <a:gd name="T9" fmla="*/ 276 h 276"/>
                <a:gd name="T10" fmla="*/ 2179 w 2517"/>
                <a:gd name="T11" fmla="*/ 276 h 27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7" h="276">
                  <a:moveTo>
                    <a:pt x="2182" y="276"/>
                  </a:moveTo>
                  <a:lnTo>
                    <a:pt x="2517" y="204"/>
                  </a:lnTo>
                  <a:lnTo>
                    <a:pt x="2260" y="0"/>
                  </a:lnTo>
                  <a:lnTo>
                    <a:pt x="0" y="276"/>
                  </a:lnTo>
                  <a:lnTo>
                    <a:pt x="2182" y="276"/>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GB"/>
            </a:p>
          </p:txBody>
        </p:sp>
        <p:sp>
          <p:nvSpPr>
            <p:cNvPr id="14" name="Freeform 12"/>
            <p:cNvSpPr>
              <a:spLocks/>
            </p:cNvSpPr>
            <p:nvPr/>
          </p:nvSpPr>
          <p:spPr bwMode="hidden">
            <a:xfrm>
              <a:off x="4354" y="3869"/>
              <a:ext cx="1404" cy="378"/>
            </a:xfrm>
            <a:custGeom>
              <a:avLst/>
              <a:gdLst/>
              <a:ahLst/>
              <a:cxnLst>
                <a:cxn ang="0">
                  <a:pos x="1405" y="126"/>
                </a:cxn>
                <a:cxn ang="0">
                  <a:pos x="1405" y="0"/>
                </a:cxn>
                <a:cxn ang="0">
                  <a:pos x="0" y="174"/>
                </a:cxn>
                <a:cxn ang="0">
                  <a:pos x="257" y="378"/>
                </a:cxn>
                <a:cxn ang="0">
                  <a:pos x="1405" y="126"/>
                </a:cxn>
                <a:cxn ang="0">
                  <a:pos x="1405" y="126"/>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w="9525">
              <a:noFill/>
              <a:round/>
              <a:headEnd/>
              <a:tailEnd/>
            </a:ln>
          </p:spPr>
          <p:txBody>
            <a:bodyPr/>
            <a:lstStyle/>
            <a:p>
              <a:pPr>
                <a:defRPr/>
              </a:pPr>
              <a:endParaRPr lang="en-US">
                <a:latin typeface="Garamond" pitchFamily="-112" charset="0"/>
                <a:ea typeface="Arial" pitchFamily="-112" charset="0"/>
                <a:cs typeface="Arial" pitchFamily="-112" charset="0"/>
              </a:endParaRPr>
            </a:p>
          </p:txBody>
        </p:sp>
        <p:sp>
          <p:nvSpPr>
            <p:cNvPr id="15" name="Freeform 13"/>
            <p:cNvSpPr>
              <a:spLocks/>
            </p:cNvSpPr>
            <p:nvPr/>
          </p:nvSpPr>
          <p:spPr bwMode="hidden">
            <a:xfrm>
              <a:off x="5030" y="3151"/>
              <a:ext cx="728" cy="240"/>
            </a:xfrm>
            <a:custGeom>
              <a:avLst/>
              <a:gdLst>
                <a:gd name="T0" fmla="*/ 728 w 729"/>
                <a:gd name="T1" fmla="*/ 240 h 240"/>
                <a:gd name="T2" fmla="*/ 0 w 729"/>
                <a:gd name="T3" fmla="*/ 0 h 240"/>
                <a:gd name="T4" fmla="*/ 0 w 729"/>
                <a:gd name="T5" fmla="*/ 6 h 240"/>
                <a:gd name="T6" fmla="*/ 728 w 729"/>
                <a:gd name="T7" fmla="*/ 240 h 240"/>
                <a:gd name="T8" fmla="*/ 728 w 729"/>
                <a:gd name="T9" fmla="*/ 240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9" h="240">
                  <a:moveTo>
                    <a:pt x="729" y="240"/>
                  </a:moveTo>
                  <a:lnTo>
                    <a:pt x="0" y="0"/>
                  </a:lnTo>
                  <a:lnTo>
                    <a:pt x="0" y="6"/>
                  </a:lnTo>
                  <a:lnTo>
                    <a:pt x="729" y="240"/>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GB"/>
            </a:p>
          </p:txBody>
        </p:sp>
        <p:sp>
          <p:nvSpPr>
            <p:cNvPr id="16" name="Freeform 14"/>
            <p:cNvSpPr>
              <a:spLocks/>
            </p:cNvSpPr>
            <p:nvPr/>
          </p:nvSpPr>
          <p:spPr bwMode="hidden">
            <a:xfrm>
              <a:off x="0" y="1486"/>
              <a:ext cx="5030" cy="1671"/>
            </a:xfrm>
            <a:custGeom>
              <a:avLst/>
              <a:gdLst/>
              <a:ahLst/>
              <a:cxnLst>
                <a:cxn ang="0">
                  <a:pos x="0" y="72"/>
                </a:cxn>
                <a:cxn ang="0">
                  <a:pos x="5035" y="1672"/>
                </a:cxn>
                <a:cxn ang="0">
                  <a:pos x="5035" y="1666"/>
                </a:cxn>
                <a:cxn ang="0">
                  <a:pos x="0" y="0"/>
                </a:cxn>
                <a:cxn ang="0">
                  <a:pos x="0" y="72"/>
                </a:cxn>
                <a:cxn ang="0">
                  <a:pos x="0" y="72"/>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w="9525">
              <a:noFill/>
              <a:round/>
              <a:headEnd/>
              <a:tailEnd/>
            </a:ln>
          </p:spPr>
          <p:txBody>
            <a:bodyPr/>
            <a:lstStyle/>
            <a:p>
              <a:pPr>
                <a:defRPr/>
              </a:pPr>
              <a:endParaRPr lang="en-US">
                <a:latin typeface="Garamond" pitchFamily="-112" charset="0"/>
                <a:ea typeface="Arial" pitchFamily="-112" charset="0"/>
                <a:cs typeface="Arial" pitchFamily="-112" charset="0"/>
              </a:endParaRPr>
            </a:p>
          </p:txBody>
        </p:sp>
        <p:sp>
          <p:nvSpPr>
            <p:cNvPr id="17" name="Freeform 15"/>
            <p:cNvSpPr>
              <a:spLocks/>
            </p:cNvSpPr>
            <p:nvPr/>
          </p:nvSpPr>
          <p:spPr bwMode="hidden">
            <a:xfrm>
              <a:off x="5030" y="3049"/>
              <a:ext cx="728" cy="318"/>
            </a:xfrm>
            <a:custGeom>
              <a:avLst/>
              <a:gdLst>
                <a:gd name="T0" fmla="*/ 728 w 729"/>
                <a:gd name="T1" fmla="*/ 318 h 318"/>
                <a:gd name="T2" fmla="*/ 728 w 729"/>
                <a:gd name="T3" fmla="*/ 312 h 318"/>
                <a:gd name="T4" fmla="*/ 0 w 729"/>
                <a:gd name="T5" fmla="*/ 0 h 318"/>
                <a:gd name="T6" fmla="*/ 0 w 729"/>
                <a:gd name="T7" fmla="*/ 54 h 318"/>
                <a:gd name="T8" fmla="*/ 728 w 729"/>
                <a:gd name="T9" fmla="*/ 318 h 318"/>
                <a:gd name="T10" fmla="*/ 728 w 729"/>
                <a:gd name="T11" fmla="*/ 318 h 3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29" h="318">
                  <a:moveTo>
                    <a:pt x="729" y="318"/>
                  </a:moveTo>
                  <a:lnTo>
                    <a:pt x="729" y="312"/>
                  </a:lnTo>
                  <a:lnTo>
                    <a:pt x="0" y="0"/>
                  </a:lnTo>
                  <a:lnTo>
                    <a:pt x="0" y="54"/>
                  </a:lnTo>
                  <a:lnTo>
                    <a:pt x="729" y="318"/>
                  </a:lnTo>
                  <a:close/>
                </a:path>
              </a:pathLst>
            </a:cu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GB"/>
            </a:p>
          </p:txBody>
        </p:sp>
        <p:sp>
          <p:nvSpPr>
            <p:cNvPr id="18" name="Freeform 16"/>
            <p:cNvSpPr>
              <a:spLocks/>
            </p:cNvSpPr>
            <p:nvPr/>
          </p:nvSpPr>
          <p:spPr bwMode="hidden">
            <a:xfrm>
              <a:off x="0" y="916"/>
              <a:ext cx="5030" cy="2187"/>
            </a:xfrm>
            <a:custGeom>
              <a:avLst/>
              <a:gdLst/>
              <a:ahLst/>
              <a:cxnLst>
                <a:cxn ang="0">
                  <a:pos x="0" y="396"/>
                </a:cxn>
                <a:cxn ang="0">
                  <a:pos x="5035" y="2188"/>
                </a:cxn>
                <a:cxn ang="0">
                  <a:pos x="5035" y="2134"/>
                </a:cxn>
                <a:cxn ang="0">
                  <a:pos x="0" y="0"/>
                </a:cxn>
                <a:cxn ang="0">
                  <a:pos x="0" y="396"/>
                </a:cxn>
                <a:cxn ang="0">
                  <a:pos x="0" y="396"/>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w="9525">
              <a:noFill/>
              <a:round/>
              <a:headEnd/>
              <a:tailEnd/>
            </a:ln>
          </p:spPr>
          <p:txBody>
            <a:bodyPr/>
            <a:lstStyle/>
            <a:p>
              <a:pPr>
                <a:defRPr/>
              </a:pPr>
              <a:endParaRPr lang="en-US">
                <a:latin typeface="Garamond" pitchFamily="-112" charset="0"/>
                <a:ea typeface="Arial" pitchFamily="-112" charset="0"/>
                <a:cs typeface="Arial" pitchFamily="-112" charset="0"/>
              </a:endParaRPr>
            </a:p>
          </p:txBody>
        </p:sp>
        <p:sp>
          <p:nvSpPr>
            <p:cNvPr id="19" name="Freeform 17"/>
            <p:cNvSpPr>
              <a:spLocks/>
            </p:cNvSpPr>
            <p:nvPr/>
          </p:nvSpPr>
          <p:spPr bwMode="hidden">
            <a:xfrm>
              <a:off x="2294" y="0"/>
              <a:ext cx="3159" cy="2725"/>
            </a:xfrm>
            <a:custGeom>
              <a:avLst/>
              <a:gdLst/>
              <a:ahLst/>
              <a:cxnLst>
                <a:cxn ang="0">
                  <a:pos x="0" y="0"/>
                </a:cxn>
                <a:cxn ang="0">
                  <a:pos x="3145" y="2727"/>
                </a:cxn>
                <a:cxn ang="0">
                  <a:pos x="3163" y="2704"/>
                </a:cxn>
                <a:cxn ang="0">
                  <a:pos x="102" y="0"/>
                </a:cxn>
                <a:cxn ang="0">
                  <a:pos x="0" y="0"/>
                </a:cxn>
                <a:cxn ang="0">
                  <a:pos x="0" y="0"/>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w="9525">
              <a:noFill/>
              <a:round/>
              <a:headEnd/>
              <a:tailEnd/>
            </a:ln>
          </p:spPr>
          <p:txBody>
            <a:bodyPr/>
            <a:lstStyle/>
            <a:p>
              <a:pPr>
                <a:defRPr/>
              </a:pPr>
              <a:endParaRPr lang="en-US">
                <a:latin typeface="Garamond" pitchFamily="-112" charset="0"/>
                <a:ea typeface="Arial" pitchFamily="-112" charset="0"/>
                <a:cs typeface="Arial" pitchFamily="-112" charset="0"/>
              </a:endParaRPr>
            </a:p>
          </p:txBody>
        </p:sp>
        <p:sp>
          <p:nvSpPr>
            <p:cNvPr id="20" name="Freeform 18"/>
            <p:cNvSpPr>
              <a:spLocks/>
            </p:cNvSpPr>
            <p:nvPr/>
          </p:nvSpPr>
          <p:spPr bwMode="hidden">
            <a:xfrm>
              <a:off x="5435" y="2702"/>
              <a:ext cx="323" cy="299"/>
            </a:xfrm>
            <a:custGeom>
              <a:avLst/>
              <a:gdLst/>
              <a:ahLst/>
              <a:cxnLst>
                <a:cxn ang="0">
                  <a:pos x="323" y="299"/>
                </a:cxn>
                <a:cxn ang="0">
                  <a:pos x="323" y="263"/>
                </a:cxn>
                <a:cxn ang="0">
                  <a:pos x="18" y="0"/>
                </a:cxn>
                <a:cxn ang="0">
                  <a:pos x="0" y="23"/>
                </a:cxn>
                <a:cxn ang="0">
                  <a:pos x="323" y="299"/>
                </a:cxn>
                <a:cxn ang="0">
                  <a:pos x="323" y="299"/>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w="9525">
              <a:noFill/>
              <a:round/>
              <a:headEnd/>
              <a:tailEnd/>
            </a:ln>
          </p:spPr>
          <p:txBody>
            <a:bodyPr/>
            <a:lstStyle/>
            <a:p>
              <a:pPr>
                <a:defRPr/>
              </a:pPr>
              <a:endParaRPr lang="en-US">
                <a:latin typeface="Garamond" pitchFamily="-112" charset="0"/>
                <a:ea typeface="Arial" pitchFamily="-112" charset="0"/>
                <a:cs typeface="Arial" pitchFamily="-112" charset="0"/>
              </a:endParaRPr>
            </a:p>
          </p:txBody>
        </p:sp>
        <p:sp>
          <p:nvSpPr>
            <p:cNvPr id="21" name="Freeform 19"/>
            <p:cNvSpPr>
              <a:spLocks/>
            </p:cNvSpPr>
            <p:nvPr/>
          </p:nvSpPr>
          <p:spPr bwMode="hidden">
            <a:xfrm>
              <a:off x="5477" y="2588"/>
              <a:ext cx="281" cy="335"/>
            </a:xfrm>
            <a:custGeom>
              <a:avLst/>
              <a:gdLst>
                <a:gd name="T0" fmla="*/ 281 w 281"/>
                <a:gd name="T1" fmla="*/ 335 h 335"/>
                <a:gd name="T2" fmla="*/ 281 w 281"/>
                <a:gd name="T3" fmla="*/ 173 h 335"/>
                <a:gd name="T4" fmla="*/ 96 w 281"/>
                <a:gd name="T5" fmla="*/ 0 h 335"/>
                <a:gd name="T6" fmla="*/ 0 w 281"/>
                <a:gd name="T7" fmla="*/ 90 h 335"/>
                <a:gd name="T8" fmla="*/ 281 w 281"/>
                <a:gd name="T9" fmla="*/ 335 h 335"/>
                <a:gd name="T10" fmla="*/ 281 w 281"/>
                <a:gd name="T11" fmla="*/ 335 h 3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1" h="335">
                  <a:moveTo>
                    <a:pt x="281" y="335"/>
                  </a:moveTo>
                  <a:lnTo>
                    <a:pt x="281" y="173"/>
                  </a:lnTo>
                  <a:lnTo>
                    <a:pt x="96" y="0"/>
                  </a:lnTo>
                  <a:lnTo>
                    <a:pt x="0" y="90"/>
                  </a:lnTo>
                  <a:lnTo>
                    <a:pt x="281" y="335"/>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GB"/>
            </a:p>
          </p:txBody>
        </p:sp>
        <p:sp>
          <p:nvSpPr>
            <p:cNvPr id="22" name="Freeform 20"/>
            <p:cNvSpPr>
              <a:spLocks/>
            </p:cNvSpPr>
            <p:nvPr/>
          </p:nvSpPr>
          <p:spPr bwMode="hidden">
            <a:xfrm>
              <a:off x="2454" y="0"/>
              <a:ext cx="3119" cy="2678"/>
            </a:xfrm>
            <a:custGeom>
              <a:avLst/>
              <a:gdLst/>
              <a:ahLst/>
              <a:cxnLst>
                <a:cxn ang="0">
                  <a:pos x="0" y="0"/>
                </a:cxn>
                <a:cxn ang="0">
                  <a:pos x="3026" y="2680"/>
                </a:cxn>
                <a:cxn ang="0">
                  <a:pos x="3122" y="2590"/>
                </a:cxn>
                <a:cxn ang="0">
                  <a:pos x="383" y="0"/>
                </a:cxn>
                <a:cxn ang="0">
                  <a:pos x="0" y="0"/>
                </a:cxn>
                <a:cxn ang="0">
                  <a:pos x="0" y="0"/>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w="9525">
              <a:noFill/>
              <a:round/>
              <a:headEnd/>
              <a:tailEnd/>
            </a:ln>
          </p:spPr>
          <p:txBody>
            <a:bodyPr/>
            <a:lstStyle/>
            <a:p>
              <a:pPr>
                <a:defRPr/>
              </a:pPr>
              <a:endParaRPr lang="en-US">
                <a:latin typeface="Garamond" pitchFamily="-112" charset="0"/>
                <a:ea typeface="Arial" pitchFamily="-112" charset="0"/>
                <a:cs typeface="Arial" pitchFamily="-112" charset="0"/>
              </a:endParaRPr>
            </a:p>
          </p:txBody>
        </p:sp>
        <p:sp>
          <p:nvSpPr>
            <p:cNvPr id="23" name="Freeform 21"/>
            <p:cNvSpPr>
              <a:spLocks/>
            </p:cNvSpPr>
            <p:nvPr/>
          </p:nvSpPr>
          <p:spPr bwMode="hidden">
            <a:xfrm>
              <a:off x="5626" y="2534"/>
              <a:ext cx="132" cy="132"/>
            </a:xfrm>
            <a:custGeom>
              <a:avLst/>
              <a:gdLst>
                <a:gd name="T0" fmla="*/ 132 w 132"/>
                <a:gd name="T1" fmla="*/ 132 h 132"/>
                <a:gd name="T2" fmla="*/ 0 w 132"/>
                <a:gd name="T3" fmla="*/ 0 h 132"/>
                <a:gd name="T4" fmla="*/ 0 w 132"/>
                <a:gd name="T5" fmla="*/ 0 h 132"/>
                <a:gd name="T6" fmla="*/ 132 w 132"/>
                <a:gd name="T7" fmla="*/ 132 h 132"/>
                <a:gd name="T8" fmla="*/ 132 w 132"/>
                <a:gd name="T9" fmla="*/ 132 h 1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2" h="132">
                  <a:moveTo>
                    <a:pt x="132" y="132"/>
                  </a:moveTo>
                  <a:lnTo>
                    <a:pt x="0" y="0"/>
                  </a:lnTo>
                  <a:lnTo>
                    <a:pt x="132" y="132"/>
                  </a:lnTo>
                  <a:close/>
                </a:path>
              </a:pathLst>
            </a:custGeom>
            <a:solidFill>
              <a:srgbClr val="FF9999"/>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GB"/>
            </a:p>
          </p:txBody>
        </p:sp>
        <p:sp>
          <p:nvSpPr>
            <p:cNvPr id="24" name="Freeform 22"/>
            <p:cNvSpPr>
              <a:spLocks/>
            </p:cNvSpPr>
            <p:nvPr/>
          </p:nvSpPr>
          <p:spPr bwMode="hidden">
            <a:xfrm>
              <a:off x="3112" y="0"/>
              <a:ext cx="2514" cy="2534"/>
            </a:xfrm>
            <a:custGeom>
              <a:avLst/>
              <a:gdLst/>
              <a:ahLst/>
              <a:cxnLst>
                <a:cxn ang="0">
                  <a:pos x="0" y="0"/>
                </a:cxn>
                <a:cxn ang="0">
                  <a:pos x="2517" y="2536"/>
                </a:cxn>
                <a:cxn ang="0">
                  <a:pos x="2517" y="2536"/>
                </a:cxn>
                <a:cxn ang="0">
                  <a:pos x="66" y="0"/>
                </a:cxn>
                <a:cxn ang="0">
                  <a:pos x="0" y="0"/>
                </a:cxn>
                <a:cxn ang="0">
                  <a:pos x="0" y="0"/>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w="9525">
              <a:noFill/>
              <a:round/>
              <a:headEnd/>
              <a:tailEnd/>
            </a:ln>
          </p:spPr>
          <p:txBody>
            <a:bodyPr/>
            <a:lstStyle/>
            <a:p>
              <a:pPr>
                <a:defRPr/>
              </a:pPr>
              <a:endParaRPr lang="en-US">
                <a:latin typeface="Garamond" pitchFamily="-112" charset="0"/>
                <a:ea typeface="Arial" pitchFamily="-112" charset="0"/>
                <a:cs typeface="Arial" pitchFamily="-112" charset="0"/>
              </a:endParaRPr>
            </a:p>
          </p:txBody>
        </p:sp>
        <p:sp>
          <p:nvSpPr>
            <p:cNvPr id="25" name="Freeform 23"/>
            <p:cNvSpPr>
              <a:spLocks/>
            </p:cNvSpPr>
            <p:nvPr/>
          </p:nvSpPr>
          <p:spPr bwMode="hidden">
            <a:xfrm>
              <a:off x="3488" y="0"/>
              <a:ext cx="2198" cy="2480"/>
            </a:xfrm>
            <a:custGeom>
              <a:avLst/>
              <a:gdLst/>
              <a:ahLst/>
              <a:cxnLst>
                <a:cxn ang="0">
                  <a:pos x="0" y="0"/>
                </a:cxn>
                <a:cxn ang="0">
                  <a:pos x="2188" y="2482"/>
                </a:cxn>
                <a:cxn ang="0">
                  <a:pos x="2200" y="2476"/>
                </a:cxn>
                <a:cxn ang="0">
                  <a:pos x="317" y="0"/>
                </a:cxn>
                <a:cxn ang="0">
                  <a:pos x="0" y="0"/>
                </a:cxn>
                <a:cxn ang="0">
                  <a:pos x="0" y="0"/>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w="9525" cap="flat" cmpd="sng">
              <a:noFill/>
              <a:prstDash val="solid"/>
              <a:round/>
              <a:headEnd type="none" w="med" len="med"/>
              <a:tailEnd type="none" w="med" len="med"/>
            </a:ln>
            <a:effectLst/>
          </p:spPr>
          <p:txBody>
            <a:bodyPr/>
            <a:lstStyle/>
            <a:p>
              <a:pPr>
                <a:defRPr/>
              </a:pPr>
              <a:endParaRPr lang="en-US">
                <a:latin typeface="Garamond" pitchFamily="-112" charset="0"/>
                <a:ea typeface="Arial" pitchFamily="-112" charset="0"/>
                <a:cs typeface="Arial" pitchFamily="-112" charset="0"/>
              </a:endParaRPr>
            </a:p>
          </p:txBody>
        </p:sp>
        <p:sp>
          <p:nvSpPr>
            <p:cNvPr id="26" name="Freeform 24"/>
            <p:cNvSpPr>
              <a:spLocks/>
            </p:cNvSpPr>
            <p:nvPr/>
          </p:nvSpPr>
          <p:spPr bwMode="hidden">
            <a:xfrm>
              <a:off x="5674" y="2474"/>
              <a:ext cx="84" cy="96"/>
            </a:xfrm>
            <a:custGeom>
              <a:avLst/>
              <a:gdLst/>
              <a:ahLst/>
              <a:cxnLst>
                <a:cxn ang="0">
                  <a:pos x="84" y="96"/>
                </a:cxn>
                <a:cxn ang="0">
                  <a:pos x="84" y="90"/>
                </a:cxn>
                <a:cxn ang="0">
                  <a:pos x="12" y="0"/>
                </a:cxn>
                <a:cxn ang="0">
                  <a:pos x="0" y="6"/>
                </a:cxn>
                <a:cxn ang="0">
                  <a:pos x="84" y="96"/>
                </a:cxn>
                <a:cxn ang="0">
                  <a:pos x="84" y="96"/>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w="9525">
              <a:noFill/>
              <a:round/>
              <a:headEnd/>
              <a:tailEnd/>
            </a:ln>
          </p:spPr>
          <p:txBody>
            <a:bodyPr/>
            <a:lstStyle/>
            <a:p>
              <a:pPr>
                <a:defRPr/>
              </a:pPr>
              <a:endParaRPr lang="en-US">
                <a:latin typeface="Garamond" pitchFamily="-112" charset="0"/>
                <a:ea typeface="Arial" pitchFamily="-112" charset="0"/>
                <a:cs typeface="Arial" pitchFamily="-112" charset="0"/>
              </a:endParaRPr>
            </a:p>
          </p:txBody>
        </p:sp>
        <p:sp>
          <p:nvSpPr>
            <p:cNvPr id="27" name="Freeform 25"/>
            <p:cNvSpPr>
              <a:spLocks/>
            </p:cNvSpPr>
            <p:nvPr/>
          </p:nvSpPr>
          <p:spPr bwMode="hidden">
            <a:xfrm>
              <a:off x="5603" y="850"/>
              <a:ext cx="155" cy="516"/>
            </a:xfrm>
            <a:custGeom>
              <a:avLst/>
              <a:gdLst>
                <a:gd name="T0" fmla="*/ 155 w 155"/>
                <a:gd name="T1" fmla="*/ 516 h 516"/>
                <a:gd name="T2" fmla="*/ 155 w 155"/>
                <a:gd name="T3" fmla="*/ 204 h 516"/>
                <a:gd name="T4" fmla="*/ 77 w 155"/>
                <a:gd name="T5" fmla="*/ 0 h 516"/>
                <a:gd name="T6" fmla="*/ 0 w 155"/>
                <a:gd name="T7" fmla="*/ 192 h 516"/>
                <a:gd name="T8" fmla="*/ 155 w 155"/>
                <a:gd name="T9" fmla="*/ 516 h 516"/>
                <a:gd name="T10" fmla="*/ 155 w 155"/>
                <a:gd name="T11" fmla="*/ 516 h 5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5" h="516">
                  <a:moveTo>
                    <a:pt x="155" y="516"/>
                  </a:moveTo>
                  <a:lnTo>
                    <a:pt x="155" y="204"/>
                  </a:lnTo>
                  <a:lnTo>
                    <a:pt x="77" y="0"/>
                  </a:lnTo>
                  <a:lnTo>
                    <a:pt x="0" y="192"/>
                  </a:lnTo>
                  <a:lnTo>
                    <a:pt x="155" y="516"/>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GB"/>
            </a:p>
          </p:txBody>
        </p:sp>
        <p:sp>
          <p:nvSpPr>
            <p:cNvPr id="28" name="Freeform 26"/>
            <p:cNvSpPr>
              <a:spLocks/>
            </p:cNvSpPr>
            <p:nvPr/>
          </p:nvSpPr>
          <p:spPr bwMode="hidden">
            <a:xfrm>
              <a:off x="5107" y="0"/>
              <a:ext cx="573" cy="1042"/>
            </a:xfrm>
            <a:custGeom>
              <a:avLst/>
              <a:gdLst/>
              <a:ahLst/>
              <a:cxnLst>
                <a:cxn ang="0">
                  <a:pos x="0" y="0"/>
                </a:cxn>
                <a:cxn ang="0">
                  <a:pos x="497" y="1043"/>
                </a:cxn>
                <a:cxn ang="0">
                  <a:pos x="574" y="851"/>
                </a:cxn>
                <a:cxn ang="0">
                  <a:pos x="251" y="0"/>
                </a:cxn>
                <a:cxn ang="0">
                  <a:pos x="0" y="0"/>
                </a:cxn>
                <a:cxn ang="0">
                  <a:pos x="0" y="0"/>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w="9525">
              <a:noFill/>
              <a:round/>
              <a:headEnd/>
              <a:tailEnd/>
            </a:ln>
          </p:spPr>
          <p:txBody>
            <a:bodyPr/>
            <a:lstStyle/>
            <a:p>
              <a:pPr>
                <a:defRPr/>
              </a:pPr>
              <a:endParaRPr lang="en-US">
                <a:latin typeface="Garamond" pitchFamily="-112" charset="0"/>
                <a:ea typeface="Arial" pitchFamily="-112" charset="0"/>
                <a:cs typeface="Arial" pitchFamily="-112" charset="0"/>
              </a:endParaRPr>
            </a:p>
          </p:txBody>
        </p:sp>
        <p:sp>
          <p:nvSpPr>
            <p:cNvPr id="29" name="Freeform 27"/>
            <p:cNvSpPr>
              <a:spLocks/>
            </p:cNvSpPr>
            <p:nvPr/>
          </p:nvSpPr>
          <p:spPr bwMode="hidden">
            <a:xfrm>
              <a:off x="5411" y="0"/>
              <a:ext cx="341" cy="796"/>
            </a:xfrm>
            <a:custGeom>
              <a:avLst/>
              <a:gdLst/>
              <a:ahLst/>
              <a:cxnLst>
                <a:cxn ang="0">
                  <a:pos x="144" y="0"/>
                </a:cxn>
                <a:cxn ang="0">
                  <a:pos x="0" y="0"/>
                </a:cxn>
                <a:cxn ang="0">
                  <a:pos x="287" y="797"/>
                </a:cxn>
                <a:cxn ang="0">
                  <a:pos x="341" y="653"/>
                </a:cxn>
                <a:cxn ang="0">
                  <a:pos x="144" y="0"/>
                </a:cxn>
                <a:cxn ang="0">
                  <a:pos x="144" y="0"/>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w="9525">
              <a:noFill/>
              <a:round/>
              <a:headEnd/>
              <a:tailEnd/>
            </a:ln>
          </p:spPr>
          <p:txBody>
            <a:bodyPr/>
            <a:lstStyle/>
            <a:p>
              <a:pPr>
                <a:defRPr/>
              </a:pPr>
              <a:endParaRPr lang="en-US">
                <a:latin typeface="Garamond" pitchFamily="-112" charset="0"/>
                <a:ea typeface="Arial" pitchFamily="-112" charset="0"/>
                <a:cs typeface="Arial" pitchFamily="-112" charset="0"/>
              </a:endParaRPr>
            </a:p>
          </p:txBody>
        </p:sp>
        <p:sp>
          <p:nvSpPr>
            <p:cNvPr id="30" name="Freeform 28"/>
            <p:cNvSpPr>
              <a:spLocks/>
            </p:cNvSpPr>
            <p:nvPr/>
          </p:nvSpPr>
          <p:spPr bwMode="hidden">
            <a:xfrm>
              <a:off x="5698" y="653"/>
              <a:ext cx="60" cy="311"/>
            </a:xfrm>
            <a:custGeom>
              <a:avLst/>
              <a:gdLst>
                <a:gd name="T0" fmla="*/ 0 w 60"/>
                <a:gd name="T1" fmla="*/ 144 h 312"/>
                <a:gd name="T2" fmla="*/ 60 w 60"/>
                <a:gd name="T3" fmla="*/ 311 h 312"/>
                <a:gd name="T4" fmla="*/ 60 w 60"/>
                <a:gd name="T5" fmla="*/ 6 h 312"/>
                <a:gd name="T6" fmla="*/ 54 w 60"/>
                <a:gd name="T7" fmla="*/ 0 h 312"/>
                <a:gd name="T8" fmla="*/ 0 w 60"/>
                <a:gd name="T9" fmla="*/ 144 h 312"/>
                <a:gd name="T10" fmla="*/ 0 w 60"/>
                <a:gd name="T11" fmla="*/ 144 h 3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 h="312">
                  <a:moveTo>
                    <a:pt x="0" y="144"/>
                  </a:moveTo>
                  <a:lnTo>
                    <a:pt x="60" y="312"/>
                  </a:lnTo>
                  <a:lnTo>
                    <a:pt x="60" y="6"/>
                  </a:lnTo>
                  <a:lnTo>
                    <a:pt x="54" y="0"/>
                  </a:lnTo>
                  <a:lnTo>
                    <a:pt x="0" y="144"/>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GB"/>
            </a:p>
          </p:txBody>
        </p:sp>
        <p:sp>
          <p:nvSpPr>
            <p:cNvPr id="31" name="Freeform 29"/>
            <p:cNvSpPr>
              <a:spLocks/>
            </p:cNvSpPr>
            <p:nvPr/>
          </p:nvSpPr>
          <p:spPr bwMode="hidden">
            <a:xfrm>
              <a:off x="2" y="1601"/>
              <a:ext cx="5752" cy="1864"/>
            </a:xfrm>
            <a:custGeom>
              <a:avLst/>
              <a:gdLst/>
              <a:ahLst/>
              <a:cxnLst>
                <a:cxn ang="0">
                  <a:pos x="0" y="371"/>
                </a:cxn>
                <a:cxn ang="0">
                  <a:pos x="5740" y="1864"/>
                </a:cxn>
                <a:cxn ang="0">
                  <a:pos x="5740" y="1834"/>
                </a:cxn>
                <a:cxn ang="0">
                  <a:pos x="0" y="0"/>
                </a:cxn>
                <a:cxn ang="0">
                  <a:pos x="0" y="371"/>
                </a:cxn>
                <a:cxn ang="0">
                  <a:pos x="0" y="37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w="9525">
              <a:noFill/>
              <a:round/>
              <a:headEnd/>
              <a:tailEnd/>
            </a:ln>
          </p:spPr>
          <p:txBody>
            <a:bodyPr/>
            <a:lstStyle/>
            <a:p>
              <a:pPr>
                <a:defRPr/>
              </a:pPr>
              <a:endParaRPr lang="en-US">
                <a:latin typeface="Garamond" pitchFamily="-112" charset="0"/>
                <a:ea typeface="Arial" pitchFamily="-112" charset="0"/>
                <a:cs typeface="Arial" pitchFamily="-112" charset="0"/>
              </a:endParaRPr>
            </a:p>
          </p:txBody>
        </p:sp>
        <p:sp>
          <p:nvSpPr>
            <p:cNvPr id="32" name="Freeform 30"/>
            <p:cNvSpPr>
              <a:spLocks/>
            </p:cNvSpPr>
            <p:nvPr/>
          </p:nvSpPr>
          <p:spPr bwMode="hidden">
            <a:xfrm>
              <a:off x="5754" y="3483"/>
              <a:ext cx="6" cy="6"/>
            </a:xfrm>
            <a:custGeom>
              <a:avLst/>
              <a:gdLst>
                <a:gd name="T0" fmla="*/ 6 w 6"/>
                <a:gd name="T1" fmla="*/ 6 h 6"/>
                <a:gd name="T2" fmla="*/ 0 w 6"/>
                <a:gd name="T3" fmla="*/ 0 h 6"/>
                <a:gd name="T4" fmla="*/ 0 w 6"/>
                <a:gd name="T5" fmla="*/ 6 h 6"/>
                <a:gd name="T6" fmla="*/ 6 w 6"/>
                <a:gd name="T7" fmla="*/ 6 h 6"/>
                <a:gd name="T8" fmla="*/ 6 w 6"/>
                <a:gd name="T9" fmla="*/ 6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6">
                  <a:moveTo>
                    <a:pt x="6" y="6"/>
                  </a:moveTo>
                  <a:lnTo>
                    <a:pt x="0" y="0"/>
                  </a:lnTo>
                  <a:lnTo>
                    <a:pt x="0" y="6"/>
                  </a:lnTo>
                  <a:lnTo>
                    <a:pt x="6" y="6"/>
                  </a:lnTo>
                  <a:close/>
                </a:path>
              </a:pathLst>
            </a:custGeom>
            <a:solidFill>
              <a:srgbClr val="18FF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GB"/>
            </a:p>
          </p:txBody>
        </p:sp>
        <p:sp>
          <p:nvSpPr>
            <p:cNvPr id="33" name="Freeform 31"/>
            <p:cNvSpPr>
              <a:spLocks/>
            </p:cNvSpPr>
            <p:nvPr/>
          </p:nvSpPr>
          <p:spPr bwMode="hidden">
            <a:xfrm>
              <a:off x="2" y="2152"/>
              <a:ext cx="5752" cy="1337"/>
            </a:xfrm>
            <a:custGeom>
              <a:avLst/>
              <a:gdLst/>
              <a:ahLst/>
              <a:cxnLst>
                <a:cxn ang="0">
                  <a:pos x="0" y="366"/>
                </a:cxn>
                <a:cxn ang="0">
                  <a:pos x="5740" y="1337"/>
                </a:cxn>
                <a:cxn ang="0">
                  <a:pos x="5740" y="1331"/>
                </a:cxn>
                <a:cxn ang="0">
                  <a:pos x="0" y="0"/>
                </a:cxn>
                <a:cxn ang="0">
                  <a:pos x="0" y="366"/>
                </a:cxn>
                <a:cxn ang="0">
                  <a:pos x="0" y="366"/>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a:defRPr/>
              </a:pPr>
              <a:endParaRPr lang="en-US">
                <a:latin typeface="Garamond" pitchFamily="-112" charset="0"/>
                <a:ea typeface="Arial" pitchFamily="-112" charset="0"/>
                <a:cs typeface="Arial" pitchFamily="-112" charset="0"/>
              </a:endParaRPr>
            </a:p>
          </p:txBody>
        </p:sp>
        <p:sp>
          <p:nvSpPr>
            <p:cNvPr id="34" name="Freeform 32"/>
            <p:cNvSpPr>
              <a:spLocks/>
            </p:cNvSpPr>
            <p:nvPr/>
          </p:nvSpPr>
          <p:spPr bwMode="hidden">
            <a:xfrm>
              <a:off x="2" y="3177"/>
              <a:ext cx="5752" cy="414"/>
            </a:xfrm>
            <a:custGeom>
              <a:avLst/>
              <a:gdLst/>
              <a:ahLst/>
              <a:cxnLst>
                <a:cxn ang="0">
                  <a:pos x="0" y="48"/>
                </a:cxn>
                <a:cxn ang="0">
                  <a:pos x="5740" y="414"/>
                </a:cxn>
                <a:cxn ang="0">
                  <a:pos x="5740" y="402"/>
                </a:cxn>
                <a:cxn ang="0">
                  <a:pos x="0" y="0"/>
                </a:cxn>
                <a:cxn ang="0">
                  <a:pos x="0" y="48"/>
                </a:cxn>
                <a:cxn ang="0">
                  <a:pos x="0" y="48"/>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w="9525">
              <a:noFill/>
              <a:round/>
              <a:headEnd/>
              <a:tailEnd/>
            </a:ln>
          </p:spPr>
          <p:txBody>
            <a:bodyPr/>
            <a:lstStyle/>
            <a:p>
              <a:pPr>
                <a:defRPr/>
              </a:pPr>
              <a:endParaRPr lang="en-US">
                <a:latin typeface="Garamond" pitchFamily="-112" charset="0"/>
                <a:ea typeface="Arial" pitchFamily="-112" charset="0"/>
                <a:cs typeface="Arial" pitchFamily="-112" charset="0"/>
              </a:endParaRPr>
            </a:p>
          </p:txBody>
        </p:sp>
        <p:sp>
          <p:nvSpPr>
            <p:cNvPr id="35" name="Freeform 33"/>
            <p:cNvSpPr>
              <a:spLocks/>
            </p:cNvSpPr>
            <p:nvPr/>
          </p:nvSpPr>
          <p:spPr bwMode="hidden">
            <a:xfrm>
              <a:off x="1297" y="0"/>
              <a:ext cx="4457" cy="3177"/>
            </a:xfrm>
            <a:custGeom>
              <a:avLst/>
              <a:gdLst/>
              <a:ahLst/>
              <a:cxnLst>
                <a:cxn ang="0">
                  <a:pos x="0" y="0"/>
                </a:cxn>
                <a:cxn ang="0">
                  <a:pos x="4448" y="3177"/>
                </a:cxn>
                <a:cxn ang="0">
                  <a:pos x="4448" y="3153"/>
                </a:cxn>
                <a:cxn ang="0">
                  <a:pos x="125" y="0"/>
                </a:cxn>
                <a:cxn ang="0">
                  <a:pos x="0" y="0"/>
                </a:cxn>
                <a:cxn ang="0">
                  <a:pos x="0" y="0"/>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w="9525">
              <a:noFill/>
              <a:round/>
              <a:headEnd/>
              <a:tailEnd/>
            </a:ln>
          </p:spPr>
          <p:txBody>
            <a:bodyPr/>
            <a:lstStyle/>
            <a:p>
              <a:pPr>
                <a:defRPr/>
              </a:pPr>
              <a:endParaRPr lang="en-US">
                <a:latin typeface="Garamond" pitchFamily="-112" charset="0"/>
                <a:ea typeface="Arial" pitchFamily="-112" charset="0"/>
                <a:cs typeface="Arial" pitchFamily="-112" charset="0"/>
              </a:endParaRPr>
            </a:p>
          </p:txBody>
        </p:sp>
        <p:sp>
          <p:nvSpPr>
            <p:cNvPr id="36" name="Freeform 34"/>
            <p:cNvSpPr>
              <a:spLocks/>
            </p:cNvSpPr>
            <p:nvPr/>
          </p:nvSpPr>
          <p:spPr bwMode="hidden">
            <a:xfrm>
              <a:off x="3321" y="0"/>
              <a:ext cx="2433" cy="2614"/>
            </a:xfrm>
            <a:custGeom>
              <a:avLst/>
              <a:gdLst/>
              <a:ahLst/>
              <a:cxnLst>
                <a:cxn ang="0">
                  <a:pos x="0" y="0"/>
                </a:cxn>
                <a:cxn ang="0">
                  <a:pos x="2428" y="2614"/>
                </a:cxn>
                <a:cxn ang="0">
                  <a:pos x="2428" y="2608"/>
                </a:cxn>
                <a:cxn ang="0">
                  <a:pos x="66" y="0"/>
                </a:cxn>
                <a:cxn ang="0">
                  <a:pos x="0" y="0"/>
                </a:cxn>
                <a:cxn ang="0">
                  <a:pos x="0" y="0"/>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a:defRPr/>
              </a:pPr>
              <a:endParaRPr lang="en-US">
                <a:latin typeface="Garamond" pitchFamily="-112" charset="0"/>
                <a:ea typeface="Arial" pitchFamily="-112" charset="0"/>
                <a:cs typeface="Arial" pitchFamily="-112" charset="0"/>
              </a:endParaRPr>
            </a:p>
          </p:txBody>
        </p:sp>
        <p:sp>
          <p:nvSpPr>
            <p:cNvPr id="37" name="Freeform 35"/>
            <p:cNvSpPr>
              <a:spLocks/>
            </p:cNvSpPr>
            <p:nvPr/>
          </p:nvSpPr>
          <p:spPr bwMode="hidden">
            <a:xfrm>
              <a:off x="3950" y="0"/>
              <a:ext cx="1804" cy="2464"/>
            </a:xfrm>
            <a:custGeom>
              <a:avLst/>
              <a:gdLst/>
              <a:ahLst/>
              <a:cxnLst>
                <a:cxn ang="0">
                  <a:pos x="485" y="0"/>
                </a:cxn>
                <a:cxn ang="0">
                  <a:pos x="0" y="0"/>
                </a:cxn>
                <a:cxn ang="0">
                  <a:pos x="1800" y="2464"/>
                </a:cxn>
                <a:cxn ang="0">
                  <a:pos x="1800" y="2248"/>
                </a:cxn>
                <a:cxn ang="0">
                  <a:pos x="1794" y="2248"/>
                </a:cxn>
                <a:cxn ang="0">
                  <a:pos x="485" y="0"/>
                </a:cxn>
                <a:cxn ang="0">
                  <a:pos x="485" y="0"/>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w="9525">
              <a:noFill/>
              <a:round/>
              <a:headEnd/>
              <a:tailEnd/>
            </a:ln>
          </p:spPr>
          <p:txBody>
            <a:bodyPr/>
            <a:lstStyle/>
            <a:p>
              <a:pPr>
                <a:defRPr/>
              </a:pPr>
              <a:endParaRPr lang="en-US">
                <a:latin typeface="Garamond" pitchFamily="-112" charset="0"/>
                <a:ea typeface="Arial" pitchFamily="-112" charset="0"/>
                <a:cs typeface="Arial" pitchFamily="-112" charset="0"/>
              </a:endParaRPr>
            </a:p>
          </p:txBody>
        </p:sp>
        <p:sp>
          <p:nvSpPr>
            <p:cNvPr id="38" name="Freeform 36"/>
            <p:cNvSpPr>
              <a:spLocks/>
            </p:cNvSpPr>
            <p:nvPr/>
          </p:nvSpPr>
          <p:spPr bwMode="hidden">
            <a:xfrm>
              <a:off x="4519" y="0"/>
              <a:ext cx="1235" cy="2074"/>
            </a:xfrm>
            <a:custGeom>
              <a:avLst/>
              <a:gdLst/>
              <a:ahLst/>
              <a:cxnLst>
                <a:cxn ang="0">
                  <a:pos x="0" y="0"/>
                </a:cxn>
                <a:cxn ang="0">
                  <a:pos x="1232" y="2074"/>
                </a:cxn>
                <a:cxn ang="0">
                  <a:pos x="1232" y="2038"/>
                </a:cxn>
                <a:cxn ang="0">
                  <a:pos x="42" y="0"/>
                </a:cxn>
                <a:cxn ang="0">
                  <a:pos x="0" y="0"/>
                </a:cxn>
                <a:cxn ang="0">
                  <a:pos x="0" y="0"/>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w="9525">
              <a:noFill/>
              <a:round/>
              <a:headEnd/>
              <a:tailEnd/>
            </a:ln>
          </p:spPr>
          <p:txBody>
            <a:bodyPr/>
            <a:lstStyle/>
            <a:p>
              <a:pPr>
                <a:defRPr/>
              </a:pPr>
              <a:endParaRPr lang="en-US">
                <a:latin typeface="Garamond" pitchFamily="-112" charset="0"/>
                <a:ea typeface="Arial" pitchFamily="-112" charset="0"/>
                <a:cs typeface="Arial" pitchFamily="-112" charset="0"/>
              </a:endParaRPr>
            </a:p>
          </p:txBody>
        </p:sp>
        <p:sp>
          <p:nvSpPr>
            <p:cNvPr id="39" name="Freeform 37"/>
            <p:cNvSpPr>
              <a:spLocks/>
            </p:cNvSpPr>
            <p:nvPr/>
          </p:nvSpPr>
          <p:spPr bwMode="hidden">
            <a:xfrm>
              <a:off x="4694" y="0"/>
              <a:ext cx="1060" cy="1936"/>
            </a:xfrm>
            <a:custGeom>
              <a:avLst/>
              <a:gdLst/>
              <a:ahLst/>
              <a:cxnLst>
                <a:cxn ang="0">
                  <a:pos x="0" y="0"/>
                </a:cxn>
                <a:cxn ang="0">
                  <a:pos x="1058" y="1936"/>
                </a:cxn>
                <a:cxn ang="0">
                  <a:pos x="1058" y="1930"/>
                </a:cxn>
                <a:cxn ang="0">
                  <a:pos x="54" y="0"/>
                </a:cxn>
                <a:cxn ang="0">
                  <a:pos x="0" y="0"/>
                </a:cxn>
                <a:cxn ang="0">
                  <a:pos x="0" y="0"/>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w="9525">
              <a:noFill/>
              <a:round/>
              <a:headEnd/>
              <a:tailEnd/>
            </a:ln>
          </p:spPr>
          <p:txBody>
            <a:bodyPr/>
            <a:lstStyle/>
            <a:p>
              <a:pPr>
                <a:defRPr/>
              </a:pPr>
              <a:endParaRPr lang="en-US">
                <a:latin typeface="Garamond" pitchFamily="-112" charset="0"/>
                <a:ea typeface="Arial" pitchFamily="-112" charset="0"/>
                <a:cs typeface="Arial" pitchFamily="-112" charset="0"/>
              </a:endParaRPr>
            </a:p>
          </p:txBody>
        </p:sp>
        <p:sp>
          <p:nvSpPr>
            <p:cNvPr id="40" name="Freeform 38"/>
            <p:cNvSpPr>
              <a:spLocks/>
            </p:cNvSpPr>
            <p:nvPr/>
          </p:nvSpPr>
          <p:spPr bwMode="hidden">
            <a:xfrm>
              <a:off x="4981" y="0"/>
              <a:ext cx="773" cy="1487"/>
            </a:xfrm>
            <a:custGeom>
              <a:avLst/>
              <a:gdLst/>
              <a:ahLst/>
              <a:cxnLst>
                <a:cxn ang="0">
                  <a:pos x="771" y="1433"/>
                </a:cxn>
                <a:cxn ang="0">
                  <a:pos x="42" y="0"/>
                </a:cxn>
                <a:cxn ang="0">
                  <a:pos x="0" y="0"/>
                </a:cxn>
                <a:cxn ang="0">
                  <a:pos x="771" y="1487"/>
                </a:cxn>
                <a:cxn ang="0">
                  <a:pos x="771" y="1433"/>
                </a:cxn>
                <a:cxn ang="0">
                  <a:pos x="771" y="1433"/>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w="9525">
              <a:noFill/>
              <a:round/>
              <a:headEnd/>
              <a:tailEnd/>
            </a:ln>
          </p:spPr>
          <p:txBody>
            <a:bodyPr/>
            <a:lstStyle/>
            <a:p>
              <a:pPr>
                <a:defRPr/>
              </a:pPr>
              <a:endParaRPr lang="en-US">
                <a:latin typeface="Garamond" pitchFamily="-112" charset="0"/>
                <a:ea typeface="Arial" pitchFamily="-112" charset="0"/>
                <a:cs typeface="Arial" pitchFamily="-112" charset="0"/>
              </a:endParaRPr>
            </a:p>
          </p:txBody>
        </p:sp>
        <p:grpSp>
          <p:nvGrpSpPr>
            <p:cNvPr id="41" name="Group 39"/>
            <p:cNvGrpSpPr>
              <a:grpSpLocks/>
            </p:cNvGrpSpPr>
            <p:nvPr userDrawn="1"/>
          </p:nvGrpSpPr>
          <p:grpSpPr bwMode="auto">
            <a:xfrm>
              <a:off x="0" y="1632"/>
              <a:ext cx="5758" cy="1858"/>
              <a:chOff x="0" y="1632"/>
              <a:chExt cx="5758" cy="1858"/>
            </a:xfrm>
          </p:grpSpPr>
          <p:sp>
            <p:nvSpPr>
              <p:cNvPr id="42" name="Freeform 40"/>
              <p:cNvSpPr>
                <a:spLocks/>
              </p:cNvSpPr>
              <p:nvPr/>
            </p:nvSpPr>
            <p:spPr bwMode="hidden">
              <a:xfrm>
                <a:off x="0" y="1632"/>
                <a:ext cx="3670" cy="1313"/>
              </a:xfrm>
              <a:custGeom>
                <a:avLst/>
                <a:gdLst/>
                <a:ahLst/>
                <a:cxnLst>
                  <a:cxn ang="0">
                    <a:pos x="0" y="0"/>
                  </a:cxn>
                  <a:cxn ang="0">
                    <a:pos x="0" y="366"/>
                  </a:cxn>
                  <a:cxn ang="0">
                    <a:pos x="3635" y="1313"/>
                  </a:cxn>
                  <a:cxn ang="0">
                    <a:pos x="3647" y="1235"/>
                  </a:cxn>
                  <a:cxn ang="0">
                    <a:pos x="3659" y="1163"/>
                  </a:cxn>
                  <a:cxn ang="0">
                    <a:pos x="0" y="0"/>
                  </a:cxn>
                  <a:cxn ang="0">
                    <a:pos x="0" y="0"/>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a:defRPr/>
                </a:pPr>
                <a:endParaRPr lang="en-US">
                  <a:latin typeface="Garamond" pitchFamily="-112" charset="0"/>
                  <a:ea typeface="Arial" pitchFamily="-112" charset="0"/>
                  <a:cs typeface="Arial" pitchFamily="-112" charset="0"/>
                </a:endParaRPr>
              </a:p>
            </p:txBody>
          </p:sp>
          <p:sp>
            <p:nvSpPr>
              <p:cNvPr id="43" name="Freeform 41"/>
              <p:cNvSpPr>
                <a:spLocks/>
              </p:cNvSpPr>
              <p:nvPr/>
            </p:nvSpPr>
            <p:spPr bwMode="hidden">
              <a:xfrm>
                <a:off x="3646" y="2795"/>
                <a:ext cx="2112" cy="695"/>
              </a:xfrm>
              <a:custGeom>
                <a:avLst/>
                <a:gdLst/>
                <a:ahLst/>
                <a:cxnLst>
                  <a:cxn ang="0">
                    <a:pos x="2105" y="665"/>
                  </a:cxn>
                  <a:cxn ang="0">
                    <a:pos x="24" y="0"/>
                  </a:cxn>
                  <a:cxn ang="0">
                    <a:pos x="12" y="72"/>
                  </a:cxn>
                  <a:cxn ang="0">
                    <a:pos x="0" y="150"/>
                  </a:cxn>
                  <a:cxn ang="0">
                    <a:pos x="2105" y="695"/>
                  </a:cxn>
                  <a:cxn ang="0">
                    <a:pos x="2105" y="665"/>
                  </a:cxn>
                  <a:cxn ang="0">
                    <a:pos x="2105" y="665"/>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w="9525">
                <a:noFill/>
                <a:round/>
                <a:headEnd/>
                <a:tailEnd/>
              </a:ln>
            </p:spPr>
            <p:txBody>
              <a:bodyPr/>
              <a:lstStyle/>
              <a:p>
                <a:pPr>
                  <a:defRPr/>
                </a:pPr>
                <a:endParaRPr lang="en-US">
                  <a:latin typeface="Garamond" pitchFamily="-112" charset="0"/>
                  <a:ea typeface="Arial" pitchFamily="-112" charset="0"/>
                  <a:cs typeface="Arial" pitchFamily="-112" charset="0"/>
                </a:endParaRPr>
              </a:p>
            </p:txBody>
          </p:sp>
        </p:grpSp>
      </p:grpSp>
      <p:sp>
        <p:nvSpPr>
          <p:cNvPr id="590890" name="Rectangle 42"/>
          <p:cNvSpPr>
            <a:spLocks noGrp="1" noChangeArrowheads="1"/>
          </p:cNvSpPr>
          <p:nvPr>
            <p:ph type="ctrTitle" sz="quarter"/>
          </p:nvPr>
        </p:nvSpPr>
        <p:spPr>
          <a:xfrm>
            <a:off x="457200" y="1600200"/>
            <a:ext cx="8229600" cy="1828800"/>
          </a:xfrm>
        </p:spPr>
        <p:txBody>
          <a:bodyPr/>
          <a:lstStyle>
            <a:lvl1pPr>
              <a:defRPr sz="4800"/>
            </a:lvl1pPr>
          </a:lstStyle>
          <a:p>
            <a:r>
              <a:rPr lang="en-US"/>
              <a:t>Click to edit Master title style</a:t>
            </a:r>
          </a:p>
        </p:txBody>
      </p:sp>
      <p:sp>
        <p:nvSpPr>
          <p:cNvPr id="590891" name="Rectangle 43"/>
          <p:cNvSpPr>
            <a:spLocks noGrp="1" noChangeArrowheads="1"/>
          </p:cNvSpPr>
          <p:nvPr>
            <p:ph type="subTitle" sz="quarter" idx="1"/>
          </p:nvPr>
        </p:nvSpPr>
        <p:spPr>
          <a:xfrm>
            <a:off x="1371600" y="3886200"/>
            <a:ext cx="6400800" cy="1752600"/>
          </a:xfrm>
        </p:spPr>
        <p:txBody>
          <a:bodyPr/>
          <a:lstStyle>
            <a:lvl1pPr marL="0" indent="0" algn="ctr">
              <a:buFont typeface="Wingdings" pitchFamily="-112" charset="2"/>
              <a:buNone/>
              <a:defRPr sz="3600"/>
            </a:lvl1pPr>
          </a:lstStyle>
          <a:p>
            <a:r>
              <a:rPr lang="en-US"/>
              <a:t>Click to edit Master subtitle style</a:t>
            </a:r>
          </a:p>
        </p:txBody>
      </p:sp>
      <p:sp>
        <p:nvSpPr>
          <p:cNvPr id="44" name="Rectangle 44"/>
          <p:cNvSpPr>
            <a:spLocks noGrp="1" noChangeArrowheads="1"/>
          </p:cNvSpPr>
          <p:nvPr>
            <p:ph type="dt" sz="quarter" idx="10"/>
          </p:nvPr>
        </p:nvSpPr>
        <p:spPr/>
        <p:txBody>
          <a:bodyPr/>
          <a:lstStyle>
            <a:lvl1pPr>
              <a:defRPr/>
            </a:lvl1pPr>
          </a:lstStyle>
          <a:p>
            <a:endParaRPr lang="en-US" altLang="en-US"/>
          </a:p>
        </p:txBody>
      </p:sp>
      <p:sp>
        <p:nvSpPr>
          <p:cNvPr id="45" name="Rectangle 45"/>
          <p:cNvSpPr>
            <a:spLocks noGrp="1" noChangeArrowheads="1"/>
          </p:cNvSpPr>
          <p:nvPr>
            <p:ph type="ftr" sz="quarter" idx="11"/>
          </p:nvPr>
        </p:nvSpPr>
        <p:spPr/>
        <p:txBody>
          <a:bodyPr/>
          <a:lstStyle>
            <a:lvl1pPr>
              <a:defRPr/>
            </a:lvl1pPr>
          </a:lstStyle>
          <a:p>
            <a:endParaRPr lang="en-US" altLang="en-US"/>
          </a:p>
        </p:txBody>
      </p:sp>
      <p:sp>
        <p:nvSpPr>
          <p:cNvPr id="46" name="Rectangle 46"/>
          <p:cNvSpPr>
            <a:spLocks noGrp="1" noChangeArrowheads="1"/>
          </p:cNvSpPr>
          <p:nvPr>
            <p:ph type="sldNum" sz="quarter" idx="12"/>
          </p:nvPr>
        </p:nvSpPr>
        <p:spPr/>
        <p:txBody>
          <a:bodyPr/>
          <a:lstStyle>
            <a:lvl1pPr>
              <a:defRPr/>
            </a:lvl1pPr>
          </a:lstStyle>
          <a:p>
            <a:fld id="{7AD18079-3394-49DC-BA1F-C996223737E6}" type="slidenum">
              <a:rPr lang="en-US" altLang="en-US"/>
              <a:pPr/>
              <a:t>‹#›</a:t>
            </a:fld>
            <a:endParaRPr lang="en-US" altLang="en-US"/>
          </a:p>
        </p:txBody>
      </p:sp>
    </p:spTree>
    <p:extLst>
      <p:ext uri="{BB962C8B-B14F-4D97-AF65-F5344CB8AC3E}">
        <p14:creationId xmlns:p14="http://schemas.microsoft.com/office/powerpoint/2010/main" val="4178821475"/>
      </p:ext>
    </p:extLst>
  </p:cSld>
  <p:clrMapOvr>
    <a:masterClrMapping/>
  </p:clrMapOvr>
</p:sldLayout>
</file>

<file path=ppt/slideLayouts/slideLayout59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4"/>
          <p:cNvSpPr>
            <a:spLocks noGrp="1" noChangeArrowheads="1"/>
          </p:cNvSpPr>
          <p:nvPr>
            <p:ph type="dt" sz="half" idx="10"/>
          </p:nvPr>
        </p:nvSpPr>
        <p:spPr>
          <a:ln/>
        </p:spPr>
        <p:txBody>
          <a:bodyPr/>
          <a:lstStyle>
            <a:lvl1pPr>
              <a:defRPr/>
            </a:lvl1pPr>
          </a:lstStyle>
          <a:p>
            <a:endParaRPr lang="en-US" altLang="en-US"/>
          </a:p>
        </p:txBody>
      </p:sp>
      <p:sp>
        <p:nvSpPr>
          <p:cNvPr id="5" name="Rectangle 45"/>
          <p:cNvSpPr>
            <a:spLocks noGrp="1" noChangeArrowheads="1"/>
          </p:cNvSpPr>
          <p:nvPr>
            <p:ph type="ftr" sz="quarter" idx="11"/>
          </p:nvPr>
        </p:nvSpPr>
        <p:spPr>
          <a:ln/>
        </p:spPr>
        <p:txBody>
          <a:bodyPr/>
          <a:lstStyle>
            <a:lvl1pPr>
              <a:defRPr/>
            </a:lvl1pPr>
          </a:lstStyle>
          <a:p>
            <a:endParaRPr lang="en-US" altLang="en-US"/>
          </a:p>
        </p:txBody>
      </p:sp>
      <p:sp>
        <p:nvSpPr>
          <p:cNvPr id="6" name="Rectangle 46"/>
          <p:cNvSpPr>
            <a:spLocks noGrp="1" noChangeArrowheads="1"/>
          </p:cNvSpPr>
          <p:nvPr>
            <p:ph type="sldNum" sz="quarter" idx="12"/>
          </p:nvPr>
        </p:nvSpPr>
        <p:spPr>
          <a:ln/>
        </p:spPr>
        <p:txBody>
          <a:bodyPr/>
          <a:lstStyle>
            <a:lvl1pPr>
              <a:defRPr/>
            </a:lvl1pPr>
          </a:lstStyle>
          <a:p>
            <a:fld id="{949EEA6E-8273-41CD-9C60-FA88F5B610F5}" type="slidenum">
              <a:rPr lang="en-US" altLang="en-US"/>
              <a:pPr/>
              <a:t>‹#›</a:t>
            </a:fld>
            <a:endParaRPr lang="en-US" altLang="en-US"/>
          </a:p>
        </p:txBody>
      </p:sp>
    </p:spTree>
    <p:extLst>
      <p:ext uri="{BB962C8B-B14F-4D97-AF65-F5344CB8AC3E}">
        <p14:creationId xmlns:p14="http://schemas.microsoft.com/office/powerpoint/2010/main" val="2766388982"/>
      </p:ext>
    </p:extLst>
  </p:cSld>
  <p:clrMapOvr>
    <a:masterClrMapping/>
  </p:clrMapOvr>
</p:sldLayout>
</file>

<file path=ppt/slideLayouts/slideLayout59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4"/>
          <p:cNvSpPr>
            <a:spLocks noGrp="1" noChangeArrowheads="1"/>
          </p:cNvSpPr>
          <p:nvPr>
            <p:ph type="dt" sz="half" idx="10"/>
          </p:nvPr>
        </p:nvSpPr>
        <p:spPr>
          <a:ln/>
        </p:spPr>
        <p:txBody>
          <a:bodyPr/>
          <a:lstStyle>
            <a:lvl1pPr>
              <a:defRPr/>
            </a:lvl1pPr>
          </a:lstStyle>
          <a:p>
            <a:endParaRPr lang="en-US" altLang="en-US"/>
          </a:p>
        </p:txBody>
      </p:sp>
      <p:sp>
        <p:nvSpPr>
          <p:cNvPr id="5" name="Rectangle 45"/>
          <p:cNvSpPr>
            <a:spLocks noGrp="1" noChangeArrowheads="1"/>
          </p:cNvSpPr>
          <p:nvPr>
            <p:ph type="ftr" sz="quarter" idx="11"/>
          </p:nvPr>
        </p:nvSpPr>
        <p:spPr>
          <a:ln/>
        </p:spPr>
        <p:txBody>
          <a:bodyPr/>
          <a:lstStyle>
            <a:lvl1pPr>
              <a:defRPr/>
            </a:lvl1pPr>
          </a:lstStyle>
          <a:p>
            <a:endParaRPr lang="en-US" altLang="en-US"/>
          </a:p>
        </p:txBody>
      </p:sp>
      <p:sp>
        <p:nvSpPr>
          <p:cNvPr id="6" name="Rectangle 46"/>
          <p:cNvSpPr>
            <a:spLocks noGrp="1" noChangeArrowheads="1"/>
          </p:cNvSpPr>
          <p:nvPr>
            <p:ph type="sldNum" sz="quarter" idx="12"/>
          </p:nvPr>
        </p:nvSpPr>
        <p:spPr>
          <a:ln/>
        </p:spPr>
        <p:txBody>
          <a:bodyPr/>
          <a:lstStyle>
            <a:lvl1pPr>
              <a:defRPr/>
            </a:lvl1pPr>
          </a:lstStyle>
          <a:p>
            <a:fld id="{9E5DB012-3B89-4597-8704-821B0F423C85}" type="slidenum">
              <a:rPr lang="en-US" altLang="en-US"/>
              <a:pPr/>
              <a:t>‹#›</a:t>
            </a:fld>
            <a:endParaRPr lang="en-US" altLang="en-US"/>
          </a:p>
        </p:txBody>
      </p:sp>
    </p:spTree>
    <p:extLst>
      <p:ext uri="{BB962C8B-B14F-4D97-AF65-F5344CB8AC3E}">
        <p14:creationId xmlns:p14="http://schemas.microsoft.com/office/powerpoint/2010/main" val="1854917148"/>
      </p:ext>
    </p:extLst>
  </p:cSld>
  <p:clrMapOvr>
    <a:masterClrMapping/>
  </p:clrMapOvr>
</p:sldLayout>
</file>

<file path=ppt/slideLayouts/slideLayout59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4"/>
          <p:cNvSpPr>
            <a:spLocks noGrp="1" noChangeArrowheads="1"/>
          </p:cNvSpPr>
          <p:nvPr>
            <p:ph type="dt" sz="half" idx="10"/>
          </p:nvPr>
        </p:nvSpPr>
        <p:spPr>
          <a:ln/>
        </p:spPr>
        <p:txBody>
          <a:bodyPr/>
          <a:lstStyle>
            <a:lvl1pPr>
              <a:defRPr/>
            </a:lvl1pPr>
          </a:lstStyle>
          <a:p>
            <a:endParaRPr lang="en-US" altLang="en-US"/>
          </a:p>
        </p:txBody>
      </p:sp>
      <p:sp>
        <p:nvSpPr>
          <p:cNvPr id="6" name="Rectangle 45"/>
          <p:cNvSpPr>
            <a:spLocks noGrp="1" noChangeArrowheads="1"/>
          </p:cNvSpPr>
          <p:nvPr>
            <p:ph type="ftr" sz="quarter" idx="11"/>
          </p:nvPr>
        </p:nvSpPr>
        <p:spPr>
          <a:ln/>
        </p:spPr>
        <p:txBody>
          <a:bodyPr/>
          <a:lstStyle>
            <a:lvl1pPr>
              <a:defRPr/>
            </a:lvl1pPr>
          </a:lstStyle>
          <a:p>
            <a:endParaRPr lang="en-US" altLang="en-US"/>
          </a:p>
        </p:txBody>
      </p:sp>
      <p:sp>
        <p:nvSpPr>
          <p:cNvPr id="7" name="Rectangle 46"/>
          <p:cNvSpPr>
            <a:spLocks noGrp="1" noChangeArrowheads="1"/>
          </p:cNvSpPr>
          <p:nvPr>
            <p:ph type="sldNum" sz="quarter" idx="12"/>
          </p:nvPr>
        </p:nvSpPr>
        <p:spPr>
          <a:ln/>
        </p:spPr>
        <p:txBody>
          <a:bodyPr/>
          <a:lstStyle>
            <a:lvl1pPr>
              <a:defRPr/>
            </a:lvl1pPr>
          </a:lstStyle>
          <a:p>
            <a:fld id="{864A7D15-877F-4043-BD84-3DF416DB09AA}" type="slidenum">
              <a:rPr lang="en-US" altLang="en-US"/>
              <a:pPr/>
              <a:t>‹#›</a:t>
            </a:fld>
            <a:endParaRPr lang="en-US" altLang="en-US"/>
          </a:p>
        </p:txBody>
      </p:sp>
    </p:spTree>
    <p:extLst>
      <p:ext uri="{BB962C8B-B14F-4D97-AF65-F5344CB8AC3E}">
        <p14:creationId xmlns:p14="http://schemas.microsoft.com/office/powerpoint/2010/main" val="3022672630"/>
      </p:ext>
    </p:extLst>
  </p:cSld>
  <p:clrMapOvr>
    <a:masterClrMapping/>
  </p:clrMapOvr>
</p:sldLayout>
</file>

<file path=ppt/slideLayouts/slideLayout59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4"/>
          <p:cNvSpPr>
            <a:spLocks noGrp="1" noChangeArrowheads="1"/>
          </p:cNvSpPr>
          <p:nvPr>
            <p:ph type="dt" sz="half" idx="10"/>
          </p:nvPr>
        </p:nvSpPr>
        <p:spPr>
          <a:ln/>
        </p:spPr>
        <p:txBody>
          <a:bodyPr/>
          <a:lstStyle>
            <a:lvl1pPr>
              <a:defRPr/>
            </a:lvl1pPr>
          </a:lstStyle>
          <a:p>
            <a:endParaRPr lang="en-US" altLang="en-US"/>
          </a:p>
        </p:txBody>
      </p:sp>
      <p:sp>
        <p:nvSpPr>
          <p:cNvPr id="8" name="Rectangle 45"/>
          <p:cNvSpPr>
            <a:spLocks noGrp="1" noChangeArrowheads="1"/>
          </p:cNvSpPr>
          <p:nvPr>
            <p:ph type="ftr" sz="quarter" idx="11"/>
          </p:nvPr>
        </p:nvSpPr>
        <p:spPr>
          <a:ln/>
        </p:spPr>
        <p:txBody>
          <a:bodyPr/>
          <a:lstStyle>
            <a:lvl1pPr>
              <a:defRPr/>
            </a:lvl1pPr>
          </a:lstStyle>
          <a:p>
            <a:endParaRPr lang="en-US" altLang="en-US"/>
          </a:p>
        </p:txBody>
      </p:sp>
      <p:sp>
        <p:nvSpPr>
          <p:cNvPr id="9" name="Rectangle 46"/>
          <p:cNvSpPr>
            <a:spLocks noGrp="1" noChangeArrowheads="1"/>
          </p:cNvSpPr>
          <p:nvPr>
            <p:ph type="sldNum" sz="quarter" idx="12"/>
          </p:nvPr>
        </p:nvSpPr>
        <p:spPr>
          <a:ln/>
        </p:spPr>
        <p:txBody>
          <a:bodyPr/>
          <a:lstStyle>
            <a:lvl1pPr>
              <a:defRPr/>
            </a:lvl1pPr>
          </a:lstStyle>
          <a:p>
            <a:fld id="{3C383ECF-2CE6-4A88-B9B7-33B47DC2FEDC}" type="slidenum">
              <a:rPr lang="en-US" altLang="en-US"/>
              <a:pPr/>
              <a:t>‹#›</a:t>
            </a:fld>
            <a:endParaRPr lang="en-US" altLang="en-US"/>
          </a:p>
        </p:txBody>
      </p:sp>
    </p:spTree>
    <p:extLst>
      <p:ext uri="{BB962C8B-B14F-4D97-AF65-F5344CB8AC3E}">
        <p14:creationId xmlns:p14="http://schemas.microsoft.com/office/powerpoint/2010/main" val="3295239917"/>
      </p:ext>
    </p:extLst>
  </p:cSld>
  <p:clrMapOvr>
    <a:masterClrMapping/>
  </p:clrMapOvr>
</p:sldLayout>
</file>

<file path=ppt/slideLayouts/slideLayout59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4"/>
          <p:cNvSpPr>
            <a:spLocks noGrp="1" noChangeArrowheads="1"/>
          </p:cNvSpPr>
          <p:nvPr>
            <p:ph type="dt" sz="half" idx="10"/>
          </p:nvPr>
        </p:nvSpPr>
        <p:spPr>
          <a:ln/>
        </p:spPr>
        <p:txBody>
          <a:bodyPr/>
          <a:lstStyle>
            <a:lvl1pPr>
              <a:defRPr/>
            </a:lvl1pPr>
          </a:lstStyle>
          <a:p>
            <a:endParaRPr lang="en-US" altLang="en-US"/>
          </a:p>
        </p:txBody>
      </p:sp>
      <p:sp>
        <p:nvSpPr>
          <p:cNvPr id="4" name="Rectangle 45"/>
          <p:cNvSpPr>
            <a:spLocks noGrp="1" noChangeArrowheads="1"/>
          </p:cNvSpPr>
          <p:nvPr>
            <p:ph type="ftr" sz="quarter" idx="11"/>
          </p:nvPr>
        </p:nvSpPr>
        <p:spPr>
          <a:ln/>
        </p:spPr>
        <p:txBody>
          <a:bodyPr/>
          <a:lstStyle>
            <a:lvl1pPr>
              <a:defRPr/>
            </a:lvl1pPr>
          </a:lstStyle>
          <a:p>
            <a:endParaRPr lang="en-US" altLang="en-US"/>
          </a:p>
        </p:txBody>
      </p:sp>
      <p:sp>
        <p:nvSpPr>
          <p:cNvPr id="5" name="Rectangle 46"/>
          <p:cNvSpPr>
            <a:spLocks noGrp="1" noChangeArrowheads="1"/>
          </p:cNvSpPr>
          <p:nvPr>
            <p:ph type="sldNum" sz="quarter" idx="12"/>
          </p:nvPr>
        </p:nvSpPr>
        <p:spPr>
          <a:ln/>
        </p:spPr>
        <p:txBody>
          <a:bodyPr/>
          <a:lstStyle>
            <a:lvl1pPr>
              <a:defRPr/>
            </a:lvl1pPr>
          </a:lstStyle>
          <a:p>
            <a:fld id="{0550FAD2-A27E-412A-A6DC-82AE7742AFE2}" type="slidenum">
              <a:rPr lang="en-US" altLang="en-US"/>
              <a:pPr/>
              <a:t>‹#›</a:t>
            </a:fld>
            <a:endParaRPr lang="en-US" altLang="en-US"/>
          </a:p>
        </p:txBody>
      </p:sp>
    </p:spTree>
    <p:extLst>
      <p:ext uri="{BB962C8B-B14F-4D97-AF65-F5344CB8AC3E}">
        <p14:creationId xmlns:p14="http://schemas.microsoft.com/office/powerpoint/2010/main" val="57980442"/>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FC222BD5-DFC8-FE46-BF5F-0FDB8CF686D0}" type="slidenum">
              <a:rPr lang="en-US"/>
              <a:pPr>
                <a:defRPr/>
              </a:pPr>
              <a:t>‹#›</a:t>
            </a:fld>
            <a:endParaRPr lang="en-US"/>
          </a:p>
        </p:txBody>
      </p:sp>
    </p:spTree>
    <p:extLst>
      <p:ext uri="{BB962C8B-B14F-4D97-AF65-F5344CB8AC3E}">
        <p14:creationId xmlns:p14="http://schemas.microsoft.com/office/powerpoint/2010/main" val="382934533"/>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7939C646-3DD1-9642-9F62-1A1144A25F38}" type="slidenum">
              <a:rPr lang="en-US"/>
              <a:pPr>
                <a:defRPr/>
              </a:pPr>
              <a:t>‹#›</a:t>
            </a:fld>
            <a:endParaRPr lang="en-US"/>
          </a:p>
        </p:txBody>
      </p:sp>
    </p:spTree>
    <p:extLst>
      <p:ext uri="{BB962C8B-B14F-4D97-AF65-F5344CB8AC3E}">
        <p14:creationId xmlns:p14="http://schemas.microsoft.com/office/powerpoint/2010/main" val="1941255143"/>
      </p:ext>
    </p:extLst>
  </p:cSld>
  <p:clrMapOvr>
    <a:masterClrMapping/>
  </p:clrMapOvr>
</p:sldLayout>
</file>

<file path=ppt/slideLayouts/slideLayout60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4"/>
          <p:cNvSpPr>
            <a:spLocks noGrp="1" noChangeArrowheads="1"/>
          </p:cNvSpPr>
          <p:nvPr>
            <p:ph type="dt" sz="half" idx="10"/>
          </p:nvPr>
        </p:nvSpPr>
        <p:spPr>
          <a:ln/>
        </p:spPr>
        <p:txBody>
          <a:bodyPr/>
          <a:lstStyle>
            <a:lvl1pPr>
              <a:defRPr/>
            </a:lvl1pPr>
          </a:lstStyle>
          <a:p>
            <a:endParaRPr lang="en-US" altLang="en-US"/>
          </a:p>
        </p:txBody>
      </p:sp>
      <p:sp>
        <p:nvSpPr>
          <p:cNvPr id="3" name="Rectangle 45"/>
          <p:cNvSpPr>
            <a:spLocks noGrp="1" noChangeArrowheads="1"/>
          </p:cNvSpPr>
          <p:nvPr>
            <p:ph type="ftr" sz="quarter" idx="11"/>
          </p:nvPr>
        </p:nvSpPr>
        <p:spPr>
          <a:ln/>
        </p:spPr>
        <p:txBody>
          <a:bodyPr/>
          <a:lstStyle>
            <a:lvl1pPr>
              <a:defRPr/>
            </a:lvl1pPr>
          </a:lstStyle>
          <a:p>
            <a:endParaRPr lang="en-US" altLang="en-US"/>
          </a:p>
        </p:txBody>
      </p:sp>
      <p:sp>
        <p:nvSpPr>
          <p:cNvPr id="4" name="Rectangle 46"/>
          <p:cNvSpPr>
            <a:spLocks noGrp="1" noChangeArrowheads="1"/>
          </p:cNvSpPr>
          <p:nvPr>
            <p:ph type="sldNum" sz="quarter" idx="12"/>
          </p:nvPr>
        </p:nvSpPr>
        <p:spPr>
          <a:ln/>
        </p:spPr>
        <p:txBody>
          <a:bodyPr/>
          <a:lstStyle>
            <a:lvl1pPr>
              <a:defRPr/>
            </a:lvl1pPr>
          </a:lstStyle>
          <a:p>
            <a:fld id="{16488D66-744E-401A-AFD5-FB298C3F3DA0}" type="slidenum">
              <a:rPr lang="en-US" altLang="en-US"/>
              <a:pPr/>
              <a:t>‹#›</a:t>
            </a:fld>
            <a:endParaRPr lang="en-US" altLang="en-US"/>
          </a:p>
        </p:txBody>
      </p:sp>
    </p:spTree>
    <p:extLst>
      <p:ext uri="{BB962C8B-B14F-4D97-AF65-F5344CB8AC3E}">
        <p14:creationId xmlns:p14="http://schemas.microsoft.com/office/powerpoint/2010/main" val="2620668205"/>
      </p:ext>
    </p:extLst>
  </p:cSld>
  <p:clrMapOvr>
    <a:masterClrMapping/>
  </p:clrMapOvr>
</p:sldLayout>
</file>

<file path=ppt/slideLayouts/slideLayout60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4"/>
          <p:cNvSpPr>
            <a:spLocks noGrp="1" noChangeArrowheads="1"/>
          </p:cNvSpPr>
          <p:nvPr>
            <p:ph type="dt" sz="half" idx="10"/>
          </p:nvPr>
        </p:nvSpPr>
        <p:spPr>
          <a:ln/>
        </p:spPr>
        <p:txBody>
          <a:bodyPr/>
          <a:lstStyle>
            <a:lvl1pPr>
              <a:defRPr/>
            </a:lvl1pPr>
          </a:lstStyle>
          <a:p>
            <a:endParaRPr lang="en-US" altLang="en-US"/>
          </a:p>
        </p:txBody>
      </p:sp>
      <p:sp>
        <p:nvSpPr>
          <p:cNvPr id="6" name="Rectangle 45"/>
          <p:cNvSpPr>
            <a:spLocks noGrp="1" noChangeArrowheads="1"/>
          </p:cNvSpPr>
          <p:nvPr>
            <p:ph type="ftr" sz="quarter" idx="11"/>
          </p:nvPr>
        </p:nvSpPr>
        <p:spPr>
          <a:ln/>
        </p:spPr>
        <p:txBody>
          <a:bodyPr/>
          <a:lstStyle>
            <a:lvl1pPr>
              <a:defRPr/>
            </a:lvl1pPr>
          </a:lstStyle>
          <a:p>
            <a:endParaRPr lang="en-US" altLang="en-US"/>
          </a:p>
        </p:txBody>
      </p:sp>
      <p:sp>
        <p:nvSpPr>
          <p:cNvPr id="7" name="Rectangle 46"/>
          <p:cNvSpPr>
            <a:spLocks noGrp="1" noChangeArrowheads="1"/>
          </p:cNvSpPr>
          <p:nvPr>
            <p:ph type="sldNum" sz="quarter" idx="12"/>
          </p:nvPr>
        </p:nvSpPr>
        <p:spPr>
          <a:ln/>
        </p:spPr>
        <p:txBody>
          <a:bodyPr/>
          <a:lstStyle>
            <a:lvl1pPr>
              <a:defRPr/>
            </a:lvl1pPr>
          </a:lstStyle>
          <a:p>
            <a:fld id="{DF84376C-F989-43EB-8BA1-AC557761C840}" type="slidenum">
              <a:rPr lang="en-US" altLang="en-US"/>
              <a:pPr/>
              <a:t>‹#›</a:t>
            </a:fld>
            <a:endParaRPr lang="en-US" altLang="en-US"/>
          </a:p>
        </p:txBody>
      </p:sp>
    </p:spTree>
    <p:extLst>
      <p:ext uri="{BB962C8B-B14F-4D97-AF65-F5344CB8AC3E}">
        <p14:creationId xmlns:p14="http://schemas.microsoft.com/office/powerpoint/2010/main" val="2826924885"/>
      </p:ext>
    </p:extLst>
  </p:cSld>
  <p:clrMapOvr>
    <a:masterClrMapping/>
  </p:clrMapOvr>
</p:sldLayout>
</file>

<file path=ppt/slideLayouts/slideLayout60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4"/>
          <p:cNvSpPr>
            <a:spLocks noGrp="1" noChangeArrowheads="1"/>
          </p:cNvSpPr>
          <p:nvPr>
            <p:ph type="dt" sz="half" idx="10"/>
          </p:nvPr>
        </p:nvSpPr>
        <p:spPr>
          <a:ln/>
        </p:spPr>
        <p:txBody>
          <a:bodyPr/>
          <a:lstStyle>
            <a:lvl1pPr>
              <a:defRPr/>
            </a:lvl1pPr>
          </a:lstStyle>
          <a:p>
            <a:endParaRPr lang="en-US" altLang="en-US"/>
          </a:p>
        </p:txBody>
      </p:sp>
      <p:sp>
        <p:nvSpPr>
          <p:cNvPr id="6" name="Rectangle 45"/>
          <p:cNvSpPr>
            <a:spLocks noGrp="1" noChangeArrowheads="1"/>
          </p:cNvSpPr>
          <p:nvPr>
            <p:ph type="ftr" sz="quarter" idx="11"/>
          </p:nvPr>
        </p:nvSpPr>
        <p:spPr>
          <a:ln/>
        </p:spPr>
        <p:txBody>
          <a:bodyPr/>
          <a:lstStyle>
            <a:lvl1pPr>
              <a:defRPr/>
            </a:lvl1pPr>
          </a:lstStyle>
          <a:p>
            <a:endParaRPr lang="en-US" altLang="en-US"/>
          </a:p>
        </p:txBody>
      </p:sp>
      <p:sp>
        <p:nvSpPr>
          <p:cNvPr id="7" name="Rectangle 46"/>
          <p:cNvSpPr>
            <a:spLocks noGrp="1" noChangeArrowheads="1"/>
          </p:cNvSpPr>
          <p:nvPr>
            <p:ph type="sldNum" sz="quarter" idx="12"/>
          </p:nvPr>
        </p:nvSpPr>
        <p:spPr>
          <a:ln/>
        </p:spPr>
        <p:txBody>
          <a:bodyPr/>
          <a:lstStyle>
            <a:lvl1pPr>
              <a:defRPr/>
            </a:lvl1pPr>
          </a:lstStyle>
          <a:p>
            <a:fld id="{95753790-AFD7-4E92-B89A-CE1DE064A8DD}" type="slidenum">
              <a:rPr lang="en-US" altLang="en-US"/>
              <a:pPr/>
              <a:t>‹#›</a:t>
            </a:fld>
            <a:endParaRPr lang="en-US" altLang="en-US"/>
          </a:p>
        </p:txBody>
      </p:sp>
    </p:spTree>
    <p:extLst>
      <p:ext uri="{BB962C8B-B14F-4D97-AF65-F5344CB8AC3E}">
        <p14:creationId xmlns:p14="http://schemas.microsoft.com/office/powerpoint/2010/main" val="2340614375"/>
      </p:ext>
    </p:extLst>
  </p:cSld>
  <p:clrMapOvr>
    <a:masterClrMapping/>
  </p:clrMapOvr>
</p:sldLayout>
</file>

<file path=ppt/slideLayouts/slideLayout60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4"/>
          <p:cNvSpPr>
            <a:spLocks noGrp="1" noChangeArrowheads="1"/>
          </p:cNvSpPr>
          <p:nvPr>
            <p:ph type="dt" sz="half" idx="10"/>
          </p:nvPr>
        </p:nvSpPr>
        <p:spPr>
          <a:ln/>
        </p:spPr>
        <p:txBody>
          <a:bodyPr/>
          <a:lstStyle>
            <a:lvl1pPr>
              <a:defRPr/>
            </a:lvl1pPr>
          </a:lstStyle>
          <a:p>
            <a:endParaRPr lang="en-US" altLang="en-US"/>
          </a:p>
        </p:txBody>
      </p:sp>
      <p:sp>
        <p:nvSpPr>
          <p:cNvPr id="5" name="Rectangle 45"/>
          <p:cNvSpPr>
            <a:spLocks noGrp="1" noChangeArrowheads="1"/>
          </p:cNvSpPr>
          <p:nvPr>
            <p:ph type="ftr" sz="quarter" idx="11"/>
          </p:nvPr>
        </p:nvSpPr>
        <p:spPr>
          <a:ln/>
        </p:spPr>
        <p:txBody>
          <a:bodyPr/>
          <a:lstStyle>
            <a:lvl1pPr>
              <a:defRPr/>
            </a:lvl1pPr>
          </a:lstStyle>
          <a:p>
            <a:endParaRPr lang="en-US" altLang="en-US"/>
          </a:p>
        </p:txBody>
      </p:sp>
      <p:sp>
        <p:nvSpPr>
          <p:cNvPr id="6" name="Rectangle 46"/>
          <p:cNvSpPr>
            <a:spLocks noGrp="1" noChangeArrowheads="1"/>
          </p:cNvSpPr>
          <p:nvPr>
            <p:ph type="sldNum" sz="quarter" idx="12"/>
          </p:nvPr>
        </p:nvSpPr>
        <p:spPr>
          <a:ln/>
        </p:spPr>
        <p:txBody>
          <a:bodyPr/>
          <a:lstStyle>
            <a:lvl1pPr>
              <a:defRPr/>
            </a:lvl1pPr>
          </a:lstStyle>
          <a:p>
            <a:fld id="{B7E7F9AC-9BF8-409C-B9A3-F0285C7E1C87}" type="slidenum">
              <a:rPr lang="en-US" altLang="en-US"/>
              <a:pPr/>
              <a:t>‹#›</a:t>
            </a:fld>
            <a:endParaRPr lang="en-US" altLang="en-US"/>
          </a:p>
        </p:txBody>
      </p:sp>
    </p:spTree>
    <p:extLst>
      <p:ext uri="{BB962C8B-B14F-4D97-AF65-F5344CB8AC3E}">
        <p14:creationId xmlns:p14="http://schemas.microsoft.com/office/powerpoint/2010/main" val="3590634305"/>
      </p:ext>
    </p:extLst>
  </p:cSld>
  <p:clrMapOvr>
    <a:masterClrMapping/>
  </p:clrMapOvr>
</p:sldLayout>
</file>

<file path=ppt/slideLayouts/slideLayout60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4"/>
          <p:cNvSpPr>
            <a:spLocks noGrp="1" noChangeArrowheads="1"/>
          </p:cNvSpPr>
          <p:nvPr>
            <p:ph type="dt" sz="half" idx="10"/>
          </p:nvPr>
        </p:nvSpPr>
        <p:spPr>
          <a:ln/>
        </p:spPr>
        <p:txBody>
          <a:bodyPr/>
          <a:lstStyle>
            <a:lvl1pPr>
              <a:defRPr/>
            </a:lvl1pPr>
          </a:lstStyle>
          <a:p>
            <a:endParaRPr lang="en-US" altLang="en-US"/>
          </a:p>
        </p:txBody>
      </p:sp>
      <p:sp>
        <p:nvSpPr>
          <p:cNvPr id="5" name="Rectangle 45"/>
          <p:cNvSpPr>
            <a:spLocks noGrp="1" noChangeArrowheads="1"/>
          </p:cNvSpPr>
          <p:nvPr>
            <p:ph type="ftr" sz="quarter" idx="11"/>
          </p:nvPr>
        </p:nvSpPr>
        <p:spPr>
          <a:ln/>
        </p:spPr>
        <p:txBody>
          <a:bodyPr/>
          <a:lstStyle>
            <a:lvl1pPr>
              <a:defRPr/>
            </a:lvl1pPr>
          </a:lstStyle>
          <a:p>
            <a:endParaRPr lang="en-US" altLang="en-US"/>
          </a:p>
        </p:txBody>
      </p:sp>
      <p:sp>
        <p:nvSpPr>
          <p:cNvPr id="6" name="Rectangle 46"/>
          <p:cNvSpPr>
            <a:spLocks noGrp="1" noChangeArrowheads="1"/>
          </p:cNvSpPr>
          <p:nvPr>
            <p:ph type="sldNum" sz="quarter" idx="12"/>
          </p:nvPr>
        </p:nvSpPr>
        <p:spPr>
          <a:ln/>
        </p:spPr>
        <p:txBody>
          <a:bodyPr/>
          <a:lstStyle>
            <a:lvl1pPr>
              <a:defRPr/>
            </a:lvl1pPr>
          </a:lstStyle>
          <a:p>
            <a:fld id="{5487FF70-889A-46B7-985A-77A65454E0DD}" type="slidenum">
              <a:rPr lang="en-US" altLang="en-US"/>
              <a:pPr/>
              <a:t>‹#›</a:t>
            </a:fld>
            <a:endParaRPr lang="en-US" altLang="en-US"/>
          </a:p>
        </p:txBody>
      </p:sp>
    </p:spTree>
    <p:extLst>
      <p:ext uri="{BB962C8B-B14F-4D97-AF65-F5344CB8AC3E}">
        <p14:creationId xmlns:p14="http://schemas.microsoft.com/office/powerpoint/2010/main" val="1654285877"/>
      </p:ext>
    </p:extLst>
  </p:cSld>
  <p:clrMapOvr>
    <a:masterClrMapping/>
  </p:clrMapOvr>
</p:sldLayout>
</file>

<file path=ppt/slideLayouts/slideLayout60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4000" cy="6856413"/>
            <a:chOff x="0" y="0"/>
            <a:chExt cx="5760" cy="4319"/>
          </a:xfrm>
        </p:grpSpPr>
        <p:sp>
          <p:nvSpPr>
            <p:cNvPr id="5" name="Freeform 3"/>
            <p:cNvSpPr>
              <a:spLocks/>
            </p:cNvSpPr>
            <p:nvPr/>
          </p:nvSpPr>
          <p:spPr bwMode="hidden">
            <a:xfrm>
              <a:off x="0" y="12"/>
              <a:ext cx="5758" cy="3273"/>
            </a:xfrm>
            <a:custGeom>
              <a:avLst/>
              <a:gdLst/>
              <a:ahLst/>
              <a:cxnLst>
                <a:cxn ang="0">
                  <a:pos x="3193" y="1816"/>
                </a:cxn>
                <a:cxn ang="0">
                  <a:pos x="0" y="0"/>
                </a:cxn>
                <a:cxn ang="0">
                  <a:pos x="0" y="522"/>
                </a:cxn>
                <a:cxn ang="0">
                  <a:pos x="3037" y="1978"/>
                </a:cxn>
                <a:cxn ang="0">
                  <a:pos x="5740" y="3273"/>
                </a:cxn>
                <a:cxn ang="0">
                  <a:pos x="5740" y="3267"/>
                </a:cxn>
                <a:cxn ang="0">
                  <a:pos x="3193" y="1816"/>
                </a:cxn>
                <a:cxn ang="0">
                  <a:pos x="3193" y="1816"/>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w="9525">
              <a:noFill/>
              <a:round/>
              <a:headEnd/>
              <a:tailEnd/>
            </a:ln>
          </p:spPr>
          <p:txBody>
            <a:bodyPr/>
            <a:lstStyle/>
            <a:p>
              <a:pPr>
                <a:defRPr/>
              </a:pPr>
              <a:endParaRPr lang="en-US">
                <a:latin typeface="Arial" pitchFamily="22" charset="0"/>
                <a:ea typeface="+mn-ea"/>
                <a:cs typeface="+mn-cs"/>
              </a:endParaRPr>
            </a:p>
          </p:txBody>
        </p:sp>
        <p:sp>
          <p:nvSpPr>
            <p:cNvPr id="6" name="Freeform 4"/>
            <p:cNvSpPr>
              <a:spLocks/>
            </p:cNvSpPr>
            <p:nvPr/>
          </p:nvSpPr>
          <p:spPr bwMode="hidden">
            <a:xfrm>
              <a:off x="149" y="0"/>
              <a:ext cx="5609" cy="3243"/>
            </a:xfrm>
            <a:custGeom>
              <a:avLst/>
              <a:gdLst/>
              <a:ahLst/>
              <a:cxnLst>
                <a:cxn ang="0">
                  <a:pos x="3163" y="1714"/>
                </a:cxn>
                <a:cxn ang="0">
                  <a:pos x="431" y="0"/>
                </a:cxn>
                <a:cxn ang="0">
                  <a:pos x="0" y="0"/>
                </a:cxn>
                <a:cxn ang="0">
                  <a:pos x="3086" y="1786"/>
                </a:cxn>
                <a:cxn ang="0">
                  <a:pos x="5591" y="3243"/>
                </a:cxn>
                <a:cxn ang="0">
                  <a:pos x="5591" y="3237"/>
                </a:cxn>
                <a:cxn ang="0">
                  <a:pos x="3163" y="1714"/>
                </a:cxn>
                <a:cxn ang="0">
                  <a:pos x="3163" y="1714"/>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a:defRPr/>
              </a:pPr>
              <a:endParaRPr lang="en-US">
                <a:latin typeface="Arial" pitchFamily="22" charset="0"/>
                <a:ea typeface="+mn-ea"/>
                <a:cs typeface="+mn-cs"/>
              </a:endParaRPr>
            </a:p>
          </p:txBody>
        </p:sp>
        <p:sp>
          <p:nvSpPr>
            <p:cNvPr id="7" name="Freeform 5"/>
            <p:cNvSpPr>
              <a:spLocks/>
            </p:cNvSpPr>
            <p:nvPr/>
          </p:nvSpPr>
          <p:spPr bwMode="hidden">
            <a:xfrm>
              <a:off x="0" y="3433"/>
              <a:ext cx="4038" cy="191"/>
            </a:xfrm>
            <a:custGeom>
              <a:avLst/>
              <a:gdLst/>
              <a:ahLst/>
              <a:cxnLst>
                <a:cxn ang="0">
                  <a:pos x="0" y="156"/>
                </a:cxn>
                <a:cxn ang="0">
                  <a:pos x="4042" y="192"/>
                </a:cxn>
                <a:cxn ang="0">
                  <a:pos x="4042" y="144"/>
                </a:cxn>
                <a:cxn ang="0">
                  <a:pos x="0" y="0"/>
                </a:cxn>
                <a:cxn ang="0">
                  <a:pos x="0" y="156"/>
                </a:cxn>
                <a:cxn ang="0">
                  <a:pos x="0" y="156"/>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w="9525">
              <a:noFill/>
              <a:round/>
              <a:headEnd/>
              <a:tailEnd/>
            </a:ln>
          </p:spPr>
          <p:txBody>
            <a:bodyPr/>
            <a:lstStyle/>
            <a:p>
              <a:pPr>
                <a:defRPr/>
              </a:pPr>
              <a:endParaRPr lang="en-US">
                <a:latin typeface="Arial" pitchFamily="22" charset="0"/>
                <a:ea typeface="+mn-ea"/>
                <a:cs typeface="+mn-cs"/>
              </a:endParaRPr>
            </a:p>
          </p:txBody>
        </p:sp>
        <p:sp>
          <p:nvSpPr>
            <p:cNvPr id="8" name="Freeform 6"/>
            <p:cNvSpPr>
              <a:spLocks/>
            </p:cNvSpPr>
            <p:nvPr/>
          </p:nvSpPr>
          <p:spPr bwMode="hidden">
            <a:xfrm>
              <a:off x="4038" y="3577"/>
              <a:ext cx="1720" cy="65"/>
            </a:xfrm>
            <a:custGeom>
              <a:avLst/>
              <a:gdLst>
                <a:gd name="T0" fmla="*/ 1698 w 1722"/>
                <a:gd name="T1" fmla="*/ 54 h 66"/>
                <a:gd name="T2" fmla="*/ 1698 w 1722"/>
                <a:gd name="T3" fmla="*/ 48 h 66"/>
                <a:gd name="T4" fmla="*/ 0 w 1722"/>
                <a:gd name="T5" fmla="*/ 0 h 66"/>
                <a:gd name="T6" fmla="*/ 0 w 1722"/>
                <a:gd name="T7" fmla="*/ 36 h 66"/>
                <a:gd name="T8" fmla="*/ 1698 w 1722"/>
                <a:gd name="T9" fmla="*/ 54 h 66"/>
                <a:gd name="T10" fmla="*/ 1698 w 1722"/>
                <a:gd name="T11" fmla="*/ 54 h 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22" h="66">
                  <a:moveTo>
                    <a:pt x="1722" y="66"/>
                  </a:moveTo>
                  <a:lnTo>
                    <a:pt x="1722" y="60"/>
                  </a:lnTo>
                  <a:lnTo>
                    <a:pt x="0" y="0"/>
                  </a:lnTo>
                  <a:lnTo>
                    <a:pt x="0" y="48"/>
                  </a:lnTo>
                  <a:lnTo>
                    <a:pt x="1722" y="66"/>
                  </a:lnTo>
                  <a:close/>
                </a:path>
              </a:pathLst>
            </a:cu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9" name="Freeform 7"/>
            <p:cNvSpPr>
              <a:spLocks/>
            </p:cNvSpPr>
            <p:nvPr/>
          </p:nvSpPr>
          <p:spPr bwMode="hidden">
            <a:xfrm>
              <a:off x="0" y="3726"/>
              <a:ext cx="4784" cy="329"/>
            </a:xfrm>
            <a:custGeom>
              <a:avLst/>
              <a:gdLst/>
              <a:ahLst/>
              <a:cxnLst>
                <a:cxn ang="0">
                  <a:pos x="0" y="329"/>
                </a:cxn>
                <a:cxn ang="0">
                  <a:pos x="4789" y="77"/>
                </a:cxn>
                <a:cxn ang="0">
                  <a:pos x="4789" y="0"/>
                </a:cxn>
                <a:cxn ang="0">
                  <a:pos x="0" y="107"/>
                </a:cxn>
                <a:cxn ang="0">
                  <a:pos x="0" y="329"/>
                </a:cxn>
                <a:cxn ang="0">
                  <a:pos x="0" y="329"/>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w="9525" cap="flat" cmpd="sng">
              <a:noFill/>
              <a:prstDash val="solid"/>
              <a:round/>
              <a:headEnd type="none" w="med" len="med"/>
              <a:tailEnd type="none" w="med" len="med"/>
            </a:ln>
            <a:effectLst/>
          </p:spPr>
          <p:txBody>
            <a:bodyPr/>
            <a:lstStyle/>
            <a:p>
              <a:pPr>
                <a:defRPr/>
              </a:pPr>
              <a:endParaRPr lang="en-US">
                <a:latin typeface="Arial" pitchFamily="22" charset="0"/>
                <a:ea typeface="+mn-ea"/>
                <a:cs typeface="+mn-cs"/>
              </a:endParaRPr>
            </a:p>
          </p:txBody>
        </p:sp>
        <p:sp>
          <p:nvSpPr>
            <p:cNvPr id="10" name="Freeform 8"/>
            <p:cNvSpPr>
              <a:spLocks/>
            </p:cNvSpPr>
            <p:nvPr/>
          </p:nvSpPr>
          <p:spPr bwMode="hidden">
            <a:xfrm>
              <a:off x="4784" y="3702"/>
              <a:ext cx="974" cy="101"/>
            </a:xfrm>
            <a:custGeom>
              <a:avLst/>
              <a:gdLst>
                <a:gd name="T0" fmla="*/ 963 w 975"/>
                <a:gd name="T1" fmla="*/ 48 h 101"/>
                <a:gd name="T2" fmla="*/ 963 w 975"/>
                <a:gd name="T3" fmla="*/ 0 h 101"/>
                <a:gd name="T4" fmla="*/ 0 w 975"/>
                <a:gd name="T5" fmla="*/ 24 h 101"/>
                <a:gd name="T6" fmla="*/ 0 w 975"/>
                <a:gd name="T7" fmla="*/ 101 h 101"/>
                <a:gd name="T8" fmla="*/ 963 w 975"/>
                <a:gd name="T9" fmla="*/ 48 h 101"/>
                <a:gd name="T10" fmla="*/ 963 w 975"/>
                <a:gd name="T11" fmla="*/ 48 h 10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75" h="101">
                  <a:moveTo>
                    <a:pt x="975" y="48"/>
                  </a:moveTo>
                  <a:lnTo>
                    <a:pt x="975" y="0"/>
                  </a:lnTo>
                  <a:lnTo>
                    <a:pt x="0" y="24"/>
                  </a:lnTo>
                  <a:lnTo>
                    <a:pt x="0" y="101"/>
                  </a:lnTo>
                  <a:lnTo>
                    <a:pt x="975" y="48"/>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1" name="Freeform 9"/>
            <p:cNvSpPr>
              <a:spLocks/>
            </p:cNvSpPr>
            <p:nvPr/>
          </p:nvSpPr>
          <p:spPr bwMode="hidden">
            <a:xfrm>
              <a:off x="3619" y="3815"/>
              <a:ext cx="2139" cy="198"/>
            </a:xfrm>
            <a:custGeom>
              <a:avLst/>
              <a:gdLst>
                <a:gd name="T0" fmla="*/ 2117 w 2141"/>
                <a:gd name="T1" fmla="*/ 0 h 198"/>
                <a:gd name="T2" fmla="*/ 0 w 2141"/>
                <a:gd name="T3" fmla="*/ 156 h 198"/>
                <a:gd name="T4" fmla="*/ 0 w 2141"/>
                <a:gd name="T5" fmla="*/ 198 h 198"/>
                <a:gd name="T6" fmla="*/ 2117 w 2141"/>
                <a:gd name="T7" fmla="*/ 0 h 198"/>
                <a:gd name="T8" fmla="*/ 2117 w 2141"/>
                <a:gd name="T9" fmla="*/ 0 h 1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41" h="198">
                  <a:moveTo>
                    <a:pt x="2141" y="0"/>
                  </a:moveTo>
                  <a:lnTo>
                    <a:pt x="0" y="156"/>
                  </a:lnTo>
                  <a:lnTo>
                    <a:pt x="0" y="198"/>
                  </a:lnTo>
                  <a:lnTo>
                    <a:pt x="2141" y="0"/>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2" name="Freeform 10"/>
            <p:cNvSpPr>
              <a:spLocks/>
            </p:cNvSpPr>
            <p:nvPr/>
          </p:nvSpPr>
          <p:spPr bwMode="hidden">
            <a:xfrm>
              <a:off x="0" y="3971"/>
              <a:ext cx="3619" cy="348"/>
            </a:xfrm>
            <a:custGeom>
              <a:avLst/>
              <a:gdLst/>
              <a:ahLst/>
              <a:cxnLst>
                <a:cxn ang="0">
                  <a:pos x="0" y="348"/>
                </a:cxn>
                <a:cxn ang="0">
                  <a:pos x="311" y="348"/>
                </a:cxn>
                <a:cxn ang="0">
                  <a:pos x="3623" y="42"/>
                </a:cxn>
                <a:cxn ang="0">
                  <a:pos x="3623" y="0"/>
                </a:cxn>
                <a:cxn ang="0">
                  <a:pos x="0" y="264"/>
                </a:cxn>
                <a:cxn ang="0">
                  <a:pos x="0" y="348"/>
                </a:cxn>
                <a:cxn ang="0">
                  <a:pos x="0" y="348"/>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a:defRPr/>
              </a:pPr>
              <a:endParaRPr lang="en-US">
                <a:latin typeface="Arial" pitchFamily="22" charset="0"/>
                <a:ea typeface="+mn-ea"/>
                <a:cs typeface="+mn-cs"/>
              </a:endParaRPr>
            </a:p>
          </p:txBody>
        </p:sp>
        <p:sp>
          <p:nvSpPr>
            <p:cNvPr id="13" name="Freeform 11"/>
            <p:cNvSpPr>
              <a:spLocks/>
            </p:cNvSpPr>
            <p:nvPr/>
          </p:nvSpPr>
          <p:spPr bwMode="hidden">
            <a:xfrm>
              <a:off x="2097" y="4043"/>
              <a:ext cx="2514" cy="276"/>
            </a:xfrm>
            <a:custGeom>
              <a:avLst/>
              <a:gdLst>
                <a:gd name="T0" fmla="*/ 2146 w 2517"/>
                <a:gd name="T1" fmla="*/ 276 h 276"/>
                <a:gd name="T2" fmla="*/ 2481 w 2517"/>
                <a:gd name="T3" fmla="*/ 204 h 276"/>
                <a:gd name="T4" fmla="*/ 2224 w 2517"/>
                <a:gd name="T5" fmla="*/ 0 h 276"/>
                <a:gd name="T6" fmla="*/ 0 w 2517"/>
                <a:gd name="T7" fmla="*/ 276 h 276"/>
                <a:gd name="T8" fmla="*/ 2146 w 2517"/>
                <a:gd name="T9" fmla="*/ 276 h 276"/>
                <a:gd name="T10" fmla="*/ 2146 w 2517"/>
                <a:gd name="T11" fmla="*/ 276 h 27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7" h="276">
                  <a:moveTo>
                    <a:pt x="2182" y="276"/>
                  </a:moveTo>
                  <a:lnTo>
                    <a:pt x="2517" y="204"/>
                  </a:lnTo>
                  <a:lnTo>
                    <a:pt x="2260" y="0"/>
                  </a:lnTo>
                  <a:lnTo>
                    <a:pt x="0" y="276"/>
                  </a:lnTo>
                  <a:lnTo>
                    <a:pt x="2182" y="276"/>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4" name="Freeform 12"/>
            <p:cNvSpPr>
              <a:spLocks/>
            </p:cNvSpPr>
            <p:nvPr/>
          </p:nvSpPr>
          <p:spPr bwMode="hidden">
            <a:xfrm>
              <a:off x="4354" y="3869"/>
              <a:ext cx="1404" cy="378"/>
            </a:xfrm>
            <a:custGeom>
              <a:avLst/>
              <a:gdLst/>
              <a:ahLst/>
              <a:cxnLst>
                <a:cxn ang="0">
                  <a:pos x="1405" y="126"/>
                </a:cxn>
                <a:cxn ang="0">
                  <a:pos x="1405" y="0"/>
                </a:cxn>
                <a:cxn ang="0">
                  <a:pos x="0" y="174"/>
                </a:cxn>
                <a:cxn ang="0">
                  <a:pos x="257" y="378"/>
                </a:cxn>
                <a:cxn ang="0">
                  <a:pos x="1405" y="126"/>
                </a:cxn>
                <a:cxn ang="0">
                  <a:pos x="1405" y="126"/>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w="9525">
              <a:noFill/>
              <a:round/>
              <a:headEnd/>
              <a:tailEnd/>
            </a:ln>
          </p:spPr>
          <p:txBody>
            <a:bodyPr/>
            <a:lstStyle/>
            <a:p>
              <a:pPr>
                <a:defRPr/>
              </a:pPr>
              <a:endParaRPr lang="en-US">
                <a:latin typeface="Arial" pitchFamily="22" charset="0"/>
                <a:ea typeface="+mn-ea"/>
                <a:cs typeface="+mn-cs"/>
              </a:endParaRPr>
            </a:p>
          </p:txBody>
        </p:sp>
        <p:sp>
          <p:nvSpPr>
            <p:cNvPr id="15" name="Freeform 13"/>
            <p:cNvSpPr>
              <a:spLocks/>
            </p:cNvSpPr>
            <p:nvPr/>
          </p:nvSpPr>
          <p:spPr bwMode="hidden">
            <a:xfrm>
              <a:off x="5030" y="3151"/>
              <a:ext cx="728" cy="240"/>
            </a:xfrm>
            <a:custGeom>
              <a:avLst/>
              <a:gdLst>
                <a:gd name="T0" fmla="*/ 717 w 729"/>
                <a:gd name="T1" fmla="*/ 240 h 240"/>
                <a:gd name="T2" fmla="*/ 0 w 729"/>
                <a:gd name="T3" fmla="*/ 0 h 240"/>
                <a:gd name="T4" fmla="*/ 0 w 729"/>
                <a:gd name="T5" fmla="*/ 6 h 240"/>
                <a:gd name="T6" fmla="*/ 717 w 729"/>
                <a:gd name="T7" fmla="*/ 240 h 240"/>
                <a:gd name="T8" fmla="*/ 717 w 729"/>
                <a:gd name="T9" fmla="*/ 240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9" h="240">
                  <a:moveTo>
                    <a:pt x="729" y="240"/>
                  </a:moveTo>
                  <a:lnTo>
                    <a:pt x="0" y="0"/>
                  </a:lnTo>
                  <a:lnTo>
                    <a:pt x="0" y="6"/>
                  </a:lnTo>
                  <a:lnTo>
                    <a:pt x="729" y="240"/>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6" name="Freeform 14"/>
            <p:cNvSpPr>
              <a:spLocks/>
            </p:cNvSpPr>
            <p:nvPr/>
          </p:nvSpPr>
          <p:spPr bwMode="hidden">
            <a:xfrm>
              <a:off x="0" y="1486"/>
              <a:ext cx="5030" cy="1671"/>
            </a:xfrm>
            <a:custGeom>
              <a:avLst/>
              <a:gdLst/>
              <a:ahLst/>
              <a:cxnLst>
                <a:cxn ang="0">
                  <a:pos x="0" y="72"/>
                </a:cxn>
                <a:cxn ang="0">
                  <a:pos x="5035" y="1672"/>
                </a:cxn>
                <a:cxn ang="0">
                  <a:pos x="5035" y="1666"/>
                </a:cxn>
                <a:cxn ang="0">
                  <a:pos x="0" y="0"/>
                </a:cxn>
                <a:cxn ang="0">
                  <a:pos x="0" y="72"/>
                </a:cxn>
                <a:cxn ang="0">
                  <a:pos x="0" y="72"/>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w="9525">
              <a:noFill/>
              <a:round/>
              <a:headEnd/>
              <a:tailEnd/>
            </a:ln>
          </p:spPr>
          <p:txBody>
            <a:bodyPr/>
            <a:lstStyle/>
            <a:p>
              <a:pPr>
                <a:defRPr/>
              </a:pPr>
              <a:endParaRPr lang="en-US">
                <a:latin typeface="Arial" pitchFamily="22" charset="0"/>
                <a:ea typeface="+mn-ea"/>
                <a:cs typeface="+mn-cs"/>
              </a:endParaRPr>
            </a:p>
          </p:txBody>
        </p:sp>
        <p:sp>
          <p:nvSpPr>
            <p:cNvPr id="17" name="Freeform 15"/>
            <p:cNvSpPr>
              <a:spLocks/>
            </p:cNvSpPr>
            <p:nvPr/>
          </p:nvSpPr>
          <p:spPr bwMode="hidden">
            <a:xfrm>
              <a:off x="5030" y="3049"/>
              <a:ext cx="728" cy="318"/>
            </a:xfrm>
            <a:custGeom>
              <a:avLst/>
              <a:gdLst>
                <a:gd name="T0" fmla="*/ 717 w 729"/>
                <a:gd name="T1" fmla="*/ 318 h 318"/>
                <a:gd name="T2" fmla="*/ 717 w 729"/>
                <a:gd name="T3" fmla="*/ 312 h 318"/>
                <a:gd name="T4" fmla="*/ 0 w 729"/>
                <a:gd name="T5" fmla="*/ 0 h 318"/>
                <a:gd name="T6" fmla="*/ 0 w 729"/>
                <a:gd name="T7" fmla="*/ 54 h 318"/>
                <a:gd name="T8" fmla="*/ 717 w 729"/>
                <a:gd name="T9" fmla="*/ 318 h 318"/>
                <a:gd name="T10" fmla="*/ 717 w 729"/>
                <a:gd name="T11" fmla="*/ 318 h 3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29" h="318">
                  <a:moveTo>
                    <a:pt x="729" y="318"/>
                  </a:moveTo>
                  <a:lnTo>
                    <a:pt x="729" y="312"/>
                  </a:lnTo>
                  <a:lnTo>
                    <a:pt x="0" y="0"/>
                  </a:lnTo>
                  <a:lnTo>
                    <a:pt x="0" y="54"/>
                  </a:lnTo>
                  <a:lnTo>
                    <a:pt x="729" y="318"/>
                  </a:lnTo>
                  <a:close/>
                </a:path>
              </a:pathLst>
            </a:cu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8" name="Freeform 16"/>
            <p:cNvSpPr>
              <a:spLocks/>
            </p:cNvSpPr>
            <p:nvPr/>
          </p:nvSpPr>
          <p:spPr bwMode="hidden">
            <a:xfrm>
              <a:off x="0" y="916"/>
              <a:ext cx="5030" cy="2187"/>
            </a:xfrm>
            <a:custGeom>
              <a:avLst/>
              <a:gdLst/>
              <a:ahLst/>
              <a:cxnLst>
                <a:cxn ang="0">
                  <a:pos x="0" y="396"/>
                </a:cxn>
                <a:cxn ang="0">
                  <a:pos x="5035" y="2188"/>
                </a:cxn>
                <a:cxn ang="0">
                  <a:pos x="5035" y="2134"/>
                </a:cxn>
                <a:cxn ang="0">
                  <a:pos x="0" y="0"/>
                </a:cxn>
                <a:cxn ang="0">
                  <a:pos x="0" y="396"/>
                </a:cxn>
                <a:cxn ang="0">
                  <a:pos x="0" y="396"/>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w="9525">
              <a:noFill/>
              <a:round/>
              <a:headEnd/>
              <a:tailEnd/>
            </a:ln>
          </p:spPr>
          <p:txBody>
            <a:bodyPr/>
            <a:lstStyle/>
            <a:p>
              <a:pPr>
                <a:defRPr/>
              </a:pPr>
              <a:endParaRPr lang="en-US">
                <a:latin typeface="Arial" pitchFamily="22" charset="0"/>
                <a:ea typeface="+mn-ea"/>
                <a:cs typeface="+mn-cs"/>
              </a:endParaRPr>
            </a:p>
          </p:txBody>
        </p:sp>
        <p:sp>
          <p:nvSpPr>
            <p:cNvPr id="19" name="Freeform 17"/>
            <p:cNvSpPr>
              <a:spLocks/>
            </p:cNvSpPr>
            <p:nvPr/>
          </p:nvSpPr>
          <p:spPr bwMode="hidden">
            <a:xfrm>
              <a:off x="2294" y="0"/>
              <a:ext cx="3159" cy="2725"/>
            </a:xfrm>
            <a:custGeom>
              <a:avLst/>
              <a:gdLst/>
              <a:ahLst/>
              <a:cxnLst>
                <a:cxn ang="0">
                  <a:pos x="0" y="0"/>
                </a:cxn>
                <a:cxn ang="0">
                  <a:pos x="3145" y="2727"/>
                </a:cxn>
                <a:cxn ang="0">
                  <a:pos x="3163" y="2704"/>
                </a:cxn>
                <a:cxn ang="0">
                  <a:pos x="102" y="0"/>
                </a:cxn>
                <a:cxn ang="0">
                  <a:pos x="0" y="0"/>
                </a:cxn>
                <a:cxn ang="0">
                  <a:pos x="0" y="0"/>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w="9525">
              <a:noFill/>
              <a:round/>
              <a:headEnd/>
              <a:tailEnd/>
            </a:ln>
          </p:spPr>
          <p:txBody>
            <a:bodyPr/>
            <a:lstStyle/>
            <a:p>
              <a:pPr>
                <a:defRPr/>
              </a:pPr>
              <a:endParaRPr lang="en-US">
                <a:latin typeface="Arial" pitchFamily="22" charset="0"/>
                <a:ea typeface="+mn-ea"/>
                <a:cs typeface="+mn-cs"/>
              </a:endParaRPr>
            </a:p>
          </p:txBody>
        </p:sp>
        <p:sp>
          <p:nvSpPr>
            <p:cNvPr id="20" name="Freeform 18"/>
            <p:cNvSpPr>
              <a:spLocks/>
            </p:cNvSpPr>
            <p:nvPr/>
          </p:nvSpPr>
          <p:spPr bwMode="hidden">
            <a:xfrm>
              <a:off x="5435" y="2702"/>
              <a:ext cx="323" cy="299"/>
            </a:xfrm>
            <a:custGeom>
              <a:avLst/>
              <a:gdLst/>
              <a:ahLst/>
              <a:cxnLst>
                <a:cxn ang="0">
                  <a:pos x="323" y="299"/>
                </a:cxn>
                <a:cxn ang="0">
                  <a:pos x="323" y="263"/>
                </a:cxn>
                <a:cxn ang="0">
                  <a:pos x="18" y="0"/>
                </a:cxn>
                <a:cxn ang="0">
                  <a:pos x="0" y="23"/>
                </a:cxn>
                <a:cxn ang="0">
                  <a:pos x="323" y="299"/>
                </a:cxn>
                <a:cxn ang="0">
                  <a:pos x="323" y="299"/>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w="9525">
              <a:noFill/>
              <a:round/>
              <a:headEnd/>
              <a:tailEnd/>
            </a:ln>
          </p:spPr>
          <p:txBody>
            <a:bodyPr/>
            <a:lstStyle/>
            <a:p>
              <a:pPr>
                <a:defRPr/>
              </a:pPr>
              <a:endParaRPr lang="en-US">
                <a:latin typeface="Arial" pitchFamily="22" charset="0"/>
                <a:ea typeface="+mn-ea"/>
                <a:cs typeface="+mn-cs"/>
              </a:endParaRPr>
            </a:p>
          </p:txBody>
        </p:sp>
        <p:sp>
          <p:nvSpPr>
            <p:cNvPr id="21" name="Freeform 19"/>
            <p:cNvSpPr>
              <a:spLocks/>
            </p:cNvSpPr>
            <p:nvPr/>
          </p:nvSpPr>
          <p:spPr bwMode="hidden">
            <a:xfrm>
              <a:off x="5477" y="2588"/>
              <a:ext cx="281" cy="335"/>
            </a:xfrm>
            <a:custGeom>
              <a:avLst/>
              <a:gdLst>
                <a:gd name="T0" fmla="*/ 281 w 281"/>
                <a:gd name="T1" fmla="*/ 335 h 335"/>
                <a:gd name="T2" fmla="*/ 281 w 281"/>
                <a:gd name="T3" fmla="*/ 173 h 335"/>
                <a:gd name="T4" fmla="*/ 96 w 281"/>
                <a:gd name="T5" fmla="*/ 0 h 335"/>
                <a:gd name="T6" fmla="*/ 0 w 281"/>
                <a:gd name="T7" fmla="*/ 90 h 335"/>
                <a:gd name="T8" fmla="*/ 281 w 281"/>
                <a:gd name="T9" fmla="*/ 335 h 335"/>
                <a:gd name="T10" fmla="*/ 281 w 281"/>
                <a:gd name="T11" fmla="*/ 335 h 3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1" h="335">
                  <a:moveTo>
                    <a:pt x="281" y="335"/>
                  </a:moveTo>
                  <a:lnTo>
                    <a:pt x="281" y="173"/>
                  </a:lnTo>
                  <a:lnTo>
                    <a:pt x="96" y="0"/>
                  </a:lnTo>
                  <a:lnTo>
                    <a:pt x="0" y="90"/>
                  </a:lnTo>
                  <a:lnTo>
                    <a:pt x="281" y="335"/>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22" name="Freeform 20"/>
            <p:cNvSpPr>
              <a:spLocks/>
            </p:cNvSpPr>
            <p:nvPr/>
          </p:nvSpPr>
          <p:spPr bwMode="hidden">
            <a:xfrm>
              <a:off x="2454" y="0"/>
              <a:ext cx="3119" cy="2678"/>
            </a:xfrm>
            <a:custGeom>
              <a:avLst/>
              <a:gdLst/>
              <a:ahLst/>
              <a:cxnLst>
                <a:cxn ang="0">
                  <a:pos x="0" y="0"/>
                </a:cxn>
                <a:cxn ang="0">
                  <a:pos x="3026" y="2680"/>
                </a:cxn>
                <a:cxn ang="0">
                  <a:pos x="3122" y="2590"/>
                </a:cxn>
                <a:cxn ang="0">
                  <a:pos x="383" y="0"/>
                </a:cxn>
                <a:cxn ang="0">
                  <a:pos x="0" y="0"/>
                </a:cxn>
                <a:cxn ang="0">
                  <a:pos x="0" y="0"/>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w="9525">
              <a:noFill/>
              <a:round/>
              <a:headEnd/>
              <a:tailEnd/>
            </a:ln>
          </p:spPr>
          <p:txBody>
            <a:bodyPr/>
            <a:lstStyle/>
            <a:p>
              <a:pPr>
                <a:defRPr/>
              </a:pPr>
              <a:endParaRPr lang="en-US">
                <a:latin typeface="Arial" pitchFamily="22" charset="0"/>
                <a:ea typeface="+mn-ea"/>
                <a:cs typeface="+mn-cs"/>
              </a:endParaRPr>
            </a:p>
          </p:txBody>
        </p:sp>
        <p:sp>
          <p:nvSpPr>
            <p:cNvPr id="23" name="Freeform 21"/>
            <p:cNvSpPr>
              <a:spLocks/>
            </p:cNvSpPr>
            <p:nvPr/>
          </p:nvSpPr>
          <p:spPr bwMode="hidden">
            <a:xfrm>
              <a:off x="5626" y="2534"/>
              <a:ext cx="132" cy="132"/>
            </a:xfrm>
            <a:custGeom>
              <a:avLst/>
              <a:gdLst>
                <a:gd name="T0" fmla="*/ 132 w 132"/>
                <a:gd name="T1" fmla="*/ 132 h 132"/>
                <a:gd name="T2" fmla="*/ 0 w 132"/>
                <a:gd name="T3" fmla="*/ 0 h 132"/>
                <a:gd name="T4" fmla="*/ 0 w 132"/>
                <a:gd name="T5" fmla="*/ 0 h 132"/>
                <a:gd name="T6" fmla="*/ 132 w 132"/>
                <a:gd name="T7" fmla="*/ 132 h 132"/>
                <a:gd name="T8" fmla="*/ 132 w 132"/>
                <a:gd name="T9" fmla="*/ 132 h 1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2" h="132">
                  <a:moveTo>
                    <a:pt x="132" y="132"/>
                  </a:moveTo>
                  <a:lnTo>
                    <a:pt x="0" y="0"/>
                  </a:lnTo>
                  <a:lnTo>
                    <a:pt x="132" y="132"/>
                  </a:lnTo>
                  <a:close/>
                </a:path>
              </a:pathLst>
            </a:custGeom>
            <a:solidFill>
              <a:srgbClr val="FF9999"/>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24" name="Freeform 22"/>
            <p:cNvSpPr>
              <a:spLocks/>
            </p:cNvSpPr>
            <p:nvPr/>
          </p:nvSpPr>
          <p:spPr bwMode="hidden">
            <a:xfrm>
              <a:off x="3112" y="0"/>
              <a:ext cx="2514" cy="2534"/>
            </a:xfrm>
            <a:custGeom>
              <a:avLst/>
              <a:gdLst/>
              <a:ahLst/>
              <a:cxnLst>
                <a:cxn ang="0">
                  <a:pos x="0" y="0"/>
                </a:cxn>
                <a:cxn ang="0">
                  <a:pos x="2517" y="2536"/>
                </a:cxn>
                <a:cxn ang="0">
                  <a:pos x="2517" y="2536"/>
                </a:cxn>
                <a:cxn ang="0">
                  <a:pos x="66" y="0"/>
                </a:cxn>
                <a:cxn ang="0">
                  <a:pos x="0" y="0"/>
                </a:cxn>
                <a:cxn ang="0">
                  <a:pos x="0" y="0"/>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w="9525">
              <a:noFill/>
              <a:round/>
              <a:headEnd/>
              <a:tailEnd/>
            </a:ln>
          </p:spPr>
          <p:txBody>
            <a:bodyPr/>
            <a:lstStyle/>
            <a:p>
              <a:pPr>
                <a:defRPr/>
              </a:pPr>
              <a:endParaRPr lang="en-US">
                <a:latin typeface="Arial" pitchFamily="22" charset="0"/>
                <a:ea typeface="+mn-ea"/>
                <a:cs typeface="+mn-cs"/>
              </a:endParaRPr>
            </a:p>
          </p:txBody>
        </p:sp>
        <p:sp>
          <p:nvSpPr>
            <p:cNvPr id="25" name="Freeform 23"/>
            <p:cNvSpPr>
              <a:spLocks/>
            </p:cNvSpPr>
            <p:nvPr/>
          </p:nvSpPr>
          <p:spPr bwMode="hidden">
            <a:xfrm>
              <a:off x="3488" y="0"/>
              <a:ext cx="2198" cy="2480"/>
            </a:xfrm>
            <a:custGeom>
              <a:avLst/>
              <a:gdLst/>
              <a:ahLst/>
              <a:cxnLst>
                <a:cxn ang="0">
                  <a:pos x="0" y="0"/>
                </a:cxn>
                <a:cxn ang="0">
                  <a:pos x="2188" y="2482"/>
                </a:cxn>
                <a:cxn ang="0">
                  <a:pos x="2200" y="2476"/>
                </a:cxn>
                <a:cxn ang="0">
                  <a:pos x="317" y="0"/>
                </a:cxn>
                <a:cxn ang="0">
                  <a:pos x="0" y="0"/>
                </a:cxn>
                <a:cxn ang="0">
                  <a:pos x="0" y="0"/>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w="9525" cap="flat" cmpd="sng">
              <a:noFill/>
              <a:prstDash val="solid"/>
              <a:round/>
              <a:headEnd type="none" w="med" len="med"/>
              <a:tailEnd type="none" w="med" len="med"/>
            </a:ln>
            <a:effectLst/>
          </p:spPr>
          <p:txBody>
            <a:bodyPr/>
            <a:lstStyle/>
            <a:p>
              <a:pPr>
                <a:defRPr/>
              </a:pPr>
              <a:endParaRPr lang="en-US">
                <a:latin typeface="Arial" pitchFamily="22" charset="0"/>
                <a:ea typeface="+mn-ea"/>
                <a:cs typeface="+mn-cs"/>
              </a:endParaRPr>
            </a:p>
          </p:txBody>
        </p:sp>
        <p:sp>
          <p:nvSpPr>
            <p:cNvPr id="26" name="Freeform 24"/>
            <p:cNvSpPr>
              <a:spLocks/>
            </p:cNvSpPr>
            <p:nvPr/>
          </p:nvSpPr>
          <p:spPr bwMode="hidden">
            <a:xfrm>
              <a:off x="5674" y="2474"/>
              <a:ext cx="84" cy="96"/>
            </a:xfrm>
            <a:custGeom>
              <a:avLst/>
              <a:gdLst/>
              <a:ahLst/>
              <a:cxnLst>
                <a:cxn ang="0">
                  <a:pos x="84" y="96"/>
                </a:cxn>
                <a:cxn ang="0">
                  <a:pos x="84" y="90"/>
                </a:cxn>
                <a:cxn ang="0">
                  <a:pos x="12" y="0"/>
                </a:cxn>
                <a:cxn ang="0">
                  <a:pos x="0" y="6"/>
                </a:cxn>
                <a:cxn ang="0">
                  <a:pos x="84" y="96"/>
                </a:cxn>
                <a:cxn ang="0">
                  <a:pos x="84" y="96"/>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w="9525">
              <a:noFill/>
              <a:round/>
              <a:headEnd/>
              <a:tailEnd/>
            </a:ln>
          </p:spPr>
          <p:txBody>
            <a:bodyPr/>
            <a:lstStyle/>
            <a:p>
              <a:pPr>
                <a:defRPr/>
              </a:pPr>
              <a:endParaRPr lang="en-US">
                <a:latin typeface="Arial" pitchFamily="22" charset="0"/>
                <a:ea typeface="+mn-ea"/>
                <a:cs typeface="+mn-cs"/>
              </a:endParaRPr>
            </a:p>
          </p:txBody>
        </p:sp>
        <p:sp>
          <p:nvSpPr>
            <p:cNvPr id="27" name="Freeform 25"/>
            <p:cNvSpPr>
              <a:spLocks/>
            </p:cNvSpPr>
            <p:nvPr/>
          </p:nvSpPr>
          <p:spPr bwMode="hidden">
            <a:xfrm>
              <a:off x="5603" y="850"/>
              <a:ext cx="155" cy="516"/>
            </a:xfrm>
            <a:custGeom>
              <a:avLst/>
              <a:gdLst>
                <a:gd name="T0" fmla="*/ 155 w 155"/>
                <a:gd name="T1" fmla="*/ 516 h 516"/>
                <a:gd name="T2" fmla="*/ 155 w 155"/>
                <a:gd name="T3" fmla="*/ 204 h 516"/>
                <a:gd name="T4" fmla="*/ 77 w 155"/>
                <a:gd name="T5" fmla="*/ 0 h 516"/>
                <a:gd name="T6" fmla="*/ 0 w 155"/>
                <a:gd name="T7" fmla="*/ 192 h 516"/>
                <a:gd name="T8" fmla="*/ 155 w 155"/>
                <a:gd name="T9" fmla="*/ 516 h 516"/>
                <a:gd name="T10" fmla="*/ 155 w 155"/>
                <a:gd name="T11" fmla="*/ 516 h 5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5" h="516">
                  <a:moveTo>
                    <a:pt x="155" y="516"/>
                  </a:moveTo>
                  <a:lnTo>
                    <a:pt x="155" y="204"/>
                  </a:lnTo>
                  <a:lnTo>
                    <a:pt x="77" y="0"/>
                  </a:lnTo>
                  <a:lnTo>
                    <a:pt x="0" y="192"/>
                  </a:lnTo>
                  <a:lnTo>
                    <a:pt x="155" y="516"/>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28" name="Freeform 26"/>
            <p:cNvSpPr>
              <a:spLocks/>
            </p:cNvSpPr>
            <p:nvPr/>
          </p:nvSpPr>
          <p:spPr bwMode="hidden">
            <a:xfrm>
              <a:off x="5107" y="0"/>
              <a:ext cx="573" cy="1042"/>
            </a:xfrm>
            <a:custGeom>
              <a:avLst/>
              <a:gdLst/>
              <a:ahLst/>
              <a:cxnLst>
                <a:cxn ang="0">
                  <a:pos x="0" y="0"/>
                </a:cxn>
                <a:cxn ang="0">
                  <a:pos x="497" y="1043"/>
                </a:cxn>
                <a:cxn ang="0">
                  <a:pos x="574" y="851"/>
                </a:cxn>
                <a:cxn ang="0">
                  <a:pos x="251" y="0"/>
                </a:cxn>
                <a:cxn ang="0">
                  <a:pos x="0" y="0"/>
                </a:cxn>
                <a:cxn ang="0">
                  <a:pos x="0" y="0"/>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w="9525">
              <a:noFill/>
              <a:round/>
              <a:headEnd/>
              <a:tailEnd/>
            </a:ln>
          </p:spPr>
          <p:txBody>
            <a:bodyPr/>
            <a:lstStyle/>
            <a:p>
              <a:pPr>
                <a:defRPr/>
              </a:pPr>
              <a:endParaRPr lang="en-US">
                <a:latin typeface="Arial" pitchFamily="22" charset="0"/>
                <a:ea typeface="+mn-ea"/>
                <a:cs typeface="+mn-cs"/>
              </a:endParaRPr>
            </a:p>
          </p:txBody>
        </p:sp>
        <p:sp>
          <p:nvSpPr>
            <p:cNvPr id="29" name="Freeform 27"/>
            <p:cNvSpPr>
              <a:spLocks/>
            </p:cNvSpPr>
            <p:nvPr/>
          </p:nvSpPr>
          <p:spPr bwMode="hidden">
            <a:xfrm>
              <a:off x="5411" y="0"/>
              <a:ext cx="341" cy="796"/>
            </a:xfrm>
            <a:custGeom>
              <a:avLst/>
              <a:gdLst/>
              <a:ahLst/>
              <a:cxnLst>
                <a:cxn ang="0">
                  <a:pos x="144" y="0"/>
                </a:cxn>
                <a:cxn ang="0">
                  <a:pos x="0" y="0"/>
                </a:cxn>
                <a:cxn ang="0">
                  <a:pos x="287" y="797"/>
                </a:cxn>
                <a:cxn ang="0">
                  <a:pos x="341" y="653"/>
                </a:cxn>
                <a:cxn ang="0">
                  <a:pos x="144" y="0"/>
                </a:cxn>
                <a:cxn ang="0">
                  <a:pos x="144" y="0"/>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w="9525">
              <a:noFill/>
              <a:round/>
              <a:headEnd/>
              <a:tailEnd/>
            </a:ln>
          </p:spPr>
          <p:txBody>
            <a:bodyPr/>
            <a:lstStyle/>
            <a:p>
              <a:pPr>
                <a:defRPr/>
              </a:pPr>
              <a:endParaRPr lang="en-US">
                <a:latin typeface="Arial" pitchFamily="22" charset="0"/>
                <a:ea typeface="+mn-ea"/>
                <a:cs typeface="+mn-cs"/>
              </a:endParaRPr>
            </a:p>
          </p:txBody>
        </p:sp>
        <p:sp>
          <p:nvSpPr>
            <p:cNvPr id="30" name="Freeform 28"/>
            <p:cNvSpPr>
              <a:spLocks/>
            </p:cNvSpPr>
            <p:nvPr/>
          </p:nvSpPr>
          <p:spPr bwMode="hidden">
            <a:xfrm>
              <a:off x="5698" y="653"/>
              <a:ext cx="60" cy="311"/>
            </a:xfrm>
            <a:custGeom>
              <a:avLst/>
              <a:gdLst>
                <a:gd name="T0" fmla="*/ 0 w 60"/>
                <a:gd name="T1" fmla="*/ 144 h 312"/>
                <a:gd name="T2" fmla="*/ 60 w 60"/>
                <a:gd name="T3" fmla="*/ 300 h 312"/>
                <a:gd name="T4" fmla="*/ 60 w 60"/>
                <a:gd name="T5" fmla="*/ 6 h 312"/>
                <a:gd name="T6" fmla="*/ 54 w 60"/>
                <a:gd name="T7" fmla="*/ 0 h 312"/>
                <a:gd name="T8" fmla="*/ 0 w 60"/>
                <a:gd name="T9" fmla="*/ 144 h 312"/>
                <a:gd name="T10" fmla="*/ 0 w 60"/>
                <a:gd name="T11" fmla="*/ 144 h 3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 h="312">
                  <a:moveTo>
                    <a:pt x="0" y="144"/>
                  </a:moveTo>
                  <a:lnTo>
                    <a:pt x="60" y="312"/>
                  </a:lnTo>
                  <a:lnTo>
                    <a:pt x="60" y="6"/>
                  </a:lnTo>
                  <a:lnTo>
                    <a:pt x="54" y="0"/>
                  </a:lnTo>
                  <a:lnTo>
                    <a:pt x="0" y="144"/>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31" name="Freeform 29"/>
            <p:cNvSpPr>
              <a:spLocks/>
            </p:cNvSpPr>
            <p:nvPr/>
          </p:nvSpPr>
          <p:spPr bwMode="hidden">
            <a:xfrm>
              <a:off x="2" y="1601"/>
              <a:ext cx="5752" cy="1864"/>
            </a:xfrm>
            <a:custGeom>
              <a:avLst/>
              <a:gdLst/>
              <a:ahLst/>
              <a:cxnLst>
                <a:cxn ang="0">
                  <a:pos x="0" y="371"/>
                </a:cxn>
                <a:cxn ang="0">
                  <a:pos x="5740" y="1864"/>
                </a:cxn>
                <a:cxn ang="0">
                  <a:pos x="5740" y="1834"/>
                </a:cxn>
                <a:cxn ang="0">
                  <a:pos x="0" y="0"/>
                </a:cxn>
                <a:cxn ang="0">
                  <a:pos x="0" y="371"/>
                </a:cxn>
                <a:cxn ang="0">
                  <a:pos x="0" y="37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w="9525">
              <a:noFill/>
              <a:round/>
              <a:headEnd/>
              <a:tailEnd/>
            </a:ln>
          </p:spPr>
          <p:txBody>
            <a:bodyPr/>
            <a:lstStyle/>
            <a:p>
              <a:pPr>
                <a:defRPr/>
              </a:pPr>
              <a:endParaRPr lang="en-US">
                <a:latin typeface="Arial" pitchFamily="22" charset="0"/>
                <a:ea typeface="+mn-ea"/>
                <a:cs typeface="+mn-cs"/>
              </a:endParaRPr>
            </a:p>
          </p:txBody>
        </p:sp>
        <p:sp>
          <p:nvSpPr>
            <p:cNvPr id="32" name="Freeform 30"/>
            <p:cNvSpPr>
              <a:spLocks/>
            </p:cNvSpPr>
            <p:nvPr/>
          </p:nvSpPr>
          <p:spPr bwMode="hidden">
            <a:xfrm>
              <a:off x="5754" y="3483"/>
              <a:ext cx="6" cy="6"/>
            </a:xfrm>
            <a:custGeom>
              <a:avLst/>
              <a:gdLst>
                <a:gd name="T0" fmla="*/ 6 w 6"/>
                <a:gd name="T1" fmla="*/ 6 h 6"/>
                <a:gd name="T2" fmla="*/ 0 w 6"/>
                <a:gd name="T3" fmla="*/ 0 h 6"/>
                <a:gd name="T4" fmla="*/ 0 w 6"/>
                <a:gd name="T5" fmla="*/ 6 h 6"/>
                <a:gd name="T6" fmla="*/ 6 w 6"/>
                <a:gd name="T7" fmla="*/ 6 h 6"/>
                <a:gd name="T8" fmla="*/ 6 w 6"/>
                <a:gd name="T9" fmla="*/ 6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6">
                  <a:moveTo>
                    <a:pt x="6" y="6"/>
                  </a:moveTo>
                  <a:lnTo>
                    <a:pt x="0" y="0"/>
                  </a:lnTo>
                  <a:lnTo>
                    <a:pt x="0" y="6"/>
                  </a:lnTo>
                  <a:lnTo>
                    <a:pt x="6" y="6"/>
                  </a:lnTo>
                  <a:close/>
                </a:path>
              </a:pathLst>
            </a:custGeom>
            <a:solidFill>
              <a:srgbClr val="18FF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33" name="Freeform 31"/>
            <p:cNvSpPr>
              <a:spLocks/>
            </p:cNvSpPr>
            <p:nvPr/>
          </p:nvSpPr>
          <p:spPr bwMode="hidden">
            <a:xfrm>
              <a:off x="2" y="2152"/>
              <a:ext cx="5752" cy="1337"/>
            </a:xfrm>
            <a:custGeom>
              <a:avLst/>
              <a:gdLst/>
              <a:ahLst/>
              <a:cxnLst>
                <a:cxn ang="0">
                  <a:pos x="0" y="366"/>
                </a:cxn>
                <a:cxn ang="0">
                  <a:pos x="5740" y="1337"/>
                </a:cxn>
                <a:cxn ang="0">
                  <a:pos x="5740" y="1331"/>
                </a:cxn>
                <a:cxn ang="0">
                  <a:pos x="0" y="0"/>
                </a:cxn>
                <a:cxn ang="0">
                  <a:pos x="0" y="366"/>
                </a:cxn>
                <a:cxn ang="0">
                  <a:pos x="0" y="366"/>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a:defRPr/>
              </a:pPr>
              <a:endParaRPr lang="en-US">
                <a:latin typeface="Arial" pitchFamily="22" charset="0"/>
                <a:ea typeface="+mn-ea"/>
                <a:cs typeface="+mn-cs"/>
              </a:endParaRPr>
            </a:p>
          </p:txBody>
        </p:sp>
        <p:sp>
          <p:nvSpPr>
            <p:cNvPr id="34" name="Freeform 32"/>
            <p:cNvSpPr>
              <a:spLocks/>
            </p:cNvSpPr>
            <p:nvPr/>
          </p:nvSpPr>
          <p:spPr bwMode="hidden">
            <a:xfrm>
              <a:off x="2" y="3177"/>
              <a:ext cx="5752" cy="414"/>
            </a:xfrm>
            <a:custGeom>
              <a:avLst/>
              <a:gdLst/>
              <a:ahLst/>
              <a:cxnLst>
                <a:cxn ang="0">
                  <a:pos x="0" y="48"/>
                </a:cxn>
                <a:cxn ang="0">
                  <a:pos x="5740" y="414"/>
                </a:cxn>
                <a:cxn ang="0">
                  <a:pos x="5740" y="402"/>
                </a:cxn>
                <a:cxn ang="0">
                  <a:pos x="0" y="0"/>
                </a:cxn>
                <a:cxn ang="0">
                  <a:pos x="0" y="48"/>
                </a:cxn>
                <a:cxn ang="0">
                  <a:pos x="0" y="48"/>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w="9525">
              <a:noFill/>
              <a:round/>
              <a:headEnd/>
              <a:tailEnd/>
            </a:ln>
          </p:spPr>
          <p:txBody>
            <a:bodyPr/>
            <a:lstStyle/>
            <a:p>
              <a:pPr>
                <a:defRPr/>
              </a:pPr>
              <a:endParaRPr lang="en-US">
                <a:latin typeface="Arial" pitchFamily="22" charset="0"/>
                <a:ea typeface="+mn-ea"/>
                <a:cs typeface="+mn-cs"/>
              </a:endParaRPr>
            </a:p>
          </p:txBody>
        </p:sp>
        <p:sp>
          <p:nvSpPr>
            <p:cNvPr id="35" name="Freeform 33"/>
            <p:cNvSpPr>
              <a:spLocks/>
            </p:cNvSpPr>
            <p:nvPr/>
          </p:nvSpPr>
          <p:spPr bwMode="hidden">
            <a:xfrm>
              <a:off x="1297" y="0"/>
              <a:ext cx="4457" cy="3177"/>
            </a:xfrm>
            <a:custGeom>
              <a:avLst/>
              <a:gdLst/>
              <a:ahLst/>
              <a:cxnLst>
                <a:cxn ang="0">
                  <a:pos x="0" y="0"/>
                </a:cxn>
                <a:cxn ang="0">
                  <a:pos x="4448" y="3177"/>
                </a:cxn>
                <a:cxn ang="0">
                  <a:pos x="4448" y="3153"/>
                </a:cxn>
                <a:cxn ang="0">
                  <a:pos x="125" y="0"/>
                </a:cxn>
                <a:cxn ang="0">
                  <a:pos x="0" y="0"/>
                </a:cxn>
                <a:cxn ang="0">
                  <a:pos x="0" y="0"/>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w="9525">
              <a:noFill/>
              <a:round/>
              <a:headEnd/>
              <a:tailEnd/>
            </a:ln>
          </p:spPr>
          <p:txBody>
            <a:bodyPr/>
            <a:lstStyle/>
            <a:p>
              <a:pPr>
                <a:defRPr/>
              </a:pPr>
              <a:endParaRPr lang="en-US">
                <a:latin typeface="Arial" pitchFamily="22" charset="0"/>
                <a:ea typeface="+mn-ea"/>
                <a:cs typeface="+mn-cs"/>
              </a:endParaRPr>
            </a:p>
          </p:txBody>
        </p:sp>
        <p:sp>
          <p:nvSpPr>
            <p:cNvPr id="36" name="Freeform 34"/>
            <p:cNvSpPr>
              <a:spLocks/>
            </p:cNvSpPr>
            <p:nvPr/>
          </p:nvSpPr>
          <p:spPr bwMode="hidden">
            <a:xfrm>
              <a:off x="3321" y="0"/>
              <a:ext cx="2433" cy="2614"/>
            </a:xfrm>
            <a:custGeom>
              <a:avLst/>
              <a:gdLst/>
              <a:ahLst/>
              <a:cxnLst>
                <a:cxn ang="0">
                  <a:pos x="0" y="0"/>
                </a:cxn>
                <a:cxn ang="0">
                  <a:pos x="2428" y="2614"/>
                </a:cxn>
                <a:cxn ang="0">
                  <a:pos x="2428" y="2608"/>
                </a:cxn>
                <a:cxn ang="0">
                  <a:pos x="66" y="0"/>
                </a:cxn>
                <a:cxn ang="0">
                  <a:pos x="0" y="0"/>
                </a:cxn>
                <a:cxn ang="0">
                  <a:pos x="0" y="0"/>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a:defRPr/>
              </a:pPr>
              <a:endParaRPr lang="en-US">
                <a:latin typeface="Arial" pitchFamily="22" charset="0"/>
                <a:ea typeface="+mn-ea"/>
                <a:cs typeface="+mn-cs"/>
              </a:endParaRPr>
            </a:p>
          </p:txBody>
        </p:sp>
        <p:sp>
          <p:nvSpPr>
            <p:cNvPr id="37" name="Freeform 35"/>
            <p:cNvSpPr>
              <a:spLocks/>
            </p:cNvSpPr>
            <p:nvPr/>
          </p:nvSpPr>
          <p:spPr bwMode="hidden">
            <a:xfrm>
              <a:off x="3950" y="0"/>
              <a:ext cx="1804" cy="2464"/>
            </a:xfrm>
            <a:custGeom>
              <a:avLst/>
              <a:gdLst/>
              <a:ahLst/>
              <a:cxnLst>
                <a:cxn ang="0">
                  <a:pos x="485" y="0"/>
                </a:cxn>
                <a:cxn ang="0">
                  <a:pos x="0" y="0"/>
                </a:cxn>
                <a:cxn ang="0">
                  <a:pos x="1800" y="2464"/>
                </a:cxn>
                <a:cxn ang="0">
                  <a:pos x="1800" y="2248"/>
                </a:cxn>
                <a:cxn ang="0">
                  <a:pos x="1794" y="2248"/>
                </a:cxn>
                <a:cxn ang="0">
                  <a:pos x="485" y="0"/>
                </a:cxn>
                <a:cxn ang="0">
                  <a:pos x="485" y="0"/>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w="9525">
              <a:noFill/>
              <a:round/>
              <a:headEnd/>
              <a:tailEnd/>
            </a:ln>
          </p:spPr>
          <p:txBody>
            <a:bodyPr/>
            <a:lstStyle/>
            <a:p>
              <a:pPr>
                <a:defRPr/>
              </a:pPr>
              <a:endParaRPr lang="en-US">
                <a:latin typeface="Arial" pitchFamily="22" charset="0"/>
                <a:ea typeface="+mn-ea"/>
                <a:cs typeface="+mn-cs"/>
              </a:endParaRPr>
            </a:p>
          </p:txBody>
        </p:sp>
        <p:sp>
          <p:nvSpPr>
            <p:cNvPr id="38" name="Freeform 36"/>
            <p:cNvSpPr>
              <a:spLocks/>
            </p:cNvSpPr>
            <p:nvPr/>
          </p:nvSpPr>
          <p:spPr bwMode="hidden">
            <a:xfrm>
              <a:off x="4519" y="0"/>
              <a:ext cx="1235" cy="2074"/>
            </a:xfrm>
            <a:custGeom>
              <a:avLst/>
              <a:gdLst/>
              <a:ahLst/>
              <a:cxnLst>
                <a:cxn ang="0">
                  <a:pos x="0" y="0"/>
                </a:cxn>
                <a:cxn ang="0">
                  <a:pos x="1232" y="2074"/>
                </a:cxn>
                <a:cxn ang="0">
                  <a:pos x="1232" y="2038"/>
                </a:cxn>
                <a:cxn ang="0">
                  <a:pos x="42" y="0"/>
                </a:cxn>
                <a:cxn ang="0">
                  <a:pos x="0" y="0"/>
                </a:cxn>
                <a:cxn ang="0">
                  <a:pos x="0" y="0"/>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w="9525">
              <a:noFill/>
              <a:round/>
              <a:headEnd/>
              <a:tailEnd/>
            </a:ln>
          </p:spPr>
          <p:txBody>
            <a:bodyPr/>
            <a:lstStyle/>
            <a:p>
              <a:pPr>
                <a:defRPr/>
              </a:pPr>
              <a:endParaRPr lang="en-US">
                <a:latin typeface="Arial" pitchFamily="22" charset="0"/>
                <a:ea typeface="+mn-ea"/>
                <a:cs typeface="+mn-cs"/>
              </a:endParaRPr>
            </a:p>
          </p:txBody>
        </p:sp>
        <p:sp>
          <p:nvSpPr>
            <p:cNvPr id="39" name="Freeform 37"/>
            <p:cNvSpPr>
              <a:spLocks/>
            </p:cNvSpPr>
            <p:nvPr/>
          </p:nvSpPr>
          <p:spPr bwMode="hidden">
            <a:xfrm>
              <a:off x="4694" y="0"/>
              <a:ext cx="1060" cy="1936"/>
            </a:xfrm>
            <a:custGeom>
              <a:avLst/>
              <a:gdLst/>
              <a:ahLst/>
              <a:cxnLst>
                <a:cxn ang="0">
                  <a:pos x="0" y="0"/>
                </a:cxn>
                <a:cxn ang="0">
                  <a:pos x="1058" y="1936"/>
                </a:cxn>
                <a:cxn ang="0">
                  <a:pos x="1058" y="1930"/>
                </a:cxn>
                <a:cxn ang="0">
                  <a:pos x="54" y="0"/>
                </a:cxn>
                <a:cxn ang="0">
                  <a:pos x="0" y="0"/>
                </a:cxn>
                <a:cxn ang="0">
                  <a:pos x="0" y="0"/>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w="9525">
              <a:noFill/>
              <a:round/>
              <a:headEnd/>
              <a:tailEnd/>
            </a:ln>
          </p:spPr>
          <p:txBody>
            <a:bodyPr/>
            <a:lstStyle/>
            <a:p>
              <a:pPr>
                <a:defRPr/>
              </a:pPr>
              <a:endParaRPr lang="en-US">
                <a:latin typeface="Arial" pitchFamily="22" charset="0"/>
                <a:ea typeface="+mn-ea"/>
                <a:cs typeface="+mn-cs"/>
              </a:endParaRPr>
            </a:p>
          </p:txBody>
        </p:sp>
        <p:sp>
          <p:nvSpPr>
            <p:cNvPr id="40" name="Freeform 38"/>
            <p:cNvSpPr>
              <a:spLocks/>
            </p:cNvSpPr>
            <p:nvPr/>
          </p:nvSpPr>
          <p:spPr bwMode="hidden">
            <a:xfrm>
              <a:off x="4981" y="0"/>
              <a:ext cx="773" cy="1487"/>
            </a:xfrm>
            <a:custGeom>
              <a:avLst/>
              <a:gdLst/>
              <a:ahLst/>
              <a:cxnLst>
                <a:cxn ang="0">
                  <a:pos x="771" y="1433"/>
                </a:cxn>
                <a:cxn ang="0">
                  <a:pos x="42" y="0"/>
                </a:cxn>
                <a:cxn ang="0">
                  <a:pos x="0" y="0"/>
                </a:cxn>
                <a:cxn ang="0">
                  <a:pos x="771" y="1487"/>
                </a:cxn>
                <a:cxn ang="0">
                  <a:pos x="771" y="1433"/>
                </a:cxn>
                <a:cxn ang="0">
                  <a:pos x="771" y="1433"/>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w="9525">
              <a:noFill/>
              <a:round/>
              <a:headEnd/>
              <a:tailEnd/>
            </a:ln>
          </p:spPr>
          <p:txBody>
            <a:bodyPr/>
            <a:lstStyle/>
            <a:p>
              <a:pPr>
                <a:defRPr/>
              </a:pPr>
              <a:endParaRPr lang="en-US">
                <a:latin typeface="Arial" pitchFamily="22" charset="0"/>
                <a:ea typeface="+mn-ea"/>
                <a:cs typeface="+mn-cs"/>
              </a:endParaRPr>
            </a:p>
          </p:txBody>
        </p:sp>
        <p:grpSp>
          <p:nvGrpSpPr>
            <p:cNvPr id="41" name="Group 39"/>
            <p:cNvGrpSpPr>
              <a:grpSpLocks/>
            </p:cNvGrpSpPr>
            <p:nvPr userDrawn="1"/>
          </p:nvGrpSpPr>
          <p:grpSpPr bwMode="auto">
            <a:xfrm>
              <a:off x="0" y="1632"/>
              <a:ext cx="5758" cy="1858"/>
              <a:chOff x="0" y="1632"/>
              <a:chExt cx="5758" cy="1858"/>
            </a:xfrm>
          </p:grpSpPr>
          <p:sp>
            <p:nvSpPr>
              <p:cNvPr id="42" name="Freeform 40"/>
              <p:cNvSpPr>
                <a:spLocks/>
              </p:cNvSpPr>
              <p:nvPr/>
            </p:nvSpPr>
            <p:spPr bwMode="hidden">
              <a:xfrm>
                <a:off x="0" y="1632"/>
                <a:ext cx="3670" cy="1313"/>
              </a:xfrm>
              <a:custGeom>
                <a:avLst/>
                <a:gdLst/>
                <a:ahLst/>
                <a:cxnLst>
                  <a:cxn ang="0">
                    <a:pos x="0" y="0"/>
                  </a:cxn>
                  <a:cxn ang="0">
                    <a:pos x="0" y="366"/>
                  </a:cxn>
                  <a:cxn ang="0">
                    <a:pos x="3635" y="1313"/>
                  </a:cxn>
                  <a:cxn ang="0">
                    <a:pos x="3647" y="1235"/>
                  </a:cxn>
                  <a:cxn ang="0">
                    <a:pos x="3659" y="1163"/>
                  </a:cxn>
                  <a:cxn ang="0">
                    <a:pos x="0" y="0"/>
                  </a:cxn>
                  <a:cxn ang="0">
                    <a:pos x="0" y="0"/>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a:defRPr/>
                </a:pPr>
                <a:endParaRPr lang="en-US">
                  <a:latin typeface="Arial" pitchFamily="22" charset="0"/>
                  <a:ea typeface="+mn-ea"/>
                  <a:cs typeface="+mn-cs"/>
                </a:endParaRPr>
              </a:p>
            </p:txBody>
          </p:sp>
          <p:sp>
            <p:nvSpPr>
              <p:cNvPr id="43" name="Freeform 41"/>
              <p:cNvSpPr>
                <a:spLocks/>
              </p:cNvSpPr>
              <p:nvPr/>
            </p:nvSpPr>
            <p:spPr bwMode="hidden">
              <a:xfrm>
                <a:off x="3646" y="2795"/>
                <a:ext cx="2112" cy="695"/>
              </a:xfrm>
              <a:custGeom>
                <a:avLst/>
                <a:gdLst/>
                <a:ahLst/>
                <a:cxnLst>
                  <a:cxn ang="0">
                    <a:pos x="2105" y="665"/>
                  </a:cxn>
                  <a:cxn ang="0">
                    <a:pos x="24" y="0"/>
                  </a:cxn>
                  <a:cxn ang="0">
                    <a:pos x="12" y="72"/>
                  </a:cxn>
                  <a:cxn ang="0">
                    <a:pos x="0" y="150"/>
                  </a:cxn>
                  <a:cxn ang="0">
                    <a:pos x="2105" y="695"/>
                  </a:cxn>
                  <a:cxn ang="0">
                    <a:pos x="2105" y="665"/>
                  </a:cxn>
                  <a:cxn ang="0">
                    <a:pos x="2105" y="665"/>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w="9525">
                <a:noFill/>
                <a:round/>
                <a:headEnd/>
                <a:tailEnd/>
              </a:ln>
            </p:spPr>
            <p:txBody>
              <a:bodyPr/>
              <a:lstStyle/>
              <a:p>
                <a:pPr>
                  <a:defRPr/>
                </a:pPr>
                <a:endParaRPr lang="en-US">
                  <a:latin typeface="Arial" pitchFamily="22" charset="0"/>
                  <a:ea typeface="+mn-ea"/>
                  <a:cs typeface="+mn-cs"/>
                </a:endParaRPr>
              </a:p>
            </p:txBody>
          </p:sp>
        </p:grpSp>
      </p:grpSp>
      <p:sp>
        <p:nvSpPr>
          <p:cNvPr id="5162" name="Rectangle 42"/>
          <p:cNvSpPr>
            <a:spLocks noGrp="1" noChangeArrowheads="1"/>
          </p:cNvSpPr>
          <p:nvPr>
            <p:ph type="ctrTitle" sz="quarter"/>
          </p:nvPr>
        </p:nvSpPr>
        <p:spPr>
          <a:xfrm>
            <a:off x="457200" y="1600200"/>
            <a:ext cx="8229600" cy="1828800"/>
          </a:xfrm>
        </p:spPr>
        <p:txBody>
          <a:bodyPr/>
          <a:lstStyle>
            <a:lvl1pPr>
              <a:defRPr sz="4800"/>
            </a:lvl1pPr>
          </a:lstStyle>
          <a:p>
            <a:r>
              <a:rPr lang="en-US"/>
              <a:t>Click to edit Master title style</a:t>
            </a:r>
          </a:p>
        </p:txBody>
      </p:sp>
      <p:sp>
        <p:nvSpPr>
          <p:cNvPr id="5163" name="Rectangle 43"/>
          <p:cNvSpPr>
            <a:spLocks noGrp="1" noChangeArrowheads="1"/>
          </p:cNvSpPr>
          <p:nvPr>
            <p:ph type="subTitle" sz="quarter" idx="1"/>
          </p:nvPr>
        </p:nvSpPr>
        <p:spPr>
          <a:xfrm>
            <a:off x="1371600" y="3886200"/>
            <a:ext cx="6400800" cy="1752600"/>
          </a:xfrm>
        </p:spPr>
        <p:txBody>
          <a:bodyPr/>
          <a:lstStyle>
            <a:lvl1pPr marL="0" indent="0" algn="ctr">
              <a:buFont typeface="Wingdings" pitchFamily="-112" charset="2"/>
              <a:buNone/>
              <a:defRPr sz="3600"/>
            </a:lvl1pPr>
          </a:lstStyle>
          <a:p>
            <a:r>
              <a:rPr lang="en-US"/>
              <a:t>Click to edit Master subtitle style</a:t>
            </a:r>
          </a:p>
        </p:txBody>
      </p:sp>
      <p:sp>
        <p:nvSpPr>
          <p:cNvPr id="44" name="Rectangle 44"/>
          <p:cNvSpPr>
            <a:spLocks noGrp="1" noChangeArrowheads="1"/>
          </p:cNvSpPr>
          <p:nvPr>
            <p:ph type="dt" sz="quarter" idx="10"/>
          </p:nvPr>
        </p:nvSpPr>
        <p:spPr/>
        <p:txBody>
          <a:bodyPr/>
          <a:lstStyle>
            <a:lvl1pPr>
              <a:defRPr/>
            </a:lvl1pPr>
          </a:lstStyle>
          <a:p>
            <a:pPr>
              <a:defRPr/>
            </a:pPr>
            <a:endParaRPr lang="en-US"/>
          </a:p>
        </p:txBody>
      </p:sp>
      <p:sp>
        <p:nvSpPr>
          <p:cNvPr id="45" name="Rectangle 45"/>
          <p:cNvSpPr>
            <a:spLocks noGrp="1" noChangeArrowheads="1"/>
          </p:cNvSpPr>
          <p:nvPr>
            <p:ph type="ftr" sz="quarter" idx="11"/>
          </p:nvPr>
        </p:nvSpPr>
        <p:spPr/>
        <p:txBody>
          <a:bodyPr/>
          <a:lstStyle>
            <a:lvl1pPr>
              <a:defRPr/>
            </a:lvl1pPr>
          </a:lstStyle>
          <a:p>
            <a:pPr>
              <a:defRPr/>
            </a:pPr>
            <a:endParaRPr lang="en-US"/>
          </a:p>
        </p:txBody>
      </p:sp>
      <p:sp>
        <p:nvSpPr>
          <p:cNvPr id="46" name="Rectangle 46"/>
          <p:cNvSpPr>
            <a:spLocks noGrp="1" noChangeArrowheads="1"/>
          </p:cNvSpPr>
          <p:nvPr>
            <p:ph type="sldNum" sz="quarter" idx="12"/>
          </p:nvPr>
        </p:nvSpPr>
        <p:spPr/>
        <p:txBody>
          <a:bodyPr/>
          <a:lstStyle>
            <a:lvl1pPr>
              <a:defRPr/>
            </a:lvl1pPr>
          </a:lstStyle>
          <a:p>
            <a:pPr>
              <a:defRPr/>
            </a:pPr>
            <a:fld id="{05C8F7B1-D2AC-3B44-B2A2-9C18A0932D29}" type="slidenum">
              <a:rPr lang="en-US"/>
              <a:pPr>
                <a:defRPr/>
              </a:pPr>
              <a:t>‹#›</a:t>
            </a:fld>
            <a:endParaRPr lang="en-US"/>
          </a:p>
        </p:txBody>
      </p:sp>
    </p:spTree>
    <p:extLst>
      <p:ext uri="{BB962C8B-B14F-4D97-AF65-F5344CB8AC3E}">
        <p14:creationId xmlns:p14="http://schemas.microsoft.com/office/powerpoint/2010/main" val="1854943646"/>
      </p:ext>
    </p:extLst>
  </p:cSld>
  <p:clrMapOvr>
    <a:masterClrMapping/>
  </p:clrMapOvr>
</p:sldLayout>
</file>

<file path=ppt/slideLayouts/slideLayout60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4"/>
          <p:cNvSpPr>
            <a:spLocks noGrp="1" noChangeArrowheads="1"/>
          </p:cNvSpPr>
          <p:nvPr>
            <p:ph type="dt" sz="half" idx="10"/>
          </p:nvPr>
        </p:nvSpPr>
        <p:spPr>
          <a:ln/>
        </p:spPr>
        <p:txBody>
          <a:bodyPr/>
          <a:lstStyle>
            <a:lvl1pPr>
              <a:defRPr/>
            </a:lvl1pPr>
          </a:lstStyle>
          <a:p>
            <a:pPr>
              <a:defRPr/>
            </a:pPr>
            <a:endParaRPr lang="en-US"/>
          </a:p>
        </p:txBody>
      </p:sp>
      <p:sp>
        <p:nvSpPr>
          <p:cNvPr id="5" name="Rectangle 45"/>
          <p:cNvSpPr>
            <a:spLocks noGrp="1" noChangeArrowheads="1"/>
          </p:cNvSpPr>
          <p:nvPr>
            <p:ph type="ftr" sz="quarter" idx="11"/>
          </p:nvPr>
        </p:nvSpPr>
        <p:spPr>
          <a:ln/>
        </p:spPr>
        <p:txBody>
          <a:bodyPr/>
          <a:lstStyle>
            <a:lvl1pPr>
              <a:defRPr/>
            </a:lvl1pPr>
          </a:lstStyle>
          <a:p>
            <a:pPr>
              <a:defRPr/>
            </a:pPr>
            <a:endParaRPr lang="en-US"/>
          </a:p>
        </p:txBody>
      </p:sp>
      <p:sp>
        <p:nvSpPr>
          <p:cNvPr id="6" name="Rectangle 46"/>
          <p:cNvSpPr>
            <a:spLocks noGrp="1" noChangeArrowheads="1"/>
          </p:cNvSpPr>
          <p:nvPr>
            <p:ph type="sldNum" sz="quarter" idx="12"/>
          </p:nvPr>
        </p:nvSpPr>
        <p:spPr>
          <a:ln/>
        </p:spPr>
        <p:txBody>
          <a:bodyPr/>
          <a:lstStyle>
            <a:lvl1pPr>
              <a:defRPr/>
            </a:lvl1pPr>
          </a:lstStyle>
          <a:p>
            <a:pPr>
              <a:defRPr/>
            </a:pPr>
            <a:fld id="{1BE75323-E9F4-A144-8F75-DEB940DF93D8}" type="slidenum">
              <a:rPr lang="en-US"/>
              <a:pPr>
                <a:defRPr/>
              </a:pPr>
              <a:t>‹#›</a:t>
            </a:fld>
            <a:endParaRPr lang="en-US"/>
          </a:p>
        </p:txBody>
      </p:sp>
    </p:spTree>
    <p:extLst>
      <p:ext uri="{BB962C8B-B14F-4D97-AF65-F5344CB8AC3E}">
        <p14:creationId xmlns:p14="http://schemas.microsoft.com/office/powerpoint/2010/main" val="3031048232"/>
      </p:ext>
    </p:extLst>
  </p:cSld>
  <p:clrMapOvr>
    <a:masterClrMapping/>
  </p:clrMapOvr>
</p:sldLayout>
</file>

<file path=ppt/slideLayouts/slideLayout60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4"/>
          <p:cNvSpPr>
            <a:spLocks noGrp="1" noChangeArrowheads="1"/>
          </p:cNvSpPr>
          <p:nvPr>
            <p:ph type="dt" sz="half" idx="10"/>
          </p:nvPr>
        </p:nvSpPr>
        <p:spPr>
          <a:ln/>
        </p:spPr>
        <p:txBody>
          <a:bodyPr/>
          <a:lstStyle>
            <a:lvl1pPr>
              <a:defRPr/>
            </a:lvl1pPr>
          </a:lstStyle>
          <a:p>
            <a:pPr>
              <a:defRPr/>
            </a:pPr>
            <a:endParaRPr lang="en-US"/>
          </a:p>
        </p:txBody>
      </p:sp>
      <p:sp>
        <p:nvSpPr>
          <p:cNvPr id="5" name="Rectangle 45"/>
          <p:cNvSpPr>
            <a:spLocks noGrp="1" noChangeArrowheads="1"/>
          </p:cNvSpPr>
          <p:nvPr>
            <p:ph type="ftr" sz="quarter" idx="11"/>
          </p:nvPr>
        </p:nvSpPr>
        <p:spPr>
          <a:ln/>
        </p:spPr>
        <p:txBody>
          <a:bodyPr/>
          <a:lstStyle>
            <a:lvl1pPr>
              <a:defRPr/>
            </a:lvl1pPr>
          </a:lstStyle>
          <a:p>
            <a:pPr>
              <a:defRPr/>
            </a:pPr>
            <a:endParaRPr lang="en-US"/>
          </a:p>
        </p:txBody>
      </p:sp>
      <p:sp>
        <p:nvSpPr>
          <p:cNvPr id="6" name="Rectangle 46"/>
          <p:cNvSpPr>
            <a:spLocks noGrp="1" noChangeArrowheads="1"/>
          </p:cNvSpPr>
          <p:nvPr>
            <p:ph type="sldNum" sz="quarter" idx="12"/>
          </p:nvPr>
        </p:nvSpPr>
        <p:spPr>
          <a:ln/>
        </p:spPr>
        <p:txBody>
          <a:bodyPr/>
          <a:lstStyle>
            <a:lvl1pPr>
              <a:defRPr/>
            </a:lvl1pPr>
          </a:lstStyle>
          <a:p>
            <a:pPr>
              <a:defRPr/>
            </a:pPr>
            <a:fld id="{337E7B87-B8D3-AF4B-B019-38910E24B41B}" type="slidenum">
              <a:rPr lang="en-US"/>
              <a:pPr>
                <a:defRPr/>
              </a:pPr>
              <a:t>‹#›</a:t>
            </a:fld>
            <a:endParaRPr lang="en-US"/>
          </a:p>
        </p:txBody>
      </p:sp>
    </p:spTree>
    <p:extLst>
      <p:ext uri="{BB962C8B-B14F-4D97-AF65-F5344CB8AC3E}">
        <p14:creationId xmlns:p14="http://schemas.microsoft.com/office/powerpoint/2010/main" val="1240164839"/>
      </p:ext>
    </p:extLst>
  </p:cSld>
  <p:clrMapOvr>
    <a:masterClrMapping/>
  </p:clrMapOvr>
</p:sldLayout>
</file>

<file path=ppt/slideLayouts/slideLayout60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4"/>
          <p:cNvSpPr>
            <a:spLocks noGrp="1" noChangeArrowheads="1"/>
          </p:cNvSpPr>
          <p:nvPr>
            <p:ph type="dt" sz="half" idx="10"/>
          </p:nvPr>
        </p:nvSpPr>
        <p:spPr>
          <a:ln/>
        </p:spPr>
        <p:txBody>
          <a:bodyPr/>
          <a:lstStyle>
            <a:lvl1pPr>
              <a:defRPr/>
            </a:lvl1pPr>
          </a:lstStyle>
          <a:p>
            <a:pPr>
              <a:defRPr/>
            </a:pPr>
            <a:endParaRPr lang="en-US"/>
          </a:p>
        </p:txBody>
      </p:sp>
      <p:sp>
        <p:nvSpPr>
          <p:cNvPr id="6" name="Rectangle 45"/>
          <p:cNvSpPr>
            <a:spLocks noGrp="1" noChangeArrowheads="1"/>
          </p:cNvSpPr>
          <p:nvPr>
            <p:ph type="ftr" sz="quarter" idx="11"/>
          </p:nvPr>
        </p:nvSpPr>
        <p:spPr>
          <a:ln/>
        </p:spPr>
        <p:txBody>
          <a:bodyPr/>
          <a:lstStyle>
            <a:lvl1pPr>
              <a:defRPr/>
            </a:lvl1pPr>
          </a:lstStyle>
          <a:p>
            <a:pPr>
              <a:defRPr/>
            </a:pPr>
            <a:endParaRPr lang="en-US"/>
          </a:p>
        </p:txBody>
      </p:sp>
      <p:sp>
        <p:nvSpPr>
          <p:cNvPr id="7" name="Rectangle 46"/>
          <p:cNvSpPr>
            <a:spLocks noGrp="1" noChangeArrowheads="1"/>
          </p:cNvSpPr>
          <p:nvPr>
            <p:ph type="sldNum" sz="quarter" idx="12"/>
          </p:nvPr>
        </p:nvSpPr>
        <p:spPr>
          <a:ln/>
        </p:spPr>
        <p:txBody>
          <a:bodyPr/>
          <a:lstStyle>
            <a:lvl1pPr>
              <a:defRPr/>
            </a:lvl1pPr>
          </a:lstStyle>
          <a:p>
            <a:pPr>
              <a:defRPr/>
            </a:pPr>
            <a:fld id="{D9E8EB24-431A-6246-88B9-AF7BC8D4F760}" type="slidenum">
              <a:rPr lang="en-US"/>
              <a:pPr>
                <a:defRPr/>
              </a:pPr>
              <a:t>‹#›</a:t>
            </a:fld>
            <a:endParaRPr lang="en-US"/>
          </a:p>
        </p:txBody>
      </p:sp>
    </p:spTree>
    <p:extLst>
      <p:ext uri="{BB962C8B-B14F-4D97-AF65-F5344CB8AC3E}">
        <p14:creationId xmlns:p14="http://schemas.microsoft.com/office/powerpoint/2010/main" val="3652437811"/>
      </p:ext>
    </p:extLst>
  </p:cSld>
  <p:clrMapOvr>
    <a:masterClrMapping/>
  </p:clrMapOvr>
</p:sldLayout>
</file>

<file path=ppt/slideLayouts/slideLayout60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4"/>
          <p:cNvSpPr>
            <a:spLocks noGrp="1" noChangeArrowheads="1"/>
          </p:cNvSpPr>
          <p:nvPr>
            <p:ph type="dt" sz="half" idx="10"/>
          </p:nvPr>
        </p:nvSpPr>
        <p:spPr>
          <a:ln/>
        </p:spPr>
        <p:txBody>
          <a:bodyPr/>
          <a:lstStyle>
            <a:lvl1pPr>
              <a:defRPr/>
            </a:lvl1pPr>
          </a:lstStyle>
          <a:p>
            <a:pPr>
              <a:defRPr/>
            </a:pPr>
            <a:endParaRPr lang="en-US"/>
          </a:p>
        </p:txBody>
      </p:sp>
      <p:sp>
        <p:nvSpPr>
          <p:cNvPr id="8" name="Rectangle 45"/>
          <p:cNvSpPr>
            <a:spLocks noGrp="1" noChangeArrowheads="1"/>
          </p:cNvSpPr>
          <p:nvPr>
            <p:ph type="ftr" sz="quarter" idx="11"/>
          </p:nvPr>
        </p:nvSpPr>
        <p:spPr>
          <a:ln/>
        </p:spPr>
        <p:txBody>
          <a:bodyPr/>
          <a:lstStyle>
            <a:lvl1pPr>
              <a:defRPr/>
            </a:lvl1pPr>
          </a:lstStyle>
          <a:p>
            <a:pPr>
              <a:defRPr/>
            </a:pPr>
            <a:endParaRPr lang="en-US"/>
          </a:p>
        </p:txBody>
      </p:sp>
      <p:sp>
        <p:nvSpPr>
          <p:cNvPr id="9" name="Rectangle 46"/>
          <p:cNvSpPr>
            <a:spLocks noGrp="1" noChangeArrowheads="1"/>
          </p:cNvSpPr>
          <p:nvPr>
            <p:ph type="sldNum" sz="quarter" idx="12"/>
          </p:nvPr>
        </p:nvSpPr>
        <p:spPr>
          <a:ln/>
        </p:spPr>
        <p:txBody>
          <a:bodyPr/>
          <a:lstStyle>
            <a:lvl1pPr>
              <a:defRPr/>
            </a:lvl1pPr>
          </a:lstStyle>
          <a:p>
            <a:pPr>
              <a:defRPr/>
            </a:pPr>
            <a:fld id="{A7675344-2A16-7A49-BAC3-F052FAB54CFE}" type="slidenum">
              <a:rPr lang="en-US"/>
              <a:pPr>
                <a:defRPr/>
              </a:pPr>
              <a:t>‹#›</a:t>
            </a:fld>
            <a:endParaRPr lang="en-US"/>
          </a:p>
        </p:txBody>
      </p:sp>
    </p:spTree>
    <p:extLst>
      <p:ext uri="{BB962C8B-B14F-4D97-AF65-F5344CB8AC3E}">
        <p14:creationId xmlns:p14="http://schemas.microsoft.com/office/powerpoint/2010/main" val="674171698"/>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D198A8CF-6DA2-834A-A496-EC31584EEFA0}" type="slidenum">
              <a:rPr lang="en-US"/>
              <a:pPr>
                <a:defRPr/>
              </a:pPr>
              <a:t>‹#›</a:t>
            </a:fld>
            <a:endParaRPr lang="en-US"/>
          </a:p>
        </p:txBody>
      </p:sp>
    </p:spTree>
    <p:extLst>
      <p:ext uri="{BB962C8B-B14F-4D97-AF65-F5344CB8AC3E}">
        <p14:creationId xmlns:p14="http://schemas.microsoft.com/office/powerpoint/2010/main" val="2005875041"/>
      </p:ext>
    </p:extLst>
  </p:cSld>
  <p:clrMapOvr>
    <a:masterClrMapping/>
  </p:clrMapOvr>
</p:sldLayout>
</file>

<file path=ppt/slideLayouts/slideLayout61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4"/>
          <p:cNvSpPr>
            <a:spLocks noGrp="1" noChangeArrowheads="1"/>
          </p:cNvSpPr>
          <p:nvPr>
            <p:ph type="dt" sz="half" idx="10"/>
          </p:nvPr>
        </p:nvSpPr>
        <p:spPr>
          <a:ln/>
        </p:spPr>
        <p:txBody>
          <a:bodyPr/>
          <a:lstStyle>
            <a:lvl1pPr>
              <a:defRPr/>
            </a:lvl1pPr>
          </a:lstStyle>
          <a:p>
            <a:pPr>
              <a:defRPr/>
            </a:pPr>
            <a:endParaRPr lang="en-US"/>
          </a:p>
        </p:txBody>
      </p:sp>
      <p:sp>
        <p:nvSpPr>
          <p:cNvPr id="4" name="Rectangle 45"/>
          <p:cNvSpPr>
            <a:spLocks noGrp="1" noChangeArrowheads="1"/>
          </p:cNvSpPr>
          <p:nvPr>
            <p:ph type="ftr" sz="quarter" idx="11"/>
          </p:nvPr>
        </p:nvSpPr>
        <p:spPr>
          <a:ln/>
        </p:spPr>
        <p:txBody>
          <a:bodyPr/>
          <a:lstStyle>
            <a:lvl1pPr>
              <a:defRPr/>
            </a:lvl1pPr>
          </a:lstStyle>
          <a:p>
            <a:pPr>
              <a:defRPr/>
            </a:pPr>
            <a:endParaRPr lang="en-US"/>
          </a:p>
        </p:txBody>
      </p:sp>
      <p:sp>
        <p:nvSpPr>
          <p:cNvPr id="5" name="Rectangle 46"/>
          <p:cNvSpPr>
            <a:spLocks noGrp="1" noChangeArrowheads="1"/>
          </p:cNvSpPr>
          <p:nvPr>
            <p:ph type="sldNum" sz="quarter" idx="12"/>
          </p:nvPr>
        </p:nvSpPr>
        <p:spPr>
          <a:ln/>
        </p:spPr>
        <p:txBody>
          <a:bodyPr/>
          <a:lstStyle>
            <a:lvl1pPr>
              <a:defRPr/>
            </a:lvl1pPr>
          </a:lstStyle>
          <a:p>
            <a:pPr>
              <a:defRPr/>
            </a:pPr>
            <a:fld id="{79C088A2-FEC6-5F43-B955-88767CD64ED6}" type="slidenum">
              <a:rPr lang="en-US"/>
              <a:pPr>
                <a:defRPr/>
              </a:pPr>
              <a:t>‹#›</a:t>
            </a:fld>
            <a:endParaRPr lang="en-US"/>
          </a:p>
        </p:txBody>
      </p:sp>
    </p:spTree>
    <p:extLst>
      <p:ext uri="{BB962C8B-B14F-4D97-AF65-F5344CB8AC3E}">
        <p14:creationId xmlns:p14="http://schemas.microsoft.com/office/powerpoint/2010/main" val="966823604"/>
      </p:ext>
    </p:extLst>
  </p:cSld>
  <p:clrMapOvr>
    <a:masterClrMapping/>
  </p:clrMapOvr>
</p:sldLayout>
</file>

<file path=ppt/slideLayouts/slideLayout61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4"/>
          <p:cNvSpPr>
            <a:spLocks noGrp="1" noChangeArrowheads="1"/>
          </p:cNvSpPr>
          <p:nvPr>
            <p:ph type="dt" sz="half" idx="10"/>
          </p:nvPr>
        </p:nvSpPr>
        <p:spPr>
          <a:ln/>
        </p:spPr>
        <p:txBody>
          <a:bodyPr/>
          <a:lstStyle>
            <a:lvl1pPr>
              <a:defRPr/>
            </a:lvl1pPr>
          </a:lstStyle>
          <a:p>
            <a:pPr>
              <a:defRPr/>
            </a:pPr>
            <a:endParaRPr lang="en-US"/>
          </a:p>
        </p:txBody>
      </p:sp>
      <p:sp>
        <p:nvSpPr>
          <p:cNvPr id="3" name="Rectangle 45"/>
          <p:cNvSpPr>
            <a:spLocks noGrp="1" noChangeArrowheads="1"/>
          </p:cNvSpPr>
          <p:nvPr>
            <p:ph type="ftr" sz="quarter" idx="11"/>
          </p:nvPr>
        </p:nvSpPr>
        <p:spPr>
          <a:ln/>
        </p:spPr>
        <p:txBody>
          <a:bodyPr/>
          <a:lstStyle>
            <a:lvl1pPr>
              <a:defRPr/>
            </a:lvl1pPr>
          </a:lstStyle>
          <a:p>
            <a:pPr>
              <a:defRPr/>
            </a:pPr>
            <a:endParaRPr lang="en-US"/>
          </a:p>
        </p:txBody>
      </p:sp>
      <p:sp>
        <p:nvSpPr>
          <p:cNvPr id="4" name="Rectangle 46"/>
          <p:cNvSpPr>
            <a:spLocks noGrp="1" noChangeArrowheads="1"/>
          </p:cNvSpPr>
          <p:nvPr>
            <p:ph type="sldNum" sz="quarter" idx="12"/>
          </p:nvPr>
        </p:nvSpPr>
        <p:spPr>
          <a:ln/>
        </p:spPr>
        <p:txBody>
          <a:bodyPr/>
          <a:lstStyle>
            <a:lvl1pPr>
              <a:defRPr/>
            </a:lvl1pPr>
          </a:lstStyle>
          <a:p>
            <a:pPr>
              <a:defRPr/>
            </a:pPr>
            <a:fld id="{E7BE9BD0-8DF0-CA4C-8CFA-8D02F36FAC2B}" type="slidenum">
              <a:rPr lang="en-US"/>
              <a:pPr>
                <a:defRPr/>
              </a:pPr>
              <a:t>‹#›</a:t>
            </a:fld>
            <a:endParaRPr lang="en-US"/>
          </a:p>
        </p:txBody>
      </p:sp>
    </p:spTree>
    <p:extLst>
      <p:ext uri="{BB962C8B-B14F-4D97-AF65-F5344CB8AC3E}">
        <p14:creationId xmlns:p14="http://schemas.microsoft.com/office/powerpoint/2010/main" val="1934740114"/>
      </p:ext>
    </p:extLst>
  </p:cSld>
  <p:clrMapOvr>
    <a:masterClrMapping/>
  </p:clrMapOvr>
</p:sldLayout>
</file>

<file path=ppt/slideLayouts/slideLayout61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4"/>
          <p:cNvSpPr>
            <a:spLocks noGrp="1" noChangeArrowheads="1"/>
          </p:cNvSpPr>
          <p:nvPr>
            <p:ph type="dt" sz="half" idx="10"/>
          </p:nvPr>
        </p:nvSpPr>
        <p:spPr>
          <a:ln/>
        </p:spPr>
        <p:txBody>
          <a:bodyPr/>
          <a:lstStyle>
            <a:lvl1pPr>
              <a:defRPr/>
            </a:lvl1pPr>
          </a:lstStyle>
          <a:p>
            <a:pPr>
              <a:defRPr/>
            </a:pPr>
            <a:endParaRPr lang="en-US"/>
          </a:p>
        </p:txBody>
      </p:sp>
      <p:sp>
        <p:nvSpPr>
          <p:cNvPr id="6" name="Rectangle 45"/>
          <p:cNvSpPr>
            <a:spLocks noGrp="1" noChangeArrowheads="1"/>
          </p:cNvSpPr>
          <p:nvPr>
            <p:ph type="ftr" sz="quarter" idx="11"/>
          </p:nvPr>
        </p:nvSpPr>
        <p:spPr>
          <a:ln/>
        </p:spPr>
        <p:txBody>
          <a:bodyPr/>
          <a:lstStyle>
            <a:lvl1pPr>
              <a:defRPr/>
            </a:lvl1pPr>
          </a:lstStyle>
          <a:p>
            <a:pPr>
              <a:defRPr/>
            </a:pPr>
            <a:endParaRPr lang="en-US"/>
          </a:p>
        </p:txBody>
      </p:sp>
      <p:sp>
        <p:nvSpPr>
          <p:cNvPr id="7" name="Rectangle 46"/>
          <p:cNvSpPr>
            <a:spLocks noGrp="1" noChangeArrowheads="1"/>
          </p:cNvSpPr>
          <p:nvPr>
            <p:ph type="sldNum" sz="quarter" idx="12"/>
          </p:nvPr>
        </p:nvSpPr>
        <p:spPr>
          <a:ln/>
        </p:spPr>
        <p:txBody>
          <a:bodyPr/>
          <a:lstStyle>
            <a:lvl1pPr>
              <a:defRPr/>
            </a:lvl1pPr>
          </a:lstStyle>
          <a:p>
            <a:pPr>
              <a:defRPr/>
            </a:pPr>
            <a:fld id="{614E28CB-8D75-DF44-8D55-2900A1580FA5}" type="slidenum">
              <a:rPr lang="en-US"/>
              <a:pPr>
                <a:defRPr/>
              </a:pPr>
              <a:t>‹#›</a:t>
            </a:fld>
            <a:endParaRPr lang="en-US"/>
          </a:p>
        </p:txBody>
      </p:sp>
    </p:spTree>
    <p:extLst>
      <p:ext uri="{BB962C8B-B14F-4D97-AF65-F5344CB8AC3E}">
        <p14:creationId xmlns:p14="http://schemas.microsoft.com/office/powerpoint/2010/main" val="1921020171"/>
      </p:ext>
    </p:extLst>
  </p:cSld>
  <p:clrMapOvr>
    <a:masterClrMapping/>
  </p:clrMapOvr>
</p:sldLayout>
</file>

<file path=ppt/slideLayouts/slideLayout61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4"/>
          <p:cNvSpPr>
            <a:spLocks noGrp="1" noChangeArrowheads="1"/>
          </p:cNvSpPr>
          <p:nvPr>
            <p:ph type="dt" sz="half" idx="10"/>
          </p:nvPr>
        </p:nvSpPr>
        <p:spPr>
          <a:ln/>
        </p:spPr>
        <p:txBody>
          <a:bodyPr/>
          <a:lstStyle>
            <a:lvl1pPr>
              <a:defRPr/>
            </a:lvl1pPr>
          </a:lstStyle>
          <a:p>
            <a:pPr>
              <a:defRPr/>
            </a:pPr>
            <a:endParaRPr lang="en-US"/>
          </a:p>
        </p:txBody>
      </p:sp>
      <p:sp>
        <p:nvSpPr>
          <p:cNvPr id="6" name="Rectangle 45"/>
          <p:cNvSpPr>
            <a:spLocks noGrp="1" noChangeArrowheads="1"/>
          </p:cNvSpPr>
          <p:nvPr>
            <p:ph type="ftr" sz="quarter" idx="11"/>
          </p:nvPr>
        </p:nvSpPr>
        <p:spPr>
          <a:ln/>
        </p:spPr>
        <p:txBody>
          <a:bodyPr/>
          <a:lstStyle>
            <a:lvl1pPr>
              <a:defRPr/>
            </a:lvl1pPr>
          </a:lstStyle>
          <a:p>
            <a:pPr>
              <a:defRPr/>
            </a:pPr>
            <a:endParaRPr lang="en-US"/>
          </a:p>
        </p:txBody>
      </p:sp>
      <p:sp>
        <p:nvSpPr>
          <p:cNvPr id="7" name="Rectangle 46"/>
          <p:cNvSpPr>
            <a:spLocks noGrp="1" noChangeArrowheads="1"/>
          </p:cNvSpPr>
          <p:nvPr>
            <p:ph type="sldNum" sz="quarter" idx="12"/>
          </p:nvPr>
        </p:nvSpPr>
        <p:spPr>
          <a:ln/>
        </p:spPr>
        <p:txBody>
          <a:bodyPr/>
          <a:lstStyle>
            <a:lvl1pPr>
              <a:defRPr/>
            </a:lvl1pPr>
          </a:lstStyle>
          <a:p>
            <a:pPr>
              <a:defRPr/>
            </a:pPr>
            <a:fld id="{1EAEA26B-851B-9A40-A53F-230B03D327B9}" type="slidenum">
              <a:rPr lang="en-US"/>
              <a:pPr>
                <a:defRPr/>
              </a:pPr>
              <a:t>‹#›</a:t>
            </a:fld>
            <a:endParaRPr lang="en-US"/>
          </a:p>
        </p:txBody>
      </p:sp>
    </p:spTree>
    <p:extLst>
      <p:ext uri="{BB962C8B-B14F-4D97-AF65-F5344CB8AC3E}">
        <p14:creationId xmlns:p14="http://schemas.microsoft.com/office/powerpoint/2010/main" val="2553549665"/>
      </p:ext>
    </p:extLst>
  </p:cSld>
  <p:clrMapOvr>
    <a:masterClrMapping/>
  </p:clrMapOvr>
</p:sldLayout>
</file>

<file path=ppt/slideLayouts/slideLayout61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4"/>
          <p:cNvSpPr>
            <a:spLocks noGrp="1" noChangeArrowheads="1"/>
          </p:cNvSpPr>
          <p:nvPr>
            <p:ph type="dt" sz="half" idx="10"/>
          </p:nvPr>
        </p:nvSpPr>
        <p:spPr>
          <a:ln/>
        </p:spPr>
        <p:txBody>
          <a:bodyPr/>
          <a:lstStyle>
            <a:lvl1pPr>
              <a:defRPr/>
            </a:lvl1pPr>
          </a:lstStyle>
          <a:p>
            <a:pPr>
              <a:defRPr/>
            </a:pPr>
            <a:endParaRPr lang="en-US"/>
          </a:p>
        </p:txBody>
      </p:sp>
      <p:sp>
        <p:nvSpPr>
          <p:cNvPr id="5" name="Rectangle 45"/>
          <p:cNvSpPr>
            <a:spLocks noGrp="1" noChangeArrowheads="1"/>
          </p:cNvSpPr>
          <p:nvPr>
            <p:ph type="ftr" sz="quarter" idx="11"/>
          </p:nvPr>
        </p:nvSpPr>
        <p:spPr>
          <a:ln/>
        </p:spPr>
        <p:txBody>
          <a:bodyPr/>
          <a:lstStyle>
            <a:lvl1pPr>
              <a:defRPr/>
            </a:lvl1pPr>
          </a:lstStyle>
          <a:p>
            <a:pPr>
              <a:defRPr/>
            </a:pPr>
            <a:endParaRPr lang="en-US"/>
          </a:p>
        </p:txBody>
      </p:sp>
      <p:sp>
        <p:nvSpPr>
          <p:cNvPr id="6" name="Rectangle 46"/>
          <p:cNvSpPr>
            <a:spLocks noGrp="1" noChangeArrowheads="1"/>
          </p:cNvSpPr>
          <p:nvPr>
            <p:ph type="sldNum" sz="quarter" idx="12"/>
          </p:nvPr>
        </p:nvSpPr>
        <p:spPr>
          <a:ln/>
        </p:spPr>
        <p:txBody>
          <a:bodyPr/>
          <a:lstStyle>
            <a:lvl1pPr>
              <a:defRPr/>
            </a:lvl1pPr>
          </a:lstStyle>
          <a:p>
            <a:pPr>
              <a:defRPr/>
            </a:pPr>
            <a:fld id="{E09BF517-BD6C-E54A-AC6C-DA3D480E1AC4}" type="slidenum">
              <a:rPr lang="en-US"/>
              <a:pPr>
                <a:defRPr/>
              </a:pPr>
              <a:t>‹#›</a:t>
            </a:fld>
            <a:endParaRPr lang="en-US"/>
          </a:p>
        </p:txBody>
      </p:sp>
    </p:spTree>
    <p:extLst>
      <p:ext uri="{BB962C8B-B14F-4D97-AF65-F5344CB8AC3E}">
        <p14:creationId xmlns:p14="http://schemas.microsoft.com/office/powerpoint/2010/main" val="3716877214"/>
      </p:ext>
    </p:extLst>
  </p:cSld>
  <p:clrMapOvr>
    <a:masterClrMapping/>
  </p:clrMapOvr>
</p:sldLayout>
</file>

<file path=ppt/slideLayouts/slideLayout61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4"/>
          <p:cNvSpPr>
            <a:spLocks noGrp="1" noChangeArrowheads="1"/>
          </p:cNvSpPr>
          <p:nvPr>
            <p:ph type="dt" sz="half" idx="10"/>
          </p:nvPr>
        </p:nvSpPr>
        <p:spPr>
          <a:ln/>
        </p:spPr>
        <p:txBody>
          <a:bodyPr/>
          <a:lstStyle>
            <a:lvl1pPr>
              <a:defRPr/>
            </a:lvl1pPr>
          </a:lstStyle>
          <a:p>
            <a:pPr>
              <a:defRPr/>
            </a:pPr>
            <a:endParaRPr lang="en-US"/>
          </a:p>
        </p:txBody>
      </p:sp>
      <p:sp>
        <p:nvSpPr>
          <p:cNvPr id="5" name="Rectangle 45"/>
          <p:cNvSpPr>
            <a:spLocks noGrp="1" noChangeArrowheads="1"/>
          </p:cNvSpPr>
          <p:nvPr>
            <p:ph type="ftr" sz="quarter" idx="11"/>
          </p:nvPr>
        </p:nvSpPr>
        <p:spPr>
          <a:ln/>
        </p:spPr>
        <p:txBody>
          <a:bodyPr/>
          <a:lstStyle>
            <a:lvl1pPr>
              <a:defRPr/>
            </a:lvl1pPr>
          </a:lstStyle>
          <a:p>
            <a:pPr>
              <a:defRPr/>
            </a:pPr>
            <a:endParaRPr lang="en-US"/>
          </a:p>
        </p:txBody>
      </p:sp>
      <p:sp>
        <p:nvSpPr>
          <p:cNvPr id="6" name="Rectangle 46"/>
          <p:cNvSpPr>
            <a:spLocks noGrp="1" noChangeArrowheads="1"/>
          </p:cNvSpPr>
          <p:nvPr>
            <p:ph type="sldNum" sz="quarter" idx="12"/>
          </p:nvPr>
        </p:nvSpPr>
        <p:spPr>
          <a:ln/>
        </p:spPr>
        <p:txBody>
          <a:bodyPr/>
          <a:lstStyle>
            <a:lvl1pPr>
              <a:defRPr/>
            </a:lvl1pPr>
          </a:lstStyle>
          <a:p>
            <a:pPr>
              <a:defRPr/>
            </a:pPr>
            <a:fld id="{1B66D4E4-5022-7B4E-AA32-6AD4BED1936C}" type="slidenum">
              <a:rPr lang="en-US"/>
              <a:pPr>
                <a:defRPr/>
              </a:pPr>
              <a:t>‹#›</a:t>
            </a:fld>
            <a:endParaRPr lang="en-US"/>
          </a:p>
        </p:txBody>
      </p:sp>
    </p:spTree>
    <p:extLst>
      <p:ext uri="{BB962C8B-B14F-4D97-AF65-F5344CB8AC3E}">
        <p14:creationId xmlns:p14="http://schemas.microsoft.com/office/powerpoint/2010/main" val="508316989"/>
      </p:ext>
    </p:extLst>
  </p:cSld>
  <p:clrMapOvr>
    <a:masterClrMapping/>
  </p:clrMapOvr>
</p:sldLayout>
</file>

<file path=ppt/slideLayouts/slideLayout616.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a:t>Click to edit Master title style</a:t>
            </a:r>
          </a:p>
        </p:txBody>
      </p:sp>
      <p:sp>
        <p:nvSpPr>
          <p:cNvPr id="3" name="Table Placeholder 2"/>
          <p:cNvSpPr>
            <a:spLocks noGrp="1"/>
          </p:cNvSpPr>
          <p:nvPr>
            <p:ph type="tbl" idx="1"/>
          </p:nvPr>
        </p:nvSpPr>
        <p:spPr>
          <a:xfrm>
            <a:off x="457200" y="1600200"/>
            <a:ext cx="8229600" cy="4530725"/>
          </a:xfrm>
        </p:spPr>
        <p:txBody>
          <a:bodyPr/>
          <a:lstStyle/>
          <a:p>
            <a:pPr lvl="0"/>
            <a:endParaRPr lang="en-US" noProof="0"/>
          </a:p>
        </p:txBody>
      </p:sp>
      <p:sp>
        <p:nvSpPr>
          <p:cNvPr id="4" name="Rectangle 44"/>
          <p:cNvSpPr>
            <a:spLocks noGrp="1" noChangeArrowheads="1"/>
          </p:cNvSpPr>
          <p:nvPr>
            <p:ph type="dt" sz="half" idx="10"/>
          </p:nvPr>
        </p:nvSpPr>
        <p:spPr>
          <a:ln/>
        </p:spPr>
        <p:txBody>
          <a:bodyPr/>
          <a:lstStyle>
            <a:lvl1pPr>
              <a:defRPr/>
            </a:lvl1pPr>
          </a:lstStyle>
          <a:p>
            <a:pPr>
              <a:defRPr/>
            </a:pPr>
            <a:endParaRPr lang="en-US"/>
          </a:p>
        </p:txBody>
      </p:sp>
      <p:sp>
        <p:nvSpPr>
          <p:cNvPr id="5" name="Rectangle 45"/>
          <p:cNvSpPr>
            <a:spLocks noGrp="1" noChangeArrowheads="1"/>
          </p:cNvSpPr>
          <p:nvPr>
            <p:ph type="ftr" sz="quarter" idx="11"/>
          </p:nvPr>
        </p:nvSpPr>
        <p:spPr>
          <a:ln/>
        </p:spPr>
        <p:txBody>
          <a:bodyPr/>
          <a:lstStyle>
            <a:lvl1pPr>
              <a:defRPr/>
            </a:lvl1pPr>
          </a:lstStyle>
          <a:p>
            <a:pPr>
              <a:defRPr/>
            </a:pPr>
            <a:endParaRPr lang="en-US"/>
          </a:p>
        </p:txBody>
      </p:sp>
      <p:sp>
        <p:nvSpPr>
          <p:cNvPr id="6" name="Rectangle 46"/>
          <p:cNvSpPr>
            <a:spLocks noGrp="1" noChangeArrowheads="1"/>
          </p:cNvSpPr>
          <p:nvPr>
            <p:ph type="sldNum" sz="quarter" idx="12"/>
          </p:nvPr>
        </p:nvSpPr>
        <p:spPr>
          <a:ln/>
        </p:spPr>
        <p:txBody>
          <a:bodyPr/>
          <a:lstStyle>
            <a:lvl1pPr>
              <a:defRPr/>
            </a:lvl1pPr>
          </a:lstStyle>
          <a:p>
            <a:pPr>
              <a:defRPr/>
            </a:pPr>
            <a:fld id="{B8A8C56E-1484-8C4D-8674-29AFEB0A21AF}" type="slidenum">
              <a:rPr lang="en-US"/>
              <a:pPr>
                <a:defRPr/>
              </a:pPr>
              <a:t>‹#›</a:t>
            </a:fld>
            <a:endParaRPr lang="en-US"/>
          </a:p>
        </p:txBody>
      </p:sp>
    </p:spTree>
    <p:extLst>
      <p:ext uri="{BB962C8B-B14F-4D97-AF65-F5344CB8AC3E}">
        <p14:creationId xmlns:p14="http://schemas.microsoft.com/office/powerpoint/2010/main" val="825814772"/>
      </p:ext>
    </p:extLst>
  </p:cSld>
  <p:clrMapOvr>
    <a:masterClrMapping/>
  </p:clrMapOvr>
</p:sldLayout>
</file>

<file path=ppt/slideLayouts/slideLayout61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pic>
        <p:nvPicPr>
          <p:cNvPr id="4" name="Picture 1026"/>
          <p:cNvPicPr>
            <a:picLocks noChangeAspect="1" noChangeArrowheads="1"/>
          </p:cNvPicPr>
          <p:nvPr/>
        </p:nvPicPr>
        <p:blipFill>
          <a:blip r:embed="rId2" cstate="print">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61827" name="Rectangle 1027"/>
          <p:cNvSpPr>
            <a:spLocks noGrp="1" noChangeArrowheads="1"/>
          </p:cNvSpPr>
          <p:nvPr>
            <p:ph type="ctrTitle"/>
          </p:nvPr>
        </p:nvSpPr>
        <p:spPr>
          <a:xfrm>
            <a:off x="685800" y="1981200"/>
            <a:ext cx="7772400" cy="1143000"/>
          </a:xfrm>
        </p:spPr>
        <p:txBody>
          <a:bodyPr/>
          <a:lstStyle>
            <a:lvl1pPr>
              <a:defRPr/>
            </a:lvl1pPr>
          </a:lstStyle>
          <a:p>
            <a:r>
              <a:rPr lang="en-US"/>
              <a:t>Click to edit Master title style</a:t>
            </a:r>
          </a:p>
        </p:txBody>
      </p:sp>
      <p:sp>
        <p:nvSpPr>
          <p:cNvPr id="461828" name="Rectangle 1028"/>
          <p:cNvSpPr>
            <a:spLocks noGrp="1" noChangeArrowheads="1"/>
          </p:cNvSpPr>
          <p:nvPr>
            <p:ph type="subTitle" idx="1"/>
          </p:nvPr>
        </p:nvSpPr>
        <p:spPr>
          <a:xfrm>
            <a:off x="1371600" y="3429000"/>
            <a:ext cx="6400800" cy="1752600"/>
          </a:xfrm>
        </p:spPr>
        <p:txBody>
          <a:bodyPr/>
          <a:lstStyle>
            <a:lvl1pPr marL="0" indent="0" algn="ctr">
              <a:buFontTx/>
              <a:buNone/>
              <a:defRPr/>
            </a:lvl1pPr>
          </a:lstStyle>
          <a:p>
            <a:r>
              <a:rPr lang="en-US"/>
              <a:t>Click to edit Master subtitle style</a:t>
            </a:r>
          </a:p>
        </p:txBody>
      </p:sp>
      <p:sp>
        <p:nvSpPr>
          <p:cNvPr id="5" name="Rectangle 1029"/>
          <p:cNvSpPr>
            <a:spLocks noGrp="1" noChangeArrowheads="1"/>
          </p:cNvSpPr>
          <p:nvPr>
            <p:ph type="dt" sz="half" idx="10"/>
          </p:nvPr>
        </p:nvSpPr>
        <p:spPr/>
        <p:txBody>
          <a:bodyPr/>
          <a:lstStyle>
            <a:lvl1pPr>
              <a:defRPr/>
            </a:lvl1pPr>
          </a:lstStyle>
          <a:p>
            <a:pPr>
              <a:defRPr/>
            </a:pPr>
            <a:endParaRPr lang="en-US"/>
          </a:p>
        </p:txBody>
      </p:sp>
      <p:sp>
        <p:nvSpPr>
          <p:cNvPr id="6" name="Rectangle 1030"/>
          <p:cNvSpPr>
            <a:spLocks noGrp="1" noChangeArrowheads="1"/>
          </p:cNvSpPr>
          <p:nvPr>
            <p:ph type="ftr" sz="quarter" idx="11"/>
          </p:nvPr>
        </p:nvSpPr>
        <p:spPr/>
        <p:txBody>
          <a:bodyPr/>
          <a:lstStyle>
            <a:lvl1pPr>
              <a:defRPr/>
            </a:lvl1pPr>
          </a:lstStyle>
          <a:p>
            <a:pPr>
              <a:defRPr/>
            </a:pPr>
            <a:endParaRPr lang="en-US"/>
          </a:p>
        </p:txBody>
      </p:sp>
      <p:sp>
        <p:nvSpPr>
          <p:cNvPr id="7" name="Rectangle 1031"/>
          <p:cNvSpPr>
            <a:spLocks noGrp="1" noChangeArrowheads="1"/>
          </p:cNvSpPr>
          <p:nvPr>
            <p:ph type="sldNum" sz="quarter" idx="12"/>
          </p:nvPr>
        </p:nvSpPr>
        <p:spPr/>
        <p:txBody>
          <a:bodyPr/>
          <a:lstStyle>
            <a:lvl1pPr>
              <a:defRPr/>
            </a:lvl1pPr>
          </a:lstStyle>
          <a:p>
            <a:pPr>
              <a:defRPr/>
            </a:pPr>
            <a:fld id="{F318756B-3662-CC45-9759-E1957F9ED4C8}" type="slidenum">
              <a:rPr lang="en-US"/>
              <a:pPr>
                <a:defRPr/>
              </a:pPr>
              <a:t>‹#›</a:t>
            </a:fld>
            <a:endParaRPr lang="en-US"/>
          </a:p>
        </p:txBody>
      </p:sp>
    </p:spTree>
    <p:extLst>
      <p:ext uri="{BB962C8B-B14F-4D97-AF65-F5344CB8AC3E}">
        <p14:creationId xmlns:p14="http://schemas.microsoft.com/office/powerpoint/2010/main" val="3095908367"/>
      </p:ext>
    </p:extLst>
  </p:cSld>
  <p:clrMapOvr>
    <a:masterClrMapping/>
  </p:clrMapOvr>
</p:sldLayout>
</file>

<file path=ppt/slideLayouts/slideLayout61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dt" sz="half" idx="10"/>
          </p:nvPr>
        </p:nvSpPr>
        <p:spPr>
          <a:ln/>
        </p:spPr>
        <p:txBody>
          <a:bodyPr/>
          <a:lstStyle>
            <a:lvl1pPr>
              <a:defRPr/>
            </a:lvl1pPr>
          </a:lstStyle>
          <a:p>
            <a:pPr>
              <a:defRPr/>
            </a:pPr>
            <a:endParaRPr lang="en-US"/>
          </a:p>
        </p:txBody>
      </p:sp>
      <p:sp>
        <p:nvSpPr>
          <p:cNvPr id="5" name="Rectangle 1030"/>
          <p:cNvSpPr>
            <a:spLocks noGrp="1" noChangeArrowheads="1"/>
          </p:cNvSpPr>
          <p:nvPr>
            <p:ph type="ftr" sz="quarter" idx="11"/>
          </p:nvPr>
        </p:nvSpPr>
        <p:spPr>
          <a:ln/>
        </p:spPr>
        <p:txBody>
          <a:bodyPr/>
          <a:lstStyle>
            <a:lvl1pPr>
              <a:defRPr/>
            </a:lvl1pPr>
          </a:lstStyle>
          <a:p>
            <a:pPr>
              <a:defRPr/>
            </a:pPr>
            <a:endParaRPr lang="en-US"/>
          </a:p>
        </p:txBody>
      </p:sp>
      <p:sp>
        <p:nvSpPr>
          <p:cNvPr id="6" name="Rectangle 1031"/>
          <p:cNvSpPr>
            <a:spLocks noGrp="1" noChangeArrowheads="1"/>
          </p:cNvSpPr>
          <p:nvPr>
            <p:ph type="sldNum" sz="quarter" idx="12"/>
          </p:nvPr>
        </p:nvSpPr>
        <p:spPr>
          <a:ln/>
        </p:spPr>
        <p:txBody>
          <a:bodyPr/>
          <a:lstStyle>
            <a:lvl1pPr>
              <a:defRPr/>
            </a:lvl1pPr>
          </a:lstStyle>
          <a:p>
            <a:pPr>
              <a:defRPr/>
            </a:pPr>
            <a:fld id="{D2D554FA-ED6E-F04C-80C5-C48D9B8CD0A1}" type="slidenum">
              <a:rPr lang="en-US"/>
              <a:pPr>
                <a:defRPr/>
              </a:pPr>
              <a:t>‹#›</a:t>
            </a:fld>
            <a:endParaRPr lang="en-US"/>
          </a:p>
        </p:txBody>
      </p:sp>
    </p:spTree>
    <p:extLst>
      <p:ext uri="{BB962C8B-B14F-4D97-AF65-F5344CB8AC3E}">
        <p14:creationId xmlns:p14="http://schemas.microsoft.com/office/powerpoint/2010/main" val="294201550"/>
      </p:ext>
    </p:extLst>
  </p:cSld>
  <p:clrMapOvr>
    <a:masterClrMapping/>
  </p:clrMapOvr>
</p:sldLayout>
</file>

<file path=ppt/slideLayouts/slideLayout61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9"/>
          <p:cNvSpPr>
            <a:spLocks noGrp="1" noChangeArrowheads="1"/>
          </p:cNvSpPr>
          <p:nvPr>
            <p:ph type="dt" sz="half" idx="10"/>
          </p:nvPr>
        </p:nvSpPr>
        <p:spPr>
          <a:ln/>
        </p:spPr>
        <p:txBody>
          <a:bodyPr/>
          <a:lstStyle>
            <a:lvl1pPr>
              <a:defRPr/>
            </a:lvl1pPr>
          </a:lstStyle>
          <a:p>
            <a:pPr>
              <a:defRPr/>
            </a:pPr>
            <a:endParaRPr lang="en-US"/>
          </a:p>
        </p:txBody>
      </p:sp>
      <p:sp>
        <p:nvSpPr>
          <p:cNvPr id="5" name="Rectangle 1030"/>
          <p:cNvSpPr>
            <a:spLocks noGrp="1" noChangeArrowheads="1"/>
          </p:cNvSpPr>
          <p:nvPr>
            <p:ph type="ftr" sz="quarter" idx="11"/>
          </p:nvPr>
        </p:nvSpPr>
        <p:spPr>
          <a:ln/>
        </p:spPr>
        <p:txBody>
          <a:bodyPr/>
          <a:lstStyle>
            <a:lvl1pPr>
              <a:defRPr/>
            </a:lvl1pPr>
          </a:lstStyle>
          <a:p>
            <a:pPr>
              <a:defRPr/>
            </a:pPr>
            <a:endParaRPr lang="en-US"/>
          </a:p>
        </p:txBody>
      </p:sp>
      <p:sp>
        <p:nvSpPr>
          <p:cNvPr id="6" name="Rectangle 1031"/>
          <p:cNvSpPr>
            <a:spLocks noGrp="1" noChangeArrowheads="1"/>
          </p:cNvSpPr>
          <p:nvPr>
            <p:ph type="sldNum" sz="quarter" idx="12"/>
          </p:nvPr>
        </p:nvSpPr>
        <p:spPr>
          <a:ln/>
        </p:spPr>
        <p:txBody>
          <a:bodyPr/>
          <a:lstStyle>
            <a:lvl1pPr>
              <a:defRPr/>
            </a:lvl1pPr>
          </a:lstStyle>
          <a:p>
            <a:pPr>
              <a:defRPr/>
            </a:pPr>
            <a:fld id="{CA98A124-0DC3-5844-B63E-1512F3DA64CA}" type="slidenum">
              <a:rPr lang="en-US"/>
              <a:pPr>
                <a:defRPr/>
              </a:pPr>
              <a:t>‹#›</a:t>
            </a:fld>
            <a:endParaRPr lang="en-US"/>
          </a:p>
        </p:txBody>
      </p:sp>
    </p:spTree>
    <p:extLst>
      <p:ext uri="{BB962C8B-B14F-4D97-AF65-F5344CB8AC3E}">
        <p14:creationId xmlns:p14="http://schemas.microsoft.com/office/powerpoint/2010/main" val="1383190163"/>
      </p:ext>
    </p:extLst>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295400" y="1676400"/>
            <a:ext cx="3657600" cy="44497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105400" y="1676400"/>
            <a:ext cx="3657600" cy="44497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FF98081D-B0AD-FA4E-A4A2-D5ADC2CD6102}" type="slidenum">
              <a:rPr lang="en-US"/>
              <a:pPr>
                <a:defRPr/>
              </a:pPr>
              <a:t>‹#›</a:t>
            </a:fld>
            <a:endParaRPr lang="en-US"/>
          </a:p>
        </p:txBody>
      </p:sp>
    </p:spTree>
    <p:extLst>
      <p:ext uri="{BB962C8B-B14F-4D97-AF65-F5344CB8AC3E}">
        <p14:creationId xmlns:p14="http://schemas.microsoft.com/office/powerpoint/2010/main" val="619631506"/>
      </p:ext>
    </p:extLst>
  </p:cSld>
  <p:clrMapOvr>
    <a:masterClrMapping/>
  </p:clrMapOvr>
</p:sldLayout>
</file>

<file path=ppt/slideLayouts/slideLayout62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dt" sz="half" idx="10"/>
          </p:nvPr>
        </p:nvSpPr>
        <p:spPr>
          <a:ln/>
        </p:spPr>
        <p:txBody>
          <a:bodyPr/>
          <a:lstStyle>
            <a:lvl1pPr>
              <a:defRPr/>
            </a:lvl1pPr>
          </a:lstStyle>
          <a:p>
            <a:pPr>
              <a:defRPr/>
            </a:pPr>
            <a:endParaRPr lang="en-US"/>
          </a:p>
        </p:txBody>
      </p:sp>
      <p:sp>
        <p:nvSpPr>
          <p:cNvPr id="6" name="Rectangle 1030"/>
          <p:cNvSpPr>
            <a:spLocks noGrp="1" noChangeArrowheads="1"/>
          </p:cNvSpPr>
          <p:nvPr>
            <p:ph type="ftr" sz="quarter" idx="11"/>
          </p:nvPr>
        </p:nvSpPr>
        <p:spPr>
          <a:ln/>
        </p:spPr>
        <p:txBody>
          <a:bodyPr/>
          <a:lstStyle>
            <a:lvl1pPr>
              <a:defRPr/>
            </a:lvl1pPr>
          </a:lstStyle>
          <a:p>
            <a:pPr>
              <a:defRPr/>
            </a:pPr>
            <a:endParaRPr lang="en-US"/>
          </a:p>
        </p:txBody>
      </p:sp>
      <p:sp>
        <p:nvSpPr>
          <p:cNvPr id="7" name="Rectangle 1031"/>
          <p:cNvSpPr>
            <a:spLocks noGrp="1" noChangeArrowheads="1"/>
          </p:cNvSpPr>
          <p:nvPr>
            <p:ph type="sldNum" sz="quarter" idx="12"/>
          </p:nvPr>
        </p:nvSpPr>
        <p:spPr>
          <a:ln/>
        </p:spPr>
        <p:txBody>
          <a:bodyPr/>
          <a:lstStyle>
            <a:lvl1pPr>
              <a:defRPr/>
            </a:lvl1pPr>
          </a:lstStyle>
          <a:p>
            <a:pPr>
              <a:defRPr/>
            </a:pPr>
            <a:fld id="{849B536A-3916-1C48-93D8-F89E76CBFF2E}" type="slidenum">
              <a:rPr lang="en-US"/>
              <a:pPr>
                <a:defRPr/>
              </a:pPr>
              <a:t>‹#›</a:t>
            </a:fld>
            <a:endParaRPr lang="en-US"/>
          </a:p>
        </p:txBody>
      </p:sp>
    </p:spTree>
    <p:extLst>
      <p:ext uri="{BB962C8B-B14F-4D97-AF65-F5344CB8AC3E}">
        <p14:creationId xmlns:p14="http://schemas.microsoft.com/office/powerpoint/2010/main" val="3125446227"/>
      </p:ext>
    </p:extLst>
  </p:cSld>
  <p:clrMapOvr>
    <a:masterClrMapping/>
  </p:clrMapOvr>
</p:sldLayout>
</file>

<file path=ppt/slideLayouts/slideLayout62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p:cNvSpPr>
            <a:spLocks noGrp="1" noChangeArrowheads="1"/>
          </p:cNvSpPr>
          <p:nvPr>
            <p:ph type="dt" sz="half" idx="10"/>
          </p:nvPr>
        </p:nvSpPr>
        <p:spPr>
          <a:ln/>
        </p:spPr>
        <p:txBody>
          <a:bodyPr/>
          <a:lstStyle>
            <a:lvl1pPr>
              <a:defRPr/>
            </a:lvl1pPr>
          </a:lstStyle>
          <a:p>
            <a:pPr>
              <a:defRPr/>
            </a:pPr>
            <a:endParaRPr lang="en-US"/>
          </a:p>
        </p:txBody>
      </p:sp>
      <p:sp>
        <p:nvSpPr>
          <p:cNvPr id="8" name="Rectangle 1030"/>
          <p:cNvSpPr>
            <a:spLocks noGrp="1" noChangeArrowheads="1"/>
          </p:cNvSpPr>
          <p:nvPr>
            <p:ph type="ftr" sz="quarter" idx="11"/>
          </p:nvPr>
        </p:nvSpPr>
        <p:spPr>
          <a:ln/>
        </p:spPr>
        <p:txBody>
          <a:bodyPr/>
          <a:lstStyle>
            <a:lvl1pPr>
              <a:defRPr/>
            </a:lvl1pPr>
          </a:lstStyle>
          <a:p>
            <a:pPr>
              <a:defRPr/>
            </a:pPr>
            <a:endParaRPr lang="en-US"/>
          </a:p>
        </p:txBody>
      </p:sp>
      <p:sp>
        <p:nvSpPr>
          <p:cNvPr id="9" name="Rectangle 1031"/>
          <p:cNvSpPr>
            <a:spLocks noGrp="1" noChangeArrowheads="1"/>
          </p:cNvSpPr>
          <p:nvPr>
            <p:ph type="sldNum" sz="quarter" idx="12"/>
          </p:nvPr>
        </p:nvSpPr>
        <p:spPr>
          <a:ln/>
        </p:spPr>
        <p:txBody>
          <a:bodyPr/>
          <a:lstStyle>
            <a:lvl1pPr>
              <a:defRPr/>
            </a:lvl1pPr>
          </a:lstStyle>
          <a:p>
            <a:pPr>
              <a:defRPr/>
            </a:pPr>
            <a:fld id="{9B32D1E6-0AE0-4442-B0F6-A29B4379E6BE}" type="slidenum">
              <a:rPr lang="en-US"/>
              <a:pPr>
                <a:defRPr/>
              </a:pPr>
              <a:t>‹#›</a:t>
            </a:fld>
            <a:endParaRPr lang="en-US"/>
          </a:p>
        </p:txBody>
      </p:sp>
    </p:spTree>
    <p:extLst>
      <p:ext uri="{BB962C8B-B14F-4D97-AF65-F5344CB8AC3E}">
        <p14:creationId xmlns:p14="http://schemas.microsoft.com/office/powerpoint/2010/main" val="3021272377"/>
      </p:ext>
    </p:extLst>
  </p:cSld>
  <p:clrMapOvr>
    <a:masterClrMapping/>
  </p:clrMapOvr>
</p:sldLayout>
</file>

<file path=ppt/slideLayouts/slideLayout62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p:cNvSpPr>
            <a:spLocks noGrp="1" noChangeArrowheads="1"/>
          </p:cNvSpPr>
          <p:nvPr>
            <p:ph type="dt" sz="half" idx="10"/>
          </p:nvPr>
        </p:nvSpPr>
        <p:spPr>
          <a:ln/>
        </p:spPr>
        <p:txBody>
          <a:bodyPr/>
          <a:lstStyle>
            <a:lvl1pPr>
              <a:defRPr/>
            </a:lvl1pPr>
          </a:lstStyle>
          <a:p>
            <a:pPr>
              <a:defRPr/>
            </a:pPr>
            <a:endParaRPr lang="en-US"/>
          </a:p>
        </p:txBody>
      </p:sp>
      <p:sp>
        <p:nvSpPr>
          <p:cNvPr id="4" name="Rectangle 1030"/>
          <p:cNvSpPr>
            <a:spLocks noGrp="1" noChangeArrowheads="1"/>
          </p:cNvSpPr>
          <p:nvPr>
            <p:ph type="ftr" sz="quarter" idx="11"/>
          </p:nvPr>
        </p:nvSpPr>
        <p:spPr>
          <a:ln/>
        </p:spPr>
        <p:txBody>
          <a:bodyPr/>
          <a:lstStyle>
            <a:lvl1pPr>
              <a:defRPr/>
            </a:lvl1pPr>
          </a:lstStyle>
          <a:p>
            <a:pPr>
              <a:defRPr/>
            </a:pPr>
            <a:endParaRPr lang="en-US"/>
          </a:p>
        </p:txBody>
      </p:sp>
      <p:sp>
        <p:nvSpPr>
          <p:cNvPr id="5" name="Rectangle 1031"/>
          <p:cNvSpPr>
            <a:spLocks noGrp="1" noChangeArrowheads="1"/>
          </p:cNvSpPr>
          <p:nvPr>
            <p:ph type="sldNum" sz="quarter" idx="12"/>
          </p:nvPr>
        </p:nvSpPr>
        <p:spPr>
          <a:ln/>
        </p:spPr>
        <p:txBody>
          <a:bodyPr/>
          <a:lstStyle>
            <a:lvl1pPr>
              <a:defRPr/>
            </a:lvl1pPr>
          </a:lstStyle>
          <a:p>
            <a:pPr>
              <a:defRPr/>
            </a:pPr>
            <a:fld id="{B9EDA904-4AC3-F941-B45E-36476451599F}" type="slidenum">
              <a:rPr lang="en-US"/>
              <a:pPr>
                <a:defRPr/>
              </a:pPr>
              <a:t>‹#›</a:t>
            </a:fld>
            <a:endParaRPr lang="en-US"/>
          </a:p>
        </p:txBody>
      </p:sp>
    </p:spTree>
    <p:extLst>
      <p:ext uri="{BB962C8B-B14F-4D97-AF65-F5344CB8AC3E}">
        <p14:creationId xmlns:p14="http://schemas.microsoft.com/office/powerpoint/2010/main" val="1380957526"/>
      </p:ext>
    </p:extLst>
  </p:cSld>
  <p:clrMapOvr>
    <a:masterClrMapping/>
  </p:clrMapOvr>
</p:sldLayout>
</file>

<file path=ppt/slideLayouts/slideLayout62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dt" sz="half" idx="10"/>
          </p:nvPr>
        </p:nvSpPr>
        <p:spPr>
          <a:ln/>
        </p:spPr>
        <p:txBody>
          <a:bodyPr/>
          <a:lstStyle>
            <a:lvl1pPr>
              <a:defRPr/>
            </a:lvl1pPr>
          </a:lstStyle>
          <a:p>
            <a:pPr>
              <a:defRPr/>
            </a:pPr>
            <a:endParaRPr lang="en-US"/>
          </a:p>
        </p:txBody>
      </p:sp>
      <p:sp>
        <p:nvSpPr>
          <p:cNvPr id="3" name="Rectangle 1030"/>
          <p:cNvSpPr>
            <a:spLocks noGrp="1" noChangeArrowheads="1"/>
          </p:cNvSpPr>
          <p:nvPr>
            <p:ph type="ftr" sz="quarter" idx="11"/>
          </p:nvPr>
        </p:nvSpPr>
        <p:spPr>
          <a:ln/>
        </p:spPr>
        <p:txBody>
          <a:bodyPr/>
          <a:lstStyle>
            <a:lvl1pPr>
              <a:defRPr/>
            </a:lvl1pPr>
          </a:lstStyle>
          <a:p>
            <a:pPr>
              <a:defRPr/>
            </a:pPr>
            <a:endParaRPr lang="en-US"/>
          </a:p>
        </p:txBody>
      </p:sp>
      <p:sp>
        <p:nvSpPr>
          <p:cNvPr id="4" name="Rectangle 1031"/>
          <p:cNvSpPr>
            <a:spLocks noGrp="1" noChangeArrowheads="1"/>
          </p:cNvSpPr>
          <p:nvPr>
            <p:ph type="sldNum" sz="quarter" idx="12"/>
          </p:nvPr>
        </p:nvSpPr>
        <p:spPr>
          <a:ln/>
        </p:spPr>
        <p:txBody>
          <a:bodyPr/>
          <a:lstStyle>
            <a:lvl1pPr>
              <a:defRPr/>
            </a:lvl1pPr>
          </a:lstStyle>
          <a:p>
            <a:pPr>
              <a:defRPr/>
            </a:pPr>
            <a:fld id="{5ABFFCFA-649B-3C44-AD41-C57D4F7C7B29}" type="slidenum">
              <a:rPr lang="en-US"/>
              <a:pPr>
                <a:defRPr/>
              </a:pPr>
              <a:t>‹#›</a:t>
            </a:fld>
            <a:endParaRPr lang="en-US"/>
          </a:p>
        </p:txBody>
      </p:sp>
    </p:spTree>
    <p:extLst>
      <p:ext uri="{BB962C8B-B14F-4D97-AF65-F5344CB8AC3E}">
        <p14:creationId xmlns:p14="http://schemas.microsoft.com/office/powerpoint/2010/main" val="1971525323"/>
      </p:ext>
    </p:extLst>
  </p:cSld>
  <p:clrMapOvr>
    <a:masterClrMapping/>
  </p:clrMapOvr>
</p:sldLayout>
</file>

<file path=ppt/slideLayouts/slideLayout62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dt" sz="half" idx="10"/>
          </p:nvPr>
        </p:nvSpPr>
        <p:spPr>
          <a:ln/>
        </p:spPr>
        <p:txBody>
          <a:bodyPr/>
          <a:lstStyle>
            <a:lvl1pPr>
              <a:defRPr/>
            </a:lvl1pPr>
          </a:lstStyle>
          <a:p>
            <a:pPr>
              <a:defRPr/>
            </a:pPr>
            <a:endParaRPr lang="en-US"/>
          </a:p>
        </p:txBody>
      </p:sp>
      <p:sp>
        <p:nvSpPr>
          <p:cNvPr id="6" name="Rectangle 1030"/>
          <p:cNvSpPr>
            <a:spLocks noGrp="1" noChangeArrowheads="1"/>
          </p:cNvSpPr>
          <p:nvPr>
            <p:ph type="ftr" sz="quarter" idx="11"/>
          </p:nvPr>
        </p:nvSpPr>
        <p:spPr>
          <a:ln/>
        </p:spPr>
        <p:txBody>
          <a:bodyPr/>
          <a:lstStyle>
            <a:lvl1pPr>
              <a:defRPr/>
            </a:lvl1pPr>
          </a:lstStyle>
          <a:p>
            <a:pPr>
              <a:defRPr/>
            </a:pPr>
            <a:endParaRPr lang="en-US"/>
          </a:p>
        </p:txBody>
      </p:sp>
      <p:sp>
        <p:nvSpPr>
          <p:cNvPr id="7" name="Rectangle 1031"/>
          <p:cNvSpPr>
            <a:spLocks noGrp="1" noChangeArrowheads="1"/>
          </p:cNvSpPr>
          <p:nvPr>
            <p:ph type="sldNum" sz="quarter" idx="12"/>
          </p:nvPr>
        </p:nvSpPr>
        <p:spPr>
          <a:ln/>
        </p:spPr>
        <p:txBody>
          <a:bodyPr/>
          <a:lstStyle>
            <a:lvl1pPr>
              <a:defRPr/>
            </a:lvl1pPr>
          </a:lstStyle>
          <a:p>
            <a:pPr>
              <a:defRPr/>
            </a:pPr>
            <a:fld id="{5286B16C-A2D1-7F4B-B0BB-23A1761BCC55}" type="slidenum">
              <a:rPr lang="en-US"/>
              <a:pPr>
                <a:defRPr/>
              </a:pPr>
              <a:t>‹#›</a:t>
            </a:fld>
            <a:endParaRPr lang="en-US"/>
          </a:p>
        </p:txBody>
      </p:sp>
    </p:spTree>
    <p:extLst>
      <p:ext uri="{BB962C8B-B14F-4D97-AF65-F5344CB8AC3E}">
        <p14:creationId xmlns:p14="http://schemas.microsoft.com/office/powerpoint/2010/main" val="1541954821"/>
      </p:ext>
    </p:extLst>
  </p:cSld>
  <p:clrMapOvr>
    <a:masterClrMapping/>
  </p:clrMapOvr>
</p:sldLayout>
</file>

<file path=ppt/slideLayouts/slideLayout62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dt" sz="half" idx="10"/>
          </p:nvPr>
        </p:nvSpPr>
        <p:spPr>
          <a:ln/>
        </p:spPr>
        <p:txBody>
          <a:bodyPr/>
          <a:lstStyle>
            <a:lvl1pPr>
              <a:defRPr/>
            </a:lvl1pPr>
          </a:lstStyle>
          <a:p>
            <a:pPr>
              <a:defRPr/>
            </a:pPr>
            <a:endParaRPr lang="en-US"/>
          </a:p>
        </p:txBody>
      </p:sp>
      <p:sp>
        <p:nvSpPr>
          <p:cNvPr id="6" name="Rectangle 1030"/>
          <p:cNvSpPr>
            <a:spLocks noGrp="1" noChangeArrowheads="1"/>
          </p:cNvSpPr>
          <p:nvPr>
            <p:ph type="ftr" sz="quarter" idx="11"/>
          </p:nvPr>
        </p:nvSpPr>
        <p:spPr>
          <a:ln/>
        </p:spPr>
        <p:txBody>
          <a:bodyPr/>
          <a:lstStyle>
            <a:lvl1pPr>
              <a:defRPr/>
            </a:lvl1pPr>
          </a:lstStyle>
          <a:p>
            <a:pPr>
              <a:defRPr/>
            </a:pPr>
            <a:endParaRPr lang="en-US"/>
          </a:p>
        </p:txBody>
      </p:sp>
      <p:sp>
        <p:nvSpPr>
          <p:cNvPr id="7" name="Rectangle 1031"/>
          <p:cNvSpPr>
            <a:spLocks noGrp="1" noChangeArrowheads="1"/>
          </p:cNvSpPr>
          <p:nvPr>
            <p:ph type="sldNum" sz="quarter" idx="12"/>
          </p:nvPr>
        </p:nvSpPr>
        <p:spPr>
          <a:ln/>
        </p:spPr>
        <p:txBody>
          <a:bodyPr/>
          <a:lstStyle>
            <a:lvl1pPr>
              <a:defRPr/>
            </a:lvl1pPr>
          </a:lstStyle>
          <a:p>
            <a:pPr>
              <a:defRPr/>
            </a:pPr>
            <a:fld id="{4E17C86A-ACDA-0A4D-9046-EF8A703D9DEB}" type="slidenum">
              <a:rPr lang="en-US"/>
              <a:pPr>
                <a:defRPr/>
              </a:pPr>
              <a:t>‹#›</a:t>
            </a:fld>
            <a:endParaRPr lang="en-US"/>
          </a:p>
        </p:txBody>
      </p:sp>
    </p:spTree>
    <p:extLst>
      <p:ext uri="{BB962C8B-B14F-4D97-AF65-F5344CB8AC3E}">
        <p14:creationId xmlns:p14="http://schemas.microsoft.com/office/powerpoint/2010/main" val="3068787866"/>
      </p:ext>
    </p:extLst>
  </p:cSld>
  <p:clrMapOvr>
    <a:masterClrMapping/>
  </p:clrMapOvr>
</p:sldLayout>
</file>

<file path=ppt/slideLayouts/slideLayout62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dt" sz="half" idx="10"/>
          </p:nvPr>
        </p:nvSpPr>
        <p:spPr>
          <a:ln/>
        </p:spPr>
        <p:txBody>
          <a:bodyPr/>
          <a:lstStyle>
            <a:lvl1pPr>
              <a:defRPr/>
            </a:lvl1pPr>
          </a:lstStyle>
          <a:p>
            <a:pPr>
              <a:defRPr/>
            </a:pPr>
            <a:endParaRPr lang="en-US"/>
          </a:p>
        </p:txBody>
      </p:sp>
      <p:sp>
        <p:nvSpPr>
          <p:cNvPr id="5" name="Rectangle 1030"/>
          <p:cNvSpPr>
            <a:spLocks noGrp="1" noChangeArrowheads="1"/>
          </p:cNvSpPr>
          <p:nvPr>
            <p:ph type="ftr" sz="quarter" idx="11"/>
          </p:nvPr>
        </p:nvSpPr>
        <p:spPr>
          <a:ln/>
        </p:spPr>
        <p:txBody>
          <a:bodyPr/>
          <a:lstStyle>
            <a:lvl1pPr>
              <a:defRPr/>
            </a:lvl1pPr>
          </a:lstStyle>
          <a:p>
            <a:pPr>
              <a:defRPr/>
            </a:pPr>
            <a:endParaRPr lang="en-US"/>
          </a:p>
        </p:txBody>
      </p:sp>
      <p:sp>
        <p:nvSpPr>
          <p:cNvPr id="6" name="Rectangle 1031"/>
          <p:cNvSpPr>
            <a:spLocks noGrp="1" noChangeArrowheads="1"/>
          </p:cNvSpPr>
          <p:nvPr>
            <p:ph type="sldNum" sz="quarter" idx="12"/>
          </p:nvPr>
        </p:nvSpPr>
        <p:spPr>
          <a:ln/>
        </p:spPr>
        <p:txBody>
          <a:bodyPr/>
          <a:lstStyle>
            <a:lvl1pPr>
              <a:defRPr/>
            </a:lvl1pPr>
          </a:lstStyle>
          <a:p>
            <a:pPr>
              <a:defRPr/>
            </a:pPr>
            <a:fld id="{A9B35968-F779-BD43-9CDF-393A28979707}" type="slidenum">
              <a:rPr lang="en-US"/>
              <a:pPr>
                <a:defRPr/>
              </a:pPr>
              <a:t>‹#›</a:t>
            </a:fld>
            <a:endParaRPr lang="en-US"/>
          </a:p>
        </p:txBody>
      </p:sp>
    </p:spTree>
    <p:extLst>
      <p:ext uri="{BB962C8B-B14F-4D97-AF65-F5344CB8AC3E}">
        <p14:creationId xmlns:p14="http://schemas.microsoft.com/office/powerpoint/2010/main" val="3794112268"/>
      </p:ext>
    </p:extLst>
  </p:cSld>
  <p:clrMapOvr>
    <a:masterClrMapping/>
  </p:clrMapOvr>
</p:sldLayout>
</file>

<file path=ppt/slideLayouts/slideLayout62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533400"/>
            <a:ext cx="1943100" cy="55626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533400"/>
            <a:ext cx="5676900" cy="55626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dt" sz="half" idx="10"/>
          </p:nvPr>
        </p:nvSpPr>
        <p:spPr>
          <a:ln/>
        </p:spPr>
        <p:txBody>
          <a:bodyPr/>
          <a:lstStyle>
            <a:lvl1pPr>
              <a:defRPr/>
            </a:lvl1pPr>
          </a:lstStyle>
          <a:p>
            <a:pPr>
              <a:defRPr/>
            </a:pPr>
            <a:endParaRPr lang="en-US"/>
          </a:p>
        </p:txBody>
      </p:sp>
      <p:sp>
        <p:nvSpPr>
          <p:cNvPr id="5" name="Rectangle 1030"/>
          <p:cNvSpPr>
            <a:spLocks noGrp="1" noChangeArrowheads="1"/>
          </p:cNvSpPr>
          <p:nvPr>
            <p:ph type="ftr" sz="quarter" idx="11"/>
          </p:nvPr>
        </p:nvSpPr>
        <p:spPr>
          <a:ln/>
        </p:spPr>
        <p:txBody>
          <a:bodyPr/>
          <a:lstStyle>
            <a:lvl1pPr>
              <a:defRPr/>
            </a:lvl1pPr>
          </a:lstStyle>
          <a:p>
            <a:pPr>
              <a:defRPr/>
            </a:pPr>
            <a:endParaRPr lang="en-US"/>
          </a:p>
        </p:txBody>
      </p:sp>
      <p:sp>
        <p:nvSpPr>
          <p:cNvPr id="6" name="Rectangle 1031"/>
          <p:cNvSpPr>
            <a:spLocks noGrp="1" noChangeArrowheads="1"/>
          </p:cNvSpPr>
          <p:nvPr>
            <p:ph type="sldNum" sz="quarter" idx="12"/>
          </p:nvPr>
        </p:nvSpPr>
        <p:spPr>
          <a:ln/>
        </p:spPr>
        <p:txBody>
          <a:bodyPr/>
          <a:lstStyle>
            <a:lvl1pPr>
              <a:defRPr/>
            </a:lvl1pPr>
          </a:lstStyle>
          <a:p>
            <a:pPr>
              <a:defRPr/>
            </a:pPr>
            <a:fld id="{7364A617-7C95-3044-B16D-75DCECA73101}" type="slidenum">
              <a:rPr lang="en-US"/>
              <a:pPr>
                <a:defRPr/>
              </a:pPr>
              <a:t>‹#›</a:t>
            </a:fld>
            <a:endParaRPr lang="en-US"/>
          </a:p>
        </p:txBody>
      </p:sp>
    </p:spTree>
    <p:extLst>
      <p:ext uri="{BB962C8B-B14F-4D97-AF65-F5344CB8AC3E}">
        <p14:creationId xmlns:p14="http://schemas.microsoft.com/office/powerpoint/2010/main" val="932378635"/>
      </p:ext>
    </p:extLst>
  </p:cSld>
  <p:clrMapOvr>
    <a:masterClrMapping/>
  </p:clrMapOvr>
</p:sldLayout>
</file>

<file path=ppt/slideLayouts/slideLayout62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a:prstGeom prst="rect">
            <a:avLst/>
          </a:prstGeom>
        </p:spPr>
        <p:txBody>
          <a:bodyPr vert="horz"/>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Tree>
    <p:extLst>
      <p:ext uri="{BB962C8B-B14F-4D97-AF65-F5344CB8AC3E}">
        <p14:creationId xmlns:p14="http://schemas.microsoft.com/office/powerpoint/2010/main" val="4157644882"/>
      </p:ext>
    </p:extLst>
  </p:cSld>
  <p:clrMapOvr>
    <a:masterClrMapping/>
  </p:clrMapOvr>
  <p:transition/>
</p:sldLayout>
</file>

<file path=ppt/slideLayouts/slideLayout62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a:xfrm>
            <a:off x="457200" y="1600200"/>
            <a:ext cx="8229600" cy="4525963"/>
          </a:xfrm>
          <a:prstGeom prst="rect">
            <a:avLst/>
          </a:prstGeom>
        </p:spPr>
        <p:txBody>
          <a:bodyPr vert="horz"/>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693971468"/>
      </p:ext>
    </p:extLst>
  </p:cSld>
  <p:clrMapOvr>
    <a:masterClrMapping/>
  </p:clrMapOvr>
  <p:transition/>
</p:sldLayout>
</file>

<file path=ppt/slideLayouts/slideLayout6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C47670B5-0BE8-7E4F-9081-806A10DE4872}" type="slidenum">
              <a:rPr lang="en-US"/>
              <a:pPr>
                <a:defRPr/>
              </a:pPr>
              <a:t>‹#›</a:t>
            </a:fld>
            <a:endParaRPr lang="en-US"/>
          </a:p>
        </p:txBody>
      </p:sp>
    </p:spTree>
    <p:extLst>
      <p:ext uri="{BB962C8B-B14F-4D97-AF65-F5344CB8AC3E}">
        <p14:creationId xmlns:p14="http://schemas.microsoft.com/office/powerpoint/2010/main" val="3921557297"/>
      </p:ext>
    </p:extLst>
  </p:cSld>
  <p:clrMapOvr>
    <a:masterClrMapping/>
  </p:clrMapOvr>
</p:sldLayout>
</file>

<file path=ppt/slideLayouts/slideLayout63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a:prstGeom prst="rect">
            <a:avLst/>
          </a:prstGeom>
        </p:spPr>
        <p:txBody>
          <a:bodyPr vert="horz"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Tree>
    <p:extLst>
      <p:ext uri="{BB962C8B-B14F-4D97-AF65-F5344CB8AC3E}">
        <p14:creationId xmlns:p14="http://schemas.microsoft.com/office/powerpoint/2010/main" val="3576271380"/>
      </p:ext>
    </p:extLst>
  </p:cSld>
  <p:clrMapOvr>
    <a:masterClrMapping/>
  </p:clrMapOvr>
  <p:transition/>
</p:sldLayout>
</file>

<file path=ppt/slideLayouts/slideLayout63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095452617"/>
      </p:ext>
    </p:extLst>
  </p:cSld>
  <p:clrMapOvr>
    <a:masterClrMapping/>
  </p:clrMapOvr>
  <p:transition/>
</p:sldLayout>
</file>

<file path=ppt/slideLayouts/slideLayout63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033229649"/>
      </p:ext>
    </p:extLst>
  </p:cSld>
  <p:clrMapOvr>
    <a:masterClrMapping/>
  </p:clrMapOvr>
  <p:transition/>
</p:sldLayout>
</file>

<file path=ppt/slideLayouts/slideLayout63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1162869229"/>
      </p:ext>
    </p:extLst>
  </p:cSld>
  <p:clrMapOvr>
    <a:masterClrMapping/>
  </p:clrMapOvr>
  <p:transition/>
</p:sldLayout>
</file>

<file path=ppt/slideLayouts/slideLayout63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653098544"/>
      </p:ext>
    </p:extLst>
  </p:cSld>
  <p:clrMapOvr>
    <a:masterClrMapping/>
  </p:clrMapOvr>
  <p:transition/>
</p:sldLayout>
</file>

<file path=ppt/slideLayouts/slideLayout63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a:prstGeom prst="rect">
            <a:avLst/>
          </a:prstGeom>
        </p:spPr>
        <p:txBody>
          <a:bodyPr vert="horz"/>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271237940"/>
      </p:ext>
    </p:extLst>
  </p:cSld>
  <p:clrMapOvr>
    <a:masterClrMapping/>
  </p:clrMapOvr>
  <p:transition/>
</p:sldLayout>
</file>

<file path=ppt/slideLayouts/slideLayout63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a:prstGeom prst="rect">
            <a:avLst/>
          </a:prstGeom>
        </p:spPr>
        <p:txBody>
          <a:bodyPr vert="horz"/>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sym typeface="Arial" charset="0"/>
            </a:endParaRPr>
          </a:p>
        </p:txBody>
      </p:sp>
      <p:sp>
        <p:nvSpPr>
          <p:cNvPr id="4" name="Text Placeholder 3"/>
          <p:cNvSpPr>
            <a:spLocks noGrp="1"/>
          </p:cNvSpPr>
          <p:nvPr>
            <p:ph type="body" sz="half" idx="2"/>
          </p:nvPr>
        </p:nvSpPr>
        <p:spPr>
          <a:xfrm>
            <a:off x="1792288" y="5367338"/>
            <a:ext cx="5486400" cy="804862"/>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1000579228"/>
      </p:ext>
    </p:extLst>
  </p:cSld>
  <p:clrMapOvr>
    <a:masterClrMapping/>
  </p:clrMapOvr>
  <p:transition/>
</p:sldLayout>
</file>

<file path=ppt/slideLayouts/slideLayout63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417913060"/>
      </p:ext>
    </p:extLst>
  </p:cSld>
  <p:clrMapOvr>
    <a:masterClrMapping/>
  </p:clrMapOvr>
  <p:transition/>
</p:sldLayout>
</file>

<file path=ppt/slideLayouts/slideLayout63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858000" y="-228600"/>
            <a:ext cx="2286000" cy="6354763"/>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0" y="-228600"/>
            <a:ext cx="6705600" cy="6354763"/>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600964101"/>
      </p:ext>
    </p:extLst>
  </p:cSld>
  <p:clrMapOvr>
    <a:masterClrMapping/>
  </p:clrMapOvr>
  <p:transition/>
</p:sldLayout>
</file>

<file path=ppt/slideLayouts/slideLayout63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68"/>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1069"/>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070"/>
          <p:cNvSpPr>
            <a:spLocks noGrp="1" noChangeArrowheads="1"/>
          </p:cNvSpPr>
          <p:nvPr>
            <p:ph type="sldNum" sz="quarter" idx="12"/>
          </p:nvPr>
        </p:nvSpPr>
        <p:spPr>
          <a:ln/>
        </p:spPr>
        <p:txBody>
          <a:bodyPr/>
          <a:lstStyle>
            <a:lvl1pPr>
              <a:defRPr/>
            </a:lvl1pPr>
          </a:lstStyle>
          <a:p>
            <a:pPr>
              <a:defRPr/>
            </a:pPr>
            <a:fld id="{1815FEDC-5BFD-F440-BB5B-548172FC4F91}"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275806513"/>
      </p:ext>
    </p:extLst>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F33E8107-6961-8040-A868-B8D9BA0A3B24}" type="slidenum">
              <a:rPr lang="en-US"/>
              <a:pPr>
                <a:defRPr/>
              </a:pPr>
              <a:t>‹#›</a:t>
            </a:fld>
            <a:endParaRPr lang="en-US"/>
          </a:p>
        </p:txBody>
      </p:sp>
    </p:spTree>
    <p:extLst>
      <p:ext uri="{BB962C8B-B14F-4D97-AF65-F5344CB8AC3E}">
        <p14:creationId xmlns:p14="http://schemas.microsoft.com/office/powerpoint/2010/main" val="59241120"/>
      </p:ext>
    </p:extLst>
  </p:cSld>
  <p:clrMapOvr>
    <a:masterClrMapping/>
  </p:clrMapOvr>
</p:sldLayout>
</file>

<file path=ppt/slideLayouts/slideLayout64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27"/>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4998" indent="0">
              <a:buNone/>
              <a:defRPr sz="1800"/>
            </a:lvl2pPr>
            <a:lvl3pPr marL="909996" indent="0">
              <a:buNone/>
              <a:defRPr sz="1600"/>
            </a:lvl3pPr>
            <a:lvl4pPr marL="1364972" indent="0">
              <a:buNone/>
              <a:defRPr sz="1400"/>
            </a:lvl4pPr>
            <a:lvl5pPr marL="1819980" indent="0">
              <a:buNone/>
              <a:defRPr sz="1400"/>
            </a:lvl5pPr>
            <a:lvl6pPr marL="2274953" indent="0">
              <a:buNone/>
              <a:defRPr sz="1400"/>
            </a:lvl6pPr>
            <a:lvl7pPr marL="2729942" indent="0">
              <a:buNone/>
              <a:defRPr sz="1400"/>
            </a:lvl7pPr>
            <a:lvl8pPr marL="3184932" indent="0">
              <a:buNone/>
              <a:defRPr sz="1400"/>
            </a:lvl8pPr>
            <a:lvl9pPr marL="3639924" indent="0">
              <a:buNone/>
              <a:defRPr sz="1400"/>
            </a:lvl9pPr>
          </a:lstStyle>
          <a:p>
            <a:pPr lvl="0"/>
            <a:r>
              <a:rPr lang="en-US"/>
              <a:t>Click to edit Master text styles</a:t>
            </a:r>
          </a:p>
        </p:txBody>
      </p:sp>
      <p:sp>
        <p:nvSpPr>
          <p:cNvPr id="4" name="Rectangle 1068"/>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1069"/>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070"/>
          <p:cNvSpPr>
            <a:spLocks noGrp="1" noChangeArrowheads="1"/>
          </p:cNvSpPr>
          <p:nvPr>
            <p:ph type="sldNum" sz="quarter" idx="12"/>
          </p:nvPr>
        </p:nvSpPr>
        <p:spPr>
          <a:ln/>
        </p:spPr>
        <p:txBody>
          <a:bodyPr/>
          <a:lstStyle>
            <a:lvl1pPr>
              <a:defRPr/>
            </a:lvl1pPr>
          </a:lstStyle>
          <a:p>
            <a:pPr>
              <a:defRPr/>
            </a:pPr>
            <a:fld id="{F5C8B137-8201-A14D-8EAB-788913F1FE34}"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812738834"/>
      </p:ext>
    </p:extLst>
  </p:cSld>
  <p:clrMapOvr>
    <a:masterClrMapping/>
  </p:clrMapOvr>
</p:sldLayout>
</file>

<file path=ppt/slideLayouts/slideLayout64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35"/>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35"/>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68"/>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1069"/>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1070"/>
          <p:cNvSpPr>
            <a:spLocks noGrp="1" noChangeArrowheads="1"/>
          </p:cNvSpPr>
          <p:nvPr>
            <p:ph type="sldNum" sz="quarter" idx="12"/>
          </p:nvPr>
        </p:nvSpPr>
        <p:spPr>
          <a:ln/>
        </p:spPr>
        <p:txBody>
          <a:bodyPr/>
          <a:lstStyle>
            <a:lvl1pPr>
              <a:defRPr/>
            </a:lvl1pPr>
          </a:lstStyle>
          <a:p>
            <a:pPr>
              <a:defRPr/>
            </a:pPr>
            <a:fld id="{0EF2ABAC-A42B-C148-9170-1B8C3DB06472}"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102857261"/>
      </p:ext>
    </p:extLst>
  </p:cSld>
  <p:clrMapOvr>
    <a:masterClrMapping/>
  </p:clrMapOvr>
</p:sldLayout>
</file>

<file path=ppt/slideLayouts/slideLayout64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1" y="1535113"/>
            <a:ext cx="4040188" cy="639762"/>
          </a:xfrm>
        </p:spPr>
        <p:txBody>
          <a:bodyPr anchor="b"/>
          <a:lstStyle>
            <a:lvl1pPr marL="0" indent="0">
              <a:buNone/>
              <a:defRPr sz="2400" b="1"/>
            </a:lvl1pPr>
            <a:lvl2pPr marL="454998" indent="0">
              <a:buNone/>
              <a:defRPr sz="2000" b="1"/>
            </a:lvl2pPr>
            <a:lvl3pPr marL="909996" indent="0">
              <a:buNone/>
              <a:defRPr sz="1800" b="1"/>
            </a:lvl3pPr>
            <a:lvl4pPr marL="1364972" indent="0">
              <a:buNone/>
              <a:defRPr sz="1600" b="1"/>
            </a:lvl4pPr>
            <a:lvl5pPr marL="1819980" indent="0">
              <a:buNone/>
              <a:defRPr sz="1600" b="1"/>
            </a:lvl5pPr>
            <a:lvl6pPr marL="2274953" indent="0">
              <a:buNone/>
              <a:defRPr sz="1600" b="1"/>
            </a:lvl6pPr>
            <a:lvl7pPr marL="2729942" indent="0">
              <a:buNone/>
              <a:defRPr sz="1600" b="1"/>
            </a:lvl7pPr>
            <a:lvl8pPr marL="3184932" indent="0">
              <a:buNone/>
              <a:defRPr sz="1600" b="1"/>
            </a:lvl8pPr>
            <a:lvl9pPr marL="3639924"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1"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86" y="1535113"/>
            <a:ext cx="4041775" cy="639762"/>
          </a:xfrm>
        </p:spPr>
        <p:txBody>
          <a:bodyPr anchor="b"/>
          <a:lstStyle>
            <a:lvl1pPr marL="0" indent="0">
              <a:buNone/>
              <a:defRPr sz="2400" b="1"/>
            </a:lvl1pPr>
            <a:lvl2pPr marL="454998" indent="0">
              <a:buNone/>
              <a:defRPr sz="2000" b="1"/>
            </a:lvl2pPr>
            <a:lvl3pPr marL="909996" indent="0">
              <a:buNone/>
              <a:defRPr sz="1800" b="1"/>
            </a:lvl3pPr>
            <a:lvl4pPr marL="1364972" indent="0">
              <a:buNone/>
              <a:defRPr sz="1600" b="1"/>
            </a:lvl4pPr>
            <a:lvl5pPr marL="1819980" indent="0">
              <a:buNone/>
              <a:defRPr sz="1600" b="1"/>
            </a:lvl5pPr>
            <a:lvl6pPr marL="2274953" indent="0">
              <a:buNone/>
              <a:defRPr sz="1600" b="1"/>
            </a:lvl6pPr>
            <a:lvl7pPr marL="2729942" indent="0">
              <a:buNone/>
              <a:defRPr sz="1600" b="1"/>
            </a:lvl7pPr>
            <a:lvl8pPr marL="3184932" indent="0">
              <a:buNone/>
              <a:defRPr sz="1600" b="1"/>
            </a:lvl8pPr>
            <a:lvl9pPr marL="3639924"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8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68"/>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1069"/>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9" name="Rectangle 1070"/>
          <p:cNvSpPr>
            <a:spLocks noGrp="1" noChangeArrowheads="1"/>
          </p:cNvSpPr>
          <p:nvPr>
            <p:ph type="sldNum" sz="quarter" idx="12"/>
          </p:nvPr>
        </p:nvSpPr>
        <p:spPr>
          <a:ln/>
        </p:spPr>
        <p:txBody>
          <a:bodyPr/>
          <a:lstStyle>
            <a:lvl1pPr>
              <a:defRPr/>
            </a:lvl1pPr>
          </a:lstStyle>
          <a:p>
            <a:pPr>
              <a:defRPr/>
            </a:pPr>
            <a:fld id="{6F655103-836A-C243-A26E-3555F6FA0692}"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367540878"/>
      </p:ext>
    </p:extLst>
  </p:cSld>
  <p:clrMapOvr>
    <a:masterClrMapping/>
  </p:clrMapOvr>
</p:sldLayout>
</file>

<file path=ppt/slideLayouts/slideLayout64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68"/>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4" name="Rectangle 1069"/>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5" name="Rectangle 1070"/>
          <p:cNvSpPr>
            <a:spLocks noGrp="1" noChangeArrowheads="1"/>
          </p:cNvSpPr>
          <p:nvPr>
            <p:ph type="sldNum" sz="quarter" idx="12"/>
          </p:nvPr>
        </p:nvSpPr>
        <p:spPr>
          <a:ln/>
        </p:spPr>
        <p:txBody>
          <a:bodyPr/>
          <a:lstStyle>
            <a:lvl1pPr>
              <a:defRPr/>
            </a:lvl1pPr>
          </a:lstStyle>
          <a:p>
            <a:pPr>
              <a:defRPr/>
            </a:pPr>
            <a:fld id="{951AF850-EDBD-F24C-995C-5DCE95EEFEEC}"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903972058"/>
      </p:ext>
    </p:extLst>
  </p:cSld>
  <p:clrMapOvr>
    <a:masterClrMapping/>
  </p:clrMapOvr>
</p:sldLayout>
</file>

<file path=ppt/slideLayouts/slideLayout64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68"/>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3" name="Rectangle 1069"/>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4" name="Rectangle 1070"/>
          <p:cNvSpPr>
            <a:spLocks noGrp="1" noChangeArrowheads="1"/>
          </p:cNvSpPr>
          <p:nvPr>
            <p:ph type="sldNum" sz="quarter" idx="12"/>
          </p:nvPr>
        </p:nvSpPr>
        <p:spPr>
          <a:ln/>
        </p:spPr>
        <p:txBody>
          <a:bodyPr/>
          <a:lstStyle>
            <a:lvl1pPr>
              <a:defRPr/>
            </a:lvl1pPr>
          </a:lstStyle>
          <a:p>
            <a:pPr>
              <a:defRPr/>
            </a:pPr>
            <a:fld id="{BC925C05-FB1A-E343-947F-6A20F044EBB9}"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287674020"/>
      </p:ext>
    </p:extLst>
  </p:cSld>
  <p:clrMapOvr>
    <a:masterClrMapping/>
  </p:clrMapOvr>
</p:sldLayout>
</file>

<file path=ppt/slideLayouts/slideLayout64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34"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86"/>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34" y="1435101"/>
            <a:ext cx="3008313" cy="4691063"/>
          </a:xfrm>
        </p:spPr>
        <p:txBody>
          <a:bodyPr/>
          <a:lstStyle>
            <a:lvl1pPr marL="0" indent="0">
              <a:buNone/>
              <a:defRPr sz="1400"/>
            </a:lvl1pPr>
            <a:lvl2pPr marL="454998" indent="0">
              <a:buNone/>
              <a:defRPr sz="1200"/>
            </a:lvl2pPr>
            <a:lvl3pPr marL="909996" indent="0">
              <a:buNone/>
              <a:defRPr sz="1000"/>
            </a:lvl3pPr>
            <a:lvl4pPr marL="1364972" indent="0">
              <a:buNone/>
              <a:defRPr sz="900"/>
            </a:lvl4pPr>
            <a:lvl5pPr marL="1819980" indent="0">
              <a:buNone/>
              <a:defRPr sz="900"/>
            </a:lvl5pPr>
            <a:lvl6pPr marL="2274953" indent="0">
              <a:buNone/>
              <a:defRPr sz="900"/>
            </a:lvl6pPr>
            <a:lvl7pPr marL="2729942" indent="0">
              <a:buNone/>
              <a:defRPr sz="900"/>
            </a:lvl7pPr>
            <a:lvl8pPr marL="3184932" indent="0">
              <a:buNone/>
              <a:defRPr sz="900"/>
            </a:lvl8pPr>
            <a:lvl9pPr marL="3639924" indent="0">
              <a:buNone/>
              <a:defRPr sz="900"/>
            </a:lvl9pPr>
          </a:lstStyle>
          <a:p>
            <a:pPr lvl="0"/>
            <a:r>
              <a:rPr lang="en-US"/>
              <a:t>Click to edit Master text styles</a:t>
            </a:r>
          </a:p>
        </p:txBody>
      </p:sp>
      <p:sp>
        <p:nvSpPr>
          <p:cNvPr id="5" name="Rectangle 1068"/>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1069"/>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1070"/>
          <p:cNvSpPr>
            <a:spLocks noGrp="1" noChangeArrowheads="1"/>
          </p:cNvSpPr>
          <p:nvPr>
            <p:ph type="sldNum" sz="quarter" idx="12"/>
          </p:nvPr>
        </p:nvSpPr>
        <p:spPr>
          <a:ln/>
        </p:spPr>
        <p:txBody>
          <a:bodyPr/>
          <a:lstStyle>
            <a:lvl1pPr>
              <a:defRPr/>
            </a:lvl1pPr>
          </a:lstStyle>
          <a:p>
            <a:pPr>
              <a:defRPr/>
            </a:pPr>
            <a:fld id="{30F4C216-2838-1043-AD18-E54ED4A4E9DB}"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587041939"/>
      </p:ext>
    </p:extLst>
  </p:cSld>
  <p:clrMapOvr>
    <a:masterClrMapping/>
  </p:clrMapOvr>
</p:sldLayout>
</file>

<file path=ppt/slideLayouts/slideLayout64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4998" indent="0">
              <a:buNone/>
              <a:defRPr sz="2800"/>
            </a:lvl2pPr>
            <a:lvl3pPr marL="909996" indent="0">
              <a:buNone/>
              <a:defRPr sz="2400"/>
            </a:lvl3pPr>
            <a:lvl4pPr marL="1364972" indent="0">
              <a:buNone/>
              <a:defRPr sz="2000"/>
            </a:lvl4pPr>
            <a:lvl5pPr marL="1819980" indent="0">
              <a:buNone/>
              <a:defRPr sz="2000"/>
            </a:lvl5pPr>
            <a:lvl6pPr marL="2274953" indent="0">
              <a:buNone/>
              <a:defRPr sz="2000"/>
            </a:lvl6pPr>
            <a:lvl7pPr marL="2729942" indent="0">
              <a:buNone/>
              <a:defRPr sz="2000"/>
            </a:lvl7pPr>
            <a:lvl8pPr marL="3184932" indent="0">
              <a:buNone/>
              <a:defRPr sz="2000"/>
            </a:lvl8pPr>
            <a:lvl9pPr marL="3639924"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4998" indent="0">
              <a:buNone/>
              <a:defRPr sz="1200"/>
            </a:lvl2pPr>
            <a:lvl3pPr marL="909996" indent="0">
              <a:buNone/>
              <a:defRPr sz="1000"/>
            </a:lvl3pPr>
            <a:lvl4pPr marL="1364972" indent="0">
              <a:buNone/>
              <a:defRPr sz="900"/>
            </a:lvl4pPr>
            <a:lvl5pPr marL="1819980" indent="0">
              <a:buNone/>
              <a:defRPr sz="900"/>
            </a:lvl5pPr>
            <a:lvl6pPr marL="2274953" indent="0">
              <a:buNone/>
              <a:defRPr sz="900"/>
            </a:lvl6pPr>
            <a:lvl7pPr marL="2729942" indent="0">
              <a:buNone/>
              <a:defRPr sz="900"/>
            </a:lvl7pPr>
            <a:lvl8pPr marL="3184932" indent="0">
              <a:buNone/>
              <a:defRPr sz="900"/>
            </a:lvl8pPr>
            <a:lvl9pPr marL="3639924" indent="0">
              <a:buNone/>
              <a:defRPr sz="900"/>
            </a:lvl9pPr>
          </a:lstStyle>
          <a:p>
            <a:pPr lvl="0"/>
            <a:r>
              <a:rPr lang="en-US"/>
              <a:t>Click to edit Master text styles</a:t>
            </a:r>
          </a:p>
        </p:txBody>
      </p:sp>
      <p:sp>
        <p:nvSpPr>
          <p:cNvPr id="5" name="Rectangle 1068"/>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1069"/>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1070"/>
          <p:cNvSpPr>
            <a:spLocks noGrp="1" noChangeArrowheads="1"/>
          </p:cNvSpPr>
          <p:nvPr>
            <p:ph type="sldNum" sz="quarter" idx="12"/>
          </p:nvPr>
        </p:nvSpPr>
        <p:spPr>
          <a:ln/>
        </p:spPr>
        <p:txBody>
          <a:bodyPr/>
          <a:lstStyle>
            <a:lvl1pPr>
              <a:defRPr/>
            </a:lvl1pPr>
          </a:lstStyle>
          <a:p>
            <a:pPr>
              <a:defRPr/>
            </a:pPr>
            <a:fld id="{1CC523AD-9297-E84C-8FB0-F0ADE7B5BB2F}"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06255012"/>
      </p:ext>
    </p:extLst>
  </p:cSld>
  <p:clrMapOvr>
    <a:masterClrMapping/>
  </p:clrMapOvr>
</p:sldLayout>
</file>

<file path=ppt/slideLayouts/slideLayout64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68"/>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1069"/>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070"/>
          <p:cNvSpPr>
            <a:spLocks noGrp="1" noChangeArrowheads="1"/>
          </p:cNvSpPr>
          <p:nvPr>
            <p:ph type="sldNum" sz="quarter" idx="12"/>
          </p:nvPr>
        </p:nvSpPr>
        <p:spPr>
          <a:ln/>
        </p:spPr>
        <p:txBody>
          <a:bodyPr/>
          <a:lstStyle>
            <a:lvl1pPr>
              <a:defRPr/>
            </a:lvl1pPr>
          </a:lstStyle>
          <a:p>
            <a:pPr>
              <a:defRPr/>
            </a:pPr>
            <a:fld id="{9FC1EE35-D303-E346-B276-46264E959617}"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4019045750"/>
      </p:ext>
    </p:extLst>
  </p:cSld>
  <p:clrMapOvr>
    <a:masterClrMapping/>
  </p:clrMapOvr>
</p:sldLayout>
</file>

<file path=ppt/slideLayouts/slideLayout64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5"/>
            <a:ext cx="2057400" cy="58531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5"/>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68"/>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1069"/>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070"/>
          <p:cNvSpPr>
            <a:spLocks noGrp="1" noChangeArrowheads="1"/>
          </p:cNvSpPr>
          <p:nvPr>
            <p:ph type="sldNum" sz="quarter" idx="12"/>
          </p:nvPr>
        </p:nvSpPr>
        <p:spPr>
          <a:ln/>
        </p:spPr>
        <p:txBody>
          <a:bodyPr/>
          <a:lstStyle>
            <a:lvl1pPr>
              <a:defRPr/>
            </a:lvl1pPr>
          </a:lstStyle>
          <a:p>
            <a:pPr>
              <a:defRPr/>
            </a:pPr>
            <a:fld id="{E37CF051-1FF7-1C43-9974-8F6B35EEADEA}"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211636741"/>
      </p:ext>
    </p:extLst>
  </p:cSld>
  <p:clrMapOvr>
    <a:masterClrMapping/>
  </p:clrMapOvr>
</p:sldLayout>
</file>

<file path=ppt/slideLayouts/slideLayout64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FFFFFF"/>
              </a:solidFill>
              <a:latin typeface="Arial Black"/>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latin typeface="Arial Black"/>
            </a:endParaRPr>
          </a:p>
        </p:txBody>
      </p:sp>
      <p:sp>
        <p:nvSpPr>
          <p:cNvPr id="6" name="Rectangle 6"/>
          <p:cNvSpPr>
            <a:spLocks noGrp="1" noChangeArrowheads="1"/>
          </p:cNvSpPr>
          <p:nvPr>
            <p:ph type="sldNum" sz="quarter" idx="12"/>
          </p:nvPr>
        </p:nvSpPr>
        <p:spPr>
          <a:ln/>
        </p:spPr>
        <p:txBody>
          <a:bodyPr/>
          <a:lstStyle>
            <a:lvl1pPr>
              <a:defRPr/>
            </a:lvl1pPr>
          </a:lstStyle>
          <a:p>
            <a:pPr>
              <a:defRPr/>
            </a:pPr>
            <a:fld id="{6837FD37-0D7B-8B45-865A-FFAA121A6C6A}"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368785145"/>
      </p:ext>
    </p:extLst>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00F51505-18CB-6845-8BD4-D97EB9BA45AB}" type="slidenum">
              <a:rPr lang="en-US"/>
              <a:pPr>
                <a:defRPr/>
              </a:pPr>
              <a:t>‹#›</a:t>
            </a:fld>
            <a:endParaRPr lang="en-US"/>
          </a:p>
        </p:txBody>
      </p:sp>
    </p:spTree>
    <p:extLst>
      <p:ext uri="{BB962C8B-B14F-4D97-AF65-F5344CB8AC3E}">
        <p14:creationId xmlns:p14="http://schemas.microsoft.com/office/powerpoint/2010/main" val="662780857"/>
      </p:ext>
    </p:extLst>
  </p:cSld>
  <p:clrMapOvr>
    <a:masterClrMapping/>
  </p:clrMapOvr>
</p:sldLayout>
</file>

<file path=ppt/slideLayouts/slideLayout65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FFFFFF"/>
              </a:solidFill>
              <a:latin typeface="Arial Black"/>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latin typeface="Arial Black"/>
            </a:endParaRPr>
          </a:p>
        </p:txBody>
      </p:sp>
      <p:sp>
        <p:nvSpPr>
          <p:cNvPr id="6" name="Rectangle 6"/>
          <p:cNvSpPr>
            <a:spLocks noGrp="1" noChangeArrowheads="1"/>
          </p:cNvSpPr>
          <p:nvPr>
            <p:ph type="sldNum" sz="quarter" idx="12"/>
          </p:nvPr>
        </p:nvSpPr>
        <p:spPr>
          <a:ln/>
        </p:spPr>
        <p:txBody>
          <a:bodyPr/>
          <a:lstStyle>
            <a:lvl1pPr>
              <a:defRPr/>
            </a:lvl1pPr>
          </a:lstStyle>
          <a:p>
            <a:pPr>
              <a:defRPr/>
            </a:pPr>
            <a:fld id="{0816ABF0-01F8-D845-AEDE-A0CDCAB0B4EB}"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952543941"/>
      </p:ext>
    </p:extLst>
  </p:cSld>
  <p:clrMapOvr>
    <a:masterClrMapping/>
  </p:clrMapOvr>
</p:sldLayout>
</file>

<file path=ppt/slideLayouts/slideLayout65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FFFFFF"/>
              </a:solidFill>
              <a:latin typeface="Arial Black"/>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latin typeface="Arial Black"/>
            </a:endParaRPr>
          </a:p>
        </p:txBody>
      </p:sp>
      <p:sp>
        <p:nvSpPr>
          <p:cNvPr id="6" name="Rectangle 6"/>
          <p:cNvSpPr>
            <a:spLocks noGrp="1" noChangeArrowheads="1"/>
          </p:cNvSpPr>
          <p:nvPr>
            <p:ph type="sldNum" sz="quarter" idx="12"/>
          </p:nvPr>
        </p:nvSpPr>
        <p:spPr>
          <a:ln/>
        </p:spPr>
        <p:txBody>
          <a:bodyPr/>
          <a:lstStyle>
            <a:lvl1pPr>
              <a:defRPr/>
            </a:lvl1pPr>
          </a:lstStyle>
          <a:p>
            <a:pPr>
              <a:defRPr/>
            </a:pPr>
            <a:fld id="{F1640772-611F-5F40-8D3D-B60C23DFFFD6}"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825998814"/>
      </p:ext>
    </p:extLst>
  </p:cSld>
  <p:clrMapOvr>
    <a:masterClrMapping/>
  </p:clrMapOvr>
</p:sldLayout>
</file>

<file path=ppt/slideLayouts/slideLayout65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FFFFFF"/>
              </a:solidFill>
              <a:latin typeface="Arial Black"/>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latin typeface="Arial Black"/>
            </a:endParaRPr>
          </a:p>
        </p:txBody>
      </p:sp>
      <p:sp>
        <p:nvSpPr>
          <p:cNvPr id="7" name="Rectangle 6"/>
          <p:cNvSpPr>
            <a:spLocks noGrp="1" noChangeArrowheads="1"/>
          </p:cNvSpPr>
          <p:nvPr>
            <p:ph type="sldNum" sz="quarter" idx="12"/>
          </p:nvPr>
        </p:nvSpPr>
        <p:spPr>
          <a:ln/>
        </p:spPr>
        <p:txBody>
          <a:bodyPr/>
          <a:lstStyle>
            <a:lvl1pPr>
              <a:defRPr/>
            </a:lvl1pPr>
          </a:lstStyle>
          <a:p>
            <a:pPr>
              <a:defRPr/>
            </a:pPr>
            <a:fld id="{EC27E4F4-5F74-1841-B97A-DDFA18D75CEB}"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019277358"/>
      </p:ext>
    </p:extLst>
  </p:cSld>
  <p:clrMapOvr>
    <a:masterClrMapping/>
  </p:clrMapOvr>
</p:sldLayout>
</file>

<file path=ppt/slideLayouts/slideLayout65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FFFFFF"/>
              </a:solidFill>
              <a:latin typeface="Arial Black"/>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latin typeface="Arial Black"/>
            </a:endParaRPr>
          </a:p>
        </p:txBody>
      </p:sp>
      <p:sp>
        <p:nvSpPr>
          <p:cNvPr id="9" name="Rectangle 6"/>
          <p:cNvSpPr>
            <a:spLocks noGrp="1" noChangeArrowheads="1"/>
          </p:cNvSpPr>
          <p:nvPr>
            <p:ph type="sldNum" sz="quarter" idx="12"/>
          </p:nvPr>
        </p:nvSpPr>
        <p:spPr>
          <a:ln/>
        </p:spPr>
        <p:txBody>
          <a:bodyPr/>
          <a:lstStyle>
            <a:lvl1pPr>
              <a:defRPr/>
            </a:lvl1pPr>
          </a:lstStyle>
          <a:p>
            <a:pPr>
              <a:defRPr/>
            </a:pPr>
            <a:fld id="{9D519FDB-DACE-5E45-9E70-8744DD579BD5}"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4102348904"/>
      </p:ext>
    </p:extLst>
  </p:cSld>
  <p:clrMapOvr>
    <a:masterClrMapping/>
  </p:clrMapOvr>
</p:sldLayout>
</file>

<file path=ppt/slideLayouts/slideLayout65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FFFFFF"/>
              </a:solidFill>
              <a:latin typeface="Arial Black"/>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latin typeface="Arial Black"/>
            </a:endParaRPr>
          </a:p>
        </p:txBody>
      </p:sp>
      <p:sp>
        <p:nvSpPr>
          <p:cNvPr id="5" name="Rectangle 6"/>
          <p:cNvSpPr>
            <a:spLocks noGrp="1" noChangeArrowheads="1"/>
          </p:cNvSpPr>
          <p:nvPr>
            <p:ph type="sldNum" sz="quarter" idx="12"/>
          </p:nvPr>
        </p:nvSpPr>
        <p:spPr>
          <a:ln/>
        </p:spPr>
        <p:txBody>
          <a:bodyPr/>
          <a:lstStyle>
            <a:lvl1pPr>
              <a:defRPr/>
            </a:lvl1pPr>
          </a:lstStyle>
          <a:p>
            <a:pPr>
              <a:defRPr/>
            </a:pPr>
            <a:fld id="{9B0315E8-F980-1D4D-BB1A-338F035B6AEB}"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373538811"/>
      </p:ext>
    </p:extLst>
  </p:cSld>
  <p:clrMapOvr>
    <a:masterClrMapping/>
  </p:clrMapOvr>
</p:sldLayout>
</file>

<file path=ppt/slideLayouts/slideLayout65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FFFFFF"/>
              </a:solidFill>
              <a:latin typeface="Arial Black"/>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latin typeface="Arial Black"/>
            </a:endParaRPr>
          </a:p>
        </p:txBody>
      </p:sp>
      <p:sp>
        <p:nvSpPr>
          <p:cNvPr id="4" name="Rectangle 6"/>
          <p:cNvSpPr>
            <a:spLocks noGrp="1" noChangeArrowheads="1"/>
          </p:cNvSpPr>
          <p:nvPr>
            <p:ph type="sldNum" sz="quarter" idx="12"/>
          </p:nvPr>
        </p:nvSpPr>
        <p:spPr>
          <a:ln/>
        </p:spPr>
        <p:txBody>
          <a:bodyPr/>
          <a:lstStyle>
            <a:lvl1pPr>
              <a:defRPr/>
            </a:lvl1pPr>
          </a:lstStyle>
          <a:p>
            <a:pPr>
              <a:defRPr/>
            </a:pPr>
            <a:fld id="{010E331C-E8F7-474D-A71A-999EEFAEDA05}"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222822894"/>
      </p:ext>
    </p:extLst>
  </p:cSld>
  <p:clrMapOvr>
    <a:masterClrMapping/>
  </p:clrMapOvr>
</p:sldLayout>
</file>

<file path=ppt/slideLayouts/slideLayout65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FFFFFF"/>
              </a:solidFill>
              <a:latin typeface="Arial Black"/>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latin typeface="Arial Black"/>
            </a:endParaRPr>
          </a:p>
        </p:txBody>
      </p:sp>
      <p:sp>
        <p:nvSpPr>
          <p:cNvPr id="7" name="Rectangle 6"/>
          <p:cNvSpPr>
            <a:spLocks noGrp="1" noChangeArrowheads="1"/>
          </p:cNvSpPr>
          <p:nvPr>
            <p:ph type="sldNum" sz="quarter" idx="12"/>
          </p:nvPr>
        </p:nvSpPr>
        <p:spPr>
          <a:ln/>
        </p:spPr>
        <p:txBody>
          <a:bodyPr/>
          <a:lstStyle>
            <a:lvl1pPr>
              <a:defRPr/>
            </a:lvl1pPr>
          </a:lstStyle>
          <a:p>
            <a:pPr>
              <a:defRPr/>
            </a:pPr>
            <a:fld id="{F9039653-314D-A74C-9033-C855E32A6175}"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1236799"/>
      </p:ext>
    </p:extLst>
  </p:cSld>
  <p:clrMapOvr>
    <a:masterClrMapping/>
  </p:clrMapOvr>
</p:sldLayout>
</file>

<file path=ppt/slideLayouts/slideLayout65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FFFFFF"/>
              </a:solidFill>
              <a:latin typeface="Arial Black"/>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latin typeface="Arial Black"/>
            </a:endParaRPr>
          </a:p>
        </p:txBody>
      </p:sp>
      <p:sp>
        <p:nvSpPr>
          <p:cNvPr id="7" name="Rectangle 6"/>
          <p:cNvSpPr>
            <a:spLocks noGrp="1" noChangeArrowheads="1"/>
          </p:cNvSpPr>
          <p:nvPr>
            <p:ph type="sldNum" sz="quarter" idx="12"/>
          </p:nvPr>
        </p:nvSpPr>
        <p:spPr>
          <a:ln/>
        </p:spPr>
        <p:txBody>
          <a:bodyPr/>
          <a:lstStyle>
            <a:lvl1pPr>
              <a:defRPr/>
            </a:lvl1pPr>
          </a:lstStyle>
          <a:p>
            <a:pPr>
              <a:defRPr/>
            </a:pPr>
            <a:fld id="{5206D930-43FB-6540-AD51-173907E3A3E3}"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815219054"/>
      </p:ext>
    </p:extLst>
  </p:cSld>
  <p:clrMapOvr>
    <a:masterClrMapping/>
  </p:clrMapOvr>
</p:sldLayout>
</file>

<file path=ppt/slideLayouts/slideLayout65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FFFFFF"/>
              </a:solidFill>
              <a:latin typeface="Arial Black"/>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latin typeface="Arial Black"/>
            </a:endParaRPr>
          </a:p>
        </p:txBody>
      </p:sp>
      <p:sp>
        <p:nvSpPr>
          <p:cNvPr id="6" name="Rectangle 6"/>
          <p:cNvSpPr>
            <a:spLocks noGrp="1" noChangeArrowheads="1"/>
          </p:cNvSpPr>
          <p:nvPr>
            <p:ph type="sldNum" sz="quarter" idx="12"/>
          </p:nvPr>
        </p:nvSpPr>
        <p:spPr>
          <a:ln/>
        </p:spPr>
        <p:txBody>
          <a:bodyPr/>
          <a:lstStyle>
            <a:lvl1pPr>
              <a:defRPr/>
            </a:lvl1pPr>
          </a:lstStyle>
          <a:p>
            <a:pPr>
              <a:defRPr/>
            </a:pPr>
            <a:fld id="{0C839FC6-D80D-6442-BFCC-688853C78224}"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884854679"/>
      </p:ext>
    </p:extLst>
  </p:cSld>
  <p:clrMapOvr>
    <a:masterClrMapping/>
  </p:clrMapOvr>
</p:sldLayout>
</file>

<file path=ppt/slideLayouts/slideLayout65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FFFFFF"/>
              </a:solidFill>
              <a:latin typeface="Arial Black"/>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latin typeface="Arial Black"/>
            </a:endParaRPr>
          </a:p>
        </p:txBody>
      </p:sp>
      <p:sp>
        <p:nvSpPr>
          <p:cNvPr id="6" name="Rectangle 6"/>
          <p:cNvSpPr>
            <a:spLocks noGrp="1" noChangeArrowheads="1"/>
          </p:cNvSpPr>
          <p:nvPr>
            <p:ph type="sldNum" sz="quarter" idx="12"/>
          </p:nvPr>
        </p:nvSpPr>
        <p:spPr>
          <a:ln/>
        </p:spPr>
        <p:txBody>
          <a:bodyPr/>
          <a:lstStyle>
            <a:lvl1pPr>
              <a:defRPr/>
            </a:lvl1pPr>
          </a:lstStyle>
          <a:p>
            <a:pPr>
              <a:defRPr/>
            </a:pPr>
            <a:fld id="{4BEEC028-E1AC-C047-954D-DA3997281488}"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339776251"/>
      </p:ext>
    </p:extLst>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9ED0755D-9FCF-4048-BE44-5ECF668B2182}" type="slidenum">
              <a:rPr lang="en-US"/>
              <a:pPr>
                <a:defRPr/>
              </a:pPr>
              <a:t>‹#›</a:t>
            </a:fld>
            <a:endParaRPr lang="en-US"/>
          </a:p>
        </p:txBody>
      </p:sp>
    </p:spTree>
    <p:extLst>
      <p:ext uri="{BB962C8B-B14F-4D97-AF65-F5344CB8AC3E}">
        <p14:creationId xmlns:p14="http://schemas.microsoft.com/office/powerpoint/2010/main" val="939620099"/>
      </p:ext>
    </p:extLst>
  </p:cSld>
  <p:clrMapOvr>
    <a:masterClrMapping/>
  </p:clrMapOvr>
</p:sldLayout>
</file>

<file path=ppt/slideLayouts/slideLayout660.xml><?xml version="1.0" encoding="utf-8"?>
<p:sldLayout xmlns:a="http://schemas.openxmlformats.org/drawingml/2006/main" xmlns:r="http://schemas.openxmlformats.org/officeDocument/2006/relationships" xmlns:p="http://schemas.openxmlformats.org/presentationml/2006/main" type="twoObjOverTx" preserve="1">
  <p:cSld name="Title and 2 Content over Tex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half" idx="3"/>
          </p:nvPr>
        </p:nvSpPr>
        <p:spPr>
          <a:xfrm>
            <a:off x="685800" y="4114800"/>
            <a:ext cx="77724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a:ln/>
        </p:spPr>
        <p:txBody>
          <a:bodyPr/>
          <a:lstStyle>
            <a:lvl1pPr>
              <a:defRPr/>
            </a:lvl1pPr>
          </a:lstStyle>
          <a:p>
            <a:pPr>
              <a:defRPr/>
            </a:pPr>
            <a:endParaRPr lang="en-US">
              <a:solidFill>
                <a:srgbClr val="FFFFFF"/>
              </a:solidFill>
              <a:latin typeface="Arial Black"/>
            </a:endParaRPr>
          </a:p>
        </p:txBody>
      </p:sp>
      <p:sp>
        <p:nvSpPr>
          <p:cNvPr id="7"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latin typeface="Arial Black"/>
            </a:endParaRPr>
          </a:p>
        </p:txBody>
      </p:sp>
      <p:sp>
        <p:nvSpPr>
          <p:cNvPr id="8" name="Rectangle 6"/>
          <p:cNvSpPr>
            <a:spLocks noGrp="1" noChangeArrowheads="1"/>
          </p:cNvSpPr>
          <p:nvPr>
            <p:ph type="sldNum" sz="quarter" idx="12"/>
          </p:nvPr>
        </p:nvSpPr>
        <p:spPr>
          <a:ln/>
        </p:spPr>
        <p:txBody>
          <a:bodyPr/>
          <a:lstStyle>
            <a:lvl1pPr>
              <a:defRPr/>
            </a:lvl1pPr>
          </a:lstStyle>
          <a:p>
            <a:pPr>
              <a:defRPr/>
            </a:pPr>
            <a:fld id="{017152E1-34B1-9444-A6CD-A865810000CD}"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540047860"/>
      </p:ext>
    </p:extLst>
  </p:cSld>
  <p:clrMapOvr>
    <a:masterClrMapping/>
  </p:clrMapOvr>
</p:sldLayout>
</file>

<file path=ppt/slideLayouts/slideLayout66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a:lvl1pPr>
            <a:lvl2pPr marL="456726" indent="0" algn="ctr">
              <a:buNone/>
              <a:defRPr/>
            </a:lvl2pPr>
            <a:lvl3pPr marL="913455" indent="0" algn="ctr">
              <a:buNone/>
              <a:defRPr/>
            </a:lvl3pPr>
            <a:lvl4pPr marL="1370172" indent="0" algn="ctr">
              <a:buNone/>
              <a:defRPr/>
            </a:lvl4pPr>
            <a:lvl5pPr marL="1826907" indent="0" algn="ctr">
              <a:buNone/>
              <a:defRPr/>
            </a:lvl5pPr>
            <a:lvl6pPr marL="2283619" indent="0" algn="ctr">
              <a:buNone/>
              <a:defRPr/>
            </a:lvl6pPr>
            <a:lvl7pPr marL="2740344" indent="0" algn="ctr">
              <a:buNone/>
              <a:defRPr/>
            </a:lvl7pPr>
            <a:lvl8pPr marL="3197066" indent="0" algn="ctr">
              <a:buNone/>
              <a:defRPr/>
            </a:lvl8pPr>
            <a:lvl9pPr marL="3653791"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B070F928-4069-304E-B17C-8E211E357B9D}" type="slidenum">
              <a:rPr lang="en-US"/>
              <a:pPr>
                <a:defRPr/>
              </a:pPr>
              <a:t>‹#›</a:t>
            </a:fld>
            <a:endParaRPr lang="en-US"/>
          </a:p>
        </p:txBody>
      </p:sp>
    </p:spTree>
    <p:extLst>
      <p:ext uri="{BB962C8B-B14F-4D97-AF65-F5344CB8AC3E}">
        <p14:creationId xmlns:p14="http://schemas.microsoft.com/office/powerpoint/2010/main" val="15915763"/>
      </p:ext>
    </p:extLst>
  </p:cSld>
  <p:clrMapOvr>
    <a:masterClrMapping/>
  </p:clrMapOvr>
</p:sldLayout>
</file>

<file path=ppt/slideLayouts/slideLayout66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42872613-69EE-A943-8D39-EA29EAF2AB44}" type="slidenum">
              <a:rPr lang="en-US"/>
              <a:pPr>
                <a:defRPr/>
              </a:pPr>
              <a:t>‹#›</a:t>
            </a:fld>
            <a:endParaRPr lang="en-US"/>
          </a:p>
        </p:txBody>
      </p:sp>
    </p:spTree>
    <p:extLst>
      <p:ext uri="{BB962C8B-B14F-4D97-AF65-F5344CB8AC3E}">
        <p14:creationId xmlns:p14="http://schemas.microsoft.com/office/powerpoint/2010/main" val="2602522570"/>
      </p:ext>
    </p:extLst>
  </p:cSld>
  <p:clrMapOvr>
    <a:masterClrMapping/>
  </p:clrMapOvr>
</p:sldLayout>
</file>

<file path=ppt/slideLayouts/slideLayout66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6726" indent="0">
              <a:buNone/>
              <a:defRPr sz="1800"/>
            </a:lvl2pPr>
            <a:lvl3pPr marL="913455" indent="0">
              <a:buNone/>
              <a:defRPr sz="1600"/>
            </a:lvl3pPr>
            <a:lvl4pPr marL="1370172" indent="0">
              <a:buNone/>
              <a:defRPr sz="1400"/>
            </a:lvl4pPr>
            <a:lvl5pPr marL="1826907" indent="0">
              <a:buNone/>
              <a:defRPr sz="1400"/>
            </a:lvl5pPr>
            <a:lvl6pPr marL="2283619" indent="0">
              <a:buNone/>
              <a:defRPr sz="1400"/>
            </a:lvl6pPr>
            <a:lvl7pPr marL="2740344" indent="0">
              <a:buNone/>
              <a:defRPr sz="1400"/>
            </a:lvl7pPr>
            <a:lvl8pPr marL="3197066" indent="0">
              <a:buNone/>
              <a:defRPr sz="1400"/>
            </a:lvl8pPr>
            <a:lvl9pPr marL="3653791"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48E16A76-9393-104C-AD02-146D08512A38}" type="slidenum">
              <a:rPr lang="en-US"/>
              <a:pPr>
                <a:defRPr/>
              </a:pPr>
              <a:t>‹#›</a:t>
            </a:fld>
            <a:endParaRPr lang="en-US"/>
          </a:p>
        </p:txBody>
      </p:sp>
    </p:spTree>
    <p:extLst>
      <p:ext uri="{BB962C8B-B14F-4D97-AF65-F5344CB8AC3E}">
        <p14:creationId xmlns:p14="http://schemas.microsoft.com/office/powerpoint/2010/main" val="3725922077"/>
      </p:ext>
    </p:extLst>
  </p:cSld>
  <p:clrMapOvr>
    <a:masterClrMapping/>
  </p:clrMapOvr>
</p:sldLayout>
</file>

<file path=ppt/slideLayouts/slideLayout66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7E621526-1663-0B42-BB24-D838280797F3}" type="slidenum">
              <a:rPr lang="en-US"/>
              <a:pPr>
                <a:defRPr/>
              </a:pPr>
              <a:t>‹#›</a:t>
            </a:fld>
            <a:endParaRPr lang="en-US"/>
          </a:p>
        </p:txBody>
      </p:sp>
    </p:spTree>
    <p:extLst>
      <p:ext uri="{BB962C8B-B14F-4D97-AF65-F5344CB8AC3E}">
        <p14:creationId xmlns:p14="http://schemas.microsoft.com/office/powerpoint/2010/main" val="199683041"/>
      </p:ext>
    </p:extLst>
  </p:cSld>
  <p:clrMapOvr>
    <a:masterClrMapping/>
  </p:clrMapOvr>
</p:sldLayout>
</file>

<file path=ppt/slideLayouts/slideLayout66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6726" indent="0">
              <a:buNone/>
              <a:defRPr sz="2000" b="1"/>
            </a:lvl2pPr>
            <a:lvl3pPr marL="913455" indent="0">
              <a:buNone/>
              <a:defRPr sz="1800" b="1"/>
            </a:lvl3pPr>
            <a:lvl4pPr marL="1370172" indent="0">
              <a:buNone/>
              <a:defRPr sz="1600" b="1"/>
            </a:lvl4pPr>
            <a:lvl5pPr marL="1826907" indent="0">
              <a:buNone/>
              <a:defRPr sz="1600" b="1"/>
            </a:lvl5pPr>
            <a:lvl6pPr marL="2283619" indent="0">
              <a:buNone/>
              <a:defRPr sz="1600" b="1"/>
            </a:lvl6pPr>
            <a:lvl7pPr marL="2740344" indent="0">
              <a:buNone/>
              <a:defRPr sz="1600" b="1"/>
            </a:lvl7pPr>
            <a:lvl8pPr marL="3197066" indent="0">
              <a:buNone/>
              <a:defRPr sz="1600" b="1"/>
            </a:lvl8pPr>
            <a:lvl9pPr marL="3653791"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46" y="1535113"/>
            <a:ext cx="4041775" cy="639762"/>
          </a:xfrm>
        </p:spPr>
        <p:txBody>
          <a:bodyPr anchor="b"/>
          <a:lstStyle>
            <a:lvl1pPr marL="0" indent="0">
              <a:buNone/>
              <a:defRPr sz="2400" b="1"/>
            </a:lvl1pPr>
            <a:lvl2pPr marL="456726" indent="0">
              <a:buNone/>
              <a:defRPr sz="2000" b="1"/>
            </a:lvl2pPr>
            <a:lvl3pPr marL="913455" indent="0">
              <a:buNone/>
              <a:defRPr sz="1800" b="1"/>
            </a:lvl3pPr>
            <a:lvl4pPr marL="1370172" indent="0">
              <a:buNone/>
              <a:defRPr sz="1600" b="1"/>
            </a:lvl4pPr>
            <a:lvl5pPr marL="1826907" indent="0">
              <a:buNone/>
              <a:defRPr sz="1600" b="1"/>
            </a:lvl5pPr>
            <a:lvl6pPr marL="2283619" indent="0">
              <a:buNone/>
              <a:defRPr sz="1600" b="1"/>
            </a:lvl6pPr>
            <a:lvl7pPr marL="2740344" indent="0">
              <a:buNone/>
              <a:defRPr sz="1600" b="1"/>
            </a:lvl7pPr>
            <a:lvl8pPr marL="3197066" indent="0">
              <a:buNone/>
              <a:defRPr sz="1600" b="1"/>
            </a:lvl8pPr>
            <a:lvl9pPr marL="3653791"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4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2E0B4C67-BCB2-CF4A-96E9-9A2EBB870B4A}" type="slidenum">
              <a:rPr lang="en-US"/>
              <a:pPr>
                <a:defRPr/>
              </a:pPr>
              <a:t>‹#›</a:t>
            </a:fld>
            <a:endParaRPr lang="en-US"/>
          </a:p>
        </p:txBody>
      </p:sp>
    </p:spTree>
    <p:extLst>
      <p:ext uri="{BB962C8B-B14F-4D97-AF65-F5344CB8AC3E}">
        <p14:creationId xmlns:p14="http://schemas.microsoft.com/office/powerpoint/2010/main" val="302208035"/>
      </p:ext>
    </p:extLst>
  </p:cSld>
  <p:clrMapOvr>
    <a:masterClrMapping/>
  </p:clrMapOvr>
</p:sldLayout>
</file>

<file path=ppt/slideLayouts/slideLayout66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BED746CD-8E19-EE4F-B7D1-A926C74F0E8F}" type="slidenum">
              <a:rPr lang="en-US"/>
              <a:pPr>
                <a:defRPr/>
              </a:pPr>
              <a:t>‹#›</a:t>
            </a:fld>
            <a:endParaRPr lang="en-US"/>
          </a:p>
        </p:txBody>
      </p:sp>
    </p:spTree>
    <p:extLst>
      <p:ext uri="{BB962C8B-B14F-4D97-AF65-F5344CB8AC3E}">
        <p14:creationId xmlns:p14="http://schemas.microsoft.com/office/powerpoint/2010/main" val="3141290128"/>
      </p:ext>
    </p:extLst>
  </p:cSld>
  <p:clrMapOvr>
    <a:masterClrMapping/>
  </p:clrMapOvr>
</p:sldLayout>
</file>

<file path=ppt/slideLayouts/slideLayout66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C36120C6-8B08-7D43-B34B-90F224A6E68B}" type="slidenum">
              <a:rPr lang="en-US"/>
              <a:pPr>
                <a:defRPr/>
              </a:pPr>
              <a:t>‹#›</a:t>
            </a:fld>
            <a:endParaRPr lang="en-US"/>
          </a:p>
        </p:txBody>
      </p:sp>
    </p:spTree>
    <p:extLst>
      <p:ext uri="{BB962C8B-B14F-4D97-AF65-F5344CB8AC3E}">
        <p14:creationId xmlns:p14="http://schemas.microsoft.com/office/powerpoint/2010/main" val="649955318"/>
      </p:ext>
    </p:extLst>
  </p:cSld>
  <p:clrMapOvr>
    <a:masterClrMapping/>
  </p:clrMapOvr>
</p:sldLayout>
</file>

<file path=ppt/slideLayouts/slideLayout66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21"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71"/>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21" y="1435101"/>
            <a:ext cx="3008313" cy="4691063"/>
          </a:xfrm>
        </p:spPr>
        <p:txBody>
          <a:bodyPr/>
          <a:lstStyle>
            <a:lvl1pPr marL="0" indent="0">
              <a:buNone/>
              <a:defRPr sz="1400"/>
            </a:lvl1pPr>
            <a:lvl2pPr marL="456726" indent="0">
              <a:buNone/>
              <a:defRPr sz="1200"/>
            </a:lvl2pPr>
            <a:lvl3pPr marL="913455" indent="0">
              <a:buNone/>
              <a:defRPr sz="1000"/>
            </a:lvl3pPr>
            <a:lvl4pPr marL="1370172" indent="0">
              <a:buNone/>
              <a:defRPr sz="900"/>
            </a:lvl4pPr>
            <a:lvl5pPr marL="1826907" indent="0">
              <a:buNone/>
              <a:defRPr sz="900"/>
            </a:lvl5pPr>
            <a:lvl6pPr marL="2283619" indent="0">
              <a:buNone/>
              <a:defRPr sz="900"/>
            </a:lvl6pPr>
            <a:lvl7pPr marL="2740344" indent="0">
              <a:buNone/>
              <a:defRPr sz="900"/>
            </a:lvl7pPr>
            <a:lvl8pPr marL="3197066" indent="0">
              <a:buNone/>
              <a:defRPr sz="900"/>
            </a:lvl8pPr>
            <a:lvl9pPr marL="3653791"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531B1622-E29B-8B4E-9EE8-5036E5F3712F}" type="slidenum">
              <a:rPr lang="en-US"/>
              <a:pPr>
                <a:defRPr/>
              </a:pPr>
              <a:t>‹#›</a:t>
            </a:fld>
            <a:endParaRPr lang="en-US"/>
          </a:p>
        </p:txBody>
      </p:sp>
    </p:spTree>
    <p:extLst>
      <p:ext uri="{BB962C8B-B14F-4D97-AF65-F5344CB8AC3E}">
        <p14:creationId xmlns:p14="http://schemas.microsoft.com/office/powerpoint/2010/main" val="493283296"/>
      </p:ext>
    </p:extLst>
  </p:cSld>
  <p:clrMapOvr>
    <a:masterClrMapping/>
  </p:clrMapOvr>
</p:sldLayout>
</file>

<file path=ppt/slideLayouts/slideLayout66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6726" indent="0">
              <a:buNone/>
              <a:defRPr sz="2800"/>
            </a:lvl2pPr>
            <a:lvl3pPr marL="913455" indent="0">
              <a:buNone/>
              <a:defRPr sz="2400"/>
            </a:lvl3pPr>
            <a:lvl4pPr marL="1370172" indent="0">
              <a:buNone/>
              <a:defRPr sz="2000"/>
            </a:lvl4pPr>
            <a:lvl5pPr marL="1826907" indent="0">
              <a:buNone/>
              <a:defRPr sz="2000"/>
            </a:lvl5pPr>
            <a:lvl6pPr marL="2283619" indent="0">
              <a:buNone/>
              <a:defRPr sz="2000"/>
            </a:lvl6pPr>
            <a:lvl7pPr marL="2740344" indent="0">
              <a:buNone/>
              <a:defRPr sz="2000"/>
            </a:lvl7pPr>
            <a:lvl8pPr marL="3197066" indent="0">
              <a:buNone/>
              <a:defRPr sz="2000"/>
            </a:lvl8pPr>
            <a:lvl9pPr marL="3653791"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726" indent="0">
              <a:buNone/>
              <a:defRPr sz="1200"/>
            </a:lvl2pPr>
            <a:lvl3pPr marL="913455" indent="0">
              <a:buNone/>
              <a:defRPr sz="1000"/>
            </a:lvl3pPr>
            <a:lvl4pPr marL="1370172" indent="0">
              <a:buNone/>
              <a:defRPr sz="900"/>
            </a:lvl4pPr>
            <a:lvl5pPr marL="1826907" indent="0">
              <a:buNone/>
              <a:defRPr sz="900"/>
            </a:lvl5pPr>
            <a:lvl6pPr marL="2283619" indent="0">
              <a:buNone/>
              <a:defRPr sz="900"/>
            </a:lvl6pPr>
            <a:lvl7pPr marL="2740344" indent="0">
              <a:buNone/>
              <a:defRPr sz="900"/>
            </a:lvl7pPr>
            <a:lvl8pPr marL="3197066" indent="0">
              <a:buNone/>
              <a:defRPr sz="900"/>
            </a:lvl8pPr>
            <a:lvl9pPr marL="3653791"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4AD11105-AAD1-F54E-8DE0-C18EB50BBA1B}" type="slidenum">
              <a:rPr lang="en-US"/>
              <a:pPr>
                <a:defRPr/>
              </a:pPr>
              <a:t>‹#›</a:t>
            </a:fld>
            <a:endParaRPr lang="en-US"/>
          </a:p>
        </p:txBody>
      </p:sp>
    </p:spTree>
    <p:extLst>
      <p:ext uri="{BB962C8B-B14F-4D97-AF65-F5344CB8AC3E}">
        <p14:creationId xmlns:p14="http://schemas.microsoft.com/office/powerpoint/2010/main" val="2509499759"/>
      </p:ext>
    </p:extLst>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47D4543F-714F-C24E-AEAC-E32ED660EA99}" type="slidenum">
              <a:rPr lang="en-US"/>
              <a:pPr>
                <a:defRPr/>
              </a:pPr>
              <a:t>‹#›</a:t>
            </a:fld>
            <a:endParaRPr lang="en-US"/>
          </a:p>
        </p:txBody>
      </p:sp>
    </p:spTree>
    <p:extLst>
      <p:ext uri="{BB962C8B-B14F-4D97-AF65-F5344CB8AC3E}">
        <p14:creationId xmlns:p14="http://schemas.microsoft.com/office/powerpoint/2010/main" val="3329261850"/>
      </p:ext>
    </p:extLst>
  </p:cSld>
  <p:clrMapOvr>
    <a:masterClrMapping/>
  </p:clrMapOvr>
</p:sldLayout>
</file>

<file path=ppt/slideLayouts/slideLayout67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086409B2-655E-FD49-8A7C-E7ED1596896B}" type="slidenum">
              <a:rPr lang="en-US"/>
              <a:pPr>
                <a:defRPr/>
              </a:pPr>
              <a:t>‹#›</a:t>
            </a:fld>
            <a:endParaRPr lang="en-US"/>
          </a:p>
        </p:txBody>
      </p:sp>
    </p:spTree>
    <p:extLst>
      <p:ext uri="{BB962C8B-B14F-4D97-AF65-F5344CB8AC3E}">
        <p14:creationId xmlns:p14="http://schemas.microsoft.com/office/powerpoint/2010/main" val="48967776"/>
      </p:ext>
    </p:extLst>
  </p:cSld>
  <p:clrMapOvr>
    <a:masterClrMapping/>
  </p:clrMapOvr>
</p:sldLayout>
</file>

<file path=ppt/slideLayouts/slideLayout67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479332A9-5BCA-3E4E-A79D-91DA622AB63A}" type="slidenum">
              <a:rPr lang="en-US"/>
              <a:pPr>
                <a:defRPr/>
              </a:pPr>
              <a:t>‹#›</a:t>
            </a:fld>
            <a:endParaRPr lang="en-US"/>
          </a:p>
        </p:txBody>
      </p:sp>
    </p:spTree>
    <p:extLst>
      <p:ext uri="{BB962C8B-B14F-4D97-AF65-F5344CB8AC3E}">
        <p14:creationId xmlns:p14="http://schemas.microsoft.com/office/powerpoint/2010/main" val="2040191020"/>
      </p:ext>
    </p:extLst>
  </p:cSld>
  <p:clrMapOvr>
    <a:masterClrMapping/>
  </p:clrMapOvr>
</p:sldLayout>
</file>

<file path=ppt/slideLayouts/slideLayout672.xml><?xml version="1.0" encoding="utf-8"?>
<p:sldLayout xmlns:a="http://schemas.openxmlformats.org/drawingml/2006/main" xmlns:r="http://schemas.openxmlformats.org/officeDocument/2006/relationships" xmlns:p="http://schemas.openxmlformats.org/presentationml/2006/main" type="twoObjOverTx" preserve="1">
  <p:cSld name="Title and 2 Content over Tex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half" idx="3"/>
          </p:nvPr>
        </p:nvSpPr>
        <p:spPr>
          <a:xfrm>
            <a:off x="685800" y="4114800"/>
            <a:ext cx="77724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a:ln/>
        </p:spPr>
        <p:txBody>
          <a:bodyPr/>
          <a:lstStyle>
            <a:lvl1pPr>
              <a:defRPr/>
            </a:lvl1pPr>
          </a:lstStyle>
          <a:p>
            <a:pPr>
              <a:defRPr/>
            </a:pPr>
            <a:endParaRPr lang="en-US"/>
          </a:p>
        </p:txBody>
      </p:sp>
      <p:sp>
        <p:nvSpPr>
          <p:cNvPr id="7" name="Rectangle 5"/>
          <p:cNvSpPr>
            <a:spLocks noGrp="1" noChangeArrowheads="1"/>
          </p:cNvSpPr>
          <p:nvPr>
            <p:ph type="ftr" sz="quarter" idx="11"/>
          </p:nvPr>
        </p:nvSpPr>
        <p:spPr>
          <a:ln/>
        </p:spPr>
        <p:txBody>
          <a:bodyPr/>
          <a:lstStyle>
            <a:lvl1pPr>
              <a:defRPr/>
            </a:lvl1pPr>
          </a:lstStyle>
          <a:p>
            <a:pPr>
              <a:defRPr/>
            </a:pPr>
            <a:endParaRPr lang="en-US"/>
          </a:p>
        </p:txBody>
      </p:sp>
      <p:sp>
        <p:nvSpPr>
          <p:cNvPr id="8" name="Rectangle 6"/>
          <p:cNvSpPr>
            <a:spLocks noGrp="1" noChangeArrowheads="1"/>
          </p:cNvSpPr>
          <p:nvPr>
            <p:ph type="sldNum" sz="quarter" idx="12"/>
          </p:nvPr>
        </p:nvSpPr>
        <p:spPr>
          <a:ln/>
        </p:spPr>
        <p:txBody>
          <a:bodyPr/>
          <a:lstStyle>
            <a:lvl1pPr>
              <a:defRPr/>
            </a:lvl1pPr>
          </a:lstStyle>
          <a:p>
            <a:pPr>
              <a:defRPr/>
            </a:pPr>
            <a:fld id="{40AD8310-EEA4-6641-9202-5F6C21CFD061}" type="slidenum">
              <a:rPr lang="en-US"/>
              <a:pPr>
                <a:defRPr/>
              </a:pPr>
              <a:t>‹#›</a:t>
            </a:fld>
            <a:endParaRPr lang="en-US"/>
          </a:p>
        </p:txBody>
      </p:sp>
    </p:spTree>
    <p:extLst>
      <p:ext uri="{BB962C8B-B14F-4D97-AF65-F5344CB8AC3E}">
        <p14:creationId xmlns:p14="http://schemas.microsoft.com/office/powerpoint/2010/main" val="657806505"/>
      </p:ext>
    </p:extLst>
  </p:cSld>
  <p:clrMapOvr>
    <a:masterClrMapping/>
  </p:clrMapOvr>
</p:sldLayout>
</file>

<file path=ppt/slideLayouts/slideLayout67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a:extLst>
              <a:ext uri="{FF2B5EF4-FFF2-40B4-BE49-F238E27FC236}">
                <a16:creationId xmlns:a16="http://schemas.microsoft.com/office/drawing/2014/main" id="{7C292B36-C9C5-A048-9BFA-D4804995D77C}"/>
              </a:ext>
            </a:extLst>
          </p:cNvPr>
          <p:cNvSpPr>
            <a:spLocks noGrp="1" noChangeArrowheads="1"/>
          </p:cNvSpPr>
          <p:nvPr>
            <p:ph type="dt" sz="half" idx="10"/>
          </p:nvPr>
        </p:nvSpPr>
        <p:spPr>
          <a:ln/>
        </p:spPr>
        <p:txBody>
          <a:bodyPr/>
          <a:lstStyle>
            <a:lvl1pPr>
              <a:defRPr/>
            </a:lvl1pPr>
          </a:lstStyle>
          <a:p>
            <a:endParaRPr lang="en-US" altLang="en-US">
              <a:solidFill>
                <a:srgbClr val="000000"/>
              </a:solidFill>
            </a:endParaRPr>
          </a:p>
        </p:txBody>
      </p:sp>
      <p:sp>
        <p:nvSpPr>
          <p:cNvPr id="5" name="Rectangle 5">
            <a:extLst>
              <a:ext uri="{FF2B5EF4-FFF2-40B4-BE49-F238E27FC236}">
                <a16:creationId xmlns:a16="http://schemas.microsoft.com/office/drawing/2014/main" id="{80B3523B-7830-F944-BBBF-769BC3CCE6BE}"/>
              </a:ext>
            </a:extLst>
          </p:cNvPr>
          <p:cNvSpPr>
            <a:spLocks noGrp="1" noChangeArrowheads="1"/>
          </p:cNvSpPr>
          <p:nvPr>
            <p:ph type="ftr" sz="quarter" idx="11"/>
          </p:nvPr>
        </p:nvSpPr>
        <p:spPr>
          <a:ln/>
        </p:spPr>
        <p:txBody>
          <a:bodyPr/>
          <a:lstStyle>
            <a:lvl1pPr>
              <a:defRPr/>
            </a:lvl1pPr>
          </a:lstStyle>
          <a:p>
            <a:endParaRPr lang="en-US" altLang="en-US">
              <a:solidFill>
                <a:srgbClr val="000000"/>
              </a:solidFill>
            </a:endParaRPr>
          </a:p>
        </p:txBody>
      </p:sp>
      <p:sp>
        <p:nvSpPr>
          <p:cNvPr id="6" name="Rectangle 6">
            <a:extLst>
              <a:ext uri="{FF2B5EF4-FFF2-40B4-BE49-F238E27FC236}">
                <a16:creationId xmlns:a16="http://schemas.microsoft.com/office/drawing/2014/main" id="{0B5362B6-3DC7-9443-A0B9-E3F6462EF312}"/>
              </a:ext>
            </a:extLst>
          </p:cNvPr>
          <p:cNvSpPr>
            <a:spLocks noGrp="1" noChangeArrowheads="1"/>
          </p:cNvSpPr>
          <p:nvPr>
            <p:ph type="sldNum" sz="quarter" idx="12"/>
          </p:nvPr>
        </p:nvSpPr>
        <p:spPr>
          <a:ln/>
        </p:spPr>
        <p:txBody>
          <a:bodyPr/>
          <a:lstStyle>
            <a:lvl1pPr>
              <a:defRPr/>
            </a:lvl1pPr>
          </a:lstStyle>
          <a:p>
            <a:fld id="{8F281F4A-4089-1A41-8661-16E2547A3FCA}"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40171899"/>
      </p:ext>
    </p:extLst>
  </p:cSld>
  <p:clrMapOvr>
    <a:masterClrMapping/>
  </p:clrMapOvr>
</p:sldLayout>
</file>

<file path=ppt/slideLayouts/slideLayout67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a:extLst>
              <a:ext uri="{FF2B5EF4-FFF2-40B4-BE49-F238E27FC236}">
                <a16:creationId xmlns:a16="http://schemas.microsoft.com/office/drawing/2014/main" id="{0FF9CACE-B590-E24F-8C8A-C23B33762C06}"/>
              </a:ext>
            </a:extLst>
          </p:cNvPr>
          <p:cNvSpPr>
            <a:spLocks noGrp="1" noChangeArrowheads="1"/>
          </p:cNvSpPr>
          <p:nvPr>
            <p:ph type="dt" sz="half" idx="10"/>
          </p:nvPr>
        </p:nvSpPr>
        <p:spPr>
          <a:ln/>
        </p:spPr>
        <p:txBody>
          <a:bodyPr/>
          <a:lstStyle>
            <a:lvl1pPr>
              <a:defRPr/>
            </a:lvl1pPr>
          </a:lstStyle>
          <a:p>
            <a:endParaRPr lang="en-US" altLang="en-US">
              <a:solidFill>
                <a:srgbClr val="000000"/>
              </a:solidFill>
            </a:endParaRPr>
          </a:p>
        </p:txBody>
      </p:sp>
      <p:sp>
        <p:nvSpPr>
          <p:cNvPr id="5" name="Rectangle 5">
            <a:extLst>
              <a:ext uri="{FF2B5EF4-FFF2-40B4-BE49-F238E27FC236}">
                <a16:creationId xmlns:a16="http://schemas.microsoft.com/office/drawing/2014/main" id="{D3D35A75-9641-8645-B222-FC0F9C1F20B0}"/>
              </a:ext>
            </a:extLst>
          </p:cNvPr>
          <p:cNvSpPr>
            <a:spLocks noGrp="1" noChangeArrowheads="1"/>
          </p:cNvSpPr>
          <p:nvPr>
            <p:ph type="ftr" sz="quarter" idx="11"/>
          </p:nvPr>
        </p:nvSpPr>
        <p:spPr>
          <a:ln/>
        </p:spPr>
        <p:txBody>
          <a:bodyPr/>
          <a:lstStyle>
            <a:lvl1pPr>
              <a:defRPr/>
            </a:lvl1pPr>
          </a:lstStyle>
          <a:p>
            <a:endParaRPr lang="en-US" altLang="en-US">
              <a:solidFill>
                <a:srgbClr val="000000"/>
              </a:solidFill>
            </a:endParaRPr>
          </a:p>
        </p:txBody>
      </p:sp>
      <p:sp>
        <p:nvSpPr>
          <p:cNvPr id="6" name="Rectangle 6">
            <a:extLst>
              <a:ext uri="{FF2B5EF4-FFF2-40B4-BE49-F238E27FC236}">
                <a16:creationId xmlns:a16="http://schemas.microsoft.com/office/drawing/2014/main" id="{9EB3FD24-D7B3-5A49-93BE-65D787B8C1FF}"/>
              </a:ext>
            </a:extLst>
          </p:cNvPr>
          <p:cNvSpPr>
            <a:spLocks noGrp="1" noChangeArrowheads="1"/>
          </p:cNvSpPr>
          <p:nvPr>
            <p:ph type="sldNum" sz="quarter" idx="12"/>
          </p:nvPr>
        </p:nvSpPr>
        <p:spPr>
          <a:ln/>
        </p:spPr>
        <p:txBody>
          <a:bodyPr/>
          <a:lstStyle>
            <a:lvl1pPr>
              <a:defRPr/>
            </a:lvl1pPr>
          </a:lstStyle>
          <a:p>
            <a:fld id="{2CA62B31-8D28-2445-A549-0E97130593A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56858805"/>
      </p:ext>
    </p:extLst>
  </p:cSld>
  <p:clrMapOvr>
    <a:masterClrMapping/>
  </p:clrMapOvr>
</p:sldLayout>
</file>

<file path=ppt/slideLayouts/slideLayout67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a:extLst>
              <a:ext uri="{FF2B5EF4-FFF2-40B4-BE49-F238E27FC236}">
                <a16:creationId xmlns:a16="http://schemas.microsoft.com/office/drawing/2014/main" id="{463939F3-399A-1F43-A377-64EAD4123197}"/>
              </a:ext>
            </a:extLst>
          </p:cNvPr>
          <p:cNvSpPr>
            <a:spLocks noGrp="1" noChangeArrowheads="1"/>
          </p:cNvSpPr>
          <p:nvPr>
            <p:ph type="dt" sz="half" idx="10"/>
          </p:nvPr>
        </p:nvSpPr>
        <p:spPr>
          <a:ln/>
        </p:spPr>
        <p:txBody>
          <a:bodyPr/>
          <a:lstStyle>
            <a:lvl1pPr>
              <a:defRPr/>
            </a:lvl1pPr>
          </a:lstStyle>
          <a:p>
            <a:endParaRPr lang="en-US" altLang="en-US">
              <a:solidFill>
                <a:srgbClr val="000000"/>
              </a:solidFill>
            </a:endParaRPr>
          </a:p>
        </p:txBody>
      </p:sp>
      <p:sp>
        <p:nvSpPr>
          <p:cNvPr id="5" name="Rectangle 5">
            <a:extLst>
              <a:ext uri="{FF2B5EF4-FFF2-40B4-BE49-F238E27FC236}">
                <a16:creationId xmlns:a16="http://schemas.microsoft.com/office/drawing/2014/main" id="{88E4E14A-D6F3-5344-97C7-CEEF32E55E5A}"/>
              </a:ext>
            </a:extLst>
          </p:cNvPr>
          <p:cNvSpPr>
            <a:spLocks noGrp="1" noChangeArrowheads="1"/>
          </p:cNvSpPr>
          <p:nvPr>
            <p:ph type="ftr" sz="quarter" idx="11"/>
          </p:nvPr>
        </p:nvSpPr>
        <p:spPr>
          <a:ln/>
        </p:spPr>
        <p:txBody>
          <a:bodyPr/>
          <a:lstStyle>
            <a:lvl1pPr>
              <a:defRPr/>
            </a:lvl1pPr>
          </a:lstStyle>
          <a:p>
            <a:endParaRPr lang="en-US" altLang="en-US">
              <a:solidFill>
                <a:srgbClr val="000000"/>
              </a:solidFill>
            </a:endParaRPr>
          </a:p>
        </p:txBody>
      </p:sp>
      <p:sp>
        <p:nvSpPr>
          <p:cNvPr id="6" name="Rectangle 6">
            <a:extLst>
              <a:ext uri="{FF2B5EF4-FFF2-40B4-BE49-F238E27FC236}">
                <a16:creationId xmlns:a16="http://schemas.microsoft.com/office/drawing/2014/main" id="{4316F7B1-974F-A74A-ADE6-20897BA2086C}"/>
              </a:ext>
            </a:extLst>
          </p:cNvPr>
          <p:cNvSpPr>
            <a:spLocks noGrp="1" noChangeArrowheads="1"/>
          </p:cNvSpPr>
          <p:nvPr>
            <p:ph type="sldNum" sz="quarter" idx="12"/>
          </p:nvPr>
        </p:nvSpPr>
        <p:spPr>
          <a:ln/>
        </p:spPr>
        <p:txBody>
          <a:bodyPr/>
          <a:lstStyle>
            <a:lvl1pPr>
              <a:defRPr/>
            </a:lvl1pPr>
          </a:lstStyle>
          <a:p>
            <a:fld id="{1644F478-67B7-154A-8069-128D885F74E2}"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532079371"/>
      </p:ext>
    </p:extLst>
  </p:cSld>
  <p:clrMapOvr>
    <a:masterClrMapping/>
  </p:clrMapOvr>
</p:sldLayout>
</file>

<file path=ppt/slideLayouts/slideLayout67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a:extLst>
              <a:ext uri="{FF2B5EF4-FFF2-40B4-BE49-F238E27FC236}">
                <a16:creationId xmlns:a16="http://schemas.microsoft.com/office/drawing/2014/main" id="{8F316E90-A9F9-7C40-A8DE-F90DE93C037E}"/>
              </a:ext>
            </a:extLst>
          </p:cNvPr>
          <p:cNvSpPr>
            <a:spLocks noGrp="1" noChangeArrowheads="1"/>
          </p:cNvSpPr>
          <p:nvPr>
            <p:ph type="dt" sz="half" idx="10"/>
          </p:nvPr>
        </p:nvSpPr>
        <p:spPr>
          <a:ln/>
        </p:spPr>
        <p:txBody>
          <a:bodyPr/>
          <a:lstStyle>
            <a:lvl1pPr>
              <a:defRPr/>
            </a:lvl1pPr>
          </a:lstStyle>
          <a:p>
            <a:endParaRPr lang="en-US" altLang="en-US">
              <a:solidFill>
                <a:srgbClr val="000000"/>
              </a:solidFill>
            </a:endParaRPr>
          </a:p>
        </p:txBody>
      </p:sp>
      <p:sp>
        <p:nvSpPr>
          <p:cNvPr id="6" name="Rectangle 5">
            <a:extLst>
              <a:ext uri="{FF2B5EF4-FFF2-40B4-BE49-F238E27FC236}">
                <a16:creationId xmlns:a16="http://schemas.microsoft.com/office/drawing/2014/main" id="{1C778EF8-1CC5-3048-BA78-CCD3C2C4E84E}"/>
              </a:ext>
            </a:extLst>
          </p:cNvPr>
          <p:cNvSpPr>
            <a:spLocks noGrp="1" noChangeArrowheads="1"/>
          </p:cNvSpPr>
          <p:nvPr>
            <p:ph type="ftr" sz="quarter" idx="11"/>
          </p:nvPr>
        </p:nvSpPr>
        <p:spPr>
          <a:ln/>
        </p:spPr>
        <p:txBody>
          <a:bodyPr/>
          <a:lstStyle>
            <a:lvl1pPr>
              <a:defRPr/>
            </a:lvl1pPr>
          </a:lstStyle>
          <a:p>
            <a:endParaRPr lang="en-US" altLang="en-US">
              <a:solidFill>
                <a:srgbClr val="000000"/>
              </a:solidFill>
            </a:endParaRPr>
          </a:p>
        </p:txBody>
      </p:sp>
      <p:sp>
        <p:nvSpPr>
          <p:cNvPr id="7" name="Rectangle 6">
            <a:extLst>
              <a:ext uri="{FF2B5EF4-FFF2-40B4-BE49-F238E27FC236}">
                <a16:creationId xmlns:a16="http://schemas.microsoft.com/office/drawing/2014/main" id="{0E227AC0-BB7C-EC44-9708-E44EF55BEB93}"/>
              </a:ext>
            </a:extLst>
          </p:cNvPr>
          <p:cNvSpPr>
            <a:spLocks noGrp="1" noChangeArrowheads="1"/>
          </p:cNvSpPr>
          <p:nvPr>
            <p:ph type="sldNum" sz="quarter" idx="12"/>
          </p:nvPr>
        </p:nvSpPr>
        <p:spPr>
          <a:ln/>
        </p:spPr>
        <p:txBody>
          <a:bodyPr/>
          <a:lstStyle>
            <a:lvl1pPr>
              <a:defRPr/>
            </a:lvl1pPr>
          </a:lstStyle>
          <a:p>
            <a:fld id="{98BE51EC-93F1-7146-AED8-8D3B52B6D36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944273980"/>
      </p:ext>
    </p:extLst>
  </p:cSld>
  <p:clrMapOvr>
    <a:masterClrMapping/>
  </p:clrMapOvr>
</p:sldLayout>
</file>

<file path=ppt/slideLayouts/slideLayout67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a:extLst>
              <a:ext uri="{FF2B5EF4-FFF2-40B4-BE49-F238E27FC236}">
                <a16:creationId xmlns:a16="http://schemas.microsoft.com/office/drawing/2014/main" id="{B4AFA354-BDBA-BA4D-8B7F-673595027984}"/>
              </a:ext>
            </a:extLst>
          </p:cNvPr>
          <p:cNvSpPr>
            <a:spLocks noGrp="1" noChangeArrowheads="1"/>
          </p:cNvSpPr>
          <p:nvPr>
            <p:ph type="dt" sz="half" idx="10"/>
          </p:nvPr>
        </p:nvSpPr>
        <p:spPr>
          <a:ln/>
        </p:spPr>
        <p:txBody>
          <a:bodyPr/>
          <a:lstStyle>
            <a:lvl1pPr>
              <a:defRPr/>
            </a:lvl1pPr>
          </a:lstStyle>
          <a:p>
            <a:endParaRPr lang="en-US" altLang="en-US">
              <a:solidFill>
                <a:srgbClr val="000000"/>
              </a:solidFill>
            </a:endParaRPr>
          </a:p>
        </p:txBody>
      </p:sp>
      <p:sp>
        <p:nvSpPr>
          <p:cNvPr id="8" name="Rectangle 5">
            <a:extLst>
              <a:ext uri="{FF2B5EF4-FFF2-40B4-BE49-F238E27FC236}">
                <a16:creationId xmlns:a16="http://schemas.microsoft.com/office/drawing/2014/main" id="{A69A55B5-CEA0-424D-BA89-605385E2AEB6}"/>
              </a:ext>
            </a:extLst>
          </p:cNvPr>
          <p:cNvSpPr>
            <a:spLocks noGrp="1" noChangeArrowheads="1"/>
          </p:cNvSpPr>
          <p:nvPr>
            <p:ph type="ftr" sz="quarter" idx="11"/>
          </p:nvPr>
        </p:nvSpPr>
        <p:spPr>
          <a:ln/>
        </p:spPr>
        <p:txBody>
          <a:bodyPr/>
          <a:lstStyle>
            <a:lvl1pPr>
              <a:defRPr/>
            </a:lvl1pPr>
          </a:lstStyle>
          <a:p>
            <a:endParaRPr lang="en-US" altLang="en-US">
              <a:solidFill>
                <a:srgbClr val="000000"/>
              </a:solidFill>
            </a:endParaRPr>
          </a:p>
        </p:txBody>
      </p:sp>
      <p:sp>
        <p:nvSpPr>
          <p:cNvPr id="9" name="Rectangle 6">
            <a:extLst>
              <a:ext uri="{FF2B5EF4-FFF2-40B4-BE49-F238E27FC236}">
                <a16:creationId xmlns:a16="http://schemas.microsoft.com/office/drawing/2014/main" id="{2D3BEDCA-C836-194C-91EE-38A7E8A66217}"/>
              </a:ext>
            </a:extLst>
          </p:cNvPr>
          <p:cNvSpPr>
            <a:spLocks noGrp="1" noChangeArrowheads="1"/>
          </p:cNvSpPr>
          <p:nvPr>
            <p:ph type="sldNum" sz="quarter" idx="12"/>
          </p:nvPr>
        </p:nvSpPr>
        <p:spPr>
          <a:ln/>
        </p:spPr>
        <p:txBody>
          <a:bodyPr/>
          <a:lstStyle>
            <a:lvl1pPr>
              <a:defRPr/>
            </a:lvl1pPr>
          </a:lstStyle>
          <a:p>
            <a:fld id="{5628ACA7-DA3D-BE41-9383-68CE780584D5}"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73319863"/>
      </p:ext>
    </p:extLst>
  </p:cSld>
  <p:clrMapOvr>
    <a:masterClrMapping/>
  </p:clrMapOvr>
</p:sldLayout>
</file>

<file path=ppt/slideLayouts/slideLayout67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a:extLst>
              <a:ext uri="{FF2B5EF4-FFF2-40B4-BE49-F238E27FC236}">
                <a16:creationId xmlns:a16="http://schemas.microsoft.com/office/drawing/2014/main" id="{5A078BBB-9FDD-7543-B484-C0FDF01ED176}"/>
              </a:ext>
            </a:extLst>
          </p:cNvPr>
          <p:cNvSpPr>
            <a:spLocks noGrp="1" noChangeArrowheads="1"/>
          </p:cNvSpPr>
          <p:nvPr>
            <p:ph type="dt" sz="half" idx="10"/>
          </p:nvPr>
        </p:nvSpPr>
        <p:spPr>
          <a:ln/>
        </p:spPr>
        <p:txBody>
          <a:bodyPr/>
          <a:lstStyle>
            <a:lvl1pPr>
              <a:defRPr/>
            </a:lvl1pPr>
          </a:lstStyle>
          <a:p>
            <a:endParaRPr lang="en-US" altLang="en-US">
              <a:solidFill>
                <a:srgbClr val="000000"/>
              </a:solidFill>
            </a:endParaRPr>
          </a:p>
        </p:txBody>
      </p:sp>
      <p:sp>
        <p:nvSpPr>
          <p:cNvPr id="4" name="Rectangle 5">
            <a:extLst>
              <a:ext uri="{FF2B5EF4-FFF2-40B4-BE49-F238E27FC236}">
                <a16:creationId xmlns:a16="http://schemas.microsoft.com/office/drawing/2014/main" id="{65CC398C-EBFE-9C4C-A413-394FC58C25D6}"/>
              </a:ext>
            </a:extLst>
          </p:cNvPr>
          <p:cNvSpPr>
            <a:spLocks noGrp="1" noChangeArrowheads="1"/>
          </p:cNvSpPr>
          <p:nvPr>
            <p:ph type="ftr" sz="quarter" idx="11"/>
          </p:nvPr>
        </p:nvSpPr>
        <p:spPr>
          <a:ln/>
        </p:spPr>
        <p:txBody>
          <a:bodyPr/>
          <a:lstStyle>
            <a:lvl1pPr>
              <a:defRPr/>
            </a:lvl1pPr>
          </a:lstStyle>
          <a:p>
            <a:endParaRPr lang="en-US" altLang="en-US">
              <a:solidFill>
                <a:srgbClr val="000000"/>
              </a:solidFill>
            </a:endParaRPr>
          </a:p>
        </p:txBody>
      </p:sp>
      <p:sp>
        <p:nvSpPr>
          <p:cNvPr id="5" name="Rectangle 6">
            <a:extLst>
              <a:ext uri="{FF2B5EF4-FFF2-40B4-BE49-F238E27FC236}">
                <a16:creationId xmlns:a16="http://schemas.microsoft.com/office/drawing/2014/main" id="{4732C2C0-66E5-3C40-8F55-C9BE9285E065}"/>
              </a:ext>
            </a:extLst>
          </p:cNvPr>
          <p:cNvSpPr>
            <a:spLocks noGrp="1" noChangeArrowheads="1"/>
          </p:cNvSpPr>
          <p:nvPr>
            <p:ph type="sldNum" sz="quarter" idx="12"/>
          </p:nvPr>
        </p:nvSpPr>
        <p:spPr>
          <a:ln/>
        </p:spPr>
        <p:txBody>
          <a:bodyPr/>
          <a:lstStyle>
            <a:lvl1pPr>
              <a:defRPr/>
            </a:lvl1pPr>
          </a:lstStyle>
          <a:p>
            <a:fld id="{922975A2-911B-064C-BC97-375373D19265}"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188525891"/>
      </p:ext>
    </p:extLst>
  </p:cSld>
  <p:clrMapOvr>
    <a:masterClrMapping/>
  </p:clrMapOvr>
</p:sldLayout>
</file>

<file path=ppt/slideLayouts/slideLayout67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a:extLst>
              <a:ext uri="{FF2B5EF4-FFF2-40B4-BE49-F238E27FC236}">
                <a16:creationId xmlns:a16="http://schemas.microsoft.com/office/drawing/2014/main" id="{81597DFE-B109-0C4D-BDB3-3F30D6A621D3}"/>
              </a:ext>
            </a:extLst>
          </p:cNvPr>
          <p:cNvSpPr>
            <a:spLocks noGrp="1" noChangeArrowheads="1"/>
          </p:cNvSpPr>
          <p:nvPr>
            <p:ph type="dt" sz="half" idx="10"/>
          </p:nvPr>
        </p:nvSpPr>
        <p:spPr>
          <a:ln/>
        </p:spPr>
        <p:txBody>
          <a:bodyPr/>
          <a:lstStyle>
            <a:lvl1pPr>
              <a:defRPr/>
            </a:lvl1pPr>
          </a:lstStyle>
          <a:p>
            <a:endParaRPr lang="en-US" altLang="en-US">
              <a:solidFill>
                <a:srgbClr val="000000"/>
              </a:solidFill>
            </a:endParaRPr>
          </a:p>
        </p:txBody>
      </p:sp>
      <p:sp>
        <p:nvSpPr>
          <p:cNvPr id="3" name="Rectangle 5">
            <a:extLst>
              <a:ext uri="{FF2B5EF4-FFF2-40B4-BE49-F238E27FC236}">
                <a16:creationId xmlns:a16="http://schemas.microsoft.com/office/drawing/2014/main" id="{F45044C5-FC98-E24C-B75B-F5EB0E139506}"/>
              </a:ext>
            </a:extLst>
          </p:cNvPr>
          <p:cNvSpPr>
            <a:spLocks noGrp="1" noChangeArrowheads="1"/>
          </p:cNvSpPr>
          <p:nvPr>
            <p:ph type="ftr" sz="quarter" idx="11"/>
          </p:nvPr>
        </p:nvSpPr>
        <p:spPr>
          <a:ln/>
        </p:spPr>
        <p:txBody>
          <a:bodyPr/>
          <a:lstStyle>
            <a:lvl1pPr>
              <a:defRPr/>
            </a:lvl1pPr>
          </a:lstStyle>
          <a:p>
            <a:endParaRPr lang="en-US" altLang="en-US">
              <a:solidFill>
                <a:srgbClr val="000000"/>
              </a:solidFill>
            </a:endParaRPr>
          </a:p>
        </p:txBody>
      </p:sp>
      <p:sp>
        <p:nvSpPr>
          <p:cNvPr id="4" name="Rectangle 6">
            <a:extLst>
              <a:ext uri="{FF2B5EF4-FFF2-40B4-BE49-F238E27FC236}">
                <a16:creationId xmlns:a16="http://schemas.microsoft.com/office/drawing/2014/main" id="{C07E9DB5-E76A-8340-9524-A14F15D27137}"/>
              </a:ext>
            </a:extLst>
          </p:cNvPr>
          <p:cNvSpPr>
            <a:spLocks noGrp="1" noChangeArrowheads="1"/>
          </p:cNvSpPr>
          <p:nvPr>
            <p:ph type="sldNum" sz="quarter" idx="12"/>
          </p:nvPr>
        </p:nvSpPr>
        <p:spPr>
          <a:ln/>
        </p:spPr>
        <p:txBody>
          <a:bodyPr/>
          <a:lstStyle>
            <a:lvl1pPr>
              <a:defRPr/>
            </a:lvl1pPr>
          </a:lstStyle>
          <a:p>
            <a:fld id="{5E463628-3670-7047-A984-09D656C34C61}"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4938967"/>
      </p:ext>
    </p:extLst>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6CBCC051-9F2A-D743-B026-3AA1B2E51B36}" type="slidenum">
              <a:rPr lang="en-US"/>
              <a:pPr>
                <a:defRPr/>
              </a:pPr>
              <a:t>‹#›</a:t>
            </a:fld>
            <a:endParaRPr lang="en-US"/>
          </a:p>
        </p:txBody>
      </p:sp>
    </p:spTree>
    <p:extLst>
      <p:ext uri="{BB962C8B-B14F-4D97-AF65-F5344CB8AC3E}">
        <p14:creationId xmlns:p14="http://schemas.microsoft.com/office/powerpoint/2010/main" val="1885603070"/>
      </p:ext>
    </p:extLst>
  </p:cSld>
  <p:clrMapOvr>
    <a:masterClrMapping/>
  </p:clrMapOvr>
</p:sldLayout>
</file>

<file path=ppt/slideLayouts/slideLayout68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a:extLst>
              <a:ext uri="{FF2B5EF4-FFF2-40B4-BE49-F238E27FC236}">
                <a16:creationId xmlns:a16="http://schemas.microsoft.com/office/drawing/2014/main" id="{EECA0E3E-342E-754A-8BF3-E0B3F4BCC1EC}"/>
              </a:ext>
            </a:extLst>
          </p:cNvPr>
          <p:cNvSpPr>
            <a:spLocks noGrp="1" noChangeArrowheads="1"/>
          </p:cNvSpPr>
          <p:nvPr>
            <p:ph type="dt" sz="half" idx="10"/>
          </p:nvPr>
        </p:nvSpPr>
        <p:spPr>
          <a:ln/>
        </p:spPr>
        <p:txBody>
          <a:bodyPr/>
          <a:lstStyle>
            <a:lvl1pPr>
              <a:defRPr/>
            </a:lvl1pPr>
          </a:lstStyle>
          <a:p>
            <a:endParaRPr lang="en-US" altLang="en-US">
              <a:solidFill>
                <a:srgbClr val="000000"/>
              </a:solidFill>
            </a:endParaRPr>
          </a:p>
        </p:txBody>
      </p:sp>
      <p:sp>
        <p:nvSpPr>
          <p:cNvPr id="6" name="Rectangle 5">
            <a:extLst>
              <a:ext uri="{FF2B5EF4-FFF2-40B4-BE49-F238E27FC236}">
                <a16:creationId xmlns:a16="http://schemas.microsoft.com/office/drawing/2014/main" id="{991F7AB7-0A07-3142-B3E5-A05F8C7A6D22}"/>
              </a:ext>
            </a:extLst>
          </p:cNvPr>
          <p:cNvSpPr>
            <a:spLocks noGrp="1" noChangeArrowheads="1"/>
          </p:cNvSpPr>
          <p:nvPr>
            <p:ph type="ftr" sz="quarter" idx="11"/>
          </p:nvPr>
        </p:nvSpPr>
        <p:spPr>
          <a:ln/>
        </p:spPr>
        <p:txBody>
          <a:bodyPr/>
          <a:lstStyle>
            <a:lvl1pPr>
              <a:defRPr/>
            </a:lvl1pPr>
          </a:lstStyle>
          <a:p>
            <a:endParaRPr lang="en-US" altLang="en-US">
              <a:solidFill>
                <a:srgbClr val="000000"/>
              </a:solidFill>
            </a:endParaRPr>
          </a:p>
        </p:txBody>
      </p:sp>
      <p:sp>
        <p:nvSpPr>
          <p:cNvPr id="7" name="Rectangle 6">
            <a:extLst>
              <a:ext uri="{FF2B5EF4-FFF2-40B4-BE49-F238E27FC236}">
                <a16:creationId xmlns:a16="http://schemas.microsoft.com/office/drawing/2014/main" id="{9B146B61-91E6-B84A-B0C0-AADECD61AB1C}"/>
              </a:ext>
            </a:extLst>
          </p:cNvPr>
          <p:cNvSpPr>
            <a:spLocks noGrp="1" noChangeArrowheads="1"/>
          </p:cNvSpPr>
          <p:nvPr>
            <p:ph type="sldNum" sz="quarter" idx="12"/>
          </p:nvPr>
        </p:nvSpPr>
        <p:spPr>
          <a:ln/>
        </p:spPr>
        <p:txBody>
          <a:bodyPr/>
          <a:lstStyle>
            <a:lvl1pPr>
              <a:defRPr/>
            </a:lvl1pPr>
          </a:lstStyle>
          <a:p>
            <a:fld id="{BDBCE54F-A72D-C942-986A-F7610743D443}"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21597377"/>
      </p:ext>
    </p:extLst>
  </p:cSld>
  <p:clrMapOvr>
    <a:masterClrMapping/>
  </p:clrMapOvr>
</p:sldLayout>
</file>

<file path=ppt/slideLayouts/slideLayout68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a:extLst>
              <a:ext uri="{FF2B5EF4-FFF2-40B4-BE49-F238E27FC236}">
                <a16:creationId xmlns:a16="http://schemas.microsoft.com/office/drawing/2014/main" id="{C1087E62-3046-8546-89F3-CD6F89D8DD13}"/>
              </a:ext>
            </a:extLst>
          </p:cNvPr>
          <p:cNvSpPr>
            <a:spLocks noGrp="1" noChangeArrowheads="1"/>
          </p:cNvSpPr>
          <p:nvPr>
            <p:ph type="dt" sz="half" idx="10"/>
          </p:nvPr>
        </p:nvSpPr>
        <p:spPr>
          <a:ln/>
        </p:spPr>
        <p:txBody>
          <a:bodyPr/>
          <a:lstStyle>
            <a:lvl1pPr>
              <a:defRPr/>
            </a:lvl1pPr>
          </a:lstStyle>
          <a:p>
            <a:endParaRPr lang="en-US" altLang="en-US">
              <a:solidFill>
                <a:srgbClr val="000000"/>
              </a:solidFill>
            </a:endParaRPr>
          </a:p>
        </p:txBody>
      </p:sp>
      <p:sp>
        <p:nvSpPr>
          <p:cNvPr id="6" name="Rectangle 5">
            <a:extLst>
              <a:ext uri="{FF2B5EF4-FFF2-40B4-BE49-F238E27FC236}">
                <a16:creationId xmlns:a16="http://schemas.microsoft.com/office/drawing/2014/main" id="{974FB944-2BD9-8741-8BF2-3020722FFDED}"/>
              </a:ext>
            </a:extLst>
          </p:cNvPr>
          <p:cNvSpPr>
            <a:spLocks noGrp="1" noChangeArrowheads="1"/>
          </p:cNvSpPr>
          <p:nvPr>
            <p:ph type="ftr" sz="quarter" idx="11"/>
          </p:nvPr>
        </p:nvSpPr>
        <p:spPr>
          <a:ln/>
        </p:spPr>
        <p:txBody>
          <a:bodyPr/>
          <a:lstStyle>
            <a:lvl1pPr>
              <a:defRPr/>
            </a:lvl1pPr>
          </a:lstStyle>
          <a:p>
            <a:endParaRPr lang="en-US" altLang="en-US">
              <a:solidFill>
                <a:srgbClr val="000000"/>
              </a:solidFill>
            </a:endParaRPr>
          </a:p>
        </p:txBody>
      </p:sp>
      <p:sp>
        <p:nvSpPr>
          <p:cNvPr id="7" name="Rectangle 6">
            <a:extLst>
              <a:ext uri="{FF2B5EF4-FFF2-40B4-BE49-F238E27FC236}">
                <a16:creationId xmlns:a16="http://schemas.microsoft.com/office/drawing/2014/main" id="{AFFB47A2-3A40-8840-82A6-2CBC40188415}"/>
              </a:ext>
            </a:extLst>
          </p:cNvPr>
          <p:cNvSpPr>
            <a:spLocks noGrp="1" noChangeArrowheads="1"/>
          </p:cNvSpPr>
          <p:nvPr>
            <p:ph type="sldNum" sz="quarter" idx="12"/>
          </p:nvPr>
        </p:nvSpPr>
        <p:spPr>
          <a:ln/>
        </p:spPr>
        <p:txBody>
          <a:bodyPr/>
          <a:lstStyle>
            <a:lvl1pPr>
              <a:defRPr/>
            </a:lvl1pPr>
          </a:lstStyle>
          <a:p>
            <a:fld id="{5EE27FE1-BC76-A74C-8391-E4DD6319D91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18449803"/>
      </p:ext>
    </p:extLst>
  </p:cSld>
  <p:clrMapOvr>
    <a:masterClrMapping/>
  </p:clrMapOvr>
</p:sldLayout>
</file>

<file path=ppt/slideLayouts/slideLayout68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a:extLst>
              <a:ext uri="{FF2B5EF4-FFF2-40B4-BE49-F238E27FC236}">
                <a16:creationId xmlns:a16="http://schemas.microsoft.com/office/drawing/2014/main" id="{05CEA37C-B765-D041-9F64-1A9E225CAB9B}"/>
              </a:ext>
            </a:extLst>
          </p:cNvPr>
          <p:cNvSpPr>
            <a:spLocks noGrp="1" noChangeArrowheads="1"/>
          </p:cNvSpPr>
          <p:nvPr>
            <p:ph type="dt" sz="half" idx="10"/>
          </p:nvPr>
        </p:nvSpPr>
        <p:spPr>
          <a:ln/>
        </p:spPr>
        <p:txBody>
          <a:bodyPr/>
          <a:lstStyle>
            <a:lvl1pPr>
              <a:defRPr/>
            </a:lvl1pPr>
          </a:lstStyle>
          <a:p>
            <a:endParaRPr lang="en-US" altLang="en-US">
              <a:solidFill>
                <a:srgbClr val="000000"/>
              </a:solidFill>
            </a:endParaRPr>
          </a:p>
        </p:txBody>
      </p:sp>
      <p:sp>
        <p:nvSpPr>
          <p:cNvPr id="5" name="Rectangle 5">
            <a:extLst>
              <a:ext uri="{FF2B5EF4-FFF2-40B4-BE49-F238E27FC236}">
                <a16:creationId xmlns:a16="http://schemas.microsoft.com/office/drawing/2014/main" id="{2AE12580-6BDB-3E4C-A1E2-BE7E52E565AA}"/>
              </a:ext>
            </a:extLst>
          </p:cNvPr>
          <p:cNvSpPr>
            <a:spLocks noGrp="1" noChangeArrowheads="1"/>
          </p:cNvSpPr>
          <p:nvPr>
            <p:ph type="ftr" sz="quarter" idx="11"/>
          </p:nvPr>
        </p:nvSpPr>
        <p:spPr>
          <a:ln/>
        </p:spPr>
        <p:txBody>
          <a:bodyPr/>
          <a:lstStyle>
            <a:lvl1pPr>
              <a:defRPr/>
            </a:lvl1pPr>
          </a:lstStyle>
          <a:p>
            <a:endParaRPr lang="en-US" altLang="en-US">
              <a:solidFill>
                <a:srgbClr val="000000"/>
              </a:solidFill>
            </a:endParaRPr>
          </a:p>
        </p:txBody>
      </p:sp>
      <p:sp>
        <p:nvSpPr>
          <p:cNvPr id="6" name="Rectangle 6">
            <a:extLst>
              <a:ext uri="{FF2B5EF4-FFF2-40B4-BE49-F238E27FC236}">
                <a16:creationId xmlns:a16="http://schemas.microsoft.com/office/drawing/2014/main" id="{2DAD89E3-9F1D-3841-A995-583AECDD433D}"/>
              </a:ext>
            </a:extLst>
          </p:cNvPr>
          <p:cNvSpPr>
            <a:spLocks noGrp="1" noChangeArrowheads="1"/>
          </p:cNvSpPr>
          <p:nvPr>
            <p:ph type="sldNum" sz="quarter" idx="12"/>
          </p:nvPr>
        </p:nvSpPr>
        <p:spPr>
          <a:ln/>
        </p:spPr>
        <p:txBody>
          <a:bodyPr/>
          <a:lstStyle>
            <a:lvl1pPr>
              <a:defRPr/>
            </a:lvl1pPr>
          </a:lstStyle>
          <a:p>
            <a:fld id="{9B9E6EE3-319A-104C-A6A0-CD39308CD002}"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07351974"/>
      </p:ext>
    </p:extLst>
  </p:cSld>
  <p:clrMapOvr>
    <a:masterClrMapping/>
  </p:clrMapOvr>
</p:sldLayout>
</file>

<file path=ppt/slideLayouts/slideLayout68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a:extLst>
              <a:ext uri="{FF2B5EF4-FFF2-40B4-BE49-F238E27FC236}">
                <a16:creationId xmlns:a16="http://schemas.microsoft.com/office/drawing/2014/main" id="{41D500B8-DFA3-1F43-9A13-0BC5C8D32663}"/>
              </a:ext>
            </a:extLst>
          </p:cNvPr>
          <p:cNvSpPr>
            <a:spLocks noGrp="1" noChangeArrowheads="1"/>
          </p:cNvSpPr>
          <p:nvPr>
            <p:ph type="dt" sz="half" idx="10"/>
          </p:nvPr>
        </p:nvSpPr>
        <p:spPr>
          <a:ln/>
        </p:spPr>
        <p:txBody>
          <a:bodyPr/>
          <a:lstStyle>
            <a:lvl1pPr>
              <a:defRPr/>
            </a:lvl1pPr>
          </a:lstStyle>
          <a:p>
            <a:endParaRPr lang="en-US" altLang="en-US">
              <a:solidFill>
                <a:srgbClr val="000000"/>
              </a:solidFill>
            </a:endParaRPr>
          </a:p>
        </p:txBody>
      </p:sp>
      <p:sp>
        <p:nvSpPr>
          <p:cNvPr id="5" name="Rectangle 5">
            <a:extLst>
              <a:ext uri="{FF2B5EF4-FFF2-40B4-BE49-F238E27FC236}">
                <a16:creationId xmlns:a16="http://schemas.microsoft.com/office/drawing/2014/main" id="{58D5369A-7482-954B-84C9-EB49E72B1D33}"/>
              </a:ext>
            </a:extLst>
          </p:cNvPr>
          <p:cNvSpPr>
            <a:spLocks noGrp="1" noChangeArrowheads="1"/>
          </p:cNvSpPr>
          <p:nvPr>
            <p:ph type="ftr" sz="quarter" idx="11"/>
          </p:nvPr>
        </p:nvSpPr>
        <p:spPr>
          <a:ln/>
        </p:spPr>
        <p:txBody>
          <a:bodyPr/>
          <a:lstStyle>
            <a:lvl1pPr>
              <a:defRPr/>
            </a:lvl1pPr>
          </a:lstStyle>
          <a:p>
            <a:endParaRPr lang="en-US" altLang="en-US">
              <a:solidFill>
                <a:srgbClr val="000000"/>
              </a:solidFill>
            </a:endParaRPr>
          </a:p>
        </p:txBody>
      </p:sp>
      <p:sp>
        <p:nvSpPr>
          <p:cNvPr id="6" name="Rectangle 6">
            <a:extLst>
              <a:ext uri="{FF2B5EF4-FFF2-40B4-BE49-F238E27FC236}">
                <a16:creationId xmlns:a16="http://schemas.microsoft.com/office/drawing/2014/main" id="{CF5DF133-2A9A-F641-8B23-2C403547B70C}"/>
              </a:ext>
            </a:extLst>
          </p:cNvPr>
          <p:cNvSpPr>
            <a:spLocks noGrp="1" noChangeArrowheads="1"/>
          </p:cNvSpPr>
          <p:nvPr>
            <p:ph type="sldNum" sz="quarter" idx="12"/>
          </p:nvPr>
        </p:nvSpPr>
        <p:spPr>
          <a:ln/>
        </p:spPr>
        <p:txBody>
          <a:bodyPr/>
          <a:lstStyle>
            <a:lvl1pPr>
              <a:defRPr/>
            </a:lvl1pPr>
          </a:lstStyle>
          <a:p>
            <a:fld id="{23F62A6C-9980-0D43-875B-E6A15F643BB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98274504"/>
      </p:ext>
    </p:extLst>
  </p:cSld>
  <p:clrMapOvr>
    <a:masterClrMapping/>
  </p:clrMapOvr>
</p:sldLayout>
</file>

<file path=ppt/slideLayouts/slideLayout684.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77B51269-7D21-BD45-AC3B-E907316033D5}" type="slidenum">
              <a:rPr lang="en-US"/>
              <a:pPr>
                <a:defRPr/>
              </a:pPr>
              <a:t>‹#›</a:t>
            </a:fld>
            <a:endParaRPr lang="en-US"/>
          </a:p>
        </p:txBody>
      </p:sp>
    </p:spTree>
    <p:extLst>
      <p:ext uri="{BB962C8B-B14F-4D97-AF65-F5344CB8AC3E}">
        <p14:creationId xmlns:p14="http://schemas.microsoft.com/office/powerpoint/2010/main" val="1618214647"/>
      </p:ext>
    </p:extLst>
  </p:cSld>
  <p:clrMapOvr>
    <a:masterClrMapping/>
  </p:clrMapOvr>
</p:sldLayout>
</file>

<file path=ppt/slideLayouts/slideLayout68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a:extLst>
              <a:ext uri="{FF2B5EF4-FFF2-40B4-BE49-F238E27FC236}">
                <a16:creationId xmlns:a16="http://schemas.microsoft.com/office/drawing/2014/main" id="{6D22C776-D1F5-AF43-9B25-CF02C85776E3}"/>
              </a:ext>
            </a:extLst>
          </p:cNvPr>
          <p:cNvSpPr>
            <a:spLocks noGrp="1" noChangeArrowheads="1"/>
          </p:cNvSpPr>
          <p:nvPr>
            <p:ph type="dt" sz="half" idx="10"/>
          </p:nvPr>
        </p:nvSpPr>
        <p:spPr>
          <a:ln/>
        </p:spPr>
        <p:txBody>
          <a:bodyPr/>
          <a:lstStyle>
            <a:lvl1pPr>
              <a:defRPr/>
            </a:lvl1pPr>
          </a:lstStyle>
          <a:p>
            <a:endParaRPr lang="en-US" altLang="en-US">
              <a:solidFill>
                <a:srgbClr val="000000"/>
              </a:solidFill>
            </a:endParaRPr>
          </a:p>
        </p:txBody>
      </p:sp>
      <p:sp>
        <p:nvSpPr>
          <p:cNvPr id="5" name="Rectangle 5">
            <a:extLst>
              <a:ext uri="{FF2B5EF4-FFF2-40B4-BE49-F238E27FC236}">
                <a16:creationId xmlns:a16="http://schemas.microsoft.com/office/drawing/2014/main" id="{DC8F5B68-39BB-914E-98CF-7920CDB5BB76}"/>
              </a:ext>
            </a:extLst>
          </p:cNvPr>
          <p:cNvSpPr>
            <a:spLocks noGrp="1" noChangeArrowheads="1"/>
          </p:cNvSpPr>
          <p:nvPr>
            <p:ph type="ftr" sz="quarter" idx="11"/>
          </p:nvPr>
        </p:nvSpPr>
        <p:spPr>
          <a:ln/>
        </p:spPr>
        <p:txBody>
          <a:bodyPr/>
          <a:lstStyle>
            <a:lvl1pPr>
              <a:defRPr/>
            </a:lvl1pPr>
          </a:lstStyle>
          <a:p>
            <a:endParaRPr lang="en-US" altLang="en-US">
              <a:solidFill>
                <a:srgbClr val="000000"/>
              </a:solidFill>
            </a:endParaRPr>
          </a:p>
        </p:txBody>
      </p:sp>
      <p:sp>
        <p:nvSpPr>
          <p:cNvPr id="6" name="Rectangle 6">
            <a:extLst>
              <a:ext uri="{FF2B5EF4-FFF2-40B4-BE49-F238E27FC236}">
                <a16:creationId xmlns:a16="http://schemas.microsoft.com/office/drawing/2014/main" id="{C38FD246-8109-1A46-AA57-19CF18502A8F}"/>
              </a:ext>
            </a:extLst>
          </p:cNvPr>
          <p:cNvSpPr>
            <a:spLocks noGrp="1" noChangeArrowheads="1"/>
          </p:cNvSpPr>
          <p:nvPr>
            <p:ph type="sldNum" sz="quarter" idx="12"/>
          </p:nvPr>
        </p:nvSpPr>
        <p:spPr>
          <a:ln/>
        </p:spPr>
        <p:txBody>
          <a:bodyPr/>
          <a:lstStyle>
            <a:lvl1pPr>
              <a:defRPr/>
            </a:lvl1pPr>
          </a:lstStyle>
          <a:p>
            <a:fld id="{6CC526DE-A9F8-364B-958E-6EA9FB2A7FB2}"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82892542"/>
      </p:ext>
    </p:extLst>
  </p:cSld>
  <p:clrMapOvr>
    <a:masterClrMapping/>
  </p:clrMapOvr>
</p:sldLayout>
</file>

<file path=ppt/slideLayouts/slideLayout68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a:extLst>
              <a:ext uri="{FF2B5EF4-FFF2-40B4-BE49-F238E27FC236}">
                <a16:creationId xmlns:a16="http://schemas.microsoft.com/office/drawing/2014/main" id="{742FDF2C-7B0B-4D40-AFA2-560235E890A6}"/>
              </a:ext>
            </a:extLst>
          </p:cNvPr>
          <p:cNvSpPr>
            <a:spLocks noGrp="1" noChangeArrowheads="1"/>
          </p:cNvSpPr>
          <p:nvPr>
            <p:ph type="dt" sz="half" idx="10"/>
          </p:nvPr>
        </p:nvSpPr>
        <p:spPr>
          <a:ln/>
        </p:spPr>
        <p:txBody>
          <a:bodyPr/>
          <a:lstStyle>
            <a:lvl1pPr>
              <a:defRPr/>
            </a:lvl1pPr>
          </a:lstStyle>
          <a:p>
            <a:endParaRPr lang="en-US" altLang="en-US">
              <a:solidFill>
                <a:srgbClr val="000000"/>
              </a:solidFill>
            </a:endParaRPr>
          </a:p>
        </p:txBody>
      </p:sp>
      <p:sp>
        <p:nvSpPr>
          <p:cNvPr id="5" name="Rectangle 5">
            <a:extLst>
              <a:ext uri="{FF2B5EF4-FFF2-40B4-BE49-F238E27FC236}">
                <a16:creationId xmlns:a16="http://schemas.microsoft.com/office/drawing/2014/main" id="{7CA32314-EEE8-9A44-9A1C-206B432945C6}"/>
              </a:ext>
            </a:extLst>
          </p:cNvPr>
          <p:cNvSpPr>
            <a:spLocks noGrp="1" noChangeArrowheads="1"/>
          </p:cNvSpPr>
          <p:nvPr>
            <p:ph type="ftr" sz="quarter" idx="11"/>
          </p:nvPr>
        </p:nvSpPr>
        <p:spPr>
          <a:ln/>
        </p:spPr>
        <p:txBody>
          <a:bodyPr/>
          <a:lstStyle>
            <a:lvl1pPr>
              <a:defRPr/>
            </a:lvl1pPr>
          </a:lstStyle>
          <a:p>
            <a:endParaRPr lang="en-US" altLang="en-US">
              <a:solidFill>
                <a:srgbClr val="000000"/>
              </a:solidFill>
            </a:endParaRPr>
          </a:p>
        </p:txBody>
      </p:sp>
      <p:sp>
        <p:nvSpPr>
          <p:cNvPr id="6" name="Rectangle 6">
            <a:extLst>
              <a:ext uri="{FF2B5EF4-FFF2-40B4-BE49-F238E27FC236}">
                <a16:creationId xmlns:a16="http://schemas.microsoft.com/office/drawing/2014/main" id="{EE955843-B5D6-F343-845C-A59BEEE8A17E}"/>
              </a:ext>
            </a:extLst>
          </p:cNvPr>
          <p:cNvSpPr>
            <a:spLocks noGrp="1" noChangeArrowheads="1"/>
          </p:cNvSpPr>
          <p:nvPr>
            <p:ph type="sldNum" sz="quarter" idx="12"/>
          </p:nvPr>
        </p:nvSpPr>
        <p:spPr>
          <a:ln/>
        </p:spPr>
        <p:txBody>
          <a:bodyPr/>
          <a:lstStyle>
            <a:lvl1pPr>
              <a:defRPr/>
            </a:lvl1pPr>
          </a:lstStyle>
          <a:p>
            <a:fld id="{03090CAD-0CF6-B344-9A0A-A4AF813A3021}"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47921263"/>
      </p:ext>
    </p:extLst>
  </p:cSld>
  <p:clrMapOvr>
    <a:masterClrMapping/>
  </p:clrMapOvr>
</p:sldLayout>
</file>

<file path=ppt/slideLayouts/slideLayout68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a:extLst>
              <a:ext uri="{FF2B5EF4-FFF2-40B4-BE49-F238E27FC236}">
                <a16:creationId xmlns:a16="http://schemas.microsoft.com/office/drawing/2014/main" id="{E6D03A6A-A711-544E-9301-CF420F6C9DEF}"/>
              </a:ext>
            </a:extLst>
          </p:cNvPr>
          <p:cNvSpPr>
            <a:spLocks noGrp="1" noChangeArrowheads="1"/>
          </p:cNvSpPr>
          <p:nvPr>
            <p:ph type="dt" sz="half" idx="10"/>
          </p:nvPr>
        </p:nvSpPr>
        <p:spPr>
          <a:ln/>
        </p:spPr>
        <p:txBody>
          <a:bodyPr/>
          <a:lstStyle>
            <a:lvl1pPr>
              <a:defRPr/>
            </a:lvl1pPr>
          </a:lstStyle>
          <a:p>
            <a:endParaRPr lang="en-US" altLang="en-US">
              <a:solidFill>
                <a:srgbClr val="000000"/>
              </a:solidFill>
            </a:endParaRPr>
          </a:p>
        </p:txBody>
      </p:sp>
      <p:sp>
        <p:nvSpPr>
          <p:cNvPr id="5" name="Rectangle 5">
            <a:extLst>
              <a:ext uri="{FF2B5EF4-FFF2-40B4-BE49-F238E27FC236}">
                <a16:creationId xmlns:a16="http://schemas.microsoft.com/office/drawing/2014/main" id="{EA0D0566-8A38-5C4C-A6F7-C0E05F5234E5}"/>
              </a:ext>
            </a:extLst>
          </p:cNvPr>
          <p:cNvSpPr>
            <a:spLocks noGrp="1" noChangeArrowheads="1"/>
          </p:cNvSpPr>
          <p:nvPr>
            <p:ph type="ftr" sz="quarter" idx="11"/>
          </p:nvPr>
        </p:nvSpPr>
        <p:spPr>
          <a:ln/>
        </p:spPr>
        <p:txBody>
          <a:bodyPr/>
          <a:lstStyle>
            <a:lvl1pPr>
              <a:defRPr/>
            </a:lvl1pPr>
          </a:lstStyle>
          <a:p>
            <a:endParaRPr lang="en-US" altLang="en-US">
              <a:solidFill>
                <a:srgbClr val="000000"/>
              </a:solidFill>
            </a:endParaRPr>
          </a:p>
        </p:txBody>
      </p:sp>
      <p:sp>
        <p:nvSpPr>
          <p:cNvPr id="6" name="Rectangle 6">
            <a:extLst>
              <a:ext uri="{FF2B5EF4-FFF2-40B4-BE49-F238E27FC236}">
                <a16:creationId xmlns:a16="http://schemas.microsoft.com/office/drawing/2014/main" id="{D9EF997C-1FCD-9049-80CD-447EAC723953}"/>
              </a:ext>
            </a:extLst>
          </p:cNvPr>
          <p:cNvSpPr>
            <a:spLocks noGrp="1" noChangeArrowheads="1"/>
          </p:cNvSpPr>
          <p:nvPr>
            <p:ph type="sldNum" sz="quarter" idx="12"/>
          </p:nvPr>
        </p:nvSpPr>
        <p:spPr>
          <a:ln/>
        </p:spPr>
        <p:txBody>
          <a:bodyPr/>
          <a:lstStyle>
            <a:lvl1pPr>
              <a:defRPr/>
            </a:lvl1pPr>
          </a:lstStyle>
          <a:p>
            <a:fld id="{2C60715C-8047-5047-B749-CC534F487123}"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199486182"/>
      </p:ext>
    </p:extLst>
  </p:cSld>
  <p:clrMapOvr>
    <a:masterClrMapping/>
  </p:clrMapOvr>
</p:sldLayout>
</file>

<file path=ppt/slideLayouts/slideLayout68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295400" y="1676400"/>
            <a:ext cx="3657600" cy="44497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105400" y="1676400"/>
            <a:ext cx="3657600" cy="44497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a:extLst>
              <a:ext uri="{FF2B5EF4-FFF2-40B4-BE49-F238E27FC236}">
                <a16:creationId xmlns:a16="http://schemas.microsoft.com/office/drawing/2014/main" id="{76422B4C-6D5B-2C42-A03F-57DD127B7101}"/>
              </a:ext>
            </a:extLst>
          </p:cNvPr>
          <p:cNvSpPr>
            <a:spLocks noGrp="1" noChangeArrowheads="1"/>
          </p:cNvSpPr>
          <p:nvPr>
            <p:ph type="dt" sz="half" idx="10"/>
          </p:nvPr>
        </p:nvSpPr>
        <p:spPr>
          <a:ln/>
        </p:spPr>
        <p:txBody>
          <a:bodyPr/>
          <a:lstStyle>
            <a:lvl1pPr>
              <a:defRPr/>
            </a:lvl1pPr>
          </a:lstStyle>
          <a:p>
            <a:endParaRPr lang="en-US" altLang="en-US">
              <a:solidFill>
                <a:srgbClr val="000000"/>
              </a:solidFill>
            </a:endParaRPr>
          </a:p>
        </p:txBody>
      </p:sp>
      <p:sp>
        <p:nvSpPr>
          <p:cNvPr id="6" name="Rectangle 5">
            <a:extLst>
              <a:ext uri="{FF2B5EF4-FFF2-40B4-BE49-F238E27FC236}">
                <a16:creationId xmlns:a16="http://schemas.microsoft.com/office/drawing/2014/main" id="{369A4164-ACD3-2941-8709-B2F6622DCEC0}"/>
              </a:ext>
            </a:extLst>
          </p:cNvPr>
          <p:cNvSpPr>
            <a:spLocks noGrp="1" noChangeArrowheads="1"/>
          </p:cNvSpPr>
          <p:nvPr>
            <p:ph type="ftr" sz="quarter" idx="11"/>
          </p:nvPr>
        </p:nvSpPr>
        <p:spPr>
          <a:ln/>
        </p:spPr>
        <p:txBody>
          <a:bodyPr/>
          <a:lstStyle>
            <a:lvl1pPr>
              <a:defRPr/>
            </a:lvl1pPr>
          </a:lstStyle>
          <a:p>
            <a:endParaRPr lang="en-US" altLang="en-US">
              <a:solidFill>
                <a:srgbClr val="000000"/>
              </a:solidFill>
            </a:endParaRPr>
          </a:p>
        </p:txBody>
      </p:sp>
      <p:sp>
        <p:nvSpPr>
          <p:cNvPr id="7" name="Rectangle 6">
            <a:extLst>
              <a:ext uri="{FF2B5EF4-FFF2-40B4-BE49-F238E27FC236}">
                <a16:creationId xmlns:a16="http://schemas.microsoft.com/office/drawing/2014/main" id="{A752E50F-1308-A84F-8B37-30C4E99D9022}"/>
              </a:ext>
            </a:extLst>
          </p:cNvPr>
          <p:cNvSpPr>
            <a:spLocks noGrp="1" noChangeArrowheads="1"/>
          </p:cNvSpPr>
          <p:nvPr>
            <p:ph type="sldNum" sz="quarter" idx="12"/>
          </p:nvPr>
        </p:nvSpPr>
        <p:spPr>
          <a:ln/>
        </p:spPr>
        <p:txBody>
          <a:bodyPr/>
          <a:lstStyle>
            <a:lvl1pPr>
              <a:defRPr/>
            </a:lvl1pPr>
          </a:lstStyle>
          <a:p>
            <a:fld id="{54F6F1E7-91A1-0344-85C0-38D21CB7F2E1}"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647927"/>
      </p:ext>
    </p:extLst>
  </p:cSld>
  <p:clrMapOvr>
    <a:masterClrMapping/>
  </p:clrMapOvr>
</p:sldLayout>
</file>

<file path=ppt/slideLayouts/slideLayout68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a:extLst>
              <a:ext uri="{FF2B5EF4-FFF2-40B4-BE49-F238E27FC236}">
                <a16:creationId xmlns:a16="http://schemas.microsoft.com/office/drawing/2014/main" id="{416C7818-3028-7D44-A2E3-D8F270B0B5DA}"/>
              </a:ext>
            </a:extLst>
          </p:cNvPr>
          <p:cNvSpPr>
            <a:spLocks noGrp="1" noChangeArrowheads="1"/>
          </p:cNvSpPr>
          <p:nvPr>
            <p:ph type="dt" sz="half" idx="10"/>
          </p:nvPr>
        </p:nvSpPr>
        <p:spPr>
          <a:ln/>
        </p:spPr>
        <p:txBody>
          <a:bodyPr/>
          <a:lstStyle>
            <a:lvl1pPr>
              <a:defRPr/>
            </a:lvl1pPr>
          </a:lstStyle>
          <a:p>
            <a:endParaRPr lang="en-US" altLang="en-US">
              <a:solidFill>
                <a:srgbClr val="000000"/>
              </a:solidFill>
            </a:endParaRPr>
          </a:p>
        </p:txBody>
      </p:sp>
      <p:sp>
        <p:nvSpPr>
          <p:cNvPr id="8" name="Rectangle 5">
            <a:extLst>
              <a:ext uri="{FF2B5EF4-FFF2-40B4-BE49-F238E27FC236}">
                <a16:creationId xmlns:a16="http://schemas.microsoft.com/office/drawing/2014/main" id="{BBD5CF4D-4B66-4E4F-AD51-B6189B1A6BE3}"/>
              </a:ext>
            </a:extLst>
          </p:cNvPr>
          <p:cNvSpPr>
            <a:spLocks noGrp="1" noChangeArrowheads="1"/>
          </p:cNvSpPr>
          <p:nvPr>
            <p:ph type="ftr" sz="quarter" idx="11"/>
          </p:nvPr>
        </p:nvSpPr>
        <p:spPr>
          <a:ln/>
        </p:spPr>
        <p:txBody>
          <a:bodyPr/>
          <a:lstStyle>
            <a:lvl1pPr>
              <a:defRPr/>
            </a:lvl1pPr>
          </a:lstStyle>
          <a:p>
            <a:endParaRPr lang="en-US" altLang="en-US">
              <a:solidFill>
                <a:srgbClr val="000000"/>
              </a:solidFill>
            </a:endParaRPr>
          </a:p>
        </p:txBody>
      </p:sp>
      <p:sp>
        <p:nvSpPr>
          <p:cNvPr id="9" name="Rectangle 6">
            <a:extLst>
              <a:ext uri="{FF2B5EF4-FFF2-40B4-BE49-F238E27FC236}">
                <a16:creationId xmlns:a16="http://schemas.microsoft.com/office/drawing/2014/main" id="{CD3A6A75-6EF2-6948-A890-C85091A5EA3D}"/>
              </a:ext>
            </a:extLst>
          </p:cNvPr>
          <p:cNvSpPr>
            <a:spLocks noGrp="1" noChangeArrowheads="1"/>
          </p:cNvSpPr>
          <p:nvPr>
            <p:ph type="sldNum" sz="quarter" idx="12"/>
          </p:nvPr>
        </p:nvSpPr>
        <p:spPr>
          <a:ln/>
        </p:spPr>
        <p:txBody>
          <a:bodyPr/>
          <a:lstStyle>
            <a:lvl1pPr>
              <a:defRPr/>
            </a:lvl1pPr>
          </a:lstStyle>
          <a:p>
            <a:fld id="{BFC158C1-5856-CC43-A351-B4774A9434C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108687946"/>
      </p:ext>
    </p:extLst>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48450" y="274638"/>
            <a:ext cx="211455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304800" y="274638"/>
            <a:ext cx="619125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A8C0E664-50DC-DE4D-9069-71D1373F8EED}" type="slidenum">
              <a:rPr lang="en-US"/>
              <a:pPr>
                <a:defRPr/>
              </a:pPr>
              <a:t>‹#›</a:t>
            </a:fld>
            <a:endParaRPr lang="en-US"/>
          </a:p>
        </p:txBody>
      </p:sp>
    </p:spTree>
    <p:extLst>
      <p:ext uri="{BB962C8B-B14F-4D97-AF65-F5344CB8AC3E}">
        <p14:creationId xmlns:p14="http://schemas.microsoft.com/office/powerpoint/2010/main" val="3086917048"/>
      </p:ext>
    </p:extLst>
  </p:cSld>
  <p:clrMapOvr>
    <a:masterClrMapping/>
  </p:clrMapOvr>
</p:sldLayout>
</file>

<file path=ppt/slideLayouts/slideLayout69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a:extLst>
              <a:ext uri="{FF2B5EF4-FFF2-40B4-BE49-F238E27FC236}">
                <a16:creationId xmlns:a16="http://schemas.microsoft.com/office/drawing/2014/main" id="{1C6D134E-361B-4A4D-B3C1-FAF3D31A1239}"/>
              </a:ext>
            </a:extLst>
          </p:cNvPr>
          <p:cNvSpPr>
            <a:spLocks noGrp="1" noChangeArrowheads="1"/>
          </p:cNvSpPr>
          <p:nvPr>
            <p:ph type="dt" sz="half" idx="10"/>
          </p:nvPr>
        </p:nvSpPr>
        <p:spPr>
          <a:ln/>
        </p:spPr>
        <p:txBody>
          <a:bodyPr/>
          <a:lstStyle>
            <a:lvl1pPr>
              <a:defRPr/>
            </a:lvl1pPr>
          </a:lstStyle>
          <a:p>
            <a:endParaRPr lang="en-US" altLang="en-US">
              <a:solidFill>
                <a:srgbClr val="000000"/>
              </a:solidFill>
            </a:endParaRPr>
          </a:p>
        </p:txBody>
      </p:sp>
      <p:sp>
        <p:nvSpPr>
          <p:cNvPr id="4" name="Rectangle 5">
            <a:extLst>
              <a:ext uri="{FF2B5EF4-FFF2-40B4-BE49-F238E27FC236}">
                <a16:creationId xmlns:a16="http://schemas.microsoft.com/office/drawing/2014/main" id="{29AD620E-5D69-9945-8D3C-9B3306037F83}"/>
              </a:ext>
            </a:extLst>
          </p:cNvPr>
          <p:cNvSpPr>
            <a:spLocks noGrp="1" noChangeArrowheads="1"/>
          </p:cNvSpPr>
          <p:nvPr>
            <p:ph type="ftr" sz="quarter" idx="11"/>
          </p:nvPr>
        </p:nvSpPr>
        <p:spPr>
          <a:ln/>
        </p:spPr>
        <p:txBody>
          <a:bodyPr/>
          <a:lstStyle>
            <a:lvl1pPr>
              <a:defRPr/>
            </a:lvl1pPr>
          </a:lstStyle>
          <a:p>
            <a:endParaRPr lang="en-US" altLang="en-US">
              <a:solidFill>
                <a:srgbClr val="000000"/>
              </a:solidFill>
            </a:endParaRPr>
          </a:p>
        </p:txBody>
      </p:sp>
      <p:sp>
        <p:nvSpPr>
          <p:cNvPr id="5" name="Rectangle 6">
            <a:extLst>
              <a:ext uri="{FF2B5EF4-FFF2-40B4-BE49-F238E27FC236}">
                <a16:creationId xmlns:a16="http://schemas.microsoft.com/office/drawing/2014/main" id="{C542F00E-9F5B-1E4E-B14B-62FC87C3FB9F}"/>
              </a:ext>
            </a:extLst>
          </p:cNvPr>
          <p:cNvSpPr>
            <a:spLocks noGrp="1" noChangeArrowheads="1"/>
          </p:cNvSpPr>
          <p:nvPr>
            <p:ph type="sldNum" sz="quarter" idx="12"/>
          </p:nvPr>
        </p:nvSpPr>
        <p:spPr>
          <a:ln/>
        </p:spPr>
        <p:txBody>
          <a:bodyPr/>
          <a:lstStyle>
            <a:lvl1pPr>
              <a:defRPr/>
            </a:lvl1pPr>
          </a:lstStyle>
          <a:p>
            <a:fld id="{C486CAEB-7FEE-7045-AD81-0B1F7A92FF59}"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18216618"/>
      </p:ext>
    </p:extLst>
  </p:cSld>
  <p:clrMapOvr>
    <a:masterClrMapping/>
  </p:clrMapOvr>
</p:sldLayout>
</file>

<file path=ppt/slideLayouts/slideLayout69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a:extLst>
              <a:ext uri="{FF2B5EF4-FFF2-40B4-BE49-F238E27FC236}">
                <a16:creationId xmlns:a16="http://schemas.microsoft.com/office/drawing/2014/main" id="{2A74FBAC-ABFF-7D4E-BA92-0EE6BAE076E0}"/>
              </a:ext>
            </a:extLst>
          </p:cNvPr>
          <p:cNvSpPr>
            <a:spLocks noGrp="1" noChangeArrowheads="1"/>
          </p:cNvSpPr>
          <p:nvPr>
            <p:ph type="dt" sz="half" idx="10"/>
          </p:nvPr>
        </p:nvSpPr>
        <p:spPr>
          <a:ln/>
        </p:spPr>
        <p:txBody>
          <a:bodyPr/>
          <a:lstStyle>
            <a:lvl1pPr>
              <a:defRPr/>
            </a:lvl1pPr>
          </a:lstStyle>
          <a:p>
            <a:endParaRPr lang="en-US" altLang="en-US">
              <a:solidFill>
                <a:srgbClr val="000000"/>
              </a:solidFill>
            </a:endParaRPr>
          </a:p>
        </p:txBody>
      </p:sp>
      <p:sp>
        <p:nvSpPr>
          <p:cNvPr id="3" name="Rectangle 5">
            <a:extLst>
              <a:ext uri="{FF2B5EF4-FFF2-40B4-BE49-F238E27FC236}">
                <a16:creationId xmlns:a16="http://schemas.microsoft.com/office/drawing/2014/main" id="{C239FA95-EA0E-AC43-A491-25ECD8C3A445}"/>
              </a:ext>
            </a:extLst>
          </p:cNvPr>
          <p:cNvSpPr>
            <a:spLocks noGrp="1" noChangeArrowheads="1"/>
          </p:cNvSpPr>
          <p:nvPr>
            <p:ph type="ftr" sz="quarter" idx="11"/>
          </p:nvPr>
        </p:nvSpPr>
        <p:spPr>
          <a:ln/>
        </p:spPr>
        <p:txBody>
          <a:bodyPr/>
          <a:lstStyle>
            <a:lvl1pPr>
              <a:defRPr/>
            </a:lvl1pPr>
          </a:lstStyle>
          <a:p>
            <a:endParaRPr lang="en-US" altLang="en-US">
              <a:solidFill>
                <a:srgbClr val="000000"/>
              </a:solidFill>
            </a:endParaRPr>
          </a:p>
        </p:txBody>
      </p:sp>
      <p:sp>
        <p:nvSpPr>
          <p:cNvPr id="4" name="Rectangle 6">
            <a:extLst>
              <a:ext uri="{FF2B5EF4-FFF2-40B4-BE49-F238E27FC236}">
                <a16:creationId xmlns:a16="http://schemas.microsoft.com/office/drawing/2014/main" id="{0473F54A-72C6-BF40-8CF7-4E5D06AE1175}"/>
              </a:ext>
            </a:extLst>
          </p:cNvPr>
          <p:cNvSpPr>
            <a:spLocks noGrp="1" noChangeArrowheads="1"/>
          </p:cNvSpPr>
          <p:nvPr>
            <p:ph type="sldNum" sz="quarter" idx="12"/>
          </p:nvPr>
        </p:nvSpPr>
        <p:spPr>
          <a:ln/>
        </p:spPr>
        <p:txBody>
          <a:bodyPr/>
          <a:lstStyle>
            <a:lvl1pPr>
              <a:defRPr/>
            </a:lvl1pPr>
          </a:lstStyle>
          <a:p>
            <a:fld id="{589F4F72-FC35-8E4E-A2F0-F84101C7DC3A}"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70212414"/>
      </p:ext>
    </p:extLst>
  </p:cSld>
  <p:clrMapOvr>
    <a:masterClrMapping/>
  </p:clrMapOvr>
</p:sldLayout>
</file>

<file path=ppt/slideLayouts/slideLayout69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a:extLst>
              <a:ext uri="{FF2B5EF4-FFF2-40B4-BE49-F238E27FC236}">
                <a16:creationId xmlns:a16="http://schemas.microsoft.com/office/drawing/2014/main" id="{4299E6D3-2A25-7B4F-86B8-2F7B9527C490}"/>
              </a:ext>
            </a:extLst>
          </p:cNvPr>
          <p:cNvSpPr>
            <a:spLocks noGrp="1" noChangeArrowheads="1"/>
          </p:cNvSpPr>
          <p:nvPr>
            <p:ph type="dt" sz="half" idx="10"/>
          </p:nvPr>
        </p:nvSpPr>
        <p:spPr>
          <a:ln/>
        </p:spPr>
        <p:txBody>
          <a:bodyPr/>
          <a:lstStyle>
            <a:lvl1pPr>
              <a:defRPr/>
            </a:lvl1pPr>
          </a:lstStyle>
          <a:p>
            <a:endParaRPr lang="en-US" altLang="en-US">
              <a:solidFill>
                <a:srgbClr val="000000"/>
              </a:solidFill>
            </a:endParaRPr>
          </a:p>
        </p:txBody>
      </p:sp>
      <p:sp>
        <p:nvSpPr>
          <p:cNvPr id="6" name="Rectangle 5">
            <a:extLst>
              <a:ext uri="{FF2B5EF4-FFF2-40B4-BE49-F238E27FC236}">
                <a16:creationId xmlns:a16="http://schemas.microsoft.com/office/drawing/2014/main" id="{6433222C-E03B-D647-BFEE-20C34A95E302}"/>
              </a:ext>
            </a:extLst>
          </p:cNvPr>
          <p:cNvSpPr>
            <a:spLocks noGrp="1" noChangeArrowheads="1"/>
          </p:cNvSpPr>
          <p:nvPr>
            <p:ph type="ftr" sz="quarter" idx="11"/>
          </p:nvPr>
        </p:nvSpPr>
        <p:spPr>
          <a:ln/>
        </p:spPr>
        <p:txBody>
          <a:bodyPr/>
          <a:lstStyle>
            <a:lvl1pPr>
              <a:defRPr/>
            </a:lvl1pPr>
          </a:lstStyle>
          <a:p>
            <a:endParaRPr lang="en-US" altLang="en-US">
              <a:solidFill>
                <a:srgbClr val="000000"/>
              </a:solidFill>
            </a:endParaRPr>
          </a:p>
        </p:txBody>
      </p:sp>
      <p:sp>
        <p:nvSpPr>
          <p:cNvPr id="7" name="Rectangle 6">
            <a:extLst>
              <a:ext uri="{FF2B5EF4-FFF2-40B4-BE49-F238E27FC236}">
                <a16:creationId xmlns:a16="http://schemas.microsoft.com/office/drawing/2014/main" id="{A29D7F6B-2B0B-0E40-861B-C1434576A1E3}"/>
              </a:ext>
            </a:extLst>
          </p:cNvPr>
          <p:cNvSpPr>
            <a:spLocks noGrp="1" noChangeArrowheads="1"/>
          </p:cNvSpPr>
          <p:nvPr>
            <p:ph type="sldNum" sz="quarter" idx="12"/>
          </p:nvPr>
        </p:nvSpPr>
        <p:spPr>
          <a:ln/>
        </p:spPr>
        <p:txBody>
          <a:bodyPr/>
          <a:lstStyle>
            <a:lvl1pPr>
              <a:defRPr/>
            </a:lvl1pPr>
          </a:lstStyle>
          <a:p>
            <a:fld id="{12C40985-45EE-C340-AEAC-4679A50C3AC1}"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42304194"/>
      </p:ext>
    </p:extLst>
  </p:cSld>
  <p:clrMapOvr>
    <a:masterClrMapping/>
  </p:clrMapOvr>
</p:sldLayout>
</file>

<file path=ppt/slideLayouts/slideLayout69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a:extLst>
              <a:ext uri="{FF2B5EF4-FFF2-40B4-BE49-F238E27FC236}">
                <a16:creationId xmlns:a16="http://schemas.microsoft.com/office/drawing/2014/main" id="{3BFCA553-CFE0-DB40-82AD-4F606CF27E5F}"/>
              </a:ext>
            </a:extLst>
          </p:cNvPr>
          <p:cNvSpPr>
            <a:spLocks noGrp="1" noChangeArrowheads="1"/>
          </p:cNvSpPr>
          <p:nvPr>
            <p:ph type="dt" sz="half" idx="10"/>
          </p:nvPr>
        </p:nvSpPr>
        <p:spPr>
          <a:ln/>
        </p:spPr>
        <p:txBody>
          <a:bodyPr/>
          <a:lstStyle>
            <a:lvl1pPr>
              <a:defRPr/>
            </a:lvl1pPr>
          </a:lstStyle>
          <a:p>
            <a:endParaRPr lang="en-US" altLang="en-US">
              <a:solidFill>
                <a:srgbClr val="000000"/>
              </a:solidFill>
            </a:endParaRPr>
          </a:p>
        </p:txBody>
      </p:sp>
      <p:sp>
        <p:nvSpPr>
          <p:cNvPr id="6" name="Rectangle 5">
            <a:extLst>
              <a:ext uri="{FF2B5EF4-FFF2-40B4-BE49-F238E27FC236}">
                <a16:creationId xmlns:a16="http://schemas.microsoft.com/office/drawing/2014/main" id="{97367522-871A-EA43-874D-B12FBE1D549E}"/>
              </a:ext>
            </a:extLst>
          </p:cNvPr>
          <p:cNvSpPr>
            <a:spLocks noGrp="1" noChangeArrowheads="1"/>
          </p:cNvSpPr>
          <p:nvPr>
            <p:ph type="ftr" sz="quarter" idx="11"/>
          </p:nvPr>
        </p:nvSpPr>
        <p:spPr>
          <a:ln/>
        </p:spPr>
        <p:txBody>
          <a:bodyPr/>
          <a:lstStyle>
            <a:lvl1pPr>
              <a:defRPr/>
            </a:lvl1pPr>
          </a:lstStyle>
          <a:p>
            <a:endParaRPr lang="en-US" altLang="en-US">
              <a:solidFill>
                <a:srgbClr val="000000"/>
              </a:solidFill>
            </a:endParaRPr>
          </a:p>
        </p:txBody>
      </p:sp>
      <p:sp>
        <p:nvSpPr>
          <p:cNvPr id="7" name="Rectangle 6">
            <a:extLst>
              <a:ext uri="{FF2B5EF4-FFF2-40B4-BE49-F238E27FC236}">
                <a16:creationId xmlns:a16="http://schemas.microsoft.com/office/drawing/2014/main" id="{45C1CFF8-80D8-9B4E-8C4F-FBF77217F65A}"/>
              </a:ext>
            </a:extLst>
          </p:cNvPr>
          <p:cNvSpPr>
            <a:spLocks noGrp="1" noChangeArrowheads="1"/>
          </p:cNvSpPr>
          <p:nvPr>
            <p:ph type="sldNum" sz="quarter" idx="12"/>
          </p:nvPr>
        </p:nvSpPr>
        <p:spPr>
          <a:ln/>
        </p:spPr>
        <p:txBody>
          <a:bodyPr/>
          <a:lstStyle>
            <a:lvl1pPr>
              <a:defRPr/>
            </a:lvl1pPr>
          </a:lstStyle>
          <a:p>
            <a:fld id="{15748CEC-AD9C-C946-BFB7-498809D207F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58055953"/>
      </p:ext>
    </p:extLst>
  </p:cSld>
  <p:clrMapOvr>
    <a:masterClrMapping/>
  </p:clrMapOvr>
</p:sldLayout>
</file>

<file path=ppt/slideLayouts/slideLayout69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a:extLst>
              <a:ext uri="{FF2B5EF4-FFF2-40B4-BE49-F238E27FC236}">
                <a16:creationId xmlns:a16="http://schemas.microsoft.com/office/drawing/2014/main" id="{15AEA314-0B5F-964A-8DE4-B7C6F95E1E1D}"/>
              </a:ext>
            </a:extLst>
          </p:cNvPr>
          <p:cNvSpPr>
            <a:spLocks noGrp="1" noChangeArrowheads="1"/>
          </p:cNvSpPr>
          <p:nvPr>
            <p:ph type="dt" sz="half" idx="10"/>
          </p:nvPr>
        </p:nvSpPr>
        <p:spPr>
          <a:ln/>
        </p:spPr>
        <p:txBody>
          <a:bodyPr/>
          <a:lstStyle>
            <a:lvl1pPr>
              <a:defRPr/>
            </a:lvl1pPr>
          </a:lstStyle>
          <a:p>
            <a:endParaRPr lang="en-US" altLang="en-US">
              <a:solidFill>
                <a:srgbClr val="000000"/>
              </a:solidFill>
            </a:endParaRPr>
          </a:p>
        </p:txBody>
      </p:sp>
      <p:sp>
        <p:nvSpPr>
          <p:cNvPr id="5" name="Rectangle 5">
            <a:extLst>
              <a:ext uri="{FF2B5EF4-FFF2-40B4-BE49-F238E27FC236}">
                <a16:creationId xmlns:a16="http://schemas.microsoft.com/office/drawing/2014/main" id="{5DB380B2-BFB9-A041-A269-3D99400BCC82}"/>
              </a:ext>
            </a:extLst>
          </p:cNvPr>
          <p:cNvSpPr>
            <a:spLocks noGrp="1" noChangeArrowheads="1"/>
          </p:cNvSpPr>
          <p:nvPr>
            <p:ph type="ftr" sz="quarter" idx="11"/>
          </p:nvPr>
        </p:nvSpPr>
        <p:spPr>
          <a:ln/>
        </p:spPr>
        <p:txBody>
          <a:bodyPr/>
          <a:lstStyle>
            <a:lvl1pPr>
              <a:defRPr/>
            </a:lvl1pPr>
          </a:lstStyle>
          <a:p>
            <a:endParaRPr lang="en-US" altLang="en-US">
              <a:solidFill>
                <a:srgbClr val="000000"/>
              </a:solidFill>
            </a:endParaRPr>
          </a:p>
        </p:txBody>
      </p:sp>
      <p:sp>
        <p:nvSpPr>
          <p:cNvPr id="6" name="Rectangle 6">
            <a:extLst>
              <a:ext uri="{FF2B5EF4-FFF2-40B4-BE49-F238E27FC236}">
                <a16:creationId xmlns:a16="http://schemas.microsoft.com/office/drawing/2014/main" id="{914A0AED-750E-614B-BBD7-1E87F5252DB2}"/>
              </a:ext>
            </a:extLst>
          </p:cNvPr>
          <p:cNvSpPr>
            <a:spLocks noGrp="1" noChangeArrowheads="1"/>
          </p:cNvSpPr>
          <p:nvPr>
            <p:ph type="sldNum" sz="quarter" idx="12"/>
          </p:nvPr>
        </p:nvSpPr>
        <p:spPr>
          <a:ln/>
        </p:spPr>
        <p:txBody>
          <a:bodyPr/>
          <a:lstStyle>
            <a:lvl1pPr>
              <a:defRPr/>
            </a:lvl1pPr>
          </a:lstStyle>
          <a:p>
            <a:fld id="{9C096424-8579-E042-8828-83DEF44558E1}"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88091162"/>
      </p:ext>
    </p:extLst>
  </p:cSld>
  <p:clrMapOvr>
    <a:masterClrMapping/>
  </p:clrMapOvr>
</p:sldLayout>
</file>

<file path=ppt/slideLayouts/slideLayout69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48450" y="274638"/>
            <a:ext cx="211455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304800" y="274638"/>
            <a:ext cx="619125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a:extLst>
              <a:ext uri="{FF2B5EF4-FFF2-40B4-BE49-F238E27FC236}">
                <a16:creationId xmlns:a16="http://schemas.microsoft.com/office/drawing/2014/main" id="{CE82B903-1B13-9342-9A61-6880439A2766}"/>
              </a:ext>
            </a:extLst>
          </p:cNvPr>
          <p:cNvSpPr>
            <a:spLocks noGrp="1" noChangeArrowheads="1"/>
          </p:cNvSpPr>
          <p:nvPr>
            <p:ph type="dt" sz="half" idx="10"/>
          </p:nvPr>
        </p:nvSpPr>
        <p:spPr>
          <a:ln/>
        </p:spPr>
        <p:txBody>
          <a:bodyPr/>
          <a:lstStyle>
            <a:lvl1pPr>
              <a:defRPr/>
            </a:lvl1pPr>
          </a:lstStyle>
          <a:p>
            <a:endParaRPr lang="en-US" altLang="en-US">
              <a:solidFill>
                <a:srgbClr val="000000"/>
              </a:solidFill>
            </a:endParaRPr>
          </a:p>
        </p:txBody>
      </p:sp>
      <p:sp>
        <p:nvSpPr>
          <p:cNvPr id="5" name="Rectangle 5">
            <a:extLst>
              <a:ext uri="{FF2B5EF4-FFF2-40B4-BE49-F238E27FC236}">
                <a16:creationId xmlns:a16="http://schemas.microsoft.com/office/drawing/2014/main" id="{BB6C3407-46EF-1749-B605-9FAE28CAD160}"/>
              </a:ext>
            </a:extLst>
          </p:cNvPr>
          <p:cNvSpPr>
            <a:spLocks noGrp="1" noChangeArrowheads="1"/>
          </p:cNvSpPr>
          <p:nvPr>
            <p:ph type="ftr" sz="quarter" idx="11"/>
          </p:nvPr>
        </p:nvSpPr>
        <p:spPr>
          <a:ln/>
        </p:spPr>
        <p:txBody>
          <a:bodyPr/>
          <a:lstStyle>
            <a:lvl1pPr>
              <a:defRPr/>
            </a:lvl1pPr>
          </a:lstStyle>
          <a:p>
            <a:endParaRPr lang="en-US" altLang="en-US">
              <a:solidFill>
                <a:srgbClr val="000000"/>
              </a:solidFill>
            </a:endParaRPr>
          </a:p>
        </p:txBody>
      </p:sp>
      <p:sp>
        <p:nvSpPr>
          <p:cNvPr id="6" name="Rectangle 6">
            <a:extLst>
              <a:ext uri="{FF2B5EF4-FFF2-40B4-BE49-F238E27FC236}">
                <a16:creationId xmlns:a16="http://schemas.microsoft.com/office/drawing/2014/main" id="{62D41209-8F72-A14A-B33D-23A606373676}"/>
              </a:ext>
            </a:extLst>
          </p:cNvPr>
          <p:cNvSpPr>
            <a:spLocks noGrp="1" noChangeArrowheads="1"/>
          </p:cNvSpPr>
          <p:nvPr>
            <p:ph type="sldNum" sz="quarter" idx="12"/>
          </p:nvPr>
        </p:nvSpPr>
        <p:spPr>
          <a:ln/>
        </p:spPr>
        <p:txBody>
          <a:bodyPr/>
          <a:lstStyle>
            <a:lvl1pPr>
              <a:defRPr/>
            </a:lvl1pPr>
          </a:lstStyle>
          <a:p>
            <a:fld id="{D5455C98-0FDC-024F-BD8E-BA0EFF6EBAD4}"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127168058"/>
      </p:ext>
    </p:extLst>
  </p:cSld>
  <p:clrMapOvr>
    <a:masterClrMapping/>
  </p:clrMapOvr>
</p:sldLayout>
</file>

<file path=ppt/slideLayouts/slideLayout696.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30"/>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a:lvl1pPr>
            <a:lvl2pPr marL="454998" indent="0" algn="ctr">
              <a:buNone/>
              <a:defRPr/>
            </a:lvl2pPr>
            <a:lvl3pPr marL="909996" indent="0" algn="ctr">
              <a:buNone/>
              <a:defRPr/>
            </a:lvl3pPr>
            <a:lvl4pPr marL="1364972" indent="0" algn="ctr">
              <a:buNone/>
              <a:defRPr/>
            </a:lvl4pPr>
            <a:lvl5pPr marL="1819980" indent="0" algn="ctr">
              <a:buNone/>
              <a:defRPr/>
            </a:lvl5pPr>
            <a:lvl6pPr marL="2274953" indent="0" algn="ctr">
              <a:buNone/>
              <a:defRPr/>
            </a:lvl6pPr>
            <a:lvl7pPr marL="2729942" indent="0" algn="ctr">
              <a:buNone/>
              <a:defRPr/>
            </a:lvl7pPr>
            <a:lvl8pPr marL="3184932" indent="0" algn="ctr">
              <a:buNone/>
              <a:defRPr/>
            </a:lvl8pPr>
            <a:lvl9pPr marL="3639924"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629CA81A-6A74-F444-9D05-DF98D69A89C7}" type="slidenum">
              <a:rPr lang="en-US"/>
              <a:pPr>
                <a:defRPr/>
              </a:pPr>
              <a:t>‹#›</a:t>
            </a:fld>
            <a:endParaRPr lang="en-US"/>
          </a:p>
        </p:txBody>
      </p:sp>
    </p:spTree>
    <p:extLst>
      <p:ext uri="{BB962C8B-B14F-4D97-AF65-F5344CB8AC3E}">
        <p14:creationId xmlns:p14="http://schemas.microsoft.com/office/powerpoint/2010/main" val="1172835616"/>
      </p:ext>
    </p:extLst>
  </p:cSld>
  <p:clrMapOvr>
    <a:masterClrMapping/>
  </p:clrMapOvr>
</p:sldLayout>
</file>

<file path=ppt/slideLayouts/slideLayout697.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10"/>
          <p:cNvSpPr>
            <a:spLocks noGrp="1" noChangeArrowheads="1"/>
          </p:cNvSpPr>
          <p:nvPr>
            <p:ph type="dt" sz="half" idx="10"/>
          </p:nvPr>
        </p:nvSpPr>
        <p:spPr/>
        <p:txBody>
          <a:bodyPr/>
          <a:lstStyle>
            <a:lvl1pPr eaLnBrk="1" hangingPunct="1">
              <a:defRPr/>
            </a:lvl1pPr>
          </a:lstStyle>
          <a:p>
            <a:pPr>
              <a:defRPr/>
            </a:pPr>
            <a:endParaRPr lang="en-US"/>
          </a:p>
        </p:txBody>
      </p:sp>
      <p:sp>
        <p:nvSpPr>
          <p:cNvPr id="3" name="Rectangle 11"/>
          <p:cNvSpPr>
            <a:spLocks noGrp="1" noChangeArrowheads="1"/>
          </p:cNvSpPr>
          <p:nvPr>
            <p:ph type="ftr" sz="quarter" idx="11"/>
          </p:nvPr>
        </p:nvSpPr>
        <p:spPr/>
        <p:txBody>
          <a:bodyPr/>
          <a:lstStyle>
            <a:lvl1pPr eaLnBrk="1" hangingPunct="1">
              <a:defRPr/>
            </a:lvl1pPr>
          </a:lstStyle>
          <a:p>
            <a:pPr>
              <a:defRPr/>
            </a:pPr>
            <a:endParaRPr lang="en-US"/>
          </a:p>
        </p:txBody>
      </p:sp>
      <p:sp>
        <p:nvSpPr>
          <p:cNvPr id="4" name="Rectangle 12"/>
          <p:cNvSpPr>
            <a:spLocks noGrp="1" noChangeArrowheads="1"/>
          </p:cNvSpPr>
          <p:nvPr>
            <p:ph type="sldNum" sz="quarter" idx="12"/>
          </p:nvPr>
        </p:nvSpPr>
        <p:spPr/>
        <p:txBody>
          <a:bodyPr/>
          <a:lstStyle>
            <a:lvl1pPr eaLnBrk="1" hangingPunct="1">
              <a:defRPr/>
            </a:lvl1pPr>
          </a:lstStyle>
          <a:p>
            <a:pPr>
              <a:defRPr/>
            </a:pPr>
            <a:fld id="{D3766202-7EFF-3742-B623-FFD89D09532E}" type="slidenum">
              <a:rPr lang="en-US"/>
              <a:pPr>
                <a:defRPr/>
              </a:pPr>
              <a:t>‹#›</a:t>
            </a:fld>
            <a:endParaRPr lang="en-US"/>
          </a:p>
        </p:txBody>
      </p:sp>
    </p:spTree>
    <p:extLst>
      <p:ext uri="{BB962C8B-B14F-4D97-AF65-F5344CB8AC3E}">
        <p14:creationId xmlns:p14="http://schemas.microsoft.com/office/powerpoint/2010/main" val="1347893017"/>
      </p:ext>
    </p:extLst>
  </p:cSld>
  <p:clrMapOvr>
    <a:masterClrMapping/>
  </p:clrMapOvr>
</p:sldLayout>
</file>

<file path=ppt/slideLayouts/slideLayout698.xml><?xml version="1.0" encoding="utf-8"?>
<p:sldLayout xmlns:a="http://schemas.openxmlformats.org/drawingml/2006/main" xmlns:r="http://schemas.openxmlformats.org/officeDocument/2006/relationships" xmlns:p="http://schemas.openxmlformats.org/presentationml/2006/main" type="titleOnly">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1005384051"/>
      </p:ext>
    </p:extLst>
  </p:cSld>
  <p:clrMapOvr>
    <a:masterClrMapping/>
  </p:clrMapOvr>
</p:sldLayout>
</file>

<file path=ppt/slideLayouts/slideLayout699.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a:lvl1pPr>
            <a:lvl2pPr marL="456411" indent="0" algn="ctr">
              <a:buNone/>
              <a:defRPr/>
            </a:lvl2pPr>
            <a:lvl3pPr marL="912825" indent="0" algn="ctr">
              <a:buNone/>
              <a:defRPr/>
            </a:lvl3pPr>
            <a:lvl4pPr marL="1369220" indent="0" algn="ctr">
              <a:buNone/>
              <a:defRPr/>
            </a:lvl4pPr>
            <a:lvl5pPr marL="1825644" indent="0" algn="ctr">
              <a:buNone/>
              <a:defRPr/>
            </a:lvl5pPr>
            <a:lvl6pPr marL="2282036" indent="0" algn="ctr">
              <a:buNone/>
              <a:defRPr/>
            </a:lvl6pPr>
            <a:lvl7pPr marL="2738440" indent="0" algn="ctr">
              <a:buNone/>
              <a:defRPr/>
            </a:lvl7pPr>
            <a:lvl8pPr marL="3194844" indent="0" algn="ctr">
              <a:buNone/>
              <a:defRPr/>
            </a:lvl8pPr>
            <a:lvl9pPr marL="3651255"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767A7554-4421-564F-9D6F-D85D560BAF21}" type="slidenum">
              <a:rPr lang="en-US"/>
              <a:pPr>
                <a:defRPr/>
              </a:pPr>
              <a:t>‹#›</a:t>
            </a:fld>
            <a:endParaRPr lang="en-US"/>
          </a:p>
        </p:txBody>
      </p:sp>
    </p:spTree>
    <p:extLst>
      <p:ext uri="{BB962C8B-B14F-4D97-AF65-F5344CB8AC3E}">
        <p14:creationId xmlns:p14="http://schemas.microsoft.com/office/powerpoint/2010/main" val="800313691"/>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F344FFAD-6FA4-BA49-8084-AB2669A0D73E}" type="slidenum">
              <a:rPr lang="en-US"/>
              <a:pPr>
                <a:defRPr/>
              </a:pPr>
              <a:t>‹#›</a:t>
            </a:fld>
            <a:endParaRPr lang="en-US"/>
          </a:p>
        </p:txBody>
      </p:sp>
    </p:spTree>
    <p:extLst>
      <p:ext uri="{BB962C8B-B14F-4D97-AF65-F5344CB8AC3E}">
        <p14:creationId xmlns:p14="http://schemas.microsoft.com/office/powerpoint/2010/main" val="322997428"/>
      </p:ext>
    </p:extLst>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F32C322A-2E38-DC4C-BFF8-D60F4A6109E8}" type="slidenum">
              <a:rPr lang="en-US"/>
              <a:pPr>
                <a:defRPr/>
              </a:pPr>
              <a:t>‹#›</a:t>
            </a:fld>
            <a:endParaRPr lang="en-US"/>
          </a:p>
        </p:txBody>
      </p:sp>
    </p:spTree>
    <p:extLst>
      <p:ext uri="{BB962C8B-B14F-4D97-AF65-F5344CB8AC3E}">
        <p14:creationId xmlns:p14="http://schemas.microsoft.com/office/powerpoint/2010/main" val="2498165823"/>
      </p:ext>
    </p:extLst>
  </p:cSld>
  <p:clrMapOvr>
    <a:masterClrMapping/>
  </p:clrMapOvr>
</p:sldLayout>
</file>

<file path=ppt/slideLayouts/slideLayout700.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7"/>
          <p:cNvSpPr>
            <a:spLocks noGrp="1" noChangeArrowheads="1"/>
          </p:cNvSpPr>
          <p:nvPr>
            <p:ph type="dt" sz="half" idx="10"/>
          </p:nvPr>
        </p:nvSpPr>
        <p:spPr>
          <a:ln/>
        </p:spPr>
        <p:txBody>
          <a:bodyPr/>
          <a:lstStyle>
            <a:lvl1pPr>
              <a:defRPr/>
            </a:lvl1pPr>
          </a:lstStyle>
          <a:p>
            <a:pPr>
              <a:defRPr/>
            </a:pPr>
            <a:endParaRPr lang="en-US"/>
          </a:p>
        </p:txBody>
      </p:sp>
      <p:sp>
        <p:nvSpPr>
          <p:cNvPr id="5" name="Rectangle 8"/>
          <p:cNvSpPr>
            <a:spLocks noGrp="1" noChangeArrowheads="1"/>
          </p:cNvSpPr>
          <p:nvPr>
            <p:ph type="ftr" sz="quarter" idx="11"/>
          </p:nvPr>
        </p:nvSpPr>
        <p:spPr>
          <a:ln/>
        </p:spPr>
        <p:txBody>
          <a:bodyPr/>
          <a:lstStyle>
            <a:lvl1pPr>
              <a:defRPr/>
            </a:lvl1pPr>
          </a:lstStyle>
          <a:p>
            <a:pPr>
              <a:defRPr/>
            </a:pPr>
            <a:endParaRPr lang="en-US"/>
          </a:p>
        </p:txBody>
      </p:sp>
      <p:sp>
        <p:nvSpPr>
          <p:cNvPr id="6" name="Rectangle 9"/>
          <p:cNvSpPr>
            <a:spLocks noGrp="1" noChangeArrowheads="1"/>
          </p:cNvSpPr>
          <p:nvPr>
            <p:ph type="sldNum" sz="quarter" idx="12"/>
          </p:nvPr>
        </p:nvSpPr>
        <p:spPr>
          <a:ln/>
        </p:spPr>
        <p:txBody>
          <a:bodyPr/>
          <a:lstStyle>
            <a:lvl1pPr>
              <a:defRPr/>
            </a:lvl1pPr>
          </a:lstStyle>
          <a:p>
            <a:pPr>
              <a:defRPr/>
            </a:pPr>
            <a:fld id="{CD4909F6-30E0-2F4A-9A9D-4C04C4C87004}" type="slidenum">
              <a:rPr lang="en-US"/>
              <a:pPr>
                <a:defRPr/>
              </a:pPr>
              <a:t>‹#›</a:t>
            </a:fld>
            <a:endParaRPr lang="en-US"/>
          </a:p>
        </p:txBody>
      </p:sp>
    </p:spTree>
    <p:extLst>
      <p:ext uri="{BB962C8B-B14F-4D97-AF65-F5344CB8AC3E}">
        <p14:creationId xmlns:p14="http://schemas.microsoft.com/office/powerpoint/2010/main" val="3282608123"/>
      </p:ext>
    </p:extLst>
  </p:cSld>
  <p:clrMapOvr>
    <a:masterClrMapping/>
  </p:clrMapOvr>
</p:sldLayout>
</file>

<file path=ppt/slideLayouts/slideLayout701.xml><?xml version="1.0" encoding="utf-8"?>
<p:sldLayout xmlns:a="http://schemas.openxmlformats.org/drawingml/2006/main" xmlns:r="http://schemas.openxmlformats.org/officeDocument/2006/relationships" xmlns:p="http://schemas.openxmlformats.org/presentationml/2006/main" type="twoObj">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495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495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7"/>
          <p:cNvSpPr>
            <a:spLocks noGrp="1" noChangeArrowheads="1"/>
          </p:cNvSpPr>
          <p:nvPr>
            <p:ph type="dt" sz="half" idx="10"/>
          </p:nvPr>
        </p:nvSpPr>
        <p:spPr>
          <a:ln/>
        </p:spPr>
        <p:txBody>
          <a:bodyPr/>
          <a:lstStyle>
            <a:lvl1pPr>
              <a:defRPr/>
            </a:lvl1pPr>
          </a:lstStyle>
          <a:p>
            <a:pPr>
              <a:defRPr/>
            </a:pPr>
            <a:endParaRPr lang="en-US"/>
          </a:p>
        </p:txBody>
      </p:sp>
      <p:sp>
        <p:nvSpPr>
          <p:cNvPr id="6" name="Rectangle 8"/>
          <p:cNvSpPr>
            <a:spLocks noGrp="1" noChangeArrowheads="1"/>
          </p:cNvSpPr>
          <p:nvPr>
            <p:ph type="ftr" sz="quarter" idx="11"/>
          </p:nvPr>
        </p:nvSpPr>
        <p:spPr>
          <a:ln/>
        </p:spPr>
        <p:txBody>
          <a:bodyPr/>
          <a:lstStyle>
            <a:lvl1pPr>
              <a:defRPr/>
            </a:lvl1pPr>
          </a:lstStyle>
          <a:p>
            <a:pPr>
              <a:defRPr/>
            </a:pPr>
            <a:endParaRPr lang="en-US"/>
          </a:p>
        </p:txBody>
      </p:sp>
      <p:sp>
        <p:nvSpPr>
          <p:cNvPr id="7" name="Rectangle 9"/>
          <p:cNvSpPr>
            <a:spLocks noGrp="1" noChangeArrowheads="1"/>
          </p:cNvSpPr>
          <p:nvPr>
            <p:ph type="sldNum" sz="quarter" idx="12"/>
          </p:nvPr>
        </p:nvSpPr>
        <p:spPr>
          <a:ln/>
        </p:spPr>
        <p:txBody>
          <a:bodyPr/>
          <a:lstStyle>
            <a:lvl1pPr>
              <a:defRPr/>
            </a:lvl1pPr>
          </a:lstStyle>
          <a:p>
            <a:pPr>
              <a:defRPr/>
            </a:pPr>
            <a:fld id="{D08367FB-2BC2-9642-A251-73A5B4249281}" type="slidenum">
              <a:rPr lang="en-US"/>
              <a:pPr>
                <a:defRPr/>
              </a:pPr>
              <a:t>‹#›</a:t>
            </a:fld>
            <a:endParaRPr lang="en-US"/>
          </a:p>
        </p:txBody>
      </p:sp>
    </p:spTree>
    <p:extLst>
      <p:ext uri="{BB962C8B-B14F-4D97-AF65-F5344CB8AC3E}">
        <p14:creationId xmlns:p14="http://schemas.microsoft.com/office/powerpoint/2010/main" val="200506616"/>
      </p:ext>
    </p:extLst>
  </p:cSld>
  <p:clrMapOvr>
    <a:masterClrMapping/>
  </p:clrMapOvr>
</p:sldLayout>
</file>

<file path=ppt/slideLayouts/slideLayout702.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FF7C81BE-363E-5647-8554-05B984BD8C4A}" type="slidenum">
              <a:rPr lang="en-US"/>
              <a:pPr>
                <a:defRPr/>
              </a:pPr>
              <a:t>‹#›</a:t>
            </a:fld>
            <a:endParaRPr lang="en-US"/>
          </a:p>
        </p:txBody>
      </p:sp>
    </p:spTree>
    <p:extLst>
      <p:ext uri="{BB962C8B-B14F-4D97-AF65-F5344CB8AC3E}">
        <p14:creationId xmlns:p14="http://schemas.microsoft.com/office/powerpoint/2010/main" val="1778844394"/>
      </p:ext>
    </p:extLst>
  </p:cSld>
  <p:clrMapOvr>
    <a:masterClrMapping/>
  </p:clrMapOvr>
</p:sldLayout>
</file>

<file path=ppt/slideLayouts/slideLayout703.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4"/>
          <p:cNvSpPr>
            <a:spLocks noGrp="1" noChangeArrowheads="1"/>
          </p:cNvSpPr>
          <p:nvPr>
            <p:ph type="dt" sz="half" idx="10"/>
          </p:nvPr>
        </p:nvSpPr>
        <p:spPr>
          <a:ln/>
        </p:spPr>
        <p:txBody>
          <a:bodyPr/>
          <a:lstStyle>
            <a:lvl1pPr>
              <a:defRPr/>
            </a:lvl1pPr>
          </a:lstStyle>
          <a:p>
            <a:pPr>
              <a:defRPr/>
            </a:pPr>
            <a:endParaRPr lang="en-US"/>
          </a:p>
        </p:txBody>
      </p:sp>
      <p:sp>
        <p:nvSpPr>
          <p:cNvPr id="5" name="Rectangle 45"/>
          <p:cNvSpPr>
            <a:spLocks noGrp="1" noChangeArrowheads="1"/>
          </p:cNvSpPr>
          <p:nvPr>
            <p:ph type="ftr" sz="quarter" idx="11"/>
          </p:nvPr>
        </p:nvSpPr>
        <p:spPr>
          <a:ln/>
        </p:spPr>
        <p:txBody>
          <a:bodyPr/>
          <a:lstStyle>
            <a:lvl1pPr>
              <a:defRPr/>
            </a:lvl1pPr>
          </a:lstStyle>
          <a:p>
            <a:pPr>
              <a:defRPr/>
            </a:pPr>
            <a:endParaRPr lang="en-US"/>
          </a:p>
        </p:txBody>
      </p:sp>
      <p:sp>
        <p:nvSpPr>
          <p:cNvPr id="6" name="Rectangle 46"/>
          <p:cNvSpPr>
            <a:spLocks noGrp="1" noChangeArrowheads="1"/>
          </p:cNvSpPr>
          <p:nvPr>
            <p:ph type="sldNum" sz="quarter" idx="12"/>
          </p:nvPr>
        </p:nvSpPr>
        <p:spPr>
          <a:ln/>
        </p:spPr>
        <p:txBody>
          <a:bodyPr/>
          <a:lstStyle>
            <a:lvl1pPr>
              <a:defRPr/>
            </a:lvl1pPr>
          </a:lstStyle>
          <a:p>
            <a:pPr>
              <a:defRPr/>
            </a:pPr>
            <a:fld id="{CC5DD4E5-7D2F-4441-A682-E144888FF653}" type="slidenum">
              <a:rPr lang="en-US"/>
              <a:pPr>
                <a:defRPr/>
              </a:pPr>
              <a:t>‹#›</a:t>
            </a:fld>
            <a:endParaRPr lang="en-US"/>
          </a:p>
        </p:txBody>
      </p:sp>
    </p:spTree>
    <p:extLst>
      <p:ext uri="{BB962C8B-B14F-4D97-AF65-F5344CB8AC3E}">
        <p14:creationId xmlns:p14="http://schemas.microsoft.com/office/powerpoint/2010/main" val="2852366514"/>
      </p:ext>
    </p:extLst>
  </p:cSld>
  <p:clrMapOvr>
    <a:masterClrMapping/>
  </p:clrMapOvr>
</p:sldLayout>
</file>

<file path=ppt/slideLayouts/slideLayout704.xml><?xml version="1.0" encoding="utf-8"?>
<p:sldLayout xmlns:a="http://schemas.openxmlformats.org/drawingml/2006/main" xmlns:r="http://schemas.openxmlformats.org/officeDocument/2006/relationships" xmlns:p="http://schemas.openxmlformats.org/presentationml/2006/main" type="tbl">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a:t>Click to edit Master title style</a:t>
            </a:r>
          </a:p>
        </p:txBody>
      </p:sp>
      <p:sp>
        <p:nvSpPr>
          <p:cNvPr id="3" name="Table Placeholder 2"/>
          <p:cNvSpPr>
            <a:spLocks noGrp="1"/>
          </p:cNvSpPr>
          <p:nvPr>
            <p:ph type="tbl" idx="1"/>
          </p:nvPr>
        </p:nvSpPr>
        <p:spPr>
          <a:xfrm>
            <a:off x="457200" y="1600235"/>
            <a:ext cx="8229600" cy="4530725"/>
          </a:xfrm>
        </p:spPr>
        <p:txBody>
          <a:bodyPr/>
          <a:lstStyle/>
          <a:p>
            <a:pPr lvl="0"/>
            <a:endParaRPr lang="en-US" noProof="0"/>
          </a:p>
        </p:txBody>
      </p:sp>
      <p:sp>
        <p:nvSpPr>
          <p:cNvPr id="4" name="Rectangle 44"/>
          <p:cNvSpPr>
            <a:spLocks noGrp="1" noChangeArrowheads="1"/>
          </p:cNvSpPr>
          <p:nvPr>
            <p:ph type="dt" sz="half" idx="10"/>
          </p:nvPr>
        </p:nvSpPr>
        <p:spPr>
          <a:ln/>
        </p:spPr>
        <p:txBody>
          <a:bodyPr/>
          <a:lstStyle>
            <a:lvl1pPr>
              <a:defRPr/>
            </a:lvl1pPr>
          </a:lstStyle>
          <a:p>
            <a:pPr>
              <a:defRPr/>
            </a:pPr>
            <a:endParaRPr lang="en-US"/>
          </a:p>
        </p:txBody>
      </p:sp>
      <p:sp>
        <p:nvSpPr>
          <p:cNvPr id="5" name="Rectangle 45"/>
          <p:cNvSpPr>
            <a:spLocks noGrp="1" noChangeArrowheads="1"/>
          </p:cNvSpPr>
          <p:nvPr>
            <p:ph type="ftr" sz="quarter" idx="11"/>
          </p:nvPr>
        </p:nvSpPr>
        <p:spPr>
          <a:ln/>
        </p:spPr>
        <p:txBody>
          <a:bodyPr/>
          <a:lstStyle>
            <a:lvl1pPr>
              <a:defRPr/>
            </a:lvl1pPr>
          </a:lstStyle>
          <a:p>
            <a:pPr>
              <a:defRPr/>
            </a:pPr>
            <a:endParaRPr lang="en-US"/>
          </a:p>
        </p:txBody>
      </p:sp>
      <p:sp>
        <p:nvSpPr>
          <p:cNvPr id="6" name="Rectangle 46"/>
          <p:cNvSpPr>
            <a:spLocks noGrp="1" noChangeArrowheads="1"/>
          </p:cNvSpPr>
          <p:nvPr>
            <p:ph type="sldNum" sz="quarter" idx="12"/>
          </p:nvPr>
        </p:nvSpPr>
        <p:spPr>
          <a:ln/>
        </p:spPr>
        <p:txBody>
          <a:bodyPr/>
          <a:lstStyle>
            <a:lvl1pPr>
              <a:defRPr/>
            </a:lvl1pPr>
          </a:lstStyle>
          <a:p>
            <a:pPr>
              <a:defRPr/>
            </a:pPr>
            <a:fld id="{1441D118-CC4C-A64D-BBA6-B6902C07ED20}" type="slidenum">
              <a:rPr lang="en-US"/>
              <a:pPr>
                <a:defRPr/>
              </a:pPr>
              <a:t>‹#›</a:t>
            </a:fld>
            <a:endParaRPr lang="en-US"/>
          </a:p>
        </p:txBody>
      </p:sp>
    </p:spTree>
    <p:extLst>
      <p:ext uri="{BB962C8B-B14F-4D97-AF65-F5344CB8AC3E}">
        <p14:creationId xmlns:p14="http://schemas.microsoft.com/office/powerpoint/2010/main" val="1037048579"/>
      </p:ext>
    </p:extLst>
  </p:cSld>
  <p:clrMapOvr>
    <a:masterClrMapping/>
  </p:clrMapOvr>
</p:sldLayout>
</file>

<file path=ppt/slideLayouts/slideLayout70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6837FD37-0D7B-8B45-865A-FFAA121A6C6A}"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351632605"/>
      </p:ext>
    </p:extLst>
  </p:cSld>
  <p:clrMapOvr>
    <a:masterClrMapping/>
  </p:clrMapOvr>
</p:sldLayout>
</file>

<file path=ppt/slideLayouts/slideLayout70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0816ABF0-01F8-D845-AEDE-A0CDCAB0B4EB}"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33424089"/>
      </p:ext>
    </p:extLst>
  </p:cSld>
  <p:clrMapOvr>
    <a:masterClrMapping/>
  </p:clrMapOvr>
</p:sldLayout>
</file>

<file path=ppt/slideLayouts/slideLayout70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F1640772-611F-5F40-8D3D-B60C23DFFFD6}"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460065361"/>
      </p:ext>
    </p:extLst>
  </p:cSld>
  <p:clrMapOvr>
    <a:masterClrMapping/>
  </p:clrMapOvr>
</p:sldLayout>
</file>

<file path=ppt/slideLayouts/slideLayout70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EC27E4F4-5F74-1841-B97A-DDFA18D75CEB}"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213417071"/>
      </p:ext>
    </p:extLst>
  </p:cSld>
  <p:clrMapOvr>
    <a:masterClrMapping/>
  </p:clrMapOvr>
</p:sldLayout>
</file>

<file path=ppt/slideLayouts/slideLayout70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9D519FDB-DACE-5E45-9E70-8744DD579BD5}"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593872422"/>
      </p:ext>
    </p:extLst>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FEF63CD9-8E2F-F041-BC17-BBB450EA05E3}" type="slidenum">
              <a:rPr lang="en-US"/>
              <a:pPr>
                <a:defRPr/>
              </a:pPr>
              <a:t>‹#›</a:t>
            </a:fld>
            <a:endParaRPr lang="en-US"/>
          </a:p>
        </p:txBody>
      </p:sp>
    </p:spTree>
    <p:extLst>
      <p:ext uri="{BB962C8B-B14F-4D97-AF65-F5344CB8AC3E}">
        <p14:creationId xmlns:p14="http://schemas.microsoft.com/office/powerpoint/2010/main" val="3812596656"/>
      </p:ext>
    </p:extLst>
  </p:cSld>
  <p:clrMapOvr>
    <a:masterClrMapping/>
  </p:clrMapOvr>
</p:sldLayout>
</file>

<file path=ppt/slideLayouts/slideLayout71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9B0315E8-F980-1D4D-BB1A-338F035B6AEB}"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344931550"/>
      </p:ext>
    </p:extLst>
  </p:cSld>
  <p:clrMapOvr>
    <a:masterClrMapping/>
  </p:clrMapOvr>
</p:sldLayout>
</file>

<file path=ppt/slideLayouts/slideLayout71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010E331C-E8F7-474D-A71A-999EEFAEDA05}"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97323242"/>
      </p:ext>
    </p:extLst>
  </p:cSld>
  <p:clrMapOvr>
    <a:masterClrMapping/>
  </p:clrMapOvr>
</p:sldLayout>
</file>

<file path=ppt/slideLayouts/slideLayout71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F9039653-314D-A74C-9033-C855E32A6175}"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884321400"/>
      </p:ext>
    </p:extLst>
  </p:cSld>
  <p:clrMapOvr>
    <a:masterClrMapping/>
  </p:clrMapOvr>
</p:sldLayout>
</file>

<file path=ppt/slideLayouts/slideLayout71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5206D930-43FB-6540-AD51-173907E3A3E3}"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880135068"/>
      </p:ext>
    </p:extLst>
  </p:cSld>
  <p:clrMapOvr>
    <a:masterClrMapping/>
  </p:clrMapOvr>
</p:sldLayout>
</file>

<file path=ppt/slideLayouts/slideLayout71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0C839FC6-D80D-6442-BFCC-688853C78224}"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336648662"/>
      </p:ext>
    </p:extLst>
  </p:cSld>
  <p:clrMapOvr>
    <a:masterClrMapping/>
  </p:clrMapOvr>
</p:sldLayout>
</file>

<file path=ppt/slideLayouts/slideLayout71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4BEEC028-E1AC-C047-954D-DA3997281488}"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427396598"/>
      </p:ext>
    </p:extLst>
  </p:cSld>
  <p:clrMapOvr>
    <a:masterClrMapping/>
  </p:clrMapOvr>
</p:sldLayout>
</file>

<file path=ppt/slideLayouts/slideLayout716.xml><?xml version="1.0" encoding="utf-8"?>
<p:sldLayout xmlns:a="http://schemas.openxmlformats.org/drawingml/2006/main" xmlns:r="http://schemas.openxmlformats.org/officeDocument/2006/relationships" xmlns:p="http://schemas.openxmlformats.org/presentationml/2006/main" type="twoObjOverTx" preserve="1">
  <p:cSld name="Title and 2 Content over Tex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half" idx="3"/>
          </p:nvPr>
        </p:nvSpPr>
        <p:spPr>
          <a:xfrm>
            <a:off x="685800" y="4114800"/>
            <a:ext cx="77724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7"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8" name="Rectangle 6"/>
          <p:cNvSpPr>
            <a:spLocks noGrp="1" noChangeArrowheads="1"/>
          </p:cNvSpPr>
          <p:nvPr>
            <p:ph type="sldNum" sz="quarter" idx="12"/>
          </p:nvPr>
        </p:nvSpPr>
        <p:spPr>
          <a:ln/>
        </p:spPr>
        <p:txBody>
          <a:bodyPr/>
          <a:lstStyle>
            <a:lvl1pPr>
              <a:defRPr/>
            </a:lvl1pPr>
          </a:lstStyle>
          <a:p>
            <a:pPr>
              <a:defRPr/>
            </a:pPr>
            <a:fld id="{017152E1-34B1-9444-A6CD-A865810000CD}"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653034246"/>
      </p:ext>
    </p:extLst>
  </p:cSld>
  <p:clrMapOvr>
    <a:masterClrMapping/>
  </p:clrMapOvr>
</p:sldLayout>
</file>

<file path=ppt/slideLayouts/slideLayout71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cs typeface="Aria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cs typeface="Arial"/>
            </a:endParaRPr>
          </a:p>
        </p:txBody>
      </p:sp>
      <p:sp>
        <p:nvSpPr>
          <p:cNvPr id="6" name="Rectangle 6"/>
          <p:cNvSpPr>
            <a:spLocks noGrp="1" noChangeArrowheads="1"/>
          </p:cNvSpPr>
          <p:nvPr>
            <p:ph type="sldNum" sz="quarter" idx="12"/>
          </p:nvPr>
        </p:nvSpPr>
        <p:spPr>
          <a:ln/>
        </p:spPr>
        <p:txBody>
          <a:bodyPr/>
          <a:lstStyle>
            <a:lvl1pPr>
              <a:defRPr/>
            </a:lvl1pPr>
          </a:lstStyle>
          <a:p>
            <a:pPr>
              <a:defRPr/>
            </a:pPr>
            <a:fld id="{8B0200EF-F8CC-0D40-8695-0BBD70A8A731}" type="slidenum">
              <a:rPr lang="en-US">
                <a:solidFill>
                  <a:srgbClr val="000000"/>
                </a:solidFill>
                <a:cs typeface="Arial"/>
              </a:rPr>
              <a:pPr>
                <a:defRPr/>
              </a:pPr>
              <a:t>‹#›</a:t>
            </a:fld>
            <a:endParaRPr lang="en-US">
              <a:solidFill>
                <a:srgbClr val="000000"/>
              </a:solidFill>
              <a:cs typeface="Arial"/>
            </a:endParaRPr>
          </a:p>
        </p:txBody>
      </p:sp>
    </p:spTree>
    <p:extLst>
      <p:ext uri="{BB962C8B-B14F-4D97-AF65-F5344CB8AC3E}">
        <p14:creationId xmlns:p14="http://schemas.microsoft.com/office/powerpoint/2010/main" val="1368793595"/>
      </p:ext>
    </p:extLst>
  </p:cSld>
  <p:clrMapOvr>
    <a:masterClrMapping/>
  </p:clrMapOvr>
</p:sldLayout>
</file>

<file path=ppt/slideLayouts/slideLayout71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cs typeface="Aria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cs typeface="Arial"/>
            </a:endParaRPr>
          </a:p>
        </p:txBody>
      </p:sp>
      <p:sp>
        <p:nvSpPr>
          <p:cNvPr id="6" name="Rectangle 6"/>
          <p:cNvSpPr>
            <a:spLocks noGrp="1" noChangeArrowheads="1"/>
          </p:cNvSpPr>
          <p:nvPr>
            <p:ph type="sldNum" sz="quarter" idx="12"/>
          </p:nvPr>
        </p:nvSpPr>
        <p:spPr>
          <a:ln/>
        </p:spPr>
        <p:txBody>
          <a:bodyPr/>
          <a:lstStyle>
            <a:lvl1pPr>
              <a:defRPr/>
            </a:lvl1pPr>
          </a:lstStyle>
          <a:p>
            <a:pPr>
              <a:defRPr/>
            </a:pPr>
            <a:fld id="{5794F161-091F-3146-A5A7-2759A307C37E}" type="slidenum">
              <a:rPr lang="en-US">
                <a:solidFill>
                  <a:srgbClr val="000000"/>
                </a:solidFill>
                <a:cs typeface="Arial"/>
              </a:rPr>
              <a:pPr>
                <a:defRPr/>
              </a:pPr>
              <a:t>‹#›</a:t>
            </a:fld>
            <a:endParaRPr lang="en-US">
              <a:solidFill>
                <a:srgbClr val="000000"/>
              </a:solidFill>
              <a:cs typeface="Arial"/>
            </a:endParaRPr>
          </a:p>
        </p:txBody>
      </p:sp>
    </p:spTree>
    <p:extLst>
      <p:ext uri="{BB962C8B-B14F-4D97-AF65-F5344CB8AC3E}">
        <p14:creationId xmlns:p14="http://schemas.microsoft.com/office/powerpoint/2010/main" val="419355788"/>
      </p:ext>
    </p:extLst>
  </p:cSld>
  <p:clrMapOvr>
    <a:masterClrMapping/>
  </p:clrMapOvr>
</p:sldLayout>
</file>

<file path=ppt/slideLayouts/slideLayout71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cs typeface="Aria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cs typeface="Arial"/>
            </a:endParaRPr>
          </a:p>
        </p:txBody>
      </p:sp>
      <p:sp>
        <p:nvSpPr>
          <p:cNvPr id="6" name="Rectangle 6"/>
          <p:cNvSpPr>
            <a:spLocks noGrp="1" noChangeArrowheads="1"/>
          </p:cNvSpPr>
          <p:nvPr>
            <p:ph type="sldNum" sz="quarter" idx="12"/>
          </p:nvPr>
        </p:nvSpPr>
        <p:spPr>
          <a:ln/>
        </p:spPr>
        <p:txBody>
          <a:bodyPr/>
          <a:lstStyle>
            <a:lvl1pPr>
              <a:defRPr/>
            </a:lvl1pPr>
          </a:lstStyle>
          <a:p>
            <a:pPr>
              <a:defRPr/>
            </a:pPr>
            <a:fld id="{3AFDD173-E5D4-E642-B699-2ADA19F90CEE}" type="slidenum">
              <a:rPr lang="en-US">
                <a:solidFill>
                  <a:srgbClr val="000000"/>
                </a:solidFill>
                <a:cs typeface="Arial"/>
              </a:rPr>
              <a:pPr>
                <a:defRPr/>
              </a:pPr>
              <a:t>‹#›</a:t>
            </a:fld>
            <a:endParaRPr lang="en-US">
              <a:solidFill>
                <a:srgbClr val="000000"/>
              </a:solidFill>
              <a:cs typeface="Arial"/>
            </a:endParaRPr>
          </a:p>
        </p:txBody>
      </p:sp>
    </p:spTree>
    <p:extLst>
      <p:ext uri="{BB962C8B-B14F-4D97-AF65-F5344CB8AC3E}">
        <p14:creationId xmlns:p14="http://schemas.microsoft.com/office/powerpoint/2010/main" val="2598568024"/>
      </p:ext>
    </p:extLst>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AE290304-2113-5549-9477-61847261605A}" type="slidenum">
              <a:rPr lang="en-US"/>
              <a:pPr>
                <a:defRPr/>
              </a:pPr>
              <a:t>‹#›</a:t>
            </a:fld>
            <a:endParaRPr lang="en-US"/>
          </a:p>
        </p:txBody>
      </p:sp>
    </p:spTree>
    <p:extLst>
      <p:ext uri="{BB962C8B-B14F-4D97-AF65-F5344CB8AC3E}">
        <p14:creationId xmlns:p14="http://schemas.microsoft.com/office/powerpoint/2010/main" val="3542626770"/>
      </p:ext>
    </p:extLst>
  </p:cSld>
  <p:clrMapOvr>
    <a:masterClrMapping/>
  </p:clrMapOvr>
</p:sldLayout>
</file>

<file path=ppt/slideLayouts/slideLayout72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cs typeface="Aria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cs typeface="Arial"/>
            </a:endParaRPr>
          </a:p>
        </p:txBody>
      </p:sp>
      <p:sp>
        <p:nvSpPr>
          <p:cNvPr id="7" name="Rectangle 6"/>
          <p:cNvSpPr>
            <a:spLocks noGrp="1" noChangeArrowheads="1"/>
          </p:cNvSpPr>
          <p:nvPr>
            <p:ph type="sldNum" sz="quarter" idx="12"/>
          </p:nvPr>
        </p:nvSpPr>
        <p:spPr>
          <a:ln/>
        </p:spPr>
        <p:txBody>
          <a:bodyPr/>
          <a:lstStyle>
            <a:lvl1pPr>
              <a:defRPr/>
            </a:lvl1pPr>
          </a:lstStyle>
          <a:p>
            <a:pPr>
              <a:defRPr/>
            </a:pPr>
            <a:fld id="{759D2AA9-F714-BD44-A270-7C6988721340}" type="slidenum">
              <a:rPr lang="en-US">
                <a:solidFill>
                  <a:srgbClr val="000000"/>
                </a:solidFill>
                <a:cs typeface="Arial"/>
              </a:rPr>
              <a:pPr>
                <a:defRPr/>
              </a:pPr>
              <a:t>‹#›</a:t>
            </a:fld>
            <a:endParaRPr lang="en-US">
              <a:solidFill>
                <a:srgbClr val="000000"/>
              </a:solidFill>
              <a:cs typeface="Arial"/>
            </a:endParaRPr>
          </a:p>
        </p:txBody>
      </p:sp>
    </p:spTree>
    <p:extLst>
      <p:ext uri="{BB962C8B-B14F-4D97-AF65-F5344CB8AC3E}">
        <p14:creationId xmlns:p14="http://schemas.microsoft.com/office/powerpoint/2010/main" val="2712387804"/>
      </p:ext>
    </p:extLst>
  </p:cSld>
  <p:clrMapOvr>
    <a:masterClrMapping/>
  </p:clrMapOvr>
</p:sldLayout>
</file>

<file path=ppt/slideLayouts/slideLayout72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cs typeface="Aria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cs typeface="Arial"/>
            </a:endParaRPr>
          </a:p>
        </p:txBody>
      </p:sp>
      <p:sp>
        <p:nvSpPr>
          <p:cNvPr id="9" name="Rectangle 6"/>
          <p:cNvSpPr>
            <a:spLocks noGrp="1" noChangeArrowheads="1"/>
          </p:cNvSpPr>
          <p:nvPr>
            <p:ph type="sldNum" sz="quarter" idx="12"/>
          </p:nvPr>
        </p:nvSpPr>
        <p:spPr>
          <a:ln/>
        </p:spPr>
        <p:txBody>
          <a:bodyPr/>
          <a:lstStyle>
            <a:lvl1pPr>
              <a:defRPr/>
            </a:lvl1pPr>
          </a:lstStyle>
          <a:p>
            <a:pPr>
              <a:defRPr/>
            </a:pPr>
            <a:fld id="{CEEC663E-47F6-DB43-94C4-A21E94C9D262}" type="slidenum">
              <a:rPr lang="en-US">
                <a:solidFill>
                  <a:srgbClr val="000000"/>
                </a:solidFill>
                <a:cs typeface="Arial"/>
              </a:rPr>
              <a:pPr>
                <a:defRPr/>
              </a:pPr>
              <a:t>‹#›</a:t>
            </a:fld>
            <a:endParaRPr lang="en-US">
              <a:solidFill>
                <a:srgbClr val="000000"/>
              </a:solidFill>
              <a:cs typeface="Arial"/>
            </a:endParaRPr>
          </a:p>
        </p:txBody>
      </p:sp>
    </p:spTree>
    <p:extLst>
      <p:ext uri="{BB962C8B-B14F-4D97-AF65-F5344CB8AC3E}">
        <p14:creationId xmlns:p14="http://schemas.microsoft.com/office/powerpoint/2010/main" val="1565983839"/>
      </p:ext>
    </p:extLst>
  </p:cSld>
  <p:clrMapOvr>
    <a:masterClrMapping/>
  </p:clrMapOvr>
</p:sldLayout>
</file>

<file path=ppt/slideLayouts/slideLayout72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cs typeface="Aria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cs typeface="Arial"/>
            </a:endParaRPr>
          </a:p>
        </p:txBody>
      </p:sp>
      <p:sp>
        <p:nvSpPr>
          <p:cNvPr id="5" name="Rectangle 6"/>
          <p:cNvSpPr>
            <a:spLocks noGrp="1" noChangeArrowheads="1"/>
          </p:cNvSpPr>
          <p:nvPr>
            <p:ph type="sldNum" sz="quarter" idx="12"/>
          </p:nvPr>
        </p:nvSpPr>
        <p:spPr>
          <a:ln/>
        </p:spPr>
        <p:txBody>
          <a:bodyPr/>
          <a:lstStyle>
            <a:lvl1pPr>
              <a:defRPr/>
            </a:lvl1pPr>
          </a:lstStyle>
          <a:p>
            <a:pPr>
              <a:defRPr/>
            </a:pPr>
            <a:fld id="{5F968E34-FFDF-A440-A4C5-A85E296582EF}" type="slidenum">
              <a:rPr lang="en-US">
                <a:solidFill>
                  <a:srgbClr val="000000"/>
                </a:solidFill>
                <a:cs typeface="Arial"/>
              </a:rPr>
              <a:pPr>
                <a:defRPr/>
              </a:pPr>
              <a:t>‹#›</a:t>
            </a:fld>
            <a:endParaRPr lang="en-US">
              <a:solidFill>
                <a:srgbClr val="000000"/>
              </a:solidFill>
              <a:cs typeface="Arial"/>
            </a:endParaRPr>
          </a:p>
        </p:txBody>
      </p:sp>
    </p:spTree>
    <p:extLst>
      <p:ext uri="{BB962C8B-B14F-4D97-AF65-F5344CB8AC3E}">
        <p14:creationId xmlns:p14="http://schemas.microsoft.com/office/powerpoint/2010/main" val="3897206868"/>
      </p:ext>
    </p:extLst>
  </p:cSld>
  <p:clrMapOvr>
    <a:masterClrMapping/>
  </p:clrMapOvr>
</p:sldLayout>
</file>

<file path=ppt/slideLayouts/slideLayout72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cs typeface="Aria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cs typeface="Arial"/>
            </a:endParaRPr>
          </a:p>
        </p:txBody>
      </p:sp>
      <p:sp>
        <p:nvSpPr>
          <p:cNvPr id="4" name="Rectangle 6"/>
          <p:cNvSpPr>
            <a:spLocks noGrp="1" noChangeArrowheads="1"/>
          </p:cNvSpPr>
          <p:nvPr>
            <p:ph type="sldNum" sz="quarter" idx="12"/>
          </p:nvPr>
        </p:nvSpPr>
        <p:spPr>
          <a:ln/>
        </p:spPr>
        <p:txBody>
          <a:bodyPr/>
          <a:lstStyle>
            <a:lvl1pPr>
              <a:defRPr/>
            </a:lvl1pPr>
          </a:lstStyle>
          <a:p>
            <a:pPr>
              <a:defRPr/>
            </a:pPr>
            <a:fld id="{51826370-2875-7D41-B393-9E5AEBED29D1}" type="slidenum">
              <a:rPr lang="en-US">
                <a:solidFill>
                  <a:srgbClr val="000000"/>
                </a:solidFill>
                <a:cs typeface="Arial"/>
              </a:rPr>
              <a:pPr>
                <a:defRPr/>
              </a:pPr>
              <a:t>‹#›</a:t>
            </a:fld>
            <a:endParaRPr lang="en-US">
              <a:solidFill>
                <a:srgbClr val="000000"/>
              </a:solidFill>
              <a:cs typeface="Arial"/>
            </a:endParaRPr>
          </a:p>
        </p:txBody>
      </p:sp>
    </p:spTree>
    <p:extLst>
      <p:ext uri="{BB962C8B-B14F-4D97-AF65-F5344CB8AC3E}">
        <p14:creationId xmlns:p14="http://schemas.microsoft.com/office/powerpoint/2010/main" val="202742081"/>
      </p:ext>
    </p:extLst>
  </p:cSld>
  <p:clrMapOvr>
    <a:masterClrMapping/>
  </p:clrMapOvr>
</p:sldLayout>
</file>

<file path=ppt/slideLayouts/slideLayout72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cs typeface="Aria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cs typeface="Arial"/>
            </a:endParaRPr>
          </a:p>
        </p:txBody>
      </p:sp>
      <p:sp>
        <p:nvSpPr>
          <p:cNvPr id="7" name="Rectangle 6"/>
          <p:cNvSpPr>
            <a:spLocks noGrp="1" noChangeArrowheads="1"/>
          </p:cNvSpPr>
          <p:nvPr>
            <p:ph type="sldNum" sz="quarter" idx="12"/>
          </p:nvPr>
        </p:nvSpPr>
        <p:spPr>
          <a:ln/>
        </p:spPr>
        <p:txBody>
          <a:bodyPr/>
          <a:lstStyle>
            <a:lvl1pPr>
              <a:defRPr/>
            </a:lvl1pPr>
          </a:lstStyle>
          <a:p>
            <a:pPr>
              <a:defRPr/>
            </a:pPr>
            <a:fld id="{B5A9AF83-9006-B449-B694-4D407D090878}" type="slidenum">
              <a:rPr lang="en-US">
                <a:solidFill>
                  <a:srgbClr val="000000"/>
                </a:solidFill>
                <a:cs typeface="Arial"/>
              </a:rPr>
              <a:pPr>
                <a:defRPr/>
              </a:pPr>
              <a:t>‹#›</a:t>
            </a:fld>
            <a:endParaRPr lang="en-US">
              <a:solidFill>
                <a:srgbClr val="000000"/>
              </a:solidFill>
              <a:cs typeface="Arial"/>
            </a:endParaRPr>
          </a:p>
        </p:txBody>
      </p:sp>
    </p:spTree>
    <p:extLst>
      <p:ext uri="{BB962C8B-B14F-4D97-AF65-F5344CB8AC3E}">
        <p14:creationId xmlns:p14="http://schemas.microsoft.com/office/powerpoint/2010/main" val="3595840776"/>
      </p:ext>
    </p:extLst>
  </p:cSld>
  <p:clrMapOvr>
    <a:masterClrMapping/>
  </p:clrMapOvr>
</p:sldLayout>
</file>

<file path=ppt/slideLayouts/slideLayout72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cs typeface="Aria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cs typeface="Arial"/>
            </a:endParaRPr>
          </a:p>
        </p:txBody>
      </p:sp>
      <p:sp>
        <p:nvSpPr>
          <p:cNvPr id="7" name="Rectangle 6"/>
          <p:cNvSpPr>
            <a:spLocks noGrp="1" noChangeArrowheads="1"/>
          </p:cNvSpPr>
          <p:nvPr>
            <p:ph type="sldNum" sz="quarter" idx="12"/>
          </p:nvPr>
        </p:nvSpPr>
        <p:spPr>
          <a:ln/>
        </p:spPr>
        <p:txBody>
          <a:bodyPr/>
          <a:lstStyle>
            <a:lvl1pPr>
              <a:defRPr/>
            </a:lvl1pPr>
          </a:lstStyle>
          <a:p>
            <a:pPr>
              <a:defRPr/>
            </a:pPr>
            <a:fld id="{13757817-B0F5-5448-AD35-B4299726844E}" type="slidenum">
              <a:rPr lang="en-US">
                <a:solidFill>
                  <a:srgbClr val="000000"/>
                </a:solidFill>
                <a:cs typeface="Arial"/>
              </a:rPr>
              <a:pPr>
                <a:defRPr/>
              </a:pPr>
              <a:t>‹#›</a:t>
            </a:fld>
            <a:endParaRPr lang="en-US">
              <a:solidFill>
                <a:srgbClr val="000000"/>
              </a:solidFill>
              <a:cs typeface="Arial"/>
            </a:endParaRPr>
          </a:p>
        </p:txBody>
      </p:sp>
    </p:spTree>
    <p:extLst>
      <p:ext uri="{BB962C8B-B14F-4D97-AF65-F5344CB8AC3E}">
        <p14:creationId xmlns:p14="http://schemas.microsoft.com/office/powerpoint/2010/main" val="3297803730"/>
      </p:ext>
    </p:extLst>
  </p:cSld>
  <p:clrMapOvr>
    <a:masterClrMapping/>
  </p:clrMapOvr>
</p:sldLayout>
</file>

<file path=ppt/slideLayouts/slideLayout72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cs typeface="Aria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cs typeface="Arial"/>
            </a:endParaRPr>
          </a:p>
        </p:txBody>
      </p:sp>
      <p:sp>
        <p:nvSpPr>
          <p:cNvPr id="6" name="Rectangle 6"/>
          <p:cNvSpPr>
            <a:spLocks noGrp="1" noChangeArrowheads="1"/>
          </p:cNvSpPr>
          <p:nvPr>
            <p:ph type="sldNum" sz="quarter" idx="12"/>
          </p:nvPr>
        </p:nvSpPr>
        <p:spPr>
          <a:ln/>
        </p:spPr>
        <p:txBody>
          <a:bodyPr/>
          <a:lstStyle>
            <a:lvl1pPr>
              <a:defRPr/>
            </a:lvl1pPr>
          </a:lstStyle>
          <a:p>
            <a:pPr>
              <a:defRPr/>
            </a:pPr>
            <a:fld id="{2A675AD3-3542-A34A-BEC4-F78EA087F603}" type="slidenum">
              <a:rPr lang="en-US">
                <a:solidFill>
                  <a:srgbClr val="000000"/>
                </a:solidFill>
                <a:cs typeface="Arial"/>
              </a:rPr>
              <a:pPr>
                <a:defRPr/>
              </a:pPr>
              <a:t>‹#›</a:t>
            </a:fld>
            <a:endParaRPr lang="en-US">
              <a:solidFill>
                <a:srgbClr val="000000"/>
              </a:solidFill>
              <a:cs typeface="Arial"/>
            </a:endParaRPr>
          </a:p>
        </p:txBody>
      </p:sp>
    </p:spTree>
    <p:extLst>
      <p:ext uri="{BB962C8B-B14F-4D97-AF65-F5344CB8AC3E}">
        <p14:creationId xmlns:p14="http://schemas.microsoft.com/office/powerpoint/2010/main" val="2383438668"/>
      </p:ext>
    </p:extLst>
  </p:cSld>
  <p:clrMapOvr>
    <a:masterClrMapping/>
  </p:clrMapOvr>
</p:sldLayout>
</file>

<file path=ppt/slideLayouts/slideLayout72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cs typeface="Aria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cs typeface="Arial"/>
            </a:endParaRPr>
          </a:p>
        </p:txBody>
      </p:sp>
      <p:sp>
        <p:nvSpPr>
          <p:cNvPr id="6" name="Rectangle 6"/>
          <p:cNvSpPr>
            <a:spLocks noGrp="1" noChangeArrowheads="1"/>
          </p:cNvSpPr>
          <p:nvPr>
            <p:ph type="sldNum" sz="quarter" idx="12"/>
          </p:nvPr>
        </p:nvSpPr>
        <p:spPr>
          <a:ln/>
        </p:spPr>
        <p:txBody>
          <a:bodyPr/>
          <a:lstStyle>
            <a:lvl1pPr>
              <a:defRPr/>
            </a:lvl1pPr>
          </a:lstStyle>
          <a:p>
            <a:pPr>
              <a:defRPr/>
            </a:pPr>
            <a:fld id="{9584CC88-2675-434D-86D5-B524F9748E84}" type="slidenum">
              <a:rPr lang="en-US">
                <a:solidFill>
                  <a:srgbClr val="000000"/>
                </a:solidFill>
                <a:cs typeface="Arial"/>
              </a:rPr>
              <a:pPr>
                <a:defRPr/>
              </a:pPr>
              <a:t>‹#›</a:t>
            </a:fld>
            <a:endParaRPr lang="en-US">
              <a:solidFill>
                <a:srgbClr val="000000"/>
              </a:solidFill>
              <a:cs typeface="Arial"/>
            </a:endParaRPr>
          </a:p>
        </p:txBody>
      </p:sp>
    </p:spTree>
    <p:extLst>
      <p:ext uri="{BB962C8B-B14F-4D97-AF65-F5344CB8AC3E}">
        <p14:creationId xmlns:p14="http://schemas.microsoft.com/office/powerpoint/2010/main" val="2343836941"/>
      </p:ext>
    </p:extLst>
  </p:cSld>
  <p:clrMapOvr>
    <a:masterClrMapping/>
  </p:clrMapOvr>
</p:sldLayout>
</file>

<file path=ppt/slideLayouts/slideLayout72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Tree>
    <p:extLst>
      <p:ext uri="{BB962C8B-B14F-4D97-AF65-F5344CB8AC3E}">
        <p14:creationId xmlns:p14="http://schemas.microsoft.com/office/powerpoint/2010/main" val="2484884126"/>
      </p:ext>
    </p:extLst>
  </p:cSld>
  <p:clrMapOvr>
    <a:masterClrMapping/>
  </p:clrMapOvr>
</p:sldLayout>
</file>

<file path=ppt/slideLayouts/slideLayout72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969162625"/>
      </p:ext>
    </p:extLst>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DF5493FC-79FD-E847-9FEF-82E852F66A01}" type="slidenum">
              <a:rPr lang="en-US"/>
              <a:pPr>
                <a:defRPr/>
              </a:pPr>
              <a:t>‹#›</a:t>
            </a:fld>
            <a:endParaRPr lang="en-US"/>
          </a:p>
        </p:txBody>
      </p:sp>
    </p:spTree>
    <p:extLst>
      <p:ext uri="{BB962C8B-B14F-4D97-AF65-F5344CB8AC3E}">
        <p14:creationId xmlns:p14="http://schemas.microsoft.com/office/powerpoint/2010/main" val="1211754732"/>
      </p:ext>
    </p:extLst>
  </p:cSld>
  <p:clrMapOvr>
    <a:masterClrMapping/>
  </p:clrMapOvr>
</p:sldLayout>
</file>

<file path=ppt/slideLayouts/slideLayout73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Tree>
    <p:extLst>
      <p:ext uri="{BB962C8B-B14F-4D97-AF65-F5344CB8AC3E}">
        <p14:creationId xmlns:p14="http://schemas.microsoft.com/office/powerpoint/2010/main" val="832856753"/>
      </p:ext>
    </p:extLst>
  </p:cSld>
  <p:clrMapOvr>
    <a:masterClrMapping/>
  </p:clrMapOvr>
</p:sldLayout>
</file>

<file path=ppt/slideLayouts/slideLayout73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52587002"/>
      </p:ext>
    </p:extLst>
  </p:cSld>
  <p:clrMapOvr>
    <a:masterClrMapping/>
  </p:clrMapOvr>
</p:sldLayout>
</file>

<file path=ppt/slideLayouts/slideLayout73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570289680"/>
      </p:ext>
    </p:extLst>
  </p:cSld>
  <p:clrMapOvr>
    <a:masterClrMapping/>
  </p:clrMapOvr>
</p:sldLayout>
</file>

<file path=ppt/slideLayouts/slideLayout73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3635540198"/>
      </p:ext>
    </p:extLst>
  </p:cSld>
  <p:clrMapOvr>
    <a:masterClrMapping/>
  </p:clrMapOvr>
</p:sldLayout>
</file>

<file path=ppt/slideLayouts/slideLayout73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3095330958"/>
      </p:ext>
    </p:extLst>
  </p:cSld>
  <p:clrMapOvr>
    <a:masterClrMapping/>
  </p:clrMapOvr>
</p:sldLayout>
</file>

<file path=ppt/slideLayouts/slideLayout73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2757693507"/>
      </p:ext>
    </p:extLst>
  </p:cSld>
  <p:clrMapOvr>
    <a:masterClrMapping/>
  </p:clrMapOvr>
</p:sldLayout>
</file>

<file path=ppt/slideLayouts/slideLayout73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4029490914"/>
      </p:ext>
    </p:extLst>
  </p:cSld>
  <p:clrMapOvr>
    <a:masterClrMapping/>
  </p:clrMapOvr>
</p:sldLayout>
</file>

<file path=ppt/slideLayouts/slideLayout73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88213199"/>
      </p:ext>
    </p:extLst>
  </p:cSld>
  <p:clrMapOvr>
    <a:masterClrMapping/>
  </p:clrMapOvr>
</p:sldLayout>
</file>

<file path=ppt/slideLayouts/slideLayout73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655657479"/>
      </p:ext>
    </p:extLst>
  </p:cSld>
  <p:clrMapOvr>
    <a:masterClrMapping/>
  </p:clrMapOvr>
</p:sldLayout>
</file>

<file path=ppt/slideLayouts/slideLayout73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BA838BBD-0378-244C-94F2-99553E80EFF0}" type="slidenum">
              <a:rPr lang="en-US"/>
              <a:pPr>
                <a:defRPr/>
              </a:pPr>
              <a:t>‹#›</a:t>
            </a:fld>
            <a:endParaRPr lang="en-US"/>
          </a:p>
        </p:txBody>
      </p:sp>
    </p:spTree>
    <p:extLst>
      <p:ext uri="{BB962C8B-B14F-4D97-AF65-F5344CB8AC3E}">
        <p14:creationId xmlns:p14="http://schemas.microsoft.com/office/powerpoint/2010/main" val="4014627505"/>
      </p:ext>
    </p:extLst>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3243CFCC-8214-BE4F-82D6-40614D873E9B}" type="slidenum">
              <a:rPr lang="en-US"/>
              <a:pPr>
                <a:defRPr/>
              </a:pPr>
              <a:t>‹#›</a:t>
            </a:fld>
            <a:endParaRPr lang="en-US"/>
          </a:p>
        </p:txBody>
      </p:sp>
    </p:spTree>
    <p:extLst>
      <p:ext uri="{BB962C8B-B14F-4D97-AF65-F5344CB8AC3E}">
        <p14:creationId xmlns:p14="http://schemas.microsoft.com/office/powerpoint/2010/main" val="1086421513"/>
      </p:ext>
    </p:extLst>
  </p:cSld>
  <p:clrMapOvr>
    <a:masterClrMapping/>
  </p:clrMapOvr>
</p:sldLayout>
</file>

<file path=ppt/slideLayouts/slideLayout74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B3B6186A-85D4-7F4F-A8D5-0AC3BD09A102}" type="slidenum">
              <a:rPr lang="en-US"/>
              <a:pPr>
                <a:defRPr/>
              </a:pPr>
              <a:t>‹#›</a:t>
            </a:fld>
            <a:endParaRPr lang="en-US"/>
          </a:p>
        </p:txBody>
      </p:sp>
    </p:spTree>
    <p:extLst>
      <p:ext uri="{BB962C8B-B14F-4D97-AF65-F5344CB8AC3E}">
        <p14:creationId xmlns:p14="http://schemas.microsoft.com/office/powerpoint/2010/main" val="3613983667"/>
      </p:ext>
    </p:extLst>
  </p:cSld>
  <p:clrMapOvr>
    <a:masterClrMapping/>
  </p:clrMapOvr>
</p:sldLayout>
</file>

<file path=ppt/slideLayouts/slideLayout74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A7BD4638-7D93-614F-B72C-564DEAF0E4AB}" type="slidenum">
              <a:rPr lang="en-US"/>
              <a:pPr>
                <a:defRPr/>
              </a:pPr>
              <a:t>‹#›</a:t>
            </a:fld>
            <a:endParaRPr lang="en-US"/>
          </a:p>
        </p:txBody>
      </p:sp>
    </p:spTree>
    <p:extLst>
      <p:ext uri="{BB962C8B-B14F-4D97-AF65-F5344CB8AC3E}">
        <p14:creationId xmlns:p14="http://schemas.microsoft.com/office/powerpoint/2010/main" val="3254266123"/>
      </p:ext>
    </p:extLst>
  </p:cSld>
  <p:clrMapOvr>
    <a:masterClrMapping/>
  </p:clrMapOvr>
</p:sldLayout>
</file>

<file path=ppt/slideLayouts/slideLayout74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02260F24-830F-9C44-9B46-B7DD0602FA8B}" type="slidenum">
              <a:rPr lang="en-US"/>
              <a:pPr>
                <a:defRPr/>
              </a:pPr>
              <a:t>‹#›</a:t>
            </a:fld>
            <a:endParaRPr lang="en-US"/>
          </a:p>
        </p:txBody>
      </p:sp>
    </p:spTree>
    <p:extLst>
      <p:ext uri="{BB962C8B-B14F-4D97-AF65-F5344CB8AC3E}">
        <p14:creationId xmlns:p14="http://schemas.microsoft.com/office/powerpoint/2010/main" val="3243101455"/>
      </p:ext>
    </p:extLst>
  </p:cSld>
  <p:clrMapOvr>
    <a:masterClrMapping/>
  </p:clrMapOvr>
</p:sldLayout>
</file>

<file path=ppt/slideLayouts/slideLayout74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AB7EBA7A-9021-6340-80BA-A9C2C229D9C6}" type="slidenum">
              <a:rPr lang="en-US"/>
              <a:pPr>
                <a:defRPr/>
              </a:pPr>
              <a:t>‹#›</a:t>
            </a:fld>
            <a:endParaRPr lang="en-US"/>
          </a:p>
        </p:txBody>
      </p:sp>
    </p:spTree>
    <p:extLst>
      <p:ext uri="{BB962C8B-B14F-4D97-AF65-F5344CB8AC3E}">
        <p14:creationId xmlns:p14="http://schemas.microsoft.com/office/powerpoint/2010/main" val="1257954013"/>
      </p:ext>
    </p:extLst>
  </p:cSld>
  <p:clrMapOvr>
    <a:masterClrMapping/>
  </p:clrMapOvr>
</p:sldLayout>
</file>

<file path=ppt/slideLayouts/slideLayout74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B879CE7E-03A9-DF48-AAAA-13DF2865F034}" type="slidenum">
              <a:rPr lang="en-US"/>
              <a:pPr>
                <a:defRPr/>
              </a:pPr>
              <a:t>‹#›</a:t>
            </a:fld>
            <a:endParaRPr lang="en-US"/>
          </a:p>
        </p:txBody>
      </p:sp>
    </p:spTree>
    <p:extLst>
      <p:ext uri="{BB962C8B-B14F-4D97-AF65-F5344CB8AC3E}">
        <p14:creationId xmlns:p14="http://schemas.microsoft.com/office/powerpoint/2010/main" val="1900863282"/>
      </p:ext>
    </p:extLst>
  </p:cSld>
  <p:clrMapOvr>
    <a:masterClrMapping/>
  </p:clrMapOvr>
</p:sldLayout>
</file>

<file path=ppt/slideLayouts/slideLayout74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D0E118D1-D1D4-0446-A109-92D9DA7679AF}" type="slidenum">
              <a:rPr lang="en-US"/>
              <a:pPr>
                <a:defRPr/>
              </a:pPr>
              <a:t>‹#›</a:t>
            </a:fld>
            <a:endParaRPr lang="en-US"/>
          </a:p>
        </p:txBody>
      </p:sp>
    </p:spTree>
    <p:extLst>
      <p:ext uri="{BB962C8B-B14F-4D97-AF65-F5344CB8AC3E}">
        <p14:creationId xmlns:p14="http://schemas.microsoft.com/office/powerpoint/2010/main" val="4046108190"/>
      </p:ext>
    </p:extLst>
  </p:cSld>
  <p:clrMapOvr>
    <a:masterClrMapping/>
  </p:clrMapOvr>
</p:sldLayout>
</file>

<file path=ppt/slideLayouts/slideLayout74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445D4C2E-544B-5643-BC7A-851E3599C030}" type="slidenum">
              <a:rPr lang="en-US"/>
              <a:pPr>
                <a:defRPr/>
              </a:pPr>
              <a:t>‹#›</a:t>
            </a:fld>
            <a:endParaRPr lang="en-US"/>
          </a:p>
        </p:txBody>
      </p:sp>
    </p:spTree>
    <p:extLst>
      <p:ext uri="{BB962C8B-B14F-4D97-AF65-F5344CB8AC3E}">
        <p14:creationId xmlns:p14="http://schemas.microsoft.com/office/powerpoint/2010/main" val="2696514700"/>
      </p:ext>
    </p:extLst>
  </p:cSld>
  <p:clrMapOvr>
    <a:masterClrMapping/>
  </p:clrMapOvr>
</p:sldLayout>
</file>

<file path=ppt/slideLayouts/slideLayout74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8C86ADD8-8474-B74B-9663-2F5AF235DA0F}" type="slidenum">
              <a:rPr lang="en-US"/>
              <a:pPr>
                <a:defRPr/>
              </a:pPr>
              <a:t>‹#›</a:t>
            </a:fld>
            <a:endParaRPr lang="en-US"/>
          </a:p>
        </p:txBody>
      </p:sp>
    </p:spTree>
    <p:extLst>
      <p:ext uri="{BB962C8B-B14F-4D97-AF65-F5344CB8AC3E}">
        <p14:creationId xmlns:p14="http://schemas.microsoft.com/office/powerpoint/2010/main" val="1173004938"/>
      </p:ext>
    </p:extLst>
  </p:cSld>
  <p:clrMapOvr>
    <a:masterClrMapping/>
  </p:clrMapOvr>
</p:sldLayout>
</file>

<file path=ppt/slideLayouts/slideLayout74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C24B1226-0154-2C42-AA4B-4CD5A29B2386}" type="slidenum">
              <a:rPr lang="en-US"/>
              <a:pPr>
                <a:defRPr/>
              </a:pPr>
              <a:t>‹#›</a:t>
            </a:fld>
            <a:endParaRPr lang="en-US"/>
          </a:p>
        </p:txBody>
      </p:sp>
    </p:spTree>
    <p:extLst>
      <p:ext uri="{BB962C8B-B14F-4D97-AF65-F5344CB8AC3E}">
        <p14:creationId xmlns:p14="http://schemas.microsoft.com/office/powerpoint/2010/main" val="981854556"/>
      </p:ext>
    </p:extLst>
  </p:cSld>
  <p:clrMapOvr>
    <a:masterClrMapping/>
  </p:clrMapOvr>
</p:sldLayout>
</file>

<file path=ppt/slideLayouts/slideLayout74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E424DE27-3866-414B-9765-DA70D55B51EB}" type="slidenum">
              <a:rPr lang="en-US"/>
              <a:pPr>
                <a:defRPr/>
              </a:pPr>
              <a:t>‹#›</a:t>
            </a:fld>
            <a:endParaRPr lang="en-US"/>
          </a:p>
        </p:txBody>
      </p:sp>
    </p:spTree>
    <p:extLst>
      <p:ext uri="{BB962C8B-B14F-4D97-AF65-F5344CB8AC3E}">
        <p14:creationId xmlns:p14="http://schemas.microsoft.com/office/powerpoint/2010/main" val="1860391425"/>
      </p:ext>
    </p:extLst>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lgn="ct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7F35F79C-085E-F34A-B9CD-999FBC30CAF6}" type="slidenum">
              <a:rPr lang="en-US"/>
              <a:pPr>
                <a:defRPr/>
              </a:pPr>
              <a:t>‹#›</a:t>
            </a:fld>
            <a:endParaRPr lang="en-US"/>
          </a:p>
        </p:txBody>
      </p:sp>
    </p:spTree>
    <p:extLst>
      <p:ext uri="{BB962C8B-B14F-4D97-AF65-F5344CB8AC3E}">
        <p14:creationId xmlns:p14="http://schemas.microsoft.com/office/powerpoint/2010/main" val="3033623285"/>
      </p:ext>
    </p:extLst>
  </p:cSld>
  <p:clrMapOvr>
    <a:masterClrMapping/>
  </p:clrMapOvr>
</p:sldLayout>
</file>

<file path=ppt/slideLayouts/slideLayout750.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4000" cy="6856413"/>
            <a:chOff x="0" y="0"/>
            <a:chExt cx="5760" cy="4319"/>
          </a:xfrm>
        </p:grpSpPr>
        <p:sp>
          <p:nvSpPr>
            <p:cNvPr id="5" name="Freeform 3"/>
            <p:cNvSpPr>
              <a:spLocks/>
            </p:cNvSpPr>
            <p:nvPr/>
          </p:nvSpPr>
          <p:spPr bwMode="hidden">
            <a:xfrm>
              <a:off x="0" y="12"/>
              <a:ext cx="5758" cy="3273"/>
            </a:xfrm>
            <a:custGeom>
              <a:avLst/>
              <a:gdLst/>
              <a:ahLst/>
              <a:cxnLst>
                <a:cxn ang="0">
                  <a:pos x="3193" y="1816"/>
                </a:cxn>
                <a:cxn ang="0">
                  <a:pos x="0" y="0"/>
                </a:cxn>
                <a:cxn ang="0">
                  <a:pos x="0" y="522"/>
                </a:cxn>
                <a:cxn ang="0">
                  <a:pos x="3037" y="1978"/>
                </a:cxn>
                <a:cxn ang="0">
                  <a:pos x="5740" y="3273"/>
                </a:cxn>
                <a:cxn ang="0">
                  <a:pos x="5740" y="3267"/>
                </a:cxn>
                <a:cxn ang="0">
                  <a:pos x="3193" y="1816"/>
                </a:cxn>
                <a:cxn ang="0">
                  <a:pos x="3193" y="1816"/>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22" charset="0"/>
                <a:ea typeface="ＭＳ Ｐゴシック" charset="0"/>
                <a:cs typeface="ＭＳ Ｐゴシック" charset="0"/>
              </a:endParaRPr>
            </a:p>
          </p:txBody>
        </p:sp>
        <p:sp>
          <p:nvSpPr>
            <p:cNvPr id="6" name="Freeform 4"/>
            <p:cNvSpPr>
              <a:spLocks/>
            </p:cNvSpPr>
            <p:nvPr/>
          </p:nvSpPr>
          <p:spPr bwMode="hidden">
            <a:xfrm>
              <a:off x="149" y="0"/>
              <a:ext cx="5609" cy="3243"/>
            </a:xfrm>
            <a:custGeom>
              <a:avLst/>
              <a:gdLst/>
              <a:ahLst/>
              <a:cxnLst>
                <a:cxn ang="0">
                  <a:pos x="3163" y="1714"/>
                </a:cxn>
                <a:cxn ang="0">
                  <a:pos x="431" y="0"/>
                </a:cxn>
                <a:cxn ang="0">
                  <a:pos x="0" y="0"/>
                </a:cxn>
                <a:cxn ang="0">
                  <a:pos x="3086" y="1786"/>
                </a:cxn>
                <a:cxn ang="0">
                  <a:pos x="5591" y="3243"/>
                </a:cxn>
                <a:cxn ang="0">
                  <a:pos x="5591" y="3237"/>
                </a:cxn>
                <a:cxn ang="0">
                  <a:pos x="3163" y="1714"/>
                </a:cxn>
                <a:cxn ang="0">
                  <a:pos x="3163" y="1714"/>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22" charset="0"/>
                <a:ea typeface="ＭＳ Ｐゴシック" charset="0"/>
                <a:cs typeface="ＭＳ Ｐゴシック" charset="0"/>
              </a:endParaRPr>
            </a:p>
          </p:txBody>
        </p:sp>
        <p:sp>
          <p:nvSpPr>
            <p:cNvPr id="7" name="Freeform 5"/>
            <p:cNvSpPr>
              <a:spLocks/>
            </p:cNvSpPr>
            <p:nvPr/>
          </p:nvSpPr>
          <p:spPr bwMode="hidden">
            <a:xfrm>
              <a:off x="0" y="3433"/>
              <a:ext cx="4038" cy="191"/>
            </a:xfrm>
            <a:custGeom>
              <a:avLst/>
              <a:gdLst/>
              <a:ahLst/>
              <a:cxnLst>
                <a:cxn ang="0">
                  <a:pos x="0" y="156"/>
                </a:cxn>
                <a:cxn ang="0">
                  <a:pos x="4042" y="192"/>
                </a:cxn>
                <a:cxn ang="0">
                  <a:pos x="4042" y="144"/>
                </a:cxn>
                <a:cxn ang="0">
                  <a:pos x="0" y="0"/>
                </a:cxn>
                <a:cxn ang="0">
                  <a:pos x="0" y="156"/>
                </a:cxn>
                <a:cxn ang="0">
                  <a:pos x="0" y="156"/>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22" charset="0"/>
                <a:ea typeface="ＭＳ Ｐゴシック" charset="0"/>
                <a:cs typeface="ＭＳ Ｐゴシック" charset="0"/>
              </a:endParaRPr>
            </a:p>
          </p:txBody>
        </p:sp>
        <p:sp>
          <p:nvSpPr>
            <p:cNvPr id="8" name="Freeform 6"/>
            <p:cNvSpPr>
              <a:spLocks/>
            </p:cNvSpPr>
            <p:nvPr/>
          </p:nvSpPr>
          <p:spPr bwMode="hidden">
            <a:xfrm>
              <a:off x="4038" y="3577"/>
              <a:ext cx="1720" cy="65"/>
            </a:xfrm>
            <a:custGeom>
              <a:avLst/>
              <a:gdLst>
                <a:gd name="T0" fmla="*/ 1698 w 1722"/>
                <a:gd name="T1" fmla="*/ 54 h 66"/>
                <a:gd name="T2" fmla="*/ 1698 w 1722"/>
                <a:gd name="T3" fmla="*/ 48 h 66"/>
                <a:gd name="T4" fmla="*/ 0 w 1722"/>
                <a:gd name="T5" fmla="*/ 0 h 66"/>
                <a:gd name="T6" fmla="*/ 0 w 1722"/>
                <a:gd name="T7" fmla="*/ 36 h 66"/>
                <a:gd name="T8" fmla="*/ 1698 w 1722"/>
                <a:gd name="T9" fmla="*/ 54 h 66"/>
                <a:gd name="T10" fmla="*/ 1698 w 1722"/>
                <a:gd name="T11" fmla="*/ 54 h 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22" h="66">
                  <a:moveTo>
                    <a:pt x="1722" y="66"/>
                  </a:moveTo>
                  <a:lnTo>
                    <a:pt x="1722" y="60"/>
                  </a:lnTo>
                  <a:lnTo>
                    <a:pt x="0" y="0"/>
                  </a:lnTo>
                  <a:lnTo>
                    <a:pt x="0" y="48"/>
                  </a:lnTo>
                  <a:lnTo>
                    <a:pt x="1722" y="66"/>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a:solidFill>
                  <a:srgbClr val="FFFFFF"/>
                </a:solidFill>
                <a:latin typeface="Arial" charset="0"/>
                <a:ea typeface="ＭＳ Ｐゴシック" charset="0"/>
                <a:cs typeface="ＭＳ Ｐゴシック" charset="0"/>
              </a:endParaRPr>
            </a:p>
          </p:txBody>
        </p:sp>
        <p:sp>
          <p:nvSpPr>
            <p:cNvPr id="9" name="Freeform 7"/>
            <p:cNvSpPr>
              <a:spLocks/>
            </p:cNvSpPr>
            <p:nvPr/>
          </p:nvSpPr>
          <p:spPr bwMode="hidden">
            <a:xfrm>
              <a:off x="0" y="3726"/>
              <a:ext cx="4784" cy="329"/>
            </a:xfrm>
            <a:custGeom>
              <a:avLst/>
              <a:gdLst/>
              <a:ahLst/>
              <a:cxnLst>
                <a:cxn ang="0">
                  <a:pos x="0" y="329"/>
                </a:cxn>
                <a:cxn ang="0">
                  <a:pos x="4789" y="77"/>
                </a:cxn>
                <a:cxn ang="0">
                  <a:pos x="4789" y="0"/>
                </a:cxn>
                <a:cxn ang="0">
                  <a:pos x="0" y="107"/>
                </a:cxn>
                <a:cxn ang="0">
                  <a:pos x="0" y="329"/>
                </a:cxn>
                <a:cxn ang="0">
                  <a:pos x="0" y="329"/>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w="9525" cap="flat" cmpd="sng">
              <a:noFill/>
              <a:prstDash val="solid"/>
              <a:round/>
              <a:headEnd type="none" w="med" len="med"/>
              <a:tailEnd type="none" w="med" len="med"/>
            </a:ln>
            <a:effectLst/>
          </p:spPr>
          <p:txBody>
            <a:bodyPr/>
            <a:lstStyle/>
            <a:p>
              <a:pPr defTabSz="914400" eaLnBrk="0" fontAlgn="base" hangingPunct="0">
                <a:spcBef>
                  <a:spcPct val="0"/>
                </a:spcBef>
                <a:spcAft>
                  <a:spcPct val="0"/>
                </a:spcAft>
                <a:defRPr/>
              </a:pPr>
              <a:endParaRPr lang="en-US">
                <a:solidFill>
                  <a:srgbClr val="FFFFFF"/>
                </a:solidFill>
                <a:latin typeface="Arial" pitchFamily="22" charset="0"/>
                <a:ea typeface="ＭＳ Ｐゴシック" charset="0"/>
                <a:cs typeface="ＭＳ Ｐゴシック" charset="0"/>
              </a:endParaRPr>
            </a:p>
          </p:txBody>
        </p:sp>
        <p:sp>
          <p:nvSpPr>
            <p:cNvPr id="10" name="Freeform 8"/>
            <p:cNvSpPr>
              <a:spLocks/>
            </p:cNvSpPr>
            <p:nvPr/>
          </p:nvSpPr>
          <p:spPr bwMode="hidden">
            <a:xfrm>
              <a:off x="4784" y="3702"/>
              <a:ext cx="974" cy="101"/>
            </a:xfrm>
            <a:custGeom>
              <a:avLst/>
              <a:gdLst>
                <a:gd name="T0" fmla="*/ 963 w 975"/>
                <a:gd name="T1" fmla="*/ 48 h 101"/>
                <a:gd name="T2" fmla="*/ 963 w 975"/>
                <a:gd name="T3" fmla="*/ 0 h 101"/>
                <a:gd name="T4" fmla="*/ 0 w 975"/>
                <a:gd name="T5" fmla="*/ 24 h 101"/>
                <a:gd name="T6" fmla="*/ 0 w 975"/>
                <a:gd name="T7" fmla="*/ 101 h 101"/>
                <a:gd name="T8" fmla="*/ 963 w 975"/>
                <a:gd name="T9" fmla="*/ 48 h 101"/>
                <a:gd name="T10" fmla="*/ 963 w 975"/>
                <a:gd name="T11" fmla="*/ 48 h 10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75" h="101">
                  <a:moveTo>
                    <a:pt x="975" y="48"/>
                  </a:moveTo>
                  <a:lnTo>
                    <a:pt x="975" y="0"/>
                  </a:lnTo>
                  <a:lnTo>
                    <a:pt x="0" y="24"/>
                  </a:lnTo>
                  <a:lnTo>
                    <a:pt x="0" y="101"/>
                  </a:lnTo>
                  <a:lnTo>
                    <a:pt x="975" y="48"/>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a:solidFill>
                  <a:srgbClr val="FFFFFF"/>
                </a:solidFill>
                <a:latin typeface="Arial" charset="0"/>
                <a:ea typeface="ＭＳ Ｐゴシック" charset="0"/>
                <a:cs typeface="ＭＳ Ｐゴシック" charset="0"/>
              </a:endParaRPr>
            </a:p>
          </p:txBody>
        </p:sp>
        <p:sp>
          <p:nvSpPr>
            <p:cNvPr id="11" name="Freeform 9"/>
            <p:cNvSpPr>
              <a:spLocks/>
            </p:cNvSpPr>
            <p:nvPr/>
          </p:nvSpPr>
          <p:spPr bwMode="hidden">
            <a:xfrm>
              <a:off x="3619" y="3815"/>
              <a:ext cx="2139" cy="198"/>
            </a:xfrm>
            <a:custGeom>
              <a:avLst/>
              <a:gdLst>
                <a:gd name="T0" fmla="*/ 2117 w 2141"/>
                <a:gd name="T1" fmla="*/ 0 h 198"/>
                <a:gd name="T2" fmla="*/ 0 w 2141"/>
                <a:gd name="T3" fmla="*/ 156 h 198"/>
                <a:gd name="T4" fmla="*/ 0 w 2141"/>
                <a:gd name="T5" fmla="*/ 198 h 198"/>
                <a:gd name="T6" fmla="*/ 2117 w 2141"/>
                <a:gd name="T7" fmla="*/ 0 h 198"/>
                <a:gd name="T8" fmla="*/ 2117 w 2141"/>
                <a:gd name="T9" fmla="*/ 0 h 1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41" h="198">
                  <a:moveTo>
                    <a:pt x="2141" y="0"/>
                  </a:moveTo>
                  <a:lnTo>
                    <a:pt x="0" y="156"/>
                  </a:lnTo>
                  <a:lnTo>
                    <a:pt x="0" y="198"/>
                  </a:lnTo>
                  <a:lnTo>
                    <a:pt x="2141" y="0"/>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a:solidFill>
                  <a:srgbClr val="FFFFFF"/>
                </a:solidFill>
                <a:latin typeface="Arial" charset="0"/>
                <a:ea typeface="ＭＳ Ｐゴシック" charset="0"/>
                <a:cs typeface="ＭＳ Ｐゴシック" charset="0"/>
              </a:endParaRPr>
            </a:p>
          </p:txBody>
        </p:sp>
        <p:sp>
          <p:nvSpPr>
            <p:cNvPr id="12" name="Freeform 10"/>
            <p:cNvSpPr>
              <a:spLocks/>
            </p:cNvSpPr>
            <p:nvPr/>
          </p:nvSpPr>
          <p:spPr bwMode="hidden">
            <a:xfrm>
              <a:off x="0" y="3971"/>
              <a:ext cx="3619" cy="348"/>
            </a:xfrm>
            <a:custGeom>
              <a:avLst/>
              <a:gdLst/>
              <a:ahLst/>
              <a:cxnLst>
                <a:cxn ang="0">
                  <a:pos x="0" y="348"/>
                </a:cxn>
                <a:cxn ang="0">
                  <a:pos x="311" y="348"/>
                </a:cxn>
                <a:cxn ang="0">
                  <a:pos x="3623" y="42"/>
                </a:cxn>
                <a:cxn ang="0">
                  <a:pos x="3623" y="0"/>
                </a:cxn>
                <a:cxn ang="0">
                  <a:pos x="0" y="264"/>
                </a:cxn>
                <a:cxn ang="0">
                  <a:pos x="0" y="348"/>
                </a:cxn>
                <a:cxn ang="0">
                  <a:pos x="0" y="348"/>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22" charset="0"/>
                <a:ea typeface="ＭＳ Ｐゴシック" charset="0"/>
                <a:cs typeface="ＭＳ Ｐゴシック" charset="0"/>
              </a:endParaRPr>
            </a:p>
          </p:txBody>
        </p:sp>
        <p:sp>
          <p:nvSpPr>
            <p:cNvPr id="13" name="Freeform 11"/>
            <p:cNvSpPr>
              <a:spLocks/>
            </p:cNvSpPr>
            <p:nvPr/>
          </p:nvSpPr>
          <p:spPr bwMode="hidden">
            <a:xfrm>
              <a:off x="2097" y="4043"/>
              <a:ext cx="2514" cy="276"/>
            </a:xfrm>
            <a:custGeom>
              <a:avLst/>
              <a:gdLst>
                <a:gd name="T0" fmla="*/ 2146 w 2517"/>
                <a:gd name="T1" fmla="*/ 276 h 276"/>
                <a:gd name="T2" fmla="*/ 2481 w 2517"/>
                <a:gd name="T3" fmla="*/ 204 h 276"/>
                <a:gd name="T4" fmla="*/ 2224 w 2517"/>
                <a:gd name="T5" fmla="*/ 0 h 276"/>
                <a:gd name="T6" fmla="*/ 0 w 2517"/>
                <a:gd name="T7" fmla="*/ 276 h 276"/>
                <a:gd name="T8" fmla="*/ 2146 w 2517"/>
                <a:gd name="T9" fmla="*/ 276 h 276"/>
                <a:gd name="T10" fmla="*/ 2146 w 2517"/>
                <a:gd name="T11" fmla="*/ 276 h 27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7" h="276">
                  <a:moveTo>
                    <a:pt x="2182" y="276"/>
                  </a:moveTo>
                  <a:lnTo>
                    <a:pt x="2517" y="204"/>
                  </a:lnTo>
                  <a:lnTo>
                    <a:pt x="2260" y="0"/>
                  </a:lnTo>
                  <a:lnTo>
                    <a:pt x="0" y="276"/>
                  </a:lnTo>
                  <a:lnTo>
                    <a:pt x="2182" y="276"/>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a:solidFill>
                  <a:srgbClr val="FFFFFF"/>
                </a:solidFill>
                <a:latin typeface="Arial" charset="0"/>
                <a:ea typeface="ＭＳ Ｐゴシック" charset="0"/>
                <a:cs typeface="ＭＳ Ｐゴシック" charset="0"/>
              </a:endParaRPr>
            </a:p>
          </p:txBody>
        </p:sp>
        <p:sp>
          <p:nvSpPr>
            <p:cNvPr id="14" name="Freeform 12"/>
            <p:cNvSpPr>
              <a:spLocks/>
            </p:cNvSpPr>
            <p:nvPr/>
          </p:nvSpPr>
          <p:spPr bwMode="hidden">
            <a:xfrm>
              <a:off x="4354" y="3869"/>
              <a:ext cx="1404" cy="378"/>
            </a:xfrm>
            <a:custGeom>
              <a:avLst/>
              <a:gdLst/>
              <a:ahLst/>
              <a:cxnLst>
                <a:cxn ang="0">
                  <a:pos x="1405" y="126"/>
                </a:cxn>
                <a:cxn ang="0">
                  <a:pos x="1405" y="0"/>
                </a:cxn>
                <a:cxn ang="0">
                  <a:pos x="0" y="174"/>
                </a:cxn>
                <a:cxn ang="0">
                  <a:pos x="257" y="378"/>
                </a:cxn>
                <a:cxn ang="0">
                  <a:pos x="1405" y="126"/>
                </a:cxn>
                <a:cxn ang="0">
                  <a:pos x="1405" y="126"/>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22" charset="0"/>
                <a:ea typeface="ＭＳ Ｐゴシック" charset="0"/>
                <a:cs typeface="ＭＳ Ｐゴシック" charset="0"/>
              </a:endParaRPr>
            </a:p>
          </p:txBody>
        </p:sp>
        <p:sp>
          <p:nvSpPr>
            <p:cNvPr id="15" name="Freeform 13"/>
            <p:cNvSpPr>
              <a:spLocks/>
            </p:cNvSpPr>
            <p:nvPr/>
          </p:nvSpPr>
          <p:spPr bwMode="hidden">
            <a:xfrm>
              <a:off x="5030" y="3151"/>
              <a:ext cx="728" cy="240"/>
            </a:xfrm>
            <a:custGeom>
              <a:avLst/>
              <a:gdLst>
                <a:gd name="T0" fmla="*/ 717 w 729"/>
                <a:gd name="T1" fmla="*/ 240 h 240"/>
                <a:gd name="T2" fmla="*/ 0 w 729"/>
                <a:gd name="T3" fmla="*/ 0 h 240"/>
                <a:gd name="T4" fmla="*/ 0 w 729"/>
                <a:gd name="T5" fmla="*/ 6 h 240"/>
                <a:gd name="T6" fmla="*/ 717 w 729"/>
                <a:gd name="T7" fmla="*/ 240 h 240"/>
                <a:gd name="T8" fmla="*/ 717 w 729"/>
                <a:gd name="T9" fmla="*/ 240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9" h="240">
                  <a:moveTo>
                    <a:pt x="729" y="240"/>
                  </a:moveTo>
                  <a:lnTo>
                    <a:pt x="0" y="0"/>
                  </a:lnTo>
                  <a:lnTo>
                    <a:pt x="0" y="6"/>
                  </a:lnTo>
                  <a:lnTo>
                    <a:pt x="729" y="240"/>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a:solidFill>
                  <a:srgbClr val="FFFFFF"/>
                </a:solidFill>
                <a:latin typeface="Arial" charset="0"/>
                <a:ea typeface="ＭＳ Ｐゴシック" charset="0"/>
                <a:cs typeface="ＭＳ Ｐゴシック" charset="0"/>
              </a:endParaRPr>
            </a:p>
          </p:txBody>
        </p:sp>
        <p:sp>
          <p:nvSpPr>
            <p:cNvPr id="16" name="Freeform 14"/>
            <p:cNvSpPr>
              <a:spLocks/>
            </p:cNvSpPr>
            <p:nvPr/>
          </p:nvSpPr>
          <p:spPr bwMode="hidden">
            <a:xfrm>
              <a:off x="0" y="1486"/>
              <a:ext cx="5030" cy="1671"/>
            </a:xfrm>
            <a:custGeom>
              <a:avLst/>
              <a:gdLst/>
              <a:ahLst/>
              <a:cxnLst>
                <a:cxn ang="0">
                  <a:pos x="0" y="72"/>
                </a:cxn>
                <a:cxn ang="0">
                  <a:pos x="5035" y="1672"/>
                </a:cxn>
                <a:cxn ang="0">
                  <a:pos x="5035" y="1666"/>
                </a:cxn>
                <a:cxn ang="0">
                  <a:pos x="0" y="0"/>
                </a:cxn>
                <a:cxn ang="0">
                  <a:pos x="0" y="72"/>
                </a:cxn>
                <a:cxn ang="0">
                  <a:pos x="0" y="72"/>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22" charset="0"/>
                <a:ea typeface="ＭＳ Ｐゴシック" charset="0"/>
                <a:cs typeface="ＭＳ Ｐゴシック" charset="0"/>
              </a:endParaRPr>
            </a:p>
          </p:txBody>
        </p:sp>
        <p:sp>
          <p:nvSpPr>
            <p:cNvPr id="17" name="Freeform 15"/>
            <p:cNvSpPr>
              <a:spLocks/>
            </p:cNvSpPr>
            <p:nvPr/>
          </p:nvSpPr>
          <p:spPr bwMode="hidden">
            <a:xfrm>
              <a:off x="5030" y="3049"/>
              <a:ext cx="728" cy="318"/>
            </a:xfrm>
            <a:custGeom>
              <a:avLst/>
              <a:gdLst>
                <a:gd name="T0" fmla="*/ 717 w 729"/>
                <a:gd name="T1" fmla="*/ 318 h 318"/>
                <a:gd name="T2" fmla="*/ 717 w 729"/>
                <a:gd name="T3" fmla="*/ 312 h 318"/>
                <a:gd name="T4" fmla="*/ 0 w 729"/>
                <a:gd name="T5" fmla="*/ 0 h 318"/>
                <a:gd name="T6" fmla="*/ 0 w 729"/>
                <a:gd name="T7" fmla="*/ 54 h 318"/>
                <a:gd name="T8" fmla="*/ 717 w 729"/>
                <a:gd name="T9" fmla="*/ 318 h 318"/>
                <a:gd name="T10" fmla="*/ 717 w 729"/>
                <a:gd name="T11" fmla="*/ 318 h 3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29" h="318">
                  <a:moveTo>
                    <a:pt x="729" y="318"/>
                  </a:moveTo>
                  <a:lnTo>
                    <a:pt x="729" y="312"/>
                  </a:lnTo>
                  <a:lnTo>
                    <a:pt x="0" y="0"/>
                  </a:lnTo>
                  <a:lnTo>
                    <a:pt x="0" y="54"/>
                  </a:lnTo>
                  <a:lnTo>
                    <a:pt x="729" y="318"/>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a:solidFill>
                  <a:srgbClr val="FFFFFF"/>
                </a:solidFill>
                <a:latin typeface="Arial" charset="0"/>
                <a:ea typeface="ＭＳ Ｐゴシック" charset="0"/>
                <a:cs typeface="ＭＳ Ｐゴシック" charset="0"/>
              </a:endParaRPr>
            </a:p>
          </p:txBody>
        </p:sp>
        <p:sp>
          <p:nvSpPr>
            <p:cNvPr id="18" name="Freeform 16"/>
            <p:cNvSpPr>
              <a:spLocks/>
            </p:cNvSpPr>
            <p:nvPr/>
          </p:nvSpPr>
          <p:spPr bwMode="hidden">
            <a:xfrm>
              <a:off x="0" y="916"/>
              <a:ext cx="5030" cy="2187"/>
            </a:xfrm>
            <a:custGeom>
              <a:avLst/>
              <a:gdLst/>
              <a:ahLst/>
              <a:cxnLst>
                <a:cxn ang="0">
                  <a:pos x="0" y="396"/>
                </a:cxn>
                <a:cxn ang="0">
                  <a:pos x="5035" y="2188"/>
                </a:cxn>
                <a:cxn ang="0">
                  <a:pos x="5035" y="2134"/>
                </a:cxn>
                <a:cxn ang="0">
                  <a:pos x="0" y="0"/>
                </a:cxn>
                <a:cxn ang="0">
                  <a:pos x="0" y="396"/>
                </a:cxn>
                <a:cxn ang="0">
                  <a:pos x="0" y="396"/>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22" charset="0"/>
                <a:ea typeface="ＭＳ Ｐゴシック" charset="0"/>
                <a:cs typeface="ＭＳ Ｐゴシック" charset="0"/>
              </a:endParaRPr>
            </a:p>
          </p:txBody>
        </p:sp>
        <p:sp>
          <p:nvSpPr>
            <p:cNvPr id="19" name="Freeform 17"/>
            <p:cNvSpPr>
              <a:spLocks/>
            </p:cNvSpPr>
            <p:nvPr/>
          </p:nvSpPr>
          <p:spPr bwMode="hidden">
            <a:xfrm>
              <a:off x="2294" y="0"/>
              <a:ext cx="3159" cy="2725"/>
            </a:xfrm>
            <a:custGeom>
              <a:avLst/>
              <a:gdLst/>
              <a:ahLst/>
              <a:cxnLst>
                <a:cxn ang="0">
                  <a:pos x="0" y="0"/>
                </a:cxn>
                <a:cxn ang="0">
                  <a:pos x="3145" y="2727"/>
                </a:cxn>
                <a:cxn ang="0">
                  <a:pos x="3163" y="2704"/>
                </a:cxn>
                <a:cxn ang="0">
                  <a:pos x="102" y="0"/>
                </a:cxn>
                <a:cxn ang="0">
                  <a:pos x="0" y="0"/>
                </a:cxn>
                <a:cxn ang="0">
                  <a:pos x="0" y="0"/>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22" charset="0"/>
                <a:ea typeface="ＭＳ Ｐゴシック" charset="0"/>
                <a:cs typeface="ＭＳ Ｐゴシック" charset="0"/>
              </a:endParaRPr>
            </a:p>
          </p:txBody>
        </p:sp>
        <p:sp>
          <p:nvSpPr>
            <p:cNvPr id="20" name="Freeform 18"/>
            <p:cNvSpPr>
              <a:spLocks/>
            </p:cNvSpPr>
            <p:nvPr/>
          </p:nvSpPr>
          <p:spPr bwMode="hidden">
            <a:xfrm>
              <a:off x="5435" y="2702"/>
              <a:ext cx="323" cy="299"/>
            </a:xfrm>
            <a:custGeom>
              <a:avLst/>
              <a:gdLst/>
              <a:ahLst/>
              <a:cxnLst>
                <a:cxn ang="0">
                  <a:pos x="323" y="299"/>
                </a:cxn>
                <a:cxn ang="0">
                  <a:pos x="323" y="263"/>
                </a:cxn>
                <a:cxn ang="0">
                  <a:pos x="18" y="0"/>
                </a:cxn>
                <a:cxn ang="0">
                  <a:pos x="0" y="23"/>
                </a:cxn>
                <a:cxn ang="0">
                  <a:pos x="323" y="299"/>
                </a:cxn>
                <a:cxn ang="0">
                  <a:pos x="323" y="299"/>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22" charset="0"/>
                <a:ea typeface="ＭＳ Ｐゴシック" charset="0"/>
                <a:cs typeface="ＭＳ Ｐゴシック" charset="0"/>
              </a:endParaRPr>
            </a:p>
          </p:txBody>
        </p:sp>
        <p:sp>
          <p:nvSpPr>
            <p:cNvPr id="21" name="Freeform 19"/>
            <p:cNvSpPr>
              <a:spLocks/>
            </p:cNvSpPr>
            <p:nvPr/>
          </p:nvSpPr>
          <p:spPr bwMode="hidden">
            <a:xfrm>
              <a:off x="5477" y="2588"/>
              <a:ext cx="281" cy="335"/>
            </a:xfrm>
            <a:custGeom>
              <a:avLst/>
              <a:gdLst>
                <a:gd name="T0" fmla="*/ 281 w 281"/>
                <a:gd name="T1" fmla="*/ 335 h 335"/>
                <a:gd name="T2" fmla="*/ 281 w 281"/>
                <a:gd name="T3" fmla="*/ 173 h 335"/>
                <a:gd name="T4" fmla="*/ 96 w 281"/>
                <a:gd name="T5" fmla="*/ 0 h 335"/>
                <a:gd name="T6" fmla="*/ 0 w 281"/>
                <a:gd name="T7" fmla="*/ 90 h 335"/>
                <a:gd name="T8" fmla="*/ 281 w 281"/>
                <a:gd name="T9" fmla="*/ 335 h 335"/>
                <a:gd name="T10" fmla="*/ 281 w 281"/>
                <a:gd name="T11" fmla="*/ 335 h 3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1" h="335">
                  <a:moveTo>
                    <a:pt x="281" y="335"/>
                  </a:moveTo>
                  <a:lnTo>
                    <a:pt x="281" y="173"/>
                  </a:lnTo>
                  <a:lnTo>
                    <a:pt x="96" y="0"/>
                  </a:lnTo>
                  <a:lnTo>
                    <a:pt x="0" y="90"/>
                  </a:lnTo>
                  <a:lnTo>
                    <a:pt x="281" y="335"/>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a:solidFill>
                  <a:srgbClr val="FFFFFF"/>
                </a:solidFill>
                <a:latin typeface="Arial" charset="0"/>
                <a:ea typeface="ＭＳ Ｐゴシック" charset="0"/>
                <a:cs typeface="ＭＳ Ｐゴシック" charset="0"/>
              </a:endParaRPr>
            </a:p>
          </p:txBody>
        </p:sp>
        <p:sp>
          <p:nvSpPr>
            <p:cNvPr id="22" name="Freeform 20"/>
            <p:cNvSpPr>
              <a:spLocks/>
            </p:cNvSpPr>
            <p:nvPr/>
          </p:nvSpPr>
          <p:spPr bwMode="hidden">
            <a:xfrm>
              <a:off x="2454" y="0"/>
              <a:ext cx="3119" cy="2678"/>
            </a:xfrm>
            <a:custGeom>
              <a:avLst/>
              <a:gdLst/>
              <a:ahLst/>
              <a:cxnLst>
                <a:cxn ang="0">
                  <a:pos x="0" y="0"/>
                </a:cxn>
                <a:cxn ang="0">
                  <a:pos x="3026" y="2680"/>
                </a:cxn>
                <a:cxn ang="0">
                  <a:pos x="3122" y="2590"/>
                </a:cxn>
                <a:cxn ang="0">
                  <a:pos x="383" y="0"/>
                </a:cxn>
                <a:cxn ang="0">
                  <a:pos x="0" y="0"/>
                </a:cxn>
                <a:cxn ang="0">
                  <a:pos x="0" y="0"/>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22" charset="0"/>
                <a:ea typeface="ＭＳ Ｐゴシック" charset="0"/>
                <a:cs typeface="ＭＳ Ｐゴシック" charset="0"/>
              </a:endParaRPr>
            </a:p>
          </p:txBody>
        </p:sp>
        <p:sp>
          <p:nvSpPr>
            <p:cNvPr id="23" name="Freeform 21"/>
            <p:cNvSpPr>
              <a:spLocks/>
            </p:cNvSpPr>
            <p:nvPr/>
          </p:nvSpPr>
          <p:spPr bwMode="hidden">
            <a:xfrm>
              <a:off x="5626" y="2534"/>
              <a:ext cx="132" cy="132"/>
            </a:xfrm>
            <a:custGeom>
              <a:avLst/>
              <a:gdLst>
                <a:gd name="T0" fmla="*/ 132 w 132"/>
                <a:gd name="T1" fmla="*/ 132 h 132"/>
                <a:gd name="T2" fmla="*/ 0 w 132"/>
                <a:gd name="T3" fmla="*/ 0 h 132"/>
                <a:gd name="T4" fmla="*/ 0 w 132"/>
                <a:gd name="T5" fmla="*/ 0 h 132"/>
                <a:gd name="T6" fmla="*/ 132 w 132"/>
                <a:gd name="T7" fmla="*/ 132 h 132"/>
                <a:gd name="T8" fmla="*/ 132 w 132"/>
                <a:gd name="T9" fmla="*/ 132 h 1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2" h="132">
                  <a:moveTo>
                    <a:pt x="132" y="132"/>
                  </a:moveTo>
                  <a:lnTo>
                    <a:pt x="0" y="0"/>
                  </a:lnTo>
                  <a:lnTo>
                    <a:pt x="132" y="132"/>
                  </a:lnTo>
                  <a:close/>
                </a:path>
              </a:pathLst>
            </a:custGeom>
            <a:solidFill>
              <a:srgbClr val="FF999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a:solidFill>
                  <a:srgbClr val="FFFFFF"/>
                </a:solidFill>
                <a:latin typeface="Arial" charset="0"/>
                <a:ea typeface="ＭＳ Ｐゴシック" charset="0"/>
                <a:cs typeface="ＭＳ Ｐゴシック" charset="0"/>
              </a:endParaRPr>
            </a:p>
          </p:txBody>
        </p:sp>
        <p:sp>
          <p:nvSpPr>
            <p:cNvPr id="24" name="Freeform 22"/>
            <p:cNvSpPr>
              <a:spLocks/>
            </p:cNvSpPr>
            <p:nvPr/>
          </p:nvSpPr>
          <p:spPr bwMode="hidden">
            <a:xfrm>
              <a:off x="3112" y="0"/>
              <a:ext cx="2514" cy="2534"/>
            </a:xfrm>
            <a:custGeom>
              <a:avLst/>
              <a:gdLst/>
              <a:ahLst/>
              <a:cxnLst>
                <a:cxn ang="0">
                  <a:pos x="0" y="0"/>
                </a:cxn>
                <a:cxn ang="0">
                  <a:pos x="2517" y="2536"/>
                </a:cxn>
                <a:cxn ang="0">
                  <a:pos x="2517" y="2536"/>
                </a:cxn>
                <a:cxn ang="0">
                  <a:pos x="66" y="0"/>
                </a:cxn>
                <a:cxn ang="0">
                  <a:pos x="0" y="0"/>
                </a:cxn>
                <a:cxn ang="0">
                  <a:pos x="0" y="0"/>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22" charset="0"/>
                <a:ea typeface="ＭＳ Ｐゴシック" charset="0"/>
                <a:cs typeface="ＭＳ Ｐゴシック" charset="0"/>
              </a:endParaRPr>
            </a:p>
          </p:txBody>
        </p:sp>
        <p:sp>
          <p:nvSpPr>
            <p:cNvPr id="25" name="Freeform 23"/>
            <p:cNvSpPr>
              <a:spLocks/>
            </p:cNvSpPr>
            <p:nvPr/>
          </p:nvSpPr>
          <p:spPr bwMode="hidden">
            <a:xfrm>
              <a:off x="3488" y="0"/>
              <a:ext cx="2198" cy="2480"/>
            </a:xfrm>
            <a:custGeom>
              <a:avLst/>
              <a:gdLst/>
              <a:ahLst/>
              <a:cxnLst>
                <a:cxn ang="0">
                  <a:pos x="0" y="0"/>
                </a:cxn>
                <a:cxn ang="0">
                  <a:pos x="2188" y="2482"/>
                </a:cxn>
                <a:cxn ang="0">
                  <a:pos x="2200" y="2476"/>
                </a:cxn>
                <a:cxn ang="0">
                  <a:pos x="317" y="0"/>
                </a:cxn>
                <a:cxn ang="0">
                  <a:pos x="0" y="0"/>
                </a:cxn>
                <a:cxn ang="0">
                  <a:pos x="0" y="0"/>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w="9525" cap="flat" cmpd="sng">
              <a:noFill/>
              <a:prstDash val="solid"/>
              <a:round/>
              <a:headEnd type="none" w="med" len="med"/>
              <a:tailEnd type="none" w="med" len="med"/>
            </a:ln>
            <a:effectLst/>
          </p:spPr>
          <p:txBody>
            <a:bodyPr/>
            <a:lstStyle/>
            <a:p>
              <a:pPr defTabSz="914400" eaLnBrk="0" fontAlgn="base" hangingPunct="0">
                <a:spcBef>
                  <a:spcPct val="0"/>
                </a:spcBef>
                <a:spcAft>
                  <a:spcPct val="0"/>
                </a:spcAft>
                <a:defRPr/>
              </a:pPr>
              <a:endParaRPr lang="en-US">
                <a:solidFill>
                  <a:srgbClr val="FFFFFF"/>
                </a:solidFill>
                <a:latin typeface="Arial" pitchFamily="22" charset="0"/>
                <a:ea typeface="ＭＳ Ｐゴシック" charset="0"/>
                <a:cs typeface="ＭＳ Ｐゴシック" charset="0"/>
              </a:endParaRPr>
            </a:p>
          </p:txBody>
        </p:sp>
        <p:sp>
          <p:nvSpPr>
            <p:cNvPr id="26" name="Freeform 24"/>
            <p:cNvSpPr>
              <a:spLocks/>
            </p:cNvSpPr>
            <p:nvPr/>
          </p:nvSpPr>
          <p:spPr bwMode="hidden">
            <a:xfrm>
              <a:off x="5674" y="2474"/>
              <a:ext cx="84" cy="96"/>
            </a:xfrm>
            <a:custGeom>
              <a:avLst/>
              <a:gdLst/>
              <a:ahLst/>
              <a:cxnLst>
                <a:cxn ang="0">
                  <a:pos x="84" y="96"/>
                </a:cxn>
                <a:cxn ang="0">
                  <a:pos x="84" y="90"/>
                </a:cxn>
                <a:cxn ang="0">
                  <a:pos x="12" y="0"/>
                </a:cxn>
                <a:cxn ang="0">
                  <a:pos x="0" y="6"/>
                </a:cxn>
                <a:cxn ang="0">
                  <a:pos x="84" y="96"/>
                </a:cxn>
                <a:cxn ang="0">
                  <a:pos x="84" y="96"/>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22" charset="0"/>
                <a:ea typeface="ＭＳ Ｐゴシック" charset="0"/>
                <a:cs typeface="ＭＳ Ｐゴシック" charset="0"/>
              </a:endParaRPr>
            </a:p>
          </p:txBody>
        </p:sp>
        <p:sp>
          <p:nvSpPr>
            <p:cNvPr id="27" name="Freeform 25"/>
            <p:cNvSpPr>
              <a:spLocks/>
            </p:cNvSpPr>
            <p:nvPr/>
          </p:nvSpPr>
          <p:spPr bwMode="hidden">
            <a:xfrm>
              <a:off x="5603" y="850"/>
              <a:ext cx="155" cy="516"/>
            </a:xfrm>
            <a:custGeom>
              <a:avLst/>
              <a:gdLst>
                <a:gd name="T0" fmla="*/ 155 w 155"/>
                <a:gd name="T1" fmla="*/ 516 h 516"/>
                <a:gd name="T2" fmla="*/ 155 w 155"/>
                <a:gd name="T3" fmla="*/ 204 h 516"/>
                <a:gd name="T4" fmla="*/ 77 w 155"/>
                <a:gd name="T5" fmla="*/ 0 h 516"/>
                <a:gd name="T6" fmla="*/ 0 w 155"/>
                <a:gd name="T7" fmla="*/ 192 h 516"/>
                <a:gd name="T8" fmla="*/ 155 w 155"/>
                <a:gd name="T9" fmla="*/ 516 h 516"/>
                <a:gd name="T10" fmla="*/ 155 w 155"/>
                <a:gd name="T11" fmla="*/ 516 h 5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5" h="516">
                  <a:moveTo>
                    <a:pt x="155" y="516"/>
                  </a:moveTo>
                  <a:lnTo>
                    <a:pt x="155" y="204"/>
                  </a:lnTo>
                  <a:lnTo>
                    <a:pt x="77" y="0"/>
                  </a:lnTo>
                  <a:lnTo>
                    <a:pt x="0" y="192"/>
                  </a:lnTo>
                  <a:lnTo>
                    <a:pt x="155" y="516"/>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a:solidFill>
                  <a:srgbClr val="FFFFFF"/>
                </a:solidFill>
                <a:latin typeface="Arial" charset="0"/>
                <a:ea typeface="ＭＳ Ｐゴシック" charset="0"/>
                <a:cs typeface="ＭＳ Ｐゴシック" charset="0"/>
              </a:endParaRPr>
            </a:p>
          </p:txBody>
        </p:sp>
        <p:sp>
          <p:nvSpPr>
            <p:cNvPr id="28" name="Freeform 26"/>
            <p:cNvSpPr>
              <a:spLocks/>
            </p:cNvSpPr>
            <p:nvPr/>
          </p:nvSpPr>
          <p:spPr bwMode="hidden">
            <a:xfrm>
              <a:off x="5107" y="0"/>
              <a:ext cx="573" cy="1042"/>
            </a:xfrm>
            <a:custGeom>
              <a:avLst/>
              <a:gdLst/>
              <a:ahLst/>
              <a:cxnLst>
                <a:cxn ang="0">
                  <a:pos x="0" y="0"/>
                </a:cxn>
                <a:cxn ang="0">
                  <a:pos x="497" y="1043"/>
                </a:cxn>
                <a:cxn ang="0">
                  <a:pos x="574" y="851"/>
                </a:cxn>
                <a:cxn ang="0">
                  <a:pos x="251" y="0"/>
                </a:cxn>
                <a:cxn ang="0">
                  <a:pos x="0" y="0"/>
                </a:cxn>
                <a:cxn ang="0">
                  <a:pos x="0" y="0"/>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22" charset="0"/>
                <a:ea typeface="ＭＳ Ｐゴシック" charset="0"/>
                <a:cs typeface="ＭＳ Ｐゴシック" charset="0"/>
              </a:endParaRPr>
            </a:p>
          </p:txBody>
        </p:sp>
        <p:sp>
          <p:nvSpPr>
            <p:cNvPr id="29" name="Freeform 27"/>
            <p:cNvSpPr>
              <a:spLocks/>
            </p:cNvSpPr>
            <p:nvPr/>
          </p:nvSpPr>
          <p:spPr bwMode="hidden">
            <a:xfrm>
              <a:off x="5411" y="0"/>
              <a:ext cx="341" cy="796"/>
            </a:xfrm>
            <a:custGeom>
              <a:avLst/>
              <a:gdLst/>
              <a:ahLst/>
              <a:cxnLst>
                <a:cxn ang="0">
                  <a:pos x="144" y="0"/>
                </a:cxn>
                <a:cxn ang="0">
                  <a:pos x="0" y="0"/>
                </a:cxn>
                <a:cxn ang="0">
                  <a:pos x="287" y="797"/>
                </a:cxn>
                <a:cxn ang="0">
                  <a:pos x="341" y="653"/>
                </a:cxn>
                <a:cxn ang="0">
                  <a:pos x="144" y="0"/>
                </a:cxn>
                <a:cxn ang="0">
                  <a:pos x="144" y="0"/>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22" charset="0"/>
                <a:ea typeface="ＭＳ Ｐゴシック" charset="0"/>
                <a:cs typeface="ＭＳ Ｐゴシック" charset="0"/>
              </a:endParaRPr>
            </a:p>
          </p:txBody>
        </p:sp>
        <p:sp>
          <p:nvSpPr>
            <p:cNvPr id="30" name="Freeform 28"/>
            <p:cNvSpPr>
              <a:spLocks/>
            </p:cNvSpPr>
            <p:nvPr/>
          </p:nvSpPr>
          <p:spPr bwMode="hidden">
            <a:xfrm>
              <a:off x="5698" y="653"/>
              <a:ext cx="60" cy="311"/>
            </a:xfrm>
            <a:custGeom>
              <a:avLst/>
              <a:gdLst>
                <a:gd name="T0" fmla="*/ 0 w 60"/>
                <a:gd name="T1" fmla="*/ 144 h 312"/>
                <a:gd name="T2" fmla="*/ 60 w 60"/>
                <a:gd name="T3" fmla="*/ 300 h 312"/>
                <a:gd name="T4" fmla="*/ 60 w 60"/>
                <a:gd name="T5" fmla="*/ 6 h 312"/>
                <a:gd name="T6" fmla="*/ 54 w 60"/>
                <a:gd name="T7" fmla="*/ 0 h 312"/>
                <a:gd name="T8" fmla="*/ 0 w 60"/>
                <a:gd name="T9" fmla="*/ 144 h 312"/>
                <a:gd name="T10" fmla="*/ 0 w 60"/>
                <a:gd name="T11" fmla="*/ 144 h 3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 h="312">
                  <a:moveTo>
                    <a:pt x="0" y="144"/>
                  </a:moveTo>
                  <a:lnTo>
                    <a:pt x="60" y="312"/>
                  </a:lnTo>
                  <a:lnTo>
                    <a:pt x="60" y="6"/>
                  </a:lnTo>
                  <a:lnTo>
                    <a:pt x="54" y="0"/>
                  </a:lnTo>
                  <a:lnTo>
                    <a:pt x="0" y="144"/>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a:solidFill>
                  <a:srgbClr val="FFFFFF"/>
                </a:solidFill>
                <a:latin typeface="Arial" charset="0"/>
                <a:ea typeface="ＭＳ Ｐゴシック" charset="0"/>
                <a:cs typeface="ＭＳ Ｐゴシック" charset="0"/>
              </a:endParaRPr>
            </a:p>
          </p:txBody>
        </p:sp>
        <p:sp>
          <p:nvSpPr>
            <p:cNvPr id="31" name="Freeform 29"/>
            <p:cNvSpPr>
              <a:spLocks/>
            </p:cNvSpPr>
            <p:nvPr/>
          </p:nvSpPr>
          <p:spPr bwMode="hidden">
            <a:xfrm>
              <a:off x="2" y="1601"/>
              <a:ext cx="5752" cy="1864"/>
            </a:xfrm>
            <a:custGeom>
              <a:avLst/>
              <a:gdLst/>
              <a:ahLst/>
              <a:cxnLst>
                <a:cxn ang="0">
                  <a:pos x="0" y="371"/>
                </a:cxn>
                <a:cxn ang="0">
                  <a:pos x="5740" y="1864"/>
                </a:cxn>
                <a:cxn ang="0">
                  <a:pos x="5740" y="1834"/>
                </a:cxn>
                <a:cxn ang="0">
                  <a:pos x="0" y="0"/>
                </a:cxn>
                <a:cxn ang="0">
                  <a:pos x="0" y="371"/>
                </a:cxn>
                <a:cxn ang="0">
                  <a:pos x="0" y="37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22" charset="0"/>
                <a:ea typeface="ＭＳ Ｐゴシック" charset="0"/>
                <a:cs typeface="ＭＳ Ｐゴシック" charset="0"/>
              </a:endParaRPr>
            </a:p>
          </p:txBody>
        </p:sp>
        <p:sp>
          <p:nvSpPr>
            <p:cNvPr id="32" name="Freeform 30"/>
            <p:cNvSpPr>
              <a:spLocks/>
            </p:cNvSpPr>
            <p:nvPr/>
          </p:nvSpPr>
          <p:spPr bwMode="hidden">
            <a:xfrm>
              <a:off x="5754" y="3483"/>
              <a:ext cx="6" cy="6"/>
            </a:xfrm>
            <a:custGeom>
              <a:avLst/>
              <a:gdLst>
                <a:gd name="T0" fmla="*/ 6 w 6"/>
                <a:gd name="T1" fmla="*/ 6 h 6"/>
                <a:gd name="T2" fmla="*/ 0 w 6"/>
                <a:gd name="T3" fmla="*/ 0 h 6"/>
                <a:gd name="T4" fmla="*/ 0 w 6"/>
                <a:gd name="T5" fmla="*/ 6 h 6"/>
                <a:gd name="T6" fmla="*/ 6 w 6"/>
                <a:gd name="T7" fmla="*/ 6 h 6"/>
                <a:gd name="T8" fmla="*/ 6 w 6"/>
                <a:gd name="T9" fmla="*/ 6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6">
                  <a:moveTo>
                    <a:pt x="6" y="6"/>
                  </a:moveTo>
                  <a:lnTo>
                    <a:pt x="0" y="0"/>
                  </a:lnTo>
                  <a:lnTo>
                    <a:pt x="0" y="6"/>
                  </a:lnTo>
                  <a:lnTo>
                    <a:pt x="6" y="6"/>
                  </a:lnTo>
                  <a:close/>
                </a:path>
              </a:pathLst>
            </a:custGeom>
            <a:solidFill>
              <a:srgbClr val="18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a:solidFill>
                  <a:srgbClr val="FFFFFF"/>
                </a:solidFill>
                <a:latin typeface="Arial" charset="0"/>
                <a:ea typeface="ＭＳ Ｐゴシック" charset="0"/>
                <a:cs typeface="ＭＳ Ｐゴシック" charset="0"/>
              </a:endParaRPr>
            </a:p>
          </p:txBody>
        </p:sp>
        <p:sp>
          <p:nvSpPr>
            <p:cNvPr id="33" name="Freeform 31"/>
            <p:cNvSpPr>
              <a:spLocks/>
            </p:cNvSpPr>
            <p:nvPr/>
          </p:nvSpPr>
          <p:spPr bwMode="hidden">
            <a:xfrm>
              <a:off x="2" y="2152"/>
              <a:ext cx="5752" cy="1337"/>
            </a:xfrm>
            <a:custGeom>
              <a:avLst/>
              <a:gdLst/>
              <a:ahLst/>
              <a:cxnLst>
                <a:cxn ang="0">
                  <a:pos x="0" y="366"/>
                </a:cxn>
                <a:cxn ang="0">
                  <a:pos x="5740" y="1337"/>
                </a:cxn>
                <a:cxn ang="0">
                  <a:pos x="5740" y="1331"/>
                </a:cxn>
                <a:cxn ang="0">
                  <a:pos x="0" y="0"/>
                </a:cxn>
                <a:cxn ang="0">
                  <a:pos x="0" y="366"/>
                </a:cxn>
                <a:cxn ang="0">
                  <a:pos x="0" y="366"/>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22" charset="0"/>
                <a:ea typeface="ＭＳ Ｐゴシック" charset="0"/>
                <a:cs typeface="ＭＳ Ｐゴシック" charset="0"/>
              </a:endParaRPr>
            </a:p>
          </p:txBody>
        </p:sp>
        <p:sp>
          <p:nvSpPr>
            <p:cNvPr id="34" name="Freeform 32"/>
            <p:cNvSpPr>
              <a:spLocks/>
            </p:cNvSpPr>
            <p:nvPr/>
          </p:nvSpPr>
          <p:spPr bwMode="hidden">
            <a:xfrm>
              <a:off x="2" y="3177"/>
              <a:ext cx="5752" cy="414"/>
            </a:xfrm>
            <a:custGeom>
              <a:avLst/>
              <a:gdLst/>
              <a:ahLst/>
              <a:cxnLst>
                <a:cxn ang="0">
                  <a:pos x="0" y="48"/>
                </a:cxn>
                <a:cxn ang="0">
                  <a:pos x="5740" y="414"/>
                </a:cxn>
                <a:cxn ang="0">
                  <a:pos x="5740" y="402"/>
                </a:cxn>
                <a:cxn ang="0">
                  <a:pos x="0" y="0"/>
                </a:cxn>
                <a:cxn ang="0">
                  <a:pos x="0" y="48"/>
                </a:cxn>
                <a:cxn ang="0">
                  <a:pos x="0" y="48"/>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22" charset="0"/>
                <a:ea typeface="ＭＳ Ｐゴシック" charset="0"/>
                <a:cs typeface="ＭＳ Ｐゴシック" charset="0"/>
              </a:endParaRPr>
            </a:p>
          </p:txBody>
        </p:sp>
        <p:sp>
          <p:nvSpPr>
            <p:cNvPr id="35" name="Freeform 33"/>
            <p:cNvSpPr>
              <a:spLocks/>
            </p:cNvSpPr>
            <p:nvPr/>
          </p:nvSpPr>
          <p:spPr bwMode="hidden">
            <a:xfrm>
              <a:off x="1297" y="0"/>
              <a:ext cx="4457" cy="3177"/>
            </a:xfrm>
            <a:custGeom>
              <a:avLst/>
              <a:gdLst/>
              <a:ahLst/>
              <a:cxnLst>
                <a:cxn ang="0">
                  <a:pos x="0" y="0"/>
                </a:cxn>
                <a:cxn ang="0">
                  <a:pos x="4448" y="3177"/>
                </a:cxn>
                <a:cxn ang="0">
                  <a:pos x="4448" y="3153"/>
                </a:cxn>
                <a:cxn ang="0">
                  <a:pos x="125" y="0"/>
                </a:cxn>
                <a:cxn ang="0">
                  <a:pos x="0" y="0"/>
                </a:cxn>
                <a:cxn ang="0">
                  <a:pos x="0" y="0"/>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22" charset="0"/>
                <a:ea typeface="ＭＳ Ｐゴシック" charset="0"/>
                <a:cs typeface="ＭＳ Ｐゴシック" charset="0"/>
              </a:endParaRPr>
            </a:p>
          </p:txBody>
        </p:sp>
        <p:sp>
          <p:nvSpPr>
            <p:cNvPr id="36" name="Freeform 34"/>
            <p:cNvSpPr>
              <a:spLocks/>
            </p:cNvSpPr>
            <p:nvPr/>
          </p:nvSpPr>
          <p:spPr bwMode="hidden">
            <a:xfrm>
              <a:off x="3321" y="0"/>
              <a:ext cx="2433" cy="2614"/>
            </a:xfrm>
            <a:custGeom>
              <a:avLst/>
              <a:gdLst/>
              <a:ahLst/>
              <a:cxnLst>
                <a:cxn ang="0">
                  <a:pos x="0" y="0"/>
                </a:cxn>
                <a:cxn ang="0">
                  <a:pos x="2428" y="2614"/>
                </a:cxn>
                <a:cxn ang="0">
                  <a:pos x="2428" y="2608"/>
                </a:cxn>
                <a:cxn ang="0">
                  <a:pos x="66" y="0"/>
                </a:cxn>
                <a:cxn ang="0">
                  <a:pos x="0" y="0"/>
                </a:cxn>
                <a:cxn ang="0">
                  <a:pos x="0" y="0"/>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22" charset="0"/>
                <a:ea typeface="ＭＳ Ｐゴシック" charset="0"/>
                <a:cs typeface="ＭＳ Ｐゴシック" charset="0"/>
              </a:endParaRPr>
            </a:p>
          </p:txBody>
        </p:sp>
        <p:sp>
          <p:nvSpPr>
            <p:cNvPr id="37" name="Freeform 35"/>
            <p:cNvSpPr>
              <a:spLocks/>
            </p:cNvSpPr>
            <p:nvPr/>
          </p:nvSpPr>
          <p:spPr bwMode="hidden">
            <a:xfrm>
              <a:off x="3950" y="0"/>
              <a:ext cx="1804" cy="2464"/>
            </a:xfrm>
            <a:custGeom>
              <a:avLst/>
              <a:gdLst/>
              <a:ahLst/>
              <a:cxnLst>
                <a:cxn ang="0">
                  <a:pos x="485" y="0"/>
                </a:cxn>
                <a:cxn ang="0">
                  <a:pos x="0" y="0"/>
                </a:cxn>
                <a:cxn ang="0">
                  <a:pos x="1800" y="2464"/>
                </a:cxn>
                <a:cxn ang="0">
                  <a:pos x="1800" y="2248"/>
                </a:cxn>
                <a:cxn ang="0">
                  <a:pos x="1794" y="2248"/>
                </a:cxn>
                <a:cxn ang="0">
                  <a:pos x="485" y="0"/>
                </a:cxn>
                <a:cxn ang="0">
                  <a:pos x="485" y="0"/>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22" charset="0"/>
                <a:ea typeface="ＭＳ Ｐゴシック" charset="0"/>
                <a:cs typeface="ＭＳ Ｐゴシック" charset="0"/>
              </a:endParaRPr>
            </a:p>
          </p:txBody>
        </p:sp>
        <p:sp>
          <p:nvSpPr>
            <p:cNvPr id="38" name="Freeform 36"/>
            <p:cNvSpPr>
              <a:spLocks/>
            </p:cNvSpPr>
            <p:nvPr/>
          </p:nvSpPr>
          <p:spPr bwMode="hidden">
            <a:xfrm>
              <a:off x="4519" y="0"/>
              <a:ext cx="1235" cy="2074"/>
            </a:xfrm>
            <a:custGeom>
              <a:avLst/>
              <a:gdLst/>
              <a:ahLst/>
              <a:cxnLst>
                <a:cxn ang="0">
                  <a:pos x="0" y="0"/>
                </a:cxn>
                <a:cxn ang="0">
                  <a:pos x="1232" y="2074"/>
                </a:cxn>
                <a:cxn ang="0">
                  <a:pos x="1232" y="2038"/>
                </a:cxn>
                <a:cxn ang="0">
                  <a:pos x="42" y="0"/>
                </a:cxn>
                <a:cxn ang="0">
                  <a:pos x="0" y="0"/>
                </a:cxn>
                <a:cxn ang="0">
                  <a:pos x="0" y="0"/>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22" charset="0"/>
                <a:ea typeface="ＭＳ Ｐゴシック" charset="0"/>
                <a:cs typeface="ＭＳ Ｐゴシック" charset="0"/>
              </a:endParaRPr>
            </a:p>
          </p:txBody>
        </p:sp>
        <p:sp>
          <p:nvSpPr>
            <p:cNvPr id="39" name="Freeform 37"/>
            <p:cNvSpPr>
              <a:spLocks/>
            </p:cNvSpPr>
            <p:nvPr/>
          </p:nvSpPr>
          <p:spPr bwMode="hidden">
            <a:xfrm>
              <a:off x="4694" y="0"/>
              <a:ext cx="1060" cy="1936"/>
            </a:xfrm>
            <a:custGeom>
              <a:avLst/>
              <a:gdLst/>
              <a:ahLst/>
              <a:cxnLst>
                <a:cxn ang="0">
                  <a:pos x="0" y="0"/>
                </a:cxn>
                <a:cxn ang="0">
                  <a:pos x="1058" y="1936"/>
                </a:cxn>
                <a:cxn ang="0">
                  <a:pos x="1058" y="1930"/>
                </a:cxn>
                <a:cxn ang="0">
                  <a:pos x="54" y="0"/>
                </a:cxn>
                <a:cxn ang="0">
                  <a:pos x="0" y="0"/>
                </a:cxn>
                <a:cxn ang="0">
                  <a:pos x="0" y="0"/>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22" charset="0"/>
                <a:ea typeface="ＭＳ Ｐゴシック" charset="0"/>
                <a:cs typeface="ＭＳ Ｐゴシック" charset="0"/>
              </a:endParaRPr>
            </a:p>
          </p:txBody>
        </p:sp>
        <p:sp>
          <p:nvSpPr>
            <p:cNvPr id="40" name="Freeform 38"/>
            <p:cNvSpPr>
              <a:spLocks/>
            </p:cNvSpPr>
            <p:nvPr/>
          </p:nvSpPr>
          <p:spPr bwMode="hidden">
            <a:xfrm>
              <a:off x="4981" y="0"/>
              <a:ext cx="773" cy="1487"/>
            </a:xfrm>
            <a:custGeom>
              <a:avLst/>
              <a:gdLst/>
              <a:ahLst/>
              <a:cxnLst>
                <a:cxn ang="0">
                  <a:pos x="771" y="1433"/>
                </a:cxn>
                <a:cxn ang="0">
                  <a:pos x="42" y="0"/>
                </a:cxn>
                <a:cxn ang="0">
                  <a:pos x="0" y="0"/>
                </a:cxn>
                <a:cxn ang="0">
                  <a:pos x="771" y="1487"/>
                </a:cxn>
                <a:cxn ang="0">
                  <a:pos x="771" y="1433"/>
                </a:cxn>
                <a:cxn ang="0">
                  <a:pos x="771" y="1433"/>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22" charset="0"/>
                <a:ea typeface="ＭＳ Ｐゴシック" charset="0"/>
                <a:cs typeface="ＭＳ Ｐゴシック" charset="0"/>
              </a:endParaRPr>
            </a:p>
          </p:txBody>
        </p:sp>
        <p:grpSp>
          <p:nvGrpSpPr>
            <p:cNvPr id="41" name="Group 39"/>
            <p:cNvGrpSpPr>
              <a:grpSpLocks/>
            </p:cNvGrpSpPr>
            <p:nvPr userDrawn="1"/>
          </p:nvGrpSpPr>
          <p:grpSpPr bwMode="auto">
            <a:xfrm>
              <a:off x="0" y="1632"/>
              <a:ext cx="5758" cy="1858"/>
              <a:chOff x="0" y="1632"/>
              <a:chExt cx="5758" cy="1858"/>
            </a:xfrm>
          </p:grpSpPr>
          <p:sp>
            <p:nvSpPr>
              <p:cNvPr id="42" name="Freeform 40"/>
              <p:cNvSpPr>
                <a:spLocks/>
              </p:cNvSpPr>
              <p:nvPr/>
            </p:nvSpPr>
            <p:spPr bwMode="hidden">
              <a:xfrm>
                <a:off x="0" y="1632"/>
                <a:ext cx="3670" cy="1313"/>
              </a:xfrm>
              <a:custGeom>
                <a:avLst/>
                <a:gdLst/>
                <a:ahLst/>
                <a:cxnLst>
                  <a:cxn ang="0">
                    <a:pos x="0" y="0"/>
                  </a:cxn>
                  <a:cxn ang="0">
                    <a:pos x="0" y="366"/>
                  </a:cxn>
                  <a:cxn ang="0">
                    <a:pos x="3635" y="1313"/>
                  </a:cxn>
                  <a:cxn ang="0">
                    <a:pos x="3647" y="1235"/>
                  </a:cxn>
                  <a:cxn ang="0">
                    <a:pos x="3659" y="1163"/>
                  </a:cxn>
                  <a:cxn ang="0">
                    <a:pos x="0" y="0"/>
                  </a:cxn>
                  <a:cxn ang="0">
                    <a:pos x="0" y="0"/>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22" charset="0"/>
                  <a:ea typeface="ＭＳ Ｐゴシック" charset="0"/>
                  <a:cs typeface="ＭＳ Ｐゴシック" charset="0"/>
                </a:endParaRPr>
              </a:p>
            </p:txBody>
          </p:sp>
          <p:sp>
            <p:nvSpPr>
              <p:cNvPr id="43" name="Freeform 41"/>
              <p:cNvSpPr>
                <a:spLocks/>
              </p:cNvSpPr>
              <p:nvPr/>
            </p:nvSpPr>
            <p:spPr bwMode="hidden">
              <a:xfrm>
                <a:off x="3646" y="2795"/>
                <a:ext cx="2112" cy="695"/>
              </a:xfrm>
              <a:custGeom>
                <a:avLst/>
                <a:gdLst/>
                <a:ahLst/>
                <a:cxnLst>
                  <a:cxn ang="0">
                    <a:pos x="2105" y="665"/>
                  </a:cxn>
                  <a:cxn ang="0">
                    <a:pos x="24" y="0"/>
                  </a:cxn>
                  <a:cxn ang="0">
                    <a:pos x="12" y="72"/>
                  </a:cxn>
                  <a:cxn ang="0">
                    <a:pos x="0" y="150"/>
                  </a:cxn>
                  <a:cxn ang="0">
                    <a:pos x="2105" y="695"/>
                  </a:cxn>
                  <a:cxn ang="0">
                    <a:pos x="2105" y="665"/>
                  </a:cxn>
                  <a:cxn ang="0">
                    <a:pos x="2105" y="665"/>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22" charset="0"/>
                  <a:ea typeface="ＭＳ Ｐゴシック" charset="0"/>
                  <a:cs typeface="ＭＳ Ｐゴシック" charset="0"/>
                </a:endParaRPr>
              </a:p>
            </p:txBody>
          </p:sp>
        </p:grpSp>
      </p:grpSp>
      <p:sp>
        <p:nvSpPr>
          <p:cNvPr id="5162" name="Rectangle 42"/>
          <p:cNvSpPr>
            <a:spLocks noGrp="1" noChangeArrowheads="1"/>
          </p:cNvSpPr>
          <p:nvPr>
            <p:ph type="ctrTitle" sz="quarter"/>
          </p:nvPr>
        </p:nvSpPr>
        <p:spPr>
          <a:xfrm>
            <a:off x="457200" y="1600200"/>
            <a:ext cx="8229600" cy="1828800"/>
          </a:xfrm>
        </p:spPr>
        <p:txBody>
          <a:bodyPr/>
          <a:lstStyle>
            <a:lvl1pPr>
              <a:defRPr sz="4800"/>
            </a:lvl1pPr>
          </a:lstStyle>
          <a:p>
            <a:r>
              <a:rPr lang="en-US"/>
              <a:t>Click to edit Master title style</a:t>
            </a:r>
          </a:p>
        </p:txBody>
      </p:sp>
      <p:sp>
        <p:nvSpPr>
          <p:cNvPr id="5163" name="Rectangle 43"/>
          <p:cNvSpPr>
            <a:spLocks noGrp="1" noChangeArrowheads="1"/>
          </p:cNvSpPr>
          <p:nvPr>
            <p:ph type="subTitle" sz="quarter" idx="1"/>
          </p:nvPr>
        </p:nvSpPr>
        <p:spPr>
          <a:xfrm>
            <a:off x="1371600" y="3886200"/>
            <a:ext cx="6400800" cy="1752600"/>
          </a:xfrm>
        </p:spPr>
        <p:txBody>
          <a:bodyPr/>
          <a:lstStyle>
            <a:lvl1pPr marL="0" indent="0" algn="ctr">
              <a:buFont typeface="Wingdings" pitchFamily="-112" charset="2"/>
              <a:buNone/>
              <a:defRPr sz="3600"/>
            </a:lvl1pPr>
          </a:lstStyle>
          <a:p>
            <a:r>
              <a:rPr lang="en-US"/>
              <a:t>Click to edit Master subtitle style</a:t>
            </a:r>
          </a:p>
        </p:txBody>
      </p:sp>
      <p:sp>
        <p:nvSpPr>
          <p:cNvPr id="44" name="Rectangle 44"/>
          <p:cNvSpPr>
            <a:spLocks noGrp="1" noChangeArrowheads="1"/>
          </p:cNvSpPr>
          <p:nvPr>
            <p:ph type="dt" sz="quarter" idx="10"/>
          </p:nvPr>
        </p:nvSpPr>
        <p:spPr/>
        <p:txBody>
          <a:bodyPr/>
          <a:lstStyle>
            <a:lvl1pPr>
              <a:defRPr/>
            </a:lvl1pPr>
          </a:lstStyle>
          <a:p>
            <a:pPr>
              <a:defRPr/>
            </a:pPr>
            <a:endParaRPr lang="en-US">
              <a:solidFill>
                <a:srgbClr val="FFFFFF"/>
              </a:solidFill>
            </a:endParaRPr>
          </a:p>
        </p:txBody>
      </p:sp>
      <p:sp>
        <p:nvSpPr>
          <p:cNvPr id="45" name="Rectangle 45"/>
          <p:cNvSpPr>
            <a:spLocks noGrp="1" noChangeArrowheads="1"/>
          </p:cNvSpPr>
          <p:nvPr>
            <p:ph type="ftr" sz="quarter" idx="11"/>
          </p:nvPr>
        </p:nvSpPr>
        <p:spPr/>
        <p:txBody>
          <a:bodyPr/>
          <a:lstStyle>
            <a:lvl1pPr>
              <a:defRPr/>
            </a:lvl1pPr>
          </a:lstStyle>
          <a:p>
            <a:pPr>
              <a:defRPr/>
            </a:pPr>
            <a:endParaRPr lang="en-US">
              <a:solidFill>
                <a:srgbClr val="FFFFFF"/>
              </a:solidFill>
            </a:endParaRPr>
          </a:p>
        </p:txBody>
      </p:sp>
      <p:sp>
        <p:nvSpPr>
          <p:cNvPr id="46" name="Rectangle 46"/>
          <p:cNvSpPr>
            <a:spLocks noGrp="1" noChangeArrowheads="1"/>
          </p:cNvSpPr>
          <p:nvPr>
            <p:ph type="sldNum" sz="quarter" idx="12"/>
          </p:nvPr>
        </p:nvSpPr>
        <p:spPr/>
        <p:txBody>
          <a:bodyPr/>
          <a:lstStyle>
            <a:lvl1pPr>
              <a:defRPr/>
            </a:lvl1pPr>
          </a:lstStyle>
          <a:p>
            <a:pPr>
              <a:defRPr/>
            </a:pPr>
            <a:fld id="{05C8F7B1-D2AC-3B44-B2A2-9C18A0932D29}"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721918195"/>
      </p:ext>
    </p:extLst>
  </p:cSld>
  <p:clrMapOvr>
    <a:masterClrMapping/>
  </p:clrMapOvr>
</p:sldLayout>
</file>

<file path=ppt/slideLayouts/slideLayout75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4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46"/>
          <p:cNvSpPr>
            <a:spLocks noGrp="1" noChangeArrowheads="1"/>
          </p:cNvSpPr>
          <p:nvPr>
            <p:ph type="sldNum" sz="quarter" idx="12"/>
          </p:nvPr>
        </p:nvSpPr>
        <p:spPr>
          <a:ln/>
        </p:spPr>
        <p:txBody>
          <a:bodyPr/>
          <a:lstStyle>
            <a:lvl1pPr>
              <a:defRPr/>
            </a:lvl1pPr>
          </a:lstStyle>
          <a:p>
            <a:pPr>
              <a:defRPr/>
            </a:pPr>
            <a:fld id="{1BE75323-E9F4-A144-8F75-DEB940DF93D8}"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358702689"/>
      </p:ext>
    </p:extLst>
  </p:cSld>
  <p:clrMapOvr>
    <a:masterClrMapping/>
  </p:clrMapOvr>
</p:sldLayout>
</file>

<file path=ppt/slideLayouts/slideLayout75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4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46"/>
          <p:cNvSpPr>
            <a:spLocks noGrp="1" noChangeArrowheads="1"/>
          </p:cNvSpPr>
          <p:nvPr>
            <p:ph type="sldNum" sz="quarter" idx="12"/>
          </p:nvPr>
        </p:nvSpPr>
        <p:spPr>
          <a:ln/>
        </p:spPr>
        <p:txBody>
          <a:bodyPr/>
          <a:lstStyle>
            <a:lvl1pPr>
              <a:defRPr/>
            </a:lvl1pPr>
          </a:lstStyle>
          <a:p>
            <a:pPr>
              <a:defRPr/>
            </a:pPr>
            <a:fld id="{337E7B87-B8D3-AF4B-B019-38910E24B41B}"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627325911"/>
      </p:ext>
    </p:extLst>
  </p:cSld>
  <p:clrMapOvr>
    <a:masterClrMapping/>
  </p:clrMapOvr>
</p:sldLayout>
</file>

<file path=ppt/slideLayouts/slideLayout75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4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46"/>
          <p:cNvSpPr>
            <a:spLocks noGrp="1" noChangeArrowheads="1"/>
          </p:cNvSpPr>
          <p:nvPr>
            <p:ph type="sldNum" sz="quarter" idx="12"/>
          </p:nvPr>
        </p:nvSpPr>
        <p:spPr>
          <a:ln/>
        </p:spPr>
        <p:txBody>
          <a:bodyPr/>
          <a:lstStyle>
            <a:lvl1pPr>
              <a:defRPr/>
            </a:lvl1pPr>
          </a:lstStyle>
          <a:p>
            <a:pPr>
              <a:defRPr/>
            </a:pPr>
            <a:fld id="{D9E8EB24-431A-6246-88B9-AF7BC8D4F760}"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683678527"/>
      </p:ext>
    </p:extLst>
  </p:cSld>
  <p:clrMapOvr>
    <a:masterClrMapping/>
  </p:clrMapOvr>
</p:sldLayout>
</file>

<file path=ppt/slideLayouts/slideLayout75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4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9" name="Rectangle 46"/>
          <p:cNvSpPr>
            <a:spLocks noGrp="1" noChangeArrowheads="1"/>
          </p:cNvSpPr>
          <p:nvPr>
            <p:ph type="sldNum" sz="quarter" idx="12"/>
          </p:nvPr>
        </p:nvSpPr>
        <p:spPr>
          <a:ln/>
        </p:spPr>
        <p:txBody>
          <a:bodyPr/>
          <a:lstStyle>
            <a:lvl1pPr>
              <a:defRPr/>
            </a:lvl1pPr>
          </a:lstStyle>
          <a:p>
            <a:pPr>
              <a:defRPr/>
            </a:pPr>
            <a:fld id="{A7675344-2A16-7A49-BAC3-F052FAB54CFE}"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4216233720"/>
      </p:ext>
    </p:extLst>
  </p:cSld>
  <p:clrMapOvr>
    <a:masterClrMapping/>
  </p:clrMapOvr>
</p:sldLayout>
</file>

<file path=ppt/slideLayouts/slideLayout75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4" name="Rectangle 4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5" name="Rectangle 46"/>
          <p:cNvSpPr>
            <a:spLocks noGrp="1" noChangeArrowheads="1"/>
          </p:cNvSpPr>
          <p:nvPr>
            <p:ph type="sldNum" sz="quarter" idx="12"/>
          </p:nvPr>
        </p:nvSpPr>
        <p:spPr>
          <a:ln/>
        </p:spPr>
        <p:txBody>
          <a:bodyPr/>
          <a:lstStyle>
            <a:lvl1pPr>
              <a:defRPr/>
            </a:lvl1pPr>
          </a:lstStyle>
          <a:p>
            <a:pPr>
              <a:defRPr/>
            </a:pPr>
            <a:fld id="{79C088A2-FEC6-5F43-B955-88767CD64ED6}"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521894448"/>
      </p:ext>
    </p:extLst>
  </p:cSld>
  <p:clrMapOvr>
    <a:masterClrMapping/>
  </p:clrMapOvr>
</p:sldLayout>
</file>

<file path=ppt/slideLayouts/slideLayout75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3" name="Rectangle 4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4" name="Rectangle 46"/>
          <p:cNvSpPr>
            <a:spLocks noGrp="1" noChangeArrowheads="1"/>
          </p:cNvSpPr>
          <p:nvPr>
            <p:ph type="sldNum" sz="quarter" idx="12"/>
          </p:nvPr>
        </p:nvSpPr>
        <p:spPr>
          <a:ln/>
        </p:spPr>
        <p:txBody>
          <a:bodyPr/>
          <a:lstStyle>
            <a:lvl1pPr>
              <a:defRPr/>
            </a:lvl1pPr>
          </a:lstStyle>
          <a:p>
            <a:pPr>
              <a:defRPr/>
            </a:pPr>
            <a:fld id="{E7BE9BD0-8DF0-CA4C-8CFA-8D02F36FAC2B}"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866966871"/>
      </p:ext>
    </p:extLst>
  </p:cSld>
  <p:clrMapOvr>
    <a:masterClrMapping/>
  </p:clrMapOvr>
</p:sldLayout>
</file>

<file path=ppt/slideLayouts/slideLayout75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4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46"/>
          <p:cNvSpPr>
            <a:spLocks noGrp="1" noChangeArrowheads="1"/>
          </p:cNvSpPr>
          <p:nvPr>
            <p:ph type="sldNum" sz="quarter" idx="12"/>
          </p:nvPr>
        </p:nvSpPr>
        <p:spPr>
          <a:ln/>
        </p:spPr>
        <p:txBody>
          <a:bodyPr/>
          <a:lstStyle>
            <a:lvl1pPr>
              <a:defRPr/>
            </a:lvl1pPr>
          </a:lstStyle>
          <a:p>
            <a:pPr>
              <a:defRPr/>
            </a:pPr>
            <a:fld id="{614E28CB-8D75-DF44-8D55-2900A1580FA5}"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706318645"/>
      </p:ext>
    </p:extLst>
  </p:cSld>
  <p:clrMapOvr>
    <a:masterClrMapping/>
  </p:clrMapOvr>
</p:sldLayout>
</file>

<file path=ppt/slideLayouts/slideLayout75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4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46"/>
          <p:cNvSpPr>
            <a:spLocks noGrp="1" noChangeArrowheads="1"/>
          </p:cNvSpPr>
          <p:nvPr>
            <p:ph type="sldNum" sz="quarter" idx="12"/>
          </p:nvPr>
        </p:nvSpPr>
        <p:spPr>
          <a:ln/>
        </p:spPr>
        <p:txBody>
          <a:bodyPr/>
          <a:lstStyle>
            <a:lvl1pPr>
              <a:defRPr/>
            </a:lvl1pPr>
          </a:lstStyle>
          <a:p>
            <a:pPr>
              <a:defRPr/>
            </a:pPr>
            <a:fld id="{1EAEA26B-851B-9A40-A53F-230B03D327B9}"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012481523"/>
      </p:ext>
    </p:extLst>
  </p:cSld>
  <p:clrMapOvr>
    <a:masterClrMapping/>
  </p:clrMapOvr>
</p:sldLayout>
</file>

<file path=ppt/slideLayouts/slideLayout75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4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46"/>
          <p:cNvSpPr>
            <a:spLocks noGrp="1" noChangeArrowheads="1"/>
          </p:cNvSpPr>
          <p:nvPr>
            <p:ph type="sldNum" sz="quarter" idx="12"/>
          </p:nvPr>
        </p:nvSpPr>
        <p:spPr>
          <a:ln/>
        </p:spPr>
        <p:txBody>
          <a:bodyPr/>
          <a:lstStyle>
            <a:lvl1pPr>
              <a:defRPr/>
            </a:lvl1pPr>
          </a:lstStyle>
          <a:p>
            <a:pPr>
              <a:defRPr/>
            </a:pPr>
            <a:fld id="{E09BF517-BD6C-E54A-AC6C-DA3D480E1AC4}"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003731864"/>
      </p:ext>
    </p:extLst>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F5719FD3-2FB0-9A47-8F66-958B0791FFFA}" type="slidenum">
              <a:rPr lang="en-US"/>
              <a:pPr>
                <a:defRPr/>
              </a:pPr>
              <a:t>‹#›</a:t>
            </a:fld>
            <a:endParaRPr lang="en-US"/>
          </a:p>
        </p:txBody>
      </p:sp>
    </p:spTree>
    <p:extLst>
      <p:ext uri="{BB962C8B-B14F-4D97-AF65-F5344CB8AC3E}">
        <p14:creationId xmlns:p14="http://schemas.microsoft.com/office/powerpoint/2010/main" val="2208902200"/>
      </p:ext>
    </p:extLst>
  </p:cSld>
  <p:clrMapOvr>
    <a:masterClrMapping/>
  </p:clrMapOvr>
</p:sldLayout>
</file>

<file path=ppt/slideLayouts/slideLayout76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4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46"/>
          <p:cNvSpPr>
            <a:spLocks noGrp="1" noChangeArrowheads="1"/>
          </p:cNvSpPr>
          <p:nvPr>
            <p:ph type="sldNum" sz="quarter" idx="12"/>
          </p:nvPr>
        </p:nvSpPr>
        <p:spPr>
          <a:ln/>
        </p:spPr>
        <p:txBody>
          <a:bodyPr/>
          <a:lstStyle>
            <a:lvl1pPr>
              <a:defRPr/>
            </a:lvl1pPr>
          </a:lstStyle>
          <a:p>
            <a:pPr>
              <a:defRPr/>
            </a:pPr>
            <a:fld id="{1B66D4E4-5022-7B4E-AA32-6AD4BED1936C}"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823183500"/>
      </p:ext>
    </p:extLst>
  </p:cSld>
  <p:clrMapOvr>
    <a:masterClrMapping/>
  </p:clrMapOvr>
</p:sldLayout>
</file>

<file path=ppt/slideLayouts/slideLayout761.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a:t>Click to edit Master title style</a:t>
            </a:r>
          </a:p>
        </p:txBody>
      </p:sp>
      <p:sp>
        <p:nvSpPr>
          <p:cNvPr id="3" name="Table Placeholder 2"/>
          <p:cNvSpPr>
            <a:spLocks noGrp="1"/>
          </p:cNvSpPr>
          <p:nvPr>
            <p:ph type="tbl" idx="1"/>
          </p:nvPr>
        </p:nvSpPr>
        <p:spPr>
          <a:xfrm>
            <a:off x="457200" y="1600200"/>
            <a:ext cx="8229600" cy="4530725"/>
          </a:xfrm>
        </p:spPr>
        <p:txBody>
          <a:bodyPr/>
          <a:lstStyle/>
          <a:p>
            <a:pPr lvl="0"/>
            <a:endParaRPr lang="en-US" noProof="0"/>
          </a:p>
        </p:txBody>
      </p:sp>
      <p:sp>
        <p:nvSpPr>
          <p:cNvPr id="4" name="Rectangle 4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4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46"/>
          <p:cNvSpPr>
            <a:spLocks noGrp="1" noChangeArrowheads="1"/>
          </p:cNvSpPr>
          <p:nvPr>
            <p:ph type="sldNum" sz="quarter" idx="12"/>
          </p:nvPr>
        </p:nvSpPr>
        <p:spPr>
          <a:ln/>
        </p:spPr>
        <p:txBody>
          <a:bodyPr/>
          <a:lstStyle>
            <a:lvl1pPr>
              <a:defRPr/>
            </a:lvl1pPr>
          </a:lstStyle>
          <a:p>
            <a:pPr>
              <a:defRPr/>
            </a:pPr>
            <a:fld id="{B8A8C56E-1484-8C4D-8674-29AFEB0A21AF}"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4053305901"/>
      </p:ext>
    </p:extLst>
  </p:cSld>
  <p:clrMapOvr>
    <a:masterClrMapping/>
  </p:clrMapOvr>
</p:sldLayout>
</file>

<file path=ppt/slideLayouts/slideLayout76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Tree>
    <p:extLst>
      <p:ext uri="{BB962C8B-B14F-4D97-AF65-F5344CB8AC3E}">
        <p14:creationId xmlns:p14="http://schemas.microsoft.com/office/powerpoint/2010/main" val="639381361"/>
      </p:ext>
    </p:extLst>
  </p:cSld>
  <p:clrMapOvr>
    <a:masterClrMapping/>
  </p:clrMapOvr>
</p:sldLayout>
</file>

<file path=ppt/slideLayouts/slideLayout76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026874783"/>
      </p:ext>
    </p:extLst>
  </p:cSld>
  <p:clrMapOvr>
    <a:masterClrMapping/>
  </p:clrMapOvr>
</p:sldLayout>
</file>

<file path=ppt/slideLayouts/slideLayout76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Tree>
    <p:extLst>
      <p:ext uri="{BB962C8B-B14F-4D97-AF65-F5344CB8AC3E}">
        <p14:creationId xmlns:p14="http://schemas.microsoft.com/office/powerpoint/2010/main" val="2183711720"/>
      </p:ext>
    </p:extLst>
  </p:cSld>
  <p:clrMapOvr>
    <a:masterClrMapping/>
  </p:clrMapOvr>
</p:sldLayout>
</file>

<file path=ppt/slideLayouts/slideLayout76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157288" y="1981200"/>
            <a:ext cx="3819525"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129213" y="1981200"/>
            <a:ext cx="3819525"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450272818"/>
      </p:ext>
    </p:extLst>
  </p:cSld>
  <p:clrMapOvr>
    <a:masterClrMapping/>
  </p:clrMapOvr>
</p:sldLayout>
</file>

<file path=ppt/slideLayouts/slideLayout76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135333373"/>
      </p:ext>
    </p:extLst>
  </p:cSld>
  <p:clrMapOvr>
    <a:masterClrMapping/>
  </p:clrMapOvr>
</p:sldLayout>
</file>

<file path=ppt/slideLayouts/slideLayout76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2110784107"/>
      </p:ext>
    </p:extLst>
  </p:cSld>
  <p:clrMapOvr>
    <a:masterClrMapping/>
  </p:clrMapOvr>
</p:sldLayout>
</file>

<file path=ppt/slideLayouts/slideLayout76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686776403"/>
      </p:ext>
    </p:extLst>
  </p:cSld>
  <p:clrMapOvr>
    <a:masterClrMapping/>
  </p:clrMapOvr>
</p:sldLayout>
</file>

<file path=ppt/slideLayouts/slideLayout76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2023796238"/>
      </p:ext>
    </p:extLst>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C97C6C61-21F6-914F-BFC4-E9F19F492642}" type="slidenum">
              <a:rPr lang="en-US"/>
              <a:pPr>
                <a:defRPr/>
              </a:pPr>
              <a:t>‹#›</a:t>
            </a:fld>
            <a:endParaRPr lang="en-US"/>
          </a:p>
        </p:txBody>
      </p:sp>
    </p:spTree>
    <p:extLst>
      <p:ext uri="{BB962C8B-B14F-4D97-AF65-F5344CB8AC3E}">
        <p14:creationId xmlns:p14="http://schemas.microsoft.com/office/powerpoint/2010/main" val="3668577178"/>
      </p:ext>
    </p:extLst>
  </p:cSld>
  <p:clrMapOvr>
    <a:masterClrMapping/>
  </p:clrMapOvr>
</p:sldLayout>
</file>

<file path=ppt/slideLayouts/slideLayout77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233888600"/>
      </p:ext>
    </p:extLst>
  </p:cSld>
  <p:clrMapOvr>
    <a:masterClrMapping/>
  </p:clrMapOvr>
</p:sldLayout>
</file>

<file path=ppt/slideLayouts/slideLayout77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986267224"/>
      </p:ext>
    </p:extLst>
  </p:cSld>
  <p:clrMapOvr>
    <a:masterClrMapping/>
  </p:clrMapOvr>
</p:sldLayout>
</file>

<file path=ppt/slideLayouts/slideLayout77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7000875" y="609600"/>
            <a:ext cx="1947863"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157288" y="609600"/>
            <a:ext cx="5691187"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544182146"/>
      </p:ext>
    </p:extLst>
  </p:cSld>
  <p:clrMapOvr>
    <a:masterClrMapping/>
  </p:clrMapOvr>
</p:sldLayout>
</file>

<file path=ppt/slideLayouts/slideLayout77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Tree>
    <p:extLst>
      <p:ext uri="{BB962C8B-B14F-4D97-AF65-F5344CB8AC3E}">
        <p14:creationId xmlns:p14="http://schemas.microsoft.com/office/powerpoint/2010/main" val="2761376552"/>
      </p:ext>
    </p:extLst>
  </p:cSld>
  <p:clrMapOvr>
    <a:masterClrMapping/>
  </p:clrMapOvr>
</p:sldLayout>
</file>

<file path=ppt/slideLayouts/slideLayout77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087556970"/>
      </p:ext>
    </p:extLst>
  </p:cSld>
  <p:clrMapOvr>
    <a:masterClrMapping/>
  </p:clrMapOvr>
</p:sldLayout>
</file>

<file path=ppt/slideLayouts/slideLayout77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Tree>
    <p:extLst>
      <p:ext uri="{BB962C8B-B14F-4D97-AF65-F5344CB8AC3E}">
        <p14:creationId xmlns:p14="http://schemas.microsoft.com/office/powerpoint/2010/main" val="1097522079"/>
      </p:ext>
    </p:extLst>
  </p:cSld>
  <p:clrMapOvr>
    <a:masterClrMapping/>
  </p:clrMapOvr>
</p:sldLayout>
</file>

<file path=ppt/slideLayouts/slideLayout77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157288" y="1981200"/>
            <a:ext cx="3819525"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129213" y="1981200"/>
            <a:ext cx="3819525"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180503989"/>
      </p:ext>
    </p:extLst>
  </p:cSld>
  <p:clrMapOvr>
    <a:masterClrMapping/>
  </p:clrMapOvr>
</p:sldLayout>
</file>

<file path=ppt/slideLayouts/slideLayout77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461789058"/>
      </p:ext>
    </p:extLst>
  </p:cSld>
  <p:clrMapOvr>
    <a:masterClrMapping/>
  </p:clrMapOvr>
</p:sldLayout>
</file>

<file path=ppt/slideLayouts/slideLayout77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3838332415"/>
      </p:ext>
    </p:extLst>
  </p:cSld>
  <p:clrMapOvr>
    <a:masterClrMapping/>
  </p:clrMapOvr>
</p:sldLayout>
</file>

<file path=ppt/slideLayouts/slideLayout77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1935521983"/>
      </p:ext>
    </p:extLst>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3C5DF797-D80A-854A-9323-4D84F541B70E}" type="slidenum">
              <a:rPr lang="en-US"/>
              <a:pPr>
                <a:defRPr/>
              </a:pPr>
              <a:t>‹#›</a:t>
            </a:fld>
            <a:endParaRPr lang="en-US"/>
          </a:p>
        </p:txBody>
      </p:sp>
    </p:spTree>
    <p:extLst>
      <p:ext uri="{BB962C8B-B14F-4D97-AF65-F5344CB8AC3E}">
        <p14:creationId xmlns:p14="http://schemas.microsoft.com/office/powerpoint/2010/main" val="71771977"/>
      </p:ext>
    </p:extLst>
  </p:cSld>
  <p:clrMapOvr>
    <a:masterClrMapping/>
  </p:clrMapOvr>
</p:sldLayout>
</file>

<file path=ppt/slideLayouts/slideLayout78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2318573070"/>
      </p:ext>
    </p:extLst>
  </p:cSld>
  <p:clrMapOvr>
    <a:masterClrMapping/>
  </p:clrMapOvr>
</p:sldLayout>
</file>

<file path=ppt/slideLayouts/slideLayout78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1524434340"/>
      </p:ext>
    </p:extLst>
  </p:cSld>
  <p:clrMapOvr>
    <a:masterClrMapping/>
  </p:clrMapOvr>
</p:sldLayout>
</file>

<file path=ppt/slideLayouts/slideLayout78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55087149"/>
      </p:ext>
    </p:extLst>
  </p:cSld>
  <p:clrMapOvr>
    <a:masterClrMapping/>
  </p:clrMapOvr>
</p:sldLayout>
</file>

<file path=ppt/slideLayouts/slideLayout78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7000875" y="609600"/>
            <a:ext cx="1947863"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157288" y="609600"/>
            <a:ext cx="5691187"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861632532"/>
      </p:ext>
    </p:extLst>
  </p:cSld>
  <p:clrMapOvr>
    <a:masterClrMapping/>
  </p:clrMapOvr>
</p:sldLayout>
</file>

<file path=ppt/slideLayouts/slideLayout78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43010" name="Rectangle 2"/>
          <p:cNvSpPr>
            <a:spLocks noGrp="1" noChangeArrowheads="1"/>
          </p:cNvSpPr>
          <p:nvPr>
            <p:ph type="ctrTitle" sz="quarter"/>
          </p:nvPr>
        </p:nvSpPr>
        <p:spPr>
          <a:xfrm>
            <a:off x="685800" y="1676400"/>
            <a:ext cx="7772400" cy="1828800"/>
          </a:xfrm>
        </p:spPr>
        <p:txBody>
          <a:bodyPr/>
          <a:lstStyle>
            <a:lvl1pPr>
              <a:defRPr/>
            </a:lvl1pPr>
          </a:lstStyle>
          <a:p>
            <a:r>
              <a:rPr lang="en-US"/>
              <a:t>Click to edit Master title style</a:t>
            </a:r>
          </a:p>
        </p:txBody>
      </p:sp>
      <p:sp>
        <p:nvSpPr>
          <p:cNvPr id="43011" name="Rectangle 3"/>
          <p:cNvSpPr>
            <a:spLocks noGrp="1" noChangeArrowheads="1"/>
          </p:cNvSpPr>
          <p:nvPr>
            <p:ph type="subTitle" sz="quarter" idx="1"/>
          </p:nvPr>
        </p:nvSpPr>
        <p:spPr>
          <a:xfrm>
            <a:off x="1371600" y="3886200"/>
            <a:ext cx="6400800" cy="1752600"/>
          </a:xfrm>
        </p:spPr>
        <p:txBody>
          <a:bodyPr/>
          <a:lstStyle>
            <a:lvl1pPr marL="0" indent="0" algn="ctr">
              <a:buFont typeface="Wingdings" pitchFamily="-112" charset="2"/>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F34C5368-8CD2-3545-88C6-0FB3063D6EF1}" type="slidenum">
              <a:rPr lang="en-US"/>
              <a:pPr>
                <a:defRPr/>
              </a:pPr>
              <a:t>‹#›</a:t>
            </a:fld>
            <a:endParaRPr lang="en-US"/>
          </a:p>
        </p:txBody>
      </p:sp>
    </p:spTree>
    <p:extLst>
      <p:ext uri="{BB962C8B-B14F-4D97-AF65-F5344CB8AC3E}">
        <p14:creationId xmlns:p14="http://schemas.microsoft.com/office/powerpoint/2010/main" val="3356714838"/>
      </p:ext>
    </p:extLst>
  </p:cSld>
  <p:clrMapOvr>
    <a:masterClrMapping/>
  </p:clrMapOvr>
</p:sldLayout>
</file>

<file path=ppt/slideLayouts/slideLayout78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D29D2767-4691-D34A-93F8-96791C5C7263}" type="slidenum">
              <a:rPr lang="en-US"/>
              <a:pPr>
                <a:defRPr/>
              </a:pPr>
              <a:t>‹#›</a:t>
            </a:fld>
            <a:endParaRPr lang="en-US"/>
          </a:p>
        </p:txBody>
      </p:sp>
    </p:spTree>
    <p:extLst>
      <p:ext uri="{BB962C8B-B14F-4D97-AF65-F5344CB8AC3E}">
        <p14:creationId xmlns:p14="http://schemas.microsoft.com/office/powerpoint/2010/main" val="3535551091"/>
      </p:ext>
    </p:extLst>
  </p:cSld>
  <p:clrMapOvr>
    <a:masterClrMapping/>
  </p:clrMapOvr>
</p:sldLayout>
</file>

<file path=ppt/slideLayouts/slideLayout78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C141BCF6-08D1-FA4A-AB1D-0A392E7D49CD}" type="slidenum">
              <a:rPr lang="en-US"/>
              <a:pPr>
                <a:defRPr/>
              </a:pPr>
              <a:t>‹#›</a:t>
            </a:fld>
            <a:endParaRPr lang="en-US"/>
          </a:p>
        </p:txBody>
      </p:sp>
    </p:spTree>
    <p:extLst>
      <p:ext uri="{BB962C8B-B14F-4D97-AF65-F5344CB8AC3E}">
        <p14:creationId xmlns:p14="http://schemas.microsoft.com/office/powerpoint/2010/main" val="1533101225"/>
      </p:ext>
    </p:extLst>
  </p:cSld>
  <p:clrMapOvr>
    <a:masterClrMapping/>
  </p:clrMapOvr>
</p:sldLayout>
</file>

<file path=ppt/slideLayouts/slideLayout78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981200"/>
            <a:ext cx="40386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40386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A4E5CA73-81EE-BB4E-A3E7-140FF1F7FE72}" type="slidenum">
              <a:rPr lang="en-US"/>
              <a:pPr>
                <a:defRPr/>
              </a:pPr>
              <a:t>‹#›</a:t>
            </a:fld>
            <a:endParaRPr lang="en-US"/>
          </a:p>
        </p:txBody>
      </p:sp>
    </p:spTree>
    <p:extLst>
      <p:ext uri="{BB962C8B-B14F-4D97-AF65-F5344CB8AC3E}">
        <p14:creationId xmlns:p14="http://schemas.microsoft.com/office/powerpoint/2010/main" val="1544474445"/>
      </p:ext>
    </p:extLst>
  </p:cSld>
  <p:clrMapOvr>
    <a:masterClrMapping/>
  </p:clrMapOvr>
</p:sldLayout>
</file>

<file path=ppt/slideLayouts/slideLayout78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7086FA03-B2FB-B245-BF34-0D4D39D2A79F}" type="slidenum">
              <a:rPr lang="en-US"/>
              <a:pPr>
                <a:defRPr/>
              </a:pPr>
              <a:t>‹#›</a:t>
            </a:fld>
            <a:endParaRPr lang="en-US"/>
          </a:p>
        </p:txBody>
      </p:sp>
    </p:spTree>
    <p:extLst>
      <p:ext uri="{BB962C8B-B14F-4D97-AF65-F5344CB8AC3E}">
        <p14:creationId xmlns:p14="http://schemas.microsoft.com/office/powerpoint/2010/main" val="2415885793"/>
      </p:ext>
    </p:extLst>
  </p:cSld>
  <p:clrMapOvr>
    <a:masterClrMapping/>
  </p:clrMapOvr>
</p:sldLayout>
</file>

<file path=ppt/slideLayouts/slideLayout78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4DF37FB8-C929-764F-B84E-D9002ACB18CC}" type="slidenum">
              <a:rPr lang="en-US"/>
              <a:pPr>
                <a:defRPr/>
              </a:pPr>
              <a:t>‹#›</a:t>
            </a:fld>
            <a:endParaRPr lang="en-US"/>
          </a:p>
        </p:txBody>
      </p:sp>
    </p:spTree>
    <p:extLst>
      <p:ext uri="{BB962C8B-B14F-4D97-AF65-F5344CB8AC3E}">
        <p14:creationId xmlns:p14="http://schemas.microsoft.com/office/powerpoint/2010/main" val="2638208292"/>
      </p:ext>
    </p:extLst>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894D2621-60AD-614B-A7F7-03DF10326711}" type="slidenum">
              <a:rPr lang="en-US"/>
              <a:pPr>
                <a:defRPr/>
              </a:pPr>
              <a:t>‹#›</a:t>
            </a:fld>
            <a:endParaRPr lang="en-US"/>
          </a:p>
        </p:txBody>
      </p:sp>
    </p:spTree>
    <p:extLst>
      <p:ext uri="{BB962C8B-B14F-4D97-AF65-F5344CB8AC3E}">
        <p14:creationId xmlns:p14="http://schemas.microsoft.com/office/powerpoint/2010/main" val="2662087636"/>
      </p:ext>
    </p:extLst>
  </p:cSld>
  <p:clrMapOvr>
    <a:masterClrMapping/>
  </p:clrMapOvr>
</p:sldLayout>
</file>

<file path=ppt/slideLayouts/slideLayout79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0409F175-2A3F-D64E-864B-CAD04C9CC787}" type="slidenum">
              <a:rPr lang="en-US"/>
              <a:pPr>
                <a:defRPr/>
              </a:pPr>
              <a:t>‹#›</a:t>
            </a:fld>
            <a:endParaRPr lang="en-US"/>
          </a:p>
        </p:txBody>
      </p:sp>
    </p:spTree>
    <p:extLst>
      <p:ext uri="{BB962C8B-B14F-4D97-AF65-F5344CB8AC3E}">
        <p14:creationId xmlns:p14="http://schemas.microsoft.com/office/powerpoint/2010/main" val="3818002726"/>
      </p:ext>
    </p:extLst>
  </p:cSld>
  <p:clrMapOvr>
    <a:masterClrMapping/>
  </p:clrMapOvr>
</p:sldLayout>
</file>

<file path=ppt/slideLayouts/slideLayout79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9640EB9D-A6DA-CF45-8219-34166CD55D18}" type="slidenum">
              <a:rPr lang="en-US"/>
              <a:pPr>
                <a:defRPr/>
              </a:pPr>
              <a:t>‹#›</a:t>
            </a:fld>
            <a:endParaRPr lang="en-US"/>
          </a:p>
        </p:txBody>
      </p:sp>
    </p:spTree>
    <p:extLst>
      <p:ext uri="{BB962C8B-B14F-4D97-AF65-F5344CB8AC3E}">
        <p14:creationId xmlns:p14="http://schemas.microsoft.com/office/powerpoint/2010/main" val="1171043142"/>
      </p:ext>
    </p:extLst>
  </p:cSld>
  <p:clrMapOvr>
    <a:masterClrMapping/>
  </p:clrMapOvr>
</p:sldLayout>
</file>

<file path=ppt/slideLayouts/slideLayout79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6AA7DF20-E0DE-6347-9280-A833FDB745EA}" type="slidenum">
              <a:rPr lang="en-US"/>
              <a:pPr>
                <a:defRPr/>
              </a:pPr>
              <a:t>‹#›</a:t>
            </a:fld>
            <a:endParaRPr lang="en-US"/>
          </a:p>
        </p:txBody>
      </p:sp>
    </p:spTree>
    <p:extLst>
      <p:ext uri="{BB962C8B-B14F-4D97-AF65-F5344CB8AC3E}">
        <p14:creationId xmlns:p14="http://schemas.microsoft.com/office/powerpoint/2010/main" val="279179785"/>
      </p:ext>
    </p:extLst>
  </p:cSld>
  <p:clrMapOvr>
    <a:masterClrMapping/>
  </p:clrMapOvr>
</p:sldLayout>
</file>

<file path=ppt/slideLayouts/slideLayout79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3EEC7479-A7F4-3649-995D-8933262EB014}" type="slidenum">
              <a:rPr lang="en-US"/>
              <a:pPr>
                <a:defRPr/>
              </a:pPr>
              <a:t>‹#›</a:t>
            </a:fld>
            <a:endParaRPr lang="en-US"/>
          </a:p>
        </p:txBody>
      </p:sp>
    </p:spTree>
    <p:extLst>
      <p:ext uri="{BB962C8B-B14F-4D97-AF65-F5344CB8AC3E}">
        <p14:creationId xmlns:p14="http://schemas.microsoft.com/office/powerpoint/2010/main" val="1461562626"/>
      </p:ext>
    </p:extLst>
  </p:cSld>
  <p:clrMapOvr>
    <a:masterClrMapping/>
  </p:clrMapOvr>
</p:sldLayout>
</file>

<file path=ppt/slideLayouts/slideLayout79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381000"/>
            <a:ext cx="2057400" cy="5715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381000"/>
            <a:ext cx="6019800" cy="5715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61C950AF-BECE-2A4A-A0AA-245D6CADF3ED}" type="slidenum">
              <a:rPr lang="en-US"/>
              <a:pPr>
                <a:defRPr/>
              </a:pPr>
              <a:t>‹#›</a:t>
            </a:fld>
            <a:endParaRPr lang="en-US"/>
          </a:p>
        </p:txBody>
      </p:sp>
    </p:spTree>
    <p:extLst>
      <p:ext uri="{BB962C8B-B14F-4D97-AF65-F5344CB8AC3E}">
        <p14:creationId xmlns:p14="http://schemas.microsoft.com/office/powerpoint/2010/main" val="3627717188"/>
      </p:ext>
    </p:extLst>
  </p:cSld>
  <p:clrMapOvr>
    <a:masterClrMapping/>
  </p:clrMapOvr>
</p:sldLayout>
</file>

<file path=ppt/slideLayouts/slideLayout795.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4"/>
          <p:cNvSpPr>
            <a:spLocks noGrp="1" noChangeArrowheads="1"/>
          </p:cNvSpPr>
          <p:nvPr>
            <p:ph type="dt" sz="half" idx="10"/>
          </p:nvPr>
        </p:nvSpPr>
        <p:spPr/>
        <p:txBody>
          <a:bodyPr/>
          <a:lstStyle>
            <a:lvl1pPr>
              <a:defRPr>
                <a:latin typeface="Tahoma" pitchFamily="22" charset="-52"/>
              </a:defRPr>
            </a:lvl1pPr>
          </a:lstStyle>
          <a:p>
            <a:pPr>
              <a:defRPr/>
            </a:pPr>
            <a:endParaRPr lang="en-US"/>
          </a:p>
        </p:txBody>
      </p:sp>
      <p:sp>
        <p:nvSpPr>
          <p:cNvPr id="5" name="Rectangle 45"/>
          <p:cNvSpPr>
            <a:spLocks noGrp="1" noChangeArrowheads="1"/>
          </p:cNvSpPr>
          <p:nvPr>
            <p:ph type="ftr" sz="quarter" idx="11"/>
          </p:nvPr>
        </p:nvSpPr>
        <p:spPr/>
        <p:txBody>
          <a:bodyPr/>
          <a:lstStyle>
            <a:lvl1pPr>
              <a:defRPr>
                <a:latin typeface="Tahoma" pitchFamily="22" charset="-52"/>
              </a:defRPr>
            </a:lvl1pPr>
          </a:lstStyle>
          <a:p>
            <a:pPr>
              <a:defRPr/>
            </a:pPr>
            <a:endParaRPr lang="en-US"/>
          </a:p>
        </p:txBody>
      </p:sp>
      <p:sp>
        <p:nvSpPr>
          <p:cNvPr id="6" name="Rectangle 46"/>
          <p:cNvSpPr>
            <a:spLocks noGrp="1" noChangeArrowheads="1"/>
          </p:cNvSpPr>
          <p:nvPr>
            <p:ph type="sldNum" sz="quarter" idx="12"/>
          </p:nvPr>
        </p:nvSpPr>
        <p:spPr/>
        <p:txBody>
          <a:bodyPr/>
          <a:lstStyle>
            <a:lvl1pPr>
              <a:defRPr>
                <a:latin typeface="Tahoma" charset="0"/>
              </a:defRPr>
            </a:lvl1pPr>
          </a:lstStyle>
          <a:p>
            <a:pPr>
              <a:defRPr/>
            </a:pPr>
            <a:fld id="{375F6D4D-0CF3-B14B-89DE-E4BB7A6B456D}" type="slidenum">
              <a:rPr lang="en-US"/>
              <a:pPr>
                <a:defRPr/>
              </a:pPr>
              <a:t>‹#›</a:t>
            </a:fld>
            <a:endParaRPr lang="en-US"/>
          </a:p>
        </p:txBody>
      </p:sp>
    </p:spTree>
    <p:extLst>
      <p:ext uri="{BB962C8B-B14F-4D97-AF65-F5344CB8AC3E}">
        <p14:creationId xmlns:p14="http://schemas.microsoft.com/office/powerpoint/2010/main" val="3442375540"/>
      </p:ext>
    </p:extLst>
  </p:cSld>
  <p:clrMapOvr>
    <a:masterClrMapping/>
  </p:clrMapOvr>
</p:sldLayout>
</file>

<file path=ppt/slideLayouts/slideLayout796.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p:txBody>
          <a:bodyPr/>
          <a:lstStyle>
            <a:lvl1pPr eaLnBrk="0" hangingPunct="0">
              <a:defRPr/>
            </a:lvl1pPr>
          </a:lstStyle>
          <a:p>
            <a:pPr>
              <a:defRPr/>
            </a:pPr>
            <a:endParaRPr lang="en-US"/>
          </a:p>
        </p:txBody>
      </p:sp>
      <p:sp>
        <p:nvSpPr>
          <p:cNvPr id="5" name="Rectangle 9"/>
          <p:cNvSpPr>
            <a:spLocks noGrp="1" noChangeArrowheads="1"/>
          </p:cNvSpPr>
          <p:nvPr>
            <p:ph type="ftr" sz="quarter" idx="11"/>
          </p:nvPr>
        </p:nvSpPr>
        <p:spPr/>
        <p:txBody>
          <a:bodyPr/>
          <a:lstStyle>
            <a:lvl1pPr algn="l" eaLnBrk="0" hangingPunct="0">
              <a:defRPr/>
            </a:lvl1pPr>
          </a:lstStyle>
          <a:p>
            <a:pPr>
              <a:defRPr/>
            </a:pPr>
            <a:endParaRPr lang="en-US"/>
          </a:p>
        </p:txBody>
      </p:sp>
      <p:sp>
        <p:nvSpPr>
          <p:cNvPr id="6" name="Rectangle 10"/>
          <p:cNvSpPr>
            <a:spLocks noGrp="1" noChangeArrowheads="1"/>
          </p:cNvSpPr>
          <p:nvPr>
            <p:ph type="sldNum" sz="quarter" idx="12"/>
          </p:nvPr>
        </p:nvSpPr>
        <p:spPr/>
        <p:txBody>
          <a:bodyPr/>
          <a:lstStyle>
            <a:lvl1pPr eaLnBrk="0" hangingPunct="0">
              <a:defRPr/>
            </a:lvl1pPr>
          </a:lstStyle>
          <a:p>
            <a:pPr>
              <a:defRPr/>
            </a:pPr>
            <a:fld id="{A7BDD23B-2BD4-6B4C-9340-A7BC31670885}" type="slidenum">
              <a:rPr lang="en-US"/>
              <a:pPr>
                <a:defRPr/>
              </a:pPr>
              <a:t>‹#›</a:t>
            </a:fld>
            <a:endParaRPr lang="en-US"/>
          </a:p>
        </p:txBody>
      </p:sp>
    </p:spTree>
    <p:extLst>
      <p:ext uri="{BB962C8B-B14F-4D97-AF65-F5344CB8AC3E}">
        <p14:creationId xmlns:p14="http://schemas.microsoft.com/office/powerpoint/2010/main" val="1276548368"/>
      </p:ext>
    </p:extLst>
  </p:cSld>
  <p:clrMapOvr>
    <a:masterClrMapping/>
  </p:clrMapOvr>
</p:sldLayout>
</file>

<file path=ppt/slideLayouts/slideLayout797.xml><?xml version="1.0" encoding="utf-8"?>
<p:sldLayout xmlns:a="http://schemas.openxmlformats.org/drawingml/2006/main" xmlns:r="http://schemas.openxmlformats.org/officeDocument/2006/relationships" xmlns:p="http://schemas.openxmlformats.org/presentationml/2006/main" showMasterSp="0" type="title">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1422400"/>
            <a:ext cx="9147175" cy="5435600"/>
            <a:chOff x="0" y="896"/>
            <a:chExt cx="5762" cy="3424"/>
          </a:xfrm>
        </p:grpSpPr>
        <p:grpSp>
          <p:nvGrpSpPr>
            <p:cNvPr id="5" name="Group 3"/>
            <p:cNvGrpSpPr>
              <a:grpSpLocks/>
            </p:cNvGrpSpPr>
            <p:nvPr userDrawn="1"/>
          </p:nvGrpSpPr>
          <p:grpSpPr bwMode="auto">
            <a:xfrm>
              <a:off x="20" y="896"/>
              <a:ext cx="5742" cy="3424"/>
              <a:chOff x="20" y="896"/>
              <a:chExt cx="5742" cy="3424"/>
            </a:xfrm>
          </p:grpSpPr>
          <p:sp>
            <p:nvSpPr>
              <p:cNvPr id="142" name="Freeform 4"/>
              <p:cNvSpPr>
                <a:spLocks/>
              </p:cNvSpPr>
              <p:nvPr userDrawn="1"/>
            </p:nvSpPr>
            <p:spPr bwMode="hidden">
              <a:xfrm>
                <a:off x="1399" y="1116"/>
                <a:ext cx="2815" cy="2110"/>
              </a:xfrm>
              <a:custGeom>
                <a:avLst/>
                <a:gdLst>
                  <a:gd name="T0" fmla="*/ 950 w 2815"/>
                  <a:gd name="T1" fmla="*/ 85 h 2110"/>
                  <a:gd name="T2" fmla="*/ 628 w 2815"/>
                  <a:gd name="T3" fmla="*/ 438 h 2110"/>
                  <a:gd name="T4" fmla="*/ 66 w 2815"/>
                  <a:gd name="T5" fmla="*/ 471 h 2110"/>
                  <a:gd name="T6" fmla="*/ 0 w 2815"/>
                  <a:gd name="T7" fmla="*/ 627 h 2110"/>
                  <a:gd name="T8" fmla="*/ 372 w 2815"/>
                  <a:gd name="T9" fmla="*/ 1026 h 2110"/>
                  <a:gd name="T10" fmla="*/ 611 w 2815"/>
                  <a:gd name="T11" fmla="*/ 902 h 2110"/>
                  <a:gd name="T12" fmla="*/ 992 w 2815"/>
                  <a:gd name="T13" fmla="*/ 1085 h 2110"/>
                  <a:gd name="T14" fmla="*/ 1116 w 2815"/>
                  <a:gd name="T15" fmla="*/ 1339 h 2110"/>
                  <a:gd name="T16" fmla="*/ 1083 w 2815"/>
                  <a:gd name="T17" fmla="*/ 1450 h 2110"/>
                  <a:gd name="T18" fmla="*/ 1124 w 2815"/>
                  <a:gd name="T19" fmla="*/ 1659 h 2110"/>
                  <a:gd name="T20" fmla="*/ 1149 w 2815"/>
                  <a:gd name="T21" fmla="*/ 1999 h 2110"/>
                  <a:gd name="T22" fmla="*/ 1463 w 2815"/>
                  <a:gd name="T23" fmla="*/ 2110 h 2110"/>
                  <a:gd name="T24" fmla="*/ 1686 w 2815"/>
                  <a:gd name="T25" fmla="*/ 2025 h 2110"/>
                  <a:gd name="T26" fmla="*/ 1603 w 2815"/>
                  <a:gd name="T27" fmla="*/ 1777 h 2110"/>
                  <a:gd name="T28" fmla="*/ 1991 w 2815"/>
                  <a:gd name="T29" fmla="*/ 1555 h 2110"/>
                  <a:gd name="T30" fmla="*/ 2281 w 2815"/>
                  <a:gd name="T31" fmla="*/ 1542 h 2110"/>
                  <a:gd name="T32" fmla="*/ 2446 w 2815"/>
                  <a:gd name="T33" fmla="*/ 1359 h 2110"/>
                  <a:gd name="T34" fmla="*/ 2361 w 2815"/>
                  <a:gd name="T35" fmla="*/ 1001 h 2110"/>
                  <a:gd name="T36" fmla="*/ 2606 w 2815"/>
                  <a:gd name="T37" fmla="*/ 893 h 2110"/>
                  <a:gd name="T38" fmla="*/ 2815 w 2815"/>
                  <a:gd name="T39" fmla="*/ 454 h 2110"/>
                  <a:gd name="T40" fmla="*/ 2518 w 2815"/>
                  <a:gd name="T41" fmla="*/ 0 h 211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815" h="2110">
                    <a:moveTo>
                      <a:pt x="950" y="85"/>
                    </a:moveTo>
                    <a:lnTo>
                      <a:pt x="628" y="438"/>
                    </a:lnTo>
                    <a:lnTo>
                      <a:pt x="66" y="471"/>
                    </a:lnTo>
                    <a:lnTo>
                      <a:pt x="0" y="627"/>
                    </a:lnTo>
                    <a:lnTo>
                      <a:pt x="372" y="1026"/>
                    </a:lnTo>
                    <a:lnTo>
                      <a:pt x="611" y="902"/>
                    </a:lnTo>
                    <a:lnTo>
                      <a:pt x="992" y="1085"/>
                    </a:lnTo>
                    <a:lnTo>
                      <a:pt x="1116" y="1339"/>
                    </a:lnTo>
                    <a:lnTo>
                      <a:pt x="1083" y="1450"/>
                    </a:lnTo>
                    <a:lnTo>
                      <a:pt x="1124" y="1659"/>
                    </a:lnTo>
                    <a:lnTo>
                      <a:pt x="1149" y="1999"/>
                    </a:lnTo>
                    <a:lnTo>
                      <a:pt x="1463" y="2110"/>
                    </a:lnTo>
                    <a:lnTo>
                      <a:pt x="1686" y="2025"/>
                    </a:lnTo>
                    <a:lnTo>
                      <a:pt x="1603" y="1777"/>
                    </a:lnTo>
                    <a:lnTo>
                      <a:pt x="1991" y="1555"/>
                    </a:lnTo>
                    <a:lnTo>
                      <a:pt x="2281" y="1542"/>
                    </a:lnTo>
                    <a:lnTo>
                      <a:pt x="2446" y="1359"/>
                    </a:lnTo>
                    <a:lnTo>
                      <a:pt x="2361" y="1001"/>
                    </a:lnTo>
                    <a:lnTo>
                      <a:pt x="2606" y="893"/>
                    </a:lnTo>
                    <a:lnTo>
                      <a:pt x="2815" y="454"/>
                    </a:lnTo>
                    <a:lnTo>
                      <a:pt x="2518" y="0"/>
                    </a:lnTo>
                  </a:path>
                </a:pathLst>
              </a:custGeom>
              <a:noFill/>
              <a:ln w="1524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143" name="Freeform 5"/>
              <p:cNvSpPr>
                <a:spLocks/>
              </p:cNvSpPr>
              <p:nvPr userDrawn="1"/>
            </p:nvSpPr>
            <p:spPr bwMode="hidden">
              <a:xfrm>
                <a:off x="672" y="1116"/>
                <a:ext cx="3966" cy="2366"/>
              </a:xfrm>
              <a:custGeom>
                <a:avLst/>
                <a:gdLst>
                  <a:gd name="T0" fmla="*/ 1423 w 3966"/>
                  <a:gd name="T1" fmla="*/ 65 h 2366"/>
                  <a:gd name="T2" fmla="*/ 1148 w 3966"/>
                  <a:gd name="T3" fmla="*/ 262 h 2366"/>
                  <a:gd name="T4" fmla="*/ 934 w 3966"/>
                  <a:gd name="T5" fmla="*/ 216 h 2366"/>
                  <a:gd name="T6" fmla="*/ 529 w 3966"/>
                  <a:gd name="T7" fmla="*/ 314 h 2366"/>
                  <a:gd name="T8" fmla="*/ 174 w 3966"/>
                  <a:gd name="T9" fmla="*/ 327 h 2366"/>
                  <a:gd name="T10" fmla="*/ 0 w 3966"/>
                  <a:gd name="T11" fmla="*/ 628 h 2366"/>
                  <a:gd name="T12" fmla="*/ 91 w 3966"/>
                  <a:gd name="T13" fmla="*/ 726 h 2366"/>
                  <a:gd name="T14" fmla="*/ 231 w 3966"/>
                  <a:gd name="T15" fmla="*/ 654 h 2366"/>
                  <a:gd name="T16" fmla="*/ 430 w 3966"/>
                  <a:gd name="T17" fmla="*/ 687 h 2366"/>
                  <a:gd name="T18" fmla="*/ 504 w 3966"/>
                  <a:gd name="T19" fmla="*/ 850 h 2366"/>
                  <a:gd name="T20" fmla="*/ 347 w 3966"/>
                  <a:gd name="T21" fmla="*/ 1020 h 2366"/>
                  <a:gd name="T22" fmla="*/ 529 w 3966"/>
                  <a:gd name="T23" fmla="*/ 1144 h 2366"/>
                  <a:gd name="T24" fmla="*/ 727 w 3966"/>
                  <a:gd name="T25" fmla="*/ 1105 h 2366"/>
                  <a:gd name="T26" fmla="*/ 901 w 3966"/>
                  <a:gd name="T27" fmla="*/ 1216 h 2366"/>
                  <a:gd name="T28" fmla="*/ 1256 w 3966"/>
                  <a:gd name="T29" fmla="*/ 1229 h 2366"/>
                  <a:gd name="T30" fmla="*/ 1611 w 3966"/>
                  <a:gd name="T31" fmla="*/ 1425 h 2366"/>
                  <a:gd name="T32" fmla="*/ 1694 w 3966"/>
                  <a:gd name="T33" fmla="*/ 1673 h 2366"/>
                  <a:gd name="T34" fmla="*/ 1619 w 3966"/>
                  <a:gd name="T35" fmla="*/ 2118 h 2366"/>
                  <a:gd name="T36" fmla="*/ 1694 w 3966"/>
                  <a:gd name="T37" fmla="*/ 2268 h 2366"/>
                  <a:gd name="T38" fmla="*/ 2132 w 3966"/>
                  <a:gd name="T39" fmla="*/ 2242 h 2366"/>
                  <a:gd name="T40" fmla="*/ 2289 w 3966"/>
                  <a:gd name="T41" fmla="*/ 2366 h 2366"/>
                  <a:gd name="T42" fmla="*/ 2594 w 3966"/>
                  <a:gd name="T43" fmla="*/ 2046 h 2366"/>
                  <a:gd name="T44" fmla="*/ 2537 w 3966"/>
                  <a:gd name="T45" fmla="*/ 1817 h 2366"/>
                  <a:gd name="T46" fmla="*/ 2818 w 3966"/>
                  <a:gd name="T47" fmla="*/ 1673 h 2366"/>
                  <a:gd name="T48" fmla="*/ 3016 w 3966"/>
                  <a:gd name="T49" fmla="*/ 1719 h 2366"/>
                  <a:gd name="T50" fmla="*/ 3280 w 3966"/>
                  <a:gd name="T51" fmla="*/ 1615 h 2366"/>
                  <a:gd name="T52" fmla="*/ 3405 w 3966"/>
                  <a:gd name="T53" fmla="*/ 1174 h 2366"/>
                  <a:gd name="T54" fmla="*/ 3643 w 3966"/>
                  <a:gd name="T55" fmla="*/ 922 h 2366"/>
                  <a:gd name="T56" fmla="*/ 3966 w 3966"/>
                  <a:gd name="T57" fmla="*/ 896 h 2366"/>
                  <a:gd name="T58" fmla="*/ 3908 w 3966"/>
                  <a:gd name="T59" fmla="*/ 733 h 2366"/>
                  <a:gd name="T60" fmla="*/ 3669 w 3966"/>
                  <a:gd name="T61" fmla="*/ 563 h 2366"/>
                  <a:gd name="T62" fmla="*/ 3817 w 3966"/>
                  <a:gd name="T63" fmla="*/ 210 h 2366"/>
                  <a:gd name="T64" fmla="*/ 3590 w 3966"/>
                  <a:gd name="T65" fmla="*/ 0 h 236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3966" h="2366">
                    <a:moveTo>
                      <a:pt x="1423" y="65"/>
                    </a:moveTo>
                    <a:lnTo>
                      <a:pt x="1148" y="262"/>
                    </a:lnTo>
                    <a:lnTo>
                      <a:pt x="934" y="216"/>
                    </a:lnTo>
                    <a:lnTo>
                      <a:pt x="529" y="314"/>
                    </a:lnTo>
                    <a:lnTo>
                      <a:pt x="174" y="327"/>
                    </a:lnTo>
                    <a:lnTo>
                      <a:pt x="0" y="628"/>
                    </a:lnTo>
                    <a:lnTo>
                      <a:pt x="91" y="726"/>
                    </a:lnTo>
                    <a:lnTo>
                      <a:pt x="231" y="654"/>
                    </a:lnTo>
                    <a:lnTo>
                      <a:pt x="430" y="687"/>
                    </a:lnTo>
                    <a:lnTo>
                      <a:pt x="504" y="850"/>
                    </a:lnTo>
                    <a:lnTo>
                      <a:pt x="347" y="1020"/>
                    </a:lnTo>
                    <a:lnTo>
                      <a:pt x="529" y="1144"/>
                    </a:lnTo>
                    <a:lnTo>
                      <a:pt x="727" y="1105"/>
                    </a:lnTo>
                    <a:lnTo>
                      <a:pt x="901" y="1216"/>
                    </a:lnTo>
                    <a:lnTo>
                      <a:pt x="1256" y="1229"/>
                    </a:lnTo>
                    <a:lnTo>
                      <a:pt x="1611" y="1425"/>
                    </a:lnTo>
                    <a:lnTo>
                      <a:pt x="1694" y="1673"/>
                    </a:lnTo>
                    <a:lnTo>
                      <a:pt x="1619" y="2118"/>
                    </a:lnTo>
                    <a:lnTo>
                      <a:pt x="1694" y="2268"/>
                    </a:lnTo>
                    <a:lnTo>
                      <a:pt x="2132" y="2242"/>
                    </a:lnTo>
                    <a:lnTo>
                      <a:pt x="2289" y="2366"/>
                    </a:lnTo>
                    <a:lnTo>
                      <a:pt x="2594" y="2046"/>
                    </a:lnTo>
                    <a:lnTo>
                      <a:pt x="2537" y="1817"/>
                    </a:lnTo>
                    <a:lnTo>
                      <a:pt x="2818" y="1673"/>
                    </a:lnTo>
                    <a:lnTo>
                      <a:pt x="3016" y="1719"/>
                    </a:lnTo>
                    <a:lnTo>
                      <a:pt x="3280" y="1615"/>
                    </a:lnTo>
                    <a:lnTo>
                      <a:pt x="3405" y="1174"/>
                    </a:lnTo>
                    <a:lnTo>
                      <a:pt x="3643" y="922"/>
                    </a:lnTo>
                    <a:lnTo>
                      <a:pt x="3966" y="896"/>
                    </a:lnTo>
                    <a:lnTo>
                      <a:pt x="3908" y="733"/>
                    </a:lnTo>
                    <a:lnTo>
                      <a:pt x="3669" y="563"/>
                    </a:lnTo>
                    <a:lnTo>
                      <a:pt x="3817" y="210"/>
                    </a:lnTo>
                    <a:lnTo>
                      <a:pt x="3590" y="0"/>
                    </a:lnTo>
                  </a:path>
                </a:pathLst>
              </a:custGeom>
              <a:noFill/>
              <a:ln w="1651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144" name="Freeform 6"/>
              <p:cNvSpPr>
                <a:spLocks/>
              </p:cNvSpPr>
              <p:nvPr userDrawn="1"/>
            </p:nvSpPr>
            <p:spPr bwMode="hidden">
              <a:xfrm>
                <a:off x="20" y="1069"/>
                <a:ext cx="5732" cy="3107"/>
              </a:xfrm>
              <a:custGeom>
                <a:avLst/>
                <a:gdLst>
                  <a:gd name="T0" fmla="*/ 81 w 5732"/>
                  <a:gd name="T1" fmla="*/ 0 h 3107"/>
                  <a:gd name="T2" fmla="*/ 133 w 5732"/>
                  <a:gd name="T3" fmla="*/ 328 h 3107"/>
                  <a:gd name="T4" fmla="*/ 0 w 5732"/>
                  <a:gd name="T5" fmla="*/ 666 h 3107"/>
                  <a:gd name="T6" fmla="*/ 83 w 5732"/>
                  <a:gd name="T7" fmla="*/ 1221 h 3107"/>
                  <a:gd name="T8" fmla="*/ 413 w 5732"/>
                  <a:gd name="T9" fmla="*/ 1515 h 3107"/>
                  <a:gd name="T10" fmla="*/ 881 w 5732"/>
                  <a:gd name="T11" fmla="*/ 1700 h 3107"/>
                  <a:gd name="T12" fmla="*/ 1440 w 5732"/>
                  <a:gd name="T13" fmla="*/ 1651 h 3107"/>
                  <a:gd name="T14" fmla="*/ 1755 w 5732"/>
                  <a:gd name="T15" fmla="*/ 1940 h 3107"/>
                  <a:gd name="T16" fmla="*/ 1653 w 5732"/>
                  <a:gd name="T17" fmla="*/ 2126 h 3107"/>
                  <a:gd name="T18" fmla="*/ 1136 w 5732"/>
                  <a:gd name="T19" fmla="*/ 2142 h 3107"/>
                  <a:gd name="T20" fmla="*/ 911 w 5732"/>
                  <a:gd name="T21" fmla="*/ 2021 h 3107"/>
                  <a:gd name="T22" fmla="*/ 739 w 5732"/>
                  <a:gd name="T23" fmla="*/ 2142 h 3107"/>
                  <a:gd name="T24" fmla="*/ 954 w 5732"/>
                  <a:gd name="T25" fmla="*/ 2524 h 3107"/>
                  <a:gd name="T26" fmla="*/ 973 w 5732"/>
                  <a:gd name="T27" fmla="*/ 2905 h 3107"/>
                  <a:gd name="T28" fmla="*/ 1511 w 5732"/>
                  <a:gd name="T29" fmla="*/ 3107 h 3107"/>
                  <a:gd name="T30" fmla="*/ 1644 w 5732"/>
                  <a:gd name="T31" fmla="*/ 2922 h 3107"/>
                  <a:gd name="T32" fmla="*/ 2077 w 5732"/>
                  <a:gd name="T33" fmla="*/ 2797 h 3107"/>
                  <a:gd name="T34" fmla="*/ 2610 w 5732"/>
                  <a:gd name="T35" fmla="*/ 2962 h 3107"/>
                  <a:gd name="T36" fmla="*/ 3222 w 5732"/>
                  <a:gd name="T37" fmla="*/ 2812 h 3107"/>
                  <a:gd name="T38" fmla="*/ 3443 w 5732"/>
                  <a:gd name="T39" fmla="*/ 2922 h 3107"/>
                  <a:gd name="T40" fmla="*/ 3861 w 5732"/>
                  <a:gd name="T41" fmla="*/ 2648 h 3107"/>
                  <a:gd name="T42" fmla="*/ 4125 w 5732"/>
                  <a:gd name="T43" fmla="*/ 2311 h 3107"/>
                  <a:gd name="T44" fmla="*/ 4369 w 5732"/>
                  <a:gd name="T45" fmla="*/ 2318 h 3107"/>
                  <a:gd name="T46" fmla="*/ 4554 w 5732"/>
                  <a:gd name="T47" fmla="*/ 2445 h 3107"/>
                  <a:gd name="T48" fmla="*/ 5015 w 5732"/>
                  <a:gd name="T49" fmla="*/ 2142 h 3107"/>
                  <a:gd name="T50" fmla="*/ 5404 w 5732"/>
                  <a:gd name="T51" fmla="*/ 2185 h 3107"/>
                  <a:gd name="T52" fmla="*/ 5732 w 5732"/>
                  <a:gd name="T53" fmla="*/ 2069 h 310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5732" h="3107">
                    <a:moveTo>
                      <a:pt x="81" y="0"/>
                    </a:moveTo>
                    <a:lnTo>
                      <a:pt x="133" y="328"/>
                    </a:lnTo>
                    <a:lnTo>
                      <a:pt x="0" y="666"/>
                    </a:lnTo>
                    <a:lnTo>
                      <a:pt x="83" y="1221"/>
                    </a:lnTo>
                    <a:lnTo>
                      <a:pt x="413" y="1515"/>
                    </a:lnTo>
                    <a:lnTo>
                      <a:pt x="881" y="1700"/>
                    </a:lnTo>
                    <a:lnTo>
                      <a:pt x="1440" y="1651"/>
                    </a:lnTo>
                    <a:lnTo>
                      <a:pt x="1755" y="1940"/>
                    </a:lnTo>
                    <a:lnTo>
                      <a:pt x="1653" y="2126"/>
                    </a:lnTo>
                    <a:lnTo>
                      <a:pt x="1136" y="2142"/>
                    </a:lnTo>
                    <a:lnTo>
                      <a:pt x="911" y="2021"/>
                    </a:lnTo>
                    <a:lnTo>
                      <a:pt x="739" y="2142"/>
                    </a:lnTo>
                    <a:lnTo>
                      <a:pt x="954" y="2524"/>
                    </a:lnTo>
                    <a:lnTo>
                      <a:pt x="973" y="2905"/>
                    </a:lnTo>
                    <a:lnTo>
                      <a:pt x="1511" y="3107"/>
                    </a:lnTo>
                    <a:lnTo>
                      <a:pt x="1644" y="2922"/>
                    </a:lnTo>
                    <a:lnTo>
                      <a:pt x="2077" y="2797"/>
                    </a:lnTo>
                    <a:lnTo>
                      <a:pt x="2610" y="2962"/>
                    </a:lnTo>
                    <a:lnTo>
                      <a:pt x="3222" y="2812"/>
                    </a:lnTo>
                    <a:lnTo>
                      <a:pt x="3443" y="2922"/>
                    </a:lnTo>
                    <a:lnTo>
                      <a:pt x="3861" y="2648"/>
                    </a:lnTo>
                    <a:lnTo>
                      <a:pt x="4125" y="2311"/>
                    </a:lnTo>
                    <a:lnTo>
                      <a:pt x="4369" y="2318"/>
                    </a:lnTo>
                    <a:lnTo>
                      <a:pt x="4554" y="2445"/>
                    </a:lnTo>
                    <a:lnTo>
                      <a:pt x="5015" y="2142"/>
                    </a:lnTo>
                    <a:lnTo>
                      <a:pt x="5404" y="2185"/>
                    </a:lnTo>
                    <a:lnTo>
                      <a:pt x="5732" y="2069"/>
                    </a:lnTo>
                  </a:path>
                </a:pathLst>
              </a:custGeom>
              <a:noFill/>
              <a:ln w="1651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145" name="Freeform 7"/>
              <p:cNvSpPr>
                <a:spLocks/>
              </p:cNvSpPr>
              <p:nvPr userDrawn="1"/>
            </p:nvSpPr>
            <p:spPr bwMode="hidden">
              <a:xfrm>
                <a:off x="242" y="1145"/>
                <a:ext cx="5512" cy="2760"/>
              </a:xfrm>
              <a:custGeom>
                <a:avLst/>
                <a:gdLst>
                  <a:gd name="T0" fmla="*/ 240 w 5512"/>
                  <a:gd name="T1" fmla="*/ 0 h 2760"/>
                  <a:gd name="T2" fmla="*/ 0 w 5512"/>
                  <a:gd name="T3" fmla="*/ 336 h 2760"/>
                  <a:gd name="T4" fmla="*/ 82 w 5512"/>
                  <a:gd name="T5" fmla="*/ 821 h 2760"/>
                  <a:gd name="T6" fmla="*/ 243 w 5512"/>
                  <a:gd name="T7" fmla="*/ 873 h 2760"/>
                  <a:gd name="T8" fmla="*/ 473 w 5512"/>
                  <a:gd name="T9" fmla="*/ 1087 h 2760"/>
                  <a:gd name="T10" fmla="*/ 557 w 5512"/>
                  <a:gd name="T11" fmla="*/ 1441 h 2760"/>
                  <a:gd name="T12" fmla="*/ 839 w 5512"/>
                  <a:gd name="T13" fmla="*/ 1499 h 2760"/>
                  <a:gd name="T14" fmla="*/ 1258 w 5512"/>
                  <a:gd name="T15" fmla="*/ 1349 h 2760"/>
                  <a:gd name="T16" fmla="*/ 1307 w 5512"/>
                  <a:gd name="T17" fmla="*/ 1493 h 2760"/>
                  <a:gd name="T18" fmla="*/ 1621 w 5512"/>
                  <a:gd name="T19" fmla="*/ 1513 h 2760"/>
                  <a:gd name="T20" fmla="*/ 1862 w 5512"/>
                  <a:gd name="T21" fmla="*/ 1865 h 2760"/>
                  <a:gd name="T22" fmla="*/ 1668 w 5512"/>
                  <a:gd name="T23" fmla="*/ 2166 h 2760"/>
                  <a:gd name="T24" fmla="*/ 1308 w 5512"/>
                  <a:gd name="T25" fmla="*/ 2217 h 2760"/>
                  <a:gd name="T26" fmla="*/ 992 w 5512"/>
                  <a:gd name="T27" fmla="*/ 2172 h 2760"/>
                  <a:gd name="T28" fmla="*/ 903 w 5512"/>
                  <a:gd name="T29" fmla="*/ 2244 h 2760"/>
                  <a:gd name="T30" fmla="*/ 1008 w 5512"/>
                  <a:gd name="T31" fmla="*/ 2415 h 2760"/>
                  <a:gd name="T32" fmla="*/ 992 w 5512"/>
                  <a:gd name="T33" fmla="*/ 2538 h 2760"/>
                  <a:gd name="T34" fmla="*/ 1137 w 5512"/>
                  <a:gd name="T35" fmla="*/ 2760 h 2760"/>
                  <a:gd name="T36" fmla="*/ 1661 w 5512"/>
                  <a:gd name="T37" fmla="*/ 2623 h 2760"/>
                  <a:gd name="T38" fmla="*/ 1725 w 5512"/>
                  <a:gd name="T39" fmla="*/ 2492 h 2760"/>
                  <a:gd name="T40" fmla="*/ 1895 w 5512"/>
                  <a:gd name="T41" fmla="*/ 2551 h 2760"/>
                  <a:gd name="T42" fmla="*/ 2338 w 5512"/>
                  <a:gd name="T43" fmla="*/ 2448 h 2760"/>
                  <a:gd name="T44" fmla="*/ 2443 w 5512"/>
                  <a:gd name="T45" fmla="*/ 2714 h 2760"/>
                  <a:gd name="T46" fmla="*/ 2870 w 5512"/>
                  <a:gd name="T47" fmla="*/ 2541 h 2760"/>
                  <a:gd name="T48" fmla="*/ 3264 w 5512"/>
                  <a:gd name="T49" fmla="*/ 2591 h 2760"/>
                  <a:gd name="T50" fmla="*/ 3522 w 5512"/>
                  <a:gd name="T51" fmla="*/ 2427 h 2760"/>
                  <a:gd name="T52" fmla="*/ 3594 w 5512"/>
                  <a:gd name="T53" fmla="*/ 2081 h 2760"/>
                  <a:gd name="T54" fmla="*/ 4013 w 5512"/>
                  <a:gd name="T55" fmla="*/ 2087 h 2760"/>
                  <a:gd name="T56" fmla="*/ 4070 w 5512"/>
                  <a:gd name="T57" fmla="*/ 1924 h 2760"/>
                  <a:gd name="T58" fmla="*/ 4239 w 5512"/>
                  <a:gd name="T59" fmla="*/ 1931 h 2760"/>
                  <a:gd name="T60" fmla="*/ 4465 w 5512"/>
                  <a:gd name="T61" fmla="*/ 2094 h 2760"/>
                  <a:gd name="T62" fmla="*/ 4836 w 5512"/>
                  <a:gd name="T63" fmla="*/ 1814 h 2760"/>
                  <a:gd name="T64" fmla="*/ 5225 w 5512"/>
                  <a:gd name="T65" fmla="*/ 1785 h 2760"/>
                  <a:gd name="T66" fmla="*/ 5367 w 5512"/>
                  <a:gd name="T67" fmla="*/ 1571 h 2760"/>
                  <a:gd name="T68" fmla="*/ 5512 w 5512"/>
                  <a:gd name="T69" fmla="*/ 1585 h 27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5512" h="2760">
                    <a:moveTo>
                      <a:pt x="240" y="0"/>
                    </a:moveTo>
                    <a:lnTo>
                      <a:pt x="0" y="336"/>
                    </a:lnTo>
                    <a:lnTo>
                      <a:pt x="82" y="821"/>
                    </a:lnTo>
                    <a:lnTo>
                      <a:pt x="243" y="873"/>
                    </a:lnTo>
                    <a:lnTo>
                      <a:pt x="473" y="1087"/>
                    </a:lnTo>
                    <a:lnTo>
                      <a:pt x="557" y="1441"/>
                    </a:lnTo>
                    <a:lnTo>
                      <a:pt x="839" y="1499"/>
                    </a:lnTo>
                    <a:lnTo>
                      <a:pt x="1258" y="1349"/>
                    </a:lnTo>
                    <a:lnTo>
                      <a:pt x="1307" y="1493"/>
                    </a:lnTo>
                    <a:lnTo>
                      <a:pt x="1621" y="1513"/>
                    </a:lnTo>
                    <a:lnTo>
                      <a:pt x="1862" y="1865"/>
                    </a:lnTo>
                    <a:lnTo>
                      <a:pt x="1668" y="2166"/>
                    </a:lnTo>
                    <a:lnTo>
                      <a:pt x="1308" y="2217"/>
                    </a:lnTo>
                    <a:lnTo>
                      <a:pt x="992" y="2172"/>
                    </a:lnTo>
                    <a:lnTo>
                      <a:pt x="903" y="2244"/>
                    </a:lnTo>
                    <a:lnTo>
                      <a:pt x="1008" y="2415"/>
                    </a:lnTo>
                    <a:lnTo>
                      <a:pt x="992" y="2538"/>
                    </a:lnTo>
                    <a:lnTo>
                      <a:pt x="1137" y="2760"/>
                    </a:lnTo>
                    <a:lnTo>
                      <a:pt x="1661" y="2623"/>
                    </a:lnTo>
                    <a:lnTo>
                      <a:pt x="1725" y="2492"/>
                    </a:lnTo>
                    <a:lnTo>
                      <a:pt x="1895" y="2551"/>
                    </a:lnTo>
                    <a:lnTo>
                      <a:pt x="2338" y="2448"/>
                    </a:lnTo>
                    <a:lnTo>
                      <a:pt x="2443" y="2714"/>
                    </a:lnTo>
                    <a:lnTo>
                      <a:pt x="2870" y="2541"/>
                    </a:lnTo>
                    <a:lnTo>
                      <a:pt x="3264" y="2591"/>
                    </a:lnTo>
                    <a:lnTo>
                      <a:pt x="3522" y="2427"/>
                    </a:lnTo>
                    <a:lnTo>
                      <a:pt x="3594" y="2081"/>
                    </a:lnTo>
                    <a:lnTo>
                      <a:pt x="4013" y="2087"/>
                    </a:lnTo>
                    <a:lnTo>
                      <a:pt x="4070" y="1924"/>
                    </a:lnTo>
                    <a:lnTo>
                      <a:pt x="4239" y="1931"/>
                    </a:lnTo>
                    <a:lnTo>
                      <a:pt x="4465" y="2094"/>
                    </a:lnTo>
                    <a:lnTo>
                      <a:pt x="4836" y="1814"/>
                    </a:lnTo>
                    <a:lnTo>
                      <a:pt x="5225" y="1785"/>
                    </a:lnTo>
                    <a:lnTo>
                      <a:pt x="5367" y="1571"/>
                    </a:lnTo>
                    <a:lnTo>
                      <a:pt x="5512" y="1585"/>
                    </a:lnTo>
                  </a:path>
                </a:pathLst>
              </a:custGeom>
              <a:noFill/>
              <a:ln w="1524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146" name="Freeform 8"/>
              <p:cNvSpPr>
                <a:spLocks/>
              </p:cNvSpPr>
              <p:nvPr userDrawn="1"/>
            </p:nvSpPr>
            <p:spPr bwMode="hidden">
              <a:xfrm>
                <a:off x="4840" y="984"/>
                <a:ext cx="790" cy="1189"/>
              </a:xfrm>
              <a:custGeom>
                <a:avLst/>
                <a:gdLst>
                  <a:gd name="T0" fmla="*/ 139 w 790"/>
                  <a:gd name="T1" fmla="*/ 0 h 1189"/>
                  <a:gd name="T2" fmla="*/ 210 w 790"/>
                  <a:gd name="T3" fmla="*/ 233 h 1189"/>
                  <a:gd name="T4" fmla="*/ 159 w 790"/>
                  <a:gd name="T5" fmla="*/ 643 h 1189"/>
                  <a:gd name="T6" fmla="*/ 454 w 790"/>
                  <a:gd name="T7" fmla="*/ 771 h 1189"/>
                  <a:gd name="T8" fmla="*/ 605 w 790"/>
                  <a:gd name="T9" fmla="*/ 1046 h 1189"/>
                  <a:gd name="T10" fmla="*/ 790 w 790"/>
                  <a:gd name="T11" fmla="*/ 1189 h 1189"/>
                  <a:gd name="T12" fmla="*/ 540 w 790"/>
                  <a:gd name="T13" fmla="*/ 1111 h 1189"/>
                  <a:gd name="T14" fmla="*/ 363 w 790"/>
                  <a:gd name="T15" fmla="*/ 883 h 1189"/>
                  <a:gd name="T16" fmla="*/ 139 w 790"/>
                  <a:gd name="T17" fmla="*/ 852 h 1189"/>
                  <a:gd name="T18" fmla="*/ 0 w 790"/>
                  <a:gd name="T19" fmla="*/ 499 h 1189"/>
                  <a:gd name="T20" fmla="*/ 48 w 790"/>
                  <a:gd name="T21" fmla="*/ 209 h 118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790" h="1189">
                    <a:moveTo>
                      <a:pt x="139" y="0"/>
                    </a:moveTo>
                    <a:lnTo>
                      <a:pt x="210" y="233"/>
                    </a:lnTo>
                    <a:lnTo>
                      <a:pt x="159" y="643"/>
                    </a:lnTo>
                    <a:lnTo>
                      <a:pt x="454" y="771"/>
                    </a:lnTo>
                    <a:lnTo>
                      <a:pt x="605" y="1046"/>
                    </a:lnTo>
                    <a:lnTo>
                      <a:pt x="790" y="1189"/>
                    </a:lnTo>
                    <a:lnTo>
                      <a:pt x="540" y="1111"/>
                    </a:lnTo>
                    <a:lnTo>
                      <a:pt x="363" y="883"/>
                    </a:lnTo>
                    <a:lnTo>
                      <a:pt x="139" y="852"/>
                    </a:lnTo>
                    <a:lnTo>
                      <a:pt x="0" y="499"/>
                    </a:lnTo>
                    <a:lnTo>
                      <a:pt x="48" y="209"/>
                    </a:lnTo>
                  </a:path>
                </a:pathLst>
              </a:custGeom>
              <a:noFill/>
              <a:ln w="1524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147" name="Freeform 9"/>
              <p:cNvSpPr>
                <a:spLocks/>
              </p:cNvSpPr>
              <p:nvPr userDrawn="1"/>
            </p:nvSpPr>
            <p:spPr bwMode="hidden">
              <a:xfrm>
                <a:off x="5173" y="896"/>
                <a:ext cx="579" cy="1117"/>
              </a:xfrm>
              <a:custGeom>
                <a:avLst/>
                <a:gdLst>
                  <a:gd name="T0" fmla="*/ 0 w 579"/>
                  <a:gd name="T1" fmla="*/ 0 h 1117"/>
                  <a:gd name="T2" fmla="*/ 128 w 579"/>
                  <a:gd name="T3" fmla="*/ 328 h 1117"/>
                  <a:gd name="T4" fmla="*/ 9 w 579"/>
                  <a:gd name="T5" fmla="*/ 659 h 1117"/>
                  <a:gd name="T6" fmla="*/ 40 w 579"/>
                  <a:gd name="T7" fmla="*/ 763 h 1117"/>
                  <a:gd name="T8" fmla="*/ 234 w 579"/>
                  <a:gd name="T9" fmla="*/ 739 h 1117"/>
                  <a:gd name="T10" fmla="*/ 344 w 579"/>
                  <a:gd name="T11" fmla="*/ 1055 h 1117"/>
                  <a:gd name="T12" fmla="*/ 579 w 579"/>
                  <a:gd name="T13" fmla="*/ 1117 h 111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79" h="1117">
                    <a:moveTo>
                      <a:pt x="0" y="0"/>
                    </a:moveTo>
                    <a:lnTo>
                      <a:pt x="128" y="328"/>
                    </a:lnTo>
                    <a:lnTo>
                      <a:pt x="9" y="659"/>
                    </a:lnTo>
                    <a:lnTo>
                      <a:pt x="40" y="763"/>
                    </a:lnTo>
                    <a:lnTo>
                      <a:pt x="234" y="739"/>
                    </a:lnTo>
                    <a:lnTo>
                      <a:pt x="344" y="1055"/>
                    </a:lnTo>
                    <a:lnTo>
                      <a:pt x="579" y="1117"/>
                    </a:lnTo>
                  </a:path>
                </a:pathLst>
              </a:custGeom>
              <a:noFill/>
              <a:ln w="1651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148" name="Freeform 10"/>
              <p:cNvSpPr>
                <a:spLocks/>
              </p:cNvSpPr>
              <p:nvPr userDrawn="1"/>
            </p:nvSpPr>
            <p:spPr bwMode="hidden">
              <a:xfrm>
                <a:off x="3291" y="968"/>
                <a:ext cx="2471" cy="2396"/>
              </a:xfrm>
              <a:custGeom>
                <a:avLst/>
                <a:gdLst>
                  <a:gd name="T0" fmla="*/ 1118 w 2471"/>
                  <a:gd name="T1" fmla="*/ 0 h 2396"/>
                  <a:gd name="T2" fmla="*/ 1179 w 2471"/>
                  <a:gd name="T3" fmla="*/ 225 h 2396"/>
                  <a:gd name="T4" fmla="*/ 1393 w 2471"/>
                  <a:gd name="T5" fmla="*/ 339 h 2396"/>
                  <a:gd name="T6" fmla="*/ 1404 w 2471"/>
                  <a:gd name="T7" fmla="*/ 548 h 2396"/>
                  <a:gd name="T8" fmla="*/ 1342 w 2471"/>
                  <a:gd name="T9" fmla="*/ 732 h 2396"/>
                  <a:gd name="T10" fmla="*/ 1434 w 2471"/>
                  <a:gd name="T11" fmla="*/ 925 h 2396"/>
                  <a:gd name="T12" fmla="*/ 1455 w 2471"/>
                  <a:gd name="T13" fmla="*/ 1109 h 2396"/>
                  <a:gd name="T14" fmla="*/ 1311 w 2471"/>
                  <a:gd name="T15" fmla="*/ 1142 h 2396"/>
                  <a:gd name="T16" fmla="*/ 926 w 2471"/>
                  <a:gd name="T17" fmla="*/ 1384 h 2396"/>
                  <a:gd name="T18" fmla="*/ 975 w 2471"/>
                  <a:gd name="T19" fmla="*/ 1456 h 2396"/>
                  <a:gd name="T20" fmla="*/ 956 w 2471"/>
                  <a:gd name="T21" fmla="*/ 1624 h 2396"/>
                  <a:gd name="T22" fmla="*/ 782 w 2471"/>
                  <a:gd name="T23" fmla="*/ 1817 h 2396"/>
                  <a:gd name="T24" fmla="*/ 539 w 2471"/>
                  <a:gd name="T25" fmla="*/ 1978 h 2396"/>
                  <a:gd name="T26" fmla="*/ 152 w 2471"/>
                  <a:gd name="T27" fmla="*/ 2026 h 2396"/>
                  <a:gd name="T28" fmla="*/ 19 w 2471"/>
                  <a:gd name="T29" fmla="*/ 2251 h 2396"/>
                  <a:gd name="T30" fmla="*/ 0 w 2471"/>
                  <a:gd name="T31" fmla="*/ 2396 h 2396"/>
                  <a:gd name="T32" fmla="*/ 213 w 2471"/>
                  <a:gd name="T33" fmla="*/ 2179 h 2396"/>
                  <a:gd name="T34" fmla="*/ 629 w 2471"/>
                  <a:gd name="T35" fmla="*/ 2090 h 2396"/>
                  <a:gd name="T36" fmla="*/ 894 w 2471"/>
                  <a:gd name="T37" fmla="*/ 1906 h 2396"/>
                  <a:gd name="T38" fmla="*/ 1230 w 2471"/>
                  <a:gd name="T39" fmla="*/ 1986 h 2396"/>
                  <a:gd name="T40" fmla="*/ 1668 w 2471"/>
                  <a:gd name="T41" fmla="*/ 1906 h 2396"/>
                  <a:gd name="T42" fmla="*/ 1983 w 2471"/>
                  <a:gd name="T43" fmla="*/ 1745 h 2396"/>
                  <a:gd name="T44" fmla="*/ 2014 w 2471"/>
                  <a:gd name="T45" fmla="*/ 1600 h 2396"/>
                  <a:gd name="T46" fmla="*/ 2237 w 2471"/>
                  <a:gd name="T47" fmla="*/ 1496 h 2396"/>
                  <a:gd name="T48" fmla="*/ 2359 w 2471"/>
                  <a:gd name="T49" fmla="*/ 1552 h 2396"/>
                  <a:gd name="T50" fmla="*/ 2471 w 2471"/>
                  <a:gd name="T51" fmla="*/ 1479 h 239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2471" h="2396">
                    <a:moveTo>
                      <a:pt x="1118" y="0"/>
                    </a:moveTo>
                    <a:lnTo>
                      <a:pt x="1179" y="225"/>
                    </a:lnTo>
                    <a:lnTo>
                      <a:pt x="1393" y="339"/>
                    </a:lnTo>
                    <a:lnTo>
                      <a:pt x="1404" y="548"/>
                    </a:lnTo>
                    <a:lnTo>
                      <a:pt x="1342" y="732"/>
                    </a:lnTo>
                    <a:lnTo>
                      <a:pt x="1434" y="925"/>
                    </a:lnTo>
                    <a:lnTo>
                      <a:pt x="1455" y="1109"/>
                    </a:lnTo>
                    <a:lnTo>
                      <a:pt x="1311" y="1142"/>
                    </a:lnTo>
                    <a:lnTo>
                      <a:pt x="926" y="1384"/>
                    </a:lnTo>
                    <a:lnTo>
                      <a:pt x="975" y="1456"/>
                    </a:lnTo>
                    <a:lnTo>
                      <a:pt x="956" y="1624"/>
                    </a:lnTo>
                    <a:lnTo>
                      <a:pt x="782" y="1817"/>
                    </a:lnTo>
                    <a:lnTo>
                      <a:pt x="539" y="1978"/>
                    </a:lnTo>
                    <a:lnTo>
                      <a:pt x="152" y="2026"/>
                    </a:lnTo>
                    <a:lnTo>
                      <a:pt x="19" y="2251"/>
                    </a:lnTo>
                    <a:lnTo>
                      <a:pt x="0" y="2396"/>
                    </a:lnTo>
                    <a:lnTo>
                      <a:pt x="213" y="2179"/>
                    </a:lnTo>
                    <a:lnTo>
                      <a:pt x="629" y="2090"/>
                    </a:lnTo>
                    <a:lnTo>
                      <a:pt x="894" y="1906"/>
                    </a:lnTo>
                    <a:lnTo>
                      <a:pt x="1230" y="1986"/>
                    </a:lnTo>
                    <a:lnTo>
                      <a:pt x="1668" y="1906"/>
                    </a:lnTo>
                    <a:lnTo>
                      <a:pt x="1983" y="1745"/>
                    </a:lnTo>
                    <a:lnTo>
                      <a:pt x="2014" y="1600"/>
                    </a:lnTo>
                    <a:lnTo>
                      <a:pt x="2237" y="1496"/>
                    </a:lnTo>
                    <a:lnTo>
                      <a:pt x="2359" y="1552"/>
                    </a:lnTo>
                    <a:lnTo>
                      <a:pt x="2471" y="1479"/>
                    </a:lnTo>
                  </a:path>
                </a:pathLst>
              </a:custGeom>
              <a:noFill/>
              <a:ln w="1651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149" name="Freeform 11"/>
              <p:cNvSpPr>
                <a:spLocks/>
              </p:cNvSpPr>
              <p:nvPr userDrawn="1"/>
            </p:nvSpPr>
            <p:spPr bwMode="hidden">
              <a:xfrm>
                <a:off x="2366" y="1067"/>
                <a:ext cx="1399" cy="1349"/>
              </a:xfrm>
              <a:custGeom>
                <a:avLst/>
                <a:gdLst>
                  <a:gd name="T0" fmla="*/ 620 w 1399"/>
                  <a:gd name="T1" fmla="*/ 155 h 1349"/>
                  <a:gd name="T2" fmla="*/ 421 w 1399"/>
                  <a:gd name="T3" fmla="*/ 155 h 1349"/>
                  <a:gd name="T4" fmla="*/ 205 w 1399"/>
                  <a:gd name="T5" fmla="*/ 507 h 1349"/>
                  <a:gd name="T6" fmla="*/ 0 w 1399"/>
                  <a:gd name="T7" fmla="*/ 673 h 1349"/>
                  <a:gd name="T8" fmla="*/ 487 w 1399"/>
                  <a:gd name="T9" fmla="*/ 783 h 1349"/>
                  <a:gd name="T10" fmla="*/ 425 w 1399"/>
                  <a:gd name="T11" fmla="*/ 1009 h 1349"/>
                  <a:gd name="T12" fmla="*/ 617 w 1399"/>
                  <a:gd name="T13" fmla="*/ 1086 h 1349"/>
                  <a:gd name="T14" fmla="*/ 498 w 1399"/>
                  <a:gd name="T15" fmla="*/ 1349 h 1349"/>
                  <a:gd name="T16" fmla="*/ 961 w 1399"/>
                  <a:gd name="T17" fmla="*/ 1035 h 1349"/>
                  <a:gd name="T18" fmla="*/ 926 w 1399"/>
                  <a:gd name="T19" fmla="*/ 776 h 1349"/>
                  <a:gd name="T20" fmla="*/ 1181 w 1399"/>
                  <a:gd name="T21" fmla="*/ 749 h 1349"/>
                  <a:gd name="T22" fmla="*/ 1399 w 1399"/>
                  <a:gd name="T23" fmla="*/ 601 h 1349"/>
                  <a:gd name="T24" fmla="*/ 1315 w 1399"/>
                  <a:gd name="T25" fmla="*/ 416 h 1349"/>
                  <a:gd name="T26" fmla="*/ 1341 w 1399"/>
                  <a:gd name="T27" fmla="*/ 196 h 1349"/>
                  <a:gd name="T28" fmla="*/ 1171 w 1399"/>
                  <a:gd name="T29" fmla="*/ 164 h 1349"/>
                  <a:gd name="T30" fmla="*/ 928 w 1399"/>
                  <a:gd name="T31" fmla="*/ 0 h 1349"/>
                  <a:gd name="T32" fmla="*/ 620 w 1399"/>
                  <a:gd name="T33" fmla="*/ 155 h 134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399" h="1349">
                    <a:moveTo>
                      <a:pt x="620" y="155"/>
                    </a:moveTo>
                    <a:lnTo>
                      <a:pt x="421" y="155"/>
                    </a:lnTo>
                    <a:lnTo>
                      <a:pt x="205" y="507"/>
                    </a:lnTo>
                    <a:lnTo>
                      <a:pt x="0" y="673"/>
                    </a:lnTo>
                    <a:lnTo>
                      <a:pt x="487" y="783"/>
                    </a:lnTo>
                    <a:lnTo>
                      <a:pt x="425" y="1009"/>
                    </a:lnTo>
                    <a:lnTo>
                      <a:pt x="617" y="1086"/>
                    </a:lnTo>
                    <a:lnTo>
                      <a:pt x="498" y="1349"/>
                    </a:lnTo>
                    <a:lnTo>
                      <a:pt x="961" y="1035"/>
                    </a:lnTo>
                    <a:lnTo>
                      <a:pt x="926" y="776"/>
                    </a:lnTo>
                    <a:lnTo>
                      <a:pt x="1181" y="749"/>
                    </a:lnTo>
                    <a:lnTo>
                      <a:pt x="1399" y="601"/>
                    </a:lnTo>
                    <a:lnTo>
                      <a:pt x="1315" y="416"/>
                    </a:lnTo>
                    <a:lnTo>
                      <a:pt x="1341" y="196"/>
                    </a:lnTo>
                    <a:lnTo>
                      <a:pt x="1171" y="164"/>
                    </a:lnTo>
                    <a:lnTo>
                      <a:pt x="928" y="0"/>
                    </a:lnTo>
                    <a:lnTo>
                      <a:pt x="620" y="155"/>
                    </a:lnTo>
                    <a:close/>
                  </a:path>
                </a:pathLst>
              </a:custGeom>
              <a:noFill/>
              <a:ln w="1778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150" name="Freeform 12"/>
              <p:cNvSpPr>
                <a:spLocks/>
              </p:cNvSpPr>
              <p:nvPr userDrawn="1"/>
            </p:nvSpPr>
            <p:spPr bwMode="hidden">
              <a:xfrm>
                <a:off x="4275" y="2031"/>
                <a:ext cx="1256" cy="810"/>
              </a:xfrm>
              <a:custGeom>
                <a:avLst/>
                <a:gdLst>
                  <a:gd name="T0" fmla="*/ 719 w 1256"/>
                  <a:gd name="T1" fmla="*/ 183 h 810"/>
                  <a:gd name="T2" fmla="*/ 760 w 1256"/>
                  <a:gd name="T3" fmla="*/ 33 h 810"/>
                  <a:gd name="T4" fmla="*/ 884 w 1256"/>
                  <a:gd name="T5" fmla="*/ 0 h 810"/>
                  <a:gd name="T6" fmla="*/ 983 w 1256"/>
                  <a:gd name="T7" fmla="*/ 78 h 810"/>
                  <a:gd name="T8" fmla="*/ 1082 w 1256"/>
                  <a:gd name="T9" fmla="*/ 248 h 810"/>
                  <a:gd name="T10" fmla="*/ 1256 w 1256"/>
                  <a:gd name="T11" fmla="*/ 229 h 810"/>
                  <a:gd name="T12" fmla="*/ 1248 w 1256"/>
                  <a:gd name="T13" fmla="*/ 359 h 810"/>
                  <a:gd name="T14" fmla="*/ 1016 w 1256"/>
                  <a:gd name="T15" fmla="*/ 431 h 810"/>
                  <a:gd name="T16" fmla="*/ 879 w 1256"/>
                  <a:gd name="T17" fmla="*/ 417 h 810"/>
                  <a:gd name="T18" fmla="*/ 719 w 1256"/>
                  <a:gd name="T19" fmla="*/ 481 h 810"/>
                  <a:gd name="T20" fmla="*/ 591 w 1256"/>
                  <a:gd name="T21" fmla="*/ 633 h 810"/>
                  <a:gd name="T22" fmla="*/ 423 w 1256"/>
                  <a:gd name="T23" fmla="*/ 537 h 810"/>
                  <a:gd name="T24" fmla="*/ 256 w 1256"/>
                  <a:gd name="T25" fmla="*/ 810 h 810"/>
                  <a:gd name="T26" fmla="*/ 66 w 1256"/>
                  <a:gd name="T27" fmla="*/ 764 h 810"/>
                  <a:gd name="T28" fmla="*/ 0 w 1256"/>
                  <a:gd name="T29" fmla="*/ 601 h 810"/>
                  <a:gd name="T30" fmla="*/ 157 w 1256"/>
                  <a:gd name="T31" fmla="*/ 483 h 810"/>
                  <a:gd name="T32" fmla="*/ 248 w 1256"/>
                  <a:gd name="T33" fmla="*/ 281 h 810"/>
                  <a:gd name="T34" fmla="*/ 438 w 1256"/>
                  <a:gd name="T35" fmla="*/ 150 h 810"/>
                  <a:gd name="T36" fmla="*/ 719 w 1256"/>
                  <a:gd name="T37" fmla="*/ 189 h 81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256" h="810">
                    <a:moveTo>
                      <a:pt x="719" y="183"/>
                    </a:moveTo>
                    <a:lnTo>
                      <a:pt x="760" y="33"/>
                    </a:lnTo>
                    <a:lnTo>
                      <a:pt x="884" y="0"/>
                    </a:lnTo>
                    <a:lnTo>
                      <a:pt x="983" y="78"/>
                    </a:lnTo>
                    <a:lnTo>
                      <a:pt x="1082" y="248"/>
                    </a:lnTo>
                    <a:lnTo>
                      <a:pt x="1256" y="229"/>
                    </a:lnTo>
                    <a:lnTo>
                      <a:pt x="1248" y="359"/>
                    </a:lnTo>
                    <a:lnTo>
                      <a:pt x="1016" y="431"/>
                    </a:lnTo>
                    <a:lnTo>
                      <a:pt x="879" y="417"/>
                    </a:lnTo>
                    <a:lnTo>
                      <a:pt x="719" y="481"/>
                    </a:lnTo>
                    <a:lnTo>
                      <a:pt x="591" y="633"/>
                    </a:lnTo>
                    <a:lnTo>
                      <a:pt x="423" y="537"/>
                    </a:lnTo>
                    <a:lnTo>
                      <a:pt x="256" y="810"/>
                    </a:lnTo>
                    <a:lnTo>
                      <a:pt x="66" y="764"/>
                    </a:lnTo>
                    <a:lnTo>
                      <a:pt x="0" y="601"/>
                    </a:lnTo>
                    <a:lnTo>
                      <a:pt x="157" y="483"/>
                    </a:lnTo>
                    <a:lnTo>
                      <a:pt x="248" y="281"/>
                    </a:lnTo>
                    <a:lnTo>
                      <a:pt x="438" y="150"/>
                    </a:lnTo>
                    <a:lnTo>
                      <a:pt x="719" y="189"/>
                    </a:lnTo>
                  </a:path>
                </a:pathLst>
              </a:custGeom>
              <a:noFill/>
              <a:ln w="1778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151" name="Freeform 13"/>
              <p:cNvSpPr>
                <a:spLocks/>
              </p:cNvSpPr>
              <p:nvPr userDrawn="1"/>
            </p:nvSpPr>
            <p:spPr bwMode="hidden">
              <a:xfrm>
                <a:off x="2914" y="3476"/>
                <a:ext cx="2848" cy="788"/>
              </a:xfrm>
              <a:custGeom>
                <a:avLst/>
                <a:gdLst>
                  <a:gd name="T0" fmla="*/ 2838 w 2848"/>
                  <a:gd name="T1" fmla="*/ 16 h 788"/>
                  <a:gd name="T2" fmla="*/ 2493 w 2848"/>
                  <a:gd name="T3" fmla="*/ 0 h 788"/>
                  <a:gd name="T4" fmla="*/ 2278 w 2848"/>
                  <a:gd name="T5" fmla="*/ 81 h 788"/>
                  <a:gd name="T6" fmla="*/ 1936 w 2848"/>
                  <a:gd name="T7" fmla="*/ 44 h 788"/>
                  <a:gd name="T8" fmla="*/ 1739 w 2848"/>
                  <a:gd name="T9" fmla="*/ 354 h 788"/>
                  <a:gd name="T10" fmla="*/ 1600 w 2848"/>
                  <a:gd name="T11" fmla="*/ 212 h 788"/>
                  <a:gd name="T12" fmla="*/ 1352 w 2848"/>
                  <a:gd name="T13" fmla="*/ 308 h 788"/>
                  <a:gd name="T14" fmla="*/ 1445 w 2848"/>
                  <a:gd name="T15" fmla="*/ 515 h 788"/>
                  <a:gd name="T16" fmla="*/ 1072 w 2848"/>
                  <a:gd name="T17" fmla="*/ 412 h 788"/>
                  <a:gd name="T18" fmla="*/ 888 w 2848"/>
                  <a:gd name="T19" fmla="*/ 540 h 788"/>
                  <a:gd name="T20" fmla="*/ 0 w 2848"/>
                  <a:gd name="T21" fmla="*/ 660 h 788"/>
                  <a:gd name="T22" fmla="*/ 288 w 2848"/>
                  <a:gd name="T23" fmla="*/ 788 h 788"/>
                  <a:gd name="T24" fmla="*/ 1040 w 2848"/>
                  <a:gd name="T25" fmla="*/ 676 h 788"/>
                  <a:gd name="T26" fmla="*/ 1272 w 2848"/>
                  <a:gd name="T27" fmla="*/ 748 h 788"/>
                  <a:gd name="T28" fmla="*/ 2096 w 2848"/>
                  <a:gd name="T29" fmla="*/ 691 h 788"/>
                  <a:gd name="T30" fmla="*/ 2320 w 2848"/>
                  <a:gd name="T31" fmla="*/ 748 h 788"/>
                  <a:gd name="T32" fmla="*/ 2456 w 2848"/>
                  <a:gd name="T33" fmla="*/ 596 h 788"/>
                  <a:gd name="T34" fmla="*/ 2712 w 2848"/>
                  <a:gd name="T35" fmla="*/ 716 h 788"/>
                  <a:gd name="T36" fmla="*/ 2716 w 2848"/>
                  <a:gd name="T37" fmla="*/ 339 h 788"/>
                  <a:gd name="T38" fmla="*/ 2848 w 2848"/>
                  <a:gd name="T39" fmla="*/ 258 h 78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2848" h="788">
                    <a:moveTo>
                      <a:pt x="2838" y="16"/>
                    </a:moveTo>
                    <a:lnTo>
                      <a:pt x="2493" y="0"/>
                    </a:lnTo>
                    <a:lnTo>
                      <a:pt x="2278" y="81"/>
                    </a:lnTo>
                    <a:lnTo>
                      <a:pt x="1936" y="44"/>
                    </a:lnTo>
                    <a:lnTo>
                      <a:pt x="1739" y="354"/>
                    </a:lnTo>
                    <a:lnTo>
                      <a:pt x="1600" y="212"/>
                    </a:lnTo>
                    <a:lnTo>
                      <a:pt x="1352" y="308"/>
                    </a:lnTo>
                    <a:lnTo>
                      <a:pt x="1445" y="515"/>
                    </a:lnTo>
                    <a:lnTo>
                      <a:pt x="1072" y="412"/>
                    </a:lnTo>
                    <a:lnTo>
                      <a:pt x="888" y="540"/>
                    </a:lnTo>
                    <a:lnTo>
                      <a:pt x="0" y="660"/>
                    </a:lnTo>
                    <a:lnTo>
                      <a:pt x="288" y="788"/>
                    </a:lnTo>
                    <a:lnTo>
                      <a:pt x="1040" y="676"/>
                    </a:lnTo>
                    <a:lnTo>
                      <a:pt x="1272" y="748"/>
                    </a:lnTo>
                    <a:lnTo>
                      <a:pt x="2096" y="691"/>
                    </a:lnTo>
                    <a:lnTo>
                      <a:pt x="2320" y="748"/>
                    </a:lnTo>
                    <a:lnTo>
                      <a:pt x="2456" y="596"/>
                    </a:lnTo>
                    <a:lnTo>
                      <a:pt x="2712" y="716"/>
                    </a:lnTo>
                    <a:lnTo>
                      <a:pt x="2716" y="339"/>
                    </a:lnTo>
                    <a:lnTo>
                      <a:pt x="2848" y="258"/>
                    </a:lnTo>
                  </a:path>
                </a:pathLst>
              </a:custGeom>
              <a:noFill/>
              <a:ln w="1778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152" name="Freeform 14"/>
              <p:cNvSpPr>
                <a:spLocks/>
              </p:cNvSpPr>
              <p:nvPr userDrawn="1"/>
            </p:nvSpPr>
            <p:spPr bwMode="hidden">
              <a:xfrm>
                <a:off x="5443" y="922"/>
                <a:ext cx="319" cy="854"/>
              </a:xfrm>
              <a:custGeom>
                <a:avLst/>
                <a:gdLst>
                  <a:gd name="T0" fmla="*/ 0 w 319"/>
                  <a:gd name="T1" fmla="*/ 0 h 854"/>
                  <a:gd name="T2" fmla="*/ 106 w 319"/>
                  <a:gd name="T3" fmla="*/ 313 h 854"/>
                  <a:gd name="T4" fmla="*/ 106 w 319"/>
                  <a:gd name="T5" fmla="*/ 634 h 854"/>
                  <a:gd name="T6" fmla="*/ 268 w 319"/>
                  <a:gd name="T7" fmla="*/ 854 h 854"/>
                  <a:gd name="T8" fmla="*/ 278 w 319"/>
                  <a:gd name="T9" fmla="*/ 577 h 854"/>
                  <a:gd name="T10" fmla="*/ 238 w 319"/>
                  <a:gd name="T11" fmla="*/ 400 h 854"/>
                  <a:gd name="T12" fmla="*/ 319 w 319"/>
                  <a:gd name="T13" fmla="*/ 240 h 85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19" h="854">
                    <a:moveTo>
                      <a:pt x="0" y="0"/>
                    </a:moveTo>
                    <a:lnTo>
                      <a:pt x="106" y="313"/>
                    </a:lnTo>
                    <a:lnTo>
                      <a:pt x="106" y="634"/>
                    </a:lnTo>
                    <a:lnTo>
                      <a:pt x="268" y="854"/>
                    </a:lnTo>
                    <a:lnTo>
                      <a:pt x="278" y="577"/>
                    </a:lnTo>
                    <a:lnTo>
                      <a:pt x="238" y="400"/>
                    </a:lnTo>
                    <a:lnTo>
                      <a:pt x="319" y="240"/>
                    </a:lnTo>
                  </a:path>
                </a:pathLst>
              </a:custGeom>
              <a:noFill/>
              <a:ln w="1778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153" name="Freeform 15"/>
              <p:cNvSpPr>
                <a:spLocks/>
              </p:cNvSpPr>
              <p:nvPr userDrawn="1"/>
            </p:nvSpPr>
            <p:spPr bwMode="hidden">
              <a:xfrm>
                <a:off x="4954" y="3568"/>
                <a:ext cx="646" cy="392"/>
              </a:xfrm>
              <a:custGeom>
                <a:avLst/>
                <a:gdLst>
                  <a:gd name="T0" fmla="*/ 504 w 646"/>
                  <a:gd name="T1" fmla="*/ 0 h 392"/>
                  <a:gd name="T2" fmla="*/ 320 w 646"/>
                  <a:gd name="T3" fmla="*/ 61 h 392"/>
                  <a:gd name="T4" fmla="*/ 238 w 646"/>
                  <a:gd name="T5" fmla="*/ 109 h 392"/>
                  <a:gd name="T6" fmla="*/ 144 w 646"/>
                  <a:gd name="T7" fmla="*/ 216 h 392"/>
                  <a:gd name="T8" fmla="*/ 0 w 646"/>
                  <a:gd name="T9" fmla="*/ 392 h 392"/>
                  <a:gd name="T10" fmla="*/ 360 w 646"/>
                  <a:gd name="T11" fmla="*/ 263 h 392"/>
                  <a:gd name="T12" fmla="*/ 432 w 646"/>
                  <a:gd name="T13" fmla="*/ 182 h 392"/>
                  <a:gd name="T14" fmla="*/ 646 w 646"/>
                  <a:gd name="T15" fmla="*/ 142 h 392"/>
                  <a:gd name="T16" fmla="*/ 504 w 646"/>
                  <a:gd name="T17" fmla="*/ 0 h 39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646" h="392">
                    <a:moveTo>
                      <a:pt x="504" y="0"/>
                    </a:moveTo>
                    <a:lnTo>
                      <a:pt x="320" y="61"/>
                    </a:lnTo>
                    <a:lnTo>
                      <a:pt x="238" y="109"/>
                    </a:lnTo>
                    <a:lnTo>
                      <a:pt x="144" y="216"/>
                    </a:lnTo>
                    <a:lnTo>
                      <a:pt x="0" y="392"/>
                    </a:lnTo>
                    <a:lnTo>
                      <a:pt x="360" y="263"/>
                    </a:lnTo>
                    <a:lnTo>
                      <a:pt x="432" y="182"/>
                    </a:lnTo>
                    <a:lnTo>
                      <a:pt x="646" y="142"/>
                    </a:lnTo>
                    <a:lnTo>
                      <a:pt x="504" y="0"/>
                    </a:lnTo>
                    <a:close/>
                  </a:path>
                </a:pathLst>
              </a:custGeom>
              <a:noFill/>
              <a:ln w="1778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154" name="Freeform 16"/>
              <p:cNvSpPr>
                <a:spLocks/>
              </p:cNvSpPr>
              <p:nvPr userDrawn="1"/>
            </p:nvSpPr>
            <p:spPr bwMode="hidden">
              <a:xfrm>
                <a:off x="50" y="2400"/>
                <a:ext cx="2736" cy="1920"/>
              </a:xfrm>
              <a:custGeom>
                <a:avLst/>
                <a:gdLst>
                  <a:gd name="T0" fmla="*/ 0 w 2736"/>
                  <a:gd name="T1" fmla="*/ 0 h 1920"/>
                  <a:gd name="T2" fmla="*/ 96 w 2736"/>
                  <a:gd name="T3" fmla="*/ 336 h 1920"/>
                  <a:gd name="T4" fmla="*/ 384 w 2736"/>
                  <a:gd name="T5" fmla="*/ 384 h 1920"/>
                  <a:gd name="T6" fmla="*/ 576 w 2736"/>
                  <a:gd name="T7" fmla="*/ 720 h 1920"/>
                  <a:gd name="T8" fmla="*/ 528 w 2736"/>
                  <a:gd name="T9" fmla="*/ 960 h 1920"/>
                  <a:gd name="T10" fmla="*/ 672 w 2736"/>
                  <a:gd name="T11" fmla="*/ 1104 h 1920"/>
                  <a:gd name="T12" fmla="*/ 576 w 2736"/>
                  <a:gd name="T13" fmla="*/ 1392 h 1920"/>
                  <a:gd name="T14" fmla="*/ 624 w 2736"/>
                  <a:gd name="T15" fmla="*/ 1632 h 1920"/>
                  <a:gd name="T16" fmla="*/ 1488 w 2736"/>
                  <a:gd name="T17" fmla="*/ 1872 h 1920"/>
                  <a:gd name="T18" fmla="*/ 1680 w 2736"/>
                  <a:gd name="T19" fmla="*/ 1728 h 1920"/>
                  <a:gd name="T20" fmla="*/ 2208 w 2736"/>
                  <a:gd name="T21" fmla="*/ 1728 h 1920"/>
                  <a:gd name="T22" fmla="*/ 2304 w 2736"/>
                  <a:gd name="T23" fmla="*/ 1632 h 1920"/>
                  <a:gd name="T24" fmla="*/ 2736 w 2736"/>
                  <a:gd name="T25" fmla="*/ 1872 h 1920"/>
                  <a:gd name="T26" fmla="*/ 2640 w 2736"/>
                  <a:gd name="T27" fmla="*/ 1920 h 1920"/>
                  <a:gd name="T28" fmla="*/ 2304 w 2736"/>
                  <a:gd name="T29" fmla="*/ 1824 h 1920"/>
                  <a:gd name="T30" fmla="*/ 2160 w 2736"/>
                  <a:gd name="T31" fmla="*/ 1872 h 1920"/>
                  <a:gd name="T32" fmla="*/ 1632 w 2736"/>
                  <a:gd name="T33" fmla="*/ 1920 h 1920"/>
                  <a:gd name="T34" fmla="*/ 1440 w 2736"/>
                  <a:gd name="T35" fmla="*/ 1920 h 1920"/>
                  <a:gd name="T36" fmla="*/ 480 w 2736"/>
                  <a:gd name="T37" fmla="*/ 1824 h 1920"/>
                  <a:gd name="T38" fmla="*/ 192 w 2736"/>
                  <a:gd name="T39" fmla="*/ 1872 h 1920"/>
                  <a:gd name="T40" fmla="*/ 96 w 2736"/>
                  <a:gd name="T41" fmla="*/ 1680 h 1920"/>
                  <a:gd name="T42" fmla="*/ 288 w 2736"/>
                  <a:gd name="T43" fmla="*/ 1440 h 1920"/>
                  <a:gd name="T44" fmla="*/ 336 w 2736"/>
                  <a:gd name="T45" fmla="*/ 1104 h 1920"/>
                  <a:gd name="T46" fmla="*/ 144 w 2736"/>
                  <a:gd name="T47" fmla="*/ 864 h 1920"/>
                  <a:gd name="T48" fmla="*/ 240 w 2736"/>
                  <a:gd name="T49" fmla="*/ 624 h 1920"/>
                  <a:gd name="T50" fmla="*/ 48 w 2736"/>
                  <a:gd name="T51" fmla="*/ 528 h 1920"/>
                  <a:gd name="T52" fmla="*/ 0 w 2736"/>
                  <a:gd name="T53" fmla="*/ 0 h 192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2736" h="1920">
                    <a:moveTo>
                      <a:pt x="0" y="0"/>
                    </a:moveTo>
                    <a:lnTo>
                      <a:pt x="96" y="336"/>
                    </a:lnTo>
                    <a:lnTo>
                      <a:pt x="384" y="384"/>
                    </a:lnTo>
                    <a:lnTo>
                      <a:pt x="576" y="720"/>
                    </a:lnTo>
                    <a:lnTo>
                      <a:pt x="528" y="960"/>
                    </a:lnTo>
                    <a:lnTo>
                      <a:pt x="672" y="1104"/>
                    </a:lnTo>
                    <a:lnTo>
                      <a:pt x="576" y="1392"/>
                    </a:lnTo>
                    <a:lnTo>
                      <a:pt x="624" y="1632"/>
                    </a:lnTo>
                    <a:lnTo>
                      <a:pt x="1488" y="1872"/>
                    </a:lnTo>
                    <a:lnTo>
                      <a:pt x="1680" y="1728"/>
                    </a:lnTo>
                    <a:lnTo>
                      <a:pt x="2208" y="1728"/>
                    </a:lnTo>
                    <a:lnTo>
                      <a:pt x="2304" y="1632"/>
                    </a:lnTo>
                    <a:lnTo>
                      <a:pt x="2736" y="1872"/>
                    </a:lnTo>
                    <a:lnTo>
                      <a:pt x="2640" y="1920"/>
                    </a:lnTo>
                    <a:lnTo>
                      <a:pt x="2304" y="1824"/>
                    </a:lnTo>
                    <a:lnTo>
                      <a:pt x="2160" y="1872"/>
                    </a:lnTo>
                    <a:lnTo>
                      <a:pt x="1632" y="1920"/>
                    </a:lnTo>
                    <a:lnTo>
                      <a:pt x="1440" y="1920"/>
                    </a:lnTo>
                    <a:lnTo>
                      <a:pt x="480" y="1824"/>
                    </a:lnTo>
                    <a:lnTo>
                      <a:pt x="192" y="1872"/>
                    </a:lnTo>
                    <a:lnTo>
                      <a:pt x="96" y="1680"/>
                    </a:lnTo>
                    <a:lnTo>
                      <a:pt x="288" y="1440"/>
                    </a:lnTo>
                    <a:lnTo>
                      <a:pt x="336" y="1104"/>
                    </a:lnTo>
                    <a:lnTo>
                      <a:pt x="144" y="864"/>
                    </a:lnTo>
                    <a:lnTo>
                      <a:pt x="240" y="624"/>
                    </a:lnTo>
                    <a:lnTo>
                      <a:pt x="48" y="528"/>
                    </a:lnTo>
                    <a:lnTo>
                      <a:pt x="0" y="0"/>
                    </a:lnTo>
                    <a:close/>
                  </a:path>
                </a:pathLst>
              </a:custGeom>
              <a:noFill/>
              <a:ln w="9525"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endParaRPr lang="en-US"/>
              </a:p>
            </p:txBody>
          </p:sp>
        </p:grpSp>
        <p:grpSp>
          <p:nvGrpSpPr>
            <p:cNvPr id="6" name="Group 17"/>
            <p:cNvGrpSpPr>
              <a:grpSpLocks/>
            </p:cNvGrpSpPr>
            <p:nvPr userDrawn="1"/>
          </p:nvGrpSpPr>
          <p:grpSpPr bwMode="auto">
            <a:xfrm>
              <a:off x="0" y="2291"/>
              <a:ext cx="1385" cy="1702"/>
              <a:chOff x="0" y="2291"/>
              <a:chExt cx="1385" cy="1702"/>
            </a:xfrm>
          </p:grpSpPr>
          <p:sp>
            <p:nvSpPr>
              <p:cNvPr id="7" name="Rectangle 18"/>
              <p:cNvSpPr>
                <a:spLocks noChangeArrowheads="1"/>
              </p:cNvSpPr>
              <p:nvPr userDrawn="1"/>
            </p:nvSpPr>
            <p:spPr bwMode="ltGray">
              <a:xfrm rot="6798887">
                <a:off x="63" y="3882"/>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8" name="Rectangle 19"/>
              <p:cNvSpPr>
                <a:spLocks noChangeArrowheads="1"/>
              </p:cNvSpPr>
              <p:nvPr userDrawn="1"/>
            </p:nvSpPr>
            <p:spPr bwMode="ltGray">
              <a:xfrm rot="6798887">
                <a:off x="33" y="3880"/>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9" name="Rectangle 20"/>
              <p:cNvSpPr>
                <a:spLocks noChangeArrowheads="1"/>
              </p:cNvSpPr>
              <p:nvPr userDrawn="1"/>
            </p:nvSpPr>
            <p:spPr bwMode="ltGray">
              <a:xfrm rot="6798887">
                <a:off x="7" y="3874"/>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0" name="Rectangle 21"/>
              <p:cNvSpPr>
                <a:spLocks noChangeArrowheads="1"/>
              </p:cNvSpPr>
              <p:nvPr userDrawn="1"/>
            </p:nvSpPr>
            <p:spPr bwMode="ltGray">
              <a:xfrm rot="5999912">
                <a:off x="209" y="3884"/>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1" name="Rectangle 22"/>
              <p:cNvSpPr>
                <a:spLocks noChangeArrowheads="1"/>
              </p:cNvSpPr>
              <p:nvPr userDrawn="1"/>
            </p:nvSpPr>
            <p:spPr bwMode="ltGray">
              <a:xfrm rot="5999912">
                <a:off x="183" y="3888"/>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2" name="Rectangle 23"/>
              <p:cNvSpPr>
                <a:spLocks noChangeArrowheads="1"/>
              </p:cNvSpPr>
              <p:nvPr userDrawn="1"/>
            </p:nvSpPr>
            <p:spPr bwMode="ltGray">
              <a:xfrm rot="6250138">
                <a:off x="153" y="3888"/>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3" name="Rectangle 24"/>
              <p:cNvSpPr>
                <a:spLocks noChangeArrowheads="1"/>
              </p:cNvSpPr>
              <p:nvPr userDrawn="1"/>
            </p:nvSpPr>
            <p:spPr bwMode="ltGray">
              <a:xfrm rot="6238076">
                <a:off x="123" y="3886"/>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4" name="Rectangle 25"/>
              <p:cNvSpPr>
                <a:spLocks noChangeArrowheads="1"/>
              </p:cNvSpPr>
              <p:nvPr userDrawn="1"/>
            </p:nvSpPr>
            <p:spPr bwMode="ltGray">
              <a:xfrm rot="5380717">
                <a:off x="363" y="3868"/>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5" name="Rectangle 26"/>
              <p:cNvSpPr>
                <a:spLocks noChangeArrowheads="1"/>
              </p:cNvSpPr>
              <p:nvPr userDrawn="1"/>
            </p:nvSpPr>
            <p:spPr bwMode="ltGray">
              <a:xfrm rot="5380717">
                <a:off x="333" y="3872"/>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6" name="Rectangle 27"/>
              <p:cNvSpPr>
                <a:spLocks noChangeArrowheads="1"/>
              </p:cNvSpPr>
              <p:nvPr userDrawn="1"/>
            </p:nvSpPr>
            <p:spPr bwMode="ltGray">
              <a:xfrm rot="5583200">
                <a:off x="303" y="3876"/>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7" name="Rectangle 28"/>
              <p:cNvSpPr>
                <a:spLocks noChangeArrowheads="1"/>
              </p:cNvSpPr>
              <p:nvPr userDrawn="1"/>
            </p:nvSpPr>
            <p:spPr bwMode="ltGray">
              <a:xfrm rot="5737625">
                <a:off x="271" y="3882"/>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8" name="Rectangle 29"/>
              <p:cNvSpPr>
                <a:spLocks noChangeArrowheads="1"/>
              </p:cNvSpPr>
              <p:nvPr userDrawn="1"/>
            </p:nvSpPr>
            <p:spPr bwMode="ltGray">
              <a:xfrm rot="4715477">
                <a:off x="517" y="3828"/>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9" name="Rectangle 30"/>
              <p:cNvSpPr>
                <a:spLocks noChangeArrowheads="1"/>
              </p:cNvSpPr>
              <p:nvPr userDrawn="1"/>
            </p:nvSpPr>
            <p:spPr bwMode="ltGray">
              <a:xfrm rot="4924949">
                <a:off x="486" y="3834"/>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20" name="Rectangle 31"/>
              <p:cNvSpPr>
                <a:spLocks noChangeArrowheads="1"/>
              </p:cNvSpPr>
              <p:nvPr userDrawn="1"/>
            </p:nvSpPr>
            <p:spPr bwMode="ltGray">
              <a:xfrm rot="4924949">
                <a:off x="456" y="3848"/>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21" name="Rectangle 32"/>
              <p:cNvSpPr>
                <a:spLocks noChangeArrowheads="1"/>
              </p:cNvSpPr>
              <p:nvPr userDrawn="1"/>
            </p:nvSpPr>
            <p:spPr bwMode="ltGray">
              <a:xfrm rot="5041352">
                <a:off x="427" y="3850"/>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22" name="Rectangle 33"/>
              <p:cNvSpPr>
                <a:spLocks noChangeArrowheads="1"/>
              </p:cNvSpPr>
              <p:nvPr userDrawn="1"/>
            </p:nvSpPr>
            <p:spPr bwMode="ltGray">
              <a:xfrm rot="3816889">
                <a:off x="664" y="3762"/>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23" name="Rectangle 34"/>
              <p:cNvSpPr>
                <a:spLocks noChangeArrowheads="1"/>
              </p:cNvSpPr>
              <p:nvPr userDrawn="1"/>
            </p:nvSpPr>
            <p:spPr bwMode="ltGray">
              <a:xfrm rot="3816889">
                <a:off x="634" y="3780"/>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24" name="Rectangle 35"/>
              <p:cNvSpPr>
                <a:spLocks noChangeArrowheads="1"/>
              </p:cNvSpPr>
              <p:nvPr userDrawn="1"/>
            </p:nvSpPr>
            <p:spPr bwMode="ltGray">
              <a:xfrm rot="4104184">
                <a:off x="606" y="3790"/>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25" name="Rectangle 36"/>
              <p:cNvSpPr>
                <a:spLocks noChangeArrowheads="1"/>
              </p:cNvSpPr>
              <p:nvPr userDrawn="1"/>
            </p:nvSpPr>
            <p:spPr bwMode="ltGray">
              <a:xfrm rot="4325343">
                <a:off x="575" y="3804"/>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26" name="Rectangle 37"/>
              <p:cNvSpPr>
                <a:spLocks noChangeArrowheads="1"/>
              </p:cNvSpPr>
              <p:nvPr userDrawn="1"/>
            </p:nvSpPr>
            <p:spPr bwMode="ltGray">
              <a:xfrm rot="3368036">
                <a:off x="800" y="3682"/>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27" name="Rectangle 38"/>
              <p:cNvSpPr>
                <a:spLocks noChangeArrowheads="1"/>
              </p:cNvSpPr>
              <p:nvPr userDrawn="1"/>
            </p:nvSpPr>
            <p:spPr bwMode="ltGray">
              <a:xfrm rot="3368036">
                <a:off x="772" y="3698"/>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28" name="Rectangle 39"/>
              <p:cNvSpPr>
                <a:spLocks noChangeArrowheads="1"/>
              </p:cNvSpPr>
              <p:nvPr userDrawn="1"/>
            </p:nvSpPr>
            <p:spPr bwMode="ltGray">
              <a:xfrm rot="3368036">
                <a:off x="746" y="3716"/>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29" name="Rectangle 40"/>
              <p:cNvSpPr>
                <a:spLocks noChangeArrowheads="1"/>
              </p:cNvSpPr>
              <p:nvPr userDrawn="1"/>
            </p:nvSpPr>
            <p:spPr bwMode="ltGray">
              <a:xfrm rot="3816889">
                <a:off x="717" y="3734"/>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30" name="Rectangle 41"/>
              <p:cNvSpPr>
                <a:spLocks noChangeArrowheads="1"/>
              </p:cNvSpPr>
              <p:nvPr userDrawn="1"/>
            </p:nvSpPr>
            <p:spPr bwMode="ltGray">
              <a:xfrm rot="2302266">
                <a:off x="923" y="3587"/>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31" name="Rectangle 42"/>
              <p:cNvSpPr>
                <a:spLocks noChangeArrowheads="1"/>
              </p:cNvSpPr>
              <p:nvPr userDrawn="1"/>
            </p:nvSpPr>
            <p:spPr bwMode="ltGray">
              <a:xfrm rot="2302266">
                <a:off x="899" y="3606"/>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32" name="Rectangle 43"/>
              <p:cNvSpPr>
                <a:spLocks noChangeArrowheads="1"/>
              </p:cNvSpPr>
              <p:nvPr userDrawn="1"/>
            </p:nvSpPr>
            <p:spPr bwMode="ltGray">
              <a:xfrm rot="2707562">
                <a:off x="876" y="3626"/>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33" name="Rectangle 44"/>
              <p:cNvSpPr>
                <a:spLocks noChangeArrowheads="1"/>
              </p:cNvSpPr>
              <p:nvPr userDrawn="1"/>
            </p:nvSpPr>
            <p:spPr bwMode="ltGray">
              <a:xfrm rot="2707562">
                <a:off x="850" y="3644"/>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34" name="Rectangle 45"/>
              <p:cNvSpPr>
                <a:spLocks noChangeArrowheads="1"/>
              </p:cNvSpPr>
              <p:nvPr userDrawn="1"/>
            </p:nvSpPr>
            <p:spPr bwMode="ltGray">
              <a:xfrm rot="1525830">
                <a:off x="1027" y="3473"/>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35" name="Rectangle 46"/>
              <p:cNvSpPr>
                <a:spLocks noChangeArrowheads="1"/>
              </p:cNvSpPr>
              <p:nvPr userDrawn="1"/>
            </p:nvSpPr>
            <p:spPr bwMode="ltGray">
              <a:xfrm rot="1525830">
                <a:off x="1009" y="3497"/>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36" name="Rectangle 47"/>
              <p:cNvSpPr>
                <a:spLocks noChangeArrowheads="1"/>
              </p:cNvSpPr>
              <p:nvPr userDrawn="1"/>
            </p:nvSpPr>
            <p:spPr bwMode="ltGray">
              <a:xfrm rot="1788117">
                <a:off x="990" y="3519"/>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37" name="Rectangle 48"/>
              <p:cNvSpPr>
                <a:spLocks noChangeArrowheads="1"/>
              </p:cNvSpPr>
              <p:nvPr userDrawn="1"/>
            </p:nvSpPr>
            <p:spPr bwMode="ltGray">
              <a:xfrm rot="1788117">
                <a:off x="969" y="3544"/>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38" name="Rectangle 49"/>
              <p:cNvSpPr>
                <a:spLocks noChangeArrowheads="1"/>
              </p:cNvSpPr>
              <p:nvPr userDrawn="1"/>
            </p:nvSpPr>
            <p:spPr bwMode="ltGray">
              <a:xfrm rot="841630">
                <a:off x="1113" y="3355"/>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39" name="Rectangle 50"/>
              <p:cNvSpPr>
                <a:spLocks noChangeArrowheads="1"/>
              </p:cNvSpPr>
              <p:nvPr userDrawn="1"/>
            </p:nvSpPr>
            <p:spPr bwMode="ltGray">
              <a:xfrm rot="841630">
                <a:off x="1100" y="3378"/>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40" name="Rectangle 51"/>
              <p:cNvSpPr>
                <a:spLocks noChangeArrowheads="1"/>
              </p:cNvSpPr>
              <p:nvPr userDrawn="1"/>
            </p:nvSpPr>
            <p:spPr bwMode="ltGray">
              <a:xfrm rot="1308689">
                <a:off x="1086" y="3404"/>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41" name="Rectangle 52"/>
              <p:cNvSpPr>
                <a:spLocks noChangeArrowheads="1"/>
              </p:cNvSpPr>
              <p:nvPr userDrawn="1"/>
            </p:nvSpPr>
            <p:spPr bwMode="ltGray">
              <a:xfrm rot="1308689">
                <a:off x="1064" y="3425"/>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42" name="Rectangle 53"/>
              <p:cNvSpPr>
                <a:spLocks noChangeArrowheads="1"/>
              </p:cNvSpPr>
              <p:nvPr userDrawn="1"/>
            </p:nvSpPr>
            <p:spPr bwMode="ltGray">
              <a:xfrm rot="469913">
                <a:off x="1172" y="3225"/>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43" name="Rectangle 54"/>
              <p:cNvSpPr>
                <a:spLocks noChangeArrowheads="1"/>
              </p:cNvSpPr>
              <p:nvPr userDrawn="1"/>
            </p:nvSpPr>
            <p:spPr bwMode="ltGray">
              <a:xfrm rot="559869">
                <a:off x="1162" y="3250"/>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44" name="Rectangle 55"/>
              <p:cNvSpPr>
                <a:spLocks noChangeArrowheads="1"/>
              </p:cNvSpPr>
              <p:nvPr userDrawn="1"/>
            </p:nvSpPr>
            <p:spPr bwMode="ltGray">
              <a:xfrm rot="734079">
                <a:off x="1154" y="3276"/>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45" name="Rectangle 56"/>
              <p:cNvSpPr>
                <a:spLocks noChangeArrowheads="1"/>
              </p:cNvSpPr>
              <p:nvPr userDrawn="1"/>
            </p:nvSpPr>
            <p:spPr bwMode="ltGray">
              <a:xfrm rot="734079">
                <a:off x="1141" y="3304"/>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46" name="Rectangle 57"/>
              <p:cNvSpPr>
                <a:spLocks noChangeArrowheads="1"/>
              </p:cNvSpPr>
              <p:nvPr userDrawn="1"/>
            </p:nvSpPr>
            <p:spPr bwMode="ltGray">
              <a:xfrm rot="-293905">
                <a:off x="1211" y="3096"/>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47" name="Rectangle 58"/>
              <p:cNvSpPr>
                <a:spLocks noChangeArrowheads="1"/>
              </p:cNvSpPr>
              <p:nvPr userDrawn="1"/>
            </p:nvSpPr>
            <p:spPr bwMode="ltGray">
              <a:xfrm rot="-8">
                <a:off x="1201" y="3122"/>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48" name="Rectangle 59"/>
              <p:cNvSpPr>
                <a:spLocks noChangeArrowheads="1"/>
              </p:cNvSpPr>
              <p:nvPr userDrawn="1"/>
            </p:nvSpPr>
            <p:spPr bwMode="ltGray">
              <a:xfrm rot="-8">
                <a:off x="1200" y="3147"/>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49" name="Rectangle 60"/>
              <p:cNvSpPr>
                <a:spLocks noChangeArrowheads="1"/>
              </p:cNvSpPr>
              <p:nvPr userDrawn="1"/>
            </p:nvSpPr>
            <p:spPr bwMode="ltGray">
              <a:xfrm rot="214188">
                <a:off x="1189" y="3173"/>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50" name="Rectangle 61"/>
              <p:cNvSpPr>
                <a:spLocks noChangeArrowheads="1"/>
              </p:cNvSpPr>
              <p:nvPr userDrawn="1"/>
            </p:nvSpPr>
            <p:spPr bwMode="ltGray">
              <a:xfrm rot="-682388">
                <a:off x="1219" y="2965"/>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51" name="Rectangle 62"/>
              <p:cNvSpPr>
                <a:spLocks noChangeArrowheads="1"/>
              </p:cNvSpPr>
              <p:nvPr userDrawn="1"/>
            </p:nvSpPr>
            <p:spPr bwMode="ltGray">
              <a:xfrm rot="-480400">
                <a:off x="1220" y="2991"/>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52" name="Rectangle 63"/>
              <p:cNvSpPr>
                <a:spLocks noChangeArrowheads="1"/>
              </p:cNvSpPr>
              <p:nvPr userDrawn="1"/>
            </p:nvSpPr>
            <p:spPr bwMode="ltGray">
              <a:xfrm rot="-480400">
                <a:off x="1220" y="3015"/>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53" name="Rectangle 64"/>
              <p:cNvSpPr>
                <a:spLocks noChangeArrowheads="1"/>
              </p:cNvSpPr>
              <p:nvPr userDrawn="1"/>
            </p:nvSpPr>
            <p:spPr bwMode="ltGray">
              <a:xfrm rot="-270546">
                <a:off x="1219" y="3041"/>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54" name="Rectangle 65"/>
              <p:cNvSpPr>
                <a:spLocks noChangeArrowheads="1"/>
              </p:cNvSpPr>
              <p:nvPr userDrawn="1"/>
            </p:nvSpPr>
            <p:spPr bwMode="ltGray">
              <a:xfrm rot="-1132286">
                <a:off x="1207" y="2843"/>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55" name="Rectangle 66"/>
              <p:cNvSpPr>
                <a:spLocks noChangeArrowheads="1"/>
              </p:cNvSpPr>
              <p:nvPr userDrawn="1"/>
            </p:nvSpPr>
            <p:spPr bwMode="ltGray">
              <a:xfrm rot="-969272">
                <a:off x="1213" y="2864"/>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56" name="Rectangle 67"/>
              <p:cNvSpPr>
                <a:spLocks noChangeArrowheads="1"/>
              </p:cNvSpPr>
              <p:nvPr userDrawn="1"/>
            </p:nvSpPr>
            <p:spPr bwMode="ltGray">
              <a:xfrm rot="-969272">
                <a:off x="1216" y="2888"/>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57" name="Rectangle 68"/>
              <p:cNvSpPr>
                <a:spLocks noChangeArrowheads="1"/>
              </p:cNvSpPr>
              <p:nvPr userDrawn="1"/>
            </p:nvSpPr>
            <p:spPr bwMode="ltGray">
              <a:xfrm rot="-806259">
                <a:off x="1219" y="2915"/>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58" name="Rectangle 69"/>
              <p:cNvSpPr>
                <a:spLocks noChangeArrowheads="1"/>
              </p:cNvSpPr>
              <p:nvPr userDrawn="1"/>
            </p:nvSpPr>
            <p:spPr bwMode="ltGray">
              <a:xfrm rot="-1543941">
                <a:off x="1165" y="2727"/>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59" name="Rectangle 70"/>
              <p:cNvSpPr>
                <a:spLocks noChangeArrowheads="1"/>
              </p:cNvSpPr>
              <p:nvPr userDrawn="1"/>
            </p:nvSpPr>
            <p:spPr bwMode="ltGray">
              <a:xfrm rot="-1341953">
                <a:off x="1176" y="2752"/>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60" name="Rectangle 71"/>
              <p:cNvSpPr>
                <a:spLocks noChangeArrowheads="1"/>
              </p:cNvSpPr>
              <p:nvPr userDrawn="1"/>
            </p:nvSpPr>
            <p:spPr bwMode="ltGray">
              <a:xfrm rot="-1341953">
                <a:off x="1184" y="2775"/>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61" name="Rectangle 72"/>
              <p:cNvSpPr>
                <a:spLocks noChangeArrowheads="1"/>
              </p:cNvSpPr>
              <p:nvPr userDrawn="1"/>
            </p:nvSpPr>
            <p:spPr bwMode="ltGray">
              <a:xfrm rot="-1341953">
                <a:off x="1194" y="2795"/>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62" name="Rectangle 73"/>
              <p:cNvSpPr>
                <a:spLocks noChangeArrowheads="1"/>
              </p:cNvSpPr>
              <p:nvPr userDrawn="1"/>
            </p:nvSpPr>
            <p:spPr bwMode="ltGray">
              <a:xfrm rot="-1928746">
                <a:off x="1101" y="2628"/>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63" name="Rectangle 74"/>
              <p:cNvSpPr>
                <a:spLocks noChangeArrowheads="1"/>
              </p:cNvSpPr>
              <p:nvPr userDrawn="1"/>
            </p:nvSpPr>
            <p:spPr bwMode="ltGray">
              <a:xfrm rot="-1844175">
                <a:off x="1114" y="2645"/>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64" name="Rectangle 75"/>
              <p:cNvSpPr>
                <a:spLocks noChangeArrowheads="1"/>
              </p:cNvSpPr>
              <p:nvPr userDrawn="1"/>
            </p:nvSpPr>
            <p:spPr bwMode="ltGray">
              <a:xfrm rot="-1752383">
                <a:off x="1129" y="2667"/>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65" name="Rectangle 76"/>
              <p:cNvSpPr>
                <a:spLocks noChangeArrowheads="1"/>
              </p:cNvSpPr>
              <p:nvPr userDrawn="1"/>
            </p:nvSpPr>
            <p:spPr bwMode="ltGray">
              <a:xfrm rot="-1752383">
                <a:off x="1142" y="2684"/>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66" name="Rectangle 77"/>
              <p:cNvSpPr>
                <a:spLocks noChangeArrowheads="1"/>
              </p:cNvSpPr>
              <p:nvPr userDrawn="1"/>
            </p:nvSpPr>
            <p:spPr bwMode="ltGray">
              <a:xfrm rot="-2466736">
                <a:off x="1014" y="2538"/>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67" name="Rectangle 78"/>
              <p:cNvSpPr>
                <a:spLocks noChangeArrowheads="1"/>
              </p:cNvSpPr>
              <p:nvPr userDrawn="1"/>
            </p:nvSpPr>
            <p:spPr bwMode="ltGray">
              <a:xfrm rot="-2466736">
                <a:off x="1035" y="2557"/>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68" name="Rectangle 79"/>
              <p:cNvSpPr>
                <a:spLocks noChangeArrowheads="1"/>
              </p:cNvSpPr>
              <p:nvPr userDrawn="1"/>
            </p:nvSpPr>
            <p:spPr bwMode="ltGray">
              <a:xfrm rot="-2466736">
                <a:off x="1050" y="2574"/>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69" name="Rectangle 80"/>
              <p:cNvSpPr>
                <a:spLocks noChangeArrowheads="1"/>
              </p:cNvSpPr>
              <p:nvPr userDrawn="1"/>
            </p:nvSpPr>
            <p:spPr bwMode="ltGray">
              <a:xfrm rot="-2342866">
                <a:off x="1068" y="2590"/>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70" name="Freeform 81"/>
              <p:cNvSpPr>
                <a:spLocks/>
              </p:cNvSpPr>
              <p:nvPr userDrawn="1"/>
            </p:nvSpPr>
            <p:spPr bwMode="ltGray">
              <a:xfrm>
                <a:off x="486" y="2563"/>
                <a:ext cx="180" cy="151"/>
              </a:xfrm>
              <a:custGeom>
                <a:avLst/>
                <a:gdLst>
                  <a:gd name="T0" fmla="*/ 0 w 180"/>
                  <a:gd name="T1" fmla="*/ 144 h 151"/>
                  <a:gd name="T2" fmla="*/ 28 w 180"/>
                  <a:gd name="T3" fmla="*/ 147 h 151"/>
                  <a:gd name="T4" fmla="*/ 64 w 180"/>
                  <a:gd name="T5" fmla="*/ 46 h 151"/>
                  <a:gd name="T6" fmla="*/ 94 w 180"/>
                  <a:gd name="T7" fmla="*/ 151 h 151"/>
                  <a:gd name="T8" fmla="*/ 129 w 180"/>
                  <a:gd name="T9" fmla="*/ 151 h 151"/>
                  <a:gd name="T10" fmla="*/ 180 w 180"/>
                  <a:gd name="T11" fmla="*/ 9 h 151"/>
                  <a:gd name="T12" fmla="*/ 148 w 180"/>
                  <a:gd name="T13" fmla="*/ 10 h 151"/>
                  <a:gd name="T14" fmla="*/ 112 w 180"/>
                  <a:gd name="T15" fmla="*/ 112 h 151"/>
                  <a:gd name="T16" fmla="*/ 79 w 180"/>
                  <a:gd name="T17" fmla="*/ 0 h 151"/>
                  <a:gd name="T18" fmla="*/ 48 w 180"/>
                  <a:gd name="T19" fmla="*/ 0 h 151"/>
                  <a:gd name="T20" fmla="*/ 0 w 180"/>
                  <a:gd name="T21" fmla="*/ 144 h 15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80" h="151">
                    <a:moveTo>
                      <a:pt x="0" y="144"/>
                    </a:moveTo>
                    <a:lnTo>
                      <a:pt x="28" y="147"/>
                    </a:lnTo>
                    <a:lnTo>
                      <a:pt x="64" y="46"/>
                    </a:lnTo>
                    <a:lnTo>
                      <a:pt x="94" y="151"/>
                    </a:lnTo>
                    <a:lnTo>
                      <a:pt x="129" y="151"/>
                    </a:lnTo>
                    <a:lnTo>
                      <a:pt x="180" y="9"/>
                    </a:lnTo>
                    <a:lnTo>
                      <a:pt x="148" y="10"/>
                    </a:lnTo>
                    <a:lnTo>
                      <a:pt x="112" y="112"/>
                    </a:lnTo>
                    <a:lnTo>
                      <a:pt x="79" y="0"/>
                    </a:lnTo>
                    <a:lnTo>
                      <a:pt x="48" y="0"/>
                    </a:lnTo>
                    <a:lnTo>
                      <a:pt x="0" y="144"/>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71" name="Rectangle 82"/>
              <p:cNvSpPr>
                <a:spLocks noChangeArrowheads="1"/>
              </p:cNvSpPr>
              <p:nvPr userDrawn="1"/>
            </p:nvSpPr>
            <p:spPr bwMode="ltGray">
              <a:xfrm rot="6575641">
                <a:off x="-217" y="3138"/>
                <a:ext cx="122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72" name="Rectangle 83"/>
              <p:cNvSpPr>
                <a:spLocks noChangeArrowheads="1"/>
              </p:cNvSpPr>
              <p:nvPr userDrawn="1"/>
            </p:nvSpPr>
            <p:spPr bwMode="ltGray">
              <a:xfrm rot="238799">
                <a:off x="4" y="3146"/>
                <a:ext cx="103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73" name="Rectangle 84"/>
              <p:cNvSpPr>
                <a:spLocks noChangeArrowheads="1"/>
              </p:cNvSpPr>
              <p:nvPr userDrawn="1"/>
            </p:nvSpPr>
            <p:spPr bwMode="ltGray">
              <a:xfrm rot="-2957028">
                <a:off x="907" y="2472"/>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74" name="Rectangle 85"/>
              <p:cNvSpPr>
                <a:spLocks noChangeArrowheads="1"/>
              </p:cNvSpPr>
              <p:nvPr userDrawn="1"/>
            </p:nvSpPr>
            <p:spPr bwMode="ltGray">
              <a:xfrm rot="-2957028">
                <a:off x="930" y="2486"/>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75" name="Rectangle 86"/>
              <p:cNvSpPr>
                <a:spLocks noChangeArrowheads="1"/>
              </p:cNvSpPr>
              <p:nvPr userDrawn="1"/>
            </p:nvSpPr>
            <p:spPr bwMode="ltGray">
              <a:xfrm rot="-2957028">
                <a:off x="954" y="2497"/>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76" name="Rectangle 87"/>
              <p:cNvSpPr>
                <a:spLocks noChangeArrowheads="1"/>
              </p:cNvSpPr>
              <p:nvPr userDrawn="1"/>
            </p:nvSpPr>
            <p:spPr bwMode="ltGray">
              <a:xfrm rot="-2661033">
                <a:off x="974" y="2509"/>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77" name="Rectangle 88"/>
              <p:cNvSpPr>
                <a:spLocks noChangeArrowheads="1"/>
              </p:cNvSpPr>
              <p:nvPr userDrawn="1"/>
            </p:nvSpPr>
            <p:spPr bwMode="ltGray">
              <a:xfrm rot="-3638503">
                <a:off x="788" y="2426"/>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78" name="Rectangle 89"/>
              <p:cNvSpPr>
                <a:spLocks noChangeArrowheads="1"/>
              </p:cNvSpPr>
              <p:nvPr userDrawn="1"/>
            </p:nvSpPr>
            <p:spPr bwMode="ltGray">
              <a:xfrm rot="-3638503">
                <a:off x="815" y="2434"/>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79" name="Rectangle 90"/>
              <p:cNvSpPr>
                <a:spLocks noChangeArrowheads="1"/>
              </p:cNvSpPr>
              <p:nvPr userDrawn="1"/>
            </p:nvSpPr>
            <p:spPr bwMode="ltGray">
              <a:xfrm rot="-3514633">
                <a:off x="837" y="2440"/>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80" name="Rectangle 91"/>
              <p:cNvSpPr>
                <a:spLocks noChangeArrowheads="1"/>
              </p:cNvSpPr>
              <p:nvPr userDrawn="1"/>
            </p:nvSpPr>
            <p:spPr bwMode="ltGray">
              <a:xfrm rot="-3220799">
                <a:off x="862" y="2452"/>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81" name="Rectangle 92"/>
              <p:cNvSpPr>
                <a:spLocks noChangeArrowheads="1"/>
              </p:cNvSpPr>
              <p:nvPr userDrawn="1"/>
            </p:nvSpPr>
            <p:spPr bwMode="ltGray">
              <a:xfrm rot="-4338250">
                <a:off x="649" y="2396"/>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82" name="Rectangle 93"/>
              <p:cNvSpPr>
                <a:spLocks noChangeArrowheads="1"/>
              </p:cNvSpPr>
              <p:nvPr userDrawn="1"/>
            </p:nvSpPr>
            <p:spPr bwMode="ltGray">
              <a:xfrm rot="-4250359">
                <a:off x="677" y="2402"/>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83" name="Rectangle 94"/>
              <p:cNvSpPr>
                <a:spLocks noChangeArrowheads="1"/>
              </p:cNvSpPr>
              <p:nvPr userDrawn="1"/>
            </p:nvSpPr>
            <p:spPr bwMode="ltGray">
              <a:xfrm rot="-4250359">
                <a:off x="708" y="2406"/>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84" name="Rectangle 95"/>
              <p:cNvSpPr>
                <a:spLocks noChangeArrowheads="1"/>
              </p:cNvSpPr>
              <p:nvPr userDrawn="1"/>
            </p:nvSpPr>
            <p:spPr bwMode="ltGray">
              <a:xfrm rot="-3989246">
                <a:off x="738" y="2410"/>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85" name="Rectangle 96"/>
              <p:cNvSpPr>
                <a:spLocks noChangeArrowheads="1"/>
              </p:cNvSpPr>
              <p:nvPr userDrawn="1"/>
            </p:nvSpPr>
            <p:spPr bwMode="ltGray">
              <a:xfrm rot="-4862215">
                <a:off x="503" y="2394"/>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86" name="Rectangle 97"/>
              <p:cNvSpPr>
                <a:spLocks noChangeArrowheads="1"/>
              </p:cNvSpPr>
              <p:nvPr userDrawn="1"/>
            </p:nvSpPr>
            <p:spPr bwMode="ltGray">
              <a:xfrm rot="-4673370">
                <a:off x="534" y="2392"/>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87" name="Rectangle 98"/>
              <p:cNvSpPr>
                <a:spLocks noChangeArrowheads="1"/>
              </p:cNvSpPr>
              <p:nvPr userDrawn="1"/>
            </p:nvSpPr>
            <p:spPr bwMode="ltGray">
              <a:xfrm rot="-4646721">
                <a:off x="563" y="2390"/>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88" name="Rectangle 99"/>
              <p:cNvSpPr>
                <a:spLocks noChangeArrowheads="1"/>
              </p:cNvSpPr>
              <p:nvPr userDrawn="1"/>
            </p:nvSpPr>
            <p:spPr bwMode="ltGray">
              <a:xfrm rot="-4580623">
                <a:off x="595" y="2390"/>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89" name="Rectangle 100"/>
              <p:cNvSpPr>
                <a:spLocks noChangeArrowheads="1"/>
              </p:cNvSpPr>
              <p:nvPr userDrawn="1"/>
            </p:nvSpPr>
            <p:spPr bwMode="ltGray">
              <a:xfrm rot="-5195129">
                <a:off x="355" y="2414"/>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90" name="Rectangle 101"/>
              <p:cNvSpPr>
                <a:spLocks noChangeArrowheads="1"/>
              </p:cNvSpPr>
              <p:nvPr userDrawn="1"/>
            </p:nvSpPr>
            <p:spPr bwMode="ltGray">
              <a:xfrm rot="-5360484">
                <a:off x="385" y="2408"/>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91" name="Rectangle 102"/>
              <p:cNvSpPr>
                <a:spLocks noChangeArrowheads="1"/>
              </p:cNvSpPr>
              <p:nvPr userDrawn="1"/>
            </p:nvSpPr>
            <p:spPr bwMode="ltGray">
              <a:xfrm rot="-5288939">
                <a:off x="419" y="2404"/>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92" name="Rectangle 103"/>
              <p:cNvSpPr>
                <a:spLocks noChangeArrowheads="1"/>
              </p:cNvSpPr>
              <p:nvPr userDrawn="1"/>
            </p:nvSpPr>
            <p:spPr bwMode="ltGray">
              <a:xfrm rot="-5164854">
                <a:off x="449" y="2400"/>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93" name="Rectangle 104"/>
              <p:cNvSpPr>
                <a:spLocks noChangeArrowheads="1"/>
              </p:cNvSpPr>
              <p:nvPr userDrawn="1"/>
            </p:nvSpPr>
            <p:spPr bwMode="ltGray">
              <a:xfrm rot="-6132163">
                <a:off x="206" y="2458"/>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94" name="Rectangle 105"/>
              <p:cNvSpPr>
                <a:spLocks noChangeArrowheads="1"/>
              </p:cNvSpPr>
              <p:nvPr userDrawn="1"/>
            </p:nvSpPr>
            <p:spPr bwMode="ltGray">
              <a:xfrm rot="-6220433">
                <a:off x="237" y="2448"/>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95" name="Rectangle 106"/>
              <p:cNvSpPr>
                <a:spLocks noChangeArrowheads="1"/>
              </p:cNvSpPr>
              <p:nvPr userDrawn="1"/>
            </p:nvSpPr>
            <p:spPr bwMode="ltGray">
              <a:xfrm rot="-6110943">
                <a:off x="266" y="2438"/>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96" name="Rectangle 107"/>
              <p:cNvSpPr>
                <a:spLocks noChangeArrowheads="1"/>
              </p:cNvSpPr>
              <p:nvPr userDrawn="1"/>
            </p:nvSpPr>
            <p:spPr bwMode="ltGray">
              <a:xfrm rot="-5919570">
                <a:off x="293" y="2426"/>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97" name="Rectangle 108"/>
              <p:cNvSpPr>
                <a:spLocks noChangeArrowheads="1"/>
              </p:cNvSpPr>
              <p:nvPr userDrawn="1"/>
            </p:nvSpPr>
            <p:spPr bwMode="ltGray">
              <a:xfrm rot="-7376291">
                <a:off x="6" y="2548"/>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98" name="Rectangle 109"/>
              <p:cNvSpPr>
                <a:spLocks noChangeArrowheads="1"/>
              </p:cNvSpPr>
              <p:nvPr userDrawn="1"/>
            </p:nvSpPr>
            <p:spPr bwMode="ltGray">
              <a:xfrm rot="-7168347">
                <a:off x="65" y="2516"/>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99" name="Rectangle 110"/>
              <p:cNvSpPr>
                <a:spLocks noChangeArrowheads="1"/>
              </p:cNvSpPr>
              <p:nvPr userDrawn="1"/>
            </p:nvSpPr>
            <p:spPr bwMode="ltGray">
              <a:xfrm rot="-6802416">
                <a:off x="92" y="2502"/>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00" name="Rectangle 111"/>
              <p:cNvSpPr>
                <a:spLocks noChangeArrowheads="1"/>
              </p:cNvSpPr>
              <p:nvPr userDrawn="1"/>
            </p:nvSpPr>
            <p:spPr bwMode="ltGray">
              <a:xfrm rot="-6802416">
                <a:off x="119" y="2492"/>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01" name="Rectangle 112"/>
              <p:cNvSpPr>
                <a:spLocks noChangeArrowheads="1"/>
              </p:cNvSpPr>
              <p:nvPr userDrawn="1"/>
            </p:nvSpPr>
            <p:spPr bwMode="ltGray">
              <a:xfrm rot="-6457704">
                <a:off x="150" y="2478"/>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02" name="Rectangle 113"/>
              <p:cNvSpPr>
                <a:spLocks noChangeArrowheads="1"/>
              </p:cNvSpPr>
              <p:nvPr userDrawn="1"/>
            </p:nvSpPr>
            <p:spPr bwMode="ltGray">
              <a:xfrm rot="-1876771">
                <a:off x="0" y="3363"/>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03" name="Rectangle 114"/>
              <p:cNvSpPr>
                <a:spLocks noChangeArrowheads="1"/>
              </p:cNvSpPr>
              <p:nvPr userDrawn="1"/>
            </p:nvSpPr>
            <p:spPr bwMode="ltGray">
              <a:xfrm rot="3283992">
                <a:off x="511" y="3478"/>
                <a:ext cx="242"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04" name="Rectangle 115"/>
              <p:cNvSpPr>
                <a:spLocks noChangeArrowheads="1"/>
              </p:cNvSpPr>
              <p:nvPr userDrawn="1"/>
            </p:nvSpPr>
            <p:spPr bwMode="ltGray">
              <a:xfrm rot="3283992">
                <a:off x="35" y="2798"/>
                <a:ext cx="242"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05" name="Rectangle 116"/>
              <p:cNvSpPr>
                <a:spLocks noChangeArrowheads="1"/>
              </p:cNvSpPr>
              <p:nvPr userDrawn="1"/>
            </p:nvSpPr>
            <p:spPr bwMode="ltGray">
              <a:xfrm rot="-1876771">
                <a:off x="700" y="2851"/>
                <a:ext cx="317"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06" name="Rectangle 117"/>
              <p:cNvSpPr>
                <a:spLocks noChangeArrowheads="1"/>
              </p:cNvSpPr>
              <p:nvPr userDrawn="1"/>
            </p:nvSpPr>
            <p:spPr bwMode="ltGray">
              <a:xfrm rot="5908516">
                <a:off x="200" y="3915"/>
                <a:ext cx="138"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07" name="Rectangle 118"/>
              <p:cNvSpPr>
                <a:spLocks noChangeArrowheads="1"/>
              </p:cNvSpPr>
              <p:nvPr userDrawn="1"/>
            </p:nvSpPr>
            <p:spPr bwMode="ltGray">
              <a:xfrm rot="6683973">
                <a:off x="45" y="3915"/>
                <a:ext cx="144"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08" name="Rectangle 119"/>
              <p:cNvSpPr>
                <a:spLocks noChangeArrowheads="1"/>
              </p:cNvSpPr>
              <p:nvPr userDrawn="1"/>
            </p:nvSpPr>
            <p:spPr bwMode="ltGray">
              <a:xfrm rot="5245609">
                <a:off x="361" y="3893"/>
                <a:ext cx="132"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09" name="Rectangle 120"/>
              <p:cNvSpPr>
                <a:spLocks noChangeArrowheads="1"/>
              </p:cNvSpPr>
              <p:nvPr userDrawn="1"/>
            </p:nvSpPr>
            <p:spPr bwMode="ltGray">
              <a:xfrm rot="4500520">
                <a:off x="522" y="3847"/>
                <a:ext cx="132"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10" name="Rectangle 121"/>
              <p:cNvSpPr>
                <a:spLocks noChangeArrowheads="1"/>
              </p:cNvSpPr>
              <p:nvPr userDrawn="1"/>
            </p:nvSpPr>
            <p:spPr bwMode="ltGray">
              <a:xfrm rot="3805227">
                <a:off x="670" y="3778"/>
                <a:ext cx="132"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11" name="Rectangle 122"/>
              <p:cNvSpPr>
                <a:spLocks noChangeArrowheads="1"/>
              </p:cNvSpPr>
              <p:nvPr userDrawn="1"/>
            </p:nvSpPr>
            <p:spPr bwMode="ltGray">
              <a:xfrm rot="3060138">
                <a:off x="813" y="3688"/>
                <a:ext cx="132"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12" name="Rectangle 123"/>
              <p:cNvSpPr>
                <a:spLocks noChangeArrowheads="1"/>
              </p:cNvSpPr>
              <p:nvPr userDrawn="1"/>
            </p:nvSpPr>
            <p:spPr bwMode="ltGray">
              <a:xfrm rot="2090281">
                <a:off x="938" y="3582"/>
                <a:ext cx="132"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13" name="Rectangle 124"/>
              <p:cNvSpPr>
                <a:spLocks noChangeArrowheads="1"/>
              </p:cNvSpPr>
              <p:nvPr userDrawn="1"/>
            </p:nvSpPr>
            <p:spPr bwMode="ltGray">
              <a:xfrm rot="-7168347">
                <a:off x="-18" y="2506"/>
                <a:ext cx="132"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14" name="Rectangle 125"/>
              <p:cNvSpPr>
                <a:spLocks noChangeArrowheads="1"/>
              </p:cNvSpPr>
              <p:nvPr userDrawn="1"/>
            </p:nvSpPr>
            <p:spPr bwMode="ltGray">
              <a:xfrm rot="-6406501">
                <a:off x="136" y="2433"/>
                <a:ext cx="132"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15" name="Rectangle 126"/>
              <p:cNvSpPr>
                <a:spLocks noChangeArrowheads="1"/>
              </p:cNvSpPr>
              <p:nvPr userDrawn="1"/>
            </p:nvSpPr>
            <p:spPr bwMode="ltGray">
              <a:xfrm rot="-4970620">
                <a:off x="447" y="2364"/>
                <a:ext cx="138"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16" name="Rectangle 127"/>
              <p:cNvSpPr>
                <a:spLocks noChangeArrowheads="1"/>
              </p:cNvSpPr>
              <p:nvPr userDrawn="1"/>
            </p:nvSpPr>
            <p:spPr bwMode="ltGray">
              <a:xfrm rot="-4298502">
                <a:off x="597" y="2360"/>
                <a:ext cx="150"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17" name="Rectangle 128"/>
              <p:cNvSpPr>
                <a:spLocks noChangeArrowheads="1"/>
              </p:cNvSpPr>
              <p:nvPr userDrawn="1"/>
            </p:nvSpPr>
            <p:spPr bwMode="ltGray">
              <a:xfrm rot="-3676305">
                <a:off x="739" y="2386"/>
                <a:ext cx="15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18" name="Rectangle 129"/>
              <p:cNvSpPr>
                <a:spLocks noChangeArrowheads="1"/>
              </p:cNvSpPr>
              <p:nvPr userDrawn="1"/>
            </p:nvSpPr>
            <p:spPr bwMode="ltGray">
              <a:xfrm rot="-3188616">
                <a:off x="869" y="2430"/>
                <a:ext cx="167"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19" name="Rectangle 130"/>
              <p:cNvSpPr>
                <a:spLocks noChangeArrowheads="1"/>
              </p:cNvSpPr>
              <p:nvPr userDrawn="1"/>
            </p:nvSpPr>
            <p:spPr bwMode="ltGray">
              <a:xfrm rot="-2610246">
                <a:off x="984" y="2497"/>
                <a:ext cx="167"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20" name="Rectangle 131"/>
              <p:cNvSpPr>
                <a:spLocks noChangeArrowheads="1"/>
              </p:cNvSpPr>
              <p:nvPr userDrawn="1"/>
            </p:nvSpPr>
            <p:spPr bwMode="ltGray">
              <a:xfrm rot="-2190008">
                <a:off x="1075" y="2585"/>
                <a:ext cx="17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21" name="Rectangle 132"/>
              <p:cNvSpPr>
                <a:spLocks noChangeArrowheads="1"/>
              </p:cNvSpPr>
              <p:nvPr userDrawn="1"/>
            </p:nvSpPr>
            <p:spPr bwMode="ltGray">
              <a:xfrm rot="-1728558">
                <a:off x="1147" y="2688"/>
                <a:ext cx="167"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22" name="Rectangle 133"/>
              <p:cNvSpPr>
                <a:spLocks noChangeArrowheads="1"/>
              </p:cNvSpPr>
              <p:nvPr userDrawn="1"/>
            </p:nvSpPr>
            <p:spPr bwMode="ltGray">
              <a:xfrm rot="-1172118">
                <a:off x="1198" y="2805"/>
                <a:ext cx="167"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23" name="Rectangle 134"/>
              <p:cNvSpPr>
                <a:spLocks noChangeArrowheads="1"/>
              </p:cNvSpPr>
              <p:nvPr userDrawn="1"/>
            </p:nvSpPr>
            <p:spPr bwMode="ltGray">
              <a:xfrm rot="-753845">
                <a:off x="1218" y="2930"/>
                <a:ext cx="167"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24" name="Rectangle 135"/>
              <p:cNvSpPr>
                <a:spLocks noChangeArrowheads="1"/>
              </p:cNvSpPr>
              <p:nvPr userDrawn="1"/>
            </p:nvSpPr>
            <p:spPr bwMode="ltGray">
              <a:xfrm rot="-287823">
                <a:off x="1213" y="3066"/>
                <a:ext cx="167"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25" name="Rectangle 136"/>
              <p:cNvSpPr>
                <a:spLocks noChangeArrowheads="1"/>
              </p:cNvSpPr>
              <p:nvPr userDrawn="1"/>
            </p:nvSpPr>
            <p:spPr bwMode="ltGray">
              <a:xfrm rot="696741">
                <a:off x="1126" y="3337"/>
                <a:ext cx="150"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26" name="Rectangle 137"/>
              <p:cNvSpPr>
                <a:spLocks noChangeArrowheads="1"/>
              </p:cNvSpPr>
              <p:nvPr userDrawn="1"/>
            </p:nvSpPr>
            <p:spPr bwMode="ltGray">
              <a:xfrm rot="1529990">
                <a:off x="1041" y="3465"/>
                <a:ext cx="140"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27" name="Freeform 138"/>
              <p:cNvSpPr>
                <a:spLocks/>
              </p:cNvSpPr>
              <p:nvPr userDrawn="1"/>
            </p:nvSpPr>
            <p:spPr bwMode="ltGray">
              <a:xfrm>
                <a:off x="850" y="3136"/>
                <a:ext cx="204" cy="120"/>
              </a:xfrm>
              <a:custGeom>
                <a:avLst/>
                <a:gdLst>
                  <a:gd name="T0" fmla="*/ 168 w 204"/>
                  <a:gd name="T1" fmla="*/ 120 h 120"/>
                  <a:gd name="T2" fmla="*/ 204 w 204"/>
                  <a:gd name="T3" fmla="*/ 12 h 120"/>
                  <a:gd name="T4" fmla="*/ 42 w 204"/>
                  <a:gd name="T5" fmla="*/ 0 h 120"/>
                  <a:gd name="T6" fmla="*/ 0 w 204"/>
                  <a:gd name="T7" fmla="*/ 108 h 120"/>
                  <a:gd name="T8" fmla="*/ 30 w 204"/>
                  <a:gd name="T9" fmla="*/ 114 h 120"/>
                  <a:gd name="T10" fmla="*/ 60 w 204"/>
                  <a:gd name="T11" fmla="*/ 30 h 120"/>
                  <a:gd name="T12" fmla="*/ 102 w 204"/>
                  <a:gd name="T13" fmla="*/ 36 h 120"/>
                  <a:gd name="T14" fmla="*/ 78 w 204"/>
                  <a:gd name="T15" fmla="*/ 108 h 120"/>
                  <a:gd name="T16" fmla="*/ 102 w 204"/>
                  <a:gd name="T17" fmla="*/ 108 h 120"/>
                  <a:gd name="T18" fmla="*/ 132 w 204"/>
                  <a:gd name="T19" fmla="*/ 36 h 120"/>
                  <a:gd name="T20" fmla="*/ 162 w 204"/>
                  <a:gd name="T21" fmla="*/ 36 h 120"/>
                  <a:gd name="T22" fmla="*/ 138 w 204"/>
                  <a:gd name="T23" fmla="*/ 114 h 120"/>
                  <a:gd name="T24" fmla="*/ 168 w 204"/>
                  <a:gd name="T25" fmla="*/ 120 h 12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04" h="120">
                    <a:moveTo>
                      <a:pt x="168" y="120"/>
                    </a:moveTo>
                    <a:lnTo>
                      <a:pt x="204" y="12"/>
                    </a:lnTo>
                    <a:lnTo>
                      <a:pt x="42" y="0"/>
                    </a:lnTo>
                    <a:lnTo>
                      <a:pt x="0" y="108"/>
                    </a:lnTo>
                    <a:lnTo>
                      <a:pt x="30" y="114"/>
                    </a:lnTo>
                    <a:lnTo>
                      <a:pt x="60" y="30"/>
                    </a:lnTo>
                    <a:lnTo>
                      <a:pt x="102" y="36"/>
                    </a:lnTo>
                    <a:lnTo>
                      <a:pt x="78" y="108"/>
                    </a:lnTo>
                    <a:lnTo>
                      <a:pt x="102" y="108"/>
                    </a:lnTo>
                    <a:lnTo>
                      <a:pt x="132" y="36"/>
                    </a:lnTo>
                    <a:lnTo>
                      <a:pt x="162" y="36"/>
                    </a:lnTo>
                    <a:lnTo>
                      <a:pt x="138" y="114"/>
                    </a:lnTo>
                    <a:lnTo>
                      <a:pt x="168" y="120"/>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28" name="Freeform 139"/>
              <p:cNvSpPr>
                <a:spLocks/>
              </p:cNvSpPr>
              <p:nvPr userDrawn="1"/>
            </p:nvSpPr>
            <p:spPr bwMode="ltGray">
              <a:xfrm>
                <a:off x="19" y="2722"/>
                <a:ext cx="90" cy="78"/>
              </a:xfrm>
              <a:custGeom>
                <a:avLst/>
                <a:gdLst>
                  <a:gd name="T0" fmla="*/ 66 w 90"/>
                  <a:gd name="T1" fmla="*/ 36 h 78"/>
                  <a:gd name="T2" fmla="*/ 66 w 90"/>
                  <a:gd name="T3" fmla="*/ 36 h 78"/>
                  <a:gd name="T4" fmla="*/ 18 w 90"/>
                  <a:gd name="T5" fmla="*/ 24 h 78"/>
                  <a:gd name="T6" fmla="*/ 0 w 90"/>
                  <a:gd name="T7" fmla="*/ 30 h 78"/>
                  <a:gd name="T8" fmla="*/ 36 w 90"/>
                  <a:gd name="T9" fmla="*/ 78 h 78"/>
                  <a:gd name="T10" fmla="*/ 48 w 90"/>
                  <a:gd name="T11" fmla="*/ 72 h 78"/>
                  <a:gd name="T12" fmla="*/ 24 w 90"/>
                  <a:gd name="T13" fmla="*/ 36 h 78"/>
                  <a:gd name="T14" fmla="*/ 24 w 90"/>
                  <a:gd name="T15" fmla="*/ 36 h 78"/>
                  <a:gd name="T16" fmla="*/ 72 w 90"/>
                  <a:gd name="T17" fmla="*/ 54 h 78"/>
                  <a:gd name="T18" fmla="*/ 90 w 90"/>
                  <a:gd name="T19" fmla="*/ 42 h 78"/>
                  <a:gd name="T20" fmla="*/ 54 w 90"/>
                  <a:gd name="T21" fmla="*/ 0 h 78"/>
                  <a:gd name="T22" fmla="*/ 42 w 90"/>
                  <a:gd name="T23" fmla="*/ 6 h 78"/>
                  <a:gd name="T24" fmla="*/ 66 w 90"/>
                  <a:gd name="T25" fmla="*/ 36 h 7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0" h="78">
                    <a:moveTo>
                      <a:pt x="66" y="36"/>
                    </a:moveTo>
                    <a:lnTo>
                      <a:pt x="66" y="36"/>
                    </a:lnTo>
                    <a:lnTo>
                      <a:pt x="18" y="24"/>
                    </a:lnTo>
                    <a:lnTo>
                      <a:pt x="0" y="30"/>
                    </a:lnTo>
                    <a:lnTo>
                      <a:pt x="36" y="78"/>
                    </a:lnTo>
                    <a:lnTo>
                      <a:pt x="48" y="72"/>
                    </a:lnTo>
                    <a:lnTo>
                      <a:pt x="24" y="36"/>
                    </a:lnTo>
                    <a:lnTo>
                      <a:pt x="72" y="54"/>
                    </a:lnTo>
                    <a:lnTo>
                      <a:pt x="90" y="42"/>
                    </a:lnTo>
                    <a:lnTo>
                      <a:pt x="54" y="0"/>
                    </a:lnTo>
                    <a:lnTo>
                      <a:pt x="42" y="6"/>
                    </a:lnTo>
                    <a:lnTo>
                      <a:pt x="66" y="36"/>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29" name="Freeform 140"/>
              <p:cNvSpPr>
                <a:spLocks/>
              </p:cNvSpPr>
              <p:nvPr userDrawn="1"/>
            </p:nvSpPr>
            <p:spPr bwMode="ltGray">
              <a:xfrm>
                <a:off x="97" y="2651"/>
                <a:ext cx="101" cy="89"/>
              </a:xfrm>
              <a:custGeom>
                <a:avLst/>
                <a:gdLst>
                  <a:gd name="T0" fmla="*/ 54 w 101"/>
                  <a:gd name="T1" fmla="*/ 89 h 89"/>
                  <a:gd name="T2" fmla="*/ 65 w 101"/>
                  <a:gd name="T3" fmla="*/ 83 h 89"/>
                  <a:gd name="T4" fmla="*/ 48 w 101"/>
                  <a:gd name="T5" fmla="*/ 35 h 89"/>
                  <a:gd name="T6" fmla="*/ 89 w 101"/>
                  <a:gd name="T7" fmla="*/ 65 h 89"/>
                  <a:gd name="T8" fmla="*/ 101 w 101"/>
                  <a:gd name="T9" fmla="*/ 59 h 89"/>
                  <a:gd name="T10" fmla="*/ 83 w 101"/>
                  <a:gd name="T11" fmla="*/ 0 h 89"/>
                  <a:gd name="T12" fmla="*/ 71 w 101"/>
                  <a:gd name="T13" fmla="*/ 12 h 89"/>
                  <a:gd name="T14" fmla="*/ 83 w 101"/>
                  <a:gd name="T15" fmla="*/ 41 h 89"/>
                  <a:gd name="T16" fmla="*/ 48 w 101"/>
                  <a:gd name="T17" fmla="*/ 23 h 89"/>
                  <a:gd name="T18" fmla="*/ 36 w 101"/>
                  <a:gd name="T19" fmla="*/ 29 h 89"/>
                  <a:gd name="T20" fmla="*/ 45 w 101"/>
                  <a:gd name="T21" fmla="*/ 68 h 89"/>
                  <a:gd name="T22" fmla="*/ 18 w 101"/>
                  <a:gd name="T23" fmla="*/ 41 h 89"/>
                  <a:gd name="T24" fmla="*/ 0 w 101"/>
                  <a:gd name="T25" fmla="*/ 53 h 89"/>
                  <a:gd name="T26" fmla="*/ 54 w 101"/>
                  <a:gd name="T27" fmla="*/ 89 h 8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1" h="89">
                    <a:moveTo>
                      <a:pt x="54" y="89"/>
                    </a:moveTo>
                    <a:lnTo>
                      <a:pt x="65" y="83"/>
                    </a:lnTo>
                    <a:lnTo>
                      <a:pt x="48" y="35"/>
                    </a:lnTo>
                    <a:lnTo>
                      <a:pt x="89" y="65"/>
                    </a:lnTo>
                    <a:lnTo>
                      <a:pt x="101" y="59"/>
                    </a:lnTo>
                    <a:lnTo>
                      <a:pt x="83" y="0"/>
                    </a:lnTo>
                    <a:lnTo>
                      <a:pt x="71" y="12"/>
                    </a:lnTo>
                    <a:lnTo>
                      <a:pt x="83" y="41"/>
                    </a:lnTo>
                    <a:lnTo>
                      <a:pt x="48" y="23"/>
                    </a:lnTo>
                    <a:lnTo>
                      <a:pt x="36" y="29"/>
                    </a:lnTo>
                    <a:lnTo>
                      <a:pt x="45" y="68"/>
                    </a:lnTo>
                    <a:lnTo>
                      <a:pt x="18" y="41"/>
                    </a:lnTo>
                    <a:lnTo>
                      <a:pt x="0" y="53"/>
                    </a:lnTo>
                    <a:lnTo>
                      <a:pt x="54" y="89"/>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30" name="Freeform 141"/>
              <p:cNvSpPr>
                <a:spLocks/>
              </p:cNvSpPr>
              <p:nvPr userDrawn="1"/>
            </p:nvSpPr>
            <p:spPr bwMode="ltGray">
              <a:xfrm>
                <a:off x="677" y="3502"/>
                <a:ext cx="83" cy="78"/>
              </a:xfrm>
              <a:custGeom>
                <a:avLst/>
                <a:gdLst>
                  <a:gd name="T0" fmla="*/ 36 w 83"/>
                  <a:gd name="T1" fmla="*/ 78 h 78"/>
                  <a:gd name="T2" fmla="*/ 83 w 83"/>
                  <a:gd name="T3" fmla="*/ 48 h 78"/>
                  <a:gd name="T4" fmla="*/ 54 w 83"/>
                  <a:gd name="T5" fmla="*/ 0 h 78"/>
                  <a:gd name="T6" fmla="*/ 0 w 83"/>
                  <a:gd name="T7" fmla="*/ 30 h 78"/>
                  <a:gd name="T8" fmla="*/ 6 w 83"/>
                  <a:gd name="T9" fmla="*/ 36 h 78"/>
                  <a:gd name="T10" fmla="*/ 42 w 83"/>
                  <a:gd name="T11" fmla="*/ 18 h 78"/>
                  <a:gd name="T12" fmla="*/ 54 w 83"/>
                  <a:gd name="T13" fmla="*/ 30 h 78"/>
                  <a:gd name="T14" fmla="*/ 24 w 83"/>
                  <a:gd name="T15" fmla="*/ 48 h 78"/>
                  <a:gd name="T16" fmla="*/ 30 w 83"/>
                  <a:gd name="T17" fmla="*/ 54 h 78"/>
                  <a:gd name="T18" fmla="*/ 60 w 83"/>
                  <a:gd name="T19" fmla="*/ 36 h 78"/>
                  <a:gd name="T20" fmla="*/ 66 w 83"/>
                  <a:gd name="T21" fmla="*/ 48 h 78"/>
                  <a:gd name="T22" fmla="*/ 30 w 83"/>
                  <a:gd name="T23" fmla="*/ 66 h 78"/>
                  <a:gd name="T24" fmla="*/ 36 w 83"/>
                  <a:gd name="T25" fmla="*/ 78 h 7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83" h="78">
                    <a:moveTo>
                      <a:pt x="36" y="78"/>
                    </a:moveTo>
                    <a:lnTo>
                      <a:pt x="83" y="48"/>
                    </a:lnTo>
                    <a:lnTo>
                      <a:pt x="54" y="0"/>
                    </a:lnTo>
                    <a:lnTo>
                      <a:pt x="0" y="30"/>
                    </a:lnTo>
                    <a:lnTo>
                      <a:pt x="6" y="36"/>
                    </a:lnTo>
                    <a:lnTo>
                      <a:pt x="42" y="18"/>
                    </a:lnTo>
                    <a:lnTo>
                      <a:pt x="54" y="30"/>
                    </a:lnTo>
                    <a:lnTo>
                      <a:pt x="24" y="48"/>
                    </a:lnTo>
                    <a:lnTo>
                      <a:pt x="30" y="54"/>
                    </a:lnTo>
                    <a:lnTo>
                      <a:pt x="60" y="36"/>
                    </a:lnTo>
                    <a:lnTo>
                      <a:pt x="66" y="48"/>
                    </a:lnTo>
                    <a:lnTo>
                      <a:pt x="30" y="66"/>
                    </a:lnTo>
                    <a:lnTo>
                      <a:pt x="36" y="78"/>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31" name="Freeform 142"/>
              <p:cNvSpPr>
                <a:spLocks/>
              </p:cNvSpPr>
              <p:nvPr userDrawn="1"/>
            </p:nvSpPr>
            <p:spPr bwMode="ltGray">
              <a:xfrm>
                <a:off x="940" y="2782"/>
                <a:ext cx="90" cy="72"/>
              </a:xfrm>
              <a:custGeom>
                <a:avLst/>
                <a:gdLst>
                  <a:gd name="T0" fmla="*/ 90 w 90"/>
                  <a:gd name="T1" fmla="*/ 30 h 72"/>
                  <a:gd name="T2" fmla="*/ 66 w 90"/>
                  <a:gd name="T3" fmla="*/ 0 h 72"/>
                  <a:gd name="T4" fmla="*/ 0 w 90"/>
                  <a:gd name="T5" fmla="*/ 36 h 72"/>
                  <a:gd name="T6" fmla="*/ 24 w 90"/>
                  <a:gd name="T7" fmla="*/ 72 h 72"/>
                  <a:gd name="T8" fmla="*/ 36 w 90"/>
                  <a:gd name="T9" fmla="*/ 66 h 72"/>
                  <a:gd name="T10" fmla="*/ 18 w 90"/>
                  <a:gd name="T11" fmla="*/ 42 h 72"/>
                  <a:gd name="T12" fmla="*/ 36 w 90"/>
                  <a:gd name="T13" fmla="*/ 30 h 72"/>
                  <a:gd name="T14" fmla="*/ 54 w 90"/>
                  <a:gd name="T15" fmla="*/ 54 h 72"/>
                  <a:gd name="T16" fmla="*/ 60 w 90"/>
                  <a:gd name="T17" fmla="*/ 48 h 72"/>
                  <a:gd name="T18" fmla="*/ 48 w 90"/>
                  <a:gd name="T19" fmla="*/ 24 h 72"/>
                  <a:gd name="T20" fmla="*/ 60 w 90"/>
                  <a:gd name="T21" fmla="*/ 12 h 72"/>
                  <a:gd name="T22" fmla="*/ 78 w 90"/>
                  <a:gd name="T23" fmla="*/ 42 h 72"/>
                  <a:gd name="T24" fmla="*/ 90 w 90"/>
                  <a:gd name="T25" fmla="*/ 30 h 7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0" h="72">
                    <a:moveTo>
                      <a:pt x="90" y="30"/>
                    </a:moveTo>
                    <a:lnTo>
                      <a:pt x="66" y="0"/>
                    </a:lnTo>
                    <a:lnTo>
                      <a:pt x="0" y="36"/>
                    </a:lnTo>
                    <a:lnTo>
                      <a:pt x="24" y="72"/>
                    </a:lnTo>
                    <a:lnTo>
                      <a:pt x="36" y="66"/>
                    </a:lnTo>
                    <a:lnTo>
                      <a:pt x="18" y="42"/>
                    </a:lnTo>
                    <a:lnTo>
                      <a:pt x="36" y="30"/>
                    </a:lnTo>
                    <a:lnTo>
                      <a:pt x="54" y="54"/>
                    </a:lnTo>
                    <a:lnTo>
                      <a:pt x="60" y="48"/>
                    </a:lnTo>
                    <a:lnTo>
                      <a:pt x="48" y="24"/>
                    </a:lnTo>
                    <a:lnTo>
                      <a:pt x="60" y="12"/>
                    </a:lnTo>
                    <a:lnTo>
                      <a:pt x="78" y="42"/>
                    </a:lnTo>
                    <a:lnTo>
                      <a:pt x="90" y="30"/>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32" name="Freeform 143"/>
              <p:cNvSpPr>
                <a:spLocks/>
              </p:cNvSpPr>
              <p:nvPr userDrawn="1"/>
            </p:nvSpPr>
            <p:spPr bwMode="ltGray">
              <a:xfrm>
                <a:off x="898" y="2716"/>
                <a:ext cx="90" cy="84"/>
              </a:xfrm>
              <a:custGeom>
                <a:avLst/>
                <a:gdLst>
                  <a:gd name="T0" fmla="*/ 42 w 90"/>
                  <a:gd name="T1" fmla="*/ 60 h 84"/>
                  <a:gd name="T2" fmla="*/ 42 w 90"/>
                  <a:gd name="T3" fmla="*/ 60 h 84"/>
                  <a:gd name="T4" fmla="*/ 72 w 90"/>
                  <a:gd name="T5" fmla="*/ 12 h 84"/>
                  <a:gd name="T6" fmla="*/ 66 w 90"/>
                  <a:gd name="T7" fmla="*/ 0 h 84"/>
                  <a:gd name="T8" fmla="*/ 0 w 90"/>
                  <a:gd name="T9" fmla="*/ 42 h 84"/>
                  <a:gd name="T10" fmla="*/ 6 w 90"/>
                  <a:gd name="T11" fmla="*/ 54 h 84"/>
                  <a:gd name="T12" fmla="*/ 54 w 90"/>
                  <a:gd name="T13" fmla="*/ 24 h 84"/>
                  <a:gd name="T14" fmla="*/ 54 w 90"/>
                  <a:gd name="T15" fmla="*/ 24 h 84"/>
                  <a:gd name="T16" fmla="*/ 18 w 90"/>
                  <a:gd name="T17" fmla="*/ 72 h 84"/>
                  <a:gd name="T18" fmla="*/ 24 w 90"/>
                  <a:gd name="T19" fmla="*/ 84 h 84"/>
                  <a:gd name="T20" fmla="*/ 90 w 90"/>
                  <a:gd name="T21" fmla="*/ 42 h 84"/>
                  <a:gd name="T22" fmla="*/ 84 w 90"/>
                  <a:gd name="T23" fmla="*/ 30 h 84"/>
                  <a:gd name="T24" fmla="*/ 42 w 90"/>
                  <a:gd name="T25" fmla="*/ 60 h 8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0" h="84">
                    <a:moveTo>
                      <a:pt x="42" y="60"/>
                    </a:moveTo>
                    <a:lnTo>
                      <a:pt x="42" y="60"/>
                    </a:lnTo>
                    <a:lnTo>
                      <a:pt x="72" y="12"/>
                    </a:lnTo>
                    <a:lnTo>
                      <a:pt x="66" y="0"/>
                    </a:lnTo>
                    <a:lnTo>
                      <a:pt x="0" y="42"/>
                    </a:lnTo>
                    <a:lnTo>
                      <a:pt x="6" y="54"/>
                    </a:lnTo>
                    <a:lnTo>
                      <a:pt x="54" y="24"/>
                    </a:lnTo>
                    <a:lnTo>
                      <a:pt x="18" y="72"/>
                    </a:lnTo>
                    <a:lnTo>
                      <a:pt x="24" y="84"/>
                    </a:lnTo>
                    <a:lnTo>
                      <a:pt x="90" y="42"/>
                    </a:lnTo>
                    <a:lnTo>
                      <a:pt x="84" y="30"/>
                    </a:lnTo>
                    <a:lnTo>
                      <a:pt x="42" y="60"/>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33" name="Freeform 144"/>
              <p:cNvSpPr>
                <a:spLocks/>
              </p:cNvSpPr>
              <p:nvPr userDrawn="1"/>
            </p:nvSpPr>
            <p:spPr bwMode="ltGray">
              <a:xfrm>
                <a:off x="7" y="3837"/>
                <a:ext cx="6" cy="12"/>
              </a:xfrm>
              <a:custGeom>
                <a:avLst/>
                <a:gdLst>
                  <a:gd name="T0" fmla="*/ 6 w 6"/>
                  <a:gd name="T1" fmla="*/ 0 h 12"/>
                  <a:gd name="T2" fmla="*/ 6 w 6"/>
                  <a:gd name="T3" fmla="*/ 0 h 12"/>
                  <a:gd name="T4" fmla="*/ 0 w 6"/>
                  <a:gd name="T5" fmla="*/ 0 h 12"/>
                  <a:gd name="T6" fmla="*/ 0 w 6"/>
                  <a:gd name="T7" fmla="*/ 0 h 12"/>
                  <a:gd name="T8" fmla="*/ 0 w 6"/>
                  <a:gd name="T9" fmla="*/ 12 h 12"/>
                  <a:gd name="T10" fmla="*/ 6 w 6"/>
                  <a:gd name="T11" fmla="*/ 0 h 12"/>
                  <a:gd name="T12" fmla="*/ 6 w 6"/>
                  <a:gd name="T13" fmla="*/ 0 h 1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 h="12">
                    <a:moveTo>
                      <a:pt x="6" y="0"/>
                    </a:moveTo>
                    <a:lnTo>
                      <a:pt x="6" y="0"/>
                    </a:lnTo>
                    <a:lnTo>
                      <a:pt x="0" y="0"/>
                    </a:lnTo>
                    <a:lnTo>
                      <a:pt x="0" y="12"/>
                    </a:lnTo>
                    <a:lnTo>
                      <a:pt x="6" y="0"/>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34" name="Freeform 145"/>
              <p:cNvSpPr>
                <a:spLocks/>
              </p:cNvSpPr>
              <p:nvPr userDrawn="1"/>
            </p:nvSpPr>
            <p:spPr bwMode="ltGray">
              <a:xfrm>
                <a:off x="7" y="2555"/>
                <a:ext cx="30" cy="48"/>
              </a:xfrm>
              <a:custGeom>
                <a:avLst/>
                <a:gdLst>
                  <a:gd name="T0" fmla="*/ 18 w 30"/>
                  <a:gd name="T1" fmla="*/ 48 h 48"/>
                  <a:gd name="T2" fmla="*/ 18 w 30"/>
                  <a:gd name="T3" fmla="*/ 48 h 48"/>
                  <a:gd name="T4" fmla="*/ 30 w 30"/>
                  <a:gd name="T5" fmla="*/ 42 h 48"/>
                  <a:gd name="T6" fmla="*/ 0 w 30"/>
                  <a:gd name="T7" fmla="*/ 0 h 48"/>
                  <a:gd name="T8" fmla="*/ 0 w 30"/>
                  <a:gd name="T9" fmla="*/ 24 h 48"/>
                  <a:gd name="T10" fmla="*/ 18 w 30"/>
                  <a:gd name="T11" fmla="*/ 48 h 48"/>
                  <a:gd name="T12" fmla="*/ 18 w 30"/>
                  <a:gd name="T13" fmla="*/ 48 h 4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0" h="48">
                    <a:moveTo>
                      <a:pt x="18" y="48"/>
                    </a:moveTo>
                    <a:lnTo>
                      <a:pt x="18" y="48"/>
                    </a:lnTo>
                    <a:lnTo>
                      <a:pt x="30" y="42"/>
                    </a:lnTo>
                    <a:lnTo>
                      <a:pt x="0" y="0"/>
                    </a:lnTo>
                    <a:lnTo>
                      <a:pt x="0" y="24"/>
                    </a:lnTo>
                    <a:lnTo>
                      <a:pt x="18" y="48"/>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35" name="Freeform 146"/>
              <p:cNvSpPr>
                <a:spLocks/>
              </p:cNvSpPr>
              <p:nvPr userDrawn="1"/>
            </p:nvSpPr>
            <p:spPr bwMode="ltGray">
              <a:xfrm>
                <a:off x="7" y="3843"/>
                <a:ext cx="36" cy="66"/>
              </a:xfrm>
              <a:custGeom>
                <a:avLst/>
                <a:gdLst>
                  <a:gd name="T0" fmla="*/ 36 w 36"/>
                  <a:gd name="T1" fmla="*/ 0 h 66"/>
                  <a:gd name="T2" fmla="*/ 24 w 36"/>
                  <a:gd name="T3" fmla="*/ 0 h 66"/>
                  <a:gd name="T4" fmla="*/ 24 w 36"/>
                  <a:gd name="T5" fmla="*/ 0 h 66"/>
                  <a:gd name="T6" fmla="*/ 0 w 36"/>
                  <a:gd name="T7" fmla="*/ 36 h 66"/>
                  <a:gd name="T8" fmla="*/ 0 w 36"/>
                  <a:gd name="T9" fmla="*/ 66 h 66"/>
                  <a:gd name="T10" fmla="*/ 36 w 36"/>
                  <a:gd name="T11" fmla="*/ 0 h 66"/>
                  <a:gd name="T12" fmla="*/ 36 w 36"/>
                  <a:gd name="T13" fmla="*/ 0 h 6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6" h="66">
                    <a:moveTo>
                      <a:pt x="36" y="0"/>
                    </a:moveTo>
                    <a:lnTo>
                      <a:pt x="24" y="0"/>
                    </a:lnTo>
                    <a:lnTo>
                      <a:pt x="0" y="36"/>
                    </a:lnTo>
                    <a:lnTo>
                      <a:pt x="0" y="66"/>
                    </a:lnTo>
                    <a:lnTo>
                      <a:pt x="36" y="0"/>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36" name="Rectangle 147"/>
              <p:cNvSpPr>
                <a:spLocks noChangeArrowheads="1"/>
              </p:cNvSpPr>
              <p:nvPr userDrawn="1"/>
            </p:nvSpPr>
            <p:spPr bwMode="ltGray">
              <a:xfrm rot="244926">
                <a:off x="1177" y="3201"/>
                <a:ext cx="16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37" name="Rectangle 148"/>
              <p:cNvSpPr>
                <a:spLocks noChangeArrowheads="1"/>
              </p:cNvSpPr>
              <p:nvPr userDrawn="1"/>
            </p:nvSpPr>
            <p:spPr bwMode="ltGray">
              <a:xfrm rot="-5598588">
                <a:off x="290" y="2386"/>
                <a:ext cx="138"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38" name="Freeform 149"/>
              <p:cNvSpPr>
                <a:spLocks/>
              </p:cNvSpPr>
              <p:nvPr userDrawn="1"/>
            </p:nvSpPr>
            <p:spPr bwMode="ltGray">
              <a:xfrm>
                <a:off x="139" y="3573"/>
                <a:ext cx="144" cy="154"/>
              </a:xfrm>
              <a:custGeom>
                <a:avLst/>
                <a:gdLst>
                  <a:gd name="T0" fmla="*/ 0 w 144"/>
                  <a:gd name="T1" fmla="*/ 102 h 154"/>
                  <a:gd name="T2" fmla="*/ 59 w 144"/>
                  <a:gd name="T3" fmla="*/ 154 h 154"/>
                  <a:gd name="T4" fmla="*/ 117 w 144"/>
                  <a:gd name="T5" fmla="*/ 120 h 154"/>
                  <a:gd name="T6" fmla="*/ 62 w 144"/>
                  <a:gd name="T7" fmla="*/ 55 h 154"/>
                  <a:gd name="T8" fmla="*/ 104 w 144"/>
                  <a:gd name="T9" fmla="*/ 34 h 154"/>
                  <a:gd name="T10" fmla="*/ 117 w 144"/>
                  <a:gd name="T11" fmla="*/ 53 h 154"/>
                  <a:gd name="T12" fmla="*/ 141 w 144"/>
                  <a:gd name="T13" fmla="*/ 47 h 154"/>
                  <a:gd name="T14" fmla="*/ 97 w 144"/>
                  <a:gd name="T15" fmla="*/ 2 h 154"/>
                  <a:gd name="T16" fmla="*/ 36 w 144"/>
                  <a:gd name="T17" fmla="*/ 33 h 154"/>
                  <a:gd name="T18" fmla="*/ 90 w 144"/>
                  <a:gd name="T19" fmla="*/ 107 h 154"/>
                  <a:gd name="T20" fmla="*/ 28 w 144"/>
                  <a:gd name="T21" fmla="*/ 101 h 154"/>
                  <a:gd name="T22" fmla="*/ 0 w 144"/>
                  <a:gd name="T23" fmla="*/ 102 h 15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44" h="154">
                    <a:moveTo>
                      <a:pt x="0" y="102"/>
                    </a:moveTo>
                    <a:cubicBezTo>
                      <a:pt x="6" y="140"/>
                      <a:pt x="25" y="154"/>
                      <a:pt x="59" y="154"/>
                    </a:cubicBezTo>
                    <a:cubicBezTo>
                      <a:pt x="111" y="152"/>
                      <a:pt x="106" y="130"/>
                      <a:pt x="117" y="120"/>
                    </a:cubicBezTo>
                    <a:cubicBezTo>
                      <a:pt x="119" y="61"/>
                      <a:pt x="84" y="84"/>
                      <a:pt x="62" y="55"/>
                    </a:cubicBezTo>
                    <a:cubicBezTo>
                      <a:pt x="59" y="42"/>
                      <a:pt x="78" y="11"/>
                      <a:pt x="104" y="34"/>
                    </a:cubicBezTo>
                    <a:cubicBezTo>
                      <a:pt x="108" y="41"/>
                      <a:pt x="111" y="51"/>
                      <a:pt x="117" y="53"/>
                    </a:cubicBezTo>
                    <a:cubicBezTo>
                      <a:pt x="123" y="55"/>
                      <a:pt x="144" y="55"/>
                      <a:pt x="141" y="47"/>
                    </a:cubicBezTo>
                    <a:cubicBezTo>
                      <a:pt x="138" y="39"/>
                      <a:pt x="126" y="5"/>
                      <a:pt x="97" y="2"/>
                    </a:cubicBezTo>
                    <a:cubicBezTo>
                      <a:pt x="77" y="0"/>
                      <a:pt x="48" y="0"/>
                      <a:pt x="36" y="33"/>
                    </a:cubicBezTo>
                    <a:cubicBezTo>
                      <a:pt x="15" y="89"/>
                      <a:pt x="83" y="79"/>
                      <a:pt x="90" y="107"/>
                    </a:cubicBezTo>
                    <a:cubicBezTo>
                      <a:pt x="96" y="130"/>
                      <a:pt x="34" y="147"/>
                      <a:pt x="28" y="101"/>
                    </a:cubicBezTo>
                    <a:cubicBezTo>
                      <a:pt x="12" y="104"/>
                      <a:pt x="15" y="98"/>
                      <a:pt x="0" y="102"/>
                    </a:cubicBez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39" name="Freeform 150"/>
              <p:cNvSpPr>
                <a:spLocks/>
              </p:cNvSpPr>
              <p:nvPr userDrawn="1"/>
            </p:nvSpPr>
            <p:spPr bwMode="ltGray">
              <a:xfrm rot="-2857037">
                <a:off x="619" y="3550"/>
                <a:ext cx="68" cy="69"/>
              </a:xfrm>
              <a:custGeom>
                <a:avLst/>
                <a:gdLst>
                  <a:gd name="T0" fmla="*/ 0 w 144"/>
                  <a:gd name="T1" fmla="*/ 0 h 154"/>
                  <a:gd name="T2" fmla="*/ 0 w 144"/>
                  <a:gd name="T3" fmla="*/ 0 h 154"/>
                  <a:gd name="T4" fmla="*/ 0 w 144"/>
                  <a:gd name="T5" fmla="*/ 0 h 154"/>
                  <a:gd name="T6" fmla="*/ 0 w 144"/>
                  <a:gd name="T7" fmla="*/ 0 h 154"/>
                  <a:gd name="T8" fmla="*/ 0 w 144"/>
                  <a:gd name="T9" fmla="*/ 0 h 154"/>
                  <a:gd name="T10" fmla="*/ 0 w 144"/>
                  <a:gd name="T11" fmla="*/ 0 h 154"/>
                  <a:gd name="T12" fmla="*/ 0 w 144"/>
                  <a:gd name="T13" fmla="*/ 0 h 154"/>
                  <a:gd name="T14" fmla="*/ 0 w 144"/>
                  <a:gd name="T15" fmla="*/ 0 h 154"/>
                  <a:gd name="T16" fmla="*/ 0 w 144"/>
                  <a:gd name="T17" fmla="*/ 0 h 154"/>
                  <a:gd name="T18" fmla="*/ 0 w 144"/>
                  <a:gd name="T19" fmla="*/ 0 h 154"/>
                  <a:gd name="T20" fmla="*/ 0 w 144"/>
                  <a:gd name="T21" fmla="*/ 0 h 154"/>
                  <a:gd name="T22" fmla="*/ 0 w 144"/>
                  <a:gd name="T23" fmla="*/ 0 h 15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44" h="154">
                    <a:moveTo>
                      <a:pt x="0" y="102"/>
                    </a:moveTo>
                    <a:cubicBezTo>
                      <a:pt x="6" y="140"/>
                      <a:pt x="25" y="154"/>
                      <a:pt x="59" y="154"/>
                    </a:cubicBezTo>
                    <a:cubicBezTo>
                      <a:pt x="111" y="152"/>
                      <a:pt x="106" y="130"/>
                      <a:pt x="117" y="120"/>
                    </a:cubicBezTo>
                    <a:cubicBezTo>
                      <a:pt x="113" y="47"/>
                      <a:pt x="84" y="84"/>
                      <a:pt x="62" y="55"/>
                    </a:cubicBezTo>
                    <a:cubicBezTo>
                      <a:pt x="59" y="42"/>
                      <a:pt x="78" y="11"/>
                      <a:pt x="104" y="34"/>
                    </a:cubicBezTo>
                    <a:cubicBezTo>
                      <a:pt x="108" y="41"/>
                      <a:pt x="111" y="51"/>
                      <a:pt x="117" y="53"/>
                    </a:cubicBezTo>
                    <a:cubicBezTo>
                      <a:pt x="123" y="55"/>
                      <a:pt x="144" y="55"/>
                      <a:pt x="141" y="47"/>
                    </a:cubicBezTo>
                    <a:cubicBezTo>
                      <a:pt x="138" y="39"/>
                      <a:pt x="126" y="5"/>
                      <a:pt x="97" y="2"/>
                    </a:cubicBezTo>
                    <a:cubicBezTo>
                      <a:pt x="77" y="0"/>
                      <a:pt x="48" y="0"/>
                      <a:pt x="36" y="33"/>
                    </a:cubicBezTo>
                    <a:cubicBezTo>
                      <a:pt x="15" y="89"/>
                      <a:pt x="83" y="79"/>
                      <a:pt x="90" y="107"/>
                    </a:cubicBezTo>
                    <a:cubicBezTo>
                      <a:pt x="96" y="130"/>
                      <a:pt x="34" y="147"/>
                      <a:pt x="28" y="101"/>
                    </a:cubicBezTo>
                    <a:cubicBezTo>
                      <a:pt x="12" y="104"/>
                      <a:pt x="15" y="98"/>
                      <a:pt x="0" y="102"/>
                    </a:cubicBez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40" name="Freeform 151"/>
              <p:cNvSpPr>
                <a:spLocks/>
              </p:cNvSpPr>
              <p:nvPr userDrawn="1"/>
            </p:nvSpPr>
            <p:spPr bwMode="ltGray">
              <a:xfrm>
                <a:off x="235" y="2503"/>
                <a:ext cx="348" cy="1272"/>
              </a:xfrm>
              <a:custGeom>
                <a:avLst/>
                <a:gdLst/>
                <a:ahLst/>
                <a:cxnLst>
                  <a:cxn ang="0">
                    <a:pos x="0" y="0"/>
                  </a:cxn>
                  <a:cxn ang="0">
                    <a:pos x="287" y="582"/>
                  </a:cxn>
                  <a:cxn ang="0">
                    <a:pos x="348" y="1272"/>
                  </a:cxn>
                  <a:cxn ang="0">
                    <a:pos x="54" y="676"/>
                  </a:cxn>
                  <a:cxn ang="0">
                    <a:pos x="0" y="0"/>
                  </a:cxn>
                </a:cxnLst>
                <a:rect l="0" t="0" r="r" b="b"/>
                <a:pathLst>
                  <a:path w="348" h="1272">
                    <a:moveTo>
                      <a:pt x="0" y="0"/>
                    </a:moveTo>
                    <a:lnTo>
                      <a:pt x="287" y="582"/>
                    </a:lnTo>
                    <a:lnTo>
                      <a:pt x="348" y="1272"/>
                    </a:lnTo>
                    <a:lnTo>
                      <a:pt x="54" y="676"/>
                    </a:lnTo>
                    <a:lnTo>
                      <a:pt x="0" y="0"/>
                    </a:lnTo>
                    <a:close/>
                  </a:path>
                </a:pathLst>
              </a:custGeom>
              <a:gradFill rotWithShape="0">
                <a:gsLst>
                  <a:gs pos="0">
                    <a:schemeClr val="bg2"/>
                  </a:gs>
                  <a:gs pos="100000">
                    <a:schemeClr val="bg2">
                      <a:gamma/>
                      <a:shade val="96863"/>
                      <a:invGamma/>
                    </a:schemeClr>
                  </a:gs>
                </a:gsLst>
                <a:lin ang="18900000" scaled="1"/>
              </a:gradFill>
              <a:ln w="9525" cap="flat" cmpd="sng">
                <a:noFill/>
                <a:prstDash val="solid"/>
                <a:round/>
                <a:headEnd type="none" w="med" len="med"/>
                <a:tailEnd type="none" w="med" len="med"/>
              </a:ln>
              <a:effectLst/>
            </p:spPr>
            <p:txBody>
              <a:bodyPr/>
              <a:lstStyle/>
              <a:p>
                <a:pPr>
                  <a:defRPr/>
                </a:pPr>
                <a:endParaRPr lang="en-US">
                  <a:solidFill>
                    <a:srgbClr val="FFFFFF"/>
                  </a:solidFill>
                  <a:latin typeface="Tahoma" pitchFamily="22" charset="-52"/>
                  <a:ea typeface="+mn-ea"/>
                  <a:cs typeface="+mn-cs"/>
                </a:endParaRPr>
              </a:p>
            </p:txBody>
          </p:sp>
          <p:sp>
            <p:nvSpPr>
              <p:cNvPr id="141" name="Oval 152"/>
              <p:cNvSpPr>
                <a:spLocks noChangeArrowheads="1"/>
              </p:cNvSpPr>
              <p:nvPr userDrawn="1"/>
            </p:nvSpPr>
            <p:spPr bwMode="ltGray">
              <a:xfrm rot="-1684349">
                <a:off x="296" y="3047"/>
                <a:ext cx="221" cy="174"/>
              </a:xfrm>
              <a:prstGeom prst="ellipse">
                <a:avLst/>
              </a:prstGeom>
              <a:gradFill rotWithShape="0">
                <a:gsLst>
                  <a:gs pos="0">
                    <a:schemeClr val="bg2">
                      <a:gamma/>
                      <a:shade val="90980"/>
                      <a:invGamma/>
                    </a:schemeClr>
                  </a:gs>
                  <a:gs pos="50000">
                    <a:schemeClr val="bg2"/>
                  </a:gs>
                  <a:gs pos="100000">
                    <a:schemeClr val="bg2">
                      <a:gamma/>
                      <a:shade val="90980"/>
                      <a:invGamma/>
                    </a:schemeClr>
                  </a:gs>
                </a:gsLst>
                <a:lin ang="18900000" scaled="1"/>
              </a:gradFill>
              <a:ln w="9525">
                <a:noFill/>
                <a:round/>
                <a:headEnd/>
                <a:tailEnd/>
              </a:ln>
              <a:effectLst/>
            </p:spPr>
            <p:txBody>
              <a:bodyPr/>
              <a:lstStyle/>
              <a:p>
                <a:pPr>
                  <a:defRPr/>
                </a:pPr>
                <a:endParaRPr lang="en-US">
                  <a:solidFill>
                    <a:srgbClr val="FFFFFF"/>
                  </a:solidFill>
                  <a:latin typeface="Tahoma" pitchFamily="22" charset="-52"/>
                  <a:ea typeface="+mn-ea"/>
                  <a:cs typeface="+mn-cs"/>
                </a:endParaRPr>
              </a:p>
            </p:txBody>
          </p:sp>
        </p:grpSp>
      </p:grpSp>
      <p:sp>
        <p:nvSpPr>
          <p:cNvPr id="12441" name="Rectangle 153"/>
          <p:cNvSpPr>
            <a:spLocks noGrp="1" noChangeArrowheads="1"/>
          </p:cNvSpPr>
          <p:nvPr>
            <p:ph type="ctrTitle" sz="quarter"/>
          </p:nvPr>
        </p:nvSpPr>
        <p:spPr>
          <a:xfrm>
            <a:off x="685800" y="1768475"/>
            <a:ext cx="7772400" cy="1736725"/>
          </a:xfrm>
        </p:spPr>
        <p:txBody>
          <a:bodyPr anchor="b" anchorCtr="1"/>
          <a:lstStyle>
            <a:lvl1pPr>
              <a:defRPr sz="5400"/>
            </a:lvl1pPr>
          </a:lstStyle>
          <a:p>
            <a:r>
              <a:rPr lang="en-US"/>
              <a:t>Click to edit Master title style</a:t>
            </a:r>
          </a:p>
        </p:txBody>
      </p:sp>
      <p:sp>
        <p:nvSpPr>
          <p:cNvPr id="12442" name="Rectangle 154"/>
          <p:cNvSpPr>
            <a:spLocks noGrp="1" noChangeArrowheads="1"/>
          </p:cNvSpPr>
          <p:nvPr>
            <p:ph type="subTitle" sz="quarter" idx="1"/>
          </p:nvPr>
        </p:nvSpPr>
        <p:spPr>
          <a:xfrm>
            <a:off x="1371600" y="3886200"/>
            <a:ext cx="6400800" cy="1752600"/>
          </a:xfrm>
        </p:spPr>
        <p:txBody>
          <a:bodyPr/>
          <a:lstStyle>
            <a:lvl1pPr marL="0" indent="0" algn="ctr">
              <a:buFont typeface="Arial" pitchFamily="22" charset="0"/>
              <a:buNone/>
              <a:defRPr/>
            </a:lvl1pPr>
          </a:lstStyle>
          <a:p>
            <a:r>
              <a:rPr lang="en-US"/>
              <a:t>Click to edit Master subtitle style</a:t>
            </a:r>
          </a:p>
        </p:txBody>
      </p:sp>
      <p:sp>
        <p:nvSpPr>
          <p:cNvPr id="155" name="Rectangle 155"/>
          <p:cNvSpPr>
            <a:spLocks noGrp="1" noChangeArrowheads="1"/>
          </p:cNvSpPr>
          <p:nvPr>
            <p:ph type="dt" sz="quarter" idx="10"/>
          </p:nvPr>
        </p:nvSpPr>
        <p:spPr>
          <a:xfrm>
            <a:off x="304800" y="6248400"/>
            <a:ext cx="2286000" cy="457200"/>
          </a:xfrm>
        </p:spPr>
        <p:txBody>
          <a:bodyPr/>
          <a:lstStyle>
            <a:lvl1pPr>
              <a:defRPr>
                <a:effectLst>
                  <a:outerShdw blurRad="38100" dist="38100" dir="2700000" algn="tl">
                    <a:srgbClr val="000000"/>
                  </a:outerShdw>
                </a:effectLst>
                <a:latin typeface="+mn-lt"/>
              </a:defRPr>
            </a:lvl1pPr>
          </a:lstStyle>
          <a:p>
            <a:pPr>
              <a:defRPr/>
            </a:pPr>
            <a:endParaRPr lang="en-US"/>
          </a:p>
        </p:txBody>
      </p:sp>
      <p:sp>
        <p:nvSpPr>
          <p:cNvPr id="156" name="Rectangle 156"/>
          <p:cNvSpPr>
            <a:spLocks noGrp="1" noChangeArrowheads="1"/>
          </p:cNvSpPr>
          <p:nvPr>
            <p:ph type="ftr" sz="quarter" idx="11"/>
          </p:nvPr>
        </p:nvSpPr>
        <p:spPr>
          <a:xfrm>
            <a:off x="3124200" y="6248400"/>
            <a:ext cx="2895600" cy="457200"/>
          </a:xfrm>
        </p:spPr>
        <p:txBody>
          <a:bodyPr/>
          <a:lstStyle>
            <a:lvl1pPr>
              <a:defRPr>
                <a:effectLst>
                  <a:outerShdw blurRad="38100" dist="38100" dir="2700000" algn="tl">
                    <a:srgbClr val="000000"/>
                  </a:outerShdw>
                </a:effectLst>
                <a:latin typeface="+mn-lt"/>
              </a:defRPr>
            </a:lvl1pPr>
          </a:lstStyle>
          <a:p>
            <a:pPr>
              <a:defRPr/>
            </a:pPr>
            <a:endParaRPr lang="en-US"/>
          </a:p>
        </p:txBody>
      </p:sp>
      <p:sp>
        <p:nvSpPr>
          <p:cNvPr id="157" name="Rectangle 157"/>
          <p:cNvSpPr>
            <a:spLocks noGrp="1" noChangeArrowheads="1"/>
          </p:cNvSpPr>
          <p:nvPr>
            <p:ph type="sldNum" sz="quarter" idx="12"/>
          </p:nvPr>
        </p:nvSpPr>
        <p:spPr>
          <a:xfrm>
            <a:off x="6553200" y="6248400"/>
            <a:ext cx="2286000" cy="457200"/>
          </a:xfrm>
        </p:spPr>
        <p:txBody>
          <a:bodyPr/>
          <a:lstStyle>
            <a:lvl1pPr>
              <a:defRPr>
                <a:effectLst>
                  <a:outerShdw blurRad="38100" dist="38100" dir="2700000" algn="tl">
                    <a:srgbClr val="000000"/>
                  </a:outerShdw>
                </a:effectLst>
                <a:latin typeface="Tahoma" charset="0"/>
              </a:defRPr>
            </a:lvl1pPr>
          </a:lstStyle>
          <a:p>
            <a:pPr>
              <a:defRPr/>
            </a:pPr>
            <a:fld id="{10E09D27-CC35-DC47-A110-A852ED37C79F}" type="slidenum">
              <a:rPr lang="en-US"/>
              <a:pPr>
                <a:defRPr/>
              </a:pPr>
              <a:t>‹#›</a:t>
            </a:fld>
            <a:endParaRPr lang="en-US"/>
          </a:p>
        </p:txBody>
      </p:sp>
    </p:spTree>
    <p:extLst>
      <p:ext uri="{BB962C8B-B14F-4D97-AF65-F5344CB8AC3E}">
        <p14:creationId xmlns:p14="http://schemas.microsoft.com/office/powerpoint/2010/main" val="1601127612"/>
      </p:ext>
    </p:extLst>
  </p:cSld>
  <p:clrMapOvr>
    <a:masterClrMapping/>
  </p:clrMapOvr>
</p:sldLayout>
</file>

<file path=ppt/slideLayouts/slideLayout798.xml><?xml version="1.0" encoding="utf-8"?>
<p:sldLayout xmlns:a="http://schemas.openxmlformats.org/drawingml/2006/main" xmlns:r="http://schemas.openxmlformats.org/officeDocument/2006/relationships" xmlns:p="http://schemas.openxmlformats.org/presentationml/2006/main" type="twoObj">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301625" y="1600200"/>
            <a:ext cx="4194175" cy="44989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194175" cy="44989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54"/>
          <p:cNvSpPr>
            <a:spLocks noGrp="1" noChangeArrowheads="1"/>
          </p:cNvSpPr>
          <p:nvPr>
            <p:ph type="dt" sz="half" idx="10"/>
          </p:nvPr>
        </p:nvSpPr>
        <p:spPr>
          <a:ln/>
        </p:spPr>
        <p:txBody>
          <a:bodyPr/>
          <a:lstStyle>
            <a:lvl1pPr>
              <a:defRPr/>
            </a:lvl1pPr>
          </a:lstStyle>
          <a:p>
            <a:pPr>
              <a:defRPr/>
            </a:pPr>
            <a:endParaRPr lang="en-US"/>
          </a:p>
        </p:txBody>
      </p:sp>
      <p:sp>
        <p:nvSpPr>
          <p:cNvPr id="6" name="Rectangle 155"/>
          <p:cNvSpPr>
            <a:spLocks noGrp="1" noChangeArrowheads="1"/>
          </p:cNvSpPr>
          <p:nvPr>
            <p:ph type="ftr" sz="quarter" idx="11"/>
          </p:nvPr>
        </p:nvSpPr>
        <p:spPr>
          <a:ln/>
        </p:spPr>
        <p:txBody>
          <a:bodyPr/>
          <a:lstStyle>
            <a:lvl1pPr>
              <a:defRPr/>
            </a:lvl1pPr>
          </a:lstStyle>
          <a:p>
            <a:pPr>
              <a:defRPr/>
            </a:pPr>
            <a:endParaRPr lang="en-US"/>
          </a:p>
        </p:txBody>
      </p:sp>
      <p:sp>
        <p:nvSpPr>
          <p:cNvPr id="7" name="Rectangle 156"/>
          <p:cNvSpPr>
            <a:spLocks noGrp="1" noChangeArrowheads="1"/>
          </p:cNvSpPr>
          <p:nvPr>
            <p:ph type="sldNum" sz="quarter" idx="12"/>
          </p:nvPr>
        </p:nvSpPr>
        <p:spPr>
          <a:ln/>
        </p:spPr>
        <p:txBody>
          <a:bodyPr/>
          <a:lstStyle>
            <a:lvl1pPr>
              <a:defRPr/>
            </a:lvl1pPr>
          </a:lstStyle>
          <a:p>
            <a:pPr>
              <a:defRPr/>
            </a:pPr>
            <a:fld id="{AA646837-C3B5-E34E-A8EC-D5ACAFE56961}" type="slidenum">
              <a:rPr lang="en-US"/>
              <a:pPr>
                <a:defRPr/>
              </a:pPr>
              <a:t>‹#›</a:t>
            </a:fld>
            <a:endParaRPr lang="en-US"/>
          </a:p>
        </p:txBody>
      </p:sp>
    </p:spTree>
    <p:extLst>
      <p:ext uri="{BB962C8B-B14F-4D97-AF65-F5344CB8AC3E}">
        <p14:creationId xmlns:p14="http://schemas.microsoft.com/office/powerpoint/2010/main" val="1791176438"/>
      </p:ext>
    </p:extLst>
  </p:cSld>
  <p:clrMapOvr>
    <a:masterClrMapping/>
  </p:clrMapOvr>
</p:sldLayout>
</file>

<file path=ppt/slideLayouts/slideLayout79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382B1578-B5D1-EC44-B956-DD9BA0E0A3DC}" type="slidenum">
              <a:rPr lang="en-US"/>
              <a:pPr>
                <a:defRPr/>
              </a:pPr>
              <a:t>‹#›</a:t>
            </a:fld>
            <a:endParaRPr lang="en-US"/>
          </a:p>
        </p:txBody>
      </p:sp>
    </p:spTree>
    <p:extLst>
      <p:ext uri="{BB962C8B-B14F-4D97-AF65-F5344CB8AC3E}">
        <p14:creationId xmlns:p14="http://schemas.microsoft.com/office/powerpoint/2010/main" val="4261110451"/>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04ACC6CD-B070-3C45-9759-56BCCF828F18}" type="slidenum">
              <a:rPr lang="en-US"/>
              <a:pPr>
                <a:defRPr/>
              </a:pPr>
              <a:t>‹#›</a:t>
            </a:fld>
            <a:endParaRPr lang="en-US"/>
          </a:p>
        </p:txBody>
      </p:sp>
    </p:spTree>
    <p:extLst>
      <p:ext uri="{BB962C8B-B14F-4D97-AF65-F5344CB8AC3E}">
        <p14:creationId xmlns:p14="http://schemas.microsoft.com/office/powerpoint/2010/main" val="1475818376"/>
      </p:ext>
    </p:extLst>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1B954934-AEED-6A42-9433-6A9D4246F91B}" type="slidenum">
              <a:rPr lang="en-US"/>
              <a:pPr>
                <a:defRPr/>
              </a:pPr>
              <a:t>‹#›</a:t>
            </a:fld>
            <a:endParaRPr lang="en-US"/>
          </a:p>
        </p:txBody>
      </p:sp>
    </p:spTree>
    <p:extLst>
      <p:ext uri="{BB962C8B-B14F-4D97-AF65-F5344CB8AC3E}">
        <p14:creationId xmlns:p14="http://schemas.microsoft.com/office/powerpoint/2010/main" val="2699490570"/>
      </p:ext>
    </p:extLst>
  </p:cSld>
  <p:clrMapOvr>
    <a:masterClrMapping/>
  </p:clrMapOvr>
</p:sldLayout>
</file>

<file path=ppt/slideLayouts/slideLayout80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FC51D347-EFC8-1F40-A25C-BFE099E7813D}" type="slidenum">
              <a:rPr lang="en-US"/>
              <a:pPr>
                <a:defRPr/>
              </a:pPr>
              <a:t>‹#›</a:t>
            </a:fld>
            <a:endParaRPr lang="en-US"/>
          </a:p>
        </p:txBody>
      </p:sp>
    </p:spTree>
    <p:extLst>
      <p:ext uri="{BB962C8B-B14F-4D97-AF65-F5344CB8AC3E}">
        <p14:creationId xmlns:p14="http://schemas.microsoft.com/office/powerpoint/2010/main" val="4170185224"/>
      </p:ext>
    </p:extLst>
  </p:cSld>
  <p:clrMapOvr>
    <a:masterClrMapping/>
  </p:clrMapOvr>
</p:sldLayout>
</file>

<file path=ppt/slideLayouts/slideLayout80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ADD90864-0DB9-2845-8633-D73C89D7D93D}" type="slidenum">
              <a:rPr lang="en-US"/>
              <a:pPr>
                <a:defRPr/>
              </a:pPr>
              <a:t>‹#›</a:t>
            </a:fld>
            <a:endParaRPr lang="en-US"/>
          </a:p>
        </p:txBody>
      </p:sp>
    </p:spTree>
    <p:extLst>
      <p:ext uri="{BB962C8B-B14F-4D97-AF65-F5344CB8AC3E}">
        <p14:creationId xmlns:p14="http://schemas.microsoft.com/office/powerpoint/2010/main" val="3024258843"/>
      </p:ext>
    </p:extLst>
  </p:cSld>
  <p:clrMapOvr>
    <a:masterClrMapping/>
  </p:clrMapOvr>
</p:sldLayout>
</file>

<file path=ppt/slideLayouts/slideLayout80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F6A7AE5D-70BF-F44E-8FFA-094A0C0A663A}" type="slidenum">
              <a:rPr lang="en-US"/>
              <a:pPr>
                <a:defRPr/>
              </a:pPr>
              <a:t>‹#›</a:t>
            </a:fld>
            <a:endParaRPr lang="en-US"/>
          </a:p>
        </p:txBody>
      </p:sp>
    </p:spTree>
    <p:extLst>
      <p:ext uri="{BB962C8B-B14F-4D97-AF65-F5344CB8AC3E}">
        <p14:creationId xmlns:p14="http://schemas.microsoft.com/office/powerpoint/2010/main" val="1840430859"/>
      </p:ext>
    </p:extLst>
  </p:cSld>
  <p:clrMapOvr>
    <a:masterClrMapping/>
  </p:clrMapOvr>
</p:sldLayout>
</file>

<file path=ppt/slideLayouts/slideLayout80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05C79103-7BFE-F442-A218-BBCBE75CB958}" type="slidenum">
              <a:rPr lang="en-US"/>
              <a:pPr>
                <a:defRPr/>
              </a:pPr>
              <a:t>‹#›</a:t>
            </a:fld>
            <a:endParaRPr lang="en-US"/>
          </a:p>
        </p:txBody>
      </p:sp>
    </p:spTree>
    <p:extLst>
      <p:ext uri="{BB962C8B-B14F-4D97-AF65-F5344CB8AC3E}">
        <p14:creationId xmlns:p14="http://schemas.microsoft.com/office/powerpoint/2010/main" val="1765712137"/>
      </p:ext>
    </p:extLst>
  </p:cSld>
  <p:clrMapOvr>
    <a:masterClrMapping/>
  </p:clrMapOvr>
</p:sldLayout>
</file>

<file path=ppt/slideLayouts/slideLayout80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344C0A56-4B4A-BF40-9134-1C6A2F1B11F5}" type="slidenum">
              <a:rPr lang="en-US"/>
              <a:pPr>
                <a:defRPr/>
              </a:pPr>
              <a:t>‹#›</a:t>
            </a:fld>
            <a:endParaRPr lang="en-US"/>
          </a:p>
        </p:txBody>
      </p:sp>
    </p:spTree>
    <p:extLst>
      <p:ext uri="{BB962C8B-B14F-4D97-AF65-F5344CB8AC3E}">
        <p14:creationId xmlns:p14="http://schemas.microsoft.com/office/powerpoint/2010/main" val="4133767407"/>
      </p:ext>
    </p:extLst>
  </p:cSld>
  <p:clrMapOvr>
    <a:masterClrMapping/>
  </p:clrMapOvr>
</p:sldLayout>
</file>

<file path=ppt/slideLayouts/slideLayout80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8A6FAF69-7FD6-A649-A4DA-17744089085C}" type="slidenum">
              <a:rPr lang="en-US"/>
              <a:pPr>
                <a:defRPr/>
              </a:pPr>
              <a:t>‹#›</a:t>
            </a:fld>
            <a:endParaRPr lang="en-US"/>
          </a:p>
        </p:txBody>
      </p:sp>
    </p:spTree>
    <p:extLst>
      <p:ext uri="{BB962C8B-B14F-4D97-AF65-F5344CB8AC3E}">
        <p14:creationId xmlns:p14="http://schemas.microsoft.com/office/powerpoint/2010/main" val="1340272693"/>
      </p:ext>
    </p:extLst>
  </p:cSld>
  <p:clrMapOvr>
    <a:masterClrMapping/>
  </p:clrMapOvr>
</p:sldLayout>
</file>

<file path=ppt/slideLayouts/slideLayout80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A2A5CA1B-655C-684D-A8D1-59C70CC75159}" type="slidenum">
              <a:rPr lang="en-US"/>
              <a:pPr>
                <a:defRPr/>
              </a:pPr>
              <a:t>‹#›</a:t>
            </a:fld>
            <a:endParaRPr lang="en-US"/>
          </a:p>
        </p:txBody>
      </p:sp>
    </p:spTree>
    <p:extLst>
      <p:ext uri="{BB962C8B-B14F-4D97-AF65-F5344CB8AC3E}">
        <p14:creationId xmlns:p14="http://schemas.microsoft.com/office/powerpoint/2010/main" val="1684086041"/>
      </p:ext>
    </p:extLst>
  </p:cSld>
  <p:clrMapOvr>
    <a:masterClrMapping/>
  </p:clrMapOvr>
</p:sldLayout>
</file>

<file path=ppt/slideLayouts/slideLayout80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4BC06419-97B7-C242-AD90-FF86ABA149C3}" type="slidenum">
              <a:rPr lang="en-US"/>
              <a:pPr>
                <a:defRPr/>
              </a:pPr>
              <a:t>‹#›</a:t>
            </a:fld>
            <a:endParaRPr lang="en-US"/>
          </a:p>
        </p:txBody>
      </p:sp>
    </p:spTree>
    <p:extLst>
      <p:ext uri="{BB962C8B-B14F-4D97-AF65-F5344CB8AC3E}">
        <p14:creationId xmlns:p14="http://schemas.microsoft.com/office/powerpoint/2010/main" val="4115502764"/>
      </p:ext>
    </p:extLst>
  </p:cSld>
  <p:clrMapOvr>
    <a:masterClrMapping/>
  </p:clrMapOvr>
</p:sldLayout>
</file>

<file path=ppt/slideLayouts/slideLayout80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3C28EEF1-9451-8441-BC70-D5FBBCDE7320}" type="slidenum">
              <a:rPr lang="en-US"/>
              <a:pPr>
                <a:defRPr/>
              </a:pPr>
              <a:t>‹#›</a:t>
            </a:fld>
            <a:endParaRPr lang="en-US"/>
          </a:p>
        </p:txBody>
      </p:sp>
    </p:spTree>
    <p:extLst>
      <p:ext uri="{BB962C8B-B14F-4D97-AF65-F5344CB8AC3E}">
        <p14:creationId xmlns:p14="http://schemas.microsoft.com/office/powerpoint/2010/main" val="4049051287"/>
      </p:ext>
    </p:extLst>
  </p:cSld>
  <p:clrMapOvr>
    <a:masterClrMapping/>
  </p:clrMapOvr>
</p:sldLayout>
</file>

<file path=ppt/slideLayouts/slideLayout80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268DF52A-1D01-2948-B2DF-164FE67A33F1}" type="slidenum">
              <a:rPr lang="en-US"/>
              <a:pPr>
                <a:defRPr/>
              </a:pPr>
              <a:t>‹#›</a:t>
            </a:fld>
            <a:endParaRPr lang="en-US"/>
          </a:p>
        </p:txBody>
      </p:sp>
    </p:spTree>
    <p:extLst>
      <p:ext uri="{BB962C8B-B14F-4D97-AF65-F5344CB8AC3E}">
        <p14:creationId xmlns:p14="http://schemas.microsoft.com/office/powerpoint/2010/main" val="2709854877"/>
      </p:ext>
    </p:extLst>
  </p:cSld>
  <p:clrMapOvr>
    <a:masterClrMapping/>
  </p:clrMapOvr>
</p:sldLayout>
</file>

<file path=ppt/slideLayouts/slideLayout81.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1CCDABDC-157C-B745-905D-6AAB23F29BE0}" type="slidenum">
              <a:rPr lang="en-US"/>
              <a:pPr>
                <a:defRPr/>
              </a:pPr>
              <a:t>‹#›</a:t>
            </a:fld>
            <a:endParaRPr lang="en-US"/>
          </a:p>
        </p:txBody>
      </p:sp>
    </p:spTree>
    <p:extLst>
      <p:ext uri="{BB962C8B-B14F-4D97-AF65-F5344CB8AC3E}">
        <p14:creationId xmlns:p14="http://schemas.microsoft.com/office/powerpoint/2010/main" val="1303676505"/>
      </p:ext>
    </p:extLst>
  </p:cSld>
  <p:clrMapOvr>
    <a:masterClrMapping/>
  </p:clrMapOvr>
</p:sldLayout>
</file>

<file path=ppt/slideLayouts/slideLayout810.xml><?xml version="1.0" encoding="utf-8"?>
<p:sldLayout xmlns:a="http://schemas.openxmlformats.org/drawingml/2006/main" xmlns:r="http://schemas.openxmlformats.org/officeDocument/2006/relationships" xmlns:p="http://schemas.openxmlformats.org/presentationml/2006/main" type="twoObjOverTx" preserve="1">
  <p:cSld name="Title and 2 Content over Tex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half" idx="3"/>
          </p:nvPr>
        </p:nvSpPr>
        <p:spPr>
          <a:xfrm>
            <a:off x="685800" y="4114800"/>
            <a:ext cx="77724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a:ln/>
        </p:spPr>
        <p:txBody>
          <a:bodyPr/>
          <a:lstStyle>
            <a:lvl1pPr>
              <a:defRPr/>
            </a:lvl1pPr>
          </a:lstStyle>
          <a:p>
            <a:pPr>
              <a:defRPr/>
            </a:pPr>
            <a:endParaRPr lang="en-US"/>
          </a:p>
        </p:txBody>
      </p:sp>
      <p:sp>
        <p:nvSpPr>
          <p:cNvPr id="7" name="Rectangle 5"/>
          <p:cNvSpPr>
            <a:spLocks noGrp="1" noChangeArrowheads="1"/>
          </p:cNvSpPr>
          <p:nvPr>
            <p:ph type="ftr" sz="quarter" idx="11"/>
          </p:nvPr>
        </p:nvSpPr>
        <p:spPr>
          <a:ln/>
        </p:spPr>
        <p:txBody>
          <a:bodyPr/>
          <a:lstStyle>
            <a:lvl1pPr>
              <a:defRPr/>
            </a:lvl1pPr>
          </a:lstStyle>
          <a:p>
            <a:pPr>
              <a:defRPr/>
            </a:pPr>
            <a:endParaRPr lang="en-US"/>
          </a:p>
        </p:txBody>
      </p:sp>
      <p:sp>
        <p:nvSpPr>
          <p:cNvPr id="8" name="Rectangle 6"/>
          <p:cNvSpPr>
            <a:spLocks noGrp="1" noChangeArrowheads="1"/>
          </p:cNvSpPr>
          <p:nvPr>
            <p:ph type="sldNum" sz="quarter" idx="12"/>
          </p:nvPr>
        </p:nvSpPr>
        <p:spPr>
          <a:ln/>
        </p:spPr>
        <p:txBody>
          <a:bodyPr/>
          <a:lstStyle>
            <a:lvl1pPr>
              <a:defRPr/>
            </a:lvl1pPr>
          </a:lstStyle>
          <a:p>
            <a:pPr>
              <a:defRPr/>
            </a:pPr>
            <a:fld id="{C837175E-3AFB-384F-A1C9-510E1E176200}" type="slidenum">
              <a:rPr lang="en-US"/>
              <a:pPr>
                <a:defRPr/>
              </a:pPr>
              <a:t>‹#›</a:t>
            </a:fld>
            <a:endParaRPr lang="en-US"/>
          </a:p>
        </p:txBody>
      </p:sp>
    </p:spTree>
    <p:extLst>
      <p:ext uri="{BB962C8B-B14F-4D97-AF65-F5344CB8AC3E}">
        <p14:creationId xmlns:p14="http://schemas.microsoft.com/office/powerpoint/2010/main" val="2992308573"/>
      </p:ext>
    </p:extLst>
  </p:cSld>
  <p:clrMapOvr>
    <a:masterClrMapping/>
  </p:clrMapOvr>
</p:sldLayout>
</file>

<file path=ppt/slideLayouts/slideLayout811.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30"/>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a:lvl1pPr>
            <a:lvl2pPr marL="454998" indent="0" algn="ctr">
              <a:buNone/>
              <a:defRPr/>
            </a:lvl2pPr>
            <a:lvl3pPr marL="909996" indent="0" algn="ctr">
              <a:buNone/>
              <a:defRPr/>
            </a:lvl3pPr>
            <a:lvl4pPr marL="1364972" indent="0" algn="ctr">
              <a:buNone/>
              <a:defRPr/>
            </a:lvl4pPr>
            <a:lvl5pPr marL="1819980" indent="0" algn="ctr">
              <a:buNone/>
              <a:defRPr/>
            </a:lvl5pPr>
            <a:lvl6pPr marL="2274953" indent="0" algn="ctr">
              <a:buNone/>
              <a:defRPr/>
            </a:lvl6pPr>
            <a:lvl7pPr marL="2729942" indent="0" algn="ctr">
              <a:buNone/>
              <a:defRPr/>
            </a:lvl7pPr>
            <a:lvl8pPr marL="3184932" indent="0" algn="ctr">
              <a:buNone/>
              <a:defRPr/>
            </a:lvl8pPr>
            <a:lvl9pPr marL="3639924"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22F4FCAC-B6EA-F847-B11F-E90E52CDC435}" type="slidenum">
              <a:rPr lang="en-US"/>
              <a:pPr>
                <a:defRPr/>
              </a:pPr>
              <a:t>‹#›</a:t>
            </a:fld>
            <a:endParaRPr lang="en-US"/>
          </a:p>
        </p:txBody>
      </p:sp>
    </p:spTree>
    <p:extLst>
      <p:ext uri="{BB962C8B-B14F-4D97-AF65-F5344CB8AC3E}">
        <p14:creationId xmlns:p14="http://schemas.microsoft.com/office/powerpoint/2010/main" val="778592914"/>
      </p:ext>
    </p:extLst>
  </p:cSld>
  <p:clrMapOvr>
    <a:masterClrMapping/>
  </p:clrMapOvr>
</p:sldLayout>
</file>

<file path=ppt/slideLayouts/slideLayout812.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02A0236E-3CA0-F144-BA6E-1E65F1349998}" type="slidenum">
              <a:rPr lang="en-US"/>
              <a:pPr>
                <a:defRPr/>
              </a:pPr>
              <a:t>‹#›</a:t>
            </a:fld>
            <a:endParaRPr lang="en-US"/>
          </a:p>
        </p:txBody>
      </p:sp>
    </p:spTree>
    <p:extLst>
      <p:ext uri="{BB962C8B-B14F-4D97-AF65-F5344CB8AC3E}">
        <p14:creationId xmlns:p14="http://schemas.microsoft.com/office/powerpoint/2010/main" val="2808912540"/>
      </p:ext>
    </p:extLst>
  </p:cSld>
  <p:clrMapOvr>
    <a:masterClrMapping/>
  </p:clrMapOvr>
</p:sldLayout>
</file>

<file path=ppt/slideLayouts/slideLayout81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30"/>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a:lvl1pPr>
            <a:lvl2pPr marL="454998" indent="0" algn="ctr">
              <a:buNone/>
              <a:defRPr/>
            </a:lvl2pPr>
            <a:lvl3pPr marL="909996" indent="0" algn="ctr">
              <a:buNone/>
              <a:defRPr/>
            </a:lvl3pPr>
            <a:lvl4pPr marL="1364972" indent="0" algn="ctr">
              <a:buNone/>
              <a:defRPr/>
            </a:lvl4pPr>
            <a:lvl5pPr marL="1819980" indent="0" algn="ctr">
              <a:buNone/>
              <a:defRPr/>
            </a:lvl5pPr>
            <a:lvl6pPr marL="2274953" indent="0" algn="ctr">
              <a:buNone/>
              <a:defRPr/>
            </a:lvl6pPr>
            <a:lvl7pPr marL="2729942" indent="0" algn="ctr">
              <a:buNone/>
              <a:defRPr/>
            </a:lvl7pPr>
            <a:lvl8pPr marL="3184932" indent="0" algn="ctr">
              <a:buNone/>
              <a:defRPr/>
            </a:lvl8pPr>
            <a:lvl9pPr marL="3639924" indent="0" algn="ctr">
              <a:buNone/>
              <a:defRPr/>
            </a:lvl9pPr>
          </a:lstStyle>
          <a:p>
            <a:r>
              <a:rPr lang="en-US"/>
              <a:t>Click to edit Master subtitle style</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p>
        </p:txBody>
      </p:sp>
      <p:sp>
        <p:nvSpPr>
          <p:cNvPr id="6" name="Rectangle 1030"/>
          <p:cNvSpPr>
            <a:spLocks noGrp="1" noChangeArrowheads="1"/>
          </p:cNvSpPr>
          <p:nvPr>
            <p:ph type="sldNum" sz="quarter" idx="12"/>
          </p:nvPr>
        </p:nvSpPr>
        <p:spPr>
          <a:ln/>
        </p:spPr>
        <p:txBody>
          <a:bodyPr/>
          <a:lstStyle>
            <a:lvl1pPr>
              <a:defRPr/>
            </a:lvl1pPr>
          </a:lstStyle>
          <a:p>
            <a:pPr>
              <a:defRPr/>
            </a:pPr>
            <a:fld id="{014A00A1-B66E-4340-8174-CC223BF81C8A}" type="slidenum">
              <a:rPr lang="en-US"/>
              <a:pPr>
                <a:defRPr/>
              </a:pPr>
              <a:t>‹#›</a:t>
            </a:fld>
            <a:endParaRPr lang="en-US"/>
          </a:p>
        </p:txBody>
      </p:sp>
    </p:spTree>
    <p:extLst>
      <p:ext uri="{BB962C8B-B14F-4D97-AF65-F5344CB8AC3E}">
        <p14:creationId xmlns:p14="http://schemas.microsoft.com/office/powerpoint/2010/main" val="3918105818"/>
      </p:ext>
    </p:extLst>
  </p:cSld>
  <p:clrMapOvr>
    <a:masterClrMapping/>
  </p:clrMapOvr>
</p:sldLayout>
</file>

<file path=ppt/slideLayouts/slideLayout81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p>
        </p:txBody>
      </p:sp>
      <p:sp>
        <p:nvSpPr>
          <p:cNvPr id="6" name="Rectangle 1030"/>
          <p:cNvSpPr>
            <a:spLocks noGrp="1" noChangeArrowheads="1"/>
          </p:cNvSpPr>
          <p:nvPr>
            <p:ph type="sldNum" sz="quarter" idx="12"/>
          </p:nvPr>
        </p:nvSpPr>
        <p:spPr>
          <a:ln/>
        </p:spPr>
        <p:txBody>
          <a:bodyPr/>
          <a:lstStyle>
            <a:lvl1pPr>
              <a:defRPr/>
            </a:lvl1pPr>
          </a:lstStyle>
          <a:p>
            <a:pPr>
              <a:defRPr/>
            </a:pPr>
            <a:fld id="{40D7E4DB-7717-5D4A-AF2D-9391212D96D9}" type="slidenum">
              <a:rPr lang="en-US"/>
              <a:pPr>
                <a:defRPr/>
              </a:pPr>
              <a:t>‹#›</a:t>
            </a:fld>
            <a:endParaRPr lang="en-US"/>
          </a:p>
        </p:txBody>
      </p:sp>
    </p:spTree>
    <p:extLst>
      <p:ext uri="{BB962C8B-B14F-4D97-AF65-F5344CB8AC3E}">
        <p14:creationId xmlns:p14="http://schemas.microsoft.com/office/powerpoint/2010/main" val="1389627130"/>
      </p:ext>
    </p:extLst>
  </p:cSld>
  <p:clrMapOvr>
    <a:masterClrMapping/>
  </p:clrMapOvr>
</p:sldLayout>
</file>

<file path=ppt/slideLayouts/slideLayout81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27"/>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4998" indent="0">
              <a:buNone/>
              <a:defRPr sz="1800"/>
            </a:lvl2pPr>
            <a:lvl3pPr marL="909996" indent="0">
              <a:buNone/>
              <a:defRPr sz="1600"/>
            </a:lvl3pPr>
            <a:lvl4pPr marL="1364972" indent="0">
              <a:buNone/>
              <a:defRPr sz="1400"/>
            </a:lvl4pPr>
            <a:lvl5pPr marL="1819980" indent="0">
              <a:buNone/>
              <a:defRPr sz="1400"/>
            </a:lvl5pPr>
            <a:lvl6pPr marL="2274953" indent="0">
              <a:buNone/>
              <a:defRPr sz="1400"/>
            </a:lvl6pPr>
            <a:lvl7pPr marL="2729942" indent="0">
              <a:buNone/>
              <a:defRPr sz="1400"/>
            </a:lvl7pPr>
            <a:lvl8pPr marL="3184932" indent="0">
              <a:buNone/>
              <a:defRPr sz="1400"/>
            </a:lvl8pPr>
            <a:lvl9pPr marL="3639924" indent="0">
              <a:buNone/>
              <a:defRPr sz="1400"/>
            </a:lvl9pPr>
          </a:lstStyle>
          <a:p>
            <a:pPr lvl="0"/>
            <a:r>
              <a:rPr lang="en-US"/>
              <a:t>Click to edit Master text styles</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p>
        </p:txBody>
      </p:sp>
      <p:sp>
        <p:nvSpPr>
          <p:cNvPr id="6" name="Rectangle 1030"/>
          <p:cNvSpPr>
            <a:spLocks noGrp="1" noChangeArrowheads="1"/>
          </p:cNvSpPr>
          <p:nvPr>
            <p:ph type="sldNum" sz="quarter" idx="12"/>
          </p:nvPr>
        </p:nvSpPr>
        <p:spPr>
          <a:ln/>
        </p:spPr>
        <p:txBody>
          <a:bodyPr/>
          <a:lstStyle>
            <a:lvl1pPr>
              <a:defRPr/>
            </a:lvl1pPr>
          </a:lstStyle>
          <a:p>
            <a:pPr>
              <a:defRPr/>
            </a:pPr>
            <a:fld id="{A25E1396-671E-524F-8FEA-DA43DE924E2E}" type="slidenum">
              <a:rPr lang="en-US"/>
              <a:pPr>
                <a:defRPr/>
              </a:pPr>
              <a:t>‹#›</a:t>
            </a:fld>
            <a:endParaRPr lang="en-US"/>
          </a:p>
        </p:txBody>
      </p:sp>
    </p:spTree>
    <p:extLst>
      <p:ext uri="{BB962C8B-B14F-4D97-AF65-F5344CB8AC3E}">
        <p14:creationId xmlns:p14="http://schemas.microsoft.com/office/powerpoint/2010/main" val="110970523"/>
      </p:ext>
    </p:extLst>
  </p:cSld>
  <p:clrMapOvr>
    <a:masterClrMapping/>
  </p:clrMapOvr>
</p:sldLayout>
</file>

<file path=ppt/slideLayouts/slideLayout81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27"/>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27"/>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8"/>
          <p:cNvSpPr>
            <a:spLocks noGrp="1" noChangeArrowheads="1"/>
          </p:cNvSpPr>
          <p:nvPr>
            <p:ph type="dt" sz="half" idx="10"/>
          </p:nvPr>
        </p:nvSpPr>
        <p:spPr>
          <a:ln/>
        </p:spPr>
        <p:txBody>
          <a:bodyPr/>
          <a:lstStyle>
            <a:lvl1pPr>
              <a:defRPr/>
            </a:lvl1pPr>
          </a:lstStyle>
          <a:p>
            <a:pPr>
              <a:defRPr/>
            </a:pPr>
            <a:endParaRPr lang="en-US"/>
          </a:p>
        </p:txBody>
      </p:sp>
      <p:sp>
        <p:nvSpPr>
          <p:cNvPr id="6" name="Rectangle 1029"/>
          <p:cNvSpPr>
            <a:spLocks noGrp="1" noChangeArrowheads="1"/>
          </p:cNvSpPr>
          <p:nvPr>
            <p:ph type="ftr" sz="quarter" idx="11"/>
          </p:nvPr>
        </p:nvSpPr>
        <p:spPr>
          <a:ln/>
        </p:spPr>
        <p:txBody>
          <a:bodyPr/>
          <a:lstStyle>
            <a:lvl1pPr>
              <a:defRPr/>
            </a:lvl1pPr>
          </a:lstStyle>
          <a:p>
            <a:pPr>
              <a:defRPr/>
            </a:pPr>
            <a:endParaRPr lang="en-US"/>
          </a:p>
        </p:txBody>
      </p:sp>
      <p:sp>
        <p:nvSpPr>
          <p:cNvPr id="7" name="Rectangle 1030"/>
          <p:cNvSpPr>
            <a:spLocks noGrp="1" noChangeArrowheads="1"/>
          </p:cNvSpPr>
          <p:nvPr>
            <p:ph type="sldNum" sz="quarter" idx="12"/>
          </p:nvPr>
        </p:nvSpPr>
        <p:spPr>
          <a:ln/>
        </p:spPr>
        <p:txBody>
          <a:bodyPr/>
          <a:lstStyle>
            <a:lvl1pPr>
              <a:defRPr/>
            </a:lvl1pPr>
          </a:lstStyle>
          <a:p>
            <a:pPr>
              <a:defRPr/>
            </a:pPr>
            <a:fld id="{78988E18-BF2F-1C4B-ADCF-1A05371CB586}" type="slidenum">
              <a:rPr lang="en-US"/>
              <a:pPr>
                <a:defRPr/>
              </a:pPr>
              <a:t>‹#›</a:t>
            </a:fld>
            <a:endParaRPr lang="en-US"/>
          </a:p>
        </p:txBody>
      </p:sp>
    </p:spTree>
    <p:extLst>
      <p:ext uri="{BB962C8B-B14F-4D97-AF65-F5344CB8AC3E}">
        <p14:creationId xmlns:p14="http://schemas.microsoft.com/office/powerpoint/2010/main" val="2715452458"/>
      </p:ext>
    </p:extLst>
  </p:cSld>
  <p:clrMapOvr>
    <a:masterClrMapping/>
  </p:clrMapOvr>
</p:sldLayout>
</file>

<file path=ppt/slideLayouts/slideLayout81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1" y="1535113"/>
            <a:ext cx="4040188" cy="639762"/>
          </a:xfrm>
        </p:spPr>
        <p:txBody>
          <a:bodyPr anchor="b"/>
          <a:lstStyle>
            <a:lvl1pPr marL="0" indent="0">
              <a:buNone/>
              <a:defRPr sz="2400" b="1"/>
            </a:lvl1pPr>
            <a:lvl2pPr marL="454998" indent="0">
              <a:buNone/>
              <a:defRPr sz="2000" b="1"/>
            </a:lvl2pPr>
            <a:lvl3pPr marL="909996" indent="0">
              <a:buNone/>
              <a:defRPr sz="1800" b="1"/>
            </a:lvl3pPr>
            <a:lvl4pPr marL="1364972" indent="0">
              <a:buNone/>
              <a:defRPr sz="1600" b="1"/>
            </a:lvl4pPr>
            <a:lvl5pPr marL="1819980" indent="0">
              <a:buNone/>
              <a:defRPr sz="1600" b="1"/>
            </a:lvl5pPr>
            <a:lvl6pPr marL="2274953" indent="0">
              <a:buNone/>
              <a:defRPr sz="1600" b="1"/>
            </a:lvl6pPr>
            <a:lvl7pPr marL="2729942" indent="0">
              <a:buNone/>
              <a:defRPr sz="1600" b="1"/>
            </a:lvl7pPr>
            <a:lvl8pPr marL="3184932" indent="0">
              <a:buNone/>
              <a:defRPr sz="1600" b="1"/>
            </a:lvl8pPr>
            <a:lvl9pPr marL="3639924"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1"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86" y="1535113"/>
            <a:ext cx="4041775" cy="639762"/>
          </a:xfrm>
        </p:spPr>
        <p:txBody>
          <a:bodyPr anchor="b"/>
          <a:lstStyle>
            <a:lvl1pPr marL="0" indent="0">
              <a:buNone/>
              <a:defRPr sz="2400" b="1"/>
            </a:lvl1pPr>
            <a:lvl2pPr marL="454998" indent="0">
              <a:buNone/>
              <a:defRPr sz="2000" b="1"/>
            </a:lvl2pPr>
            <a:lvl3pPr marL="909996" indent="0">
              <a:buNone/>
              <a:defRPr sz="1800" b="1"/>
            </a:lvl3pPr>
            <a:lvl4pPr marL="1364972" indent="0">
              <a:buNone/>
              <a:defRPr sz="1600" b="1"/>
            </a:lvl4pPr>
            <a:lvl5pPr marL="1819980" indent="0">
              <a:buNone/>
              <a:defRPr sz="1600" b="1"/>
            </a:lvl5pPr>
            <a:lvl6pPr marL="2274953" indent="0">
              <a:buNone/>
              <a:defRPr sz="1600" b="1"/>
            </a:lvl6pPr>
            <a:lvl7pPr marL="2729942" indent="0">
              <a:buNone/>
              <a:defRPr sz="1600" b="1"/>
            </a:lvl7pPr>
            <a:lvl8pPr marL="3184932" indent="0">
              <a:buNone/>
              <a:defRPr sz="1600" b="1"/>
            </a:lvl8pPr>
            <a:lvl9pPr marL="3639924"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8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8"/>
          <p:cNvSpPr>
            <a:spLocks noGrp="1" noChangeArrowheads="1"/>
          </p:cNvSpPr>
          <p:nvPr>
            <p:ph type="dt" sz="half" idx="10"/>
          </p:nvPr>
        </p:nvSpPr>
        <p:spPr>
          <a:ln/>
        </p:spPr>
        <p:txBody>
          <a:bodyPr/>
          <a:lstStyle>
            <a:lvl1pPr>
              <a:defRPr/>
            </a:lvl1pPr>
          </a:lstStyle>
          <a:p>
            <a:pPr>
              <a:defRPr/>
            </a:pPr>
            <a:endParaRPr lang="en-US"/>
          </a:p>
        </p:txBody>
      </p:sp>
      <p:sp>
        <p:nvSpPr>
          <p:cNvPr id="8" name="Rectangle 1029"/>
          <p:cNvSpPr>
            <a:spLocks noGrp="1" noChangeArrowheads="1"/>
          </p:cNvSpPr>
          <p:nvPr>
            <p:ph type="ftr" sz="quarter" idx="11"/>
          </p:nvPr>
        </p:nvSpPr>
        <p:spPr>
          <a:ln/>
        </p:spPr>
        <p:txBody>
          <a:bodyPr/>
          <a:lstStyle>
            <a:lvl1pPr>
              <a:defRPr/>
            </a:lvl1pPr>
          </a:lstStyle>
          <a:p>
            <a:pPr>
              <a:defRPr/>
            </a:pPr>
            <a:endParaRPr lang="en-US"/>
          </a:p>
        </p:txBody>
      </p:sp>
      <p:sp>
        <p:nvSpPr>
          <p:cNvPr id="9" name="Rectangle 1030"/>
          <p:cNvSpPr>
            <a:spLocks noGrp="1" noChangeArrowheads="1"/>
          </p:cNvSpPr>
          <p:nvPr>
            <p:ph type="sldNum" sz="quarter" idx="12"/>
          </p:nvPr>
        </p:nvSpPr>
        <p:spPr>
          <a:ln/>
        </p:spPr>
        <p:txBody>
          <a:bodyPr/>
          <a:lstStyle>
            <a:lvl1pPr>
              <a:defRPr/>
            </a:lvl1pPr>
          </a:lstStyle>
          <a:p>
            <a:pPr>
              <a:defRPr/>
            </a:pPr>
            <a:fld id="{001EDBEC-B4E0-0C4D-8E78-CF0A5F21B5F0}" type="slidenum">
              <a:rPr lang="en-US"/>
              <a:pPr>
                <a:defRPr/>
              </a:pPr>
              <a:t>‹#›</a:t>
            </a:fld>
            <a:endParaRPr lang="en-US"/>
          </a:p>
        </p:txBody>
      </p:sp>
    </p:spTree>
    <p:extLst>
      <p:ext uri="{BB962C8B-B14F-4D97-AF65-F5344CB8AC3E}">
        <p14:creationId xmlns:p14="http://schemas.microsoft.com/office/powerpoint/2010/main" val="3008079228"/>
      </p:ext>
    </p:extLst>
  </p:cSld>
  <p:clrMapOvr>
    <a:masterClrMapping/>
  </p:clrMapOvr>
</p:sldLayout>
</file>

<file path=ppt/slideLayouts/slideLayout81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8"/>
          <p:cNvSpPr>
            <a:spLocks noGrp="1" noChangeArrowheads="1"/>
          </p:cNvSpPr>
          <p:nvPr>
            <p:ph type="dt" sz="half" idx="10"/>
          </p:nvPr>
        </p:nvSpPr>
        <p:spPr>
          <a:ln/>
        </p:spPr>
        <p:txBody>
          <a:bodyPr/>
          <a:lstStyle>
            <a:lvl1pPr>
              <a:defRPr/>
            </a:lvl1pPr>
          </a:lstStyle>
          <a:p>
            <a:pPr>
              <a:defRPr/>
            </a:pPr>
            <a:endParaRPr lang="en-US"/>
          </a:p>
        </p:txBody>
      </p:sp>
      <p:sp>
        <p:nvSpPr>
          <p:cNvPr id="4" name="Rectangle 1029"/>
          <p:cNvSpPr>
            <a:spLocks noGrp="1" noChangeArrowheads="1"/>
          </p:cNvSpPr>
          <p:nvPr>
            <p:ph type="ftr" sz="quarter" idx="11"/>
          </p:nvPr>
        </p:nvSpPr>
        <p:spPr>
          <a:ln/>
        </p:spPr>
        <p:txBody>
          <a:bodyPr/>
          <a:lstStyle>
            <a:lvl1pPr>
              <a:defRPr/>
            </a:lvl1pPr>
          </a:lstStyle>
          <a:p>
            <a:pPr>
              <a:defRPr/>
            </a:pPr>
            <a:endParaRPr lang="en-US"/>
          </a:p>
        </p:txBody>
      </p:sp>
      <p:sp>
        <p:nvSpPr>
          <p:cNvPr id="5" name="Rectangle 1030"/>
          <p:cNvSpPr>
            <a:spLocks noGrp="1" noChangeArrowheads="1"/>
          </p:cNvSpPr>
          <p:nvPr>
            <p:ph type="sldNum" sz="quarter" idx="12"/>
          </p:nvPr>
        </p:nvSpPr>
        <p:spPr>
          <a:ln/>
        </p:spPr>
        <p:txBody>
          <a:bodyPr/>
          <a:lstStyle>
            <a:lvl1pPr>
              <a:defRPr/>
            </a:lvl1pPr>
          </a:lstStyle>
          <a:p>
            <a:pPr>
              <a:defRPr/>
            </a:pPr>
            <a:fld id="{2FEC4655-020A-194D-BEA5-9E4DB49D4B29}" type="slidenum">
              <a:rPr lang="en-US"/>
              <a:pPr>
                <a:defRPr/>
              </a:pPr>
              <a:t>‹#›</a:t>
            </a:fld>
            <a:endParaRPr lang="en-US"/>
          </a:p>
        </p:txBody>
      </p:sp>
    </p:spTree>
    <p:extLst>
      <p:ext uri="{BB962C8B-B14F-4D97-AF65-F5344CB8AC3E}">
        <p14:creationId xmlns:p14="http://schemas.microsoft.com/office/powerpoint/2010/main" val="852784273"/>
      </p:ext>
    </p:extLst>
  </p:cSld>
  <p:clrMapOvr>
    <a:masterClrMapping/>
  </p:clrMapOvr>
</p:sldLayout>
</file>

<file path=ppt/slideLayouts/slideLayout81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8"/>
          <p:cNvSpPr>
            <a:spLocks noGrp="1" noChangeArrowheads="1"/>
          </p:cNvSpPr>
          <p:nvPr>
            <p:ph type="dt" sz="half" idx="10"/>
          </p:nvPr>
        </p:nvSpPr>
        <p:spPr>
          <a:ln/>
        </p:spPr>
        <p:txBody>
          <a:bodyPr/>
          <a:lstStyle>
            <a:lvl1pPr>
              <a:defRPr/>
            </a:lvl1pPr>
          </a:lstStyle>
          <a:p>
            <a:pPr>
              <a:defRPr/>
            </a:pPr>
            <a:endParaRPr lang="en-US"/>
          </a:p>
        </p:txBody>
      </p:sp>
      <p:sp>
        <p:nvSpPr>
          <p:cNvPr id="3" name="Rectangle 1029"/>
          <p:cNvSpPr>
            <a:spLocks noGrp="1" noChangeArrowheads="1"/>
          </p:cNvSpPr>
          <p:nvPr>
            <p:ph type="ftr" sz="quarter" idx="11"/>
          </p:nvPr>
        </p:nvSpPr>
        <p:spPr>
          <a:ln/>
        </p:spPr>
        <p:txBody>
          <a:bodyPr/>
          <a:lstStyle>
            <a:lvl1pPr>
              <a:defRPr/>
            </a:lvl1pPr>
          </a:lstStyle>
          <a:p>
            <a:pPr>
              <a:defRPr/>
            </a:pPr>
            <a:endParaRPr lang="en-US"/>
          </a:p>
        </p:txBody>
      </p:sp>
      <p:sp>
        <p:nvSpPr>
          <p:cNvPr id="4" name="Rectangle 1030"/>
          <p:cNvSpPr>
            <a:spLocks noGrp="1" noChangeArrowheads="1"/>
          </p:cNvSpPr>
          <p:nvPr>
            <p:ph type="sldNum" sz="quarter" idx="12"/>
          </p:nvPr>
        </p:nvSpPr>
        <p:spPr>
          <a:ln/>
        </p:spPr>
        <p:txBody>
          <a:bodyPr/>
          <a:lstStyle>
            <a:lvl1pPr>
              <a:defRPr/>
            </a:lvl1pPr>
          </a:lstStyle>
          <a:p>
            <a:pPr>
              <a:defRPr/>
            </a:pPr>
            <a:fld id="{76B58EF6-63E0-CF4F-9174-5DD4678496F3}" type="slidenum">
              <a:rPr lang="en-US"/>
              <a:pPr>
                <a:defRPr/>
              </a:pPr>
              <a:t>‹#›</a:t>
            </a:fld>
            <a:endParaRPr lang="en-US"/>
          </a:p>
        </p:txBody>
      </p:sp>
    </p:spTree>
    <p:extLst>
      <p:ext uri="{BB962C8B-B14F-4D97-AF65-F5344CB8AC3E}">
        <p14:creationId xmlns:p14="http://schemas.microsoft.com/office/powerpoint/2010/main" val="2063739739"/>
      </p:ext>
    </p:extLst>
  </p:cSld>
  <p:clrMapOvr>
    <a:masterClrMapping/>
  </p:clrMapOvr>
</p:sldLayout>
</file>

<file path=ppt/slideLayouts/slideLayout82.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p:txBody>
          <a:bodyPr/>
          <a:lstStyle>
            <a:lvl1pPr algn="ctr">
              <a:defRPr/>
            </a:lvl1pPr>
          </a:lstStyle>
          <a:p>
            <a:pPr>
              <a:defRPr/>
            </a:pPr>
            <a:endParaRPr lang="en-US"/>
          </a:p>
        </p:txBody>
      </p:sp>
      <p:sp>
        <p:nvSpPr>
          <p:cNvPr id="7" name="Rectangle 5"/>
          <p:cNvSpPr>
            <a:spLocks noGrp="1" noChangeArrowheads="1"/>
          </p:cNvSpPr>
          <p:nvPr>
            <p:ph type="ftr" sz="quarter" idx="11"/>
          </p:nvPr>
        </p:nvSpPr>
        <p:spPr/>
        <p:txBody>
          <a:bodyPr/>
          <a:lstStyle>
            <a:lvl1pPr>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vl1pPr>
          </a:lstStyle>
          <a:p>
            <a:pPr>
              <a:defRPr/>
            </a:pPr>
            <a:fld id="{A2A53839-E026-584F-87AC-A3ED9BFB8CAB}" type="slidenum">
              <a:rPr lang="en-US"/>
              <a:pPr>
                <a:defRPr/>
              </a:pPr>
              <a:t>‹#›</a:t>
            </a:fld>
            <a:endParaRPr lang="en-US"/>
          </a:p>
        </p:txBody>
      </p:sp>
    </p:spTree>
    <p:extLst>
      <p:ext uri="{BB962C8B-B14F-4D97-AF65-F5344CB8AC3E}">
        <p14:creationId xmlns:p14="http://schemas.microsoft.com/office/powerpoint/2010/main" val="4134692980"/>
      </p:ext>
    </p:extLst>
  </p:cSld>
  <p:clrMapOvr>
    <a:masterClrMapping/>
  </p:clrMapOvr>
</p:sldLayout>
</file>

<file path=ppt/slideLayouts/slideLayout82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34"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86"/>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34" y="1435101"/>
            <a:ext cx="3008313" cy="4691063"/>
          </a:xfrm>
        </p:spPr>
        <p:txBody>
          <a:bodyPr/>
          <a:lstStyle>
            <a:lvl1pPr marL="0" indent="0">
              <a:buNone/>
              <a:defRPr sz="1400"/>
            </a:lvl1pPr>
            <a:lvl2pPr marL="454998" indent="0">
              <a:buNone/>
              <a:defRPr sz="1200"/>
            </a:lvl2pPr>
            <a:lvl3pPr marL="909996" indent="0">
              <a:buNone/>
              <a:defRPr sz="1000"/>
            </a:lvl3pPr>
            <a:lvl4pPr marL="1364972" indent="0">
              <a:buNone/>
              <a:defRPr sz="900"/>
            </a:lvl4pPr>
            <a:lvl5pPr marL="1819980" indent="0">
              <a:buNone/>
              <a:defRPr sz="900"/>
            </a:lvl5pPr>
            <a:lvl6pPr marL="2274953" indent="0">
              <a:buNone/>
              <a:defRPr sz="900"/>
            </a:lvl6pPr>
            <a:lvl7pPr marL="2729942" indent="0">
              <a:buNone/>
              <a:defRPr sz="900"/>
            </a:lvl7pPr>
            <a:lvl8pPr marL="3184932" indent="0">
              <a:buNone/>
              <a:defRPr sz="900"/>
            </a:lvl8pPr>
            <a:lvl9pPr marL="3639924" indent="0">
              <a:buNone/>
              <a:defRPr sz="900"/>
            </a:lvl9pPr>
          </a:lstStyle>
          <a:p>
            <a:pPr lvl="0"/>
            <a:r>
              <a:rPr lang="en-US"/>
              <a:t>Click to edit Master text styles</a:t>
            </a:r>
          </a:p>
        </p:txBody>
      </p:sp>
      <p:sp>
        <p:nvSpPr>
          <p:cNvPr id="5" name="Rectangle 1028"/>
          <p:cNvSpPr>
            <a:spLocks noGrp="1" noChangeArrowheads="1"/>
          </p:cNvSpPr>
          <p:nvPr>
            <p:ph type="dt" sz="half" idx="10"/>
          </p:nvPr>
        </p:nvSpPr>
        <p:spPr>
          <a:ln/>
        </p:spPr>
        <p:txBody>
          <a:bodyPr/>
          <a:lstStyle>
            <a:lvl1pPr>
              <a:defRPr/>
            </a:lvl1pPr>
          </a:lstStyle>
          <a:p>
            <a:pPr>
              <a:defRPr/>
            </a:pPr>
            <a:endParaRPr lang="en-US"/>
          </a:p>
        </p:txBody>
      </p:sp>
      <p:sp>
        <p:nvSpPr>
          <p:cNvPr id="6" name="Rectangle 1029"/>
          <p:cNvSpPr>
            <a:spLocks noGrp="1" noChangeArrowheads="1"/>
          </p:cNvSpPr>
          <p:nvPr>
            <p:ph type="ftr" sz="quarter" idx="11"/>
          </p:nvPr>
        </p:nvSpPr>
        <p:spPr>
          <a:ln/>
        </p:spPr>
        <p:txBody>
          <a:bodyPr/>
          <a:lstStyle>
            <a:lvl1pPr>
              <a:defRPr/>
            </a:lvl1pPr>
          </a:lstStyle>
          <a:p>
            <a:pPr>
              <a:defRPr/>
            </a:pPr>
            <a:endParaRPr lang="en-US"/>
          </a:p>
        </p:txBody>
      </p:sp>
      <p:sp>
        <p:nvSpPr>
          <p:cNvPr id="7" name="Rectangle 1030"/>
          <p:cNvSpPr>
            <a:spLocks noGrp="1" noChangeArrowheads="1"/>
          </p:cNvSpPr>
          <p:nvPr>
            <p:ph type="sldNum" sz="quarter" idx="12"/>
          </p:nvPr>
        </p:nvSpPr>
        <p:spPr>
          <a:ln/>
        </p:spPr>
        <p:txBody>
          <a:bodyPr/>
          <a:lstStyle>
            <a:lvl1pPr>
              <a:defRPr/>
            </a:lvl1pPr>
          </a:lstStyle>
          <a:p>
            <a:pPr>
              <a:defRPr/>
            </a:pPr>
            <a:fld id="{7426736A-E4A3-304B-B1DA-CA7336EC9CE9}" type="slidenum">
              <a:rPr lang="en-US"/>
              <a:pPr>
                <a:defRPr/>
              </a:pPr>
              <a:t>‹#›</a:t>
            </a:fld>
            <a:endParaRPr lang="en-US"/>
          </a:p>
        </p:txBody>
      </p:sp>
    </p:spTree>
    <p:extLst>
      <p:ext uri="{BB962C8B-B14F-4D97-AF65-F5344CB8AC3E}">
        <p14:creationId xmlns:p14="http://schemas.microsoft.com/office/powerpoint/2010/main" val="3206983837"/>
      </p:ext>
    </p:extLst>
  </p:cSld>
  <p:clrMapOvr>
    <a:masterClrMapping/>
  </p:clrMapOvr>
</p:sldLayout>
</file>

<file path=ppt/slideLayouts/slideLayout82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4998" indent="0">
              <a:buNone/>
              <a:defRPr sz="2800"/>
            </a:lvl2pPr>
            <a:lvl3pPr marL="909996" indent="0">
              <a:buNone/>
              <a:defRPr sz="2400"/>
            </a:lvl3pPr>
            <a:lvl4pPr marL="1364972" indent="0">
              <a:buNone/>
              <a:defRPr sz="2000"/>
            </a:lvl4pPr>
            <a:lvl5pPr marL="1819980" indent="0">
              <a:buNone/>
              <a:defRPr sz="2000"/>
            </a:lvl5pPr>
            <a:lvl6pPr marL="2274953" indent="0">
              <a:buNone/>
              <a:defRPr sz="2000"/>
            </a:lvl6pPr>
            <a:lvl7pPr marL="2729942" indent="0">
              <a:buNone/>
              <a:defRPr sz="2000"/>
            </a:lvl7pPr>
            <a:lvl8pPr marL="3184932" indent="0">
              <a:buNone/>
              <a:defRPr sz="2000"/>
            </a:lvl8pPr>
            <a:lvl9pPr marL="3639924"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4998" indent="0">
              <a:buNone/>
              <a:defRPr sz="1200"/>
            </a:lvl2pPr>
            <a:lvl3pPr marL="909996" indent="0">
              <a:buNone/>
              <a:defRPr sz="1000"/>
            </a:lvl3pPr>
            <a:lvl4pPr marL="1364972" indent="0">
              <a:buNone/>
              <a:defRPr sz="900"/>
            </a:lvl4pPr>
            <a:lvl5pPr marL="1819980" indent="0">
              <a:buNone/>
              <a:defRPr sz="900"/>
            </a:lvl5pPr>
            <a:lvl6pPr marL="2274953" indent="0">
              <a:buNone/>
              <a:defRPr sz="900"/>
            </a:lvl6pPr>
            <a:lvl7pPr marL="2729942" indent="0">
              <a:buNone/>
              <a:defRPr sz="900"/>
            </a:lvl7pPr>
            <a:lvl8pPr marL="3184932" indent="0">
              <a:buNone/>
              <a:defRPr sz="900"/>
            </a:lvl8pPr>
            <a:lvl9pPr marL="3639924" indent="0">
              <a:buNone/>
              <a:defRPr sz="900"/>
            </a:lvl9pPr>
          </a:lstStyle>
          <a:p>
            <a:pPr lvl="0"/>
            <a:r>
              <a:rPr lang="en-US"/>
              <a:t>Click to edit Master text styles</a:t>
            </a:r>
          </a:p>
        </p:txBody>
      </p:sp>
      <p:sp>
        <p:nvSpPr>
          <p:cNvPr id="5" name="Rectangle 1028"/>
          <p:cNvSpPr>
            <a:spLocks noGrp="1" noChangeArrowheads="1"/>
          </p:cNvSpPr>
          <p:nvPr>
            <p:ph type="dt" sz="half" idx="10"/>
          </p:nvPr>
        </p:nvSpPr>
        <p:spPr>
          <a:ln/>
        </p:spPr>
        <p:txBody>
          <a:bodyPr/>
          <a:lstStyle>
            <a:lvl1pPr>
              <a:defRPr/>
            </a:lvl1pPr>
          </a:lstStyle>
          <a:p>
            <a:pPr>
              <a:defRPr/>
            </a:pPr>
            <a:endParaRPr lang="en-US"/>
          </a:p>
        </p:txBody>
      </p:sp>
      <p:sp>
        <p:nvSpPr>
          <p:cNvPr id="6" name="Rectangle 1029"/>
          <p:cNvSpPr>
            <a:spLocks noGrp="1" noChangeArrowheads="1"/>
          </p:cNvSpPr>
          <p:nvPr>
            <p:ph type="ftr" sz="quarter" idx="11"/>
          </p:nvPr>
        </p:nvSpPr>
        <p:spPr>
          <a:ln/>
        </p:spPr>
        <p:txBody>
          <a:bodyPr/>
          <a:lstStyle>
            <a:lvl1pPr>
              <a:defRPr/>
            </a:lvl1pPr>
          </a:lstStyle>
          <a:p>
            <a:pPr>
              <a:defRPr/>
            </a:pPr>
            <a:endParaRPr lang="en-US"/>
          </a:p>
        </p:txBody>
      </p:sp>
      <p:sp>
        <p:nvSpPr>
          <p:cNvPr id="7" name="Rectangle 1030"/>
          <p:cNvSpPr>
            <a:spLocks noGrp="1" noChangeArrowheads="1"/>
          </p:cNvSpPr>
          <p:nvPr>
            <p:ph type="sldNum" sz="quarter" idx="12"/>
          </p:nvPr>
        </p:nvSpPr>
        <p:spPr>
          <a:ln/>
        </p:spPr>
        <p:txBody>
          <a:bodyPr/>
          <a:lstStyle>
            <a:lvl1pPr>
              <a:defRPr/>
            </a:lvl1pPr>
          </a:lstStyle>
          <a:p>
            <a:pPr>
              <a:defRPr/>
            </a:pPr>
            <a:fld id="{2009C929-8147-A047-8170-F1073A20FF2B}" type="slidenum">
              <a:rPr lang="en-US"/>
              <a:pPr>
                <a:defRPr/>
              </a:pPr>
              <a:t>‹#›</a:t>
            </a:fld>
            <a:endParaRPr lang="en-US"/>
          </a:p>
        </p:txBody>
      </p:sp>
    </p:spTree>
    <p:extLst>
      <p:ext uri="{BB962C8B-B14F-4D97-AF65-F5344CB8AC3E}">
        <p14:creationId xmlns:p14="http://schemas.microsoft.com/office/powerpoint/2010/main" val="723706099"/>
      </p:ext>
    </p:extLst>
  </p:cSld>
  <p:clrMapOvr>
    <a:masterClrMapping/>
  </p:clrMapOvr>
</p:sldLayout>
</file>

<file path=ppt/slideLayouts/slideLayout82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p>
        </p:txBody>
      </p:sp>
      <p:sp>
        <p:nvSpPr>
          <p:cNvPr id="6" name="Rectangle 1030"/>
          <p:cNvSpPr>
            <a:spLocks noGrp="1" noChangeArrowheads="1"/>
          </p:cNvSpPr>
          <p:nvPr>
            <p:ph type="sldNum" sz="quarter" idx="12"/>
          </p:nvPr>
        </p:nvSpPr>
        <p:spPr>
          <a:ln/>
        </p:spPr>
        <p:txBody>
          <a:bodyPr/>
          <a:lstStyle>
            <a:lvl1pPr>
              <a:defRPr/>
            </a:lvl1pPr>
          </a:lstStyle>
          <a:p>
            <a:pPr>
              <a:defRPr/>
            </a:pPr>
            <a:fld id="{CA5FA909-987E-CB47-8141-E9C814DC97A8}" type="slidenum">
              <a:rPr lang="en-US"/>
              <a:pPr>
                <a:defRPr/>
              </a:pPr>
              <a:t>‹#›</a:t>
            </a:fld>
            <a:endParaRPr lang="en-US"/>
          </a:p>
        </p:txBody>
      </p:sp>
    </p:spTree>
    <p:extLst>
      <p:ext uri="{BB962C8B-B14F-4D97-AF65-F5344CB8AC3E}">
        <p14:creationId xmlns:p14="http://schemas.microsoft.com/office/powerpoint/2010/main" val="3764398519"/>
      </p:ext>
    </p:extLst>
  </p:cSld>
  <p:clrMapOvr>
    <a:masterClrMapping/>
  </p:clrMapOvr>
</p:sldLayout>
</file>

<file path=ppt/slideLayouts/slideLayout82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75"/>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75"/>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p>
        </p:txBody>
      </p:sp>
      <p:sp>
        <p:nvSpPr>
          <p:cNvPr id="6" name="Rectangle 1030"/>
          <p:cNvSpPr>
            <a:spLocks noGrp="1" noChangeArrowheads="1"/>
          </p:cNvSpPr>
          <p:nvPr>
            <p:ph type="sldNum" sz="quarter" idx="12"/>
          </p:nvPr>
        </p:nvSpPr>
        <p:spPr>
          <a:ln/>
        </p:spPr>
        <p:txBody>
          <a:bodyPr/>
          <a:lstStyle>
            <a:lvl1pPr>
              <a:defRPr/>
            </a:lvl1pPr>
          </a:lstStyle>
          <a:p>
            <a:pPr>
              <a:defRPr/>
            </a:pPr>
            <a:fld id="{E2B6AA0D-983D-1647-94BF-6D475D333C5B}" type="slidenum">
              <a:rPr lang="en-US"/>
              <a:pPr>
                <a:defRPr/>
              </a:pPr>
              <a:t>‹#›</a:t>
            </a:fld>
            <a:endParaRPr lang="en-US"/>
          </a:p>
        </p:txBody>
      </p:sp>
    </p:spTree>
    <p:extLst>
      <p:ext uri="{BB962C8B-B14F-4D97-AF65-F5344CB8AC3E}">
        <p14:creationId xmlns:p14="http://schemas.microsoft.com/office/powerpoint/2010/main" val="4244850039"/>
      </p:ext>
    </p:extLst>
  </p:cSld>
  <p:clrMapOvr>
    <a:masterClrMapping/>
  </p:clrMapOvr>
</p:sldLayout>
</file>

<file path=ppt/slideLayouts/slideLayout824.xml><?xml version="1.0" encoding="utf-8"?>
<p:sldLayout xmlns:a="http://schemas.openxmlformats.org/drawingml/2006/main" xmlns:r="http://schemas.openxmlformats.org/officeDocument/2006/relationships" xmlns:p="http://schemas.openxmlformats.org/presentationml/2006/main" showMasterSp="0" type="title">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28" y="1422400"/>
            <a:ext cx="9147175" cy="5435600"/>
            <a:chOff x="0" y="896"/>
            <a:chExt cx="5762" cy="3424"/>
          </a:xfrm>
        </p:grpSpPr>
        <p:grpSp>
          <p:nvGrpSpPr>
            <p:cNvPr id="5" name="Group 3"/>
            <p:cNvGrpSpPr>
              <a:grpSpLocks/>
            </p:cNvGrpSpPr>
            <p:nvPr userDrawn="1"/>
          </p:nvGrpSpPr>
          <p:grpSpPr bwMode="auto">
            <a:xfrm>
              <a:off x="20" y="896"/>
              <a:ext cx="5742" cy="3424"/>
              <a:chOff x="20" y="896"/>
              <a:chExt cx="5742" cy="3424"/>
            </a:xfrm>
          </p:grpSpPr>
          <p:sp>
            <p:nvSpPr>
              <p:cNvPr id="142" name="Freeform 4"/>
              <p:cNvSpPr>
                <a:spLocks/>
              </p:cNvSpPr>
              <p:nvPr userDrawn="1"/>
            </p:nvSpPr>
            <p:spPr bwMode="hidden">
              <a:xfrm>
                <a:off x="1399" y="1116"/>
                <a:ext cx="2815" cy="2110"/>
              </a:xfrm>
              <a:custGeom>
                <a:avLst/>
                <a:gdLst>
                  <a:gd name="T0" fmla="*/ 950 w 2815"/>
                  <a:gd name="T1" fmla="*/ 85 h 2110"/>
                  <a:gd name="T2" fmla="*/ 628 w 2815"/>
                  <a:gd name="T3" fmla="*/ 438 h 2110"/>
                  <a:gd name="T4" fmla="*/ 66 w 2815"/>
                  <a:gd name="T5" fmla="*/ 471 h 2110"/>
                  <a:gd name="T6" fmla="*/ 0 w 2815"/>
                  <a:gd name="T7" fmla="*/ 627 h 2110"/>
                  <a:gd name="T8" fmla="*/ 372 w 2815"/>
                  <a:gd name="T9" fmla="*/ 1026 h 2110"/>
                  <a:gd name="T10" fmla="*/ 611 w 2815"/>
                  <a:gd name="T11" fmla="*/ 902 h 2110"/>
                  <a:gd name="T12" fmla="*/ 992 w 2815"/>
                  <a:gd name="T13" fmla="*/ 1085 h 2110"/>
                  <a:gd name="T14" fmla="*/ 1116 w 2815"/>
                  <a:gd name="T15" fmla="*/ 1339 h 2110"/>
                  <a:gd name="T16" fmla="*/ 1083 w 2815"/>
                  <a:gd name="T17" fmla="*/ 1450 h 2110"/>
                  <a:gd name="T18" fmla="*/ 1124 w 2815"/>
                  <a:gd name="T19" fmla="*/ 1659 h 2110"/>
                  <a:gd name="T20" fmla="*/ 1149 w 2815"/>
                  <a:gd name="T21" fmla="*/ 1999 h 2110"/>
                  <a:gd name="T22" fmla="*/ 1463 w 2815"/>
                  <a:gd name="T23" fmla="*/ 2110 h 2110"/>
                  <a:gd name="T24" fmla="*/ 1686 w 2815"/>
                  <a:gd name="T25" fmla="*/ 2025 h 2110"/>
                  <a:gd name="T26" fmla="*/ 1603 w 2815"/>
                  <a:gd name="T27" fmla="*/ 1777 h 2110"/>
                  <a:gd name="T28" fmla="*/ 1991 w 2815"/>
                  <a:gd name="T29" fmla="*/ 1555 h 2110"/>
                  <a:gd name="T30" fmla="*/ 2281 w 2815"/>
                  <a:gd name="T31" fmla="*/ 1542 h 2110"/>
                  <a:gd name="T32" fmla="*/ 2446 w 2815"/>
                  <a:gd name="T33" fmla="*/ 1359 h 2110"/>
                  <a:gd name="T34" fmla="*/ 2361 w 2815"/>
                  <a:gd name="T35" fmla="*/ 1001 h 2110"/>
                  <a:gd name="T36" fmla="*/ 2606 w 2815"/>
                  <a:gd name="T37" fmla="*/ 893 h 2110"/>
                  <a:gd name="T38" fmla="*/ 2815 w 2815"/>
                  <a:gd name="T39" fmla="*/ 454 h 2110"/>
                  <a:gd name="T40" fmla="*/ 2518 w 2815"/>
                  <a:gd name="T41" fmla="*/ 0 h 211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815" h="2110">
                    <a:moveTo>
                      <a:pt x="950" y="85"/>
                    </a:moveTo>
                    <a:lnTo>
                      <a:pt x="628" y="438"/>
                    </a:lnTo>
                    <a:lnTo>
                      <a:pt x="66" y="471"/>
                    </a:lnTo>
                    <a:lnTo>
                      <a:pt x="0" y="627"/>
                    </a:lnTo>
                    <a:lnTo>
                      <a:pt x="372" y="1026"/>
                    </a:lnTo>
                    <a:lnTo>
                      <a:pt x="611" y="902"/>
                    </a:lnTo>
                    <a:lnTo>
                      <a:pt x="992" y="1085"/>
                    </a:lnTo>
                    <a:lnTo>
                      <a:pt x="1116" y="1339"/>
                    </a:lnTo>
                    <a:lnTo>
                      <a:pt x="1083" y="1450"/>
                    </a:lnTo>
                    <a:lnTo>
                      <a:pt x="1124" y="1659"/>
                    </a:lnTo>
                    <a:lnTo>
                      <a:pt x="1149" y="1999"/>
                    </a:lnTo>
                    <a:lnTo>
                      <a:pt x="1463" y="2110"/>
                    </a:lnTo>
                    <a:lnTo>
                      <a:pt x="1686" y="2025"/>
                    </a:lnTo>
                    <a:lnTo>
                      <a:pt x="1603" y="1777"/>
                    </a:lnTo>
                    <a:lnTo>
                      <a:pt x="1991" y="1555"/>
                    </a:lnTo>
                    <a:lnTo>
                      <a:pt x="2281" y="1542"/>
                    </a:lnTo>
                    <a:lnTo>
                      <a:pt x="2446" y="1359"/>
                    </a:lnTo>
                    <a:lnTo>
                      <a:pt x="2361" y="1001"/>
                    </a:lnTo>
                    <a:lnTo>
                      <a:pt x="2606" y="893"/>
                    </a:lnTo>
                    <a:lnTo>
                      <a:pt x="2815" y="454"/>
                    </a:lnTo>
                    <a:lnTo>
                      <a:pt x="2518" y="0"/>
                    </a:lnTo>
                  </a:path>
                </a:pathLst>
              </a:custGeom>
              <a:noFill/>
              <a:ln w="1524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143" name="Freeform 5"/>
              <p:cNvSpPr>
                <a:spLocks/>
              </p:cNvSpPr>
              <p:nvPr userDrawn="1"/>
            </p:nvSpPr>
            <p:spPr bwMode="hidden">
              <a:xfrm>
                <a:off x="672" y="1116"/>
                <a:ext cx="3966" cy="2366"/>
              </a:xfrm>
              <a:custGeom>
                <a:avLst/>
                <a:gdLst>
                  <a:gd name="T0" fmla="*/ 1423 w 3966"/>
                  <a:gd name="T1" fmla="*/ 65 h 2366"/>
                  <a:gd name="T2" fmla="*/ 1148 w 3966"/>
                  <a:gd name="T3" fmla="*/ 262 h 2366"/>
                  <a:gd name="T4" fmla="*/ 934 w 3966"/>
                  <a:gd name="T5" fmla="*/ 216 h 2366"/>
                  <a:gd name="T6" fmla="*/ 529 w 3966"/>
                  <a:gd name="T7" fmla="*/ 314 h 2366"/>
                  <a:gd name="T8" fmla="*/ 174 w 3966"/>
                  <a:gd name="T9" fmla="*/ 327 h 2366"/>
                  <a:gd name="T10" fmla="*/ 0 w 3966"/>
                  <a:gd name="T11" fmla="*/ 628 h 2366"/>
                  <a:gd name="T12" fmla="*/ 91 w 3966"/>
                  <a:gd name="T13" fmla="*/ 726 h 2366"/>
                  <a:gd name="T14" fmla="*/ 231 w 3966"/>
                  <a:gd name="T15" fmla="*/ 654 h 2366"/>
                  <a:gd name="T16" fmla="*/ 430 w 3966"/>
                  <a:gd name="T17" fmla="*/ 687 h 2366"/>
                  <a:gd name="T18" fmla="*/ 504 w 3966"/>
                  <a:gd name="T19" fmla="*/ 850 h 2366"/>
                  <a:gd name="T20" fmla="*/ 347 w 3966"/>
                  <a:gd name="T21" fmla="*/ 1020 h 2366"/>
                  <a:gd name="T22" fmla="*/ 529 w 3966"/>
                  <a:gd name="T23" fmla="*/ 1144 h 2366"/>
                  <a:gd name="T24" fmla="*/ 727 w 3966"/>
                  <a:gd name="T25" fmla="*/ 1105 h 2366"/>
                  <a:gd name="T26" fmla="*/ 901 w 3966"/>
                  <a:gd name="T27" fmla="*/ 1216 h 2366"/>
                  <a:gd name="T28" fmla="*/ 1256 w 3966"/>
                  <a:gd name="T29" fmla="*/ 1229 h 2366"/>
                  <a:gd name="T30" fmla="*/ 1611 w 3966"/>
                  <a:gd name="T31" fmla="*/ 1425 h 2366"/>
                  <a:gd name="T32" fmla="*/ 1694 w 3966"/>
                  <a:gd name="T33" fmla="*/ 1673 h 2366"/>
                  <a:gd name="T34" fmla="*/ 1619 w 3966"/>
                  <a:gd name="T35" fmla="*/ 2118 h 2366"/>
                  <a:gd name="T36" fmla="*/ 1694 w 3966"/>
                  <a:gd name="T37" fmla="*/ 2268 h 2366"/>
                  <a:gd name="T38" fmla="*/ 2132 w 3966"/>
                  <a:gd name="T39" fmla="*/ 2242 h 2366"/>
                  <a:gd name="T40" fmla="*/ 2289 w 3966"/>
                  <a:gd name="T41" fmla="*/ 2366 h 2366"/>
                  <a:gd name="T42" fmla="*/ 2594 w 3966"/>
                  <a:gd name="T43" fmla="*/ 2046 h 2366"/>
                  <a:gd name="T44" fmla="*/ 2537 w 3966"/>
                  <a:gd name="T45" fmla="*/ 1817 h 2366"/>
                  <a:gd name="T46" fmla="*/ 2818 w 3966"/>
                  <a:gd name="T47" fmla="*/ 1673 h 2366"/>
                  <a:gd name="T48" fmla="*/ 3016 w 3966"/>
                  <a:gd name="T49" fmla="*/ 1719 h 2366"/>
                  <a:gd name="T50" fmla="*/ 3280 w 3966"/>
                  <a:gd name="T51" fmla="*/ 1615 h 2366"/>
                  <a:gd name="T52" fmla="*/ 3405 w 3966"/>
                  <a:gd name="T53" fmla="*/ 1174 h 2366"/>
                  <a:gd name="T54" fmla="*/ 3643 w 3966"/>
                  <a:gd name="T55" fmla="*/ 922 h 2366"/>
                  <a:gd name="T56" fmla="*/ 3966 w 3966"/>
                  <a:gd name="T57" fmla="*/ 896 h 2366"/>
                  <a:gd name="T58" fmla="*/ 3908 w 3966"/>
                  <a:gd name="T59" fmla="*/ 733 h 2366"/>
                  <a:gd name="T60" fmla="*/ 3669 w 3966"/>
                  <a:gd name="T61" fmla="*/ 563 h 2366"/>
                  <a:gd name="T62" fmla="*/ 3817 w 3966"/>
                  <a:gd name="T63" fmla="*/ 210 h 2366"/>
                  <a:gd name="T64" fmla="*/ 3590 w 3966"/>
                  <a:gd name="T65" fmla="*/ 0 h 236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3966" h="2366">
                    <a:moveTo>
                      <a:pt x="1423" y="65"/>
                    </a:moveTo>
                    <a:lnTo>
                      <a:pt x="1148" y="262"/>
                    </a:lnTo>
                    <a:lnTo>
                      <a:pt x="934" y="216"/>
                    </a:lnTo>
                    <a:lnTo>
                      <a:pt x="529" y="314"/>
                    </a:lnTo>
                    <a:lnTo>
                      <a:pt x="174" y="327"/>
                    </a:lnTo>
                    <a:lnTo>
                      <a:pt x="0" y="628"/>
                    </a:lnTo>
                    <a:lnTo>
                      <a:pt x="91" y="726"/>
                    </a:lnTo>
                    <a:lnTo>
                      <a:pt x="231" y="654"/>
                    </a:lnTo>
                    <a:lnTo>
                      <a:pt x="430" y="687"/>
                    </a:lnTo>
                    <a:lnTo>
                      <a:pt x="504" y="850"/>
                    </a:lnTo>
                    <a:lnTo>
                      <a:pt x="347" y="1020"/>
                    </a:lnTo>
                    <a:lnTo>
                      <a:pt x="529" y="1144"/>
                    </a:lnTo>
                    <a:lnTo>
                      <a:pt x="727" y="1105"/>
                    </a:lnTo>
                    <a:lnTo>
                      <a:pt x="901" y="1216"/>
                    </a:lnTo>
                    <a:lnTo>
                      <a:pt x="1256" y="1229"/>
                    </a:lnTo>
                    <a:lnTo>
                      <a:pt x="1611" y="1425"/>
                    </a:lnTo>
                    <a:lnTo>
                      <a:pt x="1694" y="1673"/>
                    </a:lnTo>
                    <a:lnTo>
                      <a:pt x="1619" y="2118"/>
                    </a:lnTo>
                    <a:lnTo>
                      <a:pt x="1694" y="2268"/>
                    </a:lnTo>
                    <a:lnTo>
                      <a:pt x="2132" y="2242"/>
                    </a:lnTo>
                    <a:lnTo>
                      <a:pt x="2289" y="2366"/>
                    </a:lnTo>
                    <a:lnTo>
                      <a:pt x="2594" y="2046"/>
                    </a:lnTo>
                    <a:lnTo>
                      <a:pt x="2537" y="1817"/>
                    </a:lnTo>
                    <a:lnTo>
                      <a:pt x="2818" y="1673"/>
                    </a:lnTo>
                    <a:lnTo>
                      <a:pt x="3016" y="1719"/>
                    </a:lnTo>
                    <a:lnTo>
                      <a:pt x="3280" y="1615"/>
                    </a:lnTo>
                    <a:lnTo>
                      <a:pt x="3405" y="1174"/>
                    </a:lnTo>
                    <a:lnTo>
                      <a:pt x="3643" y="922"/>
                    </a:lnTo>
                    <a:lnTo>
                      <a:pt x="3966" y="896"/>
                    </a:lnTo>
                    <a:lnTo>
                      <a:pt x="3908" y="733"/>
                    </a:lnTo>
                    <a:lnTo>
                      <a:pt x="3669" y="563"/>
                    </a:lnTo>
                    <a:lnTo>
                      <a:pt x="3817" y="210"/>
                    </a:lnTo>
                    <a:lnTo>
                      <a:pt x="3590" y="0"/>
                    </a:lnTo>
                  </a:path>
                </a:pathLst>
              </a:custGeom>
              <a:noFill/>
              <a:ln w="1651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144" name="Freeform 6"/>
              <p:cNvSpPr>
                <a:spLocks/>
              </p:cNvSpPr>
              <p:nvPr userDrawn="1"/>
            </p:nvSpPr>
            <p:spPr bwMode="hidden">
              <a:xfrm>
                <a:off x="20" y="1069"/>
                <a:ext cx="5732" cy="3107"/>
              </a:xfrm>
              <a:custGeom>
                <a:avLst/>
                <a:gdLst>
                  <a:gd name="T0" fmla="*/ 81 w 5732"/>
                  <a:gd name="T1" fmla="*/ 0 h 3107"/>
                  <a:gd name="T2" fmla="*/ 133 w 5732"/>
                  <a:gd name="T3" fmla="*/ 328 h 3107"/>
                  <a:gd name="T4" fmla="*/ 0 w 5732"/>
                  <a:gd name="T5" fmla="*/ 666 h 3107"/>
                  <a:gd name="T6" fmla="*/ 83 w 5732"/>
                  <a:gd name="T7" fmla="*/ 1221 h 3107"/>
                  <a:gd name="T8" fmla="*/ 413 w 5732"/>
                  <a:gd name="T9" fmla="*/ 1515 h 3107"/>
                  <a:gd name="T10" fmla="*/ 881 w 5732"/>
                  <a:gd name="T11" fmla="*/ 1700 h 3107"/>
                  <a:gd name="T12" fmla="*/ 1440 w 5732"/>
                  <a:gd name="T13" fmla="*/ 1651 h 3107"/>
                  <a:gd name="T14" fmla="*/ 1755 w 5732"/>
                  <a:gd name="T15" fmla="*/ 1940 h 3107"/>
                  <a:gd name="T16" fmla="*/ 1653 w 5732"/>
                  <a:gd name="T17" fmla="*/ 2126 h 3107"/>
                  <a:gd name="T18" fmla="*/ 1136 w 5732"/>
                  <a:gd name="T19" fmla="*/ 2142 h 3107"/>
                  <a:gd name="T20" fmla="*/ 911 w 5732"/>
                  <a:gd name="T21" fmla="*/ 2021 h 3107"/>
                  <a:gd name="T22" fmla="*/ 739 w 5732"/>
                  <a:gd name="T23" fmla="*/ 2142 h 3107"/>
                  <a:gd name="T24" fmla="*/ 954 w 5732"/>
                  <a:gd name="T25" fmla="*/ 2524 h 3107"/>
                  <a:gd name="T26" fmla="*/ 973 w 5732"/>
                  <a:gd name="T27" fmla="*/ 2905 h 3107"/>
                  <a:gd name="T28" fmla="*/ 1511 w 5732"/>
                  <a:gd name="T29" fmla="*/ 3107 h 3107"/>
                  <a:gd name="T30" fmla="*/ 1644 w 5732"/>
                  <a:gd name="T31" fmla="*/ 2922 h 3107"/>
                  <a:gd name="T32" fmla="*/ 2077 w 5732"/>
                  <a:gd name="T33" fmla="*/ 2797 h 3107"/>
                  <a:gd name="T34" fmla="*/ 2610 w 5732"/>
                  <a:gd name="T35" fmla="*/ 2962 h 3107"/>
                  <a:gd name="T36" fmla="*/ 3222 w 5732"/>
                  <a:gd name="T37" fmla="*/ 2812 h 3107"/>
                  <a:gd name="T38" fmla="*/ 3443 w 5732"/>
                  <a:gd name="T39" fmla="*/ 2922 h 3107"/>
                  <a:gd name="T40" fmla="*/ 3861 w 5732"/>
                  <a:gd name="T41" fmla="*/ 2648 h 3107"/>
                  <a:gd name="T42" fmla="*/ 4125 w 5732"/>
                  <a:gd name="T43" fmla="*/ 2311 h 3107"/>
                  <a:gd name="T44" fmla="*/ 4369 w 5732"/>
                  <a:gd name="T45" fmla="*/ 2318 h 3107"/>
                  <a:gd name="T46" fmla="*/ 4554 w 5732"/>
                  <a:gd name="T47" fmla="*/ 2445 h 3107"/>
                  <a:gd name="T48" fmla="*/ 5015 w 5732"/>
                  <a:gd name="T49" fmla="*/ 2142 h 3107"/>
                  <a:gd name="T50" fmla="*/ 5404 w 5732"/>
                  <a:gd name="T51" fmla="*/ 2185 h 3107"/>
                  <a:gd name="T52" fmla="*/ 5732 w 5732"/>
                  <a:gd name="T53" fmla="*/ 2069 h 310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5732" h="3107">
                    <a:moveTo>
                      <a:pt x="81" y="0"/>
                    </a:moveTo>
                    <a:lnTo>
                      <a:pt x="133" y="328"/>
                    </a:lnTo>
                    <a:lnTo>
                      <a:pt x="0" y="666"/>
                    </a:lnTo>
                    <a:lnTo>
                      <a:pt x="83" y="1221"/>
                    </a:lnTo>
                    <a:lnTo>
                      <a:pt x="413" y="1515"/>
                    </a:lnTo>
                    <a:lnTo>
                      <a:pt x="881" y="1700"/>
                    </a:lnTo>
                    <a:lnTo>
                      <a:pt x="1440" y="1651"/>
                    </a:lnTo>
                    <a:lnTo>
                      <a:pt x="1755" y="1940"/>
                    </a:lnTo>
                    <a:lnTo>
                      <a:pt x="1653" y="2126"/>
                    </a:lnTo>
                    <a:lnTo>
                      <a:pt x="1136" y="2142"/>
                    </a:lnTo>
                    <a:lnTo>
                      <a:pt x="911" y="2021"/>
                    </a:lnTo>
                    <a:lnTo>
                      <a:pt x="739" y="2142"/>
                    </a:lnTo>
                    <a:lnTo>
                      <a:pt x="954" y="2524"/>
                    </a:lnTo>
                    <a:lnTo>
                      <a:pt x="973" y="2905"/>
                    </a:lnTo>
                    <a:lnTo>
                      <a:pt x="1511" y="3107"/>
                    </a:lnTo>
                    <a:lnTo>
                      <a:pt x="1644" y="2922"/>
                    </a:lnTo>
                    <a:lnTo>
                      <a:pt x="2077" y="2797"/>
                    </a:lnTo>
                    <a:lnTo>
                      <a:pt x="2610" y="2962"/>
                    </a:lnTo>
                    <a:lnTo>
                      <a:pt x="3222" y="2812"/>
                    </a:lnTo>
                    <a:lnTo>
                      <a:pt x="3443" y="2922"/>
                    </a:lnTo>
                    <a:lnTo>
                      <a:pt x="3861" y="2648"/>
                    </a:lnTo>
                    <a:lnTo>
                      <a:pt x="4125" y="2311"/>
                    </a:lnTo>
                    <a:lnTo>
                      <a:pt x="4369" y="2318"/>
                    </a:lnTo>
                    <a:lnTo>
                      <a:pt x="4554" y="2445"/>
                    </a:lnTo>
                    <a:lnTo>
                      <a:pt x="5015" y="2142"/>
                    </a:lnTo>
                    <a:lnTo>
                      <a:pt x="5404" y="2185"/>
                    </a:lnTo>
                    <a:lnTo>
                      <a:pt x="5732" y="2069"/>
                    </a:lnTo>
                  </a:path>
                </a:pathLst>
              </a:custGeom>
              <a:noFill/>
              <a:ln w="1651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145" name="Freeform 7"/>
              <p:cNvSpPr>
                <a:spLocks/>
              </p:cNvSpPr>
              <p:nvPr userDrawn="1"/>
            </p:nvSpPr>
            <p:spPr bwMode="hidden">
              <a:xfrm>
                <a:off x="242" y="1145"/>
                <a:ext cx="5512" cy="2760"/>
              </a:xfrm>
              <a:custGeom>
                <a:avLst/>
                <a:gdLst>
                  <a:gd name="T0" fmla="*/ 240 w 5512"/>
                  <a:gd name="T1" fmla="*/ 0 h 2760"/>
                  <a:gd name="T2" fmla="*/ 0 w 5512"/>
                  <a:gd name="T3" fmla="*/ 336 h 2760"/>
                  <a:gd name="T4" fmla="*/ 82 w 5512"/>
                  <a:gd name="T5" fmla="*/ 821 h 2760"/>
                  <a:gd name="T6" fmla="*/ 243 w 5512"/>
                  <a:gd name="T7" fmla="*/ 873 h 2760"/>
                  <a:gd name="T8" fmla="*/ 473 w 5512"/>
                  <a:gd name="T9" fmla="*/ 1087 h 2760"/>
                  <a:gd name="T10" fmla="*/ 557 w 5512"/>
                  <a:gd name="T11" fmla="*/ 1441 h 2760"/>
                  <a:gd name="T12" fmla="*/ 839 w 5512"/>
                  <a:gd name="T13" fmla="*/ 1499 h 2760"/>
                  <a:gd name="T14" fmla="*/ 1258 w 5512"/>
                  <a:gd name="T15" fmla="*/ 1349 h 2760"/>
                  <a:gd name="T16" fmla="*/ 1307 w 5512"/>
                  <a:gd name="T17" fmla="*/ 1493 h 2760"/>
                  <a:gd name="T18" fmla="*/ 1621 w 5512"/>
                  <a:gd name="T19" fmla="*/ 1513 h 2760"/>
                  <a:gd name="T20" fmla="*/ 1862 w 5512"/>
                  <a:gd name="T21" fmla="*/ 1865 h 2760"/>
                  <a:gd name="T22" fmla="*/ 1668 w 5512"/>
                  <a:gd name="T23" fmla="*/ 2166 h 2760"/>
                  <a:gd name="T24" fmla="*/ 1308 w 5512"/>
                  <a:gd name="T25" fmla="*/ 2217 h 2760"/>
                  <a:gd name="T26" fmla="*/ 992 w 5512"/>
                  <a:gd name="T27" fmla="*/ 2172 h 2760"/>
                  <a:gd name="T28" fmla="*/ 903 w 5512"/>
                  <a:gd name="T29" fmla="*/ 2244 h 2760"/>
                  <a:gd name="T30" fmla="*/ 1008 w 5512"/>
                  <a:gd name="T31" fmla="*/ 2415 h 2760"/>
                  <a:gd name="T32" fmla="*/ 992 w 5512"/>
                  <a:gd name="T33" fmla="*/ 2538 h 2760"/>
                  <a:gd name="T34" fmla="*/ 1137 w 5512"/>
                  <a:gd name="T35" fmla="*/ 2760 h 2760"/>
                  <a:gd name="T36" fmla="*/ 1661 w 5512"/>
                  <a:gd name="T37" fmla="*/ 2623 h 2760"/>
                  <a:gd name="T38" fmla="*/ 1725 w 5512"/>
                  <a:gd name="T39" fmla="*/ 2492 h 2760"/>
                  <a:gd name="T40" fmla="*/ 1895 w 5512"/>
                  <a:gd name="T41" fmla="*/ 2551 h 2760"/>
                  <a:gd name="T42" fmla="*/ 2338 w 5512"/>
                  <a:gd name="T43" fmla="*/ 2448 h 2760"/>
                  <a:gd name="T44" fmla="*/ 2443 w 5512"/>
                  <a:gd name="T45" fmla="*/ 2714 h 2760"/>
                  <a:gd name="T46" fmla="*/ 2870 w 5512"/>
                  <a:gd name="T47" fmla="*/ 2541 h 2760"/>
                  <a:gd name="T48" fmla="*/ 3264 w 5512"/>
                  <a:gd name="T49" fmla="*/ 2591 h 2760"/>
                  <a:gd name="T50" fmla="*/ 3522 w 5512"/>
                  <a:gd name="T51" fmla="*/ 2427 h 2760"/>
                  <a:gd name="T52" fmla="*/ 3594 w 5512"/>
                  <a:gd name="T53" fmla="*/ 2081 h 2760"/>
                  <a:gd name="T54" fmla="*/ 4013 w 5512"/>
                  <a:gd name="T55" fmla="*/ 2087 h 2760"/>
                  <a:gd name="T56" fmla="*/ 4070 w 5512"/>
                  <a:gd name="T57" fmla="*/ 1924 h 2760"/>
                  <a:gd name="T58" fmla="*/ 4239 w 5512"/>
                  <a:gd name="T59" fmla="*/ 1931 h 2760"/>
                  <a:gd name="T60" fmla="*/ 4465 w 5512"/>
                  <a:gd name="T61" fmla="*/ 2094 h 2760"/>
                  <a:gd name="T62" fmla="*/ 4836 w 5512"/>
                  <a:gd name="T63" fmla="*/ 1814 h 2760"/>
                  <a:gd name="T64" fmla="*/ 5225 w 5512"/>
                  <a:gd name="T65" fmla="*/ 1785 h 2760"/>
                  <a:gd name="T66" fmla="*/ 5367 w 5512"/>
                  <a:gd name="T67" fmla="*/ 1571 h 2760"/>
                  <a:gd name="T68" fmla="*/ 5512 w 5512"/>
                  <a:gd name="T69" fmla="*/ 1585 h 27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5512" h="2760">
                    <a:moveTo>
                      <a:pt x="240" y="0"/>
                    </a:moveTo>
                    <a:lnTo>
                      <a:pt x="0" y="336"/>
                    </a:lnTo>
                    <a:lnTo>
                      <a:pt x="82" y="821"/>
                    </a:lnTo>
                    <a:lnTo>
                      <a:pt x="243" y="873"/>
                    </a:lnTo>
                    <a:lnTo>
                      <a:pt x="473" y="1087"/>
                    </a:lnTo>
                    <a:lnTo>
                      <a:pt x="557" y="1441"/>
                    </a:lnTo>
                    <a:lnTo>
                      <a:pt x="839" y="1499"/>
                    </a:lnTo>
                    <a:lnTo>
                      <a:pt x="1258" y="1349"/>
                    </a:lnTo>
                    <a:lnTo>
                      <a:pt x="1307" y="1493"/>
                    </a:lnTo>
                    <a:lnTo>
                      <a:pt x="1621" y="1513"/>
                    </a:lnTo>
                    <a:lnTo>
                      <a:pt x="1862" y="1865"/>
                    </a:lnTo>
                    <a:lnTo>
                      <a:pt x="1668" y="2166"/>
                    </a:lnTo>
                    <a:lnTo>
                      <a:pt x="1308" y="2217"/>
                    </a:lnTo>
                    <a:lnTo>
                      <a:pt x="992" y="2172"/>
                    </a:lnTo>
                    <a:lnTo>
                      <a:pt x="903" y="2244"/>
                    </a:lnTo>
                    <a:lnTo>
                      <a:pt x="1008" y="2415"/>
                    </a:lnTo>
                    <a:lnTo>
                      <a:pt x="992" y="2538"/>
                    </a:lnTo>
                    <a:lnTo>
                      <a:pt x="1137" y="2760"/>
                    </a:lnTo>
                    <a:lnTo>
                      <a:pt x="1661" y="2623"/>
                    </a:lnTo>
                    <a:lnTo>
                      <a:pt x="1725" y="2492"/>
                    </a:lnTo>
                    <a:lnTo>
                      <a:pt x="1895" y="2551"/>
                    </a:lnTo>
                    <a:lnTo>
                      <a:pt x="2338" y="2448"/>
                    </a:lnTo>
                    <a:lnTo>
                      <a:pt x="2443" y="2714"/>
                    </a:lnTo>
                    <a:lnTo>
                      <a:pt x="2870" y="2541"/>
                    </a:lnTo>
                    <a:lnTo>
                      <a:pt x="3264" y="2591"/>
                    </a:lnTo>
                    <a:lnTo>
                      <a:pt x="3522" y="2427"/>
                    </a:lnTo>
                    <a:lnTo>
                      <a:pt x="3594" y="2081"/>
                    </a:lnTo>
                    <a:lnTo>
                      <a:pt x="4013" y="2087"/>
                    </a:lnTo>
                    <a:lnTo>
                      <a:pt x="4070" y="1924"/>
                    </a:lnTo>
                    <a:lnTo>
                      <a:pt x="4239" y="1931"/>
                    </a:lnTo>
                    <a:lnTo>
                      <a:pt x="4465" y="2094"/>
                    </a:lnTo>
                    <a:lnTo>
                      <a:pt x="4836" y="1814"/>
                    </a:lnTo>
                    <a:lnTo>
                      <a:pt x="5225" y="1785"/>
                    </a:lnTo>
                    <a:lnTo>
                      <a:pt x="5367" y="1571"/>
                    </a:lnTo>
                    <a:lnTo>
                      <a:pt x="5512" y="1585"/>
                    </a:lnTo>
                  </a:path>
                </a:pathLst>
              </a:custGeom>
              <a:noFill/>
              <a:ln w="1524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146" name="Freeform 8"/>
              <p:cNvSpPr>
                <a:spLocks/>
              </p:cNvSpPr>
              <p:nvPr userDrawn="1"/>
            </p:nvSpPr>
            <p:spPr bwMode="hidden">
              <a:xfrm>
                <a:off x="4840" y="984"/>
                <a:ext cx="790" cy="1189"/>
              </a:xfrm>
              <a:custGeom>
                <a:avLst/>
                <a:gdLst>
                  <a:gd name="T0" fmla="*/ 139 w 790"/>
                  <a:gd name="T1" fmla="*/ 0 h 1189"/>
                  <a:gd name="T2" fmla="*/ 210 w 790"/>
                  <a:gd name="T3" fmla="*/ 233 h 1189"/>
                  <a:gd name="T4" fmla="*/ 159 w 790"/>
                  <a:gd name="T5" fmla="*/ 643 h 1189"/>
                  <a:gd name="T6" fmla="*/ 454 w 790"/>
                  <a:gd name="T7" fmla="*/ 771 h 1189"/>
                  <a:gd name="T8" fmla="*/ 605 w 790"/>
                  <a:gd name="T9" fmla="*/ 1046 h 1189"/>
                  <a:gd name="T10" fmla="*/ 790 w 790"/>
                  <a:gd name="T11" fmla="*/ 1189 h 1189"/>
                  <a:gd name="T12" fmla="*/ 540 w 790"/>
                  <a:gd name="T13" fmla="*/ 1111 h 1189"/>
                  <a:gd name="T14" fmla="*/ 363 w 790"/>
                  <a:gd name="T15" fmla="*/ 883 h 1189"/>
                  <a:gd name="T16" fmla="*/ 139 w 790"/>
                  <a:gd name="T17" fmla="*/ 852 h 1189"/>
                  <a:gd name="T18" fmla="*/ 0 w 790"/>
                  <a:gd name="T19" fmla="*/ 499 h 1189"/>
                  <a:gd name="T20" fmla="*/ 48 w 790"/>
                  <a:gd name="T21" fmla="*/ 209 h 118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790" h="1189">
                    <a:moveTo>
                      <a:pt x="139" y="0"/>
                    </a:moveTo>
                    <a:lnTo>
                      <a:pt x="210" y="233"/>
                    </a:lnTo>
                    <a:lnTo>
                      <a:pt x="159" y="643"/>
                    </a:lnTo>
                    <a:lnTo>
                      <a:pt x="454" y="771"/>
                    </a:lnTo>
                    <a:lnTo>
                      <a:pt x="605" y="1046"/>
                    </a:lnTo>
                    <a:lnTo>
                      <a:pt x="790" y="1189"/>
                    </a:lnTo>
                    <a:lnTo>
                      <a:pt x="540" y="1111"/>
                    </a:lnTo>
                    <a:lnTo>
                      <a:pt x="363" y="883"/>
                    </a:lnTo>
                    <a:lnTo>
                      <a:pt x="139" y="852"/>
                    </a:lnTo>
                    <a:lnTo>
                      <a:pt x="0" y="499"/>
                    </a:lnTo>
                    <a:lnTo>
                      <a:pt x="48" y="209"/>
                    </a:lnTo>
                  </a:path>
                </a:pathLst>
              </a:custGeom>
              <a:noFill/>
              <a:ln w="1524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147" name="Freeform 9"/>
              <p:cNvSpPr>
                <a:spLocks/>
              </p:cNvSpPr>
              <p:nvPr userDrawn="1"/>
            </p:nvSpPr>
            <p:spPr bwMode="hidden">
              <a:xfrm>
                <a:off x="5173" y="896"/>
                <a:ext cx="579" cy="1117"/>
              </a:xfrm>
              <a:custGeom>
                <a:avLst/>
                <a:gdLst>
                  <a:gd name="T0" fmla="*/ 0 w 579"/>
                  <a:gd name="T1" fmla="*/ 0 h 1117"/>
                  <a:gd name="T2" fmla="*/ 128 w 579"/>
                  <a:gd name="T3" fmla="*/ 328 h 1117"/>
                  <a:gd name="T4" fmla="*/ 9 w 579"/>
                  <a:gd name="T5" fmla="*/ 659 h 1117"/>
                  <a:gd name="T6" fmla="*/ 40 w 579"/>
                  <a:gd name="T7" fmla="*/ 763 h 1117"/>
                  <a:gd name="T8" fmla="*/ 234 w 579"/>
                  <a:gd name="T9" fmla="*/ 739 h 1117"/>
                  <a:gd name="T10" fmla="*/ 344 w 579"/>
                  <a:gd name="T11" fmla="*/ 1055 h 1117"/>
                  <a:gd name="T12" fmla="*/ 579 w 579"/>
                  <a:gd name="T13" fmla="*/ 1117 h 111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79" h="1117">
                    <a:moveTo>
                      <a:pt x="0" y="0"/>
                    </a:moveTo>
                    <a:lnTo>
                      <a:pt x="128" y="328"/>
                    </a:lnTo>
                    <a:lnTo>
                      <a:pt x="9" y="659"/>
                    </a:lnTo>
                    <a:lnTo>
                      <a:pt x="40" y="763"/>
                    </a:lnTo>
                    <a:lnTo>
                      <a:pt x="234" y="739"/>
                    </a:lnTo>
                    <a:lnTo>
                      <a:pt x="344" y="1055"/>
                    </a:lnTo>
                    <a:lnTo>
                      <a:pt x="579" y="1117"/>
                    </a:lnTo>
                  </a:path>
                </a:pathLst>
              </a:custGeom>
              <a:noFill/>
              <a:ln w="1651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148" name="Freeform 10"/>
              <p:cNvSpPr>
                <a:spLocks/>
              </p:cNvSpPr>
              <p:nvPr userDrawn="1"/>
            </p:nvSpPr>
            <p:spPr bwMode="hidden">
              <a:xfrm>
                <a:off x="3291" y="968"/>
                <a:ext cx="2471" cy="2396"/>
              </a:xfrm>
              <a:custGeom>
                <a:avLst/>
                <a:gdLst>
                  <a:gd name="T0" fmla="*/ 1118 w 2471"/>
                  <a:gd name="T1" fmla="*/ 0 h 2396"/>
                  <a:gd name="T2" fmla="*/ 1179 w 2471"/>
                  <a:gd name="T3" fmla="*/ 225 h 2396"/>
                  <a:gd name="T4" fmla="*/ 1393 w 2471"/>
                  <a:gd name="T5" fmla="*/ 339 h 2396"/>
                  <a:gd name="T6" fmla="*/ 1404 w 2471"/>
                  <a:gd name="T7" fmla="*/ 548 h 2396"/>
                  <a:gd name="T8" fmla="*/ 1342 w 2471"/>
                  <a:gd name="T9" fmla="*/ 732 h 2396"/>
                  <a:gd name="T10" fmla="*/ 1434 w 2471"/>
                  <a:gd name="T11" fmla="*/ 925 h 2396"/>
                  <a:gd name="T12" fmla="*/ 1455 w 2471"/>
                  <a:gd name="T13" fmla="*/ 1109 h 2396"/>
                  <a:gd name="T14" fmla="*/ 1311 w 2471"/>
                  <a:gd name="T15" fmla="*/ 1142 h 2396"/>
                  <a:gd name="T16" fmla="*/ 926 w 2471"/>
                  <a:gd name="T17" fmla="*/ 1384 h 2396"/>
                  <a:gd name="T18" fmla="*/ 975 w 2471"/>
                  <a:gd name="T19" fmla="*/ 1456 h 2396"/>
                  <a:gd name="T20" fmla="*/ 956 w 2471"/>
                  <a:gd name="T21" fmla="*/ 1624 h 2396"/>
                  <a:gd name="T22" fmla="*/ 782 w 2471"/>
                  <a:gd name="T23" fmla="*/ 1817 h 2396"/>
                  <a:gd name="T24" fmla="*/ 539 w 2471"/>
                  <a:gd name="T25" fmla="*/ 1978 h 2396"/>
                  <a:gd name="T26" fmla="*/ 152 w 2471"/>
                  <a:gd name="T27" fmla="*/ 2026 h 2396"/>
                  <a:gd name="T28" fmla="*/ 19 w 2471"/>
                  <a:gd name="T29" fmla="*/ 2251 h 2396"/>
                  <a:gd name="T30" fmla="*/ 0 w 2471"/>
                  <a:gd name="T31" fmla="*/ 2396 h 2396"/>
                  <a:gd name="T32" fmla="*/ 213 w 2471"/>
                  <a:gd name="T33" fmla="*/ 2179 h 2396"/>
                  <a:gd name="T34" fmla="*/ 629 w 2471"/>
                  <a:gd name="T35" fmla="*/ 2090 h 2396"/>
                  <a:gd name="T36" fmla="*/ 894 w 2471"/>
                  <a:gd name="T37" fmla="*/ 1906 h 2396"/>
                  <a:gd name="T38" fmla="*/ 1230 w 2471"/>
                  <a:gd name="T39" fmla="*/ 1986 h 2396"/>
                  <a:gd name="T40" fmla="*/ 1668 w 2471"/>
                  <a:gd name="T41" fmla="*/ 1906 h 2396"/>
                  <a:gd name="T42" fmla="*/ 1983 w 2471"/>
                  <a:gd name="T43" fmla="*/ 1745 h 2396"/>
                  <a:gd name="T44" fmla="*/ 2014 w 2471"/>
                  <a:gd name="T45" fmla="*/ 1600 h 2396"/>
                  <a:gd name="T46" fmla="*/ 2237 w 2471"/>
                  <a:gd name="T47" fmla="*/ 1496 h 2396"/>
                  <a:gd name="T48" fmla="*/ 2359 w 2471"/>
                  <a:gd name="T49" fmla="*/ 1552 h 2396"/>
                  <a:gd name="T50" fmla="*/ 2471 w 2471"/>
                  <a:gd name="T51" fmla="*/ 1479 h 239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2471" h="2396">
                    <a:moveTo>
                      <a:pt x="1118" y="0"/>
                    </a:moveTo>
                    <a:lnTo>
                      <a:pt x="1179" y="225"/>
                    </a:lnTo>
                    <a:lnTo>
                      <a:pt x="1393" y="339"/>
                    </a:lnTo>
                    <a:lnTo>
                      <a:pt x="1404" y="548"/>
                    </a:lnTo>
                    <a:lnTo>
                      <a:pt x="1342" y="732"/>
                    </a:lnTo>
                    <a:lnTo>
                      <a:pt x="1434" y="925"/>
                    </a:lnTo>
                    <a:lnTo>
                      <a:pt x="1455" y="1109"/>
                    </a:lnTo>
                    <a:lnTo>
                      <a:pt x="1311" y="1142"/>
                    </a:lnTo>
                    <a:lnTo>
                      <a:pt x="926" y="1384"/>
                    </a:lnTo>
                    <a:lnTo>
                      <a:pt x="975" y="1456"/>
                    </a:lnTo>
                    <a:lnTo>
                      <a:pt x="956" y="1624"/>
                    </a:lnTo>
                    <a:lnTo>
                      <a:pt x="782" y="1817"/>
                    </a:lnTo>
                    <a:lnTo>
                      <a:pt x="539" y="1978"/>
                    </a:lnTo>
                    <a:lnTo>
                      <a:pt x="152" y="2026"/>
                    </a:lnTo>
                    <a:lnTo>
                      <a:pt x="19" y="2251"/>
                    </a:lnTo>
                    <a:lnTo>
                      <a:pt x="0" y="2396"/>
                    </a:lnTo>
                    <a:lnTo>
                      <a:pt x="213" y="2179"/>
                    </a:lnTo>
                    <a:lnTo>
                      <a:pt x="629" y="2090"/>
                    </a:lnTo>
                    <a:lnTo>
                      <a:pt x="894" y="1906"/>
                    </a:lnTo>
                    <a:lnTo>
                      <a:pt x="1230" y="1986"/>
                    </a:lnTo>
                    <a:lnTo>
                      <a:pt x="1668" y="1906"/>
                    </a:lnTo>
                    <a:lnTo>
                      <a:pt x="1983" y="1745"/>
                    </a:lnTo>
                    <a:lnTo>
                      <a:pt x="2014" y="1600"/>
                    </a:lnTo>
                    <a:lnTo>
                      <a:pt x="2237" y="1496"/>
                    </a:lnTo>
                    <a:lnTo>
                      <a:pt x="2359" y="1552"/>
                    </a:lnTo>
                    <a:lnTo>
                      <a:pt x="2471" y="1479"/>
                    </a:lnTo>
                  </a:path>
                </a:pathLst>
              </a:custGeom>
              <a:noFill/>
              <a:ln w="1651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149" name="Freeform 11"/>
              <p:cNvSpPr>
                <a:spLocks/>
              </p:cNvSpPr>
              <p:nvPr userDrawn="1"/>
            </p:nvSpPr>
            <p:spPr bwMode="hidden">
              <a:xfrm>
                <a:off x="2366" y="1067"/>
                <a:ext cx="1399" cy="1349"/>
              </a:xfrm>
              <a:custGeom>
                <a:avLst/>
                <a:gdLst>
                  <a:gd name="T0" fmla="*/ 620 w 1399"/>
                  <a:gd name="T1" fmla="*/ 155 h 1349"/>
                  <a:gd name="T2" fmla="*/ 421 w 1399"/>
                  <a:gd name="T3" fmla="*/ 155 h 1349"/>
                  <a:gd name="T4" fmla="*/ 205 w 1399"/>
                  <a:gd name="T5" fmla="*/ 507 h 1349"/>
                  <a:gd name="T6" fmla="*/ 0 w 1399"/>
                  <a:gd name="T7" fmla="*/ 673 h 1349"/>
                  <a:gd name="T8" fmla="*/ 487 w 1399"/>
                  <a:gd name="T9" fmla="*/ 783 h 1349"/>
                  <a:gd name="T10" fmla="*/ 425 w 1399"/>
                  <a:gd name="T11" fmla="*/ 1009 h 1349"/>
                  <a:gd name="T12" fmla="*/ 617 w 1399"/>
                  <a:gd name="T13" fmla="*/ 1086 h 1349"/>
                  <a:gd name="T14" fmla="*/ 498 w 1399"/>
                  <a:gd name="T15" fmla="*/ 1349 h 1349"/>
                  <a:gd name="T16" fmla="*/ 961 w 1399"/>
                  <a:gd name="T17" fmla="*/ 1035 h 1349"/>
                  <a:gd name="T18" fmla="*/ 926 w 1399"/>
                  <a:gd name="T19" fmla="*/ 776 h 1349"/>
                  <a:gd name="T20" fmla="*/ 1181 w 1399"/>
                  <a:gd name="T21" fmla="*/ 749 h 1349"/>
                  <a:gd name="T22" fmla="*/ 1399 w 1399"/>
                  <a:gd name="T23" fmla="*/ 601 h 1349"/>
                  <a:gd name="T24" fmla="*/ 1315 w 1399"/>
                  <a:gd name="T25" fmla="*/ 416 h 1349"/>
                  <a:gd name="T26" fmla="*/ 1341 w 1399"/>
                  <a:gd name="T27" fmla="*/ 196 h 1349"/>
                  <a:gd name="T28" fmla="*/ 1171 w 1399"/>
                  <a:gd name="T29" fmla="*/ 164 h 1349"/>
                  <a:gd name="T30" fmla="*/ 928 w 1399"/>
                  <a:gd name="T31" fmla="*/ 0 h 1349"/>
                  <a:gd name="T32" fmla="*/ 620 w 1399"/>
                  <a:gd name="T33" fmla="*/ 155 h 134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399" h="1349">
                    <a:moveTo>
                      <a:pt x="620" y="155"/>
                    </a:moveTo>
                    <a:lnTo>
                      <a:pt x="421" y="155"/>
                    </a:lnTo>
                    <a:lnTo>
                      <a:pt x="205" y="507"/>
                    </a:lnTo>
                    <a:lnTo>
                      <a:pt x="0" y="673"/>
                    </a:lnTo>
                    <a:lnTo>
                      <a:pt x="487" y="783"/>
                    </a:lnTo>
                    <a:lnTo>
                      <a:pt x="425" y="1009"/>
                    </a:lnTo>
                    <a:lnTo>
                      <a:pt x="617" y="1086"/>
                    </a:lnTo>
                    <a:lnTo>
                      <a:pt x="498" y="1349"/>
                    </a:lnTo>
                    <a:lnTo>
                      <a:pt x="961" y="1035"/>
                    </a:lnTo>
                    <a:lnTo>
                      <a:pt x="926" y="776"/>
                    </a:lnTo>
                    <a:lnTo>
                      <a:pt x="1181" y="749"/>
                    </a:lnTo>
                    <a:lnTo>
                      <a:pt x="1399" y="601"/>
                    </a:lnTo>
                    <a:lnTo>
                      <a:pt x="1315" y="416"/>
                    </a:lnTo>
                    <a:lnTo>
                      <a:pt x="1341" y="196"/>
                    </a:lnTo>
                    <a:lnTo>
                      <a:pt x="1171" y="164"/>
                    </a:lnTo>
                    <a:lnTo>
                      <a:pt x="928" y="0"/>
                    </a:lnTo>
                    <a:lnTo>
                      <a:pt x="620" y="155"/>
                    </a:lnTo>
                    <a:close/>
                  </a:path>
                </a:pathLst>
              </a:custGeom>
              <a:noFill/>
              <a:ln w="1778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150" name="Freeform 12"/>
              <p:cNvSpPr>
                <a:spLocks/>
              </p:cNvSpPr>
              <p:nvPr userDrawn="1"/>
            </p:nvSpPr>
            <p:spPr bwMode="hidden">
              <a:xfrm>
                <a:off x="4275" y="2031"/>
                <a:ext cx="1256" cy="810"/>
              </a:xfrm>
              <a:custGeom>
                <a:avLst/>
                <a:gdLst>
                  <a:gd name="T0" fmla="*/ 719 w 1256"/>
                  <a:gd name="T1" fmla="*/ 183 h 810"/>
                  <a:gd name="T2" fmla="*/ 760 w 1256"/>
                  <a:gd name="T3" fmla="*/ 33 h 810"/>
                  <a:gd name="T4" fmla="*/ 884 w 1256"/>
                  <a:gd name="T5" fmla="*/ 0 h 810"/>
                  <a:gd name="T6" fmla="*/ 983 w 1256"/>
                  <a:gd name="T7" fmla="*/ 78 h 810"/>
                  <a:gd name="T8" fmla="*/ 1082 w 1256"/>
                  <a:gd name="T9" fmla="*/ 248 h 810"/>
                  <a:gd name="T10" fmla="*/ 1256 w 1256"/>
                  <a:gd name="T11" fmla="*/ 229 h 810"/>
                  <a:gd name="T12" fmla="*/ 1248 w 1256"/>
                  <a:gd name="T13" fmla="*/ 359 h 810"/>
                  <a:gd name="T14" fmla="*/ 1016 w 1256"/>
                  <a:gd name="T15" fmla="*/ 431 h 810"/>
                  <a:gd name="T16" fmla="*/ 879 w 1256"/>
                  <a:gd name="T17" fmla="*/ 417 h 810"/>
                  <a:gd name="T18" fmla="*/ 719 w 1256"/>
                  <a:gd name="T19" fmla="*/ 481 h 810"/>
                  <a:gd name="T20" fmla="*/ 591 w 1256"/>
                  <a:gd name="T21" fmla="*/ 633 h 810"/>
                  <a:gd name="T22" fmla="*/ 423 w 1256"/>
                  <a:gd name="T23" fmla="*/ 537 h 810"/>
                  <a:gd name="T24" fmla="*/ 256 w 1256"/>
                  <a:gd name="T25" fmla="*/ 810 h 810"/>
                  <a:gd name="T26" fmla="*/ 66 w 1256"/>
                  <a:gd name="T27" fmla="*/ 764 h 810"/>
                  <a:gd name="T28" fmla="*/ 0 w 1256"/>
                  <a:gd name="T29" fmla="*/ 601 h 810"/>
                  <a:gd name="T30" fmla="*/ 157 w 1256"/>
                  <a:gd name="T31" fmla="*/ 483 h 810"/>
                  <a:gd name="T32" fmla="*/ 248 w 1256"/>
                  <a:gd name="T33" fmla="*/ 281 h 810"/>
                  <a:gd name="T34" fmla="*/ 438 w 1256"/>
                  <a:gd name="T35" fmla="*/ 150 h 810"/>
                  <a:gd name="T36" fmla="*/ 719 w 1256"/>
                  <a:gd name="T37" fmla="*/ 189 h 81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256" h="810">
                    <a:moveTo>
                      <a:pt x="719" y="183"/>
                    </a:moveTo>
                    <a:lnTo>
                      <a:pt x="760" y="33"/>
                    </a:lnTo>
                    <a:lnTo>
                      <a:pt x="884" y="0"/>
                    </a:lnTo>
                    <a:lnTo>
                      <a:pt x="983" y="78"/>
                    </a:lnTo>
                    <a:lnTo>
                      <a:pt x="1082" y="248"/>
                    </a:lnTo>
                    <a:lnTo>
                      <a:pt x="1256" y="229"/>
                    </a:lnTo>
                    <a:lnTo>
                      <a:pt x="1248" y="359"/>
                    </a:lnTo>
                    <a:lnTo>
                      <a:pt x="1016" y="431"/>
                    </a:lnTo>
                    <a:lnTo>
                      <a:pt x="879" y="417"/>
                    </a:lnTo>
                    <a:lnTo>
                      <a:pt x="719" y="481"/>
                    </a:lnTo>
                    <a:lnTo>
                      <a:pt x="591" y="633"/>
                    </a:lnTo>
                    <a:lnTo>
                      <a:pt x="423" y="537"/>
                    </a:lnTo>
                    <a:lnTo>
                      <a:pt x="256" y="810"/>
                    </a:lnTo>
                    <a:lnTo>
                      <a:pt x="66" y="764"/>
                    </a:lnTo>
                    <a:lnTo>
                      <a:pt x="0" y="601"/>
                    </a:lnTo>
                    <a:lnTo>
                      <a:pt x="157" y="483"/>
                    </a:lnTo>
                    <a:lnTo>
                      <a:pt x="248" y="281"/>
                    </a:lnTo>
                    <a:lnTo>
                      <a:pt x="438" y="150"/>
                    </a:lnTo>
                    <a:lnTo>
                      <a:pt x="719" y="189"/>
                    </a:lnTo>
                  </a:path>
                </a:pathLst>
              </a:custGeom>
              <a:noFill/>
              <a:ln w="1778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151" name="Freeform 13"/>
              <p:cNvSpPr>
                <a:spLocks/>
              </p:cNvSpPr>
              <p:nvPr userDrawn="1"/>
            </p:nvSpPr>
            <p:spPr bwMode="hidden">
              <a:xfrm>
                <a:off x="2914" y="3476"/>
                <a:ext cx="2848" cy="788"/>
              </a:xfrm>
              <a:custGeom>
                <a:avLst/>
                <a:gdLst>
                  <a:gd name="T0" fmla="*/ 2838 w 2848"/>
                  <a:gd name="T1" fmla="*/ 16 h 788"/>
                  <a:gd name="T2" fmla="*/ 2493 w 2848"/>
                  <a:gd name="T3" fmla="*/ 0 h 788"/>
                  <a:gd name="T4" fmla="*/ 2278 w 2848"/>
                  <a:gd name="T5" fmla="*/ 81 h 788"/>
                  <a:gd name="T6" fmla="*/ 1936 w 2848"/>
                  <a:gd name="T7" fmla="*/ 44 h 788"/>
                  <a:gd name="T8" fmla="*/ 1739 w 2848"/>
                  <a:gd name="T9" fmla="*/ 354 h 788"/>
                  <a:gd name="T10" fmla="*/ 1600 w 2848"/>
                  <a:gd name="T11" fmla="*/ 212 h 788"/>
                  <a:gd name="T12" fmla="*/ 1352 w 2848"/>
                  <a:gd name="T13" fmla="*/ 308 h 788"/>
                  <a:gd name="T14" fmla="*/ 1445 w 2848"/>
                  <a:gd name="T15" fmla="*/ 515 h 788"/>
                  <a:gd name="T16" fmla="*/ 1072 w 2848"/>
                  <a:gd name="T17" fmla="*/ 412 h 788"/>
                  <a:gd name="T18" fmla="*/ 888 w 2848"/>
                  <a:gd name="T19" fmla="*/ 540 h 788"/>
                  <a:gd name="T20" fmla="*/ 0 w 2848"/>
                  <a:gd name="T21" fmla="*/ 660 h 788"/>
                  <a:gd name="T22" fmla="*/ 288 w 2848"/>
                  <a:gd name="T23" fmla="*/ 788 h 788"/>
                  <a:gd name="T24" fmla="*/ 1040 w 2848"/>
                  <a:gd name="T25" fmla="*/ 676 h 788"/>
                  <a:gd name="T26" fmla="*/ 1272 w 2848"/>
                  <a:gd name="T27" fmla="*/ 748 h 788"/>
                  <a:gd name="T28" fmla="*/ 2096 w 2848"/>
                  <a:gd name="T29" fmla="*/ 691 h 788"/>
                  <a:gd name="T30" fmla="*/ 2320 w 2848"/>
                  <a:gd name="T31" fmla="*/ 748 h 788"/>
                  <a:gd name="T32" fmla="*/ 2456 w 2848"/>
                  <a:gd name="T33" fmla="*/ 596 h 788"/>
                  <a:gd name="T34" fmla="*/ 2712 w 2848"/>
                  <a:gd name="T35" fmla="*/ 716 h 788"/>
                  <a:gd name="T36" fmla="*/ 2716 w 2848"/>
                  <a:gd name="T37" fmla="*/ 339 h 788"/>
                  <a:gd name="T38" fmla="*/ 2848 w 2848"/>
                  <a:gd name="T39" fmla="*/ 258 h 78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2848" h="788">
                    <a:moveTo>
                      <a:pt x="2838" y="16"/>
                    </a:moveTo>
                    <a:lnTo>
                      <a:pt x="2493" y="0"/>
                    </a:lnTo>
                    <a:lnTo>
                      <a:pt x="2278" y="81"/>
                    </a:lnTo>
                    <a:lnTo>
                      <a:pt x="1936" y="44"/>
                    </a:lnTo>
                    <a:lnTo>
                      <a:pt x="1739" y="354"/>
                    </a:lnTo>
                    <a:lnTo>
                      <a:pt x="1600" y="212"/>
                    </a:lnTo>
                    <a:lnTo>
                      <a:pt x="1352" y="308"/>
                    </a:lnTo>
                    <a:lnTo>
                      <a:pt x="1445" y="515"/>
                    </a:lnTo>
                    <a:lnTo>
                      <a:pt x="1072" y="412"/>
                    </a:lnTo>
                    <a:lnTo>
                      <a:pt x="888" y="540"/>
                    </a:lnTo>
                    <a:lnTo>
                      <a:pt x="0" y="660"/>
                    </a:lnTo>
                    <a:lnTo>
                      <a:pt x="288" y="788"/>
                    </a:lnTo>
                    <a:lnTo>
                      <a:pt x="1040" y="676"/>
                    </a:lnTo>
                    <a:lnTo>
                      <a:pt x="1272" y="748"/>
                    </a:lnTo>
                    <a:lnTo>
                      <a:pt x="2096" y="691"/>
                    </a:lnTo>
                    <a:lnTo>
                      <a:pt x="2320" y="748"/>
                    </a:lnTo>
                    <a:lnTo>
                      <a:pt x="2456" y="596"/>
                    </a:lnTo>
                    <a:lnTo>
                      <a:pt x="2712" y="716"/>
                    </a:lnTo>
                    <a:lnTo>
                      <a:pt x="2716" y="339"/>
                    </a:lnTo>
                    <a:lnTo>
                      <a:pt x="2848" y="258"/>
                    </a:lnTo>
                  </a:path>
                </a:pathLst>
              </a:custGeom>
              <a:noFill/>
              <a:ln w="1778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152" name="Freeform 14"/>
              <p:cNvSpPr>
                <a:spLocks/>
              </p:cNvSpPr>
              <p:nvPr userDrawn="1"/>
            </p:nvSpPr>
            <p:spPr bwMode="hidden">
              <a:xfrm>
                <a:off x="5443" y="922"/>
                <a:ext cx="319" cy="854"/>
              </a:xfrm>
              <a:custGeom>
                <a:avLst/>
                <a:gdLst>
                  <a:gd name="T0" fmla="*/ 0 w 319"/>
                  <a:gd name="T1" fmla="*/ 0 h 854"/>
                  <a:gd name="T2" fmla="*/ 106 w 319"/>
                  <a:gd name="T3" fmla="*/ 313 h 854"/>
                  <a:gd name="T4" fmla="*/ 106 w 319"/>
                  <a:gd name="T5" fmla="*/ 634 h 854"/>
                  <a:gd name="T6" fmla="*/ 268 w 319"/>
                  <a:gd name="T7" fmla="*/ 854 h 854"/>
                  <a:gd name="T8" fmla="*/ 278 w 319"/>
                  <a:gd name="T9" fmla="*/ 577 h 854"/>
                  <a:gd name="T10" fmla="*/ 238 w 319"/>
                  <a:gd name="T11" fmla="*/ 400 h 854"/>
                  <a:gd name="T12" fmla="*/ 319 w 319"/>
                  <a:gd name="T13" fmla="*/ 240 h 85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19" h="854">
                    <a:moveTo>
                      <a:pt x="0" y="0"/>
                    </a:moveTo>
                    <a:lnTo>
                      <a:pt x="106" y="313"/>
                    </a:lnTo>
                    <a:lnTo>
                      <a:pt x="106" y="634"/>
                    </a:lnTo>
                    <a:lnTo>
                      <a:pt x="268" y="854"/>
                    </a:lnTo>
                    <a:lnTo>
                      <a:pt x="278" y="577"/>
                    </a:lnTo>
                    <a:lnTo>
                      <a:pt x="238" y="400"/>
                    </a:lnTo>
                    <a:lnTo>
                      <a:pt x="319" y="240"/>
                    </a:lnTo>
                  </a:path>
                </a:pathLst>
              </a:custGeom>
              <a:noFill/>
              <a:ln w="1778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153" name="Freeform 15"/>
              <p:cNvSpPr>
                <a:spLocks/>
              </p:cNvSpPr>
              <p:nvPr userDrawn="1"/>
            </p:nvSpPr>
            <p:spPr bwMode="hidden">
              <a:xfrm>
                <a:off x="4954" y="3568"/>
                <a:ext cx="646" cy="392"/>
              </a:xfrm>
              <a:custGeom>
                <a:avLst/>
                <a:gdLst>
                  <a:gd name="T0" fmla="*/ 504 w 646"/>
                  <a:gd name="T1" fmla="*/ 0 h 392"/>
                  <a:gd name="T2" fmla="*/ 320 w 646"/>
                  <a:gd name="T3" fmla="*/ 61 h 392"/>
                  <a:gd name="T4" fmla="*/ 238 w 646"/>
                  <a:gd name="T5" fmla="*/ 109 h 392"/>
                  <a:gd name="T6" fmla="*/ 144 w 646"/>
                  <a:gd name="T7" fmla="*/ 216 h 392"/>
                  <a:gd name="T8" fmla="*/ 0 w 646"/>
                  <a:gd name="T9" fmla="*/ 392 h 392"/>
                  <a:gd name="T10" fmla="*/ 360 w 646"/>
                  <a:gd name="T11" fmla="*/ 263 h 392"/>
                  <a:gd name="T12" fmla="*/ 432 w 646"/>
                  <a:gd name="T13" fmla="*/ 182 h 392"/>
                  <a:gd name="T14" fmla="*/ 646 w 646"/>
                  <a:gd name="T15" fmla="*/ 142 h 392"/>
                  <a:gd name="T16" fmla="*/ 504 w 646"/>
                  <a:gd name="T17" fmla="*/ 0 h 39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646" h="392">
                    <a:moveTo>
                      <a:pt x="504" y="0"/>
                    </a:moveTo>
                    <a:lnTo>
                      <a:pt x="320" y="61"/>
                    </a:lnTo>
                    <a:lnTo>
                      <a:pt x="238" y="109"/>
                    </a:lnTo>
                    <a:lnTo>
                      <a:pt x="144" y="216"/>
                    </a:lnTo>
                    <a:lnTo>
                      <a:pt x="0" y="392"/>
                    </a:lnTo>
                    <a:lnTo>
                      <a:pt x="360" y="263"/>
                    </a:lnTo>
                    <a:lnTo>
                      <a:pt x="432" y="182"/>
                    </a:lnTo>
                    <a:lnTo>
                      <a:pt x="646" y="142"/>
                    </a:lnTo>
                    <a:lnTo>
                      <a:pt x="504" y="0"/>
                    </a:lnTo>
                    <a:close/>
                  </a:path>
                </a:pathLst>
              </a:custGeom>
              <a:noFill/>
              <a:ln w="1778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154" name="Freeform 16"/>
              <p:cNvSpPr>
                <a:spLocks/>
              </p:cNvSpPr>
              <p:nvPr userDrawn="1"/>
            </p:nvSpPr>
            <p:spPr bwMode="hidden">
              <a:xfrm>
                <a:off x="50" y="2400"/>
                <a:ext cx="2736" cy="1920"/>
              </a:xfrm>
              <a:custGeom>
                <a:avLst/>
                <a:gdLst>
                  <a:gd name="T0" fmla="*/ 0 w 2736"/>
                  <a:gd name="T1" fmla="*/ 0 h 1920"/>
                  <a:gd name="T2" fmla="*/ 96 w 2736"/>
                  <a:gd name="T3" fmla="*/ 336 h 1920"/>
                  <a:gd name="T4" fmla="*/ 384 w 2736"/>
                  <a:gd name="T5" fmla="*/ 384 h 1920"/>
                  <a:gd name="T6" fmla="*/ 576 w 2736"/>
                  <a:gd name="T7" fmla="*/ 720 h 1920"/>
                  <a:gd name="T8" fmla="*/ 528 w 2736"/>
                  <a:gd name="T9" fmla="*/ 960 h 1920"/>
                  <a:gd name="T10" fmla="*/ 672 w 2736"/>
                  <a:gd name="T11" fmla="*/ 1104 h 1920"/>
                  <a:gd name="T12" fmla="*/ 576 w 2736"/>
                  <a:gd name="T13" fmla="*/ 1392 h 1920"/>
                  <a:gd name="T14" fmla="*/ 624 w 2736"/>
                  <a:gd name="T15" fmla="*/ 1632 h 1920"/>
                  <a:gd name="T16" fmla="*/ 1488 w 2736"/>
                  <a:gd name="T17" fmla="*/ 1872 h 1920"/>
                  <a:gd name="T18" fmla="*/ 1680 w 2736"/>
                  <a:gd name="T19" fmla="*/ 1728 h 1920"/>
                  <a:gd name="T20" fmla="*/ 2208 w 2736"/>
                  <a:gd name="T21" fmla="*/ 1728 h 1920"/>
                  <a:gd name="T22" fmla="*/ 2304 w 2736"/>
                  <a:gd name="T23" fmla="*/ 1632 h 1920"/>
                  <a:gd name="T24" fmla="*/ 2736 w 2736"/>
                  <a:gd name="T25" fmla="*/ 1872 h 1920"/>
                  <a:gd name="T26" fmla="*/ 2640 w 2736"/>
                  <a:gd name="T27" fmla="*/ 1920 h 1920"/>
                  <a:gd name="T28" fmla="*/ 2304 w 2736"/>
                  <a:gd name="T29" fmla="*/ 1824 h 1920"/>
                  <a:gd name="T30" fmla="*/ 2160 w 2736"/>
                  <a:gd name="T31" fmla="*/ 1872 h 1920"/>
                  <a:gd name="T32" fmla="*/ 1632 w 2736"/>
                  <a:gd name="T33" fmla="*/ 1920 h 1920"/>
                  <a:gd name="T34" fmla="*/ 1440 w 2736"/>
                  <a:gd name="T35" fmla="*/ 1920 h 1920"/>
                  <a:gd name="T36" fmla="*/ 480 w 2736"/>
                  <a:gd name="T37" fmla="*/ 1824 h 1920"/>
                  <a:gd name="T38" fmla="*/ 192 w 2736"/>
                  <a:gd name="T39" fmla="*/ 1872 h 1920"/>
                  <a:gd name="T40" fmla="*/ 96 w 2736"/>
                  <a:gd name="T41" fmla="*/ 1680 h 1920"/>
                  <a:gd name="T42" fmla="*/ 288 w 2736"/>
                  <a:gd name="T43" fmla="*/ 1440 h 1920"/>
                  <a:gd name="T44" fmla="*/ 336 w 2736"/>
                  <a:gd name="T45" fmla="*/ 1104 h 1920"/>
                  <a:gd name="T46" fmla="*/ 144 w 2736"/>
                  <a:gd name="T47" fmla="*/ 864 h 1920"/>
                  <a:gd name="T48" fmla="*/ 240 w 2736"/>
                  <a:gd name="T49" fmla="*/ 624 h 1920"/>
                  <a:gd name="T50" fmla="*/ 48 w 2736"/>
                  <a:gd name="T51" fmla="*/ 528 h 1920"/>
                  <a:gd name="T52" fmla="*/ 0 w 2736"/>
                  <a:gd name="T53" fmla="*/ 0 h 192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2736" h="1920">
                    <a:moveTo>
                      <a:pt x="0" y="0"/>
                    </a:moveTo>
                    <a:lnTo>
                      <a:pt x="96" y="336"/>
                    </a:lnTo>
                    <a:lnTo>
                      <a:pt x="384" y="384"/>
                    </a:lnTo>
                    <a:lnTo>
                      <a:pt x="576" y="720"/>
                    </a:lnTo>
                    <a:lnTo>
                      <a:pt x="528" y="960"/>
                    </a:lnTo>
                    <a:lnTo>
                      <a:pt x="672" y="1104"/>
                    </a:lnTo>
                    <a:lnTo>
                      <a:pt x="576" y="1392"/>
                    </a:lnTo>
                    <a:lnTo>
                      <a:pt x="624" y="1632"/>
                    </a:lnTo>
                    <a:lnTo>
                      <a:pt x="1488" y="1872"/>
                    </a:lnTo>
                    <a:lnTo>
                      <a:pt x="1680" y="1728"/>
                    </a:lnTo>
                    <a:lnTo>
                      <a:pt x="2208" y="1728"/>
                    </a:lnTo>
                    <a:lnTo>
                      <a:pt x="2304" y="1632"/>
                    </a:lnTo>
                    <a:lnTo>
                      <a:pt x="2736" y="1872"/>
                    </a:lnTo>
                    <a:lnTo>
                      <a:pt x="2640" y="1920"/>
                    </a:lnTo>
                    <a:lnTo>
                      <a:pt x="2304" y="1824"/>
                    </a:lnTo>
                    <a:lnTo>
                      <a:pt x="2160" y="1872"/>
                    </a:lnTo>
                    <a:lnTo>
                      <a:pt x="1632" y="1920"/>
                    </a:lnTo>
                    <a:lnTo>
                      <a:pt x="1440" y="1920"/>
                    </a:lnTo>
                    <a:lnTo>
                      <a:pt x="480" y="1824"/>
                    </a:lnTo>
                    <a:lnTo>
                      <a:pt x="192" y="1872"/>
                    </a:lnTo>
                    <a:lnTo>
                      <a:pt x="96" y="1680"/>
                    </a:lnTo>
                    <a:lnTo>
                      <a:pt x="288" y="1440"/>
                    </a:lnTo>
                    <a:lnTo>
                      <a:pt x="336" y="1104"/>
                    </a:lnTo>
                    <a:lnTo>
                      <a:pt x="144" y="864"/>
                    </a:lnTo>
                    <a:lnTo>
                      <a:pt x="240" y="624"/>
                    </a:lnTo>
                    <a:lnTo>
                      <a:pt x="48" y="528"/>
                    </a:lnTo>
                    <a:lnTo>
                      <a:pt x="0" y="0"/>
                    </a:lnTo>
                    <a:close/>
                  </a:path>
                </a:pathLst>
              </a:custGeom>
              <a:noFill/>
              <a:ln w="9525"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endParaRPr lang="en-US"/>
              </a:p>
            </p:txBody>
          </p:sp>
        </p:grpSp>
        <p:grpSp>
          <p:nvGrpSpPr>
            <p:cNvPr id="6" name="Group 17"/>
            <p:cNvGrpSpPr>
              <a:grpSpLocks/>
            </p:cNvGrpSpPr>
            <p:nvPr userDrawn="1"/>
          </p:nvGrpSpPr>
          <p:grpSpPr bwMode="auto">
            <a:xfrm>
              <a:off x="0" y="2291"/>
              <a:ext cx="1385" cy="1702"/>
              <a:chOff x="0" y="2291"/>
              <a:chExt cx="1385" cy="1702"/>
            </a:xfrm>
          </p:grpSpPr>
          <p:sp>
            <p:nvSpPr>
              <p:cNvPr id="7" name="Rectangle 18"/>
              <p:cNvSpPr>
                <a:spLocks noChangeArrowheads="1"/>
              </p:cNvSpPr>
              <p:nvPr userDrawn="1"/>
            </p:nvSpPr>
            <p:spPr bwMode="ltGray">
              <a:xfrm rot="6798887">
                <a:off x="63" y="3882"/>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8" name="Rectangle 19"/>
              <p:cNvSpPr>
                <a:spLocks noChangeArrowheads="1"/>
              </p:cNvSpPr>
              <p:nvPr userDrawn="1"/>
            </p:nvSpPr>
            <p:spPr bwMode="ltGray">
              <a:xfrm rot="6798887">
                <a:off x="33" y="3880"/>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9" name="Rectangle 20"/>
              <p:cNvSpPr>
                <a:spLocks noChangeArrowheads="1"/>
              </p:cNvSpPr>
              <p:nvPr userDrawn="1"/>
            </p:nvSpPr>
            <p:spPr bwMode="ltGray">
              <a:xfrm rot="6798887">
                <a:off x="7" y="3874"/>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 name="Rectangle 21"/>
              <p:cNvSpPr>
                <a:spLocks noChangeArrowheads="1"/>
              </p:cNvSpPr>
              <p:nvPr userDrawn="1"/>
            </p:nvSpPr>
            <p:spPr bwMode="ltGray">
              <a:xfrm rot="5999912">
                <a:off x="209" y="3884"/>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1" name="Rectangle 22"/>
              <p:cNvSpPr>
                <a:spLocks noChangeArrowheads="1"/>
              </p:cNvSpPr>
              <p:nvPr userDrawn="1"/>
            </p:nvSpPr>
            <p:spPr bwMode="ltGray">
              <a:xfrm rot="5999912">
                <a:off x="183" y="3888"/>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2" name="Rectangle 23"/>
              <p:cNvSpPr>
                <a:spLocks noChangeArrowheads="1"/>
              </p:cNvSpPr>
              <p:nvPr userDrawn="1"/>
            </p:nvSpPr>
            <p:spPr bwMode="ltGray">
              <a:xfrm rot="6250138">
                <a:off x="153" y="3888"/>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3" name="Rectangle 24"/>
              <p:cNvSpPr>
                <a:spLocks noChangeArrowheads="1"/>
              </p:cNvSpPr>
              <p:nvPr userDrawn="1"/>
            </p:nvSpPr>
            <p:spPr bwMode="ltGray">
              <a:xfrm rot="6238076">
                <a:off x="123" y="3886"/>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4" name="Rectangle 25"/>
              <p:cNvSpPr>
                <a:spLocks noChangeArrowheads="1"/>
              </p:cNvSpPr>
              <p:nvPr userDrawn="1"/>
            </p:nvSpPr>
            <p:spPr bwMode="ltGray">
              <a:xfrm rot="5380717">
                <a:off x="363" y="3868"/>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5" name="Rectangle 26"/>
              <p:cNvSpPr>
                <a:spLocks noChangeArrowheads="1"/>
              </p:cNvSpPr>
              <p:nvPr userDrawn="1"/>
            </p:nvSpPr>
            <p:spPr bwMode="ltGray">
              <a:xfrm rot="5380717">
                <a:off x="333" y="3872"/>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6" name="Rectangle 27"/>
              <p:cNvSpPr>
                <a:spLocks noChangeArrowheads="1"/>
              </p:cNvSpPr>
              <p:nvPr userDrawn="1"/>
            </p:nvSpPr>
            <p:spPr bwMode="ltGray">
              <a:xfrm rot="5583200">
                <a:off x="303" y="3876"/>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7" name="Rectangle 28"/>
              <p:cNvSpPr>
                <a:spLocks noChangeArrowheads="1"/>
              </p:cNvSpPr>
              <p:nvPr userDrawn="1"/>
            </p:nvSpPr>
            <p:spPr bwMode="ltGray">
              <a:xfrm rot="5737625">
                <a:off x="271" y="3882"/>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8" name="Rectangle 29"/>
              <p:cNvSpPr>
                <a:spLocks noChangeArrowheads="1"/>
              </p:cNvSpPr>
              <p:nvPr userDrawn="1"/>
            </p:nvSpPr>
            <p:spPr bwMode="ltGray">
              <a:xfrm rot="4715477">
                <a:off x="517" y="3828"/>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9" name="Rectangle 30"/>
              <p:cNvSpPr>
                <a:spLocks noChangeArrowheads="1"/>
              </p:cNvSpPr>
              <p:nvPr userDrawn="1"/>
            </p:nvSpPr>
            <p:spPr bwMode="ltGray">
              <a:xfrm rot="4924949">
                <a:off x="486" y="3834"/>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20" name="Rectangle 31"/>
              <p:cNvSpPr>
                <a:spLocks noChangeArrowheads="1"/>
              </p:cNvSpPr>
              <p:nvPr userDrawn="1"/>
            </p:nvSpPr>
            <p:spPr bwMode="ltGray">
              <a:xfrm rot="4924949">
                <a:off x="456" y="3848"/>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21" name="Rectangle 32"/>
              <p:cNvSpPr>
                <a:spLocks noChangeArrowheads="1"/>
              </p:cNvSpPr>
              <p:nvPr userDrawn="1"/>
            </p:nvSpPr>
            <p:spPr bwMode="ltGray">
              <a:xfrm rot="5041352">
                <a:off x="427" y="3850"/>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22" name="Rectangle 33"/>
              <p:cNvSpPr>
                <a:spLocks noChangeArrowheads="1"/>
              </p:cNvSpPr>
              <p:nvPr userDrawn="1"/>
            </p:nvSpPr>
            <p:spPr bwMode="ltGray">
              <a:xfrm rot="3816889">
                <a:off x="664" y="3762"/>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23" name="Rectangle 34"/>
              <p:cNvSpPr>
                <a:spLocks noChangeArrowheads="1"/>
              </p:cNvSpPr>
              <p:nvPr userDrawn="1"/>
            </p:nvSpPr>
            <p:spPr bwMode="ltGray">
              <a:xfrm rot="3816889">
                <a:off x="634" y="3780"/>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24" name="Rectangle 35"/>
              <p:cNvSpPr>
                <a:spLocks noChangeArrowheads="1"/>
              </p:cNvSpPr>
              <p:nvPr userDrawn="1"/>
            </p:nvSpPr>
            <p:spPr bwMode="ltGray">
              <a:xfrm rot="4104184">
                <a:off x="606" y="3790"/>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25" name="Rectangle 36"/>
              <p:cNvSpPr>
                <a:spLocks noChangeArrowheads="1"/>
              </p:cNvSpPr>
              <p:nvPr userDrawn="1"/>
            </p:nvSpPr>
            <p:spPr bwMode="ltGray">
              <a:xfrm rot="4325343">
                <a:off x="575" y="3804"/>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26" name="Rectangle 37"/>
              <p:cNvSpPr>
                <a:spLocks noChangeArrowheads="1"/>
              </p:cNvSpPr>
              <p:nvPr userDrawn="1"/>
            </p:nvSpPr>
            <p:spPr bwMode="ltGray">
              <a:xfrm rot="3368036">
                <a:off x="800" y="3682"/>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27" name="Rectangle 38"/>
              <p:cNvSpPr>
                <a:spLocks noChangeArrowheads="1"/>
              </p:cNvSpPr>
              <p:nvPr userDrawn="1"/>
            </p:nvSpPr>
            <p:spPr bwMode="ltGray">
              <a:xfrm rot="3368036">
                <a:off x="772" y="3698"/>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28" name="Rectangle 39"/>
              <p:cNvSpPr>
                <a:spLocks noChangeArrowheads="1"/>
              </p:cNvSpPr>
              <p:nvPr userDrawn="1"/>
            </p:nvSpPr>
            <p:spPr bwMode="ltGray">
              <a:xfrm rot="3368036">
                <a:off x="746" y="3716"/>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29" name="Rectangle 40"/>
              <p:cNvSpPr>
                <a:spLocks noChangeArrowheads="1"/>
              </p:cNvSpPr>
              <p:nvPr userDrawn="1"/>
            </p:nvSpPr>
            <p:spPr bwMode="ltGray">
              <a:xfrm rot="3816889">
                <a:off x="717" y="3734"/>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30" name="Rectangle 41"/>
              <p:cNvSpPr>
                <a:spLocks noChangeArrowheads="1"/>
              </p:cNvSpPr>
              <p:nvPr userDrawn="1"/>
            </p:nvSpPr>
            <p:spPr bwMode="ltGray">
              <a:xfrm rot="2302266">
                <a:off x="923" y="3587"/>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31" name="Rectangle 42"/>
              <p:cNvSpPr>
                <a:spLocks noChangeArrowheads="1"/>
              </p:cNvSpPr>
              <p:nvPr userDrawn="1"/>
            </p:nvSpPr>
            <p:spPr bwMode="ltGray">
              <a:xfrm rot="2302266">
                <a:off x="899" y="3606"/>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32" name="Rectangle 43"/>
              <p:cNvSpPr>
                <a:spLocks noChangeArrowheads="1"/>
              </p:cNvSpPr>
              <p:nvPr userDrawn="1"/>
            </p:nvSpPr>
            <p:spPr bwMode="ltGray">
              <a:xfrm rot="2707562">
                <a:off x="876" y="3626"/>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33" name="Rectangle 44"/>
              <p:cNvSpPr>
                <a:spLocks noChangeArrowheads="1"/>
              </p:cNvSpPr>
              <p:nvPr userDrawn="1"/>
            </p:nvSpPr>
            <p:spPr bwMode="ltGray">
              <a:xfrm rot="2707562">
                <a:off x="850" y="3644"/>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34" name="Rectangle 45"/>
              <p:cNvSpPr>
                <a:spLocks noChangeArrowheads="1"/>
              </p:cNvSpPr>
              <p:nvPr userDrawn="1"/>
            </p:nvSpPr>
            <p:spPr bwMode="ltGray">
              <a:xfrm rot="1525830">
                <a:off x="1027" y="3473"/>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35" name="Rectangle 46"/>
              <p:cNvSpPr>
                <a:spLocks noChangeArrowheads="1"/>
              </p:cNvSpPr>
              <p:nvPr userDrawn="1"/>
            </p:nvSpPr>
            <p:spPr bwMode="ltGray">
              <a:xfrm rot="1525830">
                <a:off x="1009" y="3497"/>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36" name="Rectangle 47"/>
              <p:cNvSpPr>
                <a:spLocks noChangeArrowheads="1"/>
              </p:cNvSpPr>
              <p:nvPr userDrawn="1"/>
            </p:nvSpPr>
            <p:spPr bwMode="ltGray">
              <a:xfrm rot="1788117">
                <a:off x="990" y="3519"/>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37" name="Rectangle 48"/>
              <p:cNvSpPr>
                <a:spLocks noChangeArrowheads="1"/>
              </p:cNvSpPr>
              <p:nvPr userDrawn="1"/>
            </p:nvSpPr>
            <p:spPr bwMode="ltGray">
              <a:xfrm rot="1788117">
                <a:off x="969" y="3544"/>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38" name="Rectangle 49"/>
              <p:cNvSpPr>
                <a:spLocks noChangeArrowheads="1"/>
              </p:cNvSpPr>
              <p:nvPr userDrawn="1"/>
            </p:nvSpPr>
            <p:spPr bwMode="ltGray">
              <a:xfrm rot="841630">
                <a:off x="1113" y="3355"/>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39" name="Rectangle 50"/>
              <p:cNvSpPr>
                <a:spLocks noChangeArrowheads="1"/>
              </p:cNvSpPr>
              <p:nvPr userDrawn="1"/>
            </p:nvSpPr>
            <p:spPr bwMode="ltGray">
              <a:xfrm rot="841630">
                <a:off x="1100" y="3378"/>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40" name="Rectangle 51"/>
              <p:cNvSpPr>
                <a:spLocks noChangeArrowheads="1"/>
              </p:cNvSpPr>
              <p:nvPr userDrawn="1"/>
            </p:nvSpPr>
            <p:spPr bwMode="ltGray">
              <a:xfrm rot="1308689">
                <a:off x="1086" y="3404"/>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41" name="Rectangle 52"/>
              <p:cNvSpPr>
                <a:spLocks noChangeArrowheads="1"/>
              </p:cNvSpPr>
              <p:nvPr userDrawn="1"/>
            </p:nvSpPr>
            <p:spPr bwMode="ltGray">
              <a:xfrm rot="1308689">
                <a:off x="1064" y="3425"/>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42" name="Rectangle 53"/>
              <p:cNvSpPr>
                <a:spLocks noChangeArrowheads="1"/>
              </p:cNvSpPr>
              <p:nvPr userDrawn="1"/>
            </p:nvSpPr>
            <p:spPr bwMode="ltGray">
              <a:xfrm rot="469913">
                <a:off x="1172" y="3225"/>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43" name="Rectangle 54"/>
              <p:cNvSpPr>
                <a:spLocks noChangeArrowheads="1"/>
              </p:cNvSpPr>
              <p:nvPr userDrawn="1"/>
            </p:nvSpPr>
            <p:spPr bwMode="ltGray">
              <a:xfrm rot="559869">
                <a:off x="1162" y="3250"/>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44" name="Rectangle 55"/>
              <p:cNvSpPr>
                <a:spLocks noChangeArrowheads="1"/>
              </p:cNvSpPr>
              <p:nvPr userDrawn="1"/>
            </p:nvSpPr>
            <p:spPr bwMode="ltGray">
              <a:xfrm rot="734079">
                <a:off x="1154" y="3276"/>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45" name="Rectangle 56"/>
              <p:cNvSpPr>
                <a:spLocks noChangeArrowheads="1"/>
              </p:cNvSpPr>
              <p:nvPr userDrawn="1"/>
            </p:nvSpPr>
            <p:spPr bwMode="ltGray">
              <a:xfrm rot="734079">
                <a:off x="1141" y="3304"/>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46" name="Rectangle 57"/>
              <p:cNvSpPr>
                <a:spLocks noChangeArrowheads="1"/>
              </p:cNvSpPr>
              <p:nvPr userDrawn="1"/>
            </p:nvSpPr>
            <p:spPr bwMode="ltGray">
              <a:xfrm rot="-293905">
                <a:off x="1211" y="3096"/>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47" name="Rectangle 58"/>
              <p:cNvSpPr>
                <a:spLocks noChangeArrowheads="1"/>
              </p:cNvSpPr>
              <p:nvPr userDrawn="1"/>
            </p:nvSpPr>
            <p:spPr bwMode="ltGray">
              <a:xfrm rot="-8">
                <a:off x="1201" y="3122"/>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48" name="Rectangle 59"/>
              <p:cNvSpPr>
                <a:spLocks noChangeArrowheads="1"/>
              </p:cNvSpPr>
              <p:nvPr userDrawn="1"/>
            </p:nvSpPr>
            <p:spPr bwMode="ltGray">
              <a:xfrm rot="-8">
                <a:off x="1200" y="3147"/>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49" name="Rectangle 60"/>
              <p:cNvSpPr>
                <a:spLocks noChangeArrowheads="1"/>
              </p:cNvSpPr>
              <p:nvPr userDrawn="1"/>
            </p:nvSpPr>
            <p:spPr bwMode="ltGray">
              <a:xfrm rot="214188">
                <a:off x="1189" y="3173"/>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50" name="Rectangle 61"/>
              <p:cNvSpPr>
                <a:spLocks noChangeArrowheads="1"/>
              </p:cNvSpPr>
              <p:nvPr userDrawn="1"/>
            </p:nvSpPr>
            <p:spPr bwMode="ltGray">
              <a:xfrm rot="-682388">
                <a:off x="1219" y="2965"/>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51" name="Rectangle 62"/>
              <p:cNvSpPr>
                <a:spLocks noChangeArrowheads="1"/>
              </p:cNvSpPr>
              <p:nvPr userDrawn="1"/>
            </p:nvSpPr>
            <p:spPr bwMode="ltGray">
              <a:xfrm rot="-480400">
                <a:off x="1220" y="2991"/>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52" name="Rectangle 63"/>
              <p:cNvSpPr>
                <a:spLocks noChangeArrowheads="1"/>
              </p:cNvSpPr>
              <p:nvPr userDrawn="1"/>
            </p:nvSpPr>
            <p:spPr bwMode="ltGray">
              <a:xfrm rot="-480400">
                <a:off x="1220" y="3015"/>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53" name="Rectangle 64"/>
              <p:cNvSpPr>
                <a:spLocks noChangeArrowheads="1"/>
              </p:cNvSpPr>
              <p:nvPr userDrawn="1"/>
            </p:nvSpPr>
            <p:spPr bwMode="ltGray">
              <a:xfrm rot="-270546">
                <a:off x="1219" y="3041"/>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54" name="Rectangle 65"/>
              <p:cNvSpPr>
                <a:spLocks noChangeArrowheads="1"/>
              </p:cNvSpPr>
              <p:nvPr userDrawn="1"/>
            </p:nvSpPr>
            <p:spPr bwMode="ltGray">
              <a:xfrm rot="-1132286">
                <a:off x="1207" y="2843"/>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55" name="Rectangle 66"/>
              <p:cNvSpPr>
                <a:spLocks noChangeArrowheads="1"/>
              </p:cNvSpPr>
              <p:nvPr userDrawn="1"/>
            </p:nvSpPr>
            <p:spPr bwMode="ltGray">
              <a:xfrm rot="-969272">
                <a:off x="1213" y="2864"/>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56" name="Rectangle 67"/>
              <p:cNvSpPr>
                <a:spLocks noChangeArrowheads="1"/>
              </p:cNvSpPr>
              <p:nvPr userDrawn="1"/>
            </p:nvSpPr>
            <p:spPr bwMode="ltGray">
              <a:xfrm rot="-969272">
                <a:off x="1216" y="2888"/>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57" name="Rectangle 68"/>
              <p:cNvSpPr>
                <a:spLocks noChangeArrowheads="1"/>
              </p:cNvSpPr>
              <p:nvPr userDrawn="1"/>
            </p:nvSpPr>
            <p:spPr bwMode="ltGray">
              <a:xfrm rot="-806259">
                <a:off x="1219" y="2915"/>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58" name="Rectangle 69"/>
              <p:cNvSpPr>
                <a:spLocks noChangeArrowheads="1"/>
              </p:cNvSpPr>
              <p:nvPr userDrawn="1"/>
            </p:nvSpPr>
            <p:spPr bwMode="ltGray">
              <a:xfrm rot="-1543941">
                <a:off x="1165" y="2727"/>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59" name="Rectangle 70"/>
              <p:cNvSpPr>
                <a:spLocks noChangeArrowheads="1"/>
              </p:cNvSpPr>
              <p:nvPr userDrawn="1"/>
            </p:nvSpPr>
            <p:spPr bwMode="ltGray">
              <a:xfrm rot="-1341953">
                <a:off x="1176" y="2752"/>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60" name="Rectangle 71"/>
              <p:cNvSpPr>
                <a:spLocks noChangeArrowheads="1"/>
              </p:cNvSpPr>
              <p:nvPr userDrawn="1"/>
            </p:nvSpPr>
            <p:spPr bwMode="ltGray">
              <a:xfrm rot="-1341953">
                <a:off x="1184" y="2775"/>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61" name="Rectangle 72"/>
              <p:cNvSpPr>
                <a:spLocks noChangeArrowheads="1"/>
              </p:cNvSpPr>
              <p:nvPr userDrawn="1"/>
            </p:nvSpPr>
            <p:spPr bwMode="ltGray">
              <a:xfrm rot="-1341953">
                <a:off x="1194" y="2795"/>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62" name="Rectangle 73"/>
              <p:cNvSpPr>
                <a:spLocks noChangeArrowheads="1"/>
              </p:cNvSpPr>
              <p:nvPr userDrawn="1"/>
            </p:nvSpPr>
            <p:spPr bwMode="ltGray">
              <a:xfrm rot="-1928746">
                <a:off x="1101" y="2628"/>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63" name="Rectangle 74"/>
              <p:cNvSpPr>
                <a:spLocks noChangeArrowheads="1"/>
              </p:cNvSpPr>
              <p:nvPr userDrawn="1"/>
            </p:nvSpPr>
            <p:spPr bwMode="ltGray">
              <a:xfrm rot="-1844175">
                <a:off x="1114" y="2645"/>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64" name="Rectangle 75"/>
              <p:cNvSpPr>
                <a:spLocks noChangeArrowheads="1"/>
              </p:cNvSpPr>
              <p:nvPr userDrawn="1"/>
            </p:nvSpPr>
            <p:spPr bwMode="ltGray">
              <a:xfrm rot="-1752383">
                <a:off x="1129" y="2667"/>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65" name="Rectangle 76"/>
              <p:cNvSpPr>
                <a:spLocks noChangeArrowheads="1"/>
              </p:cNvSpPr>
              <p:nvPr userDrawn="1"/>
            </p:nvSpPr>
            <p:spPr bwMode="ltGray">
              <a:xfrm rot="-1752383">
                <a:off x="1142" y="2684"/>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66" name="Rectangle 77"/>
              <p:cNvSpPr>
                <a:spLocks noChangeArrowheads="1"/>
              </p:cNvSpPr>
              <p:nvPr userDrawn="1"/>
            </p:nvSpPr>
            <p:spPr bwMode="ltGray">
              <a:xfrm rot="-2466736">
                <a:off x="1014" y="2538"/>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67" name="Rectangle 78"/>
              <p:cNvSpPr>
                <a:spLocks noChangeArrowheads="1"/>
              </p:cNvSpPr>
              <p:nvPr userDrawn="1"/>
            </p:nvSpPr>
            <p:spPr bwMode="ltGray">
              <a:xfrm rot="-2466736">
                <a:off x="1035" y="2557"/>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68" name="Rectangle 79"/>
              <p:cNvSpPr>
                <a:spLocks noChangeArrowheads="1"/>
              </p:cNvSpPr>
              <p:nvPr userDrawn="1"/>
            </p:nvSpPr>
            <p:spPr bwMode="ltGray">
              <a:xfrm rot="-2466736">
                <a:off x="1050" y="2574"/>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69" name="Rectangle 80"/>
              <p:cNvSpPr>
                <a:spLocks noChangeArrowheads="1"/>
              </p:cNvSpPr>
              <p:nvPr userDrawn="1"/>
            </p:nvSpPr>
            <p:spPr bwMode="ltGray">
              <a:xfrm rot="-2342866">
                <a:off x="1068" y="2590"/>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70" name="Freeform 81"/>
              <p:cNvSpPr>
                <a:spLocks/>
              </p:cNvSpPr>
              <p:nvPr userDrawn="1"/>
            </p:nvSpPr>
            <p:spPr bwMode="ltGray">
              <a:xfrm>
                <a:off x="486" y="2563"/>
                <a:ext cx="180" cy="151"/>
              </a:xfrm>
              <a:custGeom>
                <a:avLst/>
                <a:gdLst>
                  <a:gd name="T0" fmla="*/ 0 w 180"/>
                  <a:gd name="T1" fmla="*/ 144 h 151"/>
                  <a:gd name="T2" fmla="*/ 28 w 180"/>
                  <a:gd name="T3" fmla="*/ 147 h 151"/>
                  <a:gd name="T4" fmla="*/ 64 w 180"/>
                  <a:gd name="T5" fmla="*/ 46 h 151"/>
                  <a:gd name="T6" fmla="*/ 94 w 180"/>
                  <a:gd name="T7" fmla="*/ 151 h 151"/>
                  <a:gd name="T8" fmla="*/ 129 w 180"/>
                  <a:gd name="T9" fmla="*/ 151 h 151"/>
                  <a:gd name="T10" fmla="*/ 180 w 180"/>
                  <a:gd name="T11" fmla="*/ 9 h 151"/>
                  <a:gd name="T12" fmla="*/ 148 w 180"/>
                  <a:gd name="T13" fmla="*/ 10 h 151"/>
                  <a:gd name="T14" fmla="*/ 112 w 180"/>
                  <a:gd name="T15" fmla="*/ 112 h 151"/>
                  <a:gd name="T16" fmla="*/ 79 w 180"/>
                  <a:gd name="T17" fmla="*/ 0 h 151"/>
                  <a:gd name="T18" fmla="*/ 48 w 180"/>
                  <a:gd name="T19" fmla="*/ 0 h 151"/>
                  <a:gd name="T20" fmla="*/ 0 w 180"/>
                  <a:gd name="T21" fmla="*/ 144 h 15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80" h="151">
                    <a:moveTo>
                      <a:pt x="0" y="144"/>
                    </a:moveTo>
                    <a:lnTo>
                      <a:pt x="28" y="147"/>
                    </a:lnTo>
                    <a:lnTo>
                      <a:pt x="64" y="46"/>
                    </a:lnTo>
                    <a:lnTo>
                      <a:pt x="94" y="151"/>
                    </a:lnTo>
                    <a:lnTo>
                      <a:pt x="129" y="151"/>
                    </a:lnTo>
                    <a:lnTo>
                      <a:pt x="180" y="9"/>
                    </a:lnTo>
                    <a:lnTo>
                      <a:pt x="148" y="10"/>
                    </a:lnTo>
                    <a:lnTo>
                      <a:pt x="112" y="112"/>
                    </a:lnTo>
                    <a:lnTo>
                      <a:pt x="79" y="0"/>
                    </a:lnTo>
                    <a:lnTo>
                      <a:pt x="48" y="0"/>
                    </a:lnTo>
                    <a:lnTo>
                      <a:pt x="0" y="144"/>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71" name="Rectangle 82"/>
              <p:cNvSpPr>
                <a:spLocks noChangeArrowheads="1"/>
              </p:cNvSpPr>
              <p:nvPr userDrawn="1"/>
            </p:nvSpPr>
            <p:spPr bwMode="ltGray">
              <a:xfrm rot="6575641">
                <a:off x="-217" y="3138"/>
                <a:ext cx="122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72" name="Rectangle 83"/>
              <p:cNvSpPr>
                <a:spLocks noChangeArrowheads="1"/>
              </p:cNvSpPr>
              <p:nvPr userDrawn="1"/>
            </p:nvSpPr>
            <p:spPr bwMode="ltGray">
              <a:xfrm rot="238799">
                <a:off x="4" y="3146"/>
                <a:ext cx="103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73" name="Rectangle 84"/>
              <p:cNvSpPr>
                <a:spLocks noChangeArrowheads="1"/>
              </p:cNvSpPr>
              <p:nvPr userDrawn="1"/>
            </p:nvSpPr>
            <p:spPr bwMode="ltGray">
              <a:xfrm rot="-2957028">
                <a:off x="907" y="2472"/>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74" name="Rectangle 85"/>
              <p:cNvSpPr>
                <a:spLocks noChangeArrowheads="1"/>
              </p:cNvSpPr>
              <p:nvPr userDrawn="1"/>
            </p:nvSpPr>
            <p:spPr bwMode="ltGray">
              <a:xfrm rot="-2957028">
                <a:off x="930" y="2486"/>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75" name="Rectangle 86"/>
              <p:cNvSpPr>
                <a:spLocks noChangeArrowheads="1"/>
              </p:cNvSpPr>
              <p:nvPr userDrawn="1"/>
            </p:nvSpPr>
            <p:spPr bwMode="ltGray">
              <a:xfrm rot="-2957028">
                <a:off x="954" y="2497"/>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76" name="Rectangle 87"/>
              <p:cNvSpPr>
                <a:spLocks noChangeArrowheads="1"/>
              </p:cNvSpPr>
              <p:nvPr userDrawn="1"/>
            </p:nvSpPr>
            <p:spPr bwMode="ltGray">
              <a:xfrm rot="-2661033">
                <a:off x="974" y="2509"/>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77" name="Rectangle 88"/>
              <p:cNvSpPr>
                <a:spLocks noChangeArrowheads="1"/>
              </p:cNvSpPr>
              <p:nvPr userDrawn="1"/>
            </p:nvSpPr>
            <p:spPr bwMode="ltGray">
              <a:xfrm rot="-3638503">
                <a:off x="788" y="2426"/>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78" name="Rectangle 89"/>
              <p:cNvSpPr>
                <a:spLocks noChangeArrowheads="1"/>
              </p:cNvSpPr>
              <p:nvPr userDrawn="1"/>
            </p:nvSpPr>
            <p:spPr bwMode="ltGray">
              <a:xfrm rot="-3638503">
                <a:off x="815" y="2434"/>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79" name="Rectangle 90"/>
              <p:cNvSpPr>
                <a:spLocks noChangeArrowheads="1"/>
              </p:cNvSpPr>
              <p:nvPr userDrawn="1"/>
            </p:nvSpPr>
            <p:spPr bwMode="ltGray">
              <a:xfrm rot="-3514633">
                <a:off x="837" y="2440"/>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80" name="Rectangle 91"/>
              <p:cNvSpPr>
                <a:spLocks noChangeArrowheads="1"/>
              </p:cNvSpPr>
              <p:nvPr userDrawn="1"/>
            </p:nvSpPr>
            <p:spPr bwMode="ltGray">
              <a:xfrm rot="-3220799">
                <a:off x="862" y="2452"/>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81" name="Rectangle 92"/>
              <p:cNvSpPr>
                <a:spLocks noChangeArrowheads="1"/>
              </p:cNvSpPr>
              <p:nvPr userDrawn="1"/>
            </p:nvSpPr>
            <p:spPr bwMode="ltGray">
              <a:xfrm rot="-4338250">
                <a:off x="649" y="2396"/>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82" name="Rectangle 93"/>
              <p:cNvSpPr>
                <a:spLocks noChangeArrowheads="1"/>
              </p:cNvSpPr>
              <p:nvPr userDrawn="1"/>
            </p:nvSpPr>
            <p:spPr bwMode="ltGray">
              <a:xfrm rot="-4250359">
                <a:off x="677" y="2402"/>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83" name="Rectangle 94"/>
              <p:cNvSpPr>
                <a:spLocks noChangeArrowheads="1"/>
              </p:cNvSpPr>
              <p:nvPr userDrawn="1"/>
            </p:nvSpPr>
            <p:spPr bwMode="ltGray">
              <a:xfrm rot="-4250359">
                <a:off x="708" y="2406"/>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84" name="Rectangle 95"/>
              <p:cNvSpPr>
                <a:spLocks noChangeArrowheads="1"/>
              </p:cNvSpPr>
              <p:nvPr userDrawn="1"/>
            </p:nvSpPr>
            <p:spPr bwMode="ltGray">
              <a:xfrm rot="-3989246">
                <a:off x="738" y="2410"/>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85" name="Rectangle 96"/>
              <p:cNvSpPr>
                <a:spLocks noChangeArrowheads="1"/>
              </p:cNvSpPr>
              <p:nvPr userDrawn="1"/>
            </p:nvSpPr>
            <p:spPr bwMode="ltGray">
              <a:xfrm rot="-4862215">
                <a:off x="503" y="2394"/>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86" name="Rectangle 97"/>
              <p:cNvSpPr>
                <a:spLocks noChangeArrowheads="1"/>
              </p:cNvSpPr>
              <p:nvPr userDrawn="1"/>
            </p:nvSpPr>
            <p:spPr bwMode="ltGray">
              <a:xfrm rot="-4673370">
                <a:off x="534" y="2392"/>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87" name="Rectangle 98"/>
              <p:cNvSpPr>
                <a:spLocks noChangeArrowheads="1"/>
              </p:cNvSpPr>
              <p:nvPr userDrawn="1"/>
            </p:nvSpPr>
            <p:spPr bwMode="ltGray">
              <a:xfrm rot="-4646721">
                <a:off x="563" y="2390"/>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88" name="Rectangle 99"/>
              <p:cNvSpPr>
                <a:spLocks noChangeArrowheads="1"/>
              </p:cNvSpPr>
              <p:nvPr userDrawn="1"/>
            </p:nvSpPr>
            <p:spPr bwMode="ltGray">
              <a:xfrm rot="-4580623">
                <a:off x="595" y="2390"/>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89" name="Rectangle 100"/>
              <p:cNvSpPr>
                <a:spLocks noChangeArrowheads="1"/>
              </p:cNvSpPr>
              <p:nvPr userDrawn="1"/>
            </p:nvSpPr>
            <p:spPr bwMode="ltGray">
              <a:xfrm rot="-5195129">
                <a:off x="355" y="2414"/>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90" name="Rectangle 101"/>
              <p:cNvSpPr>
                <a:spLocks noChangeArrowheads="1"/>
              </p:cNvSpPr>
              <p:nvPr userDrawn="1"/>
            </p:nvSpPr>
            <p:spPr bwMode="ltGray">
              <a:xfrm rot="-5360484">
                <a:off x="385" y="2408"/>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91" name="Rectangle 102"/>
              <p:cNvSpPr>
                <a:spLocks noChangeArrowheads="1"/>
              </p:cNvSpPr>
              <p:nvPr userDrawn="1"/>
            </p:nvSpPr>
            <p:spPr bwMode="ltGray">
              <a:xfrm rot="-5288939">
                <a:off x="419" y="2404"/>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92" name="Rectangle 103"/>
              <p:cNvSpPr>
                <a:spLocks noChangeArrowheads="1"/>
              </p:cNvSpPr>
              <p:nvPr userDrawn="1"/>
            </p:nvSpPr>
            <p:spPr bwMode="ltGray">
              <a:xfrm rot="-5164854">
                <a:off x="449" y="2400"/>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93" name="Rectangle 104"/>
              <p:cNvSpPr>
                <a:spLocks noChangeArrowheads="1"/>
              </p:cNvSpPr>
              <p:nvPr userDrawn="1"/>
            </p:nvSpPr>
            <p:spPr bwMode="ltGray">
              <a:xfrm rot="-6132163">
                <a:off x="206" y="2458"/>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94" name="Rectangle 105"/>
              <p:cNvSpPr>
                <a:spLocks noChangeArrowheads="1"/>
              </p:cNvSpPr>
              <p:nvPr userDrawn="1"/>
            </p:nvSpPr>
            <p:spPr bwMode="ltGray">
              <a:xfrm rot="-6220433">
                <a:off x="237" y="2448"/>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95" name="Rectangle 106"/>
              <p:cNvSpPr>
                <a:spLocks noChangeArrowheads="1"/>
              </p:cNvSpPr>
              <p:nvPr userDrawn="1"/>
            </p:nvSpPr>
            <p:spPr bwMode="ltGray">
              <a:xfrm rot="-6110943">
                <a:off x="266" y="2438"/>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96" name="Rectangle 107"/>
              <p:cNvSpPr>
                <a:spLocks noChangeArrowheads="1"/>
              </p:cNvSpPr>
              <p:nvPr userDrawn="1"/>
            </p:nvSpPr>
            <p:spPr bwMode="ltGray">
              <a:xfrm rot="-5919570">
                <a:off x="293" y="2426"/>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97" name="Rectangle 108"/>
              <p:cNvSpPr>
                <a:spLocks noChangeArrowheads="1"/>
              </p:cNvSpPr>
              <p:nvPr userDrawn="1"/>
            </p:nvSpPr>
            <p:spPr bwMode="ltGray">
              <a:xfrm rot="-7376291">
                <a:off x="6" y="2548"/>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98" name="Rectangle 109"/>
              <p:cNvSpPr>
                <a:spLocks noChangeArrowheads="1"/>
              </p:cNvSpPr>
              <p:nvPr userDrawn="1"/>
            </p:nvSpPr>
            <p:spPr bwMode="ltGray">
              <a:xfrm rot="-7168347">
                <a:off x="65" y="2516"/>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99" name="Rectangle 110"/>
              <p:cNvSpPr>
                <a:spLocks noChangeArrowheads="1"/>
              </p:cNvSpPr>
              <p:nvPr userDrawn="1"/>
            </p:nvSpPr>
            <p:spPr bwMode="ltGray">
              <a:xfrm rot="-6802416">
                <a:off x="92" y="2502"/>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0" name="Rectangle 111"/>
              <p:cNvSpPr>
                <a:spLocks noChangeArrowheads="1"/>
              </p:cNvSpPr>
              <p:nvPr userDrawn="1"/>
            </p:nvSpPr>
            <p:spPr bwMode="ltGray">
              <a:xfrm rot="-6802416">
                <a:off x="119" y="2492"/>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1" name="Rectangle 112"/>
              <p:cNvSpPr>
                <a:spLocks noChangeArrowheads="1"/>
              </p:cNvSpPr>
              <p:nvPr userDrawn="1"/>
            </p:nvSpPr>
            <p:spPr bwMode="ltGray">
              <a:xfrm rot="-6457704">
                <a:off x="150" y="2478"/>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 name="Rectangle 113"/>
              <p:cNvSpPr>
                <a:spLocks noChangeArrowheads="1"/>
              </p:cNvSpPr>
              <p:nvPr userDrawn="1"/>
            </p:nvSpPr>
            <p:spPr bwMode="ltGray">
              <a:xfrm rot="-1876771">
                <a:off x="0" y="3363"/>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3" name="Rectangle 114"/>
              <p:cNvSpPr>
                <a:spLocks noChangeArrowheads="1"/>
              </p:cNvSpPr>
              <p:nvPr userDrawn="1"/>
            </p:nvSpPr>
            <p:spPr bwMode="ltGray">
              <a:xfrm rot="3283992">
                <a:off x="511" y="3478"/>
                <a:ext cx="242"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4" name="Rectangle 115"/>
              <p:cNvSpPr>
                <a:spLocks noChangeArrowheads="1"/>
              </p:cNvSpPr>
              <p:nvPr userDrawn="1"/>
            </p:nvSpPr>
            <p:spPr bwMode="ltGray">
              <a:xfrm rot="3283992">
                <a:off x="35" y="2798"/>
                <a:ext cx="242"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5" name="Rectangle 116"/>
              <p:cNvSpPr>
                <a:spLocks noChangeArrowheads="1"/>
              </p:cNvSpPr>
              <p:nvPr userDrawn="1"/>
            </p:nvSpPr>
            <p:spPr bwMode="ltGray">
              <a:xfrm rot="-1876771">
                <a:off x="700" y="2851"/>
                <a:ext cx="317"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6" name="Rectangle 117"/>
              <p:cNvSpPr>
                <a:spLocks noChangeArrowheads="1"/>
              </p:cNvSpPr>
              <p:nvPr userDrawn="1"/>
            </p:nvSpPr>
            <p:spPr bwMode="ltGray">
              <a:xfrm rot="5908516">
                <a:off x="200" y="3915"/>
                <a:ext cx="138"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7" name="Rectangle 118"/>
              <p:cNvSpPr>
                <a:spLocks noChangeArrowheads="1"/>
              </p:cNvSpPr>
              <p:nvPr userDrawn="1"/>
            </p:nvSpPr>
            <p:spPr bwMode="ltGray">
              <a:xfrm rot="6683973">
                <a:off x="45" y="3915"/>
                <a:ext cx="144"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8" name="Rectangle 119"/>
              <p:cNvSpPr>
                <a:spLocks noChangeArrowheads="1"/>
              </p:cNvSpPr>
              <p:nvPr userDrawn="1"/>
            </p:nvSpPr>
            <p:spPr bwMode="ltGray">
              <a:xfrm rot="5245609">
                <a:off x="361" y="3893"/>
                <a:ext cx="132"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9" name="Rectangle 120"/>
              <p:cNvSpPr>
                <a:spLocks noChangeArrowheads="1"/>
              </p:cNvSpPr>
              <p:nvPr userDrawn="1"/>
            </p:nvSpPr>
            <p:spPr bwMode="ltGray">
              <a:xfrm rot="4500520">
                <a:off x="522" y="3847"/>
                <a:ext cx="132"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10" name="Rectangle 121"/>
              <p:cNvSpPr>
                <a:spLocks noChangeArrowheads="1"/>
              </p:cNvSpPr>
              <p:nvPr userDrawn="1"/>
            </p:nvSpPr>
            <p:spPr bwMode="ltGray">
              <a:xfrm rot="3805227">
                <a:off x="670" y="3778"/>
                <a:ext cx="132"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11" name="Rectangle 122"/>
              <p:cNvSpPr>
                <a:spLocks noChangeArrowheads="1"/>
              </p:cNvSpPr>
              <p:nvPr userDrawn="1"/>
            </p:nvSpPr>
            <p:spPr bwMode="ltGray">
              <a:xfrm rot="3060138">
                <a:off x="813" y="3688"/>
                <a:ext cx="132"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12" name="Rectangle 123"/>
              <p:cNvSpPr>
                <a:spLocks noChangeArrowheads="1"/>
              </p:cNvSpPr>
              <p:nvPr userDrawn="1"/>
            </p:nvSpPr>
            <p:spPr bwMode="ltGray">
              <a:xfrm rot="2090281">
                <a:off x="938" y="3582"/>
                <a:ext cx="132"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13" name="Rectangle 124"/>
              <p:cNvSpPr>
                <a:spLocks noChangeArrowheads="1"/>
              </p:cNvSpPr>
              <p:nvPr userDrawn="1"/>
            </p:nvSpPr>
            <p:spPr bwMode="ltGray">
              <a:xfrm rot="-7168347">
                <a:off x="-18" y="2506"/>
                <a:ext cx="132"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14" name="Rectangle 125"/>
              <p:cNvSpPr>
                <a:spLocks noChangeArrowheads="1"/>
              </p:cNvSpPr>
              <p:nvPr userDrawn="1"/>
            </p:nvSpPr>
            <p:spPr bwMode="ltGray">
              <a:xfrm rot="-6406501">
                <a:off x="136" y="2433"/>
                <a:ext cx="132"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15" name="Rectangle 126"/>
              <p:cNvSpPr>
                <a:spLocks noChangeArrowheads="1"/>
              </p:cNvSpPr>
              <p:nvPr userDrawn="1"/>
            </p:nvSpPr>
            <p:spPr bwMode="ltGray">
              <a:xfrm rot="-4970620">
                <a:off x="447" y="2364"/>
                <a:ext cx="138"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16" name="Rectangle 127"/>
              <p:cNvSpPr>
                <a:spLocks noChangeArrowheads="1"/>
              </p:cNvSpPr>
              <p:nvPr userDrawn="1"/>
            </p:nvSpPr>
            <p:spPr bwMode="ltGray">
              <a:xfrm rot="-4298502">
                <a:off x="597" y="2360"/>
                <a:ext cx="150"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17" name="Rectangle 128"/>
              <p:cNvSpPr>
                <a:spLocks noChangeArrowheads="1"/>
              </p:cNvSpPr>
              <p:nvPr userDrawn="1"/>
            </p:nvSpPr>
            <p:spPr bwMode="ltGray">
              <a:xfrm rot="-3676305">
                <a:off x="739" y="2386"/>
                <a:ext cx="15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18" name="Rectangle 129"/>
              <p:cNvSpPr>
                <a:spLocks noChangeArrowheads="1"/>
              </p:cNvSpPr>
              <p:nvPr userDrawn="1"/>
            </p:nvSpPr>
            <p:spPr bwMode="ltGray">
              <a:xfrm rot="-3188616">
                <a:off x="869" y="2430"/>
                <a:ext cx="167"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19" name="Rectangle 130"/>
              <p:cNvSpPr>
                <a:spLocks noChangeArrowheads="1"/>
              </p:cNvSpPr>
              <p:nvPr userDrawn="1"/>
            </p:nvSpPr>
            <p:spPr bwMode="ltGray">
              <a:xfrm rot="-2610246">
                <a:off x="984" y="2497"/>
                <a:ext cx="167"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20" name="Rectangle 131"/>
              <p:cNvSpPr>
                <a:spLocks noChangeArrowheads="1"/>
              </p:cNvSpPr>
              <p:nvPr userDrawn="1"/>
            </p:nvSpPr>
            <p:spPr bwMode="ltGray">
              <a:xfrm rot="-2190008">
                <a:off x="1075" y="2585"/>
                <a:ext cx="17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21" name="Rectangle 132"/>
              <p:cNvSpPr>
                <a:spLocks noChangeArrowheads="1"/>
              </p:cNvSpPr>
              <p:nvPr userDrawn="1"/>
            </p:nvSpPr>
            <p:spPr bwMode="ltGray">
              <a:xfrm rot="-1728558">
                <a:off x="1147" y="2688"/>
                <a:ext cx="167"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22" name="Rectangle 133"/>
              <p:cNvSpPr>
                <a:spLocks noChangeArrowheads="1"/>
              </p:cNvSpPr>
              <p:nvPr userDrawn="1"/>
            </p:nvSpPr>
            <p:spPr bwMode="ltGray">
              <a:xfrm rot="-1172118">
                <a:off x="1198" y="2805"/>
                <a:ext cx="167"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23" name="Rectangle 134"/>
              <p:cNvSpPr>
                <a:spLocks noChangeArrowheads="1"/>
              </p:cNvSpPr>
              <p:nvPr userDrawn="1"/>
            </p:nvSpPr>
            <p:spPr bwMode="ltGray">
              <a:xfrm rot="-753845">
                <a:off x="1218" y="2930"/>
                <a:ext cx="167"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24" name="Rectangle 135"/>
              <p:cNvSpPr>
                <a:spLocks noChangeArrowheads="1"/>
              </p:cNvSpPr>
              <p:nvPr userDrawn="1"/>
            </p:nvSpPr>
            <p:spPr bwMode="ltGray">
              <a:xfrm rot="-287823">
                <a:off x="1213" y="3066"/>
                <a:ext cx="167"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25" name="Rectangle 136"/>
              <p:cNvSpPr>
                <a:spLocks noChangeArrowheads="1"/>
              </p:cNvSpPr>
              <p:nvPr userDrawn="1"/>
            </p:nvSpPr>
            <p:spPr bwMode="ltGray">
              <a:xfrm rot="696741">
                <a:off x="1126" y="3337"/>
                <a:ext cx="150"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26" name="Rectangle 137"/>
              <p:cNvSpPr>
                <a:spLocks noChangeArrowheads="1"/>
              </p:cNvSpPr>
              <p:nvPr userDrawn="1"/>
            </p:nvSpPr>
            <p:spPr bwMode="ltGray">
              <a:xfrm rot="1529990">
                <a:off x="1041" y="3465"/>
                <a:ext cx="140"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27" name="Freeform 138"/>
              <p:cNvSpPr>
                <a:spLocks/>
              </p:cNvSpPr>
              <p:nvPr userDrawn="1"/>
            </p:nvSpPr>
            <p:spPr bwMode="ltGray">
              <a:xfrm>
                <a:off x="850" y="3136"/>
                <a:ext cx="204" cy="120"/>
              </a:xfrm>
              <a:custGeom>
                <a:avLst/>
                <a:gdLst>
                  <a:gd name="T0" fmla="*/ 168 w 204"/>
                  <a:gd name="T1" fmla="*/ 120 h 120"/>
                  <a:gd name="T2" fmla="*/ 204 w 204"/>
                  <a:gd name="T3" fmla="*/ 12 h 120"/>
                  <a:gd name="T4" fmla="*/ 42 w 204"/>
                  <a:gd name="T5" fmla="*/ 0 h 120"/>
                  <a:gd name="T6" fmla="*/ 0 w 204"/>
                  <a:gd name="T7" fmla="*/ 108 h 120"/>
                  <a:gd name="T8" fmla="*/ 30 w 204"/>
                  <a:gd name="T9" fmla="*/ 114 h 120"/>
                  <a:gd name="T10" fmla="*/ 60 w 204"/>
                  <a:gd name="T11" fmla="*/ 30 h 120"/>
                  <a:gd name="T12" fmla="*/ 102 w 204"/>
                  <a:gd name="T13" fmla="*/ 36 h 120"/>
                  <a:gd name="T14" fmla="*/ 78 w 204"/>
                  <a:gd name="T15" fmla="*/ 108 h 120"/>
                  <a:gd name="T16" fmla="*/ 102 w 204"/>
                  <a:gd name="T17" fmla="*/ 108 h 120"/>
                  <a:gd name="T18" fmla="*/ 132 w 204"/>
                  <a:gd name="T19" fmla="*/ 36 h 120"/>
                  <a:gd name="T20" fmla="*/ 162 w 204"/>
                  <a:gd name="T21" fmla="*/ 36 h 120"/>
                  <a:gd name="T22" fmla="*/ 138 w 204"/>
                  <a:gd name="T23" fmla="*/ 114 h 120"/>
                  <a:gd name="T24" fmla="*/ 168 w 204"/>
                  <a:gd name="T25" fmla="*/ 120 h 12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04" h="120">
                    <a:moveTo>
                      <a:pt x="168" y="120"/>
                    </a:moveTo>
                    <a:lnTo>
                      <a:pt x="204" y="12"/>
                    </a:lnTo>
                    <a:lnTo>
                      <a:pt x="42" y="0"/>
                    </a:lnTo>
                    <a:lnTo>
                      <a:pt x="0" y="108"/>
                    </a:lnTo>
                    <a:lnTo>
                      <a:pt x="30" y="114"/>
                    </a:lnTo>
                    <a:lnTo>
                      <a:pt x="60" y="30"/>
                    </a:lnTo>
                    <a:lnTo>
                      <a:pt x="102" y="36"/>
                    </a:lnTo>
                    <a:lnTo>
                      <a:pt x="78" y="108"/>
                    </a:lnTo>
                    <a:lnTo>
                      <a:pt x="102" y="108"/>
                    </a:lnTo>
                    <a:lnTo>
                      <a:pt x="132" y="36"/>
                    </a:lnTo>
                    <a:lnTo>
                      <a:pt x="162" y="36"/>
                    </a:lnTo>
                    <a:lnTo>
                      <a:pt x="138" y="114"/>
                    </a:lnTo>
                    <a:lnTo>
                      <a:pt x="168" y="120"/>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28" name="Freeform 139"/>
              <p:cNvSpPr>
                <a:spLocks/>
              </p:cNvSpPr>
              <p:nvPr userDrawn="1"/>
            </p:nvSpPr>
            <p:spPr bwMode="ltGray">
              <a:xfrm>
                <a:off x="19" y="2722"/>
                <a:ext cx="90" cy="78"/>
              </a:xfrm>
              <a:custGeom>
                <a:avLst/>
                <a:gdLst>
                  <a:gd name="T0" fmla="*/ 66 w 90"/>
                  <a:gd name="T1" fmla="*/ 36 h 78"/>
                  <a:gd name="T2" fmla="*/ 66 w 90"/>
                  <a:gd name="T3" fmla="*/ 36 h 78"/>
                  <a:gd name="T4" fmla="*/ 18 w 90"/>
                  <a:gd name="T5" fmla="*/ 24 h 78"/>
                  <a:gd name="T6" fmla="*/ 0 w 90"/>
                  <a:gd name="T7" fmla="*/ 30 h 78"/>
                  <a:gd name="T8" fmla="*/ 36 w 90"/>
                  <a:gd name="T9" fmla="*/ 78 h 78"/>
                  <a:gd name="T10" fmla="*/ 48 w 90"/>
                  <a:gd name="T11" fmla="*/ 72 h 78"/>
                  <a:gd name="T12" fmla="*/ 24 w 90"/>
                  <a:gd name="T13" fmla="*/ 36 h 78"/>
                  <a:gd name="T14" fmla="*/ 24 w 90"/>
                  <a:gd name="T15" fmla="*/ 36 h 78"/>
                  <a:gd name="T16" fmla="*/ 72 w 90"/>
                  <a:gd name="T17" fmla="*/ 54 h 78"/>
                  <a:gd name="T18" fmla="*/ 90 w 90"/>
                  <a:gd name="T19" fmla="*/ 42 h 78"/>
                  <a:gd name="T20" fmla="*/ 54 w 90"/>
                  <a:gd name="T21" fmla="*/ 0 h 78"/>
                  <a:gd name="T22" fmla="*/ 42 w 90"/>
                  <a:gd name="T23" fmla="*/ 6 h 78"/>
                  <a:gd name="T24" fmla="*/ 66 w 90"/>
                  <a:gd name="T25" fmla="*/ 36 h 7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0" h="78">
                    <a:moveTo>
                      <a:pt x="66" y="36"/>
                    </a:moveTo>
                    <a:lnTo>
                      <a:pt x="66" y="36"/>
                    </a:lnTo>
                    <a:lnTo>
                      <a:pt x="18" y="24"/>
                    </a:lnTo>
                    <a:lnTo>
                      <a:pt x="0" y="30"/>
                    </a:lnTo>
                    <a:lnTo>
                      <a:pt x="36" y="78"/>
                    </a:lnTo>
                    <a:lnTo>
                      <a:pt x="48" y="72"/>
                    </a:lnTo>
                    <a:lnTo>
                      <a:pt x="24" y="36"/>
                    </a:lnTo>
                    <a:lnTo>
                      <a:pt x="72" y="54"/>
                    </a:lnTo>
                    <a:lnTo>
                      <a:pt x="90" y="42"/>
                    </a:lnTo>
                    <a:lnTo>
                      <a:pt x="54" y="0"/>
                    </a:lnTo>
                    <a:lnTo>
                      <a:pt x="42" y="6"/>
                    </a:lnTo>
                    <a:lnTo>
                      <a:pt x="66" y="36"/>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29" name="Freeform 140"/>
              <p:cNvSpPr>
                <a:spLocks/>
              </p:cNvSpPr>
              <p:nvPr userDrawn="1"/>
            </p:nvSpPr>
            <p:spPr bwMode="ltGray">
              <a:xfrm>
                <a:off x="97" y="2651"/>
                <a:ext cx="101" cy="89"/>
              </a:xfrm>
              <a:custGeom>
                <a:avLst/>
                <a:gdLst>
                  <a:gd name="T0" fmla="*/ 54 w 101"/>
                  <a:gd name="T1" fmla="*/ 89 h 89"/>
                  <a:gd name="T2" fmla="*/ 65 w 101"/>
                  <a:gd name="T3" fmla="*/ 83 h 89"/>
                  <a:gd name="T4" fmla="*/ 48 w 101"/>
                  <a:gd name="T5" fmla="*/ 35 h 89"/>
                  <a:gd name="T6" fmla="*/ 89 w 101"/>
                  <a:gd name="T7" fmla="*/ 65 h 89"/>
                  <a:gd name="T8" fmla="*/ 101 w 101"/>
                  <a:gd name="T9" fmla="*/ 59 h 89"/>
                  <a:gd name="T10" fmla="*/ 83 w 101"/>
                  <a:gd name="T11" fmla="*/ 0 h 89"/>
                  <a:gd name="T12" fmla="*/ 71 w 101"/>
                  <a:gd name="T13" fmla="*/ 12 h 89"/>
                  <a:gd name="T14" fmla="*/ 83 w 101"/>
                  <a:gd name="T15" fmla="*/ 41 h 89"/>
                  <a:gd name="T16" fmla="*/ 48 w 101"/>
                  <a:gd name="T17" fmla="*/ 23 h 89"/>
                  <a:gd name="T18" fmla="*/ 36 w 101"/>
                  <a:gd name="T19" fmla="*/ 29 h 89"/>
                  <a:gd name="T20" fmla="*/ 45 w 101"/>
                  <a:gd name="T21" fmla="*/ 68 h 89"/>
                  <a:gd name="T22" fmla="*/ 18 w 101"/>
                  <a:gd name="T23" fmla="*/ 41 h 89"/>
                  <a:gd name="T24" fmla="*/ 0 w 101"/>
                  <a:gd name="T25" fmla="*/ 53 h 89"/>
                  <a:gd name="T26" fmla="*/ 54 w 101"/>
                  <a:gd name="T27" fmla="*/ 89 h 8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1" h="89">
                    <a:moveTo>
                      <a:pt x="54" y="89"/>
                    </a:moveTo>
                    <a:lnTo>
                      <a:pt x="65" y="83"/>
                    </a:lnTo>
                    <a:lnTo>
                      <a:pt x="48" y="35"/>
                    </a:lnTo>
                    <a:lnTo>
                      <a:pt x="89" y="65"/>
                    </a:lnTo>
                    <a:lnTo>
                      <a:pt x="101" y="59"/>
                    </a:lnTo>
                    <a:lnTo>
                      <a:pt x="83" y="0"/>
                    </a:lnTo>
                    <a:lnTo>
                      <a:pt x="71" y="12"/>
                    </a:lnTo>
                    <a:lnTo>
                      <a:pt x="83" y="41"/>
                    </a:lnTo>
                    <a:lnTo>
                      <a:pt x="48" y="23"/>
                    </a:lnTo>
                    <a:lnTo>
                      <a:pt x="36" y="29"/>
                    </a:lnTo>
                    <a:lnTo>
                      <a:pt x="45" y="68"/>
                    </a:lnTo>
                    <a:lnTo>
                      <a:pt x="18" y="41"/>
                    </a:lnTo>
                    <a:lnTo>
                      <a:pt x="0" y="53"/>
                    </a:lnTo>
                    <a:lnTo>
                      <a:pt x="54" y="89"/>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30" name="Freeform 141"/>
              <p:cNvSpPr>
                <a:spLocks/>
              </p:cNvSpPr>
              <p:nvPr userDrawn="1"/>
            </p:nvSpPr>
            <p:spPr bwMode="ltGray">
              <a:xfrm>
                <a:off x="677" y="3502"/>
                <a:ext cx="83" cy="78"/>
              </a:xfrm>
              <a:custGeom>
                <a:avLst/>
                <a:gdLst>
                  <a:gd name="T0" fmla="*/ 36 w 83"/>
                  <a:gd name="T1" fmla="*/ 78 h 78"/>
                  <a:gd name="T2" fmla="*/ 83 w 83"/>
                  <a:gd name="T3" fmla="*/ 48 h 78"/>
                  <a:gd name="T4" fmla="*/ 54 w 83"/>
                  <a:gd name="T5" fmla="*/ 0 h 78"/>
                  <a:gd name="T6" fmla="*/ 0 w 83"/>
                  <a:gd name="T7" fmla="*/ 30 h 78"/>
                  <a:gd name="T8" fmla="*/ 6 w 83"/>
                  <a:gd name="T9" fmla="*/ 36 h 78"/>
                  <a:gd name="T10" fmla="*/ 42 w 83"/>
                  <a:gd name="T11" fmla="*/ 18 h 78"/>
                  <a:gd name="T12" fmla="*/ 54 w 83"/>
                  <a:gd name="T13" fmla="*/ 30 h 78"/>
                  <a:gd name="T14" fmla="*/ 24 w 83"/>
                  <a:gd name="T15" fmla="*/ 48 h 78"/>
                  <a:gd name="T16" fmla="*/ 30 w 83"/>
                  <a:gd name="T17" fmla="*/ 54 h 78"/>
                  <a:gd name="T18" fmla="*/ 60 w 83"/>
                  <a:gd name="T19" fmla="*/ 36 h 78"/>
                  <a:gd name="T20" fmla="*/ 66 w 83"/>
                  <a:gd name="T21" fmla="*/ 48 h 78"/>
                  <a:gd name="T22" fmla="*/ 30 w 83"/>
                  <a:gd name="T23" fmla="*/ 66 h 78"/>
                  <a:gd name="T24" fmla="*/ 36 w 83"/>
                  <a:gd name="T25" fmla="*/ 78 h 7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83" h="78">
                    <a:moveTo>
                      <a:pt x="36" y="78"/>
                    </a:moveTo>
                    <a:lnTo>
                      <a:pt x="83" y="48"/>
                    </a:lnTo>
                    <a:lnTo>
                      <a:pt x="54" y="0"/>
                    </a:lnTo>
                    <a:lnTo>
                      <a:pt x="0" y="30"/>
                    </a:lnTo>
                    <a:lnTo>
                      <a:pt x="6" y="36"/>
                    </a:lnTo>
                    <a:lnTo>
                      <a:pt x="42" y="18"/>
                    </a:lnTo>
                    <a:lnTo>
                      <a:pt x="54" y="30"/>
                    </a:lnTo>
                    <a:lnTo>
                      <a:pt x="24" y="48"/>
                    </a:lnTo>
                    <a:lnTo>
                      <a:pt x="30" y="54"/>
                    </a:lnTo>
                    <a:lnTo>
                      <a:pt x="60" y="36"/>
                    </a:lnTo>
                    <a:lnTo>
                      <a:pt x="66" y="48"/>
                    </a:lnTo>
                    <a:lnTo>
                      <a:pt x="30" y="66"/>
                    </a:lnTo>
                    <a:lnTo>
                      <a:pt x="36" y="78"/>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31" name="Freeform 142"/>
              <p:cNvSpPr>
                <a:spLocks/>
              </p:cNvSpPr>
              <p:nvPr userDrawn="1"/>
            </p:nvSpPr>
            <p:spPr bwMode="ltGray">
              <a:xfrm>
                <a:off x="940" y="2782"/>
                <a:ext cx="90" cy="72"/>
              </a:xfrm>
              <a:custGeom>
                <a:avLst/>
                <a:gdLst>
                  <a:gd name="T0" fmla="*/ 90 w 90"/>
                  <a:gd name="T1" fmla="*/ 30 h 72"/>
                  <a:gd name="T2" fmla="*/ 66 w 90"/>
                  <a:gd name="T3" fmla="*/ 0 h 72"/>
                  <a:gd name="T4" fmla="*/ 0 w 90"/>
                  <a:gd name="T5" fmla="*/ 36 h 72"/>
                  <a:gd name="T6" fmla="*/ 24 w 90"/>
                  <a:gd name="T7" fmla="*/ 72 h 72"/>
                  <a:gd name="T8" fmla="*/ 36 w 90"/>
                  <a:gd name="T9" fmla="*/ 66 h 72"/>
                  <a:gd name="T10" fmla="*/ 18 w 90"/>
                  <a:gd name="T11" fmla="*/ 42 h 72"/>
                  <a:gd name="T12" fmla="*/ 36 w 90"/>
                  <a:gd name="T13" fmla="*/ 30 h 72"/>
                  <a:gd name="T14" fmla="*/ 54 w 90"/>
                  <a:gd name="T15" fmla="*/ 54 h 72"/>
                  <a:gd name="T16" fmla="*/ 60 w 90"/>
                  <a:gd name="T17" fmla="*/ 48 h 72"/>
                  <a:gd name="T18" fmla="*/ 48 w 90"/>
                  <a:gd name="T19" fmla="*/ 24 h 72"/>
                  <a:gd name="T20" fmla="*/ 60 w 90"/>
                  <a:gd name="T21" fmla="*/ 12 h 72"/>
                  <a:gd name="T22" fmla="*/ 78 w 90"/>
                  <a:gd name="T23" fmla="*/ 42 h 72"/>
                  <a:gd name="T24" fmla="*/ 90 w 90"/>
                  <a:gd name="T25" fmla="*/ 30 h 7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0" h="72">
                    <a:moveTo>
                      <a:pt x="90" y="30"/>
                    </a:moveTo>
                    <a:lnTo>
                      <a:pt x="66" y="0"/>
                    </a:lnTo>
                    <a:lnTo>
                      <a:pt x="0" y="36"/>
                    </a:lnTo>
                    <a:lnTo>
                      <a:pt x="24" y="72"/>
                    </a:lnTo>
                    <a:lnTo>
                      <a:pt x="36" y="66"/>
                    </a:lnTo>
                    <a:lnTo>
                      <a:pt x="18" y="42"/>
                    </a:lnTo>
                    <a:lnTo>
                      <a:pt x="36" y="30"/>
                    </a:lnTo>
                    <a:lnTo>
                      <a:pt x="54" y="54"/>
                    </a:lnTo>
                    <a:lnTo>
                      <a:pt x="60" y="48"/>
                    </a:lnTo>
                    <a:lnTo>
                      <a:pt x="48" y="24"/>
                    </a:lnTo>
                    <a:lnTo>
                      <a:pt x="60" y="12"/>
                    </a:lnTo>
                    <a:lnTo>
                      <a:pt x="78" y="42"/>
                    </a:lnTo>
                    <a:lnTo>
                      <a:pt x="90" y="30"/>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32" name="Freeform 143"/>
              <p:cNvSpPr>
                <a:spLocks/>
              </p:cNvSpPr>
              <p:nvPr userDrawn="1"/>
            </p:nvSpPr>
            <p:spPr bwMode="ltGray">
              <a:xfrm>
                <a:off x="898" y="2716"/>
                <a:ext cx="90" cy="84"/>
              </a:xfrm>
              <a:custGeom>
                <a:avLst/>
                <a:gdLst>
                  <a:gd name="T0" fmla="*/ 42 w 90"/>
                  <a:gd name="T1" fmla="*/ 60 h 84"/>
                  <a:gd name="T2" fmla="*/ 42 w 90"/>
                  <a:gd name="T3" fmla="*/ 60 h 84"/>
                  <a:gd name="T4" fmla="*/ 72 w 90"/>
                  <a:gd name="T5" fmla="*/ 12 h 84"/>
                  <a:gd name="T6" fmla="*/ 66 w 90"/>
                  <a:gd name="T7" fmla="*/ 0 h 84"/>
                  <a:gd name="T8" fmla="*/ 0 w 90"/>
                  <a:gd name="T9" fmla="*/ 42 h 84"/>
                  <a:gd name="T10" fmla="*/ 6 w 90"/>
                  <a:gd name="T11" fmla="*/ 54 h 84"/>
                  <a:gd name="T12" fmla="*/ 54 w 90"/>
                  <a:gd name="T13" fmla="*/ 24 h 84"/>
                  <a:gd name="T14" fmla="*/ 54 w 90"/>
                  <a:gd name="T15" fmla="*/ 24 h 84"/>
                  <a:gd name="T16" fmla="*/ 18 w 90"/>
                  <a:gd name="T17" fmla="*/ 72 h 84"/>
                  <a:gd name="T18" fmla="*/ 24 w 90"/>
                  <a:gd name="T19" fmla="*/ 84 h 84"/>
                  <a:gd name="T20" fmla="*/ 90 w 90"/>
                  <a:gd name="T21" fmla="*/ 42 h 84"/>
                  <a:gd name="T22" fmla="*/ 84 w 90"/>
                  <a:gd name="T23" fmla="*/ 30 h 84"/>
                  <a:gd name="T24" fmla="*/ 42 w 90"/>
                  <a:gd name="T25" fmla="*/ 60 h 8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0" h="84">
                    <a:moveTo>
                      <a:pt x="42" y="60"/>
                    </a:moveTo>
                    <a:lnTo>
                      <a:pt x="42" y="60"/>
                    </a:lnTo>
                    <a:lnTo>
                      <a:pt x="72" y="12"/>
                    </a:lnTo>
                    <a:lnTo>
                      <a:pt x="66" y="0"/>
                    </a:lnTo>
                    <a:lnTo>
                      <a:pt x="0" y="42"/>
                    </a:lnTo>
                    <a:lnTo>
                      <a:pt x="6" y="54"/>
                    </a:lnTo>
                    <a:lnTo>
                      <a:pt x="54" y="24"/>
                    </a:lnTo>
                    <a:lnTo>
                      <a:pt x="18" y="72"/>
                    </a:lnTo>
                    <a:lnTo>
                      <a:pt x="24" y="84"/>
                    </a:lnTo>
                    <a:lnTo>
                      <a:pt x="90" y="42"/>
                    </a:lnTo>
                    <a:lnTo>
                      <a:pt x="84" y="30"/>
                    </a:lnTo>
                    <a:lnTo>
                      <a:pt x="42" y="60"/>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33" name="Freeform 144"/>
              <p:cNvSpPr>
                <a:spLocks/>
              </p:cNvSpPr>
              <p:nvPr userDrawn="1"/>
            </p:nvSpPr>
            <p:spPr bwMode="ltGray">
              <a:xfrm>
                <a:off x="7" y="3837"/>
                <a:ext cx="6" cy="12"/>
              </a:xfrm>
              <a:custGeom>
                <a:avLst/>
                <a:gdLst>
                  <a:gd name="T0" fmla="*/ 6 w 6"/>
                  <a:gd name="T1" fmla="*/ 0 h 12"/>
                  <a:gd name="T2" fmla="*/ 6 w 6"/>
                  <a:gd name="T3" fmla="*/ 0 h 12"/>
                  <a:gd name="T4" fmla="*/ 0 w 6"/>
                  <a:gd name="T5" fmla="*/ 0 h 12"/>
                  <a:gd name="T6" fmla="*/ 0 w 6"/>
                  <a:gd name="T7" fmla="*/ 0 h 12"/>
                  <a:gd name="T8" fmla="*/ 0 w 6"/>
                  <a:gd name="T9" fmla="*/ 12 h 12"/>
                  <a:gd name="T10" fmla="*/ 6 w 6"/>
                  <a:gd name="T11" fmla="*/ 0 h 12"/>
                  <a:gd name="T12" fmla="*/ 6 w 6"/>
                  <a:gd name="T13" fmla="*/ 0 h 1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 h="12">
                    <a:moveTo>
                      <a:pt x="6" y="0"/>
                    </a:moveTo>
                    <a:lnTo>
                      <a:pt x="6" y="0"/>
                    </a:lnTo>
                    <a:lnTo>
                      <a:pt x="0" y="0"/>
                    </a:lnTo>
                    <a:lnTo>
                      <a:pt x="0" y="12"/>
                    </a:lnTo>
                    <a:lnTo>
                      <a:pt x="6" y="0"/>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34" name="Freeform 145"/>
              <p:cNvSpPr>
                <a:spLocks/>
              </p:cNvSpPr>
              <p:nvPr userDrawn="1"/>
            </p:nvSpPr>
            <p:spPr bwMode="ltGray">
              <a:xfrm>
                <a:off x="7" y="2555"/>
                <a:ext cx="30" cy="48"/>
              </a:xfrm>
              <a:custGeom>
                <a:avLst/>
                <a:gdLst>
                  <a:gd name="T0" fmla="*/ 18 w 30"/>
                  <a:gd name="T1" fmla="*/ 48 h 48"/>
                  <a:gd name="T2" fmla="*/ 18 w 30"/>
                  <a:gd name="T3" fmla="*/ 48 h 48"/>
                  <a:gd name="T4" fmla="*/ 30 w 30"/>
                  <a:gd name="T5" fmla="*/ 42 h 48"/>
                  <a:gd name="T6" fmla="*/ 0 w 30"/>
                  <a:gd name="T7" fmla="*/ 0 h 48"/>
                  <a:gd name="T8" fmla="*/ 0 w 30"/>
                  <a:gd name="T9" fmla="*/ 24 h 48"/>
                  <a:gd name="T10" fmla="*/ 18 w 30"/>
                  <a:gd name="T11" fmla="*/ 48 h 48"/>
                  <a:gd name="T12" fmla="*/ 18 w 30"/>
                  <a:gd name="T13" fmla="*/ 48 h 4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0" h="48">
                    <a:moveTo>
                      <a:pt x="18" y="48"/>
                    </a:moveTo>
                    <a:lnTo>
                      <a:pt x="18" y="48"/>
                    </a:lnTo>
                    <a:lnTo>
                      <a:pt x="30" y="42"/>
                    </a:lnTo>
                    <a:lnTo>
                      <a:pt x="0" y="0"/>
                    </a:lnTo>
                    <a:lnTo>
                      <a:pt x="0" y="24"/>
                    </a:lnTo>
                    <a:lnTo>
                      <a:pt x="18" y="48"/>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35" name="Freeform 146"/>
              <p:cNvSpPr>
                <a:spLocks/>
              </p:cNvSpPr>
              <p:nvPr userDrawn="1"/>
            </p:nvSpPr>
            <p:spPr bwMode="ltGray">
              <a:xfrm>
                <a:off x="7" y="3843"/>
                <a:ext cx="36" cy="66"/>
              </a:xfrm>
              <a:custGeom>
                <a:avLst/>
                <a:gdLst>
                  <a:gd name="T0" fmla="*/ 36 w 36"/>
                  <a:gd name="T1" fmla="*/ 0 h 66"/>
                  <a:gd name="T2" fmla="*/ 24 w 36"/>
                  <a:gd name="T3" fmla="*/ 0 h 66"/>
                  <a:gd name="T4" fmla="*/ 24 w 36"/>
                  <a:gd name="T5" fmla="*/ 0 h 66"/>
                  <a:gd name="T6" fmla="*/ 0 w 36"/>
                  <a:gd name="T7" fmla="*/ 36 h 66"/>
                  <a:gd name="T8" fmla="*/ 0 w 36"/>
                  <a:gd name="T9" fmla="*/ 66 h 66"/>
                  <a:gd name="T10" fmla="*/ 36 w 36"/>
                  <a:gd name="T11" fmla="*/ 0 h 66"/>
                  <a:gd name="T12" fmla="*/ 36 w 36"/>
                  <a:gd name="T13" fmla="*/ 0 h 6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6" h="66">
                    <a:moveTo>
                      <a:pt x="36" y="0"/>
                    </a:moveTo>
                    <a:lnTo>
                      <a:pt x="24" y="0"/>
                    </a:lnTo>
                    <a:lnTo>
                      <a:pt x="0" y="36"/>
                    </a:lnTo>
                    <a:lnTo>
                      <a:pt x="0" y="66"/>
                    </a:lnTo>
                    <a:lnTo>
                      <a:pt x="36" y="0"/>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36" name="Rectangle 147"/>
              <p:cNvSpPr>
                <a:spLocks noChangeArrowheads="1"/>
              </p:cNvSpPr>
              <p:nvPr userDrawn="1"/>
            </p:nvSpPr>
            <p:spPr bwMode="ltGray">
              <a:xfrm rot="244926">
                <a:off x="1177" y="3201"/>
                <a:ext cx="16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37" name="Rectangle 148"/>
              <p:cNvSpPr>
                <a:spLocks noChangeArrowheads="1"/>
              </p:cNvSpPr>
              <p:nvPr userDrawn="1"/>
            </p:nvSpPr>
            <p:spPr bwMode="ltGray">
              <a:xfrm rot="-5598588">
                <a:off x="290" y="2386"/>
                <a:ext cx="138"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38" name="Freeform 149"/>
              <p:cNvSpPr>
                <a:spLocks/>
              </p:cNvSpPr>
              <p:nvPr userDrawn="1"/>
            </p:nvSpPr>
            <p:spPr bwMode="ltGray">
              <a:xfrm>
                <a:off x="139" y="3573"/>
                <a:ext cx="144" cy="154"/>
              </a:xfrm>
              <a:custGeom>
                <a:avLst/>
                <a:gdLst>
                  <a:gd name="T0" fmla="*/ 0 w 144"/>
                  <a:gd name="T1" fmla="*/ 102 h 154"/>
                  <a:gd name="T2" fmla="*/ 59 w 144"/>
                  <a:gd name="T3" fmla="*/ 154 h 154"/>
                  <a:gd name="T4" fmla="*/ 117 w 144"/>
                  <a:gd name="T5" fmla="*/ 120 h 154"/>
                  <a:gd name="T6" fmla="*/ 62 w 144"/>
                  <a:gd name="T7" fmla="*/ 55 h 154"/>
                  <a:gd name="T8" fmla="*/ 104 w 144"/>
                  <a:gd name="T9" fmla="*/ 34 h 154"/>
                  <a:gd name="T10" fmla="*/ 117 w 144"/>
                  <a:gd name="T11" fmla="*/ 53 h 154"/>
                  <a:gd name="T12" fmla="*/ 141 w 144"/>
                  <a:gd name="T13" fmla="*/ 47 h 154"/>
                  <a:gd name="T14" fmla="*/ 97 w 144"/>
                  <a:gd name="T15" fmla="*/ 2 h 154"/>
                  <a:gd name="T16" fmla="*/ 36 w 144"/>
                  <a:gd name="T17" fmla="*/ 33 h 154"/>
                  <a:gd name="T18" fmla="*/ 90 w 144"/>
                  <a:gd name="T19" fmla="*/ 107 h 154"/>
                  <a:gd name="T20" fmla="*/ 28 w 144"/>
                  <a:gd name="T21" fmla="*/ 101 h 154"/>
                  <a:gd name="T22" fmla="*/ 0 w 144"/>
                  <a:gd name="T23" fmla="*/ 102 h 15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44" h="154">
                    <a:moveTo>
                      <a:pt x="0" y="102"/>
                    </a:moveTo>
                    <a:cubicBezTo>
                      <a:pt x="6" y="140"/>
                      <a:pt x="25" y="154"/>
                      <a:pt x="59" y="154"/>
                    </a:cubicBezTo>
                    <a:cubicBezTo>
                      <a:pt x="111" y="152"/>
                      <a:pt x="106" y="130"/>
                      <a:pt x="117" y="120"/>
                    </a:cubicBezTo>
                    <a:cubicBezTo>
                      <a:pt x="119" y="61"/>
                      <a:pt x="84" y="84"/>
                      <a:pt x="62" y="55"/>
                    </a:cubicBezTo>
                    <a:cubicBezTo>
                      <a:pt x="59" y="42"/>
                      <a:pt x="78" y="11"/>
                      <a:pt x="104" y="34"/>
                    </a:cubicBezTo>
                    <a:cubicBezTo>
                      <a:pt x="108" y="41"/>
                      <a:pt x="111" y="51"/>
                      <a:pt x="117" y="53"/>
                    </a:cubicBezTo>
                    <a:cubicBezTo>
                      <a:pt x="123" y="55"/>
                      <a:pt x="144" y="55"/>
                      <a:pt x="141" y="47"/>
                    </a:cubicBezTo>
                    <a:cubicBezTo>
                      <a:pt x="138" y="39"/>
                      <a:pt x="126" y="5"/>
                      <a:pt x="97" y="2"/>
                    </a:cubicBezTo>
                    <a:cubicBezTo>
                      <a:pt x="77" y="0"/>
                      <a:pt x="48" y="0"/>
                      <a:pt x="36" y="33"/>
                    </a:cubicBezTo>
                    <a:cubicBezTo>
                      <a:pt x="15" y="89"/>
                      <a:pt x="83" y="79"/>
                      <a:pt x="90" y="107"/>
                    </a:cubicBezTo>
                    <a:cubicBezTo>
                      <a:pt x="96" y="130"/>
                      <a:pt x="34" y="147"/>
                      <a:pt x="28" y="101"/>
                    </a:cubicBezTo>
                    <a:cubicBezTo>
                      <a:pt x="12" y="104"/>
                      <a:pt x="15" y="98"/>
                      <a:pt x="0" y="102"/>
                    </a:cubicBez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39" name="Freeform 150"/>
              <p:cNvSpPr>
                <a:spLocks/>
              </p:cNvSpPr>
              <p:nvPr userDrawn="1"/>
            </p:nvSpPr>
            <p:spPr bwMode="ltGray">
              <a:xfrm rot="-2857037">
                <a:off x="619" y="3550"/>
                <a:ext cx="68" cy="69"/>
              </a:xfrm>
              <a:custGeom>
                <a:avLst/>
                <a:gdLst>
                  <a:gd name="T0" fmla="*/ 0 w 144"/>
                  <a:gd name="T1" fmla="*/ 0 h 154"/>
                  <a:gd name="T2" fmla="*/ 0 w 144"/>
                  <a:gd name="T3" fmla="*/ 0 h 154"/>
                  <a:gd name="T4" fmla="*/ 0 w 144"/>
                  <a:gd name="T5" fmla="*/ 0 h 154"/>
                  <a:gd name="T6" fmla="*/ 0 w 144"/>
                  <a:gd name="T7" fmla="*/ 0 h 154"/>
                  <a:gd name="T8" fmla="*/ 0 w 144"/>
                  <a:gd name="T9" fmla="*/ 0 h 154"/>
                  <a:gd name="T10" fmla="*/ 0 w 144"/>
                  <a:gd name="T11" fmla="*/ 0 h 154"/>
                  <a:gd name="T12" fmla="*/ 0 w 144"/>
                  <a:gd name="T13" fmla="*/ 0 h 154"/>
                  <a:gd name="T14" fmla="*/ 0 w 144"/>
                  <a:gd name="T15" fmla="*/ 0 h 154"/>
                  <a:gd name="T16" fmla="*/ 0 w 144"/>
                  <a:gd name="T17" fmla="*/ 0 h 154"/>
                  <a:gd name="T18" fmla="*/ 0 w 144"/>
                  <a:gd name="T19" fmla="*/ 0 h 154"/>
                  <a:gd name="T20" fmla="*/ 0 w 144"/>
                  <a:gd name="T21" fmla="*/ 0 h 154"/>
                  <a:gd name="T22" fmla="*/ 0 w 144"/>
                  <a:gd name="T23" fmla="*/ 0 h 15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44" h="154">
                    <a:moveTo>
                      <a:pt x="0" y="102"/>
                    </a:moveTo>
                    <a:cubicBezTo>
                      <a:pt x="6" y="140"/>
                      <a:pt x="25" y="154"/>
                      <a:pt x="59" y="154"/>
                    </a:cubicBezTo>
                    <a:cubicBezTo>
                      <a:pt x="111" y="152"/>
                      <a:pt x="106" y="130"/>
                      <a:pt x="117" y="120"/>
                    </a:cubicBezTo>
                    <a:cubicBezTo>
                      <a:pt x="113" y="47"/>
                      <a:pt x="84" y="84"/>
                      <a:pt x="62" y="55"/>
                    </a:cubicBezTo>
                    <a:cubicBezTo>
                      <a:pt x="59" y="42"/>
                      <a:pt x="78" y="11"/>
                      <a:pt x="104" y="34"/>
                    </a:cubicBezTo>
                    <a:cubicBezTo>
                      <a:pt x="108" y="41"/>
                      <a:pt x="111" y="51"/>
                      <a:pt x="117" y="53"/>
                    </a:cubicBezTo>
                    <a:cubicBezTo>
                      <a:pt x="123" y="55"/>
                      <a:pt x="144" y="55"/>
                      <a:pt x="141" y="47"/>
                    </a:cubicBezTo>
                    <a:cubicBezTo>
                      <a:pt x="138" y="39"/>
                      <a:pt x="126" y="5"/>
                      <a:pt x="97" y="2"/>
                    </a:cubicBezTo>
                    <a:cubicBezTo>
                      <a:pt x="77" y="0"/>
                      <a:pt x="48" y="0"/>
                      <a:pt x="36" y="33"/>
                    </a:cubicBezTo>
                    <a:cubicBezTo>
                      <a:pt x="15" y="89"/>
                      <a:pt x="83" y="79"/>
                      <a:pt x="90" y="107"/>
                    </a:cubicBezTo>
                    <a:cubicBezTo>
                      <a:pt x="96" y="130"/>
                      <a:pt x="34" y="147"/>
                      <a:pt x="28" y="101"/>
                    </a:cubicBezTo>
                    <a:cubicBezTo>
                      <a:pt x="12" y="104"/>
                      <a:pt x="15" y="98"/>
                      <a:pt x="0" y="102"/>
                    </a:cubicBez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40" name="Freeform 151"/>
              <p:cNvSpPr>
                <a:spLocks/>
              </p:cNvSpPr>
              <p:nvPr userDrawn="1"/>
            </p:nvSpPr>
            <p:spPr bwMode="ltGray">
              <a:xfrm>
                <a:off x="235" y="2503"/>
                <a:ext cx="348" cy="1272"/>
              </a:xfrm>
              <a:custGeom>
                <a:avLst/>
                <a:gdLst/>
                <a:ahLst/>
                <a:cxnLst>
                  <a:cxn ang="0">
                    <a:pos x="0" y="0"/>
                  </a:cxn>
                  <a:cxn ang="0">
                    <a:pos x="287" y="582"/>
                  </a:cxn>
                  <a:cxn ang="0">
                    <a:pos x="348" y="1272"/>
                  </a:cxn>
                  <a:cxn ang="0">
                    <a:pos x="54" y="676"/>
                  </a:cxn>
                  <a:cxn ang="0">
                    <a:pos x="0" y="0"/>
                  </a:cxn>
                </a:cxnLst>
                <a:rect l="0" t="0" r="r" b="b"/>
                <a:pathLst>
                  <a:path w="348" h="1272">
                    <a:moveTo>
                      <a:pt x="0" y="0"/>
                    </a:moveTo>
                    <a:lnTo>
                      <a:pt x="287" y="582"/>
                    </a:lnTo>
                    <a:lnTo>
                      <a:pt x="348" y="1272"/>
                    </a:lnTo>
                    <a:lnTo>
                      <a:pt x="54" y="676"/>
                    </a:lnTo>
                    <a:lnTo>
                      <a:pt x="0" y="0"/>
                    </a:lnTo>
                    <a:close/>
                  </a:path>
                </a:pathLst>
              </a:custGeom>
              <a:gradFill rotWithShape="0">
                <a:gsLst>
                  <a:gs pos="0">
                    <a:schemeClr val="bg2"/>
                  </a:gs>
                  <a:gs pos="100000">
                    <a:schemeClr val="bg2">
                      <a:gamma/>
                      <a:shade val="96863"/>
                      <a:invGamma/>
                    </a:schemeClr>
                  </a:gs>
                </a:gsLst>
                <a:lin ang="18900000" scaled="1"/>
              </a:gradFill>
              <a:ln w="9525" cap="flat" cmpd="sng">
                <a:noFill/>
                <a:prstDash val="solid"/>
                <a:round/>
                <a:headEnd type="none" w="med" len="med"/>
                <a:tailEnd type="none" w="med" len="med"/>
              </a:ln>
              <a:effectLst/>
            </p:spPr>
            <p:txBody>
              <a:bodyPr/>
              <a:lstStyle/>
              <a:p>
                <a:pPr eaLnBrk="0" hangingPunct="0">
                  <a:defRPr/>
                </a:pPr>
                <a:endParaRPr lang="en-US">
                  <a:solidFill>
                    <a:srgbClr val="FFFFFF"/>
                  </a:solidFill>
                  <a:latin typeface="BONES" pitchFamily="-110" charset="0"/>
                  <a:ea typeface="ＭＳ Ｐゴシック" charset="-128"/>
                  <a:cs typeface="ＭＳ Ｐゴシック" charset="-128"/>
                </a:endParaRPr>
              </a:p>
            </p:txBody>
          </p:sp>
          <p:sp>
            <p:nvSpPr>
              <p:cNvPr id="141" name="Oval 152"/>
              <p:cNvSpPr>
                <a:spLocks noChangeArrowheads="1"/>
              </p:cNvSpPr>
              <p:nvPr userDrawn="1"/>
            </p:nvSpPr>
            <p:spPr bwMode="ltGray">
              <a:xfrm rot="-1684349">
                <a:off x="296" y="3047"/>
                <a:ext cx="221" cy="174"/>
              </a:xfrm>
              <a:prstGeom prst="ellipse">
                <a:avLst/>
              </a:prstGeom>
              <a:gradFill rotWithShape="0">
                <a:gsLst>
                  <a:gs pos="0">
                    <a:schemeClr val="bg2">
                      <a:gamma/>
                      <a:shade val="90980"/>
                      <a:invGamma/>
                    </a:schemeClr>
                  </a:gs>
                  <a:gs pos="50000">
                    <a:schemeClr val="bg2"/>
                  </a:gs>
                  <a:gs pos="100000">
                    <a:schemeClr val="bg2">
                      <a:gamma/>
                      <a:shade val="90980"/>
                      <a:invGamma/>
                    </a:schemeClr>
                  </a:gs>
                </a:gsLst>
                <a:lin ang="18900000" scaled="1"/>
              </a:gradFill>
              <a:ln w="9525">
                <a:noFill/>
                <a:round/>
                <a:headEnd/>
                <a:tailEnd/>
              </a:ln>
              <a:effectLst/>
            </p:spPr>
            <p:txBody>
              <a:bodyPr/>
              <a:lstStyle/>
              <a:p>
                <a:pPr eaLnBrk="0" hangingPunct="0">
                  <a:defRPr/>
                </a:pPr>
                <a:endParaRPr lang="en-US">
                  <a:solidFill>
                    <a:srgbClr val="FFFFFF"/>
                  </a:solidFill>
                  <a:latin typeface="BONES" pitchFamily="-110" charset="0"/>
                  <a:ea typeface="ＭＳ Ｐゴシック" charset="-128"/>
                  <a:cs typeface="ＭＳ Ｐゴシック" charset="-128"/>
                </a:endParaRPr>
              </a:p>
            </p:txBody>
          </p:sp>
        </p:grpSp>
      </p:grpSp>
      <p:sp>
        <p:nvSpPr>
          <p:cNvPr id="398489" name="Rectangle 153"/>
          <p:cNvSpPr>
            <a:spLocks noGrp="1" noChangeArrowheads="1"/>
          </p:cNvSpPr>
          <p:nvPr>
            <p:ph type="ctrTitle" sz="quarter"/>
          </p:nvPr>
        </p:nvSpPr>
        <p:spPr>
          <a:xfrm>
            <a:off x="685800" y="1768510"/>
            <a:ext cx="7772400" cy="1736725"/>
          </a:xfrm>
        </p:spPr>
        <p:txBody>
          <a:bodyPr anchor="b" anchorCtr="1"/>
          <a:lstStyle>
            <a:lvl1pPr>
              <a:defRPr sz="5400"/>
            </a:lvl1pPr>
          </a:lstStyle>
          <a:p>
            <a:r>
              <a:rPr lang="en-US"/>
              <a:t>Click to edit Master title style</a:t>
            </a:r>
          </a:p>
        </p:txBody>
      </p:sp>
      <p:sp>
        <p:nvSpPr>
          <p:cNvPr id="398490" name="Rectangle 154"/>
          <p:cNvSpPr>
            <a:spLocks noGrp="1" noChangeArrowheads="1"/>
          </p:cNvSpPr>
          <p:nvPr>
            <p:ph type="subTitle" sz="quarter" idx="1"/>
          </p:nvPr>
        </p:nvSpPr>
        <p:spPr>
          <a:xfrm>
            <a:off x="1371600" y="3886201"/>
            <a:ext cx="6400800" cy="1752600"/>
          </a:xfrm>
        </p:spPr>
        <p:txBody>
          <a:bodyPr/>
          <a:lstStyle>
            <a:lvl1pPr marL="0" indent="0" algn="ctr">
              <a:buFont typeface="Arial" pitchFamily="-105" charset="0"/>
              <a:buNone/>
              <a:defRPr/>
            </a:lvl1pPr>
          </a:lstStyle>
          <a:p>
            <a:r>
              <a:rPr lang="en-US"/>
              <a:t>Click to edit Master subtitle style</a:t>
            </a:r>
          </a:p>
        </p:txBody>
      </p:sp>
      <p:sp>
        <p:nvSpPr>
          <p:cNvPr id="155" name="Rectangle 155"/>
          <p:cNvSpPr>
            <a:spLocks noGrp="1" noChangeArrowheads="1"/>
          </p:cNvSpPr>
          <p:nvPr>
            <p:ph type="dt" sz="quarter" idx="10"/>
          </p:nvPr>
        </p:nvSpPr>
        <p:spPr>
          <a:xfrm>
            <a:off x="304801" y="6248400"/>
            <a:ext cx="2286000" cy="457200"/>
          </a:xfrm>
        </p:spPr>
        <p:txBody>
          <a:bodyPr/>
          <a:lstStyle>
            <a:lvl1pPr>
              <a:defRPr>
                <a:effectLst>
                  <a:outerShdw blurRad="38100" dist="38100" dir="2700000" algn="tl">
                    <a:srgbClr val="000000"/>
                  </a:outerShdw>
                </a:effectLst>
                <a:latin typeface="Tahoma" charset="-52"/>
              </a:defRPr>
            </a:lvl1pPr>
          </a:lstStyle>
          <a:p>
            <a:pPr>
              <a:defRPr/>
            </a:pPr>
            <a:endParaRPr lang="en-US"/>
          </a:p>
        </p:txBody>
      </p:sp>
      <p:sp>
        <p:nvSpPr>
          <p:cNvPr id="156" name="Rectangle 156"/>
          <p:cNvSpPr>
            <a:spLocks noGrp="1" noChangeArrowheads="1"/>
          </p:cNvSpPr>
          <p:nvPr>
            <p:ph type="ftr" sz="quarter" idx="11"/>
          </p:nvPr>
        </p:nvSpPr>
        <p:spPr>
          <a:xfrm>
            <a:off x="3124200" y="6248400"/>
            <a:ext cx="2895600" cy="457200"/>
          </a:xfrm>
        </p:spPr>
        <p:txBody>
          <a:bodyPr/>
          <a:lstStyle>
            <a:lvl1pPr>
              <a:defRPr>
                <a:effectLst>
                  <a:outerShdw blurRad="38100" dist="38100" dir="2700000" algn="tl">
                    <a:srgbClr val="000000"/>
                  </a:outerShdw>
                </a:effectLst>
                <a:latin typeface="Tahoma" charset="-52"/>
              </a:defRPr>
            </a:lvl1pPr>
          </a:lstStyle>
          <a:p>
            <a:pPr>
              <a:defRPr/>
            </a:pPr>
            <a:endParaRPr lang="en-US"/>
          </a:p>
        </p:txBody>
      </p:sp>
      <p:sp>
        <p:nvSpPr>
          <p:cNvPr id="157" name="Rectangle 157"/>
          <p:cNvSpPr>
            <a:spLocks noGrp="1" noChangeArrowheads="1"/>
          </p:cNvSpPr>
          <p:nvPr>
            <p:ph type="sldNum" sz="quarter" idx="12"/>
          </p:nvPr>
        </p:nvSpPr>
        <p:spPr>
          <a:xfrm>
            <a:off x="6553200" y="6248400"/>
            <a:ext cx="2286000" cy="457200"/>
          </a:xfrm>
        </p:spPr>
        <p:txBody>
          <a:bodyPr/>
          <a:lstStyle>
            <a:lvl1pPr>
              <a:defRPr>
                <a:effectLst>
                  <a:outerShdw blurRad="38100" dist="38100" dir="2700000" algn="tl">
                    <a:srgbClr val="000000"/>
                  </a:outerShdw>
                </a:effectLst>
                <a:latin typeface="Tahoma" charset="0"/>
              </a:defRPr>
            </a:lvl1pPr>
          </a:lstStyle>
          <a:p>
            <a:pPr>
              <a:defRPr/>
            </a:pPr>
            <a:fld id="{DCA5180F-6DDA-3E43-98E3-3833665B0C0C}" type="slidenum">
              <a:rPr lang="en-US"/>
              <a:pPr>
                <a:defRPr/>
              </a:pPr>
              <a:t>‹#›</a:t>
            </a:fld>
            <a:endParaRPr lang="en-US"/>
          </a:p>
        </p:txBody>
      </p:sp>
    </p:spTree>
    <p:extLst>
      <p:ext uri="{BB962C8B-B14F-4D97-AF65-F5344CB8AC3E}">
        <p14:creationId xmlns:p14="http://schemas.microsoft.com/office/powerpoint/2010/main" val="408703893"/>
      </p:ext>
    </p:extLst>
  </p:cSld>
  <p:clrMapOvr>
    <a:masterClrMapping/>
  </p:clrMapOvr>
</p:sldLayout>
</file>

<file path=ppt/slideLayouts/slideLayout82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8458200" cy="5943600"/>
            <a:chOff x="0" y="0"/>
            <a:chExt cx="5328" cy="3744"/>
          </a:xfrm>
        </p:grpSpPr>
        <p:sp>
          <p:nvSpPr>
            <p:cNvPr id="5" name="Freeform 3"/>
            <p:cNvSpPr>
              <a:spLocks/>
            </p:cNvSpPr>
            <p:nvPr/>
          </p:nvSpPr>
          <p:spPr bwMode="hidden">
            <a:xfrm>
              <a:off x="0" y="1440"/>
              <a:ext cx="5155" cy="2304"/>
            </a:xfrm>
            <a:custGeom>
              <a:avLst/>
              <a:gdLst>
                <a:gd name="T0" fmla="*/ 5154 w 5155"/>
                <a:gd name="T1" fmla="*/ 1769 h 2304"/>
                <a:gd name="T2" fmla="*/ 0 w 5155"/>
                <a:gd name="T3" fmla="*/ 2304 h 2304"/>
                <a:gd name="T4" fmla="*/ 0 w 5155"/>
                <a:gd name="T5" fmla="*/ 1252 h 2304"/>
                <a:gd name="T6" fmla="*/ 5155 w 5155"/>
                <a:gd name="T7" fmla="*/ 0 h 2304"/>
                <a:gd name="T8" fmla="*/ 5155 w 5155"/>
                <a:gd name="T9" fmla="*/ 1416 h 2304"/>
                <a:gd name="T10" fmla="*/ 5154 w 5155"/>
                <a:gd name="T11" fmla="*/ 1769 h 2304"/>
              </a:gdLst>
              <a:ahLst/>
              <a:cxnLst>
                <a:cxn ang="0">
                  <a:pos x="T0" y="T1"/>
                </a:cxn>
                <a:cxn ang="0">
                  <a:pos x="T2" y="T3"/>
                </a:cxn>
                <a:cxn ang="0">
                  <a:pos x="T4" y="T5"/>
                </a:cxn>
                <a:cxn ang="0">
                  <a:pos x="T6" y="T7"/>
                </a:cxn>
                <a:cxn ang="0">
                  <a:pos x="T8" y="T9"/>
                </a:cxn>
                <a:cxn ang="0">
                  <a:pos x="T10" y="T11"/>
                </a:cxn>
              </a:cxnLst>
              <a:rect l="0" t="0" r="r" b="b"/>
              <a:pathLst>
                <a:path w="5155" h="2304">
                  <a:moveTo>
                    <a:pt x="5154" y="1769"/>
                  </a:moveTo>
                  <a:lnTo>
                    <a:pt x="0" y="2304"/>
                  </a:lnTo>
                  <a:lnTo>
                    <a:pt x="0" y="1252"/>
                  </a:lnTo>
                  <a:lnTo>
                    <a:pt x="5155" y="0"/>
                  </a:lnTo>
                  <a:lnTo>
                    <a:pt x="5155" y="1416"/>
                  </a:lnTo>
                  <a:lnTo>
                    <a:pt x="5154" y="1769"/>
                  </a:lnTo>
                  <a:close/>
                </a:path>
              </a:pathLst>
            </a:custGeom>
            <a:gradFill rotWithShape="1">
              <a:gsLst>
                <a:gs pos="0">
                  <a:schemeClr val="bg1">
                    <a:gamma/>
                    <a:shade val="84706"/>
                    <a:invGamma/>
                  </a:schemeClr>
                </a:gs>
                <a:gs pos="100000">
                  <a:schemeClr val="bg1"/>
                </a:gs>
              </a:gsLst>
              <a:lin ang="0" scaled="1"/>
            </a:gradFill>
            <a:ln>
              <a:noFill/>
            </a:ln>
          </p:spPr>
          <p:txBody>
            <a:bodyPr/>
            <a:lstStyle/>
            <a:p>
              <a:pPr>
                <a:defRPr/>
              </a:pPr>
              <a:endParaRPr lang="en-US"/>
            </a:p>
          </p:txBody>
        </p:sp>
        <p:sp>
          <p:nvSpPr>
            <p:cNvPr id="6" name="Freeform 4"/>
            <p:cNvSpPr>
              <a:spLocks/>
            </p:cNvSpPr>
            <p:nvPr/>
          </p:nvSpPr>
          <p:spPr bwMode="hidden">
            <a:xfrm>
              <a:off x="0" y="0"/>
              <a:ext cx="5328" cy="3689"/>
            </a:xfrm>
            <a:custGeom>
              <a:avLst/>
              <a:gdLst>
                <a:gd name="T0" fmla="*/ 5311 w 5328"/>
                <a:gd name="T1" fmla="*/ 3209 h 3689"/>
                <a:gd name="T2" fmla="*/ 0 w 5328"/>
                <a:gd name="T3" fmla="*/ 3689 h 3689"/>
                <a:gd name="T4" fmla="*/ 0 w 5328"/>
                <a:gd name="T5" fmla="*/ 9 h 3689"/>
                <a:gd name="T6" fmla="*/ 5328 w 5328"/>
                <a:gd name="T7" fmla="*/ 0 h 3689"/>
                <a:gd name="T8" fmla="*/ 5311 w 5328"/>
                <a:gd name="T9" fmla="*/ 3209 h 36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328" h="3689">
                  <a:moveTo>
                    <a:pt x="5311" y="3209"/>
                  </a:moveTo>
                  <a:lnTo>
                    <a:pt x="0" y="3689"/>
                  </a:lnTo>
                  <a:lnTo>
                    <a:pt x="0" y="9"/>
                  </a:lnTo>
                  <a:lnTo>
                    <a:pt x="5328" y="0"/>
                  </a:lnTo>
                  <a:lnTo>
                    <a:pt x="5311" y="3209"/>
                  </a:lnTo>
                  <a:close/>
                </a:path>
              </a:pathLst>
            </a:custGeom>
            <a:gradFill rotWithShape="1">
              <a:gsLst>
                <a:gs pos="0">
                  <a:schemeClr val="bg2"/>
                </a:gs>
                <a:gs pos="100000">
                  <a:schemeClr val="bg1"/>
                </a:gs>
              </a:gsLst>
              <a:lin ang="0" scaled="1"/>
            </a:gradFill>
            <a:ln w="9525">
              <a:noFill/>
              <a:round/>
              <a:headEnd/>
              <a:tailEnd/>
            </a:ln>
          </p:spPr>
          <p:txBody>
            <a:bodyPr/>
            <a:lstStyle/>
            <a:p>
              <a:pPr>
                <a:defRPr/>
              </a:pPr>
              <a:endParaRPr lang="en-US">
                <a:ea typeface="ＭＳ Ｐゴシック" charset="-128"/>
                <a:cs typeface="ＭＳ Ｐゴシック" charset="-128"/>
              </a:endParaRPr>
            </a:p>
          </p:txBody>
        </p:sp>
      </p:grpSp>
      <p:sp>
        <p:nvSpPr>
          <p:cNvPr id="138245" name="Rectangle 5"/>
          <p:cNvSpPr>
            <a:spLocks noGrp="1" noChangeArrowheads="1"/>
          </p:cNvSpPr>
          <p:nvPr>
            <p:ph type="subTitle" sz="quarter" idx="1"/>
          </p:nvPr>
        </p:nvSpPr>
        <p:spPr>
          <a:xfrm>
            <a:off x="1371600" y="3886200"/>
            <a:ext cx="6400800" cy="1752600"/>
          </a:xfrm>
        </p:spPr>
        <p:txBody>
          <a:bodyPr/>
          <a:lstStyle>
            <a:lvl1pPr marL="0" indent="0" algn="ctr">
              <a:buFont typeface="Wingdings" charset="0"/>
              <a:buNone/>
              <a:defRPr/>
            </a:lvl1pPr>
          </a:lstStyle>
          <a:p>
            <a:pPr lvl="0"/>
            <a:r>
              <a:rPr lang="en-US" noProof="0"/>
              <a:t>Click to edit Master subtitle style</a:t>
            </a:r>
          </a:p>
        </p:txBody>
      </p:sp>
      <p:sp>
        <p:nvSpPr>
          <p:cNvPr id="138249" name="Rectangle 9"/>
          <p:cNvSpPr>
            <a:spLocks noGrp="1" noChangeArrowheads="1"/>
          </p:cNvSpPr>
          <p:nvPr>
            <p:ph type="ctrTitle" sz="quarter"/>
          </p:nvPr>
        </p:nvSpPr>
        <p:spPr>
          <a:xfrm>
            <a:off x="685800" y="1768475"/>
            <a:ext cx="7772400" cy="1736725"/>
          </a:xfrm>
        </p:spPr>
        <p:txBody>
          <a:bodyPr anchor="b" anchorCtr="1"/>
          <a:lstStyle>
            <a:lvl1pPr>
              <a:defRPr sz="5400"/>
            </a:lvl1pPr>
          </a:lstStyle>
          <a:p>
            <a:pPr lvl="0"/>
            <a:r>
              <a:rPr lang="en-US" noProof="0"/>
              <a:t>Click to edit Master title style</a:t>
            </a:r>
          </a:p>
        </p:txBody>
      </p:sp>
      <p:sp>
        <p:nvSpPr>
          <p:cNvPr id="7" name="Rectangle 6"/>
          <p:cNvSpPr>
            <a:spLocks noGrp="1" noChangeArrowheads="1"/>
          </p:cNvSpPr>
          <p:nvPr>
            <p:ph type="dt" sz="quarter" idx="10"/>
          </p:nvPr>
        </p:nvSpPr>
        <p:spPr/>
        <p:txBody>
          <a:bodyPr/>
          <a:lstStyle>
            <a:lvl1pPr>
              <a:defRPr/>
            </a:lvl1pPr>
          </a:lstStyle>
          <a:p>
            <a:pPr>
              <a:defRPr/>
            </a:pPr>
            <a:endParaRPr lang="en-US"/>
          </a:p>
        </p:txBody>
      </p:sp>
      <p:sp>
        <p:nvSpPr>
          <p:cNvPr id="8" name="Rectangle 7"/>
          <p:cNvSpPr>
            <a:spLocks noGrp="1" noChangeArrowheads="1"/>
          </p:cNvSpPr>
          <p:nvPr>
            <p:ph type="ftr" sz="quarter" idx="11"/>
          </p:nvPr>
        </p:nvSpPr>
        <p:spPr/>
        <p:txBody>
          <a:bodyPr/>
          <a:lstStyle>
            <a:lvl1pPr>
              <a:defRPr/>
            </a:lvl1pPr>
          </a:lstStyle>
          <a:p>
            <a:pPr>
              <a:defRPr/>
            </a:pPr>
            <a:endParaRPr lang="en-US"/>
          </a:p>
        </p:txBody>
      </p:sp>
      <p:sp>
        <p:nvSpPr>
          <p:cNvPr id="9" name="Rectangle 8"/>
          <p:cNvSpPr>
            <a:spLocks noGrp="1" noChangeArrowheads="1"/>
          </p:cNvSpPr>
          <p:nvPr>
            <p:ph type="sldNum" sz="quarter" idx="12"/>
          </p:nvPr>
        </p:nvSpPr>
        <p:spPr/>
        <p:txBody>
          <a:bodyPr/>
          <a:lstStyle>
            <a:lvl1pPr>
              <a:defRPr/>
            </a:lvl1pPr>
          </a:lstStyle>
          <a:p>
            <a:fld id="{1142498C-24E3-6542-BD4A-9123BD2AB440}" type="slidenum">
              <a:rPr lang="en-US"/>
              <a:pPr/>
              <a:t>‹#›</a:t>
            </a:fld>
            <a:endParaRPr lang="en-US"/>
          </a:p>
        </p:txBody>
      </p:sp>
    </p:spTree>
    <p:extLst>
      <p:ext uri="{BB962C8B-B14F-4D97-AF65-F5344CB8AC3E}">
        <p14:creationId xmlns:p14="http://schemas.microsoft.com/office/powerpoint/2010/main" val="1881181985"/>
      </p:ext>
    </p:extLst>
  </p:cSld>
  <p:clrMapOvr>
    <a:masterClrMapping/>
  </p:clrMapOvr>
</p:sldLayout>
</file>

<file path=ppt/slideLayouts/slideLayout82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7"/>
          <p:cNvSpPr>
            <a:spLocks noGrp="1" noChangeArrowheads="1"/>
          </p:cNvSpPr>
          <p:nvPr>
            <p:ph type="dt" sz="half" idx="10"/>
          </p:nvPr>
        </p:nvSpPr>
        <p:spPr>
          <a:ln/>
        </p:spPr>
        <p:txBody>
          <a:bodyPr/>
          <a:lstStyle>
            <a:lvl1pPr>
              <a:defRPr/>
            </a:lvl1pPr>
          </a:lstStyle>
          <a:p>
            <a:pPr>
              <a:defRPr/>
            </a:pPr>
            <a:endParaRPr lang="en-US"/>
          </a:p>
        </p:txBody>
      </p:sp>
      <p:sp>
        <p:nvSpPr>
          <p:cNvPr id="5" name="Rectangle 8"/>
          <p:cNvSpPr>
            <a:spLocks noGrp="1" noChangeArrowheads="1"/>
          </p:cNvSpPr>
          <p:nvPr>
            <p:ph type="ftr" sz="quarter" idx="11"/>
          </p:nvPr>
        </p:nvSpPr>
        <p:spPr>
          <a:ln/>
        </p:spPr>
        <p:txBody>
          <a:bodyPr/>
          <a:lstStyle>
            <a:lvl1pPr>
              <a:defRPr/>
            </a:lvl1pPr>
          </a:lstStyle>
          <a:p>
            <a:pPr>
              <a:defRPr/>
            </a:pPr>
            <a:endParaRPr lang="en-US"/>
          </a:p>
        </p:txBody>
      </p:sp>
      <p:sp>
        <p:nvSpPr>
          <p:cNvPr id="6" name="Rectangle 9"/>
          <p:cNvSpPr>
            <a:spLocks noGrp="1" noChangeArrowheads="1"/>
          </p:cNvSpPr>
          <p:nvPr>
            <p:ph type="sldNum" sz="quarter" idx="12"/>
          </p:nvPr>
        </p:nvSpPr>
        <p:spPr>
          <a:ln/>
        </p:spPr>
        <p:txBody>
          <a:bodyPr/>
          <a:lstStyle>
            <a:lvl1pPr>
              <a:defRPr/>
            </a:lvl1pPr>
          </a:lstStyle>
          <a:p>
            <a:fld id="{A8CB6B4E-AAAA-A94D-84D1-F6C9D76D89B1}" type="slidenum">
              <a:rPr lang="en-US"/>
              <a:pPr/>
              <a:t>‹#›</a:t>
            </a:fld>
            <a:endParaRPr lang="en-US"/>
          </a:p>
        </p:txBody>
      </p:sp>
    </p:spTree>
    <p:extLst>
      <p:ext uri="{BB962C8B-B14F-4D97-AF65-F5344CB8AC3E}">
        <p14:creationId xmlns:p14="http://schemas.microsoft.com/office/powerpoint/2010/main" val="3177903163"/>
      </p:ext>
    </p:extLst>
  </p:cSld>
  <p:clrMapOvr>
    <a:masterClrMapping/>
  </p:clrMapOvr>
</p:sldLayout>
</file>

<file path=ppt/slideLayouts/slideLayout82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7"/>
          <p:cNvSpPr>
            <a:spLocks noGrp="1" noChangeArrowheads="1"/>
          </p:cNvSpPr>
          <p:nvPr>
            <p:ph type="dt" sz="half" idx="10"/>
          </p:nvPr>
        </p:nvSpPr>
        <p:spPr>
          <a:ln/>
        </p:spPr>
        <p:txBody>
          <a:bodyPr/>
          <a:lstStyle>
            <a:lvl1pPr>
              <a:defRPr/>
            </a:lvl1pPr>
          </a:lstStyle>
          <a:p>
            <a:pPr>
              <a:defRPr/>
            </a:pPr>
            <a:endParaRPr lang="en-US"/>
          </a:p>
        </p:txBody>
      </p:sp>
      <p:sp>
        <p:nvSpPr>
          <p:cNvPr id="5" name="Rectangle 8"/>
          <p:cNvSpPr>
            <a:spLocks noGrp="1" noChangeArrowheads="1"/>
          </p:cNvSpPr>
          <p:nvPr>
            <p:ph type="ftr" sz="quarter" idx="11"/>
          </p:nvPr>
        </p:nvSpPr>
        <p:spPr>
          <a:ln/>
        </p:spPr>
        <p:txBody>
          <a:bodyPr/>
          <a:lstStyle>
            <a:lvl1pPr>
              <a:defRPr/>
            </a:lvl1pPr>
          </a:lstStyle>
          <a:p>
            <a:pPr>
              <a:defRPr/>
            </a:pPr>
            <a:endParaRPr lang="en-US"/>
          </a:p>
        </p:txBody>
      </p:sp>
      <p:sp>
        <p:nvSpPr>
          <p:cNvPr id="6" name="Rectangle 9"/>
          <p:cNvSpPr>
            <a:spLocks noGrp="1" noChangeArrowheads="1"/>
          </p:cNvSpPr>
          <p:nvPr>
            <p:ph type="sldNum" sz="quarter" idx="12"/>
          </p:nvPr>
        </p:nvSpPr>
        <p:spPr>
          <a:ln/>
        </p:spPr>
        <p:txBody>
          <a:bodyPr/>
          <a:lstStyle>
            <a:lvl1pPr>
              <a:defRPr/>
            </a:lvl1pPr>
          </a:lstStyle>
          <a:p>
            <a:fld id="{620773BC-FA3A-2942-BEAF-02087B6BE742}" type="slidenum">
              <a:rPr lang="en-US"/>
              <a:pPr/>
              <a:t>‹#›</a:t>
            </a:fld>
            <a:endParaRPr lang="en-US"/>
          </a:p>
        </p:txBody>
      </p:sp>
    </p:spTree>
    <p:extLst>
      <p:ext uri="{BB962C8B-B14F-4D97-AF65-F5344CB8AC3E}">
        <p14:creationId xmlns:p14="http://schemas.microsoft.com/office/powerpoint/2010/main" val="2990932433"/>
      </p:ext>
    </p:extLst>
  </p:cSld>
  <p:clrMapOvr>
    <a:masterClrMapping/>
  </p:clrMapOvr>
</p:sldLayout>
</file>

<file path=ppt/slideLayouts/slideLayout82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495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495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7"/>
          <p:cNvSpPr>
            <a:spLocks noGrp="1" noChangeArrowheads="1"/>
          </p:cNvSpPr>
          <p:nvPr>
            <p:ph type="dt" sz="half" idx="10"/>
          </p:nvPr>
        </p:nvSpPr>
        <p:spPr>
          <a:ln/>
        </p:spPr>
        <p:txBody>
          <a:bodyPr/>
          <a:lstStyle>
            <a:lvl1pPr>
              <a:defRPr/>
            </a:lvl1pPr>
          </a:lstStyle>
          <a:p>
            <a:pPr>
              <a:defRPr/>
            </a:pPr>
            <a:endParaRPr lang="en-US"/>
          </a:p>
        </p:txBody>
      </p:sp>
      <p:sp>
        <p:nvSpPr>
          <p:cNvPr id="6" name="Rectangle 8"/>
          <p:cNvSpPr>
            <a:spLocks noGrp="1" noChangeArrowheads="1"/>
          </p:cNvSpPr>
          <p:nvPr>
            <p:ph type="ftr" sz="quarter" idx="11"/>
          </p:nvPr>
        </p:nvSpPr>
        <p:spPr>
          <a:ln/>
        </p:spPr>
        <p:txBody>
          <a:bodyPr/>
          <a:lstStyle>
            <a:lvl1pPr>
              <a:defRPr/>
            </a:lvl1pPr>
          </a:lstStyle>
          <a:p>
            <a:pPr>
              <a:defRPr/>
            </a:pPr>
            <a:endParaRPr lang="en-US"/>
          </a:p>
        </p:txBody>
      </p:sp>
      <p:sp>
        <p:nvSpPr>
          <p:cNvPr id="7" name="Rectangle 9"/>
          <p:cNvSpPr>
            <a:spLocks noGrp="1" noChangeArrowheads="1"/>
          </p:cNvSpPr>
          <p:nvPr>
            <p:ph type="sldNum" sz="quarter" idx="12"/>
          </p:nvPr>
        </p:nvSpPr>
        <p:spPr>
          <a:ln/>
        </p:spPr>
        <p:txBody>
          <a:bodyPr/>
          <a:lstStyle>
            <a:lvl1pPr>
              <a:defRPr/>
            </a:lvl1pPr>
          </a:lstStyle>
          <a:p>
            <a:fld id="{15B5196A-4641-464D-BA39-8452492C702F}" type="slidenum">
              <a:rPr lang="en-US"/>
              <a:pPr/>
              <a:t>‹#›</a:t>
            </a:fld>
            <a:endParaRPr lang="en-US"/>
          </a:p>
        </p:txBody>
      </p:sp>
    </p:spTree>
    <p:extLst>
      <p:ext uri="{BB962C8B-B14F-4D97-AF65-F5344CB8AC3E}">
        <p14:creationId xmlns:p14="http://schemas.microsoft.com/office/powerpoint/2010/main" val="2400851130"/>
      </p:ext>
    </p:extLst>
  </p:cSld>
  <p:clrMapOvr>
    <a:masterClrMapping/>
  </p:clrMapOvr>
</p:sldLayout>
</file>

<file path=ppt/slideLayouts/slideLayout82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7"/>
          <p:cNvSpPr>
            <a:spLocks noGrp="1" noChangeArrowheads="1"/>
          </p:cNvSpPr>
          <p:nvPr>
            <p:ph type="dt" sz="half" idx="10"/>
          </p:nvPr>
        </p:nvSpPr>
        <p:spPr>
          <a:ln/>
        </p:spPr>
        <p:txBody>
          <a:bodyPr/>
          <a:lstStyle>
            <a:lvl1pPr>
              <a:defRPr/>
            </a:lvl1pPr>
          </a:lstStyle>
          <a:p>
            <a:pPr>
              <a:defRPr/>
            </a:pPr>
            <a:endParaRPr lang="en-US"/>
          </a:p>
        </p:txBody>
      </p:sp>
      <p:sp>
        <p:nvSpPr>
          <p:cNvPr id="8" name="Rectangle 8"/>
          <p:cNvSpPr>
            <a:spLocks noGrp="1" noChangeArrowheads="1"/>
          </p:cNvSpPr>
          <p:nvPr>
            <p:ph type="ftr" sz="quarter" idx="11"/>
          </p:nvPr>
        </p:nvSpPr>
        <p:spPr>
          <a:ln/>
        </p:spPr>
        <p:txBody>
          <a:bodyPr/>
          <a:lstStyle>
            <a:lvl1pPr>
              <a:defRPr/>
            </a:lvl1pPr>
          </a:lstStyle>
          <a:p>
            <a:pPr>
              <a:defRPr/>
            </a:pPr>
            <a:endParaRPr lang="en-US"/>
          </a:p>
        </p:txBody>
      </p:sp>
      <p:sp>
        <p:nvSpPr>
          <p:cNvPr id="9" name="Rectangle 9"/>
          <p:cNvSpPr>
            <a:spLocks noGrp="1" noChangeArrowheads="1"/>
          </p:cNvSpPr>
          <p:nvPr>
            <p:ph type="sldNum" sz="quarter" idx="12"/>
          </p:nvPr>
        </p:nvSpPr>
        <p:spPr>
          <a:ln/>
        </p:spPr>
        <p:txBody>
          <a:bodyPr/>
          <a:lstStyle>
            <a:lvl1pPr>
              <a:defRPr/>
            </a:lvl1pPr>
          </a:lstStyle>
          <a:p>
            <a:fld id="{D03B0A97-09FB-0E42-BB20-724A5EAF4180}" type="slidenum">
              <a:rPr lang="en-US"/>
              <a:pPr/>
              <a:t>‹#›</a:t>
            </a:fld>
            <a:endParaRPr lang="en-US"/>
          </a:p>
        </p:txBody>
      </p:sp>
    </p:spTree>
    <p:extLst>
      <p:ext uri="{BB962C8B-B14F-4D97-AF65-F5344CB8AC3E}">
        <p14:creationId xmlns:p14="http://schemas.microsoft.com/office/powerpoint/2010/main" val="1440992673"/>
      </p:ext>
    </p:extLst>
  </p:cSld>
  <p:clrMapOvr>
    <a:masterClrMapping/>
  </p:clrMapOvr>
</p:sldLayout>
</file>

<file path=ppt/slideLayouts/slideLayout8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1036"/>
          <p:cNvSpPr>
            <a:spLocks noGrp="1" noChangeArrowheads="1"/>
          </p:cNvSpPr>
          <p:nvPr>
            <p:ph type="dt" sz="half" idx="10"/>
          </p:nvPr>
        </p:nvSpPr>
        <p:spPr/>
        <p:txBody>
          <a:bodyPr/>
          <a:lstStyle>
            <a:lvl1pPr eaLnBrk="0" hangingPunct="0">
              <a:defRPr/>
            </a:lvl1pPr>
          </a:lstStyle>
          <a:p>
            <a:pPr>
              <a:defRPr/>
            </a:pPr>
            <a:endParaRPr lang="en-US"/>
          </a:p>
        </p:txBody>
      </p:sp>
      <p:sp>
        <p:nvSpPr>
          <p:cNvPr id="5" name="Rectangle 1037"/>
          <p:cNvSpPr>
            <a:spLocks noGrp="1" noChangeArrowheads="1"/>
          </p:cNvSpPr>
          <p:nvPr>
            <p:ph type="ftr" sz="quarter" idx="11"/>
          </p:nvPr>
        </p:nvSpPr>
        <p:spPr/>
        <p:txBody>
          <a:bodyPr/>
          <a:lstStyle>
            <a:lvl1pPr eaLnBrk="0" hangingPunct="0">
              <a:defRPr/>
            </a:lvl1pPr>
          </a:lstStyle>
          <a:p>
            <a:pPr>
              <a:defRPr/>
            </a:pPr>
            <a:endParaRPr lang="en-US"/>
          </a:p>
        </p:txBody>
      </p:sp>
      <p:sp>
        <p:nvSpPr>
          <p:cNvPr id="6" name="Rectangle 1038"/>
          <p:cNvSpPr>
            <a:spLocks noGrp="1" noChangeArrowheads="1"/>
          </p:cNvSpPr>
          <p:nvPr>
            <p:ph type="sldNum" sz="quarter" idx="12"/>
          </p:nvPr>
        </p:nvSpPr>
        <p:spPr/>
        <p:txBody>
          <a:bodyPr/>
          <a:lstStyle>
            <a:lvl1pPr eaLnBrk="0" hangingPunct="0">
              <a:defRPr>
                <a:ea typeface="ＭＳ Ｐゴシック"/>
                <a:cs typeface="ＭＳ Ｐゴシック"/>
              </a:defRPr>
            </a:lvl1pPr>
          </a:lstStyle>
          <a:p>
            <a:pPr>
              <a:defRPr/>
            </a:pPr>
            <a:fld id="{F88B4B5C-CAB0-E448-9DD3-49F9F180BD18}" type="slidenum">
              <a:rPr lang="en-US"/>
              <a:pPr>
                <a:defRPr/>
              </a:pPr>
              <a:t>‹#›</a:t>
            </a:fld>
            <a:endParaRPr lang="en-US"/>
          </a:p>
        </p:txBody>
      </p:sp>
    </p:spTree>
    <p:extLst>
      <p:ext uri="{BB962C8B-B14F-4D97-AF65-F5344CB8AC3E}">
        <p14:creationId xmlns:p14="http://schemas.microsoft.com/office/powerpoint/2010/main" val="3879554619"/>
      </p:ext>
    </p:extLst>
  </p:cSld>
  <p:clrMapOvr>
    <a:masterClrMapping/>
  </p:clrMapOvr>
  <p:transition spd="slow">
    <p:dissolve/>
  </p:transition>
</p:sldLayout>
</file>

<file path=ppt/slideLayouts/slideLayout83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7"/>
          <p:cNvSpPr>
            <a:spLocks noGrp="1" noChangeArrowheads="1"/>
          </p:cNvSpPr>
          <p:nvPr>
            <p:ph type="dt" sz="half" idx="10"/>
          </p:nvPr>
        </p:nvSpPr>
        <p:spPr>
          <a:ln/>
        </p:spPr>
        <p:txBody>
          <a:bodyPr/>
          <a:lstStyle>
            <a:lvl1pPr>
              <a:defRPr/>
            </a:lvl1pPr>
          </a:lstStyle>
          <a:p>
            <a:pPr>
              <a:defRPr/>
            </a:pPr>
            <a:endParaRPr lang="en-US"/>
          </a:p>
        </p:txBody>
      </p:sp>
      <p:sp>
        <p:nvSpPr>
          <p:cNvPr id="4" name="Rectangle 8"/>
          <p:cNvSpPr>
            <a:spLocks noGrp="1" noChangeArrowheads="1"/>
          </p:cNvSpPr>
          <p:nvPr>
            <p:ph type="ftr" sz="quarter" idx="11"/>
          </p:nvPr>
        </p:nvSpPr>
        <p:spPr>
          <a:ln/>
        </p:spPr>
        <p:txBody>
          <a:bodyPr/>
          <a:lstStyle>
            <a:lvl1pPr>
              <a:defRPr/>
            </a:lvl1pPr>
          </a:lstStyle>
          <a:p>
            <a:pPr>
              <a:defRPr/>
            </a:pPr>
            <a:endParaRPr lang="en-US"/>
          </a:p>
        </p:txBody>
      </p:sp>
      <p:sp>
        <p:nvSpPr>
          <p:cNvPr id="5" name="Rectangle 9"/>
          <p:cNvSpPr>
            <a:spLocks noGrp="1" noChangeArrowheads="1"/>
          </p:cNvSpPr>
          <p:nvPr>
            <p:ph type="sldNum" sz="quarter" idx="12"/>
          </p:nvPr>
        </p:nvSpPr>
        <p:spPr>
          <a:ln/>
        </p:spPr>
        <p:txBody>
          <a:bodyPr/>
          <a:lstStyle>
            <a:lvl1pPr>
              <a:defRPr/>
            </a:lvl1pPr>
          </a:lstStyle>
          <a:p>
            <a:fld id="{FF874FD5-16F4-FC4E-9ABF-47CE3CF7B756}" type="slidenum">
              <a:rPr lang="en-US"/>
              <a:pPr/>
              <a:t>‹#›</a:t>
            </a:fld>
            <a:endParaRPr lang="en-US"/>
          </a:p>
        </p:txBody>
      </p:sp>
    </p:spTree>
    <p:extLst>
      <p:ext uri="{BB962C8B-B14F-4D97-AF65-F5344CB8AC3E}">
        <p14:creationId xmlns:p14="http://schemas.microsoft.com/office/powerpoint/2010/main" val="2911883839"/>
      </p:ext>
    </p:extLst>
  </p:cSld>
  <p:clrMapOvr>
    <a:masterClrMapping/>
  </p:clrMapOvr>
</p:sldLayout>
</file>

<file path=ppt/slideLayouts/slideLayout83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7"/>
          <p:cNvSpPr>
            <a:spLocks noGrp="1" noChangeArrowheads="1"/>
          </p:cNvSpPr>
          <p:nvPr>
            <p:ph type="dt" sz="half" idx="10"/>
          </p:nvPr>
        </p:nvSpPr>
        <p:spPr>
          <a:ln/>
        </p:spPr>
        <p:txBody>
          <a:bodyPr/>
          <a:lstStyle>
            <a:lvl1pPr>
              <a:defRPr/>
            </a:lvl1pPr>
          </a:lstStyle>
          <a:p>
            <a:pPr>
              <a:defRPr/>
            </a:pPr>
            <a:endParaRPr lang="en-US"/>
          </a:p>
        </p:txBody>
      </p:sp>
      <p:sp>
        <p:nvSpPr>
          <p:cNvPr id="3" name="Rectangle 8"/>
          <p:cNvSpPr>
            <a:spLocks noGrp="1" noChangeArrowheads="1"/>
          </p:cNvSpPr>
          <p:nvPr>
            <p:ph type="ftr" sz="quarter" idx="11"/>
          </p:nvPr>
        </p:nvSpPr>
        <p:spPr>
          <a:ln/>
        </p:spPr>
        <p:txBody>
          <a:bodyPr/>
          <a:lstStyle>
            <a:lvl1pPr>
              <a:defRPr/>
            </a:lvl1pPr>
          </a:lstStyle>
          <a:p>
            <a:pPr>
              <a:defRPr/>
            </a:pPr>
            <a:endParaRPr lang="en-US"/>
          </a:p>
        </p:txBody>
      </p:sp>
      <p:sp>
        <p:nvSpPr>
          <p:cNvPr id="4" name="Rectangle 9"/>
          <p:cNvSpPr>
            <a:spLocks noGrp="1" noChangeArrowheads="1"/>
          </p:cNvSpPr>
          <p:nvPr>
            <p:ph type="sldNum" sz="quarter" idx="12"/>
          </p:nvPr>
        </p:nvSpPr>
        <p:spPr>
          <a:ln/>
        </p:spPr>
        <p:txBody>
          <a:bodyPr/>
          <a:lstStyle>
            <a:lvl1pPr>
              <a:defRPr/>
            </a:lvl1pPr>
          </a:lstStyle>
          <a:p>
            <a:fld id="{7EBD4B47-6862-224C-8098-B7567BF53997}" type="slidenum">
              <a:rPr lang="en-US"/>
              <a:pPr/>
              <a:t>‹#›</a:t>
            </a:fld>
            <a:endParaRPr lang="en-US"/>
          </a:p>
        </p:txBody>
      </p:sp>
    </p:spTree>
    <p:extLst>
      <p:ext uri="{BB962C8B-B14F-4D97-AF65-F5344CB8AC3E}">
        <p14:creationId xmlns:p14="http://schemas.microsoft.com/office/powerpoint/2010/main" val="2870015971"/>
      </p:ext>
    </p:extLst>
  </p:cSld>
  <p:clrMapOvr>
    <a:masterClrMapping/>
  </p:clrMapOvr>
</p:sldLayout>
</file>

<file path=ppt/slideLayouts/slideLayout83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7"/>
          <p:cNvSpPr>
            <a:spLocks noGrp="1" noChangeArrowheads="1"/>
          </p:cNvSpPr>
          <p:nvPr>
            <p:ph type="dt" sz="half" idx="10"/>
          </p:nvPr>
        </p:nvSpPr>
        <p:spPr>
          <a:ln/>
        </p:spPr>
        <p:txBody>
          <a:bodyPr/>
          <a:lstStyle>
            <a:lvl1pPr>
              <a:defRPr/>
            </a:lvl1pPr>
          </a:lstStyle>
          <a:p>
            <a:pPr>
              <a:defRPr/>
            </a:pPr>
            <a:endParaRPr lang="en-US"/>
          </a:p>
        </p:txBody>
      </p:sp>
      <p:sp>
        <p:nvSpPr>
          <p:cNvPr id="6" name="Rectangle 8"/>
          <p:cNvSpPr>
            <a:spLocks noGrp="1" noChangeArrowheads="1"/>
          </p:cNvSpPr>
          <p:nvPr>
            <p:ph type="ftr" sz="quarter" idx="11"/>
          </p:nvPr>
        </p:nvSpPr>
        <p:spPr>
          <a:ln/>
        </p:spPr>
        <p:txBody>
          <a:bodyPr/>
          <a:lstStyle>
            <a:lvl1pPr>
              <a:defRPr/>
            </a:lvl1pPr>
          </a:lstStyle>
          <a:p>
            <a:pPr>
              <a:defRPr/>
            </a:pPr>
            <a:endParaRPr lang="en-US"/>
          </a:p>
        </p:txBody>
      </p:sp>
      <p:sp>
        <p:nvSpPr>
          <p:cNvPr id="7" name="Rectangle 9"/>
          <p:cNvSpPr>
            <a:spLocks noGrp="1" noChangeArrowheads="1"/>
          </p:cNvSpPr>
          <p:nvPr>
            <p:ph type="sldNum" sz="quarter" idx="12"/>
          </p:nvPr>
        </p:nvSpPr>
        <p:spPr>
          <a:ln/>
        </p:spPr>
        <p:txBody>
          <a:bodyPr/>
          <a:lstStyle>
            <a:lvl1pPr>
              <a:defRPr/>
            </a:lvl1pPr>
          </a:lstStyle>
          <a:p>
            <a:fld id="{CFCCB12C-4D8E-6F42-97BB-F129DDAD16EB}" type="slidenum">
              <a:rPr lang="en-US"/>
              <a:pPr/>
              <a:t>‹#›</a:t>
            </a:fld>
            <a:endParaRPr lang="en-US"/>
          </a:p>
        </p:txBody>
      </p:sp>
    </p:spTree>
    <p:extLst>
      <p:ext uri="{BB962C8B-B14F-4D97-AF65-F5344CB8AC3E}">
        <p14:creationId xmlns:p14="http://schemas.microsoft.com/office/powerpoint/2010/main" val="1363061915"/>
      </p:ext>
    </p:extLst>
  </p:cSld>
  <p:clrMapOvr>
    <a:masterClrMapping/>
  </p:clrMapOvr>
</p:sldLayout>
</file>

<file path=ppt/slideLayouts/slideLayout83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7"/>
          <p:cNvSpPr>
            <a:spLocks noGrp="1" noChangeArrowheads="1"/>
          </p:cNvSpPr>
          <p:nvPr>
            <p:ph type="dt" sz="half" idx="10"/>
          </p:nvPr>
        </p:nvSpPr>
        <p:spPr>
          <a:ln/>
        </p:spPr>
        <p:txBody>
          <a:bodyPr/>
          <a:lstStyle>
            <a:lvl1pPr>
              <a:defRPr/>
            </a:lvl1pPr>
          </a:lstStyle>
          <a:p>
            <a:pPr>
              <a:defRPr/>
            </a:pPr>
            <a:endParaRPr lang="en-US"/>
          </a:p>
        </p:txBody>
      </p:sp>
      <p:sp>
        <p:nvSpPr>
          <p:cNvPr id="6" name="Rectangle 8"/>
          <p:cNvSpPr>
            <a:spLocks noGrp="1" noChangeArrowheads="1"/>
          </p:cNvSpPr>
          <p:nvPr>
            <p:ph type="ftr" sz="quarter" idx="11"/>
          </p:nvPr>
        </p:nvSpPr>
        <p:spPr>
          <a:ln/>
        </p:spPr>
        <p:txBody>
          <a:bodyPr/>
          <a:lstStyle>
            <a:lvl1pPr>
              <a:defRPr/>
            </a:lvl1pPr>
          </a:lstStyle>
          <a:p>
            <a:pPr>
              <a:defRPr/>
            </a:pPr>
            <a:endParaRPr lang="en-US"/>
          </a:p>
        </p:txBody>
      </p:sp>
      <p:sp>
        <p:nvSpPr>
          <p:cNvPr id="7" name="Rectangle 9"/>
          <p:cNvSpPr>
            <a:spLocks noGrp="1" noChangeArrowheads="1"/>
          </p:cNvSpPr>
          <p:nvPr>
            <p:ph type="sldNum" sz="quarter" idx="12"/>
          </p:nvPr>
        </p:nvSpPr>
        <p:spPr>
          <a:ln/>
        </p:spPr>
        <p:txBody>
          <a:bodyPr/>
          <a:lstStyle>
            <a:lvl1pPr>
              <a:defRPr/>
            </a:lvl1pPr>
          </a:lstStyle>
          <a:p>
            <a:fld id="{811C84D1-F237-8047-A976-5EB0F66F7184}" type="slidenum">
              <a:rPr lang="en-US"/>
              <a:pPr/>
              <a:t>‹#›</a:t>
            </a:fld>
            <a:endParaRPr lang="en-US"/>
          </a:p>
        </p:txBody>
      </p:sp>
    </p:spTree>
    <p:extLst>
      <p:ext uri="{BB962C8B-B14F-4D97-AF65-F5344CB8AC3E}">
        <p14:creationId xmlns:p14="http://schemas.microsoft.com/office/powerpoint/2010/main" val="2092179133"/>
      </p:ext>
    </p:extLst>
  </p:cSld>
  <p:clrMapOvr>
    <a:masterClrMapping/>
  </p:clrMapOvr>
</p:sldLayout>
</file>

<file path=ppt/slideLayouts/slideLayout83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7"/>
          <p:cNvSpPr>
            <a:spLocks noGrp="1" noChangeArrowheads="1"/>
          </p:cNvSpPr>
          <p:nvPr>
            <p:ph type="dt" sz="half" idx="10"/>
          </p:nvPr>
        </p:nvSpPr>
        <p:spPr>
          <a:ln/>
        </p:spPr>
        <p:txBody>
          <a:bodyPr/>
          <a:lstStyle>
            <a:lvl1pPr>
              <a:defRPr/>
            </a:lvl1pPr>
          </a:lstStyle>
          <a:p>
            <a:pPr>
              <a:defRPr/>
            </a:pPr>
            <a:endParaRPr lang="en-US"/>
          </a:p>
        </p:txBody>
      </p:sp>
      <p:sp>
        <p:nvSpPr>
          <p:cNvPr id="5" name="Rectangle 8"/>
          <p:cNvSpPr>
            <a:spLocks noGrp="1" noChangeArrowheads="1"/>
          </p:cNvSpPr>
          <p:nvPr>
            <p:ph type="ftr" sz="quarter" idx="11"/>
          </p:nvPr>
        </p:nvSpPr>
        <p:spPr>
          <a:ln/>
        </p:spPr>
        <p:txBody>
          <a:bodyPr/>
          <a:lstStyle>
            <a:lvl1pPr>
              <a:defRPr/>
            </a:lvl1pPr>
          </a:lstStyle>
          <a:p>
            <a:pPr>
              <a:defRPr/>
            </a:pPr>
            <a:endParaRPr lang="en-US"/>
          </a:p>
        </p:txBody>
      </p:sp>
      <p:sp>
        <p:nvSpPr>
          <p:cNvPr id="6" name="Rectangle 9"/>
          <p:cNvSpPr>
            <a:spLocks noGrp="1" noChangeArrowheads="1"/>
          </p:cNvSpPr>
          <p:nvPr>
            <p:ph type="sldNum" sz="quarter" idx="12"/>
          </p:nvPr>
        </p:nvSpPr>
        <p:spPr>
          <a:ln/>
        </p:spPr>
        <p:txBody>
          <a:bodyPr/>
          <a:lstStyle>
            <a:lvl1pPr>
              <a:defRPr/>
            </a:lvl1pPr>
          </a:lstStyle>
          <a:p>
            <a:fld id="{59946335-5B30-4941-B9C1-8BB62CA0B90C}" type="slidenum">
              <a:rPr lang="en-US"/>
              <a:pPr/>
              <a:t>‹#›</a:t>
            </a:fld>
            <a:endParaRPr lang="en-US"/>
          </a:p>
        </p:txBody>
      </p:sp>
    </p:spTree>
    <p:extLst>
      <p:ext uri="{BB962C8B-B14F-4D97-AF65-F5344CB8AC3E}">
        <p14:creationId xmlns:p14="http://schemas.microsoft.com/office/powerpoint/2010/main" val="3079061869"/>
      </p:ext>
    </p:extLst>
  </p:cSld>
  <p:clrMapOvr>
    <a:masterClrMapping/>
  </p:clrMapOvr>
</p:sldLayout>
</file>

<file path=ppt/slideLayouts/slideLayout83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2136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2136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7"/>
          <p:cNvSpPr>
            <a:spLocks noGrp="1" noChangeArrowheads="1"/>
          </p:cNvSpPr>
          <p:nvPr>
            <p:ph type="dt" sz="half" idx="10"/>
          </p:nvPr>
        </p:nvSpPr>
        <p:spPr>
          <a:ln/>
        </p:spPr>
        <p:txBody>
          <a:bodyPr/>
          <a:lstStyle>
            <a:lvl1pPr>
              <a:defRPr/>
            </a:lvl1pPr>
          </a:lstStyle>
          <a:p>
            <a:pPr>
              <a:defRPr/>
            </a:pPr>
            <a:endParaRPr lang="en-US"/>
          </a:p>
        </p:txBody>
      </p:sp>
      <p:sp>
        <p:nvSpPr>
          <p:cNvPr id="5" name="Rectangle 8"/>
          <p:cNvSpPr>
            <a:spLocks noGrp="1" noChangeArrowheads="1"/>
          </p:cNvSpPr>
          <p:nvPr>
            <p:ph type="ftr" sz="quarter" idx="11"/>
          </p:nvPr>
        </p:nvSpPr>
        <p:spPr>
          <a:ln/>
        </p:spPr>
        <p:txBody>
          <a:bodyPr/>
          <a:lstStyle>
            <a:lvl1pPr>
              <a:defRPr/>
            </a:lvl1pPr>
          </a:lstStyle>
          <a:p>
            <a:pPr>
              <a:defRPr/>
            </a:pPr>
            <a:endParaRPr lang="en-US"/>
          </a:p>
        </p:txBody>
      </p:sp>
      <p:sp>
        <p:nvSpPr>
          <p:cNvPr id="6" name="Rectangle 9"/>
          <p:cNvSpPr>
            <a:spLocks noGrp="1" noChangeArrowheads="1"/>
          </p:cNvSpPr>
          <p:nvPr>
            <p:ph type="sldNum" sz="quarter" idx="12"/>
          </p:nvPr>
        </p:nvSpPr>
        <p:spPr>
          <a:ln/>
        </p:spPr>
        <p:txBody>
          <a:bodyPr/>
          <a:lstStyle>
            <a:lvl1pPr>
              <a:defRPr/>
            </a:lvl1pPr>
          </a:lstStyle>
          <a:p>
            <a:fld id="{DC571B3C-9B90-7A40-97C5-FCCF262ABD74}" type="slidenum">
              <a:rPr lang="en-US"/>
              <a:pPr/>
              <a:t>‹#›</a:t>
            </a:fld>
            <a:endParaRPr lang="en-US"/>
          </a:p>
        </p:txBody>
      </p:sp>
    </p:spTree>
    <p:extLst>
      <p:ext uri="{BB962C8B-B14F-4D97-AF65-F5344CB8AC3E}">
        <p14:creationId xmlns:p14="http://schemas.microsoft.com/office/powerpoint/2010/main" val="2807691474"/>
      </p:ext>
    </p:extLst>
  </p:cSld>
  <p:clrMapOvr>
    <a:masterClrMapping/>
  </p:clrMapOvr>
</p:sldLayout>
</file>

<file path=ppt/slideLayouts/slideLayout836.xml><?xml version="1.0" encoding="utf-8"?>
<p:sldLayout xmlns:a="http://schemas.openxmlformats.org/drawingml/2006/main" xmlns:r="http://schemas.openxmlformats.org/officeDocument/2006/relationships" xmlns:p="http://schemas.openxmlformats.org/presentationml/2006/main" type="titleOnly">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3079492085"/>
      </p:ext>
    </p:extLst>
  </p:cSld>
  <p:clrMapOvr>
    <a:masterClrMapping/>
  </p:clrMapOvr>
</p:sldLayout>
</file>

<file path=ppt/slideLayouts/slideLayout83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defRPr/>
            </a:lvl1pPr>
          </a:lstStyle>
          <a:p>
            <a:fld id="{52F367E4-7E1D-FF4E-AF00-438FDA6547A0}" type="datetimeFigureOut">
              <a:rPr lang="en-US" smtClean="0"/>
              <a:pPr/>
              <a:t>5/22/26</a:t>
            </a:fld>
            <a:endParaRPr lang="en-US"/>
          </a:p>
        </p:txBody>
      </p:sp>
      <p:sp>
        <p:nvSpPr>
          <p:cNvPr id="5" name="Rectangle 5"/>
          <p:cNvSpPr>
            <a:spLocks noGrp="1" noChangeArrowheads="1"/>
          </p:cNvSpPr>
          <p:nvPr>
            <p:ph type="ftr" sz="quarter" idx="11"/>
          </p:nvPr>
        </p:nvSpPr>
        <p:spPr/>
        <p:txBody>
          <a:bodyPr/>
          <a:lstStyle>
            <a:lvl1pPr>
              <a:defRPr/>
            </a:lvl1pPr>
          </a:lstStyle>
          <a:p>
            <a:endParaRPr lang="en-US"/>
          </a:p>
        </p:txBody>
      </p:sp>
      <p:sp>
        <p:nvSpPr>
          <p:cNvPr id="6" name="Rectangle 6"/>
          <p:cNvSpPr>
            <a:spLocks noGrp="1" noChangeArrowheads="1"/>
          </p:cNvSpPr>
          <p:nvPr>
            <p:ph type="sldNum" sz="quarter" idx="12"/>
          </p:nvPr>
        </p:nvSpPr>
        <p:spPr/>
        <p:txBody>
          <a:bodyPr/>
          <a:lstStyle>
            <a:lvl1pPr>
              <a:defRPr/>
            </a:lvl1pPr>
          </a:lstStyle>
          <a:p>
            <a:fld id="{8C99E196-A115-2F47-A252-2B1A00B54207}" type="slidenum">
              <a:rPr lang="en-US" smtClean="0"/>
              <a:pPr/>
              <a:t>‹#›</a:t>
            </a:fld>
            <a:endParaRPr lang="en-US"/>
          </a:p>
        </p:txBody>
      </p:sp>
    </p:spTree>
    <p:extLst>
      <p:ext uri="{BB962C8B-B14F-4D97-AF65-F5344CB8AC3E}">
        <p14:creationId xmlns:p14="http://schemas.microsoft.com/office/powerpoint/2010/main" val="2286572764"/>
      </p:ext>
    </p:extLst>
  </p:cSld>
  <p:clrMapOvr>
    <a:masterClrMapping/>
  </p:clrMapOvr>
</p:sldLayout>
</file>

<file path=ppt/slideLayouts/slideLayout83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fld id="{52F367E4-7E1D-FF4E-AF00-438FDA6547A0}" type="datetimeFigureOut">
              <a:rPr lang="en-US" smtClean="0"/>
              <a:pPr/>
              <a:t>5/22/26</a:t>
            </a:fld>
            <a:endParaRPr lang="en-US"/>
          </a:p>
        </p:txBody>
      </p:sp>
      <p:sp>
        <p:nvSpPr>
          <p:cNvPr id="5" name="Rectangle 5"/>
          <p:cNvSpPr>
            <a:spLocks noGrp="1" noChangeArrowheads="1"/>
          </p:cNvSpPr>
          <p:nvPr>
            <p:ph type="ftr" sz="quarter" idx="11"/>
          </p:nvPr>
        </p:nvSpPr>
        <p:spPr/>
        <p:txBody>
          <a:bodyPr/>
          <a:lstStyle>
            <a:lvl1pPr>
              <a:defRPr/>
            </a:lvl1pPr>
          </a:lstStyle>
          <a:p>
            <a:endParaRPr lang="en-US"/>
          </a:p>
        </p:txBody>
      </p:sp>
      <p:sp>
        <p:nvSpPr>
          <p:cNvPr id="6" name="Rectangle 6"/>
          <p:cNvSpPr>
            <a:spLocks noGrp="1" noChangeArrowheads="1"/>
          </p:cNvSpPr>
          <p:nvPr>
            <p:ph type="sldNum" sz="quarter" idx="12"/>
          </p:nvPr>
        </p:nvSpPr>
        <p:spPr/>
        <p:txBody>
          <a:bodyPr/>
          <a:lstStyle>
            <a:lvl1pPr>
              <a:defRPr/>
            </a:lvl1pPr>
          </a:lstStyle>
          <a:p>
            <a:fld id="{8C99E196-A115-2F47-A252-2B1A00B54207}" type="slidenum">
              <a:rPr lang="en-US" smtClean="0"/>
              <a:pPr/>
              <a:t>‹#›</a:t>
            </a:fld>
            <a:endParaRPr lang="en-US"/>
          </a:p>
        </p:txBody>
      </p:sp>
    </p:spTree>
    <p:extLst>
      <p:ext uri="{BB962C8B-B14F-4D97-AF65-F5344CB8AC3E}">
        <p14:creationId xmlns:p14="http://schemas.microsoft.com/office/powerpoint/2010/main" val="4239383358"/>
      </p:ext>
    </p:extLst>
  </p:cSld>
  <p:clrMapOvr>
    <a:masterClrMapping/>
  </p:clrMapOvr>
</p:sldLayout>
</file>

<file path=ppt/slideLayouts/slideLayout83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defRPr/>
            </a:lvl1pPr>
          </a:lstStyle>
          <a:p>
            <a:fld id="{52F367E4-7E1D-FF4E-AF00-438FDA6547A0}" type="datetimeFigureOut">
              <a:rPr lang="en-US" smtClean="0"/>
              <a:pPr/>
              <a:t>5/22/26</a:t>
            </a:fld>
            <a:endParaRPr lang="en-US"/>
          </a:p>
        </p:txBody>
      </p:sp>
      <p:sp>
        <p:nvSpPr>
          <p:cNvPr id="5" name="Rectangle 5"/>
          <p:cNvSpPr>
            <a:spLocks noGrp="1" noChangeArrowheads="1"/>
          </p:cNvSpPr>
          <p:nvPr>
            <p:ph type="ftr" sz="quarter" idx="11"/>
          </p:nvPr>
        </p:nvSpPr>
        <p:spPr/>
        <p:txBody>
          <a:bodyPr/>
          <a:lstStyle>
            <a:lvl1pPr>
              <a:defRPr/>
            </a:lvl1pPr>
          </a:lstStyle>
          <a:p>
            <a:endParaRPr lang="en-US"/>
          </a:p>
        </p:txBody>
      </p:sp>
      <p:sp>
        <p:nvSpPr>
          <p:cNvPr id="6" name="Rectangle 6"/>
          <p:cNvSpPr>
            <a:spLocks noGrp="1" noChangeArrowheads="1"/>
          </p:cNvSpPr>
          <p:nvPr>
            <p:ph type="sldNum" sz="quarter" idx="12"/>
          </p:nvPr>
        </p:nvSpPr>
        <p:spPr/>
        <p:txBody>
          <a:bodyPr/>
          <a:lstStyle>
            <a:lvl1pPr>
              <a:defRPr/>
            </a:lvl1pPr>
          </a:lstStyle>
          <a:p>
            <a:fld id="{8C99E196-A115-2F47-A252-2B1A00B54207}" type="slidenum">
              <a:rPr lang="en-US" smtClean="0"/>
              <a:pPr/>
              <a:t>‹#›</a:t>
            </a:fld>
            <a:endParaRPr lang="en-US"/>
          </a:p>
        </p:txBody>
      </p:sp>
    </p:spTree>
    <p:extLst>
      <p:ext uri="{BB962C8B-B14F-4D97-AF65-F5344CB8AC3E}">
        <p14:creationId xmlns:p14="http://schemas.microsoft.com/office/powerpoint/2010/main" val="3192320225"/>
      </p:ext>
    </p:extLst>
  </p:cSld>
  <p:clrMapOvr>
    <a:masterClrMapping/>
  </p:clrMapOvr>
</p:sldLayout>
</file>

<file path=ppt/slideLayouts/slideLayout8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36"/>
          <p:cNvSpPr>
            <a:spLocks noGrp="1" noChangeArrowheads="1"/>
          </p:cNvSpPr>
          <p:nvPr>
            <p:ph type="dt" sz="half" idx="10"/>
          </p:nvPr>
        </p:nvSpPr>
        <p:spPr/>
        <p:txBody>
          <a:bodyPr/>
          <a:lstStyle>
            <a:lvl1pPr eaLnBrk="0" hangingPunct="0">
              <a:defRPr/>
            </a:lvl1pPr>
          </a:lstStyle>
          <a:p>
            <a:pPr>
              <a:defRPr/>
            </a:pPr>
            <a:endParaRPr lang="en-US"/>
          </a:p>
        </p:txBody>
      </p:sp>
      <p:sp>
        <p:nvSpPr>
          <p:cNvPr id="5" name="Rectangle 1037"/>
          <p:cNvSpPr>
            <a:spLocks noGrp="1" noChangeArrowheads="1"/>
          </p:cNvSpPr>
          <p:nvPr>
            <p:ph type="ftr" sz="quarter" idx="11"/>
          </p:nvPr>
        </p:nvSpPr>
        <p:spPr/>
        <p:txBody>
          <a:bodyPr/>
          <a:lstStyle>
            <a:lvl1pPr eaLnBrk="0" hangingPunct="0">
              <a:defRPr/>
            </a:lvl1pPr>
          </a:lstStyle>
          <a:p>
            <a:pPr>
              <a:defRPr/>
            </a:pPr>
            <a:endParaRPr lang="en-US"/>
          </a:p>
        </p:txBody>
      </p:sp>
      <p:sp>
        <p:nvSpPr>
          <p:cNvPr id="6" name="Rectangle 1038"/>
          <p:cNvSpPr>
            <a:spLocks noGrp="1" noChangeArrowheads="1"/>
          </p:cNvSpPr>
          <p:nvPr>
            <p:ph type="sldNum" sz="quarter" idx="12"/>
          </p:nvPr>
        </p:nvSpPr>
        <p:spPr/>
        <p:txBody>
          <a:bodyPr/>
          <a:lstStyle>
            <a:lvl1pPr eaLnBrk="0" hangingPunct="0">
              <a:defRPr>
                <a:ea typeface="ＭＳ Ｐゴシック"/>
                <a:cs typeface="ＭＳ Ｐゴシック"/>
              </a:defRPr>
            </a:lvl1pPr>
          </a:lstStyle>
          <a:p>
            <a:pPr>
              <a:defRPr/>
            </a:pPr>
            <a:fld id="{ABFF115B-0D1B-5B4F-979E-83A6AB61D4B2}" type="slidenum">
              <a:rPr lang="en-US"/>
              <a:pPr>
                <a:defRPr/>
              </a:pPr>
              <a:t>‹#›</a:t>
            </a:fld>
            <a:endParaRPr lang="en-US"/>
          </a:p>
        </p:txBody>
      </p:sp>
    </p:spTree>
    <p:extLst>
      <p:ext uri="{BB962C8B-B14F-4D97-AF65-F5344CB8AC3E}">
        <p14:creationId xmlns:p14="http://schemas.microsoft.com/office/powerpoint/2010/main" val="3004260076"/>
      </p:ext>
    </p:extLst>
  </p:cSld>
  <p:clrMapOvr>
    <a:masterClrMapping/>
  </p:clrMapOvr>
  <p:transition spd="slow">
    <p:dissolve/>
  </p:transition>
</p:sldLayout>
</file>

<file path=ppt/slideLayouts/slideLayout84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defRPr/>
            </a:lvl1pPr>
          </a:lstStyle>
          <a:p>
            <a:fld id="{52F367E4-7E1D-FF4E-AF00-438FDA6547A0}" type="datetimeFigureOut">
              <a:rPr lang="en-US" smtClean="0"/>
              <a:pPr/>
              <a:t>5/22/26</a:t>
            </a:fld>
            <a:endParaRPr lang="en-US"/>
          </a:p>
        </p:txBody>
      </p:sp>
      <p:sp>
        <p:nvSpPr>
          <p:cNvPr id="6" name="Rectangle 5"/>
          <p:cNvSpPr>
            <a:spLocks noGrp="1" noChangeArrowheads="1"/>
          </p:cNvSpPr>
          <p:nvPr>
            <p:ph type="ftr" sz="quarter" idx="11"/>
          </p:nvPr>
        </p:nvSpPr>
        <p:spPr/>
        <p:txBody>
          <a:bodyPr/>
          <a:lstStyle>
            <a:lvl1pPr>
              <a:defRPr/>
            </a:lvl1pPr>
          </a:lstStyle>
          <a:p>
            <a:endParaRPr lang="en-US"/>
          </a:p>
        </p:txBody>
      </p:sp>
      <p:sp>
        <p:nvSpPr>
          <p:cNvPr id="7" name="Rectangle 6"/>
          <p:cNvSpPr>
            <a:spLocks noGrp="1" noChangeArrowheads="1"/>
          </p:cNvSpPr>
          <p:nvPr>
            <p:ph type="sldNum" sz="quarter" idx="12"/>
          </p:nvPr>
        </p:nvSpPr>
        <p:spPr/>
        <p:txBody>
          <a:bodyPr/>
          <a:lstStyle>
            <a:lvl1pPr>
              <a:defRPr/>
            </a:lvl1pPr>
          </a:lstStyle>
          <a:p>
            <a:fld id="{8C99E196-A115-2F47-A252-2B1A00B54207}" type="slidenum">
              <a:rPr lang="en-US" smtClean="0"/>
              <a:pPr/>
              <a:t>‹#›</a:t>
            </a:fld>
            <a:endParaRPr lang="en-US"/>
          </a:p>
        </p:txBody>
      </p:sp>
    </p:spTree>
    <p:extLst>
      <p:ext uri="{BB962C8B-B14F-4D97-AF65-F5344CB8AC3E}">
        <p14:creationId xmlns:p14="http://schemas.microsoft.com/office/powerpoint/2010/main" val="30670277"/>
      </p:ext>
    </p:extLst>
  </p:cSld>
  <p:clrMapOvr>
    <a:masterClrMapping/>
  </p:clrMapOvr>
</p:sldLayout>
</file>

<file path=ppt/slideLayouts/slideLayout84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defRPr/>
            </a:lvl1pPr>
          </a:lstStyle>
          <a:p>
            <a:fld id="{52F367E4-7E1D-FF4E-AF00-438FDA6547A0}" type="datetimeFigureOut">
              <a:rPr lang="en-US" smtClean="0"/>
              <a:pPr/>
              <a:t>5/22/26</a:t>
            </a:fld>
            <a:endParaRPr lang="en-US"/>
          </a:p>
        </p:txBody>
      </p:sp>
      <p:sp>
        <p:nvSpPr>
          <p:cNvPr id="8" name="Rectangle 5"/>
          <p:cNvSpPr>
            <a:spLocks noGrp="1" noChangeArrowheads="1"/>
          </p:cNvSpPr>
          <p:nvPr>
            <p:ph type="ftr" sz="quarter" idx="11"/>
          </p:nvPr>
        </p:nvSpPr>
        <p:spPr/>
        <p:txBody>
          <a:bodyPr/>
          <a:lstStyle>
            <a:lvl1pPr>
              <a:defRPr/>
            </a:lvl1pPr>
          </a:lstStyle>
          <a:p>
            <a:endParaRPr lang="en-US"/>
          </a:p>
        </p:txBody>
      </p:sp>
      <p:sp>
        <p:nvSpPr>
          <p:cNvPr id="9" name="Rectangle 6"/>
          <p:cNvSpPr>
            <a:spLocks noGrp="1" noChangeArrowheads="1"/>
          </p:cNvSpPr>
          <p:nvPr>
            <p:ph type="sldNum" sz="quarter" idx="12"/>
          </p:nvPr>
        </p:nvSpPr>
        <p:spPr/>
        <p:txBody>
          <a:bodyPr/>
          <a:lstStyle>
            <a:lvl1pPr>
              <a:defRPr/>
            </a:lvl1pPr>
          </a:lstStyle>
          <a:p>
            <a:fld id="{8C99E196-A115-2F47-A252-2B1A00B54207}" type="slidenum">
              <a:rPr lang="en-US" smtClean="0"/>
              <a:pPr/>
              <a:t>‹#›</a:t>
            </a:fld>
            <a:endParaRPr lang="en-US"/>
          </a:p>
        </p:txBody>
      </p:sp>
    </p:spTree>
    <p:extLst>
      <p:ext uri="{BB962C8B-B14F-4D97-AF65-F5344CB8AC3E}">
        <p14:creationId xmlns:p14="http://schemas.microsoft.com/office/powerpoint/2010/main" val="1658210702"/>
      </p:ext>
    </p:extLst>
  </p:cSld>
  <p:clrMapOvr>
    <a:masterClrMapping/>
  </p:clrMapOvr>
</p:sldLayout>
</file>

<file path=ppt/slideLayouts/slideLayout84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defRPr/>
            </a:lvl1pPr>
          </a:lstStyle>
          <a:p>
            <a:fld id="{52F367E4-7E1D-FF4E-AF00-438FDA6547A0}" type="datetimeFigureOut">
              <a:rPr lang="en-US" smtClean="0"/>
              <a:pPr/>
              <a:t>5/22/26</a:t>
            </a:fld>
            <a:endParaRPr lang="en-US"/>
          </a:p>
        </p:txBody>
      </p:sp>
      <p:sp>
        <p:nvSpPr>
          <p:cNvPr id="4" name="Rectangle 5"/>
          <p:cNvSpPr>
            <a:spLocks noGrp="1" noChangeArrowheads="1"/>
          </p:cNvSpPr>
          <p:nvPr>
            <p:ph type="ftr" sz="quarter" idx="11"/>
          </p:nvPr>
        </p:nvSpPr>
        <p:spPr/>
        <p:txBody>
          <a:bodyPr/>
          <a:lstStyle>
            <a:lvl1pPr>
              <a:defRPr/>
            </a:lvl1pPr>
          </a:lstStyle>
          <a:p>
            <a:endParaRPr lang="en-US"/>
          </a:p>
        </p:txBody>
      </p:sp>
      <p:sp>
        <p:nvSpPr>
          <p:cNvPr id="5" name="Rectangle 6"/>
          <p:cNvSpPr>
            <a:spLocks noGrp="1" noChangeArrowheads="1"/>
          </p:cNvSpPr>
          <p:nvPr>
            <p:ph type="sldNum" sz="quarter" idx="12"/>
          </p:nvPr>
        </p:nvSpPr>
        <p:spPr/>
        <p:txBody>
          <a:bodyPr/>
          <a:lstStyle>
            <a:lvl1pPr>
              <a:defRPr/>
            </a:lvl1pPr>
          </a:lstStyle>
          <a:p>
            <a:fld id="{8C99E196-A115-2F47-A252-2B1A00B54207}" type="slidenum">
              <a:rPr lang="en-US" smtClean="0"/>
              <a:pPr/>
              <a:t>‹#›</a:t>
            </a:fld>
            <a:endParaRPr lang="en-US"/>
          </a:p>
        </p:txBody>
      </p:sp>
    </p:spTree>
    <p:extLst>
      <p:ext uri="{BB962C8B-B14F-4D97-AF65-F5344CB8AC3E}">
        <p14:creationId xmlns:p14="http://schemas.microsoft.com/office/powerpoint/2010/main" val="2893468438"/>
      </p:ext>
    </p:extLst>
  </p:cSld>
  <p:clrMapOvr>
    <a:masterClrMapping/>
  </p:clrMapOvr>
</p:sldLayout>
</file>

<file path=ppt/slideLayouts/slideLayout84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vl1pPr>
          </a:lstStyle>
          <a:p>
            <a:fld id="{52F367E4-7E1D-FF4E-AF00-438FDA6547A0}" type="datetimeFigureOut">
              <a:rPr lang="en-US" smtClean="0"/>
              <a:pPr/>
              <a:t>5/22/26</a:t>
            </a:fld>
            <a:endParaRPr lang="en-US"/>
          </a:p>
        </p:txBody>
      </p:sp>
      <p:sp>
        <p:nvSpPr>
          <p:cNvPr id="3" name="Rectangle 5"/>
          <p:cNvSpPr>
            <a:spLocks noGrp="1" noChangeArrowheads="1"/>
          </p:cNvSpPr>
          <p:nvPr>
            <p:ph type="ftr" sz="quarter" idx="11"/>
          </p:nvPr>
        </p:nvSpPr>
        <p:spPr/>
        <p:txBody>
          <a:bodyPr/>
          <a:lstStyle>
            <a:lvl1pPr>
              <a:defRPr/>
            </a:lvl1pPr>
          </a:lstStyle>
          <a:p>
            <a:endParaRPr lang="en-US"/>
          </a:p>
        </p:txBody>
      </p:sp>
      <p:sp>
        <p:nvSpPr>
          <p:cNvPr id="4" name="Rectangle 6"/>
          <p:cNvSpPr>
            <a:spLocks noGrp="1" noChangeArrowheads="1"/>
          </p:cNvSpPr>
          <p:nvPr>
            <p:ph type="sldNum" sz="quarter" idx="12"/>
          </p:nvPr>
        </p:nvSpPr>
        <p:spPr/>
        <p:txBody>
          <a:bodyPr/>
          <a:lstStyle>
            <a:lvl1pPr>
              <a:defRPr/>
            </a:lvl1pPr>
          </a:lstStyle>
          <a:p>
            <a:fld id="{8C99E196-A115-2F47-A252-2B1A00B54207}" type="slidenum">
              <a:rPr lang="en-US" smtClean="0"/>
              <a:pPr/>
              <a:t>‹#›</a:t>
            </a:fld>
            <a:endParaRPr lang="en-US"/>
          </a:p>
        </p:txBody>
      </p:sp>
    </p:spTree>
    <p:extLst>
      <p:ext uri="{BB962C8B-B14F-4D97-AF65-F5344CB8AC3E}">
        <p14:creationId xmlns:p14="http://schemas.microsoft.com/office/powerpoint/2010/main" val="3871681742"/>
      </p:ext>
    </p:extLst>
  </p:cSld>
  <p:clrMapOvr>
    <a:masterClrMapping/>
  </p:clrMapOvr>
</p:sldLayout>
</file>

<file path=ppt/slideLayouts/slideLayout84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fld id="{52F367E4-7E1D-FF4E-AF00-438FDA6547A0}" type="datetimeFigureOut">
              <a:rPr lang="en-US" smtClean="0"/>
              <a:pPr/>
              <a:t>5/22/26</a:t>
            </a:fld>
            <a:endParaRPr lang="en-US"/>
          </a:p>
        </p:txBody>
      </p:sp>
      <p:sp>
        <p:nvSpPr>
          <p:cNvPr id="6" name="Rectangle 5"/>
          <p:cNvSpPr>
            <a:spLocks noGrp="1" noChangeArrowheads="1"/>
          </p:cNvSpPr>
          <p:nvPr>
            <p:ph type="ftr" sz="quarter" idx="11"/>
          </p:nvPr>
        </p:nvSpPr>
        <p:spPr/>
        <p:txBody>
          <a:bodyPr/>
          <a:lstStyle>
            <a:lvl1pPr>
              <a:defRPr/>
            </a:lvl1pPr>
          </a:lstStyle>
          <a:p>
            <a:endParaRPr lang="en-US"/>
          </a:p>
        </p:txBody>
      </p:sp>
      <p:sp>
        <p:nvSpPr>
          <p:cNvPr id="7" name="Rectangle 6"/>
          <p:cNvSpPr>
            <a:spLocks noGrp="1" noChangeArrowheads="1"/>
          </p:cNvSpPr>
          <p:nvPr>
            <p:ph type="sldNum" sz="quarter" idx="12"/>
          </p:nvPr>
        </p:nvSpPr>
        <p:spPr/>
        <p:txBody>
          <a:bodyPr/>
          <a:lstStyle>
            <a:lvl1pPr>
              <a:defRPr/>
            </a:lvl1pPr>
          </a:lstStyle>
          <a:p>
            <a:fld id="{8C99E196-A115-2F47-A252-2B1A00B54207}" type="slidenum">
              <a:rPr lang="en-US" smtClean="0"/>
              <a:pPr/>
              <a:t>‹#›</a:t>
            </a:fld>
            <a:endParaRPr lang="en-US"/>
          </a:p>
        </p:txBody>
      </p:sp>
    </p:spTree>
    <p:extLst>
      <p:ext uri="{BB962C8B-B14F-4D97-AF65-F5344CB8AC3E}">
        <p14:creationId xmlns:p14="http://schemas.microsoft.com/office/powerpoint/2010/main" val="2301066264"/>
      </p:ext>
    </p:extLst>
  </p:cSld>
  <p:clrMapOvr>
    <a:masterClrMapping/>
  </p:clrMapOvr>
</p:sldLayout>
</file>

<file path=ppt/slideLayouts/slideLayout84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fld id="{52F367E4-7E1D-FF4E-AF00-438FDA6547A0}" type="datetimeFigureOut">
              <a:rPr lang="en-US" smtClean="0"/>
              <a:pPr/>
              <a:t>5/22/26</a:t>
            </a:fld>
            <a:endParaRPr lang="en-US"/>
          </a:p>
        </p:txBody>
      </p:sp>
      <p:sp>
        <p:nvSpPr>
          <p:cNvPr id="6" name="Rectangle 5"/>
          <p:cNvSpPr>
            <a:spLocks noGrp="1" noChangeArrowheads="1"/>
          </p:cNvSpPr>
          <p:nvPr>
            <p:ph type="ftr" sz="quarter" idx="11"/>
          </p:nvPr>
        </p:nvSpPr>
        <p:spPr/>
        <p:txBody>
          <a:bodyPr/>
          <a:lstStyle>
            <a:lvl1pPr>
              <a:defRPr/>
            </a:lvl1pPr>
          </a:lstStyle>
          <a:p>
            <a:endParaRPr lang="en-US"/>
          </a:p>
        </p:txBody>
      </p:sp>
      <p:sp>
        <p:nvSpPr>
          <p:cNvPr id="7" name="Rectangle 6"/>
          <p:cNvSpPr>
            <a:spLocks noGrp="1" noChangeArrowheads="1"/>
          </p:cNvSpPr>
          <p:nvPr>
            <p:ph type="sldNum" sz="quarter" idx="12"/>
          </p:nvPr>
        </p:nvSpPr>
        <p:spPr/>
        <p:txBody>
          <a:bodyPr/>
          <a:lstStyle>
            <a:lvl1pPr>
              <a:defRPr/>
            </a:lvl1pPr>
          </a:lstStyle>
          <a:p>
            <a:fld id="{8C99E196-A115-2F47-A252-2B1A00B54207}" type="slidenum">
              <a:rPr lang="en-US" smtClean="0"/>
              <a:pPr/>
              <a:t>‹#›</a:t>
            </a:fld>
            <a:endParaRPr lang="en-US"/>
          </a:p>
        </p:txBody>
      </p:sp>
    </p:spTree>
    <p:extLst>
      <p:ext uri="{BB962C8B-B14F-4D97-AF65-F5344CB8AC3E}">
        <p14:creationId xmlns:p14="http://schemas.microsoft.com/office/powerpoint/2010/main" val="916619324"/>
      </p:ext>
    </p:extLst>
  </p:cSld>
  <p:clrMapOvr>
    <a:masterClrMapping/>
  </p:clrMapOvr>
</p:sldLayout>
</file>

<file path=ppt/slideLayouts/slideLayout84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fld id="{52F367E4-7E1D-FF4E-AF00-438FDA6547A0}" type="datetimeFigureOut">
              <a:rPr lang="en-US" smtClean="0"/>
              <a:pPr/>
              <a:t>5/22/26</a:t>
            </a:fld>
            <a:endParaRPr lang="en-US"/>
          </a:p>
        </p:txBody>
      </p:sp>
      <p:sp>
        <p:nvSpPr>
          <p:cNvPr id="5" name="Rectangle 5"/>
          <p:cNvSpPr>
            <a:spLocks noGrp="1" noChangeArrowheads="1"/>
          </p:cNvSpPr>
          <p:nvPr>
            <p:ph type="ftr" sz="quarter" idx="11"/>
          </p:nvPr>
        </p:nvSpPr>
        <p:spPr/>
        <p:txBody>
          <a:bodyPr/>
          <a:lstStyle>
            <a:lvl1pPr>
              <a:defRPr/>
            </a:lvl1pPr>
          </a:lstStyle>
          <a:p>
            <a:endParaRPr lang="en-US"/>
          </a:p>
        </p:txBody>
      </p:sp>
      <p:sp>
        <p:nvSpPr>
          <p:cNvPr id="6" name="Rectangle 6"/>
          <p:cNvSpPr>
            <a:spLocks noGrp="1" noChangeArrowheads="1"/>
          </p:cNvSpPr>
          <p:nvPr>
            <p:ph type="sldNum" sz="quarter" idx="12"/>
          </p:nvPr>
        </p:nvSpPr>
        <p:spPr/>
        <p:txBody>
          <a:bodyPr/>
          <a:lstStyle>
            <a:lvl1pPr>
              <a:defRPr/>
            </a:lvl1pPr>
          </a:lstStyle>
          <a:p>
            <a:fld id="{8C99E196-A115-2F47-A252-2B1A00B54207}" type="slidenum">
              <a:rPr lang="en-US" smtClean="0"/>
              <a:pPr/>
              <a:t>‹#›</a:t>
            </a:fld>
            <a:endParaRPr lang="en-US"/>
          </a:p>
        </p:txBody>
      </p:sp>
    </p:spTree>
    <p:extLst>
      <p:ext uri="{BB962C8B-B14F-4D97-AF65-F5344CB8AC3E}">
        <p14:creationId xmlns:p14="http://schemas.microsoft.com/office/powerpoint/2010/main" val="3292570949"/>
      </p:ext>
    </p:extLst>
  </p:cSld>
  <p:clrMapOvr>
    <a:masterClrMapping/>
  </p:clrMapOvr>
</p:sldLayout>
</file>

<file path=ppt/slideLayouts/slideLayout84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fld id="{52F367E4-7E1D-FF4E-AF00-438FDA6547A0}" type="datetimeFigureOut">
              <a:rPr lang="en-US" smtClean="0"/>
              <a:pPr/>
              <a:t>5/22/26</a:t>
            </a:fld>
            <a:endParaRPr lang="en-US"/>
          </a:p>
        </p:txBody>
      </p:sp>
      <p:sp>
        <p:nvSpPr>
          <p:cNvPr id="5" name="Rectangle 5"/>
          <p:cNvSpPr>
            <a:spLocks noGrp="1" noChangeArrowheads="1"/>
          </p:cNvSpPr>
          <p:nvPr>
            <p:ph type="ftr" sz="quarter" idx="11"/>
          </p:nvPr>
        </p:nvSpPr>
        <p:spPr/>
        <p:txBody>
          <a:bodyPr/>
          <a:lstStyle>
            <a:lvl1pPr>
              <a:defRPr/>
            </a:lvl1pPr>
          </a:lstStyle>
          <a:p>
            <a:endParaRPr lang="en-US"/>
          </a:p>
        </p:txBody>
      </p:sp>
      <p:sp>
        <p:nvSpPr>
          <p:cNvPr id="6" name="Rectangle 6"/>
          <p:cNvSpPr>
            <a:spLocks noGrp="1" noChangeArrowheads="1"/>
          </p:cNvSpPr>
          <p:nvPr>
            <p:ph type="sldNum" sz="quarter" idx="12"/>
          </p:nvPr>
        </p:nvSpPr>
        <p:spPr/>
        <p:txBody>
          <a:bodyPr/>
          <a:lstStyle>
            <a:lvl1pPr>
              <a:defRPr/>
            </a:lvl1pPr>
          </a:lstStyle>
          <a:p>
            <a:fld id="{8C99E196-A115-2F47-A252-2B1A00B54207}" type="slidenum">
              <a:rPr lang="en-US" smtClean="0"/>
              <a:pPr/>
              <a:t>‹#›</a:t>
            </a:fld>
            <a:endParaRPr lang="en-US"/>
          </a:p>
        </p:txBody>
      </p:sp>
    </p:spTree>
    <p:extLst>
      <p:ext uri="{BB962C8B-B14F-4D97-AF65-F5344CB8AC3E}">
        <p14:creationId xmlns:p14="http://schemas.microsoft.com/office/powerpoint/2010/main" val="4038450034"/>
      </p:ext>
    </p:extLst>
  </p:cSld>
  <p:clrMapOvr>
    <a:masterClrMapping/>
  </p:clrMapOvr>
</p:sldLayout>
</file>

<file path=ppt/slideLayouts/slideLayout84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4000" cy="6856413"/>
            <a:chOff x="0" y="0"/>
            <a:chExt cx="5760" cy="4319"/>
          </a:xfrm>
        </p:grpSpPr>
        <p:sp>
          <p:nvSpPr>
            <p:cNvPr id="5" name="Freeform 3"/>
            <p:cNvSpPr>
              <a:spLocks/>
            </p:cNvSpPr>
            <p:nvPr/>
          </p:nvSpPr>
          <p:spPr bwMode="hidden">
            <a:xfrm>
              <a:off x="0" y="12"/>
              <a:ext cx="5758" cy="3273"/>
            </a:xfrm>
            <a:custGeom>
              <a:avLst/>
              <a:gdLst>
                <a:gd name="T0" fmla="*/ 3193 w 5740"/>
                <a:gd name="T1" fmla="*/ 1816 h 3273"/>
                <a:gd name="T2" fmla="*/ 0 w 5740"/>
                <a:gd name="T3" fmla="*/ 0 h 3273"/>
                <a:gd name="T4" fmla="*/ 0 w 5740"/>
                <a:gd name="T5" fmla="*/ 522 h 3273"/>
                <a:gd name="T6" fmla="*/ 3037 w 5740"/>
                <a:gd name="T7" fmla="*/ 1978 h 3273"/>
                <a:gd name="T8" fmla="*/ 5740 w 5740"/>
                <a:gd name="T9" fmla="*/ 3273 h 3273"/>
                <a:gd name="T10" fmla="*/ 5740 w 5740"/>
                <a:gd name="T11" fmla="*/ 3267 h 3273"/>
                <a:gd name="T12" fmla="*/ 3193 w 5740"/>
                <a:gd name="T13" fmla="*/ 1816 h 3273"/>
                <a:gd name="T14" fmla="*/ 3193 w 5740"/>
                <a:gd name="T15" fmla="*/ 1816 h 32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a:noFill/>
            </a:ln>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6" name="Freeform 4"/>
            <p:cNvSpPr>
              <a:spLocks/>
            </p:cNvSpPr>
            <p:nvPr/>
          </p:nvSpPr>
          <p:spPr bwMode="hidden">
            <a:xfrm>
              <a:off x="149" y="0"/>
              <a:ext cx="5609" cy="3243"/>
            </a:xfrm>
            <a:custGeom>
              <a:avLst/>
              <a:gdLst>
                <a:gd name="T0" fmla="*/ 3163 w 5591"/>
                <a:gd name="T1" fmla="*/ 1714 h 3243"/>
                <a:gd name="T2" fmla="*/ 431 w 5591"/>
                <a:gd name="T3" fmla="*/ 0 h 3243"/>
                <a:gd name="T4" fmla="*/ 0 w 5591"/>
                <a:gd name="T5" fmla="*/ 0 h 3243"/>
                <a:gd name="T6" fmla="*/ 3086 w 5591"/>
                <a:gd name="T7" fmla="*/ 1786 h 3243"/>
                <a:gd name="T8" fmla="*/ 5591 w 5591"/>
                <a:gd name="T9" fmla="*/ 3243 h 3243"/>
                <a:gd name="T10" fmla="*/ 5591 w 5591"/>
                <a:gd name="T11" fmla="*/ 3237 h 3243"/>
                <a:gd name="T12" fmla="*/ 3163 w 5591"/>
                <a:gd name="T13" fmla="*/ 1714 h 3243"/>
                <a:gd name="T14" fmla="*/ 3163 w 5591"/>
                <a:gd name="T15" fmla="*/ 1714 h 32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a:noFill/>
            </a:ln>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7" name="Freeform 5"/>
            <p:cNvSpPr>
              <a:spLocks/>
            </p:cNvSpPr>
            <p:nvPr/>
          </p:nvSpPr>
          <p:spPr bwMode="hidden">
            <a:xfrm>
              <a:off x="0" y="3433"/>
              <a:ext cx="4038" cy="191"/>
            </a:xfrm>
            <a:custGeom>
              <a:avLst/>
              <a:gdLst>
                <a:gd name="T0" fmla="*/ 0 w 4042"/>
                <a:gd name="T1" fmla="*/ 156 h 192"/>
                <a:gd name="T2" fmla="*/ 4042 w 4042"/>
                <a:gd name="T3" fmla="*/ 192 h 192"/>
                <a:gd name="T4" fmla="*/ 4042 w 4042"/>
                <a:gd name="T5" fmla="*/ 144 h 192"/>
                <a:gd name="T6" fmla="*/ 0 w 4042"/>
                <a:gd name="T7" fmla="*/ 0 h 192"/>
                <a:gd name="T8" fmla="*/ 0 w 4042"/>
                <a:gd name="T9" fmla="*/ 156 h 192"/>
                <a:gd name="T10" fmla="*/ 0 w 4042"/>
                <a:gd name="T11" fmla="*/ 156 h 192"/>
              </a:gdLst>
              <a:ahLst/>
              <a:cxnLst>
                <a:cxn ang="0">
                  <a:pos x="T0" y="T1"/>
                </a:cxn>
                <a:cxn ang="0">
                  <a:pos x="T2" y="T3"/>
                </a:cxn>
                <a:cxn ang="0">
                  <a:pos x="T4" y="T5"/>
                </a:cxn>
                <a:cxn ang="0">
                  <a:pos x="T6" y="T7"/>
                </a:cxn>
                <a:cxn ang="0">
                  <a:pos x="T8" y="T9"/>
                </a:cxn>
                <a:cxn ang="0">
                  <a:pos x="T10" y="T11"/>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a:noFill/>
            </a:ln>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8" name="Freeform 6"/>
            <p:cNvSpPr>
              <a:spLocks/>
            </p:cNvSpPr>
            <p:nvPr/>
          </p:nvSpPr>
          <p:spPr bwMode="hidden">
            <a:xfrm>
              <a:off x="4038" y="3577"/>
              <a:ext cx="1720" cy="65"/>
            </a:xfrm>
            <a:custGeom>
              <a:avLst/>
              <a:gdLst>
                <a:gd name="T0" fmla="*/ 1660 w 1722"/>
                <a:gd name="T1" fmla="*/ 35 h 66"/>
                <a:gd name="T2" fmla="*/ 1660 w 1722"/>
                <a:gd name="T3" fmla="*/ 33 h 66"/>
                <a:gd name="T4" fmla="*/ 0 w 1722"/>
                <a:gd name="T5" fmla="*/ 0 h 66"/>
                <a:gd name="T6" fmla="*/ 0 w 1722"/>
                <a:gd name="T7" fmla="*/ 33 h 66"/>
                <a:gd name="T8" fmla="*/ 1660 w 1722"/>
                <a:gd name="T9" fmla="*/ 35 h 66"/>
                <a:gd name="T10" fmla="*/ 1660 w 1722"/>
                <a:gd name="T11" fmla="*/ 35 h 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22" h="66">
                  <a:moveTo>
                    <a:pt x="1722" y="66"/>
                  </a:moveTo>
                  <a:lnTo>
                    <a:pt x="1722" y="60"/>
                  </a:lnTo>
                  <a:lnTo>
                    <a:pt x="0" y="0"/>
                  </a:lnTo>
                  <a:lnTo>
                    <a:pt x="0" y="48"/>
                  </a:lnTo>
                  <a:lnTo>
                    <a:pt x="1722" y="66"/>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FFFFFF"/>
                </a:solidFill>
                <a:latin typeface="Comic Sans MS" charset="0"/>
                <a:ea typeface="ＭＳ Ｐゴシック" charset="0"/>
                <a:cs typeface="ＭＳ Ｐゴシック" charset="0"/>
              </a:endParaRPr>
            </a:p>
          </p:txBody>
        </p:sp>
        <p:sp>
          <p:nvSpPr>
            <p:cNvPr id="9" name="Freeform 7"/>
            <p:cNvSpPr>
              <a:spLocks/>
            </p:cNvSpPr>
            <p:nvPr/>
          </p:nvSpPr>
          <p:spPr bwMode="hidden">
            <a:xfrm>
              <a:off x="0" y="3726"/>
              <a:ext cx="4784" cy="329"/>
            </a:xfrm>
            <a:custGeom>
              <a:avLst/>
              <a:gdLst>
                <a:gd name="T0" fmla="*/ 0 w 4789"/>
                <a:gd name="T1" fmla="*/ 329 h 329"/>
                <a:gd name="T2" fmla="*/ 4789 w 4789"/>
                <a:gd name="T3" fmla="*/ 77 h 329"/>
                <a:gd name="T4" fmla="*/ 4789 w 4789"/>
                <a:gd name="T5" fmla="*/ 0 h 329"/>
                <a:gd name="T6" fmla="*/ 0 w 4789"/>
                <a:gd name="T7" fmla="*/ 107 h 329"/>
                <a:gd name="T8" fmla="*/ 0 w 4789"/>
                <a:gd name="T9" fmla="*/ 329 h 329"/>
                <a:gd name="T10" fmla="*/ 0 w 4789"/>
                <a:gd name="T11" fmla="*/ 329 h 329"/>
              </a:gdLst>
              <a:ahLst/>
              <a:cxnLst>
                <a:cxn ang="0">
                  <a:pos x="T0" y="T1"/>
                </a:cxn>
                <a:cxn ang="0">
                  <a:pos x="T2" y="T3"/>
                </a:cxn>
                <a:cxn ang="0">
                  <a:pos x="T4" y="T5"/>
                </a:cxn>
                <a:cxn ang="0">
                  <a:pos x="T6" y="T7"/>
                </a:cxn>
                <a:cxn ang="0">
                  <a:pos x="T8" y="T9"/>
                </a:cxn>
                <a:cxn ang="0">
                  <a:pos x="T10" y="T11"/>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a:noFill/>
            </a:ln>
            <a:effectLst/>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10" name="Freeform 8"/>
            <p:cNvSpPr>
              <a:spLocks/>
            </p:cNvSpPr>
            <p:nvPr/>
          </p:nvSpPr>
          <p:spPr bwMode="hidden">
            <a:xfrm>
              <a:off x="4784" y="3702"/>
              <a:ext cx="974" cy="101"/>
            </a:xfrm>
            <a:custGeom>
              <a:avLst/>
              <a:gdLst>
                <a:gd name="T0" fmla="*/ 944 w 975"/>
                <a:gd name="T1" fmla="*/ 48 h 101"/>
                <a:gd name="T2" fmla="*/ 944 w 975"/>
                <a:gd name="T3" fmla="*/ 0 h 101"/>
                <a:gd name="T4" fmla="*/ 0 w 975"/>
                <a:gd name="T5" fmla="*/ 24 h 101"/>
                <a:gd name="T6" fmla="*/ 0 w 975"/>
                <a:gd name="T7" fmla="*/ 101 h 101"/>
                <a:gd name="T8" fmla="*/ 944 w 975"/>
                <a:gd name="T9" fmla="*/ 48 h 101"/>
                <a:gd name="T10" fmla="*/ 944 w 975"/>
                <a:gd name="T11" fmla="*/ 48 h 10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75" h="101">
                  <a:moveTo>
                    <a:pt x="975" y="48"/>
                  </a:moveTo>
                  <a:lnTo>
                    <a:pt x="975" y="0"/>
                  </a:lnTo>
                  <a:lnTo>
                    <a:pt x="0" y="24"/>
                  </a:lnTo>
                  <a:lnTo>
                    <a:pt x="0" y="101"/>
                  </a:lnTo>
                  <a:lnTo>
                    <a:pt x="975" y="48"/>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FFFFFF"/>
                </a:solidFill>
                <a:latin typeface="Comic Sans MS" charset="0"/>
                <a:ea typeface="ＭＳ Ｐゴシック" charset="0"/>
                <a:cs typeface="ＭＳ Ｐゴシック" charset="0"/>
              </a:endParaRPr>
            </a:p>
          </p:txBody>
        </p:sp>
        <p:sp>
          <p:nvSpPr>
            <p:cNvPr id="11" name="Freeform 9"/>
            <p:cNvSpPr>
              <a:spLocks/>
            </p:cNvSpPr>
            <p:nvPr/>
          </p:nvSpPr>
          <p:spPr bwMode="hidden">
            <a:xfrm>
              <a:off x="3619" y="3815"/>
              <a:ext cx="2139" cy="198"/>
            </a:xfrm>
            <a:custGeom>
              <a:avLst/>
              <a:gdLst>
                <a:gd name="T0" fmla="*/ 2079 w 2141"/>
                <a:gd name="T1" fmla="*/ 0 h 198"/>
                <a:gd name="T2" fmla="*/ 0 w 2141"/>
                <a:gd name="T3" fmla="*/ 156 h 198"/>
                <a:gd name="T4" fmla="*/ 0 w 2141"/>
                <a:gd name="T5" fmla="*/ 198 h 198"/>
                <a:gd name="T6" fmla="*/ 2079 w 2141"/>
                <a:gd name="T7" fmla="*/ 0 h 198"/>
                <a:gd name="T8" fmla="*/ 2079 w 2141"/>
                <a:gd name="T9" fmla="*/ 0 h 1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41" h="198">
                  <a:moveTo>
                    <a:pt x="2141" y="0"/>
                  </a:moveTo>
                  <a:lnTo>
                    <a:pt x="0" y="156"/>
                  </a:lnTo>
                  <a:lnTo>
                    <a:pt x="0" y="198"/>
                  </a:lnTo>
                  <a:lnTo>
                    <a:pt x="2141" y="0"/>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FFFFFF"/>
                </a:solidFill>
                <a:latin typeface="Comic Sans MS" charset="0"/>
                <a:ea typeface="ＭＳ Ｐゴシック" charset="0"/>
                <a:cs typeface="ＭＳ Ｐゴシック" charset="0"/>
              </a:endParaRPr>
            </a:p>
          </p:txBody>
        </p:sp>
        <p:sp>
          <p:nvSpPr>
            <p:cNvPr id="12" name="Freeform 10"/>
            <p:cNvSpPr>
              <a:spLocks/>
            </p:cNvSpPr>
            <p:nvPr/>
          </p:nvSpPr>
          <p:spPr bwMode="hidden">
            <a:xfrm>
              <a:off x="0" y="3971"/>
              <a:ext cx="3619" cy="348"/>
            </a:xfrm>
            <a:custGeom>
              <a:avLst/>
              <a:gdLst>
                <a:gd name="T0" fmla="*/ 0 w 3623"/>
                <a:gd name="T1" fmla="*/ 348 h 348"/>
                <a:gd name="T2" fmla="*/ 311 w 3623"/>
                <a:gd name="T3" fmla="*/ 348 h 348"/>
                <a:gd name="T4" fmla="*/ 3623 w 3623"/>
                <a:gd name="T5" fmla="*/ 42 h 348"/>
                <a:gd name="T6" fmla="*/ 3623 w 3623"/>
                <a:gd name="T7" fmla="*/ 0 h 348"/>
                <a:gd name="T8" fmla="*/ 0 w 3623"/>
                <a:gd name="T9" fmla="*/ 264 h 348"/>
                <a:gd name="T10" fmla="*/ 0 w 3623"/>
                <a:gd name="T11" fmla="*/ 348 h 348"/>
                <a:gd name="T12" fmla="*/ 0 w 3623"/>
                <a:gd name="T13" fmla="*/ 348 h 348"/>
              </a:gdLst>
              <a:ahLst/>
              <a:cxnLst>
                <a:cxn ang="0">
                  <a:pos x="T0" y="T1"/>
                </a:cxn>
                <a:cxn ang="0">
                  <a:pos x="T2" y="T3"/>
                </a:cxn>
                <a:cxn ang="0">
                  <a:pos x="T4" y="T5"/>
                </a:cxn>
                <a:cxn ang="0">
                  <a:pos x="T6" y="T7"/>
                </a:cxn>
                <a:cxn ang="0">
                  <a:pos x="T8" y="T9"/>
                </a:cxn>
                <a:cxn ang="0">
                  <a:pos x="T10" y="T11"/>
                </a:cxn>
                <a:cxn ang="0">
                  <a:pos x="T12" y="T13"/>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a:noFill/>
            </a:ln>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13" name="Freeform 11"/>
            <p:cNvSpPr>
              <a:spLocks/>
            </p:cNvSpPr>
            <p:nvPr/>
          </p:nvSpPr>
          <p:spPr bwMode="hidden">
            <a:xfrm>
              <a:off x="2097" y="4043"/>
              <a:ext cx="2514" cy="276"/>
            </a:xfrm>
            <a:custGeom>
              <a:avLst/>
              <a:gdLst>
                <a:gd name="T0" fmla="*/ 2091 w 2517"/>
                <a:gd name="T1" fmla="*/ 276 h 276"/>
                <a:gd name="T2" fmla="*/ 2424 w 2517"/>
                <a:gd name="T3" fmla="*/ 204 h 276"/>
                <a:gd name="T4" fmla="*/ 2167 w 2517"/>
                <a:gd name="T5" fmla="*/ 0 h 276"/>
                <a:gd name="T6" fmla="*/ 0 w 2517"/>
                <a:gd name="T7" fmla="*/ 276 h 276"/>
                <a:gd name="T8" fmla="*/ 2091 w 2517"/>
                <a:gd name="T9" fmla="*/ 276 h 276"/>
                <a:gd name="T10" fmla="*/ 2091 w 2517"/>
                <a:gd name="T11" fmla="*/ 276 h 27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7" h="276">
                  <a:moveTo>
                    <a:pt x="2182" y="276"/>
                  </a:moveTo>
                  <a:lnTo>
                    <a:pt x="2517" y="204"/>
                  </a:lnTo>
                  <a:lnTo>
                    <a:pt x="2260" y="0"/>
                  </a:lnTo>
                  <a:lnTo>
                    <a:pt x="0" y="276"/>
                  </a:lnTo>
                  <a:lnTo>
                    <a:pt x="2182" y="276"/>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FFFFFF"/>
                </a:solidFill>
                <a:latin typeface="Comic Sans MS" charset="0"/>
                <a:ea typeface="ＭＳ Ｐゴシック" charset="0"/>
                <a:cs typeface="ＭＳ Ｐゴシック" charset="0"/>
              </a:endParaRPr>
            </a:p>
          </p:txBody>
        </p:sp>
        <p:sp>
          <p:nvSpPr>
            <p:cNvPr id="14" name="Freeform 12"/>
            <p:cNvSpPr>
              <a:spLocks/>
            </p:cNvSpPr>
            <p:nvPr/>
          </p:nvSpPr>
          <p:spPr bwMode="hidden">
            <a:xfrm>
              <a:off x="4354" y="3869"/>
              <a:ext cx="1404" cy="378"/>
            </a:xfrm>
            <a:custGeom>
              <a:avLst/>
              <a:gdLst>
                <a:gd name="T0" fmla="*/ 1405 w 1405"/>
                <a:gd name="T1" fmla="*/ 126 h 378"/>
                <a:gd name="T2" fmla="*/ 1405 w 1405"/>
                <a:gd name="T3" fmla="*/ 0 h 378"/>
                <a:gd name="T4" fmla="*/ 0 w 1405"/>
                <a:gd name="T5" fmla="*/ 174 h 378"/>
                <a:gd name="T6" fmla="*/ 257 w 1405"/>
                <a:gd name="T7" fmla="*/ 378 h 378"/>
                <a:gd name="T8" fmla="*/ 1405 w 1405"/>
                <a:gd name="T9" fmla="*/ 126 h 378"/>
                <a:gd name="T10" fmla="*/ 1405 w 1405"/>
                <a:gd name="T11" fmla="*/ 126 h 378"/>
              </a:gdLst>
              <a:ahLst/>
              <a:cxnLst>
                <a:cxn ang="0">
                  <a:pos x="T0" y="T1"/>
                </a:cxn>
                <a:cxn ang="0">
                  <a:pos x="T2" y="T3"/>
                </a:cxn>
                <a:cxn ang="0">
                  <a:pos x="T4" y="T5"/>
                </a:cxn>
                <a:cxn ang="0">
                  <a:pos x="T6" y="T7"/>
                </a:cxn>
                <a:cxn ang="0">
                  <a:pos x="T8" y="T9"/>
                </a:cxn>
                <a:cxn ang="0">
                  <a:pos x="T10" y="T11"/>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a:noFill/>
            </a:ln>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15" name="Freeform 13"/>
            <p:cNvSpPr>
              <a:spLocks/>
            </p:cNvSpPr>
            <p:nvPr/>
          </p:nvSpPr>
          <p:spPr bwMode="hidden">
            <a:xfrm>
              <a:off x="5030" y="3151"/>
              <a:ext cx="728" cy="240"/>
            </a:xfrm>
            <a:custGeom>
              <a:avLst/>
              <a:gdLst>
                <a:gd name="T0" fmla="*/ 698 w 729"/>
                <a:gd name="T1" fmla="*/ 240 h 240"/>
                <a:gd name="T2" fmla="*/ 0 w 729"/>
                <a:gd name="T3" fmla="*/ 0 h 240"/>
                <a:gd name="T4" fmla="*/ 0 w 729"/>
                <a:gd name="T5" fmla="*/ 6 h 240"/>
                <a:gd name="T6" fmla="*/ 698 w 729"/>
                <a:gd name="T7" fmla="*/ 240 h 240"/>
                <a:gd name="T8" fmla="*/ 698 w 729"/>
                <a:gd name="T9" fmla="*/ 240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9" h="240">
                  <a:moveTo>
                    <a:pt x="729" y="240"/>
                  </a:moveTo>
                  <a:lnTo>
                    <a:pt x="0" y="0"/>
                  </a:lnTo>
                  <a:lnTo>
                    <a:pt x="0" y="6"/>
                  </a:lnTo>
                  <a:lnTo>
                    <a:pt x="729" y="240"/>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FFFFFF"/>
                </a:solidFill>
                <a:latin typeface="Comic Sans MS" charset="0"/>
                <a:ea typeface="ＭＳ Ｐゴシック" charset="0"/>
                <a:cs typeface="ＭＳ Ｐゴシック" charset="0"/>
              </a:endParaRPr>
            </a:p>
          </p:txBody>
        </p:sp>
        <p:sp>
          <p:nvSpPr>
            <p:cNvPr id="16" name="Freeform 14"/>
            <p:cNvSpPr>
              <a:spLocks/>
            </p:cNvSpPr>
            <p:nvPr/>
          </p:nvSpPr>
          <p:spPr bwMode="hidden">
            <a:xfrm>
              <a:off x="0" y="1486"/>
              <a:ext cx="5030" cy="1671"/>
            </a:xfrm>
            <a:custGeom>
              <a:avLst/>
              <a:gdLst>
                <a:gd name="T0" fmla="*/ 0 w 5035"/>
                <a:gd name="T1" fmla="*/ 72 h 1672"/>
                <a:gd name="T2" fmla="*/ 5035 w 5035"/>
                <a:gd name="T3" fmla="*/ 1672 h 1672"/>
                <a:gd name="T4" fmla="*/ 5035 w 5035"/>
                <a:gd name="T5" fmla="*/ 1666 h 1672"/>
                <a:gd name="T6" fmla="*/ 0 w 5035"/>
                <a:gd name="T7" fmla="*/ 0 h 1672"/>
                <a:gd name="T8" fmla="*/ 0 w 5035"/>
                <a:gd name="T9" fmla="*/ 72 h 1672"/>
                <a:gd name="T10" fmla="*/ 0 w 5035"/>
                <a:gd name="T11" fmla="*/ 72 h 1672"/>
              </a:gdLst>
              <a:ahLst/>
              <a:cxnLst>
                <a:cxn ang="0">
                  <a:pos x="T0" y="T1"/>
                </a:cxn>
                <a:cxn ang="0">
                  <a:pos x="T2" y="T3"/>
                </a:cxn>
                <a:cxn ang="0">
                  <a:pos x="T4" y="T5"/>
                </a:cxn>
                <a:cxn ang="0">
                  <a:pos x="T6" y="T7"/>
                </a:cxn>
                <a:cxn ang="0">
                  <a:pos x="T8" y="T9"/>
                </a:cxn>
                <a:cxn ang="0">
                  <a:pos x="T10" y="T11"/>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a:noFill/>
            </a:ln>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17" name="Freeform 15"/>
            <p:cNvSpPr>
              <a:spLocks/>
            </p:cNvSpPr>
            <p:nvPr/>
          </p:nvSpPr>
          <p:spPr bwMode="hidden">
            <a:xfrm>
              <a:off x="5030" y="3049"/>
              <a:ext cx="728" cy="318"/>
            </a:xfrm>
            <a:custGeom>
              <a:avLst/>
              <a:gdLst>
                <a:gd name="T0" fmla="*/ 698 w 729"/>
                <a:gd name="T1" fmla="*/ 318 h 318"/>
                <a:gd name="T2" fmla="*/ 698 w 729"/>
                <a:gd name="T3" fmla="*/ 312 h 318"/>
                <a:gd name="T4" fmla="*/ 0 w 729"/>
                <a:gd name="T5" fmla="*/ 0 h 318"/>
                <a:gd name="T6" fmla="*/ 0 w 729"/>
                <a:gd name="T7" fmla="*/ 54 h 318"/>
                <a:gd name="T8" fmla="*/ 698 w 729"/>
                <a:gd name="T9" fmla="*/ 318 h 318"/>
                <a:gd name="T10" fmla="*/ 698 w 729"/>
                <a:gd name="T11" fmla="*/ 318 h 3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29" h="318">
                  <a:moveTo>
                    <a:pt x="729" y="318"/>
                  </a:moveTo>
                  <a:lnTo>
                    <a:pt x="729" y="312"/>
                  </a:lnTo>
                  <a:lnTo>
                    <a:pt x="0" y="0"/>
                  </a:lnTo>
                  <a:lnTo>
                    <a:pt x="0" y="54"/>
                  </a:lnTo>
                  <a:lnTo>
                    <a:pt x="729" y="318"/>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FFFFFF"/>
                </a:solidFill>
                <a:latin typeface="Comic Sans MS" charset="0"/>
                <a:ea typeface="ＭＳ Ｐゴシック" charset="0"/>
                <a:cs typeface="ＭＳ Ｐゴシック" charset="0"/>
              </a:endParaRPr>
            </a:p>
          </p:txBody>
        </p:sp>
        <p:sp>
          <p:nvSpPr>
            <p:cNvPr id="18" name="Freeform 16"/>
            <p:cNvSpPr>
              <a:spLocks/>
            </p:cNvSpPr>
            <p:nvPr/>
          </p:nvSpPr>
          <p:spPr bwMode="hidden">
            <a:xfrm>
              <a:off x="0" y="916"/>
              <a:ext cx="5030" cy="2187"/>
            </a:xfrm>
            <a:custGeom>
              <a:avLst/>
              <a:gdLst>
                <a:gd name="T0" fmla="*/ 0 w 5035"/>
                <a:gd name="T1" fmla="*/ 396 h 2188"/>
                <a:gd name="T2" fmla="*/ 5035 w 5035"/>
                <a:gd name="T3" fmla="*/ 2188 h 2188"/>
                <a:gd name="T4" fmla="*/ 5035 w 5035"/>
                <a:gd name="T5" fmla="*/ 2134 h 2188"/>
                <a:gd name="T6" fmla="*/ 0 w 5035"/>
                <a:gd name="T7" fmla="*/ 0 h 2188"/>
                <a:gd name="T8" fmla="*/ 0 w 5035"/>
                <a:gd name="T9" fmla="*/ 396 h 2188"/>
                <a:gd name="T10" fmla="*/ 0 w 5035"/>
                <a:gd name="T11" fmla="*/ 396 h 2188"/>
              </a:gdLst>
              <a:ahLst/>
              <a:cxnLst>
                <a:cxn ang="0">
                  <a:pos x="T0" y="T1"/>
                </a:cxn>
                <a:cxn ang="0">
                  <a:pos x="T2" y="T3"/>
                </a:cxn>
                <a:cxn ang="0">
                  <a:pos x="T4" y="T5"/>
                </a:cxn>
                <a:cxn ang="0">
                  <a:pos x="T6" y="T7"/>
                </a:cxn>
                <a:cxn ang="0">
                  <a:pos x="T8" y="T9"/>
                </a:cxn>
                <a:cxn ang="0">
                  <a:pos x="T10" y="T11"/>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a:noFill/>
            </a:ln>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19" name="Freeform 17"/>
            <p:cNvSpPr>
              <a:spLocks/>
            </p:cNvSpPr>
            <p:nvPr/>
          </p:nvSpPr>
          <p:spPr bwMode="hidden">
            <a:xfrm>
              <a:off x="2294" y="0"/>
              <a:ext cx="3159" cy="2725"/>
            </a:xfrm>
            <a:custGeom>
              <a:avLst/>
              <a:gdLst>
                <a:gd name="T0" fmla="*/ 0 w 3163"/>
                <a:gd name="T1" fmla="*/ 0 h 2727"/>
                <a:gd name="T2" fmla="*/ 3145 w 3163"/>
                <a:gd name="T3" fmla="*/ 2727 h 2727"/>
                <a:gd name="T4" fmla="*/ 3163 w 3163"/>
                <a:gd name="T5" fmla="*/ 2704 h 2727"/>
                <a:gd name="T6" fmla="*/ 102 w 3163"/>
                <a:gd name="T7" fmla="*/ 0 h 2727"/>
                <a:gd name="T8" fmla="*/ 0 w 3163"/>
                <a:gd name="T9" fmla="*/ 0 h 2727"/>
                <a:gd name="T10" fmla="*/ 0 w 3163"/>
                <a:gd name="T11" fmla="*/ 0 h 2727"/>
              </a:gdLst>
              <a:ahLst/>
              <a:cxnLst>
                <a:cxn ang="0">
                  <a:pos x="T0" y="T1"/>
                </a:cxn>
                <a:cxn ang="0">
                  <a:pos x="T2" y="T3"/>
                </a:cxn>
                <a:cxn ang="0">
                  <a:pos x="T4" y="T5"/>
                </a:cxn>
                <a:cxn ang="0">
                  <a:pos x="T6" y="T7"/>
                </a:cxn>
                <a:cxn ang="0">
                  <a:pos x="T8" y="T9"/>
                </a:cxn>
                <a:cxn ang="0">
                  <a:pos x="T10" y="T11"/>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a:noFill/>
            </a:ln>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20" name="Freeform 18"/>
            <p:cNvSpPr>
              <a:spLocks/>
            </p:cNvSpPr>
            <p:nvPr/>
          </p:nvSpPr>
          <p:spPr bwMode="hidden">
            <a:xfrm>
              <a:off x="5435" y="2702"/>
              <a:ext cx="323" cy="299"/>
            </a:xfrm>
            <a:custGeom>
              <a:avLst/>
              <a:gdLst>
                <a:gd name="T0" fmla="*/ 323 w 323"/>
                <a:gd name="T1" fmla="*/ 299 h 299"/>
                <a:gd name="T2" fmla="*/ 323 w 323"/>
                <a:gd name="T3" fmla="*/ 263 h 299"/>
                <a:gd name="T4" fmla="*/ 18 w 323"/>
                <a:gd name="T5" fmla="*/ 0 h 299"/>
                <a:gd name="T6" fmla="*/ 0 w 323"/>
                <a:gd name="T7" fmla="*/ 23 h 299"/>
                <a:gd name="T8" fmla="*/ 323 w 323"/>
                <a:gd name="T9" fmla="*/ 299 h 299"/>
                <a:gd name="T10" fmla="*/ 323 w 323"/>
                <a:gd name="T11" fmla="*/ 299 h 299"/>
              </a:gdLst>
              <a:ahLst/>
              <a:cxnLst>
                <a:cxn ang="0">
                  <a:pos x="T0" y="T1"/>
                </a:cxn>
                <a:cxn ang="0">
                  <a:pos x="T2" y="T3"/>
                </a:cxn>
                <a:cxn ang="0">
                  <a:pos x="T4" y="T5"/>
                </a:cxn>
                <a:cxn ang="0">
                  <a:pos x="T6" y="T7"/>
                </a:cxn>
                <a:cxn ang="0">
                  <a:pos x="T8" y="T9"/>
                </a:cxn>
                <a:cxn ang="0">
                  <a:pos x="T10" y="T11"/>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a:noFill/>
            </a:ln>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21" name="Freeform 19"/>
            <p:cNvSpPr>
              <a:spLocks/>
            </p:cNvSpPr>
            <p:nvPr/>
          </p:nvSpPr>
          <p:spPr bwMode="hidden">
            <a:xfrm>
              <a:off x="5477" y="2588"/>
              <a:ext cx="281" cy="335"/>
            </a:xfrm>
            <a:custGeom>
              <a:avLst/>
              <a:gdLst>
                <a:gd name="T0" fmla="*/ 281 w 281"/>
                <a:gd name="T1" fmla="*/ 335 h 335"/>
                <a:gd name="T2" fmla="*/ 281 w 281"/>
                <a:gd name="T3" fmla="*/ 173 h 335"/>
                <a:gd name="T4" fmla="*/ 96 w 281"/>
                <a:gd name="T5" fmla="*/ 0 h 335"/>
                <a:gd name="T6" fmla="*/ 0 w 281"/>
                <a:gd name="T7" fmla="*/ 90 h 335"/>
                <a:gd name="T8" fmla="*/ 281 w 281"/>
                <a:gd name="T9" fmla="*/ 335 h 335"/>
                <a:gd name="T10" fmla="*/ 281 w 281"/>
                <a:gd name="T11" fmla="*/ 335 h 3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1" h="335">
                  <a:moveTo>
                    <a:pt x="281" y="335"/>
                  </a:moveTo>
                  <a:lnTo>
                    <a:pt x="281" y="173"/>
                  </a:lnTo>
                  <a:lnTo>
                    <a:pt x="96" y="0"/>
                  </a:lnTo>
                  <a:lnTo>
                    <a:pt x="0" y="90"/>
                  </a:lnTo>
                  <a:lnTo>
                    <a:pt x="281" y="335"/>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FFFFFF"/>
                </a:solidFill>
                <a:latin typeface="Comic Sans MS" charset="0"/>
                <a:ea typeface="ＭＳ Ｐゴシック" charset="0"/>
                <a:cs typeface="ＭＳ Ｐゴシック" charset="0"/>
              </a:endParaRPr>
            </a:p>
          </p:txBody>
        </p:sp>
        <p:sp>
          <p:nvSpPr>
            <p:cNvPr id="22" name="Freeform 20"/>
            <p:cNvSpPr>
              <a:spLocks/>
            </p:cNvSpPr>
            <p:nvPr/>
          </p:nvSpPr>
          <p:spPr bwMode="hidden">
            <a:xfrm>
              <a:off x="2454" y="0"/>
              <a:ext cx="3119" cy="2678"/>
            </a:xfrm>
            <a:custGeom>
              <a:avLst/>
              <a:gdLst>
                <a:gd name="T0" fmla="*/ 0 w 3122"/>
                <a:gd name="T1" fmla="*/ 0 h 2680"/>
                <a:gd name="T2" fmla="*/ 3026 w 3122"/>
                <a:gd name="T3" fmla="*/ 2680 h 2680"/>
                <a:gd name="T4" fmla="*/ 3122 w 3122"/>
                <a:gd name="T5" fmla="*/ 2590 h 2680"/>
                <a:gd name="T6" fmla="*/ 383 w 3122"/>
                <a:gd name="T7" fmla="*/ 0 h 2680"/>
                <a:gd name="T8" fmla="*/ 0 w 3122"/>
                <a:gd name="T9" fmla="*/ 0 h 2680"/>
                <a:gd name="T10" fmla="*/ 0 w 3122"/>
                <a:gd name="T11" fmla="*/ 0 h 2680"/>
              </a:gdLst>
              <a:ahLst/>
              <a:cxnLst>
                <a:cxn ang="0">
                  <a:pos x="T0" y="T1"/>
                </a:cxn>
                <a:cxn ang="0">
                  <a:pos x="T2" y="T3"/>
                </a:cxn>
                <a:cxn ang="0">
                  <a:pos x="T4" y="T5"/>
                </a:cxn>
                <a:cxn ang="0">
                  <a:pos x="T6" y="T7"/>
                </a:cxn>
                <a:cxn ang="0">
                  <a:pos x="T8" y="T9"/>
                </a:cxn>
                <a:cxn ang="0">
                  <a:pos x="T10" y="T11"/>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a:noFill/>
            </a:ln>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23" name="Freeform 21"/>
            <p:cNvSpPr>
              <a:spLocks/>
            </p:cNvSpPr>
            <p:nvPr/>
          </p:nvSpPr>
          <p:spPr bwMode="hidden">
            <a:xfrm>
              <a:off x="5626" y="2534"/>
              <a:ext cx="132" cy="132"/>
            </a:xfrm>
            <a:custGeom>
              <a:avLst/>
              <a:gdLst>
                <a:gd name="T0" fmla="*/ 132 w 132"/>
                <a:gd name="T1" fmla="*/ 132 h 132"/>
                <a:gd name="T2" fmla="*/ 0 w 132"/>
                <a:gd name="T3" fmla="*/ 0 h 132"/>
                <a:gd name="T4" fmla="*/ 0 w 132"/>
                <a:gd name="T5" fmla="*/ 0 h 132"/>
                <a:gd name="T6" fmla="*/ 132 w 132"/>
                <a:gd name="T7" fmla="*/ 132 h 132"/>
                <a:gd name="T8" fmla="*/ 132 w 132"/>
                <a:gd name="T9" fmla="*/ 132 h 1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2" h="132">
                  <a:moveTo>
                    <a:pt x="132" y="132"/>
                  </a:moveTo>
                  <a:lnTo>
                    <a:pt x="0" y="0"/>
                  </a:lnTo>
                  <a:lnTo>
                    <a:pt x="132" y="132"/>
                  </a:lnTo>
                  <a:close/>
                </a:path>
              </a:pathLst>
            </a:custGeom>
            <a:solidFill>
              <a:srgbClr val="FF999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FFFFFF"/>
                </a:solidFill>
                <a:latin typeface="Comic Sans MS" charset="0"/>
                <a:ea typeface="ＭＳ Ｐゴシック" charset="0"/>
                <a:cs typeface="ＭＳ Ｐゴシック" charset="0"/>
              </a:endParaRPr>
            </a:p>
          </p:txBody>
        </p:sp>
        <p:sp>
          <p:nvSpPr>
            <p:cNvPr id="24" name="Freeform 22"/>
            <p:cNvSpPr>
              <a:spLocks/>
            </p:cNvSpPr>
            <p:nvPr/>
          </p:nvSpPr>
          <p:spPr bwMode="hidden">
            <a:xfrm>
              <a:off x="3112" y="0"/>
              <a:ext cx="2514" cy="2534"/>
            </a:xfrm>
            <a:custGeom>
              <a:avLst/>
              <a:gdLst>
                <a:gd name="T0" fmla="*/ 0 w 2517"/>
                <a:gd name="T1" fmla="*/ 0 h 2536"/>
                <a:gd name="T2" fmla="*/ 2517 w 2517"/>
                <a:gd name="T3" fmla="*/ 2536 h 2536"/>
                <a:gd name="T4" fmla="*/ 2517 w 2517"/>
                <a:gd name="T5" fmla="*/ 2536 h 2536"/>
                <a:gd name="T6" fmla="*/ 66 w 2517"/>
                <a:gd name="T7" fmla="*/ 0 h 2536"/>
                <a:gd name="T8" fmla="*/ 0 w 2517"/>
                <a:gd name="T9" fmla="*/ 0 h 2536"/>
                <a:gd name="T10" fmla="*/ 0 w 2517"/>
                <a:gd name="T11" fmla="*/ 0 h 2536"/>
              </a:gdLst>
              <a:ahLst/>
              <a:cxnLst>
                <a:cxn ang="0">
                  <a:pos x="T0" y="T1"/>
                </a:cxn>
                <a:cxn ang="0">
                  <a:pos x="T2" y="T3"/>
                </a:cxn>
                <a:cxn ang="0">
                  <a:pos x="T4" y="T5"/>
                </a:cxn>
                <a:cxn ang="0">
                  <a:pos x="T6" y="T7"/>
                </a:cxn>
                <a:cxn ang="0">
                  <a:pos x="T8" y="T9"/>
                </a:cxn>
                <a:cxn ang="0">
                  <a:pos x="T10" y="T11"/>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a:noFill/>
            </a:ln>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25" name="Freeform 23"/>
            <p:cNvSpPr>
              <a:spLocks/>
            </p:cNvSpPr>
            <p:nvPr/>
          </p:nvSpPr>
          <p:spPr bwMode="hidden">
            <a:xfrm>
              <a:off x="3488" y="0"/>
              <a:ext cx="2198" cy="2480"/>
            </a:xfrm>
            <a:custGeom>
              <a:avLst/>
              <a:gdLst>
                <a:gd name="T0" fmla="*/ 0 w 2200"/>
                <a:gd name="T1" fmla="*/ 0 h 2482"/>
                <a:gd name="T2" fmla="*/ 2188 w 2200"/>
                <a:gd name="T3" fmla="*/ 2482 h 2482"/>
                <a:gd name="T4" fmla="*/ 2200 w 2200"/>
                <a:gd name="T5" fmla="*/ 2476 h 2482"/>
                <a:gd name="T6" fmla="*/ 317 w 2200"/>
                <a:gd name="T7" fmla="*/ 0 h 2482"/>
                <a:gd name="T8" fmla="*/ 0 w 2200"/>
                <a:gd name="T9" fmla="*/ 0 h 2482"/>
                <a:gd name="T10" fmla="*/ 0 w 2200"/>
                <a:gd name="T11" fmla="*/ 0 h 2482"/>
              </a:gdLst>
              <a:ahLst/>
              <a:cxnLst>
                <a:cxn ang="0">
                  <a:pos x="T0" y="T1"/>
                </a:cxn>
                <a:cxn ang="0">
                  <a:pos x="T2" y="T3"/>
                </a:cxn>
                <a:cxn ang="0">
                  <a:pos x="T4" y="T5"/>
                </a:cxn>
                <a:cxn ang="0">
                  <a:pos x="T6" y="T7"/>
                </a:cxn>
                <a:cxn ang="0">
                  <a:pos x="T8" y="T9"/>
                </a:cxn>
                <a:cxn ang="0">
                  <a:pos x="T10" y="T11"/>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a:noFill/>
            </a:ln>
            <a:effectLst/>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26" name="Freeform 24"/>
            <p:cNvSpPr>
              <a:spLocks/>
            </p:cNvSpPr>
            <p:nvPr/>
          </p:nvSpPr>
          <p:spPr bwMode="hidden">
            <a:xfrm>
              <a:off x="5674" y="2474"/>
              <a:ext cx="84" cy="96"/>
            </a:xfrm>
            <a:custGeom>
              <a:avLst/>
              <a:gdLst>
                <a:gd name="T0" fmla="*/ 84 w 84"/>
                <a:gd name="T1" fmla="*/ 96 h 96"/>
                <a:gd name="T2" fmla="*/ 84 w 84"/>
                <a:gd name="T3" fmla="*/ 90 h 96"/>
                <a:gd name="T4" fmla="*/ 12 w 84"/>
                <a:gd name="T5" fmla="*/ 0 h 96"/>
                <a:gd name="T6" fmla="*/ 0 w 84"/>
                <a:gd name="T7" fmla="*/ 6 h 96"/>
                <a:gd name="T8" fmla="*/ 84 w 84"/>
                <a:gd name="T9" fmla="*/ 96 h 96"/>
                <a:gd name="T10" fmla="*/ 84 w 84"/>
                <a:gd name="T11" fmla="*/ 96 h 96"/>
              </a:gdLst>
              <a:ahLst/>
              <a:cxnLst>
                <a:cxn ang="0">
                  <a:pos x="T0" y="T1"/>
                </a:cxn>
                <a:cxn ang="0">
                  <a:pos x="T2" y="T3"/>
                </a:cxn>
                <a:cxn ang="0">
                  <a:pos x="T4" y="T5"/>
                </a:cxn>
                <a:cxn ang="0">
                  <a:pos x="T6" y="T7"/>
                </a:cxn>
                <a:cxn ang="0">
                  <a:pos x="T8" y="T9"/>
                </a:cxn>
                <a:cxn ang="0">
                  <a:pos x="T10" y="T11"/>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a:noFill/>
            </a:ln>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27" name="Freeform 25"/>
            <p:cNvSpPr>
              <a:spLocks/>
            </p:cNvSpPr>
            <p:nvPr/>
          </p:nvSpPr>
          <p:spPr bwMode="hidden">
            <a:xfrm>
              <a:off x="5603" y="850"/>
              <a:ext cx="155" cy="516"/>
            </a:xfrm>
            <a:custGeom>
              <a:avLst/>
              <a:gdLst>
                <a:gd name="T0" fmla="*/ 155 w 155"/>
                <a:gd name="T1" fmla="*/ 516 h 516"/>
                <a:gd name="T2" fmla="*/ 155 w 155"/>
                <a:gd name="T3" fmla="*/ 204 h 516"/>
                <a:gd name="T4" fmla="*/ 77 w 155"/>
                <a:gd name="T5" fmla="*/ 0 h 516"/>
                <a:gd name="T6" fmla="*/ 0 w 155"/>
                <a:gd name="T7" fmla="*/ 192 h 516"/>
                <a:gd name="T8" fmla="*/ 155 w 155"/>
                <a:gd name="T9" fmla="*/ 516 h 516"/>
                <a:gd name="T10" fmla="*/ 155 w 155"/>
                <a:gd name="T11" fmla="*/ 516 h 5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5" h="516">
                  <a:moveTo>
                    <a:pt x="155" y="516"/>
                  </a:moveTo>
                  <a:lnTo>
                    <a:pt x="155" y="204"/>
                  </a:lnTo>
                  <a:lnTo>
                    <a:pt x="77" y="0"/>
                  </a:lnTo>
                  <a:lnTo>
                    <a:pt x="0" y="192"/>
                  </a:lnTo>
                  <a:lnTo>
                    <a:pt x="155" y="516"/>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FFFFFF"/>
                </a:solidFill>
                <a:latin typeface="Comic Sans MS" charset="0"/>
                <a:ea typeface="ＭＳ Ｐゴシック" charset="0"/>
                <a:cs typeface="ＭＳ Ｐゴシック" charset="0"/>
              </a:endParaRPr>
            </a:p>
          </p:txBody>
        </p:sp>
        <p:sp>
          <p:nvSpPr>
            <p:cNvPr id="28" name="Freeform 26"/>
            <p:cNvSpPr>
              <a:spLocks/>
            </p:cNvSpPr>
            <p:nvPr/>
          </p:nvSpPr>
          <p:spPr bwMode="hidden">
            <a:xfrm>
              <a:off x="5107" y="0"/>
              <a:ext cx="573" cy="1042"/>
            </a:xfrm>
            <a:custGeom>
              <a:avLst/>
              <a:gdLst>
                <a:gd name="T0" fmla="*/ 0 w 574"/>
                <a:gd name="T1" fmla="*/ 0 h 1043"/>
                <a:gd name="T2" fmla="*/ 497 w 574"/>
                <a:gd name="T3" fmla="*/ 1043 h 1043"/>
                <a:gd name="T4" fmla="*/ 574 w 574"/>
                <a:gd name="T5" fmla="*/ 851 h 1043"/>
                <a:gd name="T6" fmla="*/ 251 w 574"/>
                <a:gd name="T7" fmla="*/ 0 h 1043"/>
                <a:gd name="T8" fmla="*/ 0 w 574"/>
                <a:gd name="T9" fmla="*/ 0 h 1043"/>
                <a:gd name="T10" fmla="*/ 0 w 574"/>
                <a:gd name="T11" fmla="*/ 0 h 1043"/>
              </a:gdLst>
              <a:ahLst/>
              <a:cxnLst>
                <a:cxn ang="0">
                  <a:pos x="T0" y="T1"/>
                </a:cxn>
                <a:cxn ang="0">
                  <a:pos x="T2" y="T3"/>
                </a:cxn>
                <a:cxn ang="0">
                  <a:pos x="T4" y="T5"/>
                </a:cxn>
                <a:cxn ang="0">
                  <a:pos x="T6" y="T7"/>
                </a:cxn>
                <a:cxn ang="0">
                  <a:pos x="T8" y="T9"/>
                </a:cxn>
                <a:cxn ang="0">
                  <a:pos x="T10" y="T11"/>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a:noFill/>
            </a:ln>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29" name="Freeform 27"/>
            <p:cNvSpPr>
              <a:spLocks/>
            </p:cNvSpPr>
            <p:nvPr/>
          </p:nvSpPr>
          <p:spPr bwMode="hidden">
            <a:xfrm>
              <a:off x="5411" y="0"/>
              <a:ext cx="341" cy="796"/>
            </a:xfrm>
            <a:custGeom>
              <a:avLst/>
              <a:gdLst>
                <a:gd name="T0" fmla="*/ 144 w 341"/>
                <a:gd name="T1" fmla="*/ 0 h 797"/>
                <a:gd name="T2" fmla="*/ 0 w 341"/>
                <a:gd name="T3" fmla="*/ 0 h 797"/>
                <a:gd name="T4" fmla="*/ 287 w 341"/>
                <a:gd name="T5" fmla="*/ 797 h 797"/>
                <a:gd name="T6" fmla="*/ 341 w 341"/>
                <a:gd name="T7" fmla="*/ 653 h 797"/>
                <a:gd name="T8" fmla="*/ 144 w 341"/>
                <a:gd name="T9" fmla="*/ 0 h 797"/>
                <a:gd name="T10" fmla="*/ 144 w 341"/>
                <a:gd name="T11" fmla="*/ 0 h 797"/>
              </a:gdLst>
              <a:ahLst/>
              <a:cxnLst>
                <a:cxn ang="0">
                  <a:pos x="T0" y="T1"/>
                </a:cxn>
                <a:cxn ang="0">
                  <a:pos x="T2" y="T3"/>
                </a:cxn>
                <a:cxn ang="0">
                  <a:pos x="T4" y="T5"/>
                </a:cxn>
                <a:cxn ang="0">
                  <a:pos x="T6" y="T7"/>
                </a:cxn>
                <a:cxn ang="0">
                  <a:pos x="T8" y="T9"/>
                </a:cxn>
                <a:cxn ang="0">
                  <a:pos x="T10" y="T11"/>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a:noFill/>
            </a:ln>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30" name="Freeform 28"/>
            <p:cNvSpPr>
              <a:spLocks/>
            </p:cNvSpPr>
            <p:nvPr/>
          </p:nvSpPr>
          <p:spPr bwMode="hidden">
            <a:xfrm>
              <a:off x="5698" y="653"/>
              <a:ext cx="60" cy="311"/>
            </a:xfrm>
            <a:custGeom>
              <a:avLst/>
              <a:gdLst>
                <a:gd name="T0" fmla="*/ 0 w 60"/>
                <a:gd name="T1" fmla="*/ 144 h 312"/>
                <a:gd name="T2" fmla="*/ 60 w 60"/>
                <a:gd name="T3" fmla="*/ 281 h 312"/>
                <a:gd name="T4" fmla="*/ 60 w 60"/>
                <a:gd name="T5" fmla="*/ 6 h 312"/>
                <a:gd name="T6" fmla="*/ 54 w 60"/>
                <a:gd name="T7" fmla="*/ 0 h 312"/>
                <a:gd name="T8" fmla="*/ 0 w 60"/>
                <a:gd name="T9" fmla="*/ 144 h 312"/>
                <a:gd name="T10" fmla="*/ 0 w 60"/>
                <a:gd name="T11" fmla="*/ 144 h 3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 h="312">
                  <a:moveTo>
                    <a:pt x="0" y="144"/>
                  </a:moveTo>
                  <a:lnTo>
                    <a:pt x="60" y="312"/>
                  </a:lnTo>
                  <a:lnTo>
                    <a:pt x="60" y="6"/>
                  </a:lnTo>
                  <a:lnTo>
                    <a:pt x="54" y="0"/>
                  </a:lnTo>
                  <a:lnTo>
                    <a:pt x="0" y="144"/>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FFFFFF"/>
                </a:solidFill>
                <a:latin typeface="Comic Sans MS" charset="0"/>
                <a:ea typeface="ＭＳ Ｐゴシック" charset="0"/>
                <a:cs typeface="ＭＳ Ｐゴシック" charset="0"/>
              </a:endParaRPr>
            </a:p>
          </p:txBody>
        </p:sp>
        <p:sp>
          <p:nvSpPr>
            <p:cNvPr id="31" name="Freeform 29"/>
            <p:cNvSpPr>
              <a:spLocks/>
            </p:cNvSpPr>
            <p:nvPr/>
          </p:nvSpPr>
          <p:spPr bwMode="hidden">
            <a:xfrm>
              <a:off x="2" y="1601"/>
              <a:ext cx="5752" cy="1864"/>
            </a:xfrm>
            <a:custGeom>
              <a:avLst/>
              <a:gdLst>
                <a:gd name="T0" fmla="*/ 0 w 5740"/>
                <a:gd name="T1" fmla="*/ 371 h 1864"/>
                <a:gd name="T2" fmla="*/ 5740 w 5740"/>
                <a:gd name="T3" fmla="*/ 1864 h 1864"/>
                <a:gd name="T4" fmla="*/ 5740 w 5740"/>
                <a:gd name="T5" fmla="*/ 1834 h 1864"/>
                <a:gd name="T6" fmla="*/ 0 w 5740"/>
                <a:gd name="T7" fmla="*/ 0 h 1864"/>
                <a:gd name="T8" fmla="*/ 0 w 5740"/>
                <a:gd name="T9" fmla="*/ 371 h 1864"/>
                <a:gd name="T10" fmla="*/ 0 w 5740"/>
                <a:gd name="T11" fmla="*/ 371 h 1864"/>
              </a:gdLst>
              <a:ahLst/>
              <a:cxnLst>
                <a:cxn ang="0">
                  <a:pos x="T0" y="T1"/>
                </a:cxn>
                <a:cxn ang="0">
                  <a:pos x="T2" y="T3"/>
                </a:cxn>
                <a:cxn ang="0">
                  <a:pos x="T4" y="T5"/>
                </a:cxn>
                <a:cxn ang="0">
                  <a:pos x="T6" y="T7"/>
                </a:cxn>
                <a:cxn ang="0">
                  <a:pos x="T8" y="T9"/>
                </a:cxn>
                <a:cxn ang="0">
                  <a:pos x="T10" y="T1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a:noFill/>
            </a:ln>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32" name="Freeform 30"/>
            <p:cNvSpPr>
              <a:spLocks/>
            </p:cNvSpPr>
            <p:nvPr/>
          </p:nvSpPr>
          <p:spPr bwMode="hidden">
            <a:xfrm>
              <a:off x="5754" y="3483"/>
              <a:ext cx="6" cy="6"/>
            </a:xfrm>
            <a:custGeom>
              <a:avLst/>
              <a:gdLst>
                <a:gd name="T0" fmla="*/ 6 w 6"/>
                <a:gd name="T1" fmla="*/ 6 h 6"/>
                <a:gd name="T2" fmla="*/ 0 w 6"/>
                <a:gd name="T3" fmla="*/ 0 h 6"/>
                <a:gd name="T4" fmla="*/ 0 w 6"/>
                <a:gd name="T5" fmla="*/ 6 h 6"/>
                <a:gd name="T6" fmla="*/ 6 w 6"/>
                <a:gd name="T7" fmla="*/ 6 h 6"/>
                <a:gd name="T8" fmla="*/ 6 w 6"/>
                <a:gd name="T9" fmla="*/ 6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6">
                  <a:moveTo>
                    <a:pt x="6" y="6"/>
                  </a:moveTo>
                  <a:lnTo>
                    <a:pt x="0" y="0"/>
                  </a:lnTo>
                  <a:lnTo>
                    <a:pt x="0" y="6"/>
                  </a:lnTo>
                  <a:lnTo>
                    <a:pt x="6" y="6"/>
                  </a:lnTo>
                  <a:close/>
                </a:path>
              </a:pathLst>
            </a:custGeom>
            <a:solidFill>
              <a:srgbClr val="18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FFFFFF"/>
                </a:solidFill>
                <a:latin typeface="Comic Sans MS" charset="0"/>
                <a:ea typeface="ＭＳ Ｐゴシック" charset="0"/>
                <a:cs typeface="ＭＳ Ｐゴシック" charset="0"/>
              </a:endParaRPr>
            </a:p>
          </p:txBody>
        </p:sp>
        <p:sp>
          <p:nvSpPr>
            <p:cNvPr id="33" name="Freeform 31"/>
            <p:cNvSpPr>
              <a:spLocks/>
            </p:cNvSpPr>
            <p:nvPr/>
          </p:nvSpPr>
          <p:spPr bwMode="hidden">
            <a:xfrm>
              <a:off x="2" y="2152"/>
              <a:ext cx="5752" cy="1337"/>
            </a:xfrm>
            <a:custGeom>
              <a:avLst/>
              <a:gdLst>
                <a:gd name="T0" fmla="*/ 0 w 5740"/>
                <a:gd name="T1" fmla="*/ 366 h 1337"/>
                <a:gd name="T2" fmla="*/ 5740 w 5740"/>
                <a:gd name="T3" fmla="*/ 1337 h 1337"/>
                <a:gd name="T4" fmla="*/ 5740 w 5740"/>
                <a:gd name="T5" fmla="*/ 1331 h 1337"/>
                <a:gd name="T6" fmla="*/ 0 w 5740"/>
                <a:gd name="T7" fmla="*/ 0 h 1337"/>
                <a:gd name="T8" fmla="*/ 0 w 5740"/>
                <a:gd name="T9" fmla="*/ 366 h 1337"/>
                <a:gd name="T10" fmla="*/ 0 w 5740"/>
                <a:gd name="T11" fmla="*/ 366 h 1337"/>
              </a:gdLst>
              <a:ahLst/>
              <a:cxnLst>
                <a:cxn ang="0">
                  <a:pos x="T0" y="T1"/>
                </a:cxn>
                <a:cxn ang="0">
                  <a:pos x="T2" y="T3"/>
                </a:cxn>
                <a:cxn ang="0">
                  <a:pos x="T4" y="T5"/>
                </a:cxn>
                <a:cxn ang="0">
                  <a:pos x="T6" y="T7"/>
                </a:cxn>
                <a:cxn ang="0">
                  <a:pos x="T8" y="T9"/>
                </a:cxn>
                <a:cxn ang="0">
                  <a:pos x="T10" y="T11"/>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a:noFill/>
            </a:ln>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34" name="Freeform 32"/>
            <p:cNvSpPr>
              <a:spLocks/>
            </p:cNvSpPr>
            <p:nvPr/>
          </p:nvSpPr>
          <p:spPr bwMode="hidden">
            <a:xfrm>
              <a:off x="2" y="3177"/>
              <a:ext cx="5752" cy="414"/>
            </a:xfrm>
            <a:custGeom>
              <a:avLst/>
              <a:gdLst>
                <a:gd name="T0" fmla="*/ 0 w 5740"/>
                <a:gd name="T1" fmla="*/ 48 h 414"/>
                <a:gd name="T2" fmla="*/ 5740 w 5740"/>
                <a:gd name="T3" fmla="*/ 414 h 414"/>
                <a:gd name="T4" fmla="*/ 5740 w 5740"/>
                <a:gd name="T5" fmla="*/ 402 h 414"/>
                <a:gd name="T6" fmla="*/ 0 w 5740"/>
                <a:gd name="T7" fmla="*/ 0 h 414"/>
                <a:gd name="T8" fmla="*/ 0 w 5740"/>
                <a:gd name="T9" fmla="*/ 48 h 414"/>
                <a:gd name="T10" fmla="*/ 0 w 5740"/>
                <a:gd name="T11" fmla="*/ 48 h 414"/>
              </a:gdLst>
              <a:ahLst/>
              <a:cxnLst>
                <a:cxn ang="0">
                  <a:pos x="T0" y="T1"/>
                </a:cxn>
                <a:cxn ang="0">
                  <a:pos x="T2" y="T3"/>
                </a:cxn>
                <a:cxn ang="0">
                  <a:pos x="T4" y="T5"/>
                </a:cxn>
                <a:cxn ang="0">
                  <a:pos x="T6" y="T7"/>
                </a:cxn>
                <a:cxn ang="0">
                  <a:pos x="T8" y="T9"/>
                </a:cxn>
                <a:cxn ang="0">
                  <a:pos x="T10" y="T11"/>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a:noFill/>
            </a:ln>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35" name="Freeform 33"/>
            <p:cNvSpPr>
              <a:spLocks/>
            </p:cNvSpPr>
            <p:nvPr/>
          </p:nvSpPr>
          <p:spPr bwMode="hidden">
            <a:xfrm>
              <a:off x="1297" y="0"/>
              <a:ext cx="4457" cy="3177"/>
            </a:xfrm>
            <a:custGeom>
              <a:avLst/>
              <a:gdLst>
                <a:gd name="T0" fmla="*/ 0 w 4448"/>
                <a:gd name="T1" fmla="*/ 0 h 3177"/>
                <a:gd name="T2" fmla="*/ 4448 w 4448"/>
                <a:gd name="T3" fmla="*/ 3177 h 3177"/>
                <a:gd name="T4" fmla="*/ 4448 w 4448"/>
                <a:gd name="T5" fmla="*/ 3153 h 3177"/>
                <a:gd name="T6" fmla="*/ 125 w 4448"/>
                <a:gd name="T7" fmla="*/ 0 h 3177"/>
                <a:gd name="T8" fmla="*/ 0 w 4448"/>
                <a:gd name="T9" fmla="*/ 0 h 3177"/>
                <a:gd name="T10" fmla="*/ 0 w 4448"/>
                <a:gd name="T11" fmla="*/ 0 h 3177"/>
              </a:gdLst>
              <a:ahLst/>
              <a:cxnLst>
                <a:cxn ang="0">
                  <a:pos x="T0" y="T1"/>
                </a:cxn>
                <a:cxn ang="0">
                  <a:pos x="T2" y="T3"/>
                </a:cxn>
                <a:cxn ang="0">
                  <a:pos x="T4" y="T5"/>
                </a:cxn>
                <a:cxn ang="0">
                  <a:pos x="T6" y="T7"/>
                </a:cxn>
                <a:cxn ang="0">
                  <a:pos x="T8" y="T9"/>
                </a:cxn>
                <a:cxn ang="0">
                  <a:pos x="T10" y="T11"/>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a:noFill/>
            </a:ln>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36" name="Freeform 34"/>
            <p:cNvSpPr>
              <a:spLocks/>
            </p:cNvSpPr>
            <p:nvPr/>
          </p:nvSpPr>
          <p:spPr bwMode="hidden">
            <a:xfrm>
              <a:off x="3321" y="0"/>
              <a:ext cx="2433" cy="2614"/>
            </a:xfrm>
            <a:custGeom>
              <a:avLst/>
              <a:gdLst>
                <a:gd name="T0" fmla="*/ 0 w 2428"/>
                <a:gd name="T1" fmla="*/ 0 h 2614"/>
                <a:gd name="T2" fmla="*/ 2428 w 2428"/>
                <a:gd name="T3" fmla="*/ 2614 h 2614"/>
                <a:gd name="T4" fmla="*/ 2428 w 2428"/>
                <a:gd name="T5" fmla="*/ 2608 h 2614"/>
                <a:gd name="T6" fmla="*/ 66 w 2428"/>
                <a:gd name="T7" fmla="*/ 0 h 2614"/>
                <a:gd name="T8" fmla="*/ 0 w 2428"/>
                <a:gd name="T9" fmla="*/ 0 h 2614"/>
                <a:gd name="T10" fmla="*/ 0 w 2428"/>
                <a:gd name="T11" fmla="*/ 0 h 2614"/>
              </a:gdLst>
              <a:ahLst/>
              <a:cxnLst>
                <a:cxn ang="0">
                  <a:pos x="T0" y="T1"/>
                </a:cxn>
                <a:cxn ang="0">
                  <a:pos x="T2" y="T3"/>
                </a:cxn>
                <a:cxn ang="0">
                  <a:pos x="T4" y="T5"/>
                </a:cxn>
                <a:cxn ang="0">
                  <a:pos x="T6" y="T7"/>
                </a:cxn>
                <a:cxn ang="0">
                  <a:pos x="T8" y="T9"/>
                </a:cxn>
                <a:cxn ang="0">
                  <a:pos x="T10" y="T11"/>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a:noFill/>
            </a:ln>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37" name="Freeform 35"/>
            <p:cNvSpPr>
              <a:spLocks/>
            </p:cNvSpPr>
            <p:nvPr/>
          </p:nvSpPr>
          <p:spPr bwMode="hidden">
            <a:xfrm>
              <a:off x="3950" y="0"/>
              <a:ext cx="1804" cy="2464"/>
            </a:xfrm>
            <a:custGeom>
              <a:avLst/>
              <a:gdLst>
                <a:gd name="T0" fmla="*/ 485 w 1800"/>
                <a:gd name="T1" fmla="*/ 0 h 2464"/>
                <a:gd name="T2" fmla="*/ 0 w 1800"/>
                <a:gd name="T3" fmla="*/ 0 h 2464"/>
                <a:gd name="T4" fmla="*/ 1800 w 1800"/>
                <a:gd name="T5" fmla="*/ 2464 h 2464"/>
                <a:gd name="T6" fmla="*/ 1800 w 1800"/>
                <a:gd name="T7" fmla="*/ 2248 h 2464"/>
                <a:gd name="T8" fmla="*/ 1794 w 1800"/>
                <a:gd name="T9" fmla="*/ 2248 h 2464"/>
                <a:gd name="T10" fmla="*/ 485 w 1800"/>
                <a:gd name="T11" fmla="*/ 0 h 2464"/>
                <a:gd name="T12" fmla="*/ 485 w 1800"/>
                <a:gd name="T13" fmla="*/ 0 h 2464"/>
              </a:gdLst>
              <a:ahLst/>
              <a:cxnLst>
                <a:cxn ang="0">
                  <a:pos x="T0" y="T1"/>
                </a:cxn>
                <a:cxn ang="0">
                  <a:pos x="T2" y="T3"/>
                </a:cxn>
                <a:cxn ang="0">
                  <a:pos x="T4" y="T5"/>
                </a:cxn>
                <a:cxn ang="0">
                  <a:pos x="T6" y="T7"/>
                </a:cxn>
                <a:cxn ang="0">
                  <a:pos x="T8" y="T9"/>
                </a:cxn>
                <a:cxn ang="0">
                  <a:pos x="T10" y="T11"/>
                </a:cxn>
                <a:cxn ang="0">
                  <a:pos x="T12" y="T13"/>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a:noFill/>
            </a:ln>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38" name="Freeform 36"/>
            <p:cNvSpPr>
              <a:spLocks/>
            </p:cNvSpPr>
            <p:nvPr/>
          </p:nvSpPr>
          <p:spPr bwMode="hidden">
            <a:xfrm>
              <a:off x="4519" y="0"/>
              <a:ext cx="1235" cy="2074"/>
            </a:xfrm>
            <a:custGeom>
              <a:avLst/>
              <a:gdLst>
                <a:gd name="T0" fmla="*/ 0 w 1232"/>
                <a:gd name="T1" fmla="*/ 0 h 2074"/>
                <a:gd name="T2" fmla="*/ 1232 w 1232"/>
                <a:gd name="T3" fmla="*/ 2074 h 2074"/>
                <a:gd name="T4" fmla="*/ 1232 w 1232"/>
                <a:gd name="T5" fmla="*/ 2038 h 2074"/>
                <a:gd name="T6" fmla="*/ 42 w 1232"/>
                <a:gd name="T7" fmla="*/ 0 h 2074"/>
                <a:gd name="T8" fmla="*/ 0 w 1232"/>
                <a:gd name="T9" fmla="*/ 0 h 2074"/>
                <a:gd name="T10" fmla="*/ 0 w 1232"/>
                <a:gd name="T11" fmla="*/ 0 h 2074"/>
              </a:gdLst>
              <a:ahLst/>
              <a:cxnLst>
                <a:cxn ang="0">
                  <a:pos x="T0" y="T1"/>
                </a:cxn>
                <a:cxn ang="0">
                  <a:pos x="T2" y="T3"/>
                </a:cxn>
                <a:cxn ang="0">
                  <a:pos x="T4" y="T5"/>
                </a:cxn>
                <a:cxn ang="0">
                  <a:pos x="T6" y="T7"/>
                </a:cxn>
                <a:cxn ang="0">
                  <a:pos x="T8" y="T9"/>
                </a:cxn>
                <a:cxn ang="0">
                  <a:pos x="T10" y="T11"/>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a:noFill/>
            </a:ln>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39" name="Freeform 37"/>
            <p:cNvSpPr>
              <a:spLocks/>
            </p:cNvSpPr>
            <p:nvPr/>
          </p:nvSpPr>
          <p:spPr bwMode="hidden">
            <a:xfrm>
              <a:off x="4694" y="0"/>
              <a:ext cx="1060" cy="1936"/>
            </a:xfrm>
            <a:custGeom>
              <a:avLst/>
              <a:gdLst>
                <a:gd name="T0" fmla="*/ 0 w 1058"/>
                <a:gd name="T1" fmla="*/ 0 h 1936"/>
                <a:gd name="T2" fmla="*/ 1058 w 1058"/>
                <a:gd name="T3" fmla="*/ 1936 h 1936"/>
                <a:gd name="T4" fmla="*/ 1058 w 1058"/>
                <a:gd name="T5" fmla="*/ 1930 h 1936"/>
                <a:gd name="T6" fmla="*/ 54 w 1058"/>
                <a:gd name="T7" fmla="*/ 0 h 1936"/>
                <a:gd name="T8" fmla="*/ 0 w 1058"/>
                <a:gd name="T9" fmla="*/ 0 h 1936"/>
                <a:gd name="T10" fmla="*/ 0 w 1058"/>
                <a:gd name="T11" fmla="*/ 0 h 1936"/>
              </a:gdLst>
              <a:ahLst/>
              <a:cxnLst>
                <a:cxn ang="0">
                  <a:pos x="T0" y="T1"/>
                </a:cxn>
                <a:cxn ang="0">
                  <a:pos x="T2" y="T3"/>
                </a:cxn>
                <a:cxn ang="0">
                  <a:pos x="T4" y="T5"/>
                </a:cxn>
                <a:cxn ang="0">
                  <a:pos x="T6" y="T7"/>
                </a:cxn>
                <a:cxn ang="0">
                  <a:pos x="T8" y="T9"/>
                </a:cxn>
                <a:cxn ang="0">
                  <a:pos x="T10" y="T11"/>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a:noFill/>
            </a:ln>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40" name="Freeform 38"/>
            <p:cNvSpPr>
              <a:spLocks/>
            </p:cNvSpPr>
            <p:nvPr/>
          </p:nvSpPr>
          <p:spPr bwMode="hidden">
            <a:xfrm>
              <a:off x="4981" y="0"/>
              <a:ext cx="773" cy="1487"/>
            </a:xfrm>
            <a:custGeom>
              <a:avLst/>
              <a:gdLst>
                <a:gd name="T0" fmla="*/ 771 w 771"/>
                <a:gd name="T1" fmla="*/ 1433 h 1487"/>
                <a:gd name="T2" fmla="*/ 42 w 771"/>
                <a:gd name="T3" fmla="*/ 0 h 1487"/>
                <a:gd name="T4" fmla="*/ 0 w 771"/>
                <a:gd name="T5" fmla="*/ 0 h 1487"/>
                <a:gd name="T6" fmla="*/ 771 w 771"/>
                <a:gd name="T7" fmla="*/ 1487 h 1487"/>
                <a:gd name="T8" fmla="*/ 771 w 771"/>
                <a:gd name="T9" fmla="*/ 1433 h 1487"/>
                <a:gd name="T10" fmla="*/ 771 w 771"/>
                <a:gd name="T11" fmla="*/ 1433 h 1487"/>
              </a:gdLst>
              <a:ahLst/>
              <a:cxnLst>
                <a:cxn ang="0">
                  <a:pos x="T0" y="T1"/>
                </a:cxn>
                <a:cxn ang="0">
                  <a:pos x="T2" y="T3"/>
                </a:cxn>
                <a:cxn ang="0">
                  <a:pos x="T4" y="T5"/>
                </a:cxn>
                <a:cxn ang="0">
                  <a:pos x="T6" y="T7"/>
                </a:cxn>
                <a:cxn ang="0">
                  <a:pos x="T8" y="T9"/>
                </a:cxn>
                <a:cxn ang="0">
                  <a:pos x="T10" y="T11"/>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a:noFill/>
            </a:ln>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grpSp>
          <p:nvGrpSpPr>
            <p:cNvPr id="41" name="Group 39"/>
            <p:cNvGrpSpPr>
              <a:grpSpLocks/>
            </p:cNvGrpSpPr>
            <p:nvPr userDrawn="1"/>
          </p:nvGrpSpPr>
          <p:grpSpPr bwMode="auto">
            <a:xfrm>
              <a:off x="0" y="1632"/>
              <a:ext cx="5758" cy="1858"/>
              <a:chOff x="0" y="1632"/>
              <a:chExt cx="5758" cy="1858"/>
            </a:xfrm>
          </p:grpSpPr>
          <p:sp>
            <p:nvSpPr>
              <p:cNvPr id="42" name="Freeform 40"/>
              <p:cNvSpPr>
                <a:spLocks/>
              </p:cNvSpPr>
              <p:nvPr/>
            </p:nvSpPr>
            <p:spPr bwMode="hidden">
              <a:xfrm>
                <a:off x="0" y="1632"/>
                <a:ext cx="3670" cy="1313"/>
              </a:xfrm>
              <a:custGeom>
                <a:avLst/>
                <a:gdLst>
                  <a:gd name="T0" fmla="*/ 0 w 3659"/>
                  <a:gd name="T1" fmla="*/ 0 h 1313"/>
                  <a:gd name="T2" fmla="*/ 0 w 3659"/>
                  <a:gd name="T3" fmla="*/ 366 h 1313"/>
                  <a:gd name="T4" fmla="*/ 3635 w 3659"/>
                  <a:gd name="T5" fmla="*/ 1313 h 1313"/>
                  <a:gd name="T6" fmla="*/ 3647 w 3659"/>
                  <a:gd name="T7" fmla="*/ 1235 h 1313"/>
                  <a:gd name="T8" fmla="*/ 3659 w 3659"/>
                  <a:gd name="T9" fmla="*/ 1163 h 1313"/>
                  <a:gd name="T10" fmla="*/ 0 w 3659"/>
                  <a:gd name="T11" fmla="*/ 0 h 1313"/>
                  <a:gd name="T12" fmla="*/ 0 w 3659"/>
                  <a:gd name="T13" fmla="*/ 0 h 1313"/>
                </a:gdLst>
                <a:ahLst/>
                <a:cxnLst>
                  <a:cxn ang="0">
                    <a:pos x="T0" y="T1"/>
                  </a:cxn>
                  <a:cxn ang="0">
                    <a:pos x="T2" y="T3"/>
                  </a:cxn>
                  <a:cxn ang="0">
                    <a:pos x="T4" y="T5"/>
                  </a:cxn>
                  <a:cxn ang="0">
                    <a:pos x="T6" y="T7"/>
                  </a:cxn>
                  <a:cxn ang="0">
                    <a:pos x="T8" y="T9"/>
                  </a:cxn>
                  <a:cxn ang="0">
                    <a:pos x="T10" y="T11"/>
                  </a:cxn>
                  <a:cxn ang="0">
                    <a:pos x="T12" y="T13"/>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a:noFill/>
              </a:ln>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43" name="Freeform 41"/>
              <p:cNvSpPr>
                <a:spLocks/>
              </p:cNvSpPr>
              <p:nvPr/>
            </p:nvSpPr>
            <p:spPr bwMode="hidden">
              <a:xfrm>
                <a:off x="3646" y="2795"/>
                <a:ext cx="2112" cy="695"/>
              </a:xfrm>
              <a:custGeom>
                <a:avLst/>
                <a:gdLst>
                  <a:gd name="T0" fmla="*/ 2105 w 2105"/>
                  <a:gd name="T1" fmla="*/ 665 h 695"/>
                  <a:gd name="T2" fmla="*/ 24 w 2105"/>
                  <a:gd name="T3" fmla="*/ 0 h 695"/>
                  <a:gd name="T4" fmla="*/ 12 w 2105"/>
                  <a:gd name="T5" fmla="*/ 72 h 695"/>
                  <a:gd name="T6" fmla="*/ 0 w 2105"/>
                  <a:gd name="T7" fmla="*/ 150 h 695"/>
                  <a:gd name="T8" fmla="*/ 2105 w 2105"/>
                  <a:gd name="T9" fmla="*/ 695 h 695"/>
                  <a:gd name="T10" fmla="*/ 2105 w 2105"/>
                  <a:gd name="T11" fmla="*/ 665 h 695"/>
                  <a:gd name="T12" fmla="*/ 2105 w 2105"/>
                  <a:gd name="T13" fmla="*/ 665 h 695"/>
                </a:gdLst>
                <a:ahLst/>
                <a:cxnLst>
                  <a:cxn ang="0">
                    <a:pos x="T0" y="T1"/>
                  </a:cxn>
                  <a:cxn ang="0">
                    <a:pos x="T2" y="T3"/>
                  </a:cxn>
                  <a:cxn ang="0">
                    <a:pos x="T4" y="T5"/>
                  </a:cxn>
                  <a:cxn ang="0">
                    <a:pos x="T6" y="T7"/>
                  </a:cxn>
                  <a:cxn ang="0">
                    <a:pos x="T8" y="T9"/>
                  </a:cxn>
                  <a:cxn ang="0">
                    <a:pos x="T10" y="T11"/>
                  </a:cxn>
                  <a:cxn ang="0">
                    <a:pos x="T12" y="T13"/>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a:noFill/>
              </a:ln>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grpSp>
      </p:grpSp>
      <p:sp>
        <p:nvSpPr>
          <p:cNvPr id="4138" name="Rectangle 42"/>
          <p:cNvSpPr>
            <a:spLocks noGrp="1" noChangeArrowheads="1"/>
          </p:cNvSpPr>
          <p:nvPr>
            <p:ph type="ctrTitle" sz="quarter"/>
          </p:nvPr>
        </p:nvSpPr>
        <p:spPr>
          <a:xfrm>
            <a:off x="457200" y="1600200"/>
            <a:ext cx="8229600" cy="1828800"/>
          </a:xfrm>
        </p:spPr>
        <p:txBody>
          <a:bodyPr/>
          <a:lstStyle>
            <a:lvl1pPr>
              <a:defRPr sz="4800"/>
            </a:lvl1pPr>
          </a:lstStyle>
          <a:p>
            <a:pPr lvl="0"/>
            <a:r>
              <a:rPr lang="en-US" noProof="0"/>
              <a:t>Click to edit Master title style</a:t>
            </a:r>
          </a:p>
        </p:txBody>
      </p:sp>
      <p:sp>
        <p:nvSpPr>
          <p:cNvPr id="4139" name="Rectangle 43"/>
          <p:cNvSpPr>
            <a:spLocks noGrp="1" noChangeArrowheads="1"/>
          </p:cNvSpPr>
          <p:nvPr>
            <p:ph type="subTitle" sz="quarter" idx="1"/>
          </p:nvPr>
        </p:nvSpPr>
        <p:spPr>
          <a:xfrm>
            <a:off x="1371600" y="3886200"/>
            <a:ext cx="6400800" cy="1752600"/>
          </a:xfrm>
        </p:spPr>
        <p:txBody>
          <a:bodyPr/>
          <a:lstStyle>
            <a:lvl1pPr marL="0" indent="0" algn="ctr">
              <a:buFont typeface="Wingdings" charset="0"/>
              <a:buNone/>
              <a:defRPr sz="3600"/>
            </a:lvl1pPr>
          </a:lstStyle>
          <a:p>
            <a:pPr lvl="0"/>
            <a:r>
              <a:rPr lang="en-US" noProof="0"/>
              <a:t>Click to edit Master subtitle style</a:t>
            </a:r>
          </a:p>
        </p:txBody>
      </p:sp>
      <p:sp>
        <p:nvSpPr>
          <p:cNvPr id="44" name="Rectangle 44"/>
          <p:cNvSpPr>
            <a:spLocks noGrp="1" noChangeArrowheads="1"/>
          </p:cNvSpPr>
          <p:nvPr>
            <p:ph type="dt" sz="quarter" idx="10"/>
          </p:nvPr>
        </p:nvSpPr>
        <p:spPr/>
        <p:txBody>
          <a:bodyPr/>
          <a:lstStyle>
            <a:lvl1pPr>
              <a:defRPr>
                <a:latin typeface="Comic Sans MS" charset="0"/>
              </a:defRPr>
            </a:lvl1pPr>
          </a:lstStyle>
          <a:p>
            <a:pPr>
              <a:defRPr/>
            </a:pPr>
            <a:endParaRPr lang="en-US"/>
          </a:p>
        </p:txBody>
      </p:sp>
      <p:sp>
        <p:nvSpPr>
          <p:cNvPr id="45" name="Rectangle 45"/>
          <p:cNvSpPr>
            <a:spLocks noGrp="1" noChangeArrowheads="1"/>
          </p:cNvSpPr>
          <p:nvPr>
            <p:ph type="ftr" sz="quarter" idx="11"/>
          </p:nvPr>
        </p:nvSpPr>
        <p:spPr/>
        <p:txBody>
          <a:bodyPr/>
          <a:lstStyle>
            <a:lvl1pPr>
              <a:defRPr>
                <a:latin typeface="Comic Sans MS" charset="0"/>
              </a:defRPr>
            </a:lvl1pPr>
          </a:lstStyle>
          <a:p>
            <a:pPr>
              <a:defRPr/>
            </a:pPr>
            <a:endParaRPr lang="en-US"/>
          </a:p>
        </p:txBody>
      </p:sp>
      <p:sp>
        <p:nvSpPr>
          <p:cNvPr id="46" name="Rectangle 46"/>
          <p:cNvSpPr>
            <a:spLocks noGrp="1" noChangeArrowheads="1"/>
          </p:cNvSpPr>
          <p:nvPr>
            <p:ph type="sldNum" sz="quarter" idx="12"/>
          </p:nvPr>
        </p:nvSpPr>
        <p:spPr/>
        <p:txBody>
          <a:bodyPr/>
          <a:lstStyle>
            <a:lvl1pPr>
              <a:defRPr>
                <a:latin typeface="Comic Sans MS" charset="0"/>
              </a:defRPr>
            </a:lvl1pPr>
          </a:lstStyle>
          <a:p>
            <a:pPr>
              <a:defRPr/>
            </a:pPr>
            <a:fld id="{FEEFD137-101B-9348-B059-AA80A1F20A32}" type="slidenum">
              <a:rPr lang="en-US"/>
              <a:pPr>
                <a:defRPr/>
              </a:pPr>
              <a:t>‹#›</a:t>
            </a:fld>
            <a:endParaRPr lang="en-US"/>
          </a:p>
        </p:txBody>
      </p:sp>
    </p:spTree>
    <p:extLst>
      <p:ext uri="{BB962C8B-B14F-4D97-AF65-F5344CB8AC3E}">
        <p14:creationId xmlns:p14="http://schemas.microsoft.com/office/powerpoint/2010/main" val="3622178695"/>
      </p:ext>
    </p:extLst>
  </p:cSld>
  <p:clrMapOvr>
    <a:masterClrMapping/>
  </p:clrMapOvr>
</p:sldLayout>
</file>

<file path=ppt/slideLayouts/slideLayout84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4"/>
          <p:cNvSpPr>
            <a:spLocks noGrp="1" noChangeArrowheads="1"/>
          </p:cNvSpPr>
          <p:nvPr>
            <p:ph type="dt" sz="half" idx="10"/>
          </p:nvPr>
        </p:nvSpPr>
        <p:spPr/>
        <p:txBody>
          <a:bodyPr/>
          <a:lstStyle>
            <a:lvl1pPr>
              <a:defRPr>
                <a:latin typeface="Comic Sans MS" charset="0"/>
              </a:defRPr>
            </a:lvl1pPr>
          </a:lstStyle>
          <a:p>
            <a:pPr>
              <a:defRPr/>
            </a:pPr>
            <a:endParaRPr lang="en-US"/>
          </a:p>
        </p:txBody>
      </p:sp>
      <p:sp>
        <p:nvSpPr>
          <p:cNvPr id="5" name="Rectangle 45"/>
          <p:cNvSpPr>
            <a:spLocks noGrp="1" noChangeArrowheads="1"/>
          </p:cNvSpPr>
          <p:nvPr>
            <p:ph type="ftr" sz="quarter" idx="11"/>
          </p:nvPr>
        </p:nvSpPr>
        <p:spPr/>
        <p:txBody>
          <a:bodyPr/>
          <a:lstStyle>
            <a:lvl1pPr>
              <a:defRPr>
                <a:latin typeface="Comic Sans MS" charset="0"/>
              </a:defRPr>
            </a:lvl1pPr>
          </a:lstStyle>
          <a:p>
            <a:pPr>
              <a:defRPr/>
            </a:pPr>
            <a:endParaRPr lang="en-US"/>
          </a:p>
        </p:txBody>
      </p:sp>
      <p:sp>
        <p:nvSpPr>
          <p:cNvPr id="6" name="Rectangle 46"/>
          <p:cNvSpPr>
            <a:spLocks noGrp="1" noChangeArrowheads="1"/>
          </p:cNvSpPr>
          <p:nvPr>
            <p:ph type="sldNum" sz="quarter" idx="12"/>
          </p:nvPr>
        </p:nvSpPr>
        <p:spPr/>
        <p:txBody>
          <a:bodyPr/>
          <a:lstStyle>
            <a:lvl1pPr>
              <a:defRPr>
                <a:latin typeface="Comic Sans MS" charset="0"/>
              </a:defRPr>
            </a:lvl1pPr>
          </a:lstStyle>
          <a:p>
            <a:pPr>
              <a:defRPr/>
            </a:pPr>
            <a:fld id="{D98F953A-F8B5-004F-94D7-A61973ED7EFE}" type="slidenum">
              <a:rPr lang="en-US"/>
              <a:pPr>
                <a:defRPr/>
              </a:pPr>
              <a:t>‹#›</a:t>
            </a:fld>
            <a:endParaRPr lang="en-US"/>
          </a:p>
        </p:txBody>
      </p:sp>
    </p:spTree>
    <p:extLst>
      <p:ext uri="{BB962C8B-B14F-4D97-AF65-F5344CB8AC3E}">
        <p14:creationId xmlns:p14="http://schemas.microsoft.com/office/powerpoint/2010/main" val="3488711362"/>
      </p:ext>
    </p:extLst>
  </p:cSld>
  <p:clrMapOvr>
    <a:masterClrMapping/>
  </p:clrMapOvr>
</p:sldLayout>
</file>

<file path=ppt/slideLayouts/slideLayout8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36"/>
          <p:cNvSpPr>
            <a:spLocks noGrp="1" noChangeArrowheads="1"/>
          </p:cNvSpPr>
          <p:nvPr>
            <p:ph type="dt" sz="half" idx="10"/>
          </p:nvPr>
        </p:nvSpPr>
        <p:spPr/>
        <p:txBody>
          <a:bodyPr/>
          <a:lstStyle>
            <a:lvl1pPr eaLnBrk="0" hangingPunct="0">
              <a:defRPr/>
            </a:lvl1pPr>
          </a:lstStyle>
          <a:p>
            <a:pPr>
              <a:defRPr/>
            </a:pPr>
            <a:endParaRPr lang="en-US"/>
          </a:p>
        </p:txBody>
      </p:sp>
      <p:sp>
        <p:nvSpPr>
          <p:cNvPr id="5" name="Rectangle 1037"/>
          <p:cNvSpPr>
            <a:spLocks noGrp="1" noChangeArrowheads="1"/>
          </p:cNvSpPr>
          <p:nvPr>
            <p:ph type="ftr" sz="quarter" idx="11"/>
          </p:nvPr>
        </p:nvSpPr>
        <p:spPr/>
        <p:txBody>
          <a:bodyPr/>
          <a:lstStyle>
            <a:lvl1pPr eaLnBrk="0" hangingPunct="0">
              <a:defRPr/>
            </a:lvl1pPr>
          </a:lstStyle>
          <a:p>
            <a:pPr>
              <a:defRPr/>
            </a:pPr>
            <a:endParaRPr lang="en-US"/>
          </a:p>
        </p:txBody>
      </p:sp>
      <p:sp>
        <p:nvSpPr>
          <p:cNvPr id="6" name="Rectangle 1038"/>
          <p:cNvSpPr>
            <a:spLocks noGrp="1" noChangeArrowheads="1"/>
          </p:cNvSpPr>
          <p:nvPr>
            <p:ph type="sldNum" sz="quarter" idx="12"/>
          </p:nvPr>
        </p:nvSpPr>
        <p:spPr/>
        <p:txBody>
          <a:bodyPr/>
          <a:lstStyle>
            <a:lvl1pPr eaLnBrk="0" hangingPunct="0">
              <a:defRPr>
                <a:ea typeface="ＭＳ Ｐゴシック"/>
                <a:cs typeface="ＭＳ Ｐゴシック"/>
              </a:defRPr>
            </a:lvl1pPr>
          </a:lstStyle>
          <a:p>
            <a:pPr>
              <a:defRPr/>
            </a:pPr>
            <a:fld id="{A5C482D4-699B-6F48-A284-BB7C0283933F}" type="slidenum">
              <a:rPr lang="en-US"/>
              <a:pPr>
                <a:defRPr/>
              </a:pPr>
              <a:t>‹#›</a:t>
            </a:fld>
            <a:endParaRPr lang="en-US"/>
          </a:p>
        </p:txBody>
      </p:sp>
    </p:spTree>
    <p:extLst>
      <p:ext uri="{BB962C8B-B14F-4D97-AF65-F5344CB8AC3E}">
        <p14:creationId xmlns:p14="http://schemas.microsoft.com/office/powerpoint/2010/main" val="1126041249"/>
      </p:ext>
    </p:extLst>
  </p:cSld>
  <p:clrMapOvr>
    <a:masterClrMapping/>
  </p:clrMapOvr>
  <p:transition spd="slow">
    <p:dissolve/>
  </p:transition>
</p:sldLayout>
</file>

<file path=ppt/slideLayouts/slideLayout85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4"/>
          <p:cNvSpPr>
            <a:spLocks noGrp="1" noChangeArrowheads="1"/>
          </p:cNvSpPr>
          <p:nvPr>
            <p:ph type="dt" sz="half" idx="10"/>
          </p:nvPr>
        </p:nvSpPr>
        <p:spPr/>
        <p:txBody>
          <a:bodyPr/>
          <a:lstStyle>
            <a:lvl1pPr>
              <a:defRPr>
                <a:latin typeface="Comic Sans MS" charset="0"/>
              </a:defRPr>
            </a:lvl1pPr>
          </a:lstStyle>
          <a:p>
            <a:pPr>
              <a:defRPr/>
            </a:pPr>
            <a:endParaRPr lang="en-US"/>
          </a:p>
        </p:txBody>
      </p:sp>
      <p:sp>
        <p:nvSpPr>
          <p:cNvPr id="5" name="Rectangle 45"/>
          <p:cNvSpPr>
            <a:spLocks noGrp="1" noChangeArrowheads="1"/>
          </p:cNvSpPr>
          <p:nvPr>
            <p:ph type="ftr" sz="quarter" idx="11"/>
          </p:nvPr>
        </p:nvSpPr>
        <p:spPr/>
        <p:txBody>
          <a:bodyPr/>
          <a:lstStyle>
            <a:lvl1pPr>
              <a:defRPr>
                <a:latin typeface="Comic Sans MS" charset="0"/>
              </a:defRPr>
            </a:lvl1pPr>
          </a:lstStyle>
          <a:p>
            <a:pPr>
              <a:defRPr/>
            </a:pPr>
            <a:endParaRPr lang="en-US"/>
          </a:p>
        </p:txBody>
      </p:sp>
      <p:sp>
        <p:nvSpPr>
          <p:cNvPr id="6" name="Rectangle 46"/>
          <p:cNvSpPr>
            <a:spLocks noGrp="1" noChangeArrowheads="1"/>
          </p:cNvSpPr>
          <p:nvPr>
            <p:ph type="sldNum" sz="quarter" idx="12"/>
          </p:nvPr>
        </p:nvSpPr>
        <p:spPr/>
        <p:txBody>
          <a:bodyPr/>
          <a:lstStyle>
            <a:lvl1pPr>
              <a:defRPr>
                <a:latin typeface="Comic Sans MS" charset="0"/>
              </a:defRPr>
            </a:lvl1pPr>
          </a:lstStyle>
          <a:p>
            <a:pPr>
              <a:defRPr/>
            </a:pPr>
            <a:fld id="{E7C04781-43FF-AB4C-803E-68749BFC28F0}" type="slidenum">
              <a:rPr lang="en-US"/>
              <a:pPr>
                <a:defRPr/>
              </a:pPr>
              <a:t>‹#›</a:t>
            </a:fld>
            <a:endParaRPr lang="en-US"/>
          </a:p>
        </p:txBody>
      </p:sp>
    </p:spTree>
    <p:extLst>
      <p:ext uri="{BB962C8B-B14F-4D97-AF65-F5344CB8AC3E}">
        <p14:creationId xmlns:p14="http://schemas.microsoft.com/office/powerpoint/2010/main" val="26807036"/>
      </p:ext>
    </p:extLst>
  </p:cSld>
  <p:clrMapOvr>
    <a:masterClrMapping/>
  </p:clrMapOvr>
</p:sldLayout>
</file>

<file path=ppt/slideLayouts/slideLayout85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4"/>
          <p:cNvSpPr>
            <a:spLocks noGrp="1" noChangeArrowheads="1"/>
          </p:cNvSpPr>
          <p:nvPr>
            <p:ph type="dt" sz="half" idx="10"/>
          </p:nvPr>
        </p:nvSpPr>
        <p:spPr/>
        <p:txBody>
          <a:bodyPr/>
          <a:lstStyle>
            <a:lvl1pPr>
              <a:defRPr>
                <a:latin typeface="Comic Sans MS" charset="0"/>
              </a:defRPr>
            </a:lvl1pPr>
          </a:lstStyle>
          <a:p>
            <a:pPr>
              <a:defRPr/>
            </a:pPr>
            <a:endParaRPr lang="en-US"/>
          </a:p>
        </p:txBody>
      </p:sp>
      <p:sp>
        <p:nvSpPr>
          <p:cNvPr id="6" name="Rectangle 45"/>
          <p:cNvSpPr>
            <a:spLocks noGrp="1" noChangeArrowheads="1"/>
          </p:cNvSpPr>
          <p:nvPr>
            <p:ph type="ftr" sz="quarter" idx="11"/>
          </p:nvPr>
        </p:nvSpPr>
        <p:spPr/>
        <p:txBody>
          <a:bodyPr/>
          <a:lstStyle>
            <a:lvl1pPr>
              <a:defRPr>
                <a:latin typeface="Comic Sans MS" charset="0"/>
              </a:defRPr>
            </a:lvl1pPr>
          </a:lstStyle>
          <a:p>
            <a:pPr>
              <a:defRPr/>
            </a:pPr>
            <a:endParaRPr lang="en-US"/>
          </a:p>
        </p:txBody>
      </p:sp>
      <p:sp>
        <p:nvSpPr>
          <p:cNvPr id="7" name="Rectangle 46"/>
          <p:cNvSpPr>
            <a:spLocks noGrp="1" noChangeArrowheads="1"/>
          </p:cNvSpPr>
          <p:nvPr>
            <p:ph type="sldNum" sz="quarter" idx="12"/>
          </p:nvPr>
        </p:nvSpPr>
        <p:spPr/>
        <p:txBody>
          <a:bodyPr/>
          <a:lstStyle>
            <a:lvl1pPr>
              <a:defRPr>
                <a:latin typeface="Comic Sans MS" charset="0"/>
              </a:defRPr>
            </a:lvl1pPr>
          </a:lstStyle>
          <a:p>
            <a:pPr>
              <a:defRPr/>
            </a:pPr>
            <a:fld id="{9D2C42AB-76B6-6B48-94B6-F8AD363F8F60}" type="slidenum">
              <a:rPr lang="en-US"/>
              <a:pPr>
                <a:defRPr/>
              </a:pPr>
              <a:t>‹#›</a:t>
            </a:fld>
            <a:endParaRPr lang="en-US"/>
          </a:p>
        </p:txBody>
      </p:sp>
    </p:spTree>
    <p:extLst>
      <p:ext uri="{BB962C8B-B14F-4D97-AF65-F5344CB8AC3E}">
        <p14:creationId xmlns:p14="http://schemas.microsoft.com/office/powerpoint/2010/main" val="2402024378"/>
      </p:ext>
    </p:extLst>
  </p:cSld>
  <p:clrMapOvr>
    <a:masterClrMapping/>
  </p:clrMapOvr>
</p:sldLayout>
</file>

<file path=ppt/slideLayouts/slideLayout85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4"/>
          <p:cNvSpPr>
            <a:spLocks noGrp="1" noChangeArrowheads="1"/>
          </p:cNvSpPr>
          <p:nvPr>
            <p:ph type="dt" sz="half" idx="10"/>
          </p:nvPr>
        </p:nvSpPr>
        <p:spPr/>
        <p:txBody>
          <a:bodyPr/>
          <a:lstStyle>
            <a:lvl1pPr>
              <a:defRPr>
                <a:latin typeface="Comic Sans MS" charset="0"/>
              </a:defRPr>
            </a:lvl1pPr>
          </a:lstStyle>
          <a:p>
            <a:pPr>
              <a:defRPr/>
            </a:pPr>
            <a:endParaRPr lang="en-US"/>
          </a:p>
        </p:txBody>
      </p:sp>
      <p:sp>
        <p:nvSpPr>
          <p:cNvPr id="8" name="Rectangle 45"/>
          <p:cNvSpPr>
            <a:spLocks noGrp="1" noChangeArrowheads="1"/>
          </p:cNvSpPr>
          <p:nvPr>
            <p:ph type="ftr" sz="quarter" idx="11"/>
          </p:nvPr>
        </p:nvSpPr>
        <p:spPr/>
        <p:txBody>
          <a:bodyPr/>
          <a:lstStyle>
            <a:lvl1pPr>
              <a:defRPr>
                <a:latin typeface="Comic Sans MS" charset="0"/>
              </a:defRPr>
            </a:lvl1pPr>
          </a:lstStyle>
          <a:p>
            <a:pPr>
              <a:defRPr/>
            </a:pPr>
            <a:endParaRPr lang="en-US"/>
          </a:p>
        </p:txBody>
      </p:sp>
      <p:sp>
        <p:nvSpPr>
          <p:cNvPr id="9" name="Rectangle 46"/>
          <p:cNvSpPr>
            <a:spLocks noGrp="1" noChangeArrowheads="1"/>
          </p:cNvSpPr>
          <p:nvPr>
            <p:ph type="sldNum" sz="quarter" idx="12"/>
          </p:nvPr>
        </p:nvSpPr>
        <p:spPr/>
        <p:txBody>
          <a:bodyPr/>
          <a:lstStyle>
            <a:lvl1pPr>
              <a:defRPr>
                <a:latin typeface="Comic Sans MS" charset="0"/>
              </a:defRPr>
            </a:lvl1pPr>
          </a:lstStyle>
          <a:p>
            <a:pPr>
              <a:defRPr/>
            </a:pPr>
            <a:fld id="{A45EF7B6-6BA1-534A-B8CA-11530C8E5FD9}" type="slidenum">
              <a:rPr lang="en-US"/>
              <a:pPr>
                <a:defRPr/>
              </a:pPr>
              <a:t>‹#›</a:t>
            </a:fld>
            <a:endParaRPr lang="en-US"/>
          </a:p>
        </p:txBody>
      </p:sp>
    </p:spTree>
    <p:extLst>
      <p:ext uri="{BB962C8B-B14F-4D97-AF65-F5344CB8AC3E}">
        <p14:creationId xmlns:p14="http://schemas.microsoft.com/office/powerpoint/2010/main" val="3573851742"/>
      </p:ext>
    </p:extLst>
  </p:cSld>
  <p:clrMapOvr>
    <a:masterClrMapping/>
  </p:clrMapOvr>
</p:sldLayout>
</file>

<file path=ppt/slideLayouts/slideLayout85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4"/>
          <p:cNvSpPr>
            <a:spLocks noGrp="1" noChangeArrowheads="1"/>
          </p:cNvSpPr>
          <p:nvPr>
            <p:ph type="dt" sz="half" idx="10"/>
          </p:nvPr>
        </p:nvSpPr>
        <p:spPr/>
        <p:txBody>
          <a:bodyPr/>
          <a:lstStyle>
            <a:lvl1pPr>
              <a:defRPr>
                <a:latin typeface="Comic Sans MS" charset="0"/>
              </a:defRPr>
            </a:lvl1pPr>
          </a:lstStyle>
          <a:p>
            <a:pPr>
              <a:defRPr/>
            </a:pPr>
            <a:endParaRPr lang="en-US"/>
          </a:p>
        </p:txBody>
      </p:sp>
      <p:sp>
        <p:nvSpPr>
          <p:cNvPr id="4" name="Rectangle 45"/>
          <p:cNvSpPr>
            <a:spLocks noGrp="1" noChangeArrowheads="1"/>
          </p:cNvSpPr>
          <p:nvPr>
            <p:ph type="ftr" sz="quarter" idx="11"/>
          </p:nvPr>
        </p:nvSpPr>
        <p:spPr/>
        <p:txBody>
          <a:bodyPr/>
          <a:lstStyle>
            <a:lvl1pPr>
              <a:defRPr>
                <a:latin typeface="Comic Sans MS" charset="0"/>
              </a:defRPr>
            </a:lvl1pPr>
          </a:lstStyle>
          <a:p>
            <a:pPr>
              <a:defRPr/>
            </a:pPr>
            <a:endParaRPr lang="en-US"/>
          </a:p>
        </p:txBody>
      </p:sp>
      <p:sp>
        <p:nvSpPr>
          <p:cNvPr id="5" name="Rectangle 46"/>
          <p:cNvSpPr>
            <a:spLocks noGrp="1" noChangeArrowheads="1"/>
          </p:cNvSpPr>
          <p:nvPr>
            <p:ph type="sldNum" sz="quarter" idx="12"/>
          </p:nvPr>
        </p:nvSpPr>
        <p:spPr/>
        <p:txBody>
          <a:bodyPr/>
          <a:lstStyle>
            <a:lvl1pPr>
              <a:defRPr>
                <a:latin typeface="Comic Sans MS" charset="0"/>
              </a:defRPr>
            </a:lvl1pPr>
          </a:lstStyle>
          <a:p>
            <a:pPr>
              <a:defRPr/>
            </a:pPr>
            <a:fld id="{AA8E9EDB-2621-9547-B8A9-3CCA389920E0}" type="slidenum">
              <a:rPr lang="en-US"/>
              <a:pPr>
                <a:defRPr/>
              </a:pPr>
              <a:t>‹#›</a:t>
            </a:fld>
            <a:endParaRPr lang="en-US"/>
          </a:p>
        </p:txBody>
      </p:sp>
    </p:spTree>
    <p:extLst>
      <p:ext uri="{BB962C8B-B14F-4D97-AF65-F5344CB8AC3E}">
        <p14:creationId xmlns:p14="http://schemas.microsoft.com/office/powerpoint/2010/main" val="1560745393"/>
      </p:ext>
    </p:extLst>
  </p:cSld>
  <p:clrMapOvr>
    <a:masterClrMapping/>
  </p:clrMapOvr>
</p:sldLayout>
</file>

<file path=ppt/slideLayouts/slideLayout85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4"/>
          <p:cNvSpPr>
            <a:spLocks noGrp="1" noChangeArrowheads="1"/>
          </p:cNvSpPr>
          <p:nvPr>
            <p:ph type="dt" sz="half" idx="10"/>
          </p:nvPr>
        </p:nvSpPr>
        <p:spPr/>
        <p:txBody>
          <a:bodyPr/>
          <a:lstStyle>
            <a:lvl1pPr>
              <a:defRPr>
                <a:latin typeface="Comic Sans MS" charset="0"/>
              </a:defRPr>
            </a:lvl1pPr>
          </a:lstStyle>
          <a:p>
            <a:pPr>
              <a:defRPr/>
            </a:pPr>
            <a:endParaRPr lang="en-US"/>
          </a:p>
        </p:txBody>
      </p:sp>
      <p:sp>
        <p:nvSpPr>
          <p:cNvPr id="3" name="Rectangle 45"/>
          <p:cNvSpPr>
            <a:spLocks noGrp="1" noChangeArrowheads="1"/>
          </p:cNvSpPr>
          <p:nvPr>
            <p:ph type="ftr" sz="quarter" idx="11"/>
          </p:nvPr>
        </p:nvSpPr>
        <p:spPr/>
        <p:txBody>
          <a:bodyPr/>
          <a:lstStyle>
            <a:lvl1pPr>
              <a:defRPr>
                <a:latin typeface="Comic Sans MS" charset="0"/>
              </a:defRPr>
            </a:lvl1pPr>
          </a:lstStyle>
          <a:p>
            <a:pPr>
              <a:defRPr/>
            </a:pPr>
            <a:endParaRPr lang="en-US"/>
          </a:p>
        </p:txBody>
      </p:sp>
      <p:sp>
        <p:nvSpPr>
          <p:cNvPr id="4" name="Rectangle 46"/>
          <p:cNvSpPr>
            <a:spLocks noGrp="1" noChangeArrowheads="1"/>
          </p:cNvSpPr>
          <p:nvPr>
            <p:ph type="sldNum" sz="quarter" idx="12"/>
          </p:nvPr>
        </p:nvSpPr>
        <p:spPr/>
        <p:txBody>
          <a:bodyPr/>
          <a:lstStyle>
            <a:lvl1pPr>
              <a:defRPr>
                <a:latin typeface="Comic Sans MS" charset="0"/>
              </a:defRPr>
            </a:lvl1pPr>
          </a:lstStyle>
          <a:p>
            <a:pPr>
              <a:defRPr/>
            </a:pPr>
            <a:fld id="{2C87B645-8952-F740-9DCA-27444808B5B0}" type="slidenum">
              <a:rPr lang="en-US"/>
              <a:pPr>
                <a:defRPr/>
              </a:pPr>
              <a:t>‹#›</a:t>
            </a:fld>
            <a:endParaRPr lang="en-US"/>
          </a:p>
        </p:txBody>
      </p:sp>
    </p:spTree>
    <p:extLst>
      <p:ext uri="{BB962C8B-B14F-4D97-AF65-F5344CB8AC3E}">
        <p14:creationId xmlns:p14="http://schemas.microsoft.com/office/powerpoint/2010/main" val="3860980337"/>
      </p:ext>
    </p:extLst>
  </p:cSld>
  <p:clrMapOvr>
    <a:masterClrMapping/>
  </p:clrMapOvr>
</p:sldLayout>
</file>

<file path=ppt/slideLayouts/slideLayout85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4"/>
          <p:cNvSpPr>
            <a:spLocks noGrp="1" noChangeArrowheads="1"/>
          </p:cNvSpPr>
          <p:nvPr>
            <p:ph type="dt" sz="half" idx="10"/>
          </p:nvPr>
        </p:nvSpPr>
        <p:spPr/>
        <p:txBody>
          <a:bodyPr/>
          <a:lstStyle>
            <a:lvl1pPr>
              <a:defRPr>
                <a:latin typeface="Comic Sans MS" charset="0"/>
              </a:defRPr>
            </a:lvl1pPr>
          </a:lstStyle>
          <a:p>
            <a:pPr>
              <a:defRPr/>
            </a:pPr>
            <a:endParaRPr lang="en-US"/>
          </a:p>
        </p:txBody>
      </p:sp>
      <p:sp>
        <p:nvSpPr>
          <p:cNvPr id="6" name="Rectangle 45"/>
          <p:cNvSpPr>
            <a:spLocks noGrp="1" noChangeArrowheads="1"/>
          </p:cNvSpPr>
          <p:nvPr>
            <p:ph type="ftr" sz="quarter" idx="11"/>
          </p:nvPr>
        </p:nvSpPr>
        <p:spPr/>
        <p:txBody>
          <a:bodyPr/>
          <a:lstStyle>
            <a:lvl1pPr>
              <a:defRPr>
                <a:latin typeface="Comic Sans MS" charset="0"/>
              </a:defRPr>
            </a:lvl1pPr>
          </a:lstStyle>
          <a:p>
            <a:pPr>
              <a:defRPr/>
            </a:pPr>
            <a:endParaRPr lang="en-US"/>
          </a:p>
        </p:txBody>
      </p:sp>
      <p:sp>
        <p:nvSpPr>
          <p:cNvPr id="7" name="Rectangle 46"/>
          <p:cNvSpPr>
            <a:spLocks noGrp="1" noChangeArrowheads="1"/>
          </p:cNvSpPr>
          <p:nvPr>
            <p:ph type="sldNum" sz="quarter" idx="12"/>
          </p:nvPr>
        </p:nvSpPr>
        <p:spPr/>
        <p:txBody>
          <a:bodyPr/>
          <a:lstStyle>
            <a:lvl1pPr>
              <a:defRPr>
                <a:latin typeface="Comic Sans MS" charset="0"/>
              </a:defRPr>
            </a:lvl1pPr>
          </a:lstStyle>
          <a:p>
            <a:pPr>
              <a:defRPr/>
            </a:pPr>
            <a:fld id="{5DA192D9-69AC-6842-AE55-8D30DB98AB50}" type="slidenum">
              <a:rPr lang="en-US"/>
              <a:pPr>
                <a:defRPr/>
              </a:pPr>
              <a:t>‹#›</a:t>
            </a:fld>
            <a:endParaRPr lang="en-US"/>
          </a:p>
        </p:txBody>
      </p:sp>
    </p:spTree>
    <p:extLst>
      <p:ext uri="{BB962C8B-B14F-4D97-AF65-F5344CB8AC3E}">
        <p14:creationId xmlns:p14="http://schemas.microsoft.com/office/powerpoint/2010/main" val="4140182874"/>
      </p:ext>
    </p:extLst>
  </p:cSld>
  <p:clrMapOvr>
    <a:masterClrMapping/>
  </p:clrMapOvr>
</p:sldLayout>
</file>

<file path=ppt/slideLayouts/slideLayout85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4"/>
          <p:cNvSpPr>
            <a:spLocks noGrp="1" noChangeArrowheads="1"/>
          </p:cNvSpPr>
          <p:nvPr>
            <p:ph type="dt" sz="half" idx="10"/>
          </p:nvPr>
        </p:nvSpPr>
        <p:spPr/>
        <p:txBody>
          <a:bodyPr/>
          <a:lstStyle>
            <a:lvl1pPr>
              <a:defRPr>
                <a:latin typeface="Comic Sans MS" charset="0"/>
              </a:defRPr>
            </a:lvl1pPr>
          </a:lstStyle>
          <a:p>
            <a:pPr>
              <a:defRPr/>
            </a:pPr>
            <a:endParaRPr lang="en-US"/>
          </a:p>
        </p:txBody>
      </p:sp>
      <p:sp>
        <p:nvSpPr>
          <p:cNvPr id="6" name="Rectangle 45"/>
          <p:cNvSpPr>
            <a:spLocks noGrp="1" noChangeArrowheads="1"/>
          </p:cNvSpPr>
          <p:nvPr>
            <p:ph type="ftr" sz="quarter" idx="11"/>
          </p:nvPr>
        </p:nvSpPr>
        <p:spPr/>
        <p:txBody>
          <a:bodyPr/>
          <a:lstStyle>
            <a:lvl1pPr>
              <a:defRPr>
                <a:latin typeface="Comic Sans MS" charset="0"/>
              </a:defRPr>
            </a:lvl1pPr>
          </a:lstStyle>
          <a:p>
            <a:pPr>
              <a:defRPr/>
            </a:pPr>
            <a:endParaRPr lang="en-US"/>
          </a:p>
        </p:txBody>
      </p:sp>
      <p:sp>
        <p:nvSpPr>
          <p:cNvPr id="7" name="Rectangle 46"/>
          <p:cNvSpPr>
            <a:spLocks noGrp="1" noChangeArrowheads="1"/>
          </p:cNvSpPr>
          <p:nvPr>
            <p:ph type="sldNum" sz="quarter" idx="12"/>
          </p:nvPr>
        </p:nvSpPr>
        <p:spPr/>
        <p:txBody>
          <a:bodyPr/>
          <a:lstStyle>
            <a:lvl1pPr>
              <a:defRPr>
                <a:latin typeface="Comic Sans MS" charset="0"/>
              </a:defRPr>
            </a:lvl1pPr>
          </a:lstStyle>
          <a:p>
            <a:pPr>
              <a:defRPr/>
            </a:pPr>
            <a:fld id="{EB7A2D74-D25F-9F43-B1BA-E67BF962BF42}" type="slidenum">
              <a:rPr lang="en-US"/>
              <a:pPr>
                <a:defRPr/>
              </a:pPr>
              <a:t>‹#›</a:t>
            </a:fld>
            <a:endParaRPr lang="en-US"/>
          </a:p>
        </p:txBody>
      </p:sp>
    </p:spTree>
    <p:extLst>
      <p:ext uri="{BB962C8B-B14F-4D97-AF65-F5344CB8AC3E}">
        <p14:creationId xmlns:p14="http://schemas.microsoft.com/office/powerpoint/2010/main" val="2818216846"/>
      </p:ext>
    </p:extLst>
  </p:cSld>
  <p:clrMapOvr>
    <a:masterClrMapping/>
  </p:clrMapOvr>
</p:sldLayout>
</file>

<file path=ppt/slideLayouts/slideLayout85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4"/>
          <p:cNvSpPr>
            <a:spLocks noGrp="1" noChangeArrowheads="1"/>
          </p:cNvSpPr>
          <p:nvPr>
            <p:ph type="dt" sz="half" idx="10"/>
          </p:nvPr>
        </p:nvSpPr>
        <p:spPr/>
        <p:txBody>
          <a:bodyPr/>
          <a:lstStyle>
            <a:lvl1pPr>
              <a:defRPr>
                <a:latin typeface="Comic Sans MS" charset="0"/>
              </a:defRPr>
            </a:lvl1pPr>
          </a:lstStyle>
          <a:p>
            <a:pPr>
              <a:defRPr/>
            </a:pPr>
            <a:endParaRPr lang="en-US"/>
          </a:p>
        </p:txBody>
      </p:sp>
      <p:sp>
        <p:nvSpPr>
          <p:cNvPr id="5" name="Rectangle 45"/>
          <p:cNvSpPr>
            <a:spLocks noGrp="1" noChangeArrowheads="1"/>
          </p:cNvSpPr>
          <p:nvPr>
            <p:ph type="ftr" sz="quarter" idx="11"/>
          </p:nvPr>
        </p:nvSpPr>
        <p:spPr/>
        <p:txBody>
          <a:bodyPr/>
          <a:lstStyle>
            <a:lvl1pPr>
              <a:defRPr>
                <a:latin typeface="Comic Sans MS" charset="0"/>
              </a:defRPr>
            </a:lvl1pPr>
          </a:lstStyle>
          <a:p>
            <a:pPr>
              <a:defRPr/>
            </a:pPr>
            <a:endParaRPr lang="en-US"/>
          </a:p>
        </p:txBody>
      </p:sp>
      <p:sp>
        <p:nvSpPr>
          <p:cNvPr id="6" name="Rectangle 46"/>
          <p:cNvSpPr>
            <a:spLocks noGrp="1" noChangeArrowheads="1"/>
          </p:cNvSpPr>
          <p:nvPr>
            <p:ph type="sldNum" sz="quarter" idx="12"/>
          </p:nvPr>
        </p:nvSpPr>
        <p:spPr/>
        <p:txBody>
          <a:bodyPr/>
          <a:lstStyle>
            <a:lvl1pPr>
              <a:defRPr>
                <a:latin typeface="Comic Sans MS" charset="0"/>
              </a:defRPr>
            </a:lvl1pPr>
          </a:lstStyle>
          <a:p>
            <a:pPr>
              <a:defRPr/>
            </a:pPr>
            <a:fld id="{5CB4E406-2A6B-2748-B34E-4147E1C69B11}" type="slidenum">
              <a:rPr lang="en-US"/>
              <a:pPr>
                <a:defRPr/>
              </a:pPr>
              <a:t>‹#›</a:t>
            </a:fld>
            <a:endParaRPr lang="en-US"/>
          </a:p>
        </p:txBody>
      </p:sp>
    </p:spTree>
    <p:extLst>
      <p:ext uri="{BB962C8B-B14F-4D97-AF65-F5344CB8AC3E}">
        <p14:creationId xmlns:p14="http://schemas.microsoft.com/office/powerpoint/2010/main" val="4046567713"/>
      </p:ext>
    </p:extLst>
  </p:cSld>
  <p:clrMapOvr>
    <a:masterClrMapping/>
  </p:clrMapOvr>
</p:sldLayout>
</file>

<file path=ppt/slideLayouts/slideLayout85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4"/>
          <p:cNvSpPr>
            <a:spLocks noGrp="1" noChangeArrowheads="1"/>
          </p:cNvSpPr>
          <p:nvPr>
            <p:ph type="dt" sz="half" idx="10"/>
          </p:nvPr>
        </p:nvSpPr>
        <p:spPr/>
        <p:txBody>
          <a:bodyPr/>
          <a:lstStyle>
            <a:lvl1pPr>
              <a:defRPr>
                <a:latin typeface="Comic Sans MS" charset="0"/>
              </a:defRPr>
            </a:lvl1pPr>
          </a:lstStyle>
          <a:p>
            <a:pPr>
              <a:defRPr/>
            </a:pPr>
            <a:endParaRPr lang="en-US"/>
          </a:p>
        </p:txBody>
      </p:sp>
      <p:sp>
        <p:nvSpPr>
          <p:cNvPr id="5" name="Rectangle 45"/>
          <p:cNvSpPr>
            <a:spLocks noGrp="1" noChangeArrowheads="1"/>
          </p:cNvSpPr>
          <p:nvPr>
            <p:ph type="ftr" sz="quarter" idx="11"/>
          </p:nvPr>
        </p:nvSpPr>
        <p:spPr/>
        <p:txBody>
          <a:bodyPr/>
          <a:lstStyle>
            <a:lvl1pPr>
              <a:defRPr>
                <a:latin typeface="Comic Sans MS" charset="0"/>
              </a:defRPr>
            </a:lvl1pPr>
          </a:lstStyle>
          <a:p>
            <a:pPr>
              <a:defRPr/>
            </a:pPr>
            <a:endParaRPr lang="en-US"/>
          </a:p>
        </p:txBody>
      </p:sp>
      <p:sp>
        <p:nvSpPr>
          <p:cNvPr id="6" name="Rectangle 46"/>
          <p:cNvSpPr>
            <a:spLocks noGrp="1" noChangeArrowheads="1"/>
          </p:cNvSpPr>
          <p:nvPr>
            <p:ph type="sldNum" sz="quarter" idx="12"/>
          </p:nvPr>
        </p:nvSpPr>
        <p:spPr/>
        <p:txBody>
          <a:bodyPr/>
          <a:lstStyle>
            <a:lvl1pPr>
              <a:defRPr>
                <a:latin typeface="Comic Sans MS" charset="0"/>
              </a:defRPr>
            </a:lvl1pPr>
          </a:lstStyle>
          <a:p>
            <a:pPr>
              <a:defRPr/>
            </a:pPr>
            <a:fld id="{1F0506A2-A4DE-0F4B-9B9C-AA241533A0C1}" type="slidenum">
              <a:rPr lang="en-US"/>
              <a:pPr>
                <a:defRPr/>
              </a:pPr>
              <a:t>‹#›</a:t>
            </a:fld>
            <a:endParaRPr lang="en-US"/>
          </a:p>
        </p:txBody>
      </p:sp>
    </p:spTree>
    <p:extLst>
      <p:ext uri="{BB962C8B-B14F-4D97-AF65-F5344CB8AC3E}">
        <p14:creationId xmlns:p14="http://schemas.microsoft.com/office/powerpoint/2010/main" val="3365077496"/>
      </p:ext>
    </p:extLst>
  </p:cSld>
  <p:clrMapOvr>
    <a:masterClrMapping/>
  </p:clrMapOvr>
</p:sldLayout>
</file>

<file path=ppt/slideLayouts/slideLayout859.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a:t>Click to edit Master title style</a:t>
            </a:r>
          </a:p>
        </p:txBody>
      </p:sp>
      <p:sp>
        <p:nvSpPr>
          <p:cNvPr id="3" name="Table Placeholder 2"/>
          <p:cNvSpPr>
            <a:spLocks noGrp="1"/>
          </p:cNvSpPr>
          <p:nvPr>
            <p:ph type="tbl" idx="1"/>
          </p:nvPr>
        </p:nvSpPr>
        <p:spPr>
          <a:xfrm>
            <a:off x="457200" y="1600200"/>
            <a:ext cx="8229600" cy="4530725"/>
          </a:xfrm>
        </p:spPr>
        <p:txBody>
          <a:bodyPr/>
          <a:lstStyle/>
          <a:p>
            <a:pPr lvl="0"/>
            <a:endParaRPr lang="en-US" noProof="0"/>
          </a:p>
        </p:txBody>
      </p:sp>
      <p:sp>
        <p:nvSpPr>
          <p:cNvPr id="4" name="Rectangle 44"/>
          <p:cNvSpPr>
            <a:spLocks noGrp="1" noChangeArrowheads="1"/>
          </p:cNvSpPr>
          <p:nvPr>
            <p:ph type="dt" sz="half" idx="10"/>
          </p:nvPr>
        </p:nvSpPr>
        <p:spPr/>
        <p:txBody>
          <a:bodyPr/>
          <a:lstStyle>
            <a:lvl1pPr>
              <a:defRPr>
                <a:latin typeface="Comic Sans MS" charset="0"/>
              </a:defRPr>
            </a:lvl1pPr>
          </a:lstStyle>
          <a:p>
            <a:pPr>
              <a:defRPr/>
            </a:pPr>
            <a:endParaRPr lang="en-US"/>
          </a:p>
        </p:txBody>
      </p:sp>
      <p:sp>
        <p:nvSpPr>
          <p:cNvPr id="5" name="Rectangle 45"/>
          <p:cNvSpPr>
            <a:spLocks noGrp="1" noChangeArrowheads="1"/>
          </p:cNvSpPr>
          <p:nvPr>
            <p:ph type="ftr" sz="quarter" idx="11"/>
          </p:nvPr>
        </p:nvSpPr>
        <p:spPr/>
        <p:txBody>
          <a:bodyPr/>
          <a:lstStyle>
            <a:lvl1pPr>
              <a:defRPr>
                <a:latin typeface="Comic Sans MS" charset="0"/>
              </a:defRPr>
            </a:lvl1pPr>
          </a:lstStyle>
          <a:p>
            <a:pPr>
              <a:defRPr/>
            </a:pPr>
            <a:endParaRPr lang="en-US"/>
          </a:p>
        </p:txBody>
      </p:sp>
      <p:sp>
        <p:nvSpPr>
          <p:cNvPr id="6" name="Rectangle 46"/>
          <p:cNvSpPr>
            <a:spLocks noGrp="1" noChangeArrowheads="1"/>
          </p:cNvSpPr>
          <p:nvPr>
            <p:ph type="sldNum" sz="quarter" idx="12"/>
          </p:nvPr>
        </p:nvSpPr>
        <p:spPr/>
        <p:txBody>
          <a:bodyPr/>
          <a:lstStyle>
            <a:lvl1pPr>
              <a:defRPr>
                <a:latin typeface="Comic Sans MS" charset="0"/>
              </a:defRPr>
            </a:lvl1pPr>
          </a:lstStyle>
          <a:p>
            <a:pPr>
              <a:defRPr/>
            </a:pPr>
            <a:fld id="{3618C243-9635-9A48-9356-06401497B70C}" type="slidenum">
              <a:rPr lang="en-US"/>
              <a:pPr>
                <a:defRPr/>
              </a:pPr>
              <a:t>‹#›</a:t>
            </a:fld>
            <a:endParaRPr lang="en-US"/>
          </a:p>
        </p:txBody>
      </p:sp>
    </p:spTree>
    <p:extLst>
      <p:ext uri="{BB962C8B-B14F-4D97-AF65-F5344CB8AC3E}">
        <p14:creationId xmlns:p14="http://schemas.microsoft.com/office/powerpoint/2010/main" val="2263567176"/>
      </p:ext>
    </p:extLst>
  </p:cSld>
  <p:clrMapOvr>
    <a:masterClrMapping/>
  </p:clrMapOvr>
</p:sldLayout>
</file>

<file path=ppt/slideLayouts/slideLayout8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36"/>
          <p:cNvSpPr>
            <a:spLocks noGrp="1" noChangeArrowheads="1"/>
          </p:cNvSpPr>
          <p:nvPr>
            <p:ph type="dt" sz="half" idx="10"/>
          </p:nvPr>
        </p:nvSpPr>
        <p:spPr/>
        <p:txBody>
          <a:bodyPr/>
          <a:lstStyle>
            <a:lvl1pPr eaLnBrk="0" hangingPunct="0">
              <a:defRPr/>
            </a:lvl1pPr>
          </a:lstStyle>
          <a:p>
            <a:pPr>
              <a:defRPr/>
            </a:pPr>
            <a:endParaRPr lang="en-US"/>
          </a:p>
        </p:txBody>
      </p:sp>
      <p:sp>
        <p:nvSpPr>
          <p:cNvPr id="6" name="Rectangle 1037"/>
          <p:cNvSpPr>
            <a:spLocks noGrp="1" noChangeArrowheads="1"/>
          </p:cNvSpPr>
          <p:nvPr>
            <p:ph type="ftr" sz="quarter" idx="11"/>
          </p:nvPr>
        </p:nvSpPr>
        <p:spPr/>
        <p:txBody>
          <a:bodyPr/>
          <a:lstStyle>
            <a:lvl1pPr eaLnBrk="0" hangingPunct="0">
              <a:defRPr/>
            </a:lvl1pPr>
          </a:lstStyle>
          <a:p>
            <a:pPr>
              <a:defRPr/>
            </a:pPr>
            <a:endParaRPr lang="en-US"/>
          </a:p>
        </p:txBody>
      </p:sp>
      <p:sp>
        <p:nvSpPr>
          <p:cNvPr id="7" name="Rectangle 1038"/>
          <p:cNvSpPr>
            <a:spLocks noGrp="1" noChangeArrowheads="1"/>
          </p:cNvSpPr>
          <p:nvPr>
            <p:ph type="sldNum" sz="quarter" idx="12"/>
          </p:nvPr>
        </p:nvSpPr>
        <p:spPr/>
        <p:txBody>
          <a:bodyPr/>
          <a:lstStyle>
            <a:lvl1pPr eaLnBrk="0" hangingPunct="0">
              <a:defRPr>
                <a:ea typeface="ＭＳ Ｐゴシック"/>
                <a:cs typeface="ＭＳ Ｐゴシック"/>
              </a:defRPr>
            </a:lvl1pPr>
          </a:lstStyle>
          <a:p>
            <a:pPr>
              <a:defRPr/>
            </a:pPr>
            <a:fld id="{4E1DE767-2E63-3D48-8554-C08F7DDC940E}" type="slidenum">
              <a:rPr lang="en-US"/>
              <a:pPr>
                <a:defRPr/>
              </a:pPr>
              <a:t>‹#›</a:t>
            </a:fld>
            <a:endParaRPr lang="en-US"/>
          </a:p>
        </p:txBody>
      </p:sp>
    </p:spTree>
    <p:extLst>
      <p:ext uri="{BB962C8B-B14F-4D97-AF65-F5344CB8AC3E}">
        <p14:creationId xmlns:p14="http://schemas.microsoft.com/office/powerpoint/2010/main" val="3258446779"/>
      </p:ext>
    </p:extLst>
  </p:cSld>
  <p:clrMapOvr>
    <a:masterClrMapping/>
  </p:clrMapOvr>
  <p:transition spd="slow">
    <p:dissolve/>
  </p:transition>
</p:sldLayout>
</file>

<file path=ppt/slideLayouts/slideLayout860.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0825" cy="6850063"/>
            <a:chOff x="0" y="0"/>
            <a:chExt cx="5758" cy="4315"/>
          </a:xfrm>
        </p:grpSpPr>
        <p:grpSp>
          <p:nvGrpSpPr>
            <p:cNvPr id="5" name="Group 3"/>
            <p:cNvGrpSpPr>
              <a:grpSpLocks/>
            </p:cNvGrpSpPr>
            <p:nvPr userDrawn="1"/>
          </p:nvGrpSpPr>
          <p:grpSpPr bwMode="auto">
            <a:xfrm>
              <a:off x="1728" y="2230"/>
              <a:ext cx="4027" cy="2085"/>
              <a:chOff x="1728" y="2230"/>
              <a:chExt cx="4027" cy="2085"/>
            </a:xfrm>
          </p:grpSpPr>
          <p:sp>
            <p:nvSpPr>
              <p:cNvPr id="8" name="Freeform 4"/>
              <p:cNvSpPr>
                <a:spLocks/>
              </p:cNvSpPr>
              <p:nvPr/>
            </p:nvSpPr>
            <p:spPr bwMode="hidden">
              <a:xfrm>
                <a:off x="1728" y="2644"/>
                <a:ext cx="2882" cy="1671"/>
              </a:xfrm>
              <a:custGeom>
                <a:avLst/>
                <a:gdLst/>
                <a:ahLst/>
                <a:cxnLst>
                  <a:cxn ang="0">
                    <a:pos x="2740" y="528"/>
                  </a:cxn>
                  <a:cxn ang="0">
                    <a:pos x="2632" y="484"/>
                  </a:cxn>
                  <a:cxn ang="0">
                    <a:pos x="2480" y="424"/>
                  </a:cxn>
                  <a:cxn ang="0">
                    <a:pos x="2203" y="343"/>
                  </a:cxn>
                  <a:cxn ang="0">
                    <a:pos x="1970" y="277"/>
                  </a:cxn>
                  <a:cxn ang="0">
                    <a:pos x="1807" y="212"/>
                  </a:cxn>
                  <a:cxn ang="0">
                    <a:pos x="1693" y="152"/>
                  </a:cxn>
                  <a:cxn ang="0">
                    <a:pos x="1628" y="103"/>
                  </a:cxn>
                  <a:cxn ang="0">
                    <a:pos x="1590" y="60"/>
                  </a:cxn>
                  <a:cxn ang="0">
                    <a:pos x="1579" y="27"/>
                  </a:cxn>
                  <a:cxn ang="0">
                    <a:pos x="1585" y="0"/>
                  </a:cxn>
                  <a:cxn ang="0">
                    <a:pos x="1557" y="49"/>
                  </a:cxn>
                  <a:cxn ang="0">
                    <a:pos x="1568" y="98"/>
                  </a:cxn>
                  <a:cxn ang="0">
                    <a:pos x="1617" y="141"/>
                  </a:cxn>
                  <a:cxn ang="0">
                    <a:pos x="1688" y="185"/>
                  </a:cxn>
                  <a:cxn ang="0">
                    <a:pos x="1791" y="228"/>
                  </a:cxn>
                  <a:cxn ang="0">
                    <a:pos x="2040" y="310"/>
                  </a:cxn>
                  <a:cxn ang="0">
                    <a:pos x="2285" y="381"/>
                  </a:cxn>
                  <a:cxn ang="0">
                    <a:pos x="2464" y="435"/>
                  </a:cxn>
                  <a:cxn ang="0">
                    <a:pos x="2605" y="484"/>
                  </a:cxn>
                  <a:cxn ang="0">
                    <a:pos x="2708" y="528"/>
                  </a:cxn>
                  <a:cxn ang="0">
                    <a:pos x="2768" y="560"/>
                  </a:cxn>
                  <a:cxn ang="0">
                    <a:pos x="2795" y="593"/>
                  </a:cxn>
                  <a:cxn ang="0">
                    <a:pos x="2795" y="642"/>
                  </a:cxn>
                  <a:cxn ang="0">
                    <a:pos x="2762" y="691"/>
                  </a:cxn>
                  <a:cxn ang="0">
                    <a:pos x="2692" y="735"/>
                  </a:cxn>
                  <a:cxn ang="0">
                    <a:pos x="2589" y="778"/>
                  </a:cxn>
                  <a:cxn ang="0">
                    <a:pos x="2458" y="822"/>
                  </a:cxn>
                  <a:cxn ang="0">
                    <a:pos x="2301" y="865"/>
                  </a:cxn>
                  <a:cxn ang="0">
                    <a:pos x="2030" y="930"/>
                  </a:cxn>
                  <a:cxn ang="0">
                    <a:pos x="1606" y="1034"/>
                  </a:cxn>
                  <a:cxn ang="0">
                    <a:pos x="1145" y="1164"/>
                  </a:cxn>
                  <a:cxn ang="0">
                    <a:pos x="673" y="1328"/>
                  </a:cxn>
                  <a:cxn ang="0">
                    <a:pos x="217" y="1545"/>
                  </a:cxn>
                  <a:cxn ang="0">
                    <a:pos x="353" y="1671"/>
                  </a:cxn>
                  <a:cxn ang="0">
                    <a:pos x="754" y="1469"/>
                  </a:cxn>
                  <a:cxn ang="0">
                    <a:pos x="1145" y="1311"/>
                  </a:cxn>
                  <a:cxn ang="0">
                    <a:pos x="1519" y="1186"/>
                  </a:cxn>
                  <a:cxn ang="0">
                    <a:pos x="1861" y="1083"/>
                  </a:cxn>
                  <a:cxn ang="0">
                    <a:pos x="2165" y="1007"/>
                  </a:cxn>
                  <a:cxn ang="0">
                    <a:pos x="2426" y="947"/>
                  </a:cxn>
                  <a:cxn ang="0">
                    <a:pos x="2626" y="892"/>
                  </a:cxn>
                  <a:cxn ang="0">
                    <a:pos x="2762" y="838"/>
                  </a:cxn>
                  <a:cxn ang="0">
                    <a:pos x="2827" y="794"/>
                  </a:cxn>
                  <a:cxn ang="0">
                    <a:pos x="2865" y="745"/>
                  </a:cxn>
                  <a:cxn ang="0">
                    <a:pos x="2882" y="702"/>
                  </a:cxn>
                  <a:cxn ang="0">
                    <a:pos x="2854" y="620"/>
                  </a:cxn>
                  <a:cxn ang="0">
                    <a:pos x="2800" y="560"/>
                  </a:cxn>
                  <a:cxn ang="0">
                    <a:pos x="2773" y="544"/>
                  </a:cxn>
                </a:cxnLst>
                <a:rect l="0" t="0" r="r" b="b"/>
                <a:pathLst>
                  <a:path w="2882" h="1671">
                    <a:moveTo>
                      <a:pt x="2773" y="544"/>
                    </a:moveTo>
                    <a:lnTo>
                      <a:pt x="2740" y="528"/>
                    </a:lnTo>
                    <a:lnTo>
                      <a:pt x="2692" y="506"/>
                    </a:lnTo>
                    <a:lnTo>
                      <a:pt x="2632" y="484"/>
                    </a:lnTo>
                    <a:lnTo>
                      <a:pt x="2561" y="457"/>
                    </a:lnTo>
                    <a:lnTo>
                      <a:pt x="2480" y="424"/>
                    </a:lnTo>
                    <a:lnTo>
                      <a:pt x="2388" y="397"/>
                    </a:lnTo>
                    <a:lnTo>
                      <a:pt x="2203" y="343"/>
                    </a:lnTo>
                    <a:lnTo>
                      <a:pt x="2078" y="310"/>
                    </a:lnTo>
                    <a:lnTo>
                      <a:pt x="1970" y="277"/>
                    </a:lnTo>
                    <a:lnTo>
                      <a:pt x="1878" y="245"/>
                    </a:lnTo>
                    <a:lnTo>
                      <a:pt x="1807" y="212"/>
                    </a:lnTo>
                    <a:lnTo>
                      <a:pt x="1742" y="179"/>
                    </a:lnTo>
                    <a:lnTo>
                      <a:pt x="1693" y="152"/>
                    </a:lnTo>
                    <a:lnTo>
                      <a:pt x="1655" y="125"/>
                    </a:lnTo>
                    <a:lnTo>
                      <a:pt x="1628" y="103"/>
                    </a:lnTo>
                    <a:lnTo>
                      <a:pt x="1606" y="81"/>
                    </a:lnTo>
                    <a:lnTo>
                      <a:pt x="1590" y="60"/>
                    </a:lnTo>
                    <a:lnTo>
                      <a:pt x="1585" y="43"/>
                    </a:lnTo>
                    <a:lnTo>
                      <a:pt x="1579" y="27"/>
                    </a:lnTo>
                    <a:lnTo>
                      <a:pt x="1585" y="5"/>
                    </a:lnTo>
                    <a:lnTo>
                      <a:pt x="1585" y="0"/>
                    </a:lnTo>
                    <a:lnTo>
                      <a:pt x="1568" y="27"/>
                    </a:lnTo>
                    <a:lnTo>
                      <a:pt x="1557" y="49"/>
                    </a:lnTo>
                    <a:lnTo>
                      <a:pt x="1557" y="76"/>
                    </a:lnTo>
                    <a:lnTo>
                      <a:pt x="1568" y="98"/>
                    </a:lnTo>
                    <a:lnTo>
                      <a:pt x="1590" y="120"/>
                    </a:lnTo>
                    <a:lnTo>
                      <a:pt x="1617" y="141"/>
                    </a:lnTo>
                    <a:lnTo>
                      <a:pt x="1650" y="163"/>
                    </a:lnTo>
                    <a:lnTo>
                      <a:pt x="1688" y="185"/>
                    </a:lnTo>
                    <a:lnTo>
                      <a:pt x="1737" y="207"/>
                    </a:lnTo>
                    <a:lnTo>
                      <a:pt x="1791" y="228"/>
                    </a:lnTo>
                    <a:lnTo>
                      <a:pt x="1905" y="267"/>
                    </a:lnTo>
                    <a:lnTo>
                      <a:pt x="2040" y="310"/>
                    </a:lnTo>
                    <a:lnTo>
                      <a:pt x="2182" y="348"/>
                    </a:lnTo>
                    <a:lnTo>
                      <a:pt x="2285" y="381"/>
                    </a:lnTo>
                    <a:lnTo>
                      <a:pt x="2382" y="408"/>
                    </a:lnTo>
                    <a:lnTo>
                      <a:pt x="2464" y="435"/>
                    </a:lnTo>
                    <a:lnTo>
                      <a:pt x="2540" y="462"/>
                    </a:lnTo>
                    <a:lnTo>
                      <a:pt x="2605" y="484"/>
                    </a:lnTo>
                    <a:lnTo>
                      <a:pt x="2659" y="506"/>
                    </a:lnTo>
                    <a:lnTo>
                      <a:pt x="2708" y="528"/>
                    </a:lnTo>
                    <a:lnTo>
                      <a:pt x="2740" y="544"/>
                    </a:lnTo>
                    <a:lnTo>
                      <a:pt x="2768" y="560"/>
                    </a:lnTo>
                    <a:lnTo>
                      <a:pt x="2784" y="577"/>
                    </a:lnTo>
                    <a:lnTo>
                      <a:pt x="2795" y="593"/>
                    </a:lnTo>
                    <a:lnTo>
                      <a:pt x="2800" y="615"/>
                    </a:lnTo>
                    <a:lnTo>
                      <a:pt x="2795" y="642"/>
                    </a:lnTo>
                    <a:lnTo>
                      <a:pt x="2784" y="664"/>
                    </a:lnTo>
                    <a:lnTo>
                      <a:pt x="2762" y="691"/>
                    </a:lnTo>
                    <a:lnTo>
                      <a:pt x="2730" y="713"/>
                    </a:lnTo>
                    <a:lnTo>
                      <a:pt x="2692" y="735"/>
                    </a:lnTo>
                    <a:lnTo>
                      <a:pt x="2643" y="756"/>
                    </a:lnTo>
                    <a:lnTo>
                      <a:pt x="2589" y="778"/>
                    </a:lnTo>
                    <a:lnTo>
                      <a:pt x="2529" y="800"/>
                    </a:lnTo>
                    <a:lnTo>
                      <a:pt x="2458" y="822"/>
                    </a:lnTo>
                    <a:lnTo>
                      <a:pt x="2382" y="843"/>
                    </a:lnTo>
                    <a:lnTo>
                      <a:pt x="2301" y="865"/>
                    </a:lnTo>
                    <a:lnTo>
                      <a:pt x="2214" y="887"/>
                    </a:lnTo>
                    <a:lnTo>
                      <a:pt x="2030" y="930"/>
                    </a:lnTo>
                    <a:lnTo>
                      <a:pt x="1823" y="979"/>
                    </a:lnTo>
                    <a:lnTo>
                      <a:pt x="1606" y="1034"/>
                    </a:lnTo>
                    <a:lnTo>
                      <a:pt x="1378" y="1094"/>
                    </a:lnTo>
                    <a:lnTo>
                      <a:pt x="1145" y="1164"/>
                    </a:lnTo>
                    <a:lnTo>
                      <a:pt x="912" y="1241"/>
                    </a:lnTo>
                    <a:lnTo>
                      <a:pt x="673" y="1328"/>
                    </a:lnTo>
                    <a:lnTo>
                      <a:pt x="440" y="1431"/>
                    </a:lnTo>
                    <a:lnTo>
                      <a:pt x="217" y="1545"/>
                    </a:lnTo>
                    <a:lnTo>
                      <a:pt x="0" y="1671"/>
                    </a:lnTo>
                    <a:lnTo>
                      <a:pt x="353" y="1671"/>
                    </a:lnTo>
                    <a:lnTo>
                      <a:pt x="554" y="1567"/>
                    </a:lnTo>
                    <a:lnTo>
                      <a:pt x="754" y="1469"/>
                    </a:lnTo>
                    <a:lnTo>
                      <a:pt x="955" y="1388"/>
                    </a:lnTo>
                    <a:lnTo>
                      <a:pt x="1145" y="1311"/>
                    </a:lnTo>
                    <a:lnTo>
                      <a:pt x="1335" y="1241"/>
                    </a:lnTo>
                    <a:lnTo>
                      <a:pt x="1519" y="1186"/>
                    </a:lnTo>
                    <a:lnTo>
                      <a:pt x="1693" y="1132"/>
                    </a:lnTo>
                    <a:lnTo>
                      <a:pt x="1861" y="1083"/>
                    </a:lnTo>
                    <a:lnTo>
                      <a:pt x="2019" y="1045"/>
                    </a:lnTo>
                    <a:lnTo>
                      <a:pt x="2165" y="1007"/>
                    </a:lnTo>
                    <a:lnTo>
                      <a:pt x="2301" y="974"/>
                    </a:lnTo>
                    <a:lnTo>
                      <a:pt x="2426" y="947"/>
                    </a:lnTo>
                    <a:lnTo>
                      <a:pt x="2534" y="914"/>
                    </a:lnTo>
                    <a:lnTo>
                      <a:pt x="2626" y="892"/>
                    </a:lnTo>
                    <a:lnTo>
                      <a:pt x="2702" y="865"/>
                    </a:lnTo>
                    <a:lnTo>
                      <a:pt x="2762" y="838"/>
                    </a:lnTo>
                    <a:lnTo>
                      <a:pt x="2800" y="816"/>
                    </a:lnTo>
                    <a:lnTo>
                      <a:pt x="2827" y="794"/>
                    </a:lnTo>
                    <a:lnTo>
                      <a:pt x="2849" y="767"/>
                    </a:lnTo>
                    <a:lnTo>
                      <a:pt x="2865" y="745"/>
                    </a:lnTo>
                    <a:lnTo>
                      <a:pt x="2876" y="724"/>
                    </a:lnTo>
                    <a:lnTo>
                      <a:pt x="2882" y="702"/>
                    </a:lnTo>
                    <a:lnTo>
                      <a:pt x="2876" y="658"/>
                    </a:lnTo>
                    <a:lnTo>
                      <a:pt x="2854" y="620"/>
                    </a:lnTo>
                    <a:lnTo>
                      <a:pt x="2833" y="588"/>
                    </a:lnTo>
                    <a:lnTo>
                      <a:pt x="2800" y="560"/>
                    </a:lnTo>
                    <a:lnTo>
                      <a:pt x="2773" y="544"/>
                    </a:lnTo>
                    <a:lnTo>
                      <a:pt x="2773" y="544"/>
                    </a:lnTo>
                    <a:close/>
                  </a:path>
                </a:pathLst>
              </a:custGeom>
              <a:gradFill rotWithShape="0">
                <a:gsLst>
                  <a:gs pos="0">
                    <a:schemeClr val="bg1"/>
                  </a:gs>
                  <a:gs pos="100000">
                    <a:schemeClr val="bg1">
                      <a:gamma/>
                      <a:shade val="90980"/>
                      <a:invGamma/>
                    </a:schemeClr>
                  </a:gs>
                </a:gsLst>
                <a:lin ang="0" scaled="1"/>
              </a:gradFill>
              <a:ln w="9525">
                <a:noFill/>
                <a:round/>
                <a:headEnd/>
                <a:tailEnd/>
              </a:ln>
            </p:spPr>
            <p:txBody>
              <a:bodyPr/>
              <a:lstStyle/>
              <a:p>
                <a:pPr algn="ctr" defTabSz="914400" fontAlgn="base">
                  <a:spcBef>
                    <a:spcPct val="0"/>
                  </a:spcBef>
                  <a:spcAft>
                    <a:spcPct val="0"/>
                  </a:spcAft>
                  <a:defRPr/>
                </a:pPr>
                <a:endParaRPr lang="en-US" sz="4400" b="1">
                  <a:solidFill>
                    <a:srgbClr val="E5E5FF"/>
                  </a:solidFill>
                  <a:effectLst>
                    <a:outerShdw blurRad="38100" dist="38100" dir="2700000" algn="tl">
                      <a:srgbClr val="000000"/>
                    </a:outerShdw>
                  </a:effectLst>
                  <a:latin typeface="Garamond" pitchFamily="-111" charset="0"/>
                  <a:ea typeface="ＭＳ Ｐゴシック" charset="0"/>
                  <a:cs typeface="ＭＳ Ｐゴシック" charset="0"/>
                </a:endParaRPr>
              </a:p>
            </p:txBody>
          </p:sp>
          <p:sp>
            <p:nvSpPr>
              <p:cNvPr id="9" name="Freeform 5"/>
              <p:cNvSpPr>
                <a:spLocks/>
              </p:cNvSpPr>
              <p:nvPr/>
            </p:nvSpPr>
            <p:spPr bwMode="hidden">
              <a:xfrm>
                <a:off x="4170" y="2671"/>
                <a:ext cx="1259" cy="811"/>
              </a:xfrm>
              <a:custGeom>
                <a:avLst/>
                <a:gdLst/>
                <a:ahLst/>
                <a:cxnLst>
                  <a:cxn ang="0">
                    <a:pos x="1259" y="615"/>
                  </a:cxn>
                  <a:cxn ang="0">
                    <a:pos x="1248" y="588"/>
                  </a:cxn>
                  <a:cxn ang="0">
                    <a:pos x="1237" y="566"/>
                  </a:cxn>
                  <a:cxn ang="0">
                    <a:pos x="1216" y="539"/>
                  </a:cxn>
                  <a:cxn ang="0">
                    <a:pos x="1188" y="517"/>
                  </a:cxn>
                  <a:cxn ang="0">
                    <a:pos x="1123" y="479"/>
                  </a:cxn>
                  <a:cxn ang="0">
                    <a:pos x="1042" y="441"/>
                  </a:cxn>
                  <a:cxn ang="0">
                    <a:pos x="944" y="408"/>
                  </a:cxn>
                  <a:cxn ang="0">
                    <a:pos x="841" y="381"/>
                  </a:cxn>
                  <a:cxn ang="0">
                    <a:pos x="727" y="348"/>
                  </a:cxn>
                  <a:cxn ang="0">
                    <a:pos x="613" y="321"/>
                  </a:cxn>
                  <a:cxn ang="0">
                    <a:pos x="499" y="294"/>
                  </a:cxn>
                  <a:cxn ang="0">
                    <a:pos x="391" y="261"/>
                  </a:cxn>
                  <a:cxn ang="0">
                    <a:pos x="288" y="229"/>
                  </a:cxn>
                  <a:cxn ang="0">
                    <a:pos x="195" y="196"/>
                  </a:cxn>
                  <a:cxn ang="0">
                    <a:pos x="119" y="152"/>
                  </a:cxn>
                  <a:cxn ang="0">
                    <a:pos x="54" y="109"/>
                  </a:cxn>
                  <a:cxn ang="0">
                    <a:pos x="33" y="87"/>
                  </a:cxn>
                  <a:cxn ang="0">
                    <a:pos x="16" y="60"/>
                  </a:cxn>
                  <a:cxn ang="0">
                    <a:pos x="5" y="33"/>
                  </a:cxn>
                  <a:cxn ang="0">
                    <a:pos x="0" y="0"/>
                  </a:cxn>
                  <a:cxn ang="0">
                    <a:pos x="0" y="6"/>
                  </a:cxn>
                  <a:cxn ang="0">
                    <a:pos x="0" y="11"/>
                  </a:cxn>
                  <a:cxn ang="0">
                    <a:pos x="0" y="38"/>
                  </a:cxn>
                  <a:cxn ang="0">
                    <a:pos x="5" y="60"/>
                  </a:cxn>
                  <a:cxn ang="0">
                    <a:pos x="16" y="87"/>
                  </a:cxn>
                  <a:cxn ang="0">
                    <a:pos x="33" y="114"/>
                  </a:cxn>
                  <a:cxn ang="0">
                    <a:pos x="54" y="142"/>
                  </a:cxn>
                  <a:cxn ang="0">
                    <a:pos x="87" y="174"/>
                  </a:cxn>
                  <a:cxn ang="0">
                    <a:pos x="125" y="207"/>
                  </a:cxn>
                  <a:cxn ang="0">
                    <a:pos x="179" y="240"/>
                  </a:cxn>
                  <a:cxn ang="0">
                    <a:pos x="244" y="278"/>
                  </a:cxn>
                  <a:cxn ang="0">
                    <a:pos x="326" y="310"/>
                  </a:cxn>
                  <a:cxn ang="0">
                    <a:pos x="418" y="348"/>
                  </a:cxn>
                  <a:cxn ang="0">
                    <a:pos x="526" y="381"/>
                  </a:cxn>
                  <a:cxn ang="0">
                    <a:pos x="657" y="414"/>
                  </a:cxn>
                  <a:cxn ang="0">
                    <a:pos x="749" y="435"/>
                  </a:cxn>
                  <a:cxn ang="0">
                    <a:pos x="830" y="463"/>
                  </a:cxn>
                  <a:cxn ang="0">
                    <a:pos x="901" y="490"/>
                  </a:cxn>
                  <a:cxn ang="0">
                    <a:pos x="966" y="512"/>
                  </a:cxn>
                  <a:cxn ang="0">
                    <a:pos x="1015" y="539"/>
                  </a:cxn>
                  <a:cxn ang="0">
                    <a:pos x="1053" y="566"/>
                  </a:cxn>
                  <a:cxn ang="0">
                    <a:pos x="1080" y="593"/>
                  </a:cxn>
                  <a:cxn ang="0">
                    <a:pos x="1102" y="620"/>
                  </a:cxn>
                  <a:cxn ang="0">
                    <a:pos x="1112" y="648"/>
                  </a:cxn>
                  <a:cxn ang="0">
                    <a:pos x="1118" y="675"/>
                  </a:cxn>
                  <a:cxn ang="0">
                    <a:pos x="1112" y="697"/>
                  </a:cxn>
                  <a:cxn ang="0">
                    <a:pos x="1096" y="724"/>
                  </a:cxn>
                  <a:cxn ang="0">
                    <a:pos x="1080" y="746"/>
                  </a:cxn>
                  <a:cxn ang="0">
                    <a:pos x="1053" y="767"/>
                  </a:cxn>
                  <a:cxn ang="0">
                    <a:pos x="1015" y="789"/>
                  </a:cxn>
                  <a:cxn ang="0">
                    <a:pos x="977" y="811"/>
                  </a:cxn>
                  <a:cxn ang="0">
                    <a:pos x="1047" y="789"/>
                  </a:cxn>
                  <a:cxn ang="0">
                    <a:pos x="1107" y="767"/>
                  </a:cxn>
                  <a:cxn ang="0">
                    <a:pos x="1156" y="746"/>
                  </a:cxn>
                  <a:cxn ang="0">
                    <a:pos x="1199" y="724"/>
                  </a:cxn>
                  <a:cxn ang="0">
                    <a:pos x="1226" y="702"/>
                  </a:cxn>
                  <a:cxn ang="0">
                    <a:pos x="1248" y="675"/>
                  </a:cxn>
                  <a:cxn ang="0">
                    <a:pos x="1259" y="648"/>
                  </a:cxn>
                  <a:cxn ang="0">
                    <a:pos x="1259" y="615"/>
                  </a:cxn>
                  <a:cxn ang="0">
                    <a:pos x="1259" y="615"/>
                  </a:cxn>
                </a:cxnLst>
                <a:rect l="0" t="0" r="r" b="b"/>
                <a:pathLst>
                  <a:path w="1259" h="811">
                    <a:moveTo>
                      <a:pt x="1259" y="615"/>
                    </a:moveTo>
                    <a:lnTo>
                      <a:pt x="1248" y="588"/>
                    </a:lnTo>
                    <a:lnTo>
                      <a:pt x="1237" y="566"/>
                    </a:lnTo>
                    <a:lnTo>
                      <a:pt x="1216" y="539"/>
                    </a:lnTo>
                    <a:lnTo>
                      <a:pt x="1188" y="517"/>
                    </a:lnTo>
                    <a:lnTo>
                      <a:pt x="1123" y="479"/>
                    </a:lnTo>
                    <a:lnTo>
                      <a:pt x="1042" y="441"/>
                    </a:lnTo>
                    <a:lnTo>
                      <a:pt x="944" y="408"/>
                    </a:lnTo>
                    <a:lnTo>
                      <a:pt x="841" y="381"/>
                    </a:lnTo>
                    <a:lnTo>
                      <a:pt x="727" y="348"/>
                    </a:lnTo>
                    <a:lnTo>
                      <a:pt x="613" y="321"/>
                    </a:lnTo>
                    <a:lnTo>
                      <a:pt x="499" y="294"/>
                    </a:lnTo>
                    <a:lnTo>
                      <a:pt x="391" y="261"/>
                    </a:lnTo>
                    <a:lnTo>
                      <a:pt x="288" y="229"/>
                    </a:lnTo>
                    <a:lnTo>
                      <a:pt x="195" y="196"/>
                    </a:lnTo>
                    <a:lnTo>
                      <a:pt x="119" y="152"/>
                    </a:lnTo>
                    <a:lnTo>
                      <a:pt x="54" y="109"/>
                    </a:lnTo>
                    <a:lnTo>
                      <a:pt x="33" y="87"/>
                    </a:lnTo>
                    <a:lnTo>
                      <a:pt x="16" y="60"/>
                    </a:lnTo>
                    <a:lnTo>
                      <a:pt x="5" y="33"/>
                    </a:lnTo>
                    <a:lnTo>
                      <a:pt x="0" y="0"/>
                    </a:lnTo>
                    <a:lnTo>
                      <a:pt x="0" y="6"/>
                    </a:lnTo>
                    <a:lnTo>
                      <a:pt x="0" y="11"/>
                    </a:lnTo>
                    <a:lnTo>
                      <a:pt x="0" y="38"/>
                    </a:lnTo>
                    <a:lnTo>
                      <a:pt x="5" y="60"/>
                    </a:lnTo>
                    <a:lnTo>
                      <a:pt x="16" y="87"/>
                    </a:lnTo>
                    <a:lnTo>
                      <a:pt x="33" y="114"/>
                    </a:lnTo>
                    <a:lnTo>
                      <a:pt x="54" y="142"/>
                    </a:lnTo>
                    <a:lnTo>
                      <a:pt x="87" y="174"/>
                    </a:lnTo>
                    <a:lnTo>
                      <a:pt x="125" y="207"/>
                    </a:lnTo>
                    <a:lnTo>
                      <a:pt x="179" y="240"/>
                    </a:lnTo>
                    <a:lnTo>
                      <a:pt x="244" y="278"/>
                    </a:lnTo>
                    <a:lnTo>
                      <a:pt x="326" y="310"/>
                    </a:lnTo>
                    <a:lnTo>
                      <a:pt x="418" y="348"/>
                    </a:lnTo>
                    <a:lnTo>
                      <a:pt x="526" y="381"/>
                    </a:lnTo>
                    <a:lnTo>
                      <a:pt x="657" y="414"/>
                    </a:lnTo>
                    <a:lnTo>
                      <a:pt x="749" y="435"/>
                    </a:lnTo>
                    <a:lnTo>
                      <a:pt x="830" y="463"/>
                    </a:lnTo>
                    <a:lnTo>
                      <a:pt x="901" y="490"/>
                    </a:lnTo>
                    <a:lnTo>
                      <a:pt x="966" y="512"/>
                    </a:lnTo>
                    <a:lnTo>
                      <a:pt x="1015" y="539"/>
                    </a:lnTo>
                    <a:lnTo>
                      <a:pt x="1053" y="566"/>
                    </a:lnTo>
                    <a:lnTo>
                      <a:pt x="1080" y="593"/>
                    </a:lnTo>
                    <a:lnTo>
                      <a:pt x="1102" y="620"/>
                    </a:lnTo>
                    <a:lnTo>
                      <a:pt x="1112" y="648"/>
                    </a:lnTo>
                    <a:lnTo>
                      <a:pt x="1118" y="675"/>
                    </a:lnTo>
                    <a:lnTo>
                      <a:pt x="1112" y="697"/>
                    </a:lnTo>
                    <a:lnTo>
                      <a:pt x="1096" y="724"/>
                    </a:lnTo>
                    <a:lnTo>
                      <a:pt x="1080" y="746"/>
                    </a:lnTo>
                    <a:lnTo>
                      <a:pt x="1053" y="767"/>
                    </a:lnTo>
                    <a:lnTo>
                      <a:pt x="1015" y="789"/>
                    </a:lnTo>
                    <a:lnTo>
                      <a:pt x="977" y="811"/>
                    </a:lnTo>
                    <a:lnTo>
                      <a:pt x="1047" y="789"/>
                    </a:lnTo>
                    <a:lnTo>
                      <a:pt x="1107" y="767"/>
                    </a:lnTo>
                    <a:lnTo>
                      <a:pt x="1156" y="746"/>
                    </a:lnTo>
                    <a:lnTo>
                      <a:pt x="1199" y="724"/>
                    </a:lnTo>
                    <a:lnTo>
                      <a:pt x="1226" y="702"/>
                    </a:lnTo>
                    <a:lnTo>
                      <a:pt x="1248" y="675"/>
                    </a:lnTo>
                    <a:lnTo>
                      <a:pt x="1259" y="648"/>
                    </a:lnTo>
                    <a:lnTo>
                      <a:pt x="1259" y="615"/>
                    </a:lnTo>
                    <a:lnTo>
                      <a:pt x="1259" y="615"/>
                    </a:lnTo>
                    <a:close/>
                  </a:path>
                </a:pathLst>
              </a:custGeom>
              <a:gradFill rotWithShape="0">
                <a:gsLst>
                  <a:gs pos="0">
                    <a:schemeClr val="bg1"/>
                  </a:gs>
                  <a:gs pos="100000">
                    <a:schemeClr val="bg1">
                      <a:gamma/>
                      <a:shade val="90980"/>
                      <a:invGamma/>
                    </a:schemeClr>
                  </a:gs>
                </a:gsLst>
                <a:lin ang="2700000" scaled="1"/>
              </a:gradFill>
              <a:ln w="9525">
                <a:noFill/>
                <a:round/>
                <a:headEnd/>
                <a:tailEnd/>
              </a:ln>
            </p:spPr>
            <p:txBody>
              <a:bodyPr/>
              <a:lstStyle/>
              <a:p>
                <a:pPr algn="ctr" defTabSz="914400" fontAlgn="base">
                  <a:spcBef>
                    <a:spcPct val="0"/>
                  </a:spcBef>
                  <a:spcAft>
                    <a:spcPct val="0"/>
                  </a:spcAft>
                  <a:defRPr/>
                </a:pPr>
                <a:endParaRPr lang="en-US" sz="4400" b="1">
                  <a:solidFill>
                    <a:srgbClr val="E5E5FF"/>
                  </a:solidFill>
                  <a:effectLst>
                    <a:outerShdw blurRad="38100" dist="38100" dir="2700000" algn="tl">
                      <a:srgbClr val="000000"/>
                    </a:outerShdw>
                  </a:effectLst>
                  <a:latin typeface="Garamond" pitchFamily="-111" charset="0"/>
                  <a:ea typeface="ＭＳ Ｐゴシック" charset="0"/>
                  <a:cs typeface="ＭＳ Ｐゴシック" charset="0"/>
                </a:endParaRPr>
              </a:p>
            </p:txBody>
          </p:sp>
          <p:sp>
            <p:nvSpPr>
              <p:cNvPr id="10" name="Freeform 6"/>
              <p:cNvSpPr>
                <a:spLocks/>
              </p:cNvSpPr>
              <p:nvPr/>
            </p:nvSpPr>
            <p:spPr bwMode="hidden">
              <a:xfrm>
                <a:off x="2900" y="3346"/>
                <a:ext cx="2849" cy="969"/>
              </a:xfrm>
              <a:custGeom>
                <a:avLst/>
                <a:gdLst/>
                <a:ahLst/>
                <a:cxnLst>
                  <a:cxn ang="0">
                    <a:pos x="92" y="958"/>
                  </a:cxn>
                  <a:cxn ang="0">
                    <a:pos x="0" y="969"/>
                  </a:cxn>
                  <a:cxn ang="0">
                    <a:pos x="391" y="969"/>
                  </a:cxn>
                  <a:cxn ang="0">
                    <a:pos x="434" y="947"/>
                  </a:cxn>
                  <a:cxn ang="0">
                    <a:pos x="483" y="914"/>
                  </a:cxn>
                  <a:cxn ang="0">
                    <a:pos x="554" y="876"/>
                  </a:cxn>
                  <a:cxn ang="0">
                    <a:pos x="635" y="838"/>
                  </a:cxn>
                  <a:cxn ang="0">
                    <a:pos x="727" y="794"/>
                  </a:cxn>
                  <a:cxn ang="0">
                    <a:pos x="836" y="745"/>
                  </a:cxn>
                  <a:cxn ang="0">
                    <a:pos x="961" y="696"/>
                  </a:cxn>
                  <a:cxn ang="0">
                    <a:pos x="1102" y="642"/>
                  </a:cxn>
                  <a:cxn ang="0">
                    <a:pos x="1259" y="582"/>
                  </a:cxn>
                  <a:cxn ang="0">
                    <a:pos x="1433" y="522"/>
                  </a:cxn>
                  <a:cxn ang="0">
                    <a:pos x="1623" y="462"/>
                  </a:cxn>
                  <a:cxn ang="0">
                    <a:pos x="1829" y="403"/>
                  </a:cxn>
                  <a:cxn ang="0">
                    <a:pos x="2057" y="343"/>
                  </a:cxn>
                  <a:cxn ang="0">
                    <a:pos x="2301" y="283"/>
                  </a:cxn>
                  <a:cxn ang="0">
                    <a:pos x="2567" y="223"/>
                  </a:cxn>
                  <a:cxn ang="0">
                    <a:pos x="2849" y="163"/>
                  </a:cxn>
                  <a:cxn ang="0">
                    <a:pos x="2849" y="0"/>
                  </a:cxn>
                  <a:cxn ang="0">
                    <a:pos x="2817" y="16"/>
                  </a:cxn>
                  <a:cxn ang="0">
                    <a:pos x="2773" y="33"/>
                  </a:cxn>
                  <a:cxn ang="0">
                    <a:pos x="2719" y="54"/>
                  </a:cxn>
                  <a:cxn ang="0">
                    <a:pos x="2648" y="76"/>
                  </a:cxn>
                  <a:cxn ang="0">
                    <a:pos x="2572" y="98"/>
                  </a:cxn>
                  <a:cxn ang="0">
                    <a:pos x="2491" y="120"/>
                  </a:cxn>
                  <a:cxn ang="0">
                    <a:pos x="2399" y="147"/>
                  </a:cxn>
                  <a:cxn ang="0">
                    <a:pos x="2301" y="169"/>
                  </a:cxn>
                  <a:cxn ang="0">
                    <a:pos x="2095" y="223"/>
                  </a:cxn>
                  <a:cxn ang="0">
                    <a:pos x="1889" y="277"/>
                  </a:cxn>
                  <a:cxn ang="0">
                    <a:pos x="1688" y="326"/>
                  </a:cxn>
                  <a:cxn ang="0">
                    <a:pos x="1590" y="354"/>
                  </a:cxn>
                  <a:cxn ang="0">
                    <a:pos x="1503" y="381"/>
                  </a:cxn>
                  <a:cxn ang="0">
                    <a:pos x="1107" y="506"/>
                  </a:cxn>
                  <a:cxn ang="0">
                    <a:pos x="912" y="577"/>
                  </a:cxn>
                  <a:cxn ang="0">
                    <a:pos x="727" y="647"/>
                  </a:cxn>
                  <a:cxn ang="0">
                    <a:pos x="548" y="718"/>
                  </a:cxn>
                  <a:cxn ang="0">
                    <a:pos x="380" y="794"/>
                  </a:cxn>
                  <a:cxn ang="0">
                    <a:pos x="228" y="876"/>
                  </a:cxn>
                  <a:cxn ang="0">
                    <a:pos x="92" y="958"/>
                  </a:cxn>
                  <a:cxn ang="0">
                    <a:pos x="92" y="958"/>
                  </a:cxn>
                </a:cxnLst>
                <a:rect l="0" t="0" r="r" b="b"/>
                <a:pathLst>
                  <a:path w="2849" h="969">
                    <a:moveTo>
                      <a:pt x="92" y="958"/>
                    </a:moveTo>
                    <a:lnTo>
                      <a:pt x="0" y="969"/>
                    </a:lnTo>
                    <a:lnTo>
                      <a:pt x="391" y="969"/>
                    </a:lnTo>
                    <a:lnTo>
                      <a:pt x="434" y="947"/>
                    </a:lnTo>
                    <a:lnTo>
                      <a:pt x="483" y="914"/>
                    </a:lnTo>
                    <a:lnTo>
                      <a:pt x="554" y="876"/>
                    </a:lnTo>
                    <a:lnTo>
                      <a:pt x="635" y="838"/>
                    </a:lnTo>
                    <a:lnTo>
                      <a:pt x="727" y="794"/>
                    </a:lnTo>
                    <a:lnTo>
                      <a:pt x="836" y="745"/>
                    </a:lnTo>
                    <a:lnTo>
                      <a:pt x="961" y="696"/>
                    </a:lnTo>
                    <a:lnTo>
                      <a:pt x="1102" y="642"/>
                    </a:lnTo>
                    <a:lnTo>
                      <a:pt x="1259" y="582"/>
                    </a:lnTo>
                    <a:lnTo>
                      <a:pt x="1433" y="522"/>
                    </a:lnTo>
                    <a:lnTo>
                      <a:pt x="1623" y="462"/>
                    </a:lnTo>
                    <a:lnTo>
                      <a:pt x="1829" y="403"/>
                    </a:lnTo>
                    <a:lnTo>
                      <a:pt x="2057" y="343"/>
                    </a:lnTo>
                    <a:lnTo>
                      <a:pt x="2301" y="283"/>
                    </a:lnTo>
                    <a:lnTo>
                      <a:pt x="2567" y="223"/>
                    </a:lnTo>
                    <a:lnTo>
                      <a:pt x="2849" y="163"/>
                    </a:lnTo>
                    <a:lnTo>
                      <a:pt x="2849" y="0"/>
                    </a:lnTo>
                    <a:lnTo>
                      <a:pt x="2817" y="16"/>
                    </a:lnTo>
                    <a:lnTo>
                      <a:pt x="2773" y="33"/>
                    </a:lnTo>
                    <a:lnTo>
                      <a:pt x="2719" y="54"/>
                    </a:lnTo>
                    <a:lnTo>
                      <a:pt x="2648" y="76"/>
                    </a:lnTo>
                    <a:lnTo>
                      <a:pt x="2572" y="98"/>
                    </a:lnTo>
                    <a:lnTo>
                      <a:pt x="2491" y="120"/>
                    </a:lnTo>
                    <a:lnTo>
                      <a:pt x="2399" y="147"/>
                    </a:lnTo>
                    <a:lnTo>
                      <a:pt x="2301" y="169"/>
                    </a:lnTo>
                    <a:lnTo>
                      <a:pt x="2095" y="223"/>
                    </a:lnTo>
                    <a:lnTo>
                      <a:pt x="1889" y="277"/>
                    </a:lnTo>
                    <a:lnTo>
                      <a:pt x="1688" y="326"/>
                    </a:lnTo>
                    <a:lnTo>
                      <a:pt x="1590" y="354"/>
                    </a:lnTo>
                    <a:lnTo>
                      <a:pt x="1503" y="381"/>
                    </a:lnTo>
                    <a:lnTo>
                      <a:pt x="1107" y="506"/>
                    </a:lnTo>
                    <a:lnTo>
                      <a:pt x="912" y="577"/>
                    </a:lnTo>
                    <a:lnTo>
                      <a:pt x="727" y="647"/>
                    </a:lnTo>
                    <a:lnTo>
                      <a:pt x="548" y="718"/>
                    </a:lnTo>
                    <a:lnTo>
                      <a:pt x="380" y="794"/>
                    </a:lnTo>
                    <a:lnTo>
                      <a:pt x="228" y="876"/>
                    </a:lnTo>
                    <a:lnTo>
                      <a:pt x="92" y="958"/>
                    </a:lnTo>
                    <a:lnTo>
                      <a:pt x="92" y="958"/>
                    </a:lnTo>
                    <a:close/>
                  </a:path>
                </a:pathLst>
              </a:custGeom>
              <a:gradFill rotWithShape="0">
                <a:gsLst>
                  <a:gs pos="0">
                    <a:schemeClr val="bg1">
                      <a:gamma/>
                      <a:shade val="81961"/>
                      <a:invGamma/>
                    </a:schemeClr>
                  </a:gs>
                  <a:gs pos="100000">
                    <a:schemeClr val="bg1"/>
                  </a:gs>
                </a:gsLst>
                <a:lin ang="5400000" scaled="1"/>
              </a:gradFill>
              <a:ln w="9525">
                <a:noFill/>
                <a:round/>
                <a:headEnd/>
                <a:tailEnd/>
              </a:ln>
            </p:spPr>
            <p:txBody>
              <a:bodyPr/>
              <a:lstStyle/>
              <a:p>
                <a:pPr algn="ctr" defTabSz="914400" fontAlgn="base">
                  <a:spcBef>
                    <a:spcPct val="0"/>
                  </a:spcBef>
                  <a:spcAft>
                    <a:spcPct val="0"/>
                  </a:spcAft>
                  <a:defRPr/>
                </a:pPr>
                <a:endParaRPr lang="en-US" sz="4400" b="1">
                  <a:solidFill>
                    <a:srgbClr val="E5E5FF"/>
                  </a:solidFill>
                  <a:effectLst>
                    <a:outerShdw blurRad="38100" dist="38100" dir="2700000" algn="tl">
                      <a:srgbClr val="000000"/>
                    </a:outerShdw>
                  </a:effectLst>
                  <a:latin typeface="Garamond" pitchFamily="-111" charset="0"/>
                  <a:ea typeface="ＭＳ Ｐゴシック" charset="0"/>
                  <a:cs typeface="ＭＳ Ｐゴシック" charset="0"/>
                </a:endParaRPr>
              </a:p>
            </p:txBody>
          </p:sp>
          <p:sp>
            <p:nvSpPr>
              <p:cNvPr id="11" name="Freeform 7"/>
              <p:cNvSpPr>
                <a:spLocks/>
              </p:cNvSpPr>
              <p:nvPr/>
            </p:nvSpPr>
            <p:spPr bwMode="hidden">
              <a:xfrm>
                <a:off x="2748" y="2230"/>
                <a:ext cx="3007" cy="2085"/>
              </a:xfrm>
              <a:custGeom>
                <a:avLst/>
                <a:gdLst/>
                <a:ahLst/>
                <a:cxnLst>
                  <a:cxn ang="0">
                    <a:pos x="1433" y="474"/>
                  </a:cxn>
                  <a:cxn ang="0">
                    <a:pos x="1460" y="528"/>
                  </a:cxn>
                  <a:cxn ang="0">
                    <a:pos x="1541" y="593"/>
                  </a:cxn>
                  <a:cxn ang="0">
                    <a:pos x="1715" y="670"/>
                  </a:cxn>
                  <a:cxn ang="0">
                    <a:pos x="1927" y="735"/>
                  </a:cxn>
                  <a:cxn ang="0">
                    <a:pos x="2155" y="789"/>
                  </a:cxn>
                  <a:cxn ang="0">
                    <a:pos x="2372" y="849"/>
                  </a:cxn>
                  <a:cxn ang="0">
                    <a:pos x="2551" y="920"/>
                  </a:cxn>
                  <a:cxn ang="0">
                    <a:pos x="2638" y="980"/>
                  </a:cxn>
                  <a:cxn ang="0">
                    <a:pos x="2676" y="1029"/>
                  </a:cxn>
                  <a:cxn ang="0">
                    <a:pos x="2681" y="1083"/>
                  </a:cxn>
                  <a:cxn ang="0">
                    <a:pos x="2665" y="1127"/>
                  </a:cxn>
                  <a:cxn ang="0">
                    <a:pos x="2616" y="1170"/>
                  </a:cxn>
                  <a:cxn ang="0">
                    <a:pos x="2545" y="1208"/>
                  </a:cxn>
                  <a:cxn ang="0">
                    <a:pos x="2448" y="1241"/>
                  </a:cxn>
                  <a:cxn ang="0">
                    <a:pos x="2328" y="1274"/>
                  </a:cxn>
                  <a:cxn ang="0">
                    <a:pos x="2106" y="1328"/>
                  </a:cxn>
                  <a:cxn ang="0">
                    <a:pos x="1742" y="1421"/>
                  </a:cxn>
                  <a:cxn ang="0">
                    <a:pos x="1308" y="1540"/>
                  </a:cxn>
                  <a:cxn ang="0">
                    <a:pos x="820" y="1709"/>
                  </a:cxn>
                  <a:cxn ang="0">
                    <a:pos x="282" y="1943"/>
                  </a:cxn>
                  <a:cxn ang="0">
                    <a:pos x="152" y="2085"/>
                  </a:cxn>
                  <a:cxn ang="0">
                    <a:pos x="386" y="1992"/>
                  </a:cxn>
                  <a:cxn ang="0">
                    <a:pos x="700" y="1834"/>
                  </a:cxn>
                  <a:cxn ang="0">
                    <a:pos x="1064" y="1693"/>
                  </a:cxn>
                  <a:cxn ang="0">
                    <a:pos x="1661" y="1497"/>
                  </a:cxn>
                  <a:cxn ang="0">
                    <a:pos x="1845" y="1442"/>
                  </a:cxn>
                  <a:cxn ang="0">
                    <a:pos x="2252" y="1339"/>
                  </a:cxn>
                  <a:cxn ang="0">
                    <a:pos x="2551" y="1263"/>
                  </a:cxn>
                  <a:cxn ang="0">
                    <a:pos x="2730" y="1214"/>
                  </a:cxn>
                  <a:cxn ang="0">
                    <a:pos x="2876" y="1170"/>
                  </a:cxn>
                  <a:cxn ang="0">
                    <a:pos x="2974" y="1132"/>
                  </a:cxn>
                  <a:cxn ang="0">
                    <a:pos x="3007" y="871"/>
                  </a:cxn>
                  <a:cxn ang="0">
                    <a:pos x="2860" y="844"/>
                  </a:cxn>
                  <a:cxn ang="0">
                    <a:pos x="2670" y="806"/>
                  </a:cxn>
                  <a:cxn ang="0">
                    <a:pos x="2458" y="757"/>
                  </a:cxn>
                  <a:cxn ang="0">
                    <a:pos x="2138" y="670"/>
                  </a:cxn>
                  <a:cxn ang="0">
                    <a:pos x="1959" y="604"/>
                  </a:cxn>
                  <a:cxn ang="0">
                    <a:pos x="1824" y="534"/>
                  </a:cxn>
                  <a:cxn ang="0">
                    <a:pos x="1769" y="474"/>
                  </a:cxn>
                  <a:cxn ang="0">
                    <a:pos x="1753" y="436"/>
                  </a:cxn>
                  <a:cxn ang="0">
                    <a:pos x="1780" y="381"/>
                  </a:cxn>
                  <a:cxn ang="0">
                    <a:pos x="1862" y="316"/>
                  </a:cxn>
                  <a:cxn ang="0">
                    <a:pos x="1986" y="267"/>
                  </a:cxn>
                  <a:cxn ang="0">
                    <a:pos x="2149" y="229"/>
                  </a:cxn>
                  <a:cxn ang="0">
                    <a:pos x="2431" y="180"/>
                  </a:cxn>
                  <a:cxn ang="0">
                    <a:pos x="2827" y="125"/>
                  </a:cxn>
                  <a:cxn ang="0">
                    <a:pos x="3007" y="87"/>
                  </a:cxn>
                  <a:cxn ang="0">
                    <a:pos x="2909" y="22"/>
                  </a:cxn>
                  <a:cxn ang="0">
                    <a:pos x="2676" y="66"/>
                  </a:cxn>
                  <a:cxn ang="0">
                    <a:pos x="2285" y="120"/>
                  </a:cxn>
                  <a:cxn ang="0">
                    <a:pos x="2030" y="158"/>
                  </a:cxn>
                  <a:cxn ang="0">
                    <a:pos x="1791" y="202"/>
                  </a:cxn>
                  <a:cxn ang="0">
                    <a:pos x="1601" y="261"/>
                  </a:cxn>
                  <a:cxn ang="0">
                    <a:pos x="1471" y="338"/>
                  </a:cxn>
                  <a:cxn ang="0">
                    <a:pos x="1438" y="387"/>
                  </a:cxn>
                  <a:cxn ang="0">
                    <a:pos x="1427" y="441"/>
                  </a:cxn>
                </a:cxnLst>
                <a:rect l="0" t="0" r="r" b="b"/>
                <a:pathLst>
                  <a:path w="3007" h="2085">
                    <a:moveTo>
                      <a:pt x="1427" y="441"/>
                    </a:moveTo>
                    <a:lnTo>
                      <a:pt x="1433" y="474"/>
                    </a:lnTo>
                    <a:lnTo>
                      <a:pt x="1444" y="501"/>
                    </a:lnTo>
                    <a:lnTo>
                      <a:pt x="1460" y="528"/>
                    </a:lnTo>
                    <a:lnTo>
                      <a:pt x="1482" y="550"/>
                    </a:lnTo>
                    <a:lnTo>
                      <a:pt x="1541" y="593"/>
                    </a:lnTo>
                    <a:lnTo>
                      <a:pt x="1623" y="637"/>
                    </a:lnTo>
                    <a:lnTo>
                      <a:pt x="1715" y="670"/>
                    </a:lnTo>
                    <a:lnTo>
                      <a:pt x="1818" y="702"/>
                    </a:lnTo>
                    <a:lnTo>
                      <a:pt x="1927" y="735"/>
                    </a:lnTo>
                    <a:lnTo>
                      <a:pt x="2041" y="762"/>
                    </a:lnTo>
                    <a:lnTo>
                      <a:pt x="2155" y="789"/>
                    </a:lnTo>
                    <a:lnTo>
                      <a:pt x="2269" y="822"/>
                    </a:lnTo>
                    <a:lnTo>
                      <a:pt x="2372" y="849"/>
                    </a:lnTo>
                    <a:lnTo>
                      <a:pt x="2464" y="882"/>
                    </a:lnTo>
                    <a:lnTo>
                      <a:pt x="2551" y="920"/>
                    </a:lnTo>
                    <a:lnTo>
                      <a:pt x="2616" y="958"/>
                    </a:lnTo>
                    <a:lnTo>
                      <a:pt x="2638" y="980"/>
                    </a:lnTo>
                    <a:lnTo>
                      <a:pt x="2659" y="1007"/>
                    </a:lnTo>
                    <a:lnTo>
                      <a:pt x="2676" y="1029"/>
                    </a:lnTo>
                    <a:lnTo>
                      <a:pt x="2681" y="1056"/>
                    </a:lnTo>
                    <a:lnTo>
                      <a:pt x="2681" y="1083"/>
                    </a:lnTo>
                    <a:lnTo>
                      <a:pt x="2676" y="1105"/>
                    </a:lnTo>
                    <a:lnTo>
                      <a:pt x="2665" y="1127"/>
                    </a:lnTo>
                    <a:lnTo>
                      <a:pt x="2643" y="1149"/>
                    </a:lnTo>
                    <a:lnTo>
                      <a:pt x="2616" y="1170"/>
                    </a:lnTo>
                    <a:lnTo>
                      <a:pt x="2583" y="1187"/>
                    </a:lnTo>
                    <a:lnTo>
                      <a:pt x="2545" y="1208"/>
                    </a:lnTo>
                    <a:lnTo>
                      <a:pt x="2502" y="1225"/>
                    </a:lnTo>
                    <a:lnTo>
                      <a:pt x="2448" y="1241"/>
                    </a:lnTo>
                    <a:lnTo>
                      <a:pt x="2388" y="1257"/>
                    </a:lnTo>
                    <a:lnTo>
                      <a:pt x="2328" y="1274"/>
                    </a:lnTo>
                    <a:lnTo>
                      <a:pt x="2258" y="1290"/>
                    </a:lnTo>
                    <a:lnTo>
                      <a:pt x="2106" y="1328"/>
                    </a:lnTo>
                    <a:lnTo>
                      <a:pt x="1932" y="1372"/>
                    </a:lnTo>
                    <a:lnTo>
                      <a:pt x="1742" y="1421"/>
                    </a:lnTo>
                    <a:lnTo>
                      <a:pt x="1531" y="1475"/>
                    </a:lnTo>
                    <a:lnTo>
                      <a:pt x="1308" y="1540"/>
                    </a:lnTo>
                    <a:lnTo>
                      <a:pt x="1069" y="1617"/>
                    </a:lnTo>
                    <a:lnTo>
                      <a:pt x="820" y="1709"/>
                    </a:lnTo>
                    <a:lnTo>
                      <a:pt x="554" y="1818"/>
                    </a:lnTo>
                    <a:lnTo>
                      <a:pt x="282" y="1943"/>
                    </a:lnTo>
                    <a:lnTo>
                      <a:pt x="0" y="2085"/>
                    </a:lnTo>
                    <a:lnTo>
                      <a:pt x="152" y="2085"/>
                    </a:lnTo>
                    <a:lnTo>
                      <a:pt x="244" y="2074"/>
                    </a:lnTo>
                    <a:lnTo>
                      <a:pt x="386" y="1992"/>
                    </a:lnTo>
                    <a:lnTo>
                      <a:pt x="537" y="1910"/>
                    </a:lnTo>
                    <a:lnTo>
                      <a:pt x="700" y="1834"/>
                    </a:lnTo>
                    <a:lnTo>
                      <a:pt x="879" y="1763"/>
                    </a:lnTo>
                    <a:lnTo>
                      <a:pt x="1064" y="1693"/>
                    </a:lnTo>
                    <a:lnTo>
                      <a:pt x="1259" y="1622"/>
                    </a:lnTo>
                    <a:lnTo>
                      <a:pt x="1661" y="1497"/>
                    </a:lnTo>
                    <a:lnTo>
                      <a:pt x="1748" y="1470"/>
                    </a:lnTo>
                    <a:lnTo>
                      <a:pt x="1845" y="1442"/>
                    </a:lnTo>
                    <a:lnTo>
                      <a:pt x="2046" y="1393"/>
                    </a:lnTo>
                    <a:lnTo>
                      <a:pt x="2252" y="1339"/>
                    </a:lnTo>
                    <a:lnTo>
                      <a:pt x="2458" y="1285"/>
                    </a:lnTo>
                    <a:lnTo>
                      <a:pt x="2551" y="1263"/>
                    </a:lnTo>
                    <a:lnTo>
                      <a:pt x="2643" y="1236"/>
                    </a:lnTo>
                    <a:lnTo>
                      <a:pt x="2730" y="1214"/>
                    </a:lnTo>
                    <a:lnTo>
                      <a:pt x="2806" y="1192"/>
                    </a:lnTo>
                    <a:lnTo>
                      <a:pt x="2876" y="1170"/>
                    </a:lnTo>
                    <a:lnTo>
                      <a:pt x="2931" y="1149"/>
                    </a:lnTo>
                    <a:lnTo>
                      <a:pt x="2974" y="1132"/>
                    </a:lnTo>
                    <a:lnTo>
                      <a:pt x="3007" y="1116"/>
                    </a:lnTo>
                    <a:lnTo>
                      <a:pt x="3007" y="871"/>
                    </a:lnTo>
                    <a:lnTo>
                      <a:pt x="2941" y="860"/>
                    </a:lnTo>
                    <a:lnTo>
                      <a:pt x="2860" y="844"/>
                    </a:lnTo>
                    <a:lnTo>
                      <a:pt x="2773" y="827"/>
                    </a:lnTo>
                    <a:lnTo>
                      <a:pt x="2670" y="806"/>
                    </a:lnTo>
                    <a:lnTo>
                      <a:pt x="2567" y="784"/>
                    </a:lnTo>
                    <a:lnTo>
                      <a:pt x="2458" y="757"/>
                    </a:lnTo>
                    <a:lnTo>
                      <a:pt x="2241" y="702"/>
                    </a:lnTo>
                    <a:lnTo>
                      <a:pt x="2138" y="670"/>
                    </a:lnTo>
                    <a:lnTo>
                      <a:pt x="2046" y="637"/>
                    </a:lnTo>
                    <a:lnTo>
                      <a:pt x="1959" y="604"/>
                    </a:lnTo>
                    <a:lnTo>
                      <a:pt x="1883" y="566"/>
                    </a:lnTo>
                    <a:lnTo>
                      <a:pt x="1824" y="534"/>
                    </a:lnTo>
                    <a:lnTo>
                      <a:pt x="1780" y="495"/>
                    </a:lnTo>
                    <a:lnTo>
                      <a:pt x="1769" y="474"/>
                    </a:lnTo>
                    <a:lnTo>
                      <a:pt x="1758" y="457"/>
                    </a:lnTo>
                    <a:lnTo>
                      <a:pt x="1753" y="436"/>
                    </a:lnTo>
                    <a:lnTo>
                      <a:pt x="1758" y="419"/>
                    </a:lnTo>
                    <a:lnTo>
                      <a:pt x="1780" y="381"/>
                    </a:lnTo>
                    <a:lnTo>
                      <a:pt x="1813" y="343"/>
                    </a:lnTo>
                    <a:lnTo>
                      <a:pt x="1862" y="316"/>
                    </a:lnTo>
                    <a:lnTo>
                      <a:pt x="1921" y="289"/>
                    </a:lnTo>
                    <a:lnTo>
                      <a:pt x="1986" y="267"/>
                    </a:lnTo>
                    <a:lnTo>
                      <a:pt x="2062" y="245"/>
                    </a:lnTo>
                    <a:lnTo>
                      <a:pt x="2149" y="229"/>
                    </a:lnTo>
                    <a:lnTo>
                      <a:pt x="2236" y="213"/>
                    </a:lnTo>
                    <a:lnTo>
                      <a:pt x="2431" y="180"/>
                    </a:lnTo>
                    <a:lnTo>
                      <a:pt x="2627" y="158"/>
                    </a:lnTo>
                    <a:lnTo>
                      <a:pt x="2827" y="125"/>
                    </a:lnTo>
                    <a:lnTo>
                      <a:pt x="2920" y="109"/>
                    </a:lnTo>
                    <a:lnTo>
                      <a:pt x="3007" y="87"/>
                    </a:lnTo>
                    <a:lnTo>
                      <a:pt x="3007" y="0"/>
                    </a:lnTo>
                    <a:lnTo>
                      <a:pt x="2909" y="22"/>
                    </a:lnTo>
                    <a:lnTo>
                      <a:pt x="2795" y="44"/>
                    </a:lnTo>
                    <a:lnTo>
                      <a:pt x="2676" y="66"/>
                    </a:lnTo>
                    <a:lnTo>
                      <a:pt x="2551" y="82"/>
                    </a:lnTo>
                    <a:lnTo>
                      <a:pt x="2285" y="120"/>
                    </a:lnTo>
                    <a:lnTo>
                      <a:pt x="2155" y="136"/>
                    </a:lnTo>
                    <a:lnTo>
                      <a:pt x="2030" y="158"/>
                    </a:lnTo>
                    <a:lnTo>
                      <a:pt x="1905" y="174"/>
                    </a:lnTo>
                    <a:lnTo>
                      <a:pt x="1791" y="202"/>
                    </a:lnTo>
                    <a:lnTo>
                      <a:pt x="1688" y="229"/>
                    </a:lnTo>
                    <a:lnTo>
                      <a:pt x="1601" y="261"/>
                    </a:lnTo>
                    <a:lnTo>
                      <a:pt x="1525" y="300"/>
                    </a:lnTo>
                    <a:lnTo>
                      <a:pt x="1471" y="338"/>
                    </a:lnTo>
                    <a:lnTo>
                      <a:pt x="1455" y="359"/>
                    </a:lnTo>
                    <a:lnTo>
                      <a:pt x="1438" y="387"/>
                    </a:lnTo>
                    <a:lnTo>
                      <a:pt x="1427" y="414"/>
                    </a:lnTo>
                    <a:lnTo>
                      <a:pt x="1427" y="441"/>
                    </a:lnTo>
                    <a:lnTo>
                      <a:pt x="1427" y="441"/>
                    </a:lnTo>
                    <a:close/>
                  </a:path>
                </a:pathLst>
              </a:custGeom>
              <a:solidFill>
                <a:schemeClr val="bg1"/>
              </a:solidFill>
              <a:ln w="9525">
                <a:noFill/>
                <a:round/>
                <a:headEnd/>
                <a:tailEnd/>
              </a:ln>
            </p:spPr>
            <p:txBody>
              <a:bodyPr/>
              <a:lstStyle/>
              <a:p>
                <a:pPr algn="ctr" defTabSz="914400" fontAlgn="base">
                  <a:spcBef>
                    <a:spcPct val="0"/>
                  </a:spcBef>
                  <a:spcAft>
                    <a:spcPct val="0"/>
                  </a:spcAft>
                  <a:defRPr/>
                </a:pPr>
                <a:endParaRPr lang="en-US" sz="4400" b="1">
                  <a:solidFill>
                    <a:srgbClr val="E5E5FF"/>
                  </a:solidFill>
                  <a:effectLst>
                    <a:outerShdw blurRad="38100" dist="38100" dir="2700000" algn="tl">
                      <a:srgbClr val="000000"/>
                    </a:outerShdw>
                  </a:effectLst>
                  <a:latin typeface="Garamond" pitchFamily="-111" charset="0"/>
                  <a:ea typeface="ＭＳ Ｐゴシック" charset="0"/>
                  <a:cs typeface="ＭＳ Ｐゴシック" charset="0"/>
                </a:endParaRPr>
              </a:p>
            </p:txBody>
          </p:sp>
          <p:sp>
            <p:nvSpPr>
              <p:cNvPr id="12" name="Freeform 8"/>
              <p:cNvSpPr>
                <a:spLocks/>
              </p:cNvSpPr>
              <p:nvPr/>
            </p:nvSpPr>
            <p:spPr bwMode="hidden">
              <a:xfrm>
                <a:off x="4501" y="2317"/>
                <a:ext cx="1248" cy="539"/>
              </a:xfrm>
              <a:custGeom>
                <a:avLst/>
                <a:gdLst/>
                <a:ahLst/>
                <a:cxnLst>
                  <a:cxn ang="0">
                    <a:pos x="0" y="332"/>
                  </a:cxn>
                  <a:cxn ang="0">
                    <a:pos x="0" y="360"/>
                  </a:cxn>
                  <a:cxn ang="0">
                    <a:pos x="5" y="387"/>
                  </a:cxn>
                  <a:cxn ang="0">
                    <a:pos x="27" y="414"/>
                  </a:cxn>
                  <a:cxn ang="0">
                    <a:pos x="54" y="436"/>
                  </a:cxn>
                  <a:cxn ang="0">
                    <a:pos x="92" y="463"/>
                  </a:cxn>
                  <a:cxn ang="0">
                    <a:pos x="141" y="490"/>
                  </a:cxn>
                  <a:cxn ang="0">
                    <a:pos x="195" y="512"/>
                  </a:cxn>
                  <a:cxn ang="0">
                    <a:pos x="255" y="539"/>
                  </a:cxn>
                  <a:cxn ang="0">
                    <a:pos x="212" y="517"/>
                  </a:cxn>
                  <a:cxn ang="0">
                    <a:pos x="179" y="490"/>
                  </a:cxn>
                  <a:cxn ang="0">
                    <a:pos x="157" y="468"/>
                  </a:cxn>
                  <a:cxn ang="0">
                    <a:pos x="141" y="447"/>
                  </a:cxn>
                  <a:cxn ang="0">
                    <a:pos x="136" y="425"/>
                  </a:cxn>
                  <a:cxn ang="0">
                    <a:pos x="136" y="403"/>
                  </a:cxn>
                  <a:cxn ang="0">
                    <a:pos x="141" y="381"/>
                  </a:cxn>
                  <a:cxn ang="0">
                    <a:pos x="157" y="365"/>
                  </a:cxn>
                  <a:cxn ang="0">
                    <a:pos x="179" y="343"/>
                  </a:cxn>
                  <a:cxn ang="0">
                    <a:pos x="201" y="327"/>
                  </a:cxn>
                  <a:cxn ang="0">
                    <a:pos x="266" y="294"/>
                  </a:cxn>
                  <a:cxn ang="0">
                    <a:pos x="353" y="262"/>
                  </a:cxn>
                  <a:cxn ang="0">
                    <a:pos x="445" y="234"/>
                  </a:cxn>
                  <a:cxn ang="0">
                    <a:pos x="554" y="213"/>
                  </a:cxn>
                  <a:cxn ang="0">
                    <a:pos x="662" y="191"/>
                  </a:cxn>
                  <a:cxn ang="0">
                    <a:pos x="890" y="153"/>
                  </a:cxn>
                  <a:cxn ang="0">
                    <a:pos x="993" y="136"/>
                  </a:cxn>
                  <a:cxn ang="0">
                    <a:pos x="1091" y="120"/>
                  </a:cxn>
                  <a:cxn ang="0">
                    <a:pos x="1178" y="115"/>
                  </a:cxn>
                  <a:cxn ang="0">
                    <a:pos x="1248" y="104"/>
                  </a:cxn>
                  <a:cxn ang="0">
                    <a:pos x="1248" y="0"/>
                  </a:cxn>
                  <a:cxn ang="0">
                    <a:pos x="1161" y="22"/>
                  </a:cxn>
                  <a:cxn ang="0">
                    <a:pos x="1069" y="38"/>
                  </a:cxn>
                  <a:cxn ang="0">
                    <a:pos x="874" y="71"/>
                  </a:cxn>
                  <a:cxn ang="0">
                    <a:pos x="673" y="93"/>
                  </a:cxn>
                  <a:cxn ang="0">
                    <a:pos x="483" y="126"/>
                  </a:cxn>
                  <a:cxn ang="0">
                    <a:pos x="391" y="142"/>
                  </a:cxn>
                  <a:cxn ang="0">
                    <a:pos x="309" y="158"/>
                  </a:cxn>
                  <a:cxn ang="0">
                    <a:pos x="228" y="180"/>
                  </a:cxn>
                  <a:cxn ang="0">
                    <a:pos x="163" y="202"/>
                  </a:cxn>
                  <a:cxn ang="0">
                    <a:pos x="103" y="229"/>
                  </a:cxn>
                  <a:cxn ang="0">
                    <a:pos x="54" y="256"/>
                  </a:cxn>
                  <a:cxn ang="0">
                    <a:pos x="22" y="294"/>
                  </a:cxn>
                  <a:cxn ang="0">
                    <a:pos x="0" y="332"/>
                  </a:cxn>
                  <a:cxn ang="0">
                    <a:pos x="0" y="332"/>
                  </a:cxn>
                </a:cxnLst>
                <a:rect l="0" t="0" r="r" b="b"/>
                <a:pathLst>
                  <a:path w="1248" h="539">
                    <a:moveTo>
                      <a:pt x="0" y="332"/>
                    </a:moveTo>
                    <a:lnTo>
                      <a:pt x="0" y="360"/>
                    </a:lnTo>
                    <a:lnTo>
                      <a:pt x="5" y="387"/>
                    </a:lnTo>
                    <a:lnTo>
                      <a:pt x="27" y="414"/>
                    </a:lnTo>
                    <a:lnTo>
                      <a:pt x="54" y="436"/>
                    </a:lnTo>
                    <a:lnTo>
                      <a:pt x="92" y="463"/>
                    </a:lnTo>
                    <a:lnTo>
                      <a:pt x="141" y="490"/>
                    </a:lnTo>
                    <a:lnTo>
                      <a:pt x="195" y="512"/>
                    </a:lnTo>
                    <a:lnTo>
                      <a:pt x="255" y="539"/>
                    </a:lnTo>
                    <a:lnTo>
                      <a:pt x="212" y="517"/>
                    </a:lnTo>
                    <a:lnTo>
                      <a:pt x="179" y="490"/>
                    </a:lnTo>
                    <a:lnTo>
                      <a:pt x="157" y="468"/>
                    </a:lnTo>
                    <a:lnTo>
                      <a:pt x="141" y="447"/>
                    </a:lnTo>
                    <a:lnTo>
                      <a:pt x="136" y="425"/>
                    </a:lnTo>
                    <a:lnTo>
                      <a:pt x="136" y="403"/>
                    </a:lnTo>
                    <a:lnTo>
                      <a:pt x="141" y="381"/>
                    </a:lnTo>
                    <a:lnTo>
                      <a:pt x="157" y="365"/>
                    </a:lnTo>
                    <a:lnTo>
                      <a:pt x="179" y="343"/>
                    </a:lnTo>
                    <a:lnTo>
                      <a:pt x="201" y="327"/>
                    </a:lnTo>
                    <a:lnTo>
                      <a:pt x="266" y="294"/>
                    </a:lnTo>
                    <a:lnTo>
                      <a:pt x="353" y="262"/>
                    </a:lnTo>
                    <a:lnTo>
                      <a:pt x="445" y="234"/>
                    </a:lnTo>
                    <a:lnTo>
                      <a:pt x="554" y="213"/>
                    </a:lnTo>
                    <a:lnTo>
                      <a:pt x="662" y="191"/>
                    </a:lnTo>
                    <a:lnTo>
                      <a:pt x="890" y="153"/>
                    </a:lnTo>
                    <a:lnTo>
                      <a:pt x="993" y="136"/>
                    </a:lnTo>
                    <a:lnTo>
                      <a:pt x="1091" y="120"/>
                    </a:lnTo>
                    <a:lnTo>
                      <a:pt x="1178" y="115"/>
                    </a:lnTo>
                    <a:lnTo>
                      <a:pt x="1248" y="104"/>
                    </a:lnTo>
                    <a:lnTo>
                      <a:pt x="1248" y="0"/>
                    </a:lnTo>
                    <a:lnTo>
                      <a:pt x="1161" y="22"/>
                    </a:lnTo>
                    <a:lnTo>
                      <a:pt x="1069" y="38"/>
                    </a:lnTo>
                    <a:lnTo>
                      <a:pt x="874" y="71"/>
                    </a:lnTo>
                    <a:lnTo>
                      <a:pt x="673" y="93"/>
                    </a:lnTo>
                    <a:lnTo>
                      <a:pt x="483" y="126"/>
                    </a:lnTo>
                    <a:lnTo>
                      <a:pt x="391" y="142"/>
                    </a:lnTo>
                    <a:lnTo>
                      <a:pt x="309" y="158"/>
                    </a:lnTo>
                    <a:lnTo>
                      <a:pt x="228" y="180"/>
                    </a:lnTo>
                    <a:lnTo>
                      <a:pt x="163" y="202"/>
                    </a:lnTo>
                    <a:lnTo>
                      <a:pt x="103" y="229"/>
                    </a:lnTo>
                    <a:lnTo>
                      <a:pt x="54" y="256"/>
                    </a:lnTo>
                    <a:lnTo>
                      <a:pt x="22" y="294"/>
                    </a:lnTo>
                    <a:lnTo>
                      <a:pt x="0" y="332"/>
                    </a:lnTo>
                    <a:lnTo>
                      <a:pt x="0" y="332"/>
                    </a:lnTo>
                    <a:close/>
                  </a:path>
                </a:pathLst>
              </a:custGeom>
              <a:gradFill rotWithShape="0">
                <a:gsLst>
                  <a:gs pos="0">
                    <a:schemeClr val="bg1">
                      <a:gamma/>
                      <a:shade val="87843"/>
                      <a:invGamma/>
                    </a:schemeClr>
                  </a:gs>
                  <a:gs pos="100000">
                    <a:schemeClr val="bg1"/>
                  </a:gs>
                </a:gsLst>
                <a:lin ang="2700000" scaled="1"/>
              </a:gradFill>
              <a:ln w="9525">
                <a:noFill/>
                <a:round/>
                <a:headEnd/>
                <a:tailEnd/>
              </a:ln>
            </p:spPr>
            <p:txBody>
              <a:bodyPr/>
              <a:lstStyle/>
              <a:p>
                <a:pPr algn="ctr" defTabSz="914400" fontAlgn="base">
                  <a:spcBef>
                    <a:spcPct val="0"/>
                  </a:spcBef>
                  <a:spcAft>
                    <a:spcPct val="0"/>
                  </a:spcAft>
                  <a:defRPr/>
                </a:pPr>
                <a:endParaRPr lang="en-US" sz="4400" b="1">
                  <a:solidFill>
                    <a:srgbClr val="E5E5FF"/>
                  </a:solidFill>
                  <a:effectLst>
                    <a:outerShdw blurRad="38100" dist="38100" dir="2700000" algn="tl">
                      <a:srgbClr val="000000"/>
                    </a:outerShdw>
                  </a:effectLst>
                  <a:latin typeface="Garamond" pitchFamily="-111" charset="0"/>
                  <a:ea typeface="ＭＳ Ｐゴシック" charset="0"/>
                  <a:cs typeface="ＭＳ Ｐゴシック" charset="0"/>
                </a:endParaRPr>
              </a:p>
            </p:txBody>
          </p:sp>
        </p:grpSp>
        <p:sp>
          <p:nvSpPr>
            <p:cNvPr id="6" name="Freeform 9"/>
            <p:cNvSpPr>
              <a:spLocks/>
            </p:cNvSpPr>
            <p:nvPr/>
          </p:nvSpPr>
          <p:spPr bwMode="hidden">
            <a:xfrm>
              <a:off x="3322" y="1341"/>
              <a:ext cx="1825" cy="1537"/>
            </a:xfrm>
            <a:custGeom>
              <a:avLst/>
              <a:gdLst/>
              <a:ahLst/>
              <a:cxnLst>
                <a:cxn ang="0">
                  <a:pos x="982" y="1061"/>
                </a:cxn>
                <a:cxn ang="0">
                  <a:pos x="1357" y="1012"/>
                </a:cxn>
                <a:cxn ang="0">
                  <a:pos x="1666" y="957"/>
                </a:cxn>
                <a:cxn ang="0">
                  <a:pos x="1916" y="897"/>
                </a:cxn>
                <a:cxn ang="0">
                  <a:pos x="2100" y="832"/>
                </a:cxn>
                <a:cxn ang="0">
                  <a:pos x="2220" y="756"/>
                </a:cxn>
                <a:cxn ang="0">
                  <a:pos x="2285" y="669"/>
                </a:cxn>
                <a:cxn ang="0">
                  <a:pos x="2290" y="560"/>
                </a:cxn>
                <a:cxn ang="0">
                  <a:pos x="2241" y="457"/>
                </a:cxn>
                <a:cxn ang="0">
                  <a:pos x="2144" y="364"/>
                </a:cxn>
                <a:cxn ang="0">
                  <a:pos x="2008" y="277"/>
                </a:cxn>
                <a:cxn ang="0">
                  <a:pos x="1769" y="157"/>
                </a:cxn>
                <a:cxn ang="0">
                  <a:pos x="1612" y="92"/>
                </a:cxn>
                <a:cxn ang="0">
                  <a:pos x="1476" y="43"/>
                </a:cxn>
                <a:cxn ang="0">
                  <a:pos x="1384" y="10"/>
                </a:cxn>
                <a:cxn ang="0">
                  <a:pos x="1346" y="0"/>
                </a:cxn>
                <a:cxn ang="0">
                  <a:pos x="1655" y="119"/>
                </a:cxn>
                <a:cxn ang="0">
                  <a:pos x="1948" y="255"/>
                </a:cxn>
                <a:cxn ang="0">
                  <a:pos x="2068" y="326"/>
                </a:cxn>
                <a:cxn ang="0">
                  <a:pos x="2171" y="402"/>
                </a:cxn>
                <a:cxn ang="0">
                  <a:pos x="2236" y="478"/>
                </a:cxn>
                <a:cxn ang="0">
                  <a:pos x="2263" y="560"/>
                </a:cxn>
                <a:cxn ang="0">
                  <a:pos x="2241" y="636"/>
                </a:cxn>
                <a:cxn ang="0">
                  <a:pos x="2171" y="702"/>
                </a:cxn>
                <a:cxn ang="0">
                  <a:pos x="2062" y="756"/>
                </a:cxn>
                <a:cxn ang="0">
                  <a:pos x="1921" y="800"/>
                </a:cxn>
                <a:cxn ang="0">
                  <a:pos x="1748" y="843"/>
                </a:cxn>
                <a:cxn ang="0">
                  <a:pos x="1351" y="908"/>
                </a:cxn>
                <a:cxn ang="0">
                  <a:pos x="923" y="968"/>
                </a:cxn>
                <a:cxn ang="0">
                  <a:pos x="521" y="1028"/>
                </a:cxn>
                <a:cxn ang="0">
                  <a:pos x="353" y="1066"/>
                </a:cxn>
                <a:cxn ang="0">
                  <a:pos x="206" y="1104"/>
                </a:cxn>
                <a:cxn ang="0">
                  <a:pos x="92" y="1148"/>
                </a:cxn>
                <a:cxn ang="0">
                  <a:pos x="22" y="1202"/>
                </a:cxn>
                <a:cxn ang="0">
                  <a:pos x="0" y="1262"/>
                </a:cxn>
                <a:cxn ang="0">
                  <a:pos x="27" y="1327"/>
                </a:cxn>
                <a:cxn ang="0">
                  <a:pos x="98" y="1382"/>
                </a:cxn>
                <a:cxn ang="0">
                  <a:pos x="196" y="1425"/>
                </a:cxn>
                <a:cxn ang="0">
                  <a:pos x="326" y="1469"/>
                </a:cxn>
                <a:cxn ang="0">
                  <a:pos x="217" y="1414"/>
                </a:cxn>
                <a:cxn ang="0">
                  <a:pos x="147" y="1360"/>
                </a:cxn>
                <a:cxn ang="0">
                  <a:pos x="120" y="1306"/>
                </a:cxn>
                <a:cxn ang="0">
                  <a:pos x="141" y="1257"/>
                </a:cxn>
                <a:cxn ang="0">
                  <a:pos x="212" y="1208"/>
                </a:cxn>
                <a:cxn ang="0">
                  <a:pos x="342" y="1164"/>
                </a:cxn>
                <a:cxn ang="0">
                  <a:pos x="527" y="1121"/>
                </a:cxn>
                <a:cxn ang="0">
                  <a:pos x="771" y="1088"/>
                </a:cxn>
              </a:cxnLst>
              <a:rect l="0" t="0" r="r" b="b"/>
              <a:pathLst>
                <a:path w="2296" h="1469">
                  <a:moveTo>
                    <a:pt x="771" y="1088"/>
                  </a:moveTo>
                  <a:lnTo>
                    <a:pt x="982" y="1061"/>
                  </a:lnTo>
                  <a:lnTo>
                    <a:pt x="1178" y="1034"/>
                  </a:lnTo>
                  <a:lnTo>
                    <a:pt x="1357" y="1012"/>
                  </a:lnTo>
                  <a:lnTo>
                    <a:pt x="1520" y="985"/>
                  </a:lnTo>
                  <a:lnTo>
                    <a:pt x="1666" y="957"/>
                  </a:lnTo>
                  <a:lnTo>
                    <a:pt x="1796" y="930"/>
                  </a:lnTo>
                  <a:lnTo>
                    <a:pt x="1916" y="897"/>
                  </a:lnTo>
                  <a:lnTo>
                    <a:pt x="2013" y="870"/>
                  </a:lnTo>
                  <a:lnTo>
                    <a:pt x="2100" y="832"/>
                  </a:lnTo>
                  <a:lnTo>
                    <a:pt x="2171" y="800"/>
                  </a:lnTo>
                  <a:lnTo>
                    <a:pt x="2220" y="756"/>
                  </a:lnTo>
                  <a:lnTo>
                    <a:pt x="2263" y="712"/>
                  </a:lnTo>
                  <a:lnTo>
                    <a:pt x="2285" y="669"/>
                  </a:lnTo>
                  <a:lnTo>
                    <a:pt x="2296" y="614"/>
                  </a:lnTo>
                  <a:lnTo>
                    <a:pt x="2290" y="560"/>
                  </a:lnTo>
                  <a:lnTo>
                    <a:pt x="2269" y="500"/>
                  </a:lnTo>
                  <a:lnTo>
                    <a:pt x="2241" y="457"/>
                  </a:lnTo>
                  <a:lnTo>
                    <a:pt x="2198" y="408"/>
                  </a:lnTo>
                  <a:lnTo>
                    <a:pt x="2144" y="364"/>
                  </a:lnTo>
                  <a:lnTo>
                    <a:pt x="2079" y="321"/>
                  </a:lnTo>
                  <a:lnTo>
                    <a:pt x="2008" y="277"/>
                  </a:lnTo>
                  <a:lnTo>
                    <a:pt x="1927" y="234"/>
                  </a:lnTo>
                  <a:lnTo>
                    <a:pt x="1769" y="157"/>
                  </a:lnTo>
                  <a:lnTo>
                    <a:pt x="1688" y="125"/>
                  </a:lnTo>
                  <a:lnTo>
                    <a:pt x="1612" y="92"/>
                  </a:lnTo>
                  <a:lnTo>
                    <a:pt x="1536" y="65"/>
                  </a:lnTo>
                  <a:lnTo>
                    <a:pt x="1476" y="43"/>
                  </a:lnTo>
                  <a:lnTo>
                    <a:pt x="1422" y="27"/>
                  </a:lnTo>
                  <a:lnTo>
                    <a:pt x="1384" y="10"/>
                  </a:lnTo>
                  <a:lnTo>
                    <a:pt x="1357" y="5"/>
                  </a:lnTo>
                  <a:lnTo>
                    <a:pt x="1346" y="0"/>
                  </a:lnTo>
                  <a:lnTo>
                    <a:pt x="1498" y="54"/>
                  </a:lnTo>
                  <a:lnTo>
                    <a:pt x="1655" y="119"/>
                  </a:lnTo>
                  <a:lnTo>
                    <a:pt x="1807" y="185"/>
                  </a:lnTo>
                  <a:lnTo>
                    <a:pt x="1948" y="255"/>
                  </a:lnTo>
                  <a:lnTo>
                    <a:pt x="2013" y="288"/>
                  </a:lnTo>
                  <a:lnTo>
                    <a:pt x="2068" y="326"/>
                  </a:lnTo>
                  <a:lnTo>
                    <a:pt x="2122" y="364"/>
                  </a:lnTo>
                  <a:lnTo>
                    <a:pt x="2171" y="402"/>
                  </a:lnTo>
                  <a:lnTo>
                    <a:pt x="2209" y="440"/>
                  </a:lnTo>
                  <a:lnTo>
                    <a:pt x="2236" y="478"/>
                  </a:lnTo>
                  <a:lnTo>
                    <a:pt x="2252" y="522"/>
                  </a:lnTo>
                  <a:lnTo>
                    <a:pt x="2263" y="560"/>
                  </a:lnTo>
                  <a:lnTo>
                    <a:pt x="2258" y="598"/>
                  </a:lnTo>
                  <a:lnTo>
                    <a:pt x="2241" y="636"/>
                  </a:lnTo>
                  <a:lnTo>
                    <a:pt x="2214" y="669"/>
                  </a:lnTo>
                  <a:lnTo>
                    <a:pt x="2171" y="702"/>
                  </a:lnTo>
                  <a:lnTo>
                    <a:pt x="2122" y="729"/>
                  </a:lnTo>
                  <a:lnTo>
                    <a:pt x="2062" y="756"/>
                  </a:lnTo>
                  <a:lnTo>
                    <a:pt x="1997" y="778"/>
                  </a:lnTo>
                  <a:lnTo>
                    <a:pt x="1921" y="800"/>
                  </a:lnTo>
                  <a:lnTo>
                    <a:pt x="1834" y="821"/>
                  </a:lnTo>
                  <a:lnTo>
                    <a:pt x="1748" y="843"/>
                  </a:lnTo>
                  <a:lnTo>
                    <a:pt x="1552" y="876"/>
                  </a:lnTo>
                  <a:lnTo>
                    <a:pt x="1351" y="908"/>
                  </a:lnTo>
                  <a:lnTo>
                    <a:pt x="1134" y="941"/>
                  </a:lnTo>
                  <a:lnTo>
                    <a:pt x="923" y="968"/>
                  </a:lnTo>
                  <a:lnTo>
                    <a:pt x="716" y="995"/>
                  </a:lnTo>
                  <a:lnTo>
                    <a:pt x="521" y="1028"/>
                  </a:lnTo>
                  <a:lnTo>
                    <a:pt x="434" y="1044"/>
                  </a:lnTo>
                  <a:lnTo>
                    <a:pt x="353" y="1066"/>
                  </a:lnTo>
                  <a:lnTo>
                    <a:pt x="277" y="1082"/>
                  </a:lnTo>
                  <a:lnTo>
                    <a:pt x="206" y="1104"/>
                  </a:lnTo>
                  <a:lnTo>
                    <a:pt x="147" y="1126"/>
                  </a:lnTo>
                  <a:lnTo>
                    <a:pt x="92" y="1148"/>
                  </a:lnTo>
                  <a:lnTo>
                    <a:pt x="54" y="1175"/>
                  </a:lnTo>
                  <a:lnTo>
                    <a:pt x="22" y="1202"/>
                  </a:lnTo>
                  <a:lnTo>
                    <a:pt x="6" y="1229"/>
                  </a:lnTo>
                  <a:lnTo>
                    <a:pt x="0" y="1262"/>
                  </a:lnTo>
                  <a:lnTo>
                    <a:pt x="11" y="1295"/>
                  </a:lnTo>
                  <a:lnTo>
                    <a:pt x="27" y="1327"/>
                  </a:lnTo>
                  <a:lnTo>
                    <a:pt x="54" y="1355"/>
                  </a:lnTo>
                  <a:lnTo>
                    <a:pt x="98" y="1382"/>
                  </a:lnTo>
                  <a:lnTo>
                    <a:pt x="141" y="1404"/>
                  </a:lnTo>
                  <a:lnTo>
                    <a:pt x="196" y="1425"/>
                  </a:lnTo>
                  <a:lnTo>
                    <a:pt x="261" y="1447"/>
                  </a:lnTo>
                  <a:lnTo>
                    <a:pt x="326" y="1469"/>
                  </a:lnTo>
                  <a:lnTo>
                    <a:pt x="266" y="1442"/>
                  </a:lnTo>
                  <a:lnTo>
                    <a:pt x="217" y="1414"/>
                  </a:lnTo>
                  <a:lnTo>
                    <a:pt x="174" y="1387"/>
                  </a:lnTo>
                  <a:lnTo>
                    <a:pt x="147" y="1360"/>
                  </a:lnTo>
                  <a:lnTo>
                    <a:pt x="125" y="1333"/>
                  </a:lnTo>
                  <a:lnTo>
                    <a:pt x="120" y="1306"/>
                  </a:lnTo>
                  <a:lnTo>
                    <a:pt x="125" y="1278"/>
                  </a:lnTo>
                  <a:lnTo>
                    <a:pt x="141" y="1257"/>
                  </a:lnTo>
                  <a:lnTo>
                    <a:pt x="174" y="1229"/>
                  </a:lnTo>
                  <a:lnTo>
                    <a:pt x="212" y="1208"/>
                  </a:lnTo>
                  <a:lnTo>
                    <a:pt x="272" y="1186"/>
                  </a:lnTo>
                  <a:lnTo>
                    <a:pt x="342" y="1164"/>
                  </a:lnTo>
                  <a:lnTo>
                    <a:pt x="423" y="1142"/>
                  </a:lnTo>
                  <a:lnTo>
                    <a:pt x="527" y="1121"/>
                  </a:lnTo>
                  <a:lnTo>
                    <a:pt x="641" y="1104"/>
                  </a:lnTo>
                  <a:lnTo>
                    <a:pt x="771" y="1088"/>
                  </a:lnTo>
                  <a:lnTo>
                    <a:pt x="771" y="1088"/>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algn="ctr" defTabSz="914400" fontAlgn="base">
                <a:spcBef>
                  <a:spcPct val="0"/>
                </a:spcBef>
                <a:spcAft>
                  <a:spcPct val="0"/>
                </a:spcAft>
                <a:defRPr/>
              </a:pPr>
              <a:endParaRPr lang="en-US" sz="4400" b="1">
                <a:solidFill>
                  <a:srgbClr val="E5E5FF"/>
                </a:solidFill>
                <a:effectLst>
                  <a:outerShdw blurRad="38100" dist="38100" dir="2700000" algn="tl">
                    <a:srgbClr val="000000"/>
                  </a:outerShdw>
                </a:effectLst>
                <a:latin typeface="Garamond" pitchFamily="-111" charset="0"/>
                <a:ea typeface="ＭＳ Ｐゴシック" charset="0"/>
                <a:cs typeface="ＭＳ Ｐゴシック" charset="0"/>
              </a:endParaRPr>
            </a:p>
          </p:txBody>
        </p:sp>
        <p:sp>
          <p:nvSpPr>
            <p:cNvPr id="7" name="Freeform 10"/>
            <p:cNvSpPr>
              <a:spLocks/>
            </p:cNvSpPr>
            <p:nvPr/>
          </p:nvSpPr>
          <p:spPr bwMode="hidden">
            <a:xfrm>
              <a:off x="0" y="0"/>
              <a:ext cx="5758" cy="1776"/>
            </a:xfrm>
            <a:custGeom>
              <a:avLst/>
              <a:gdLst/>
              <a:ahLst/>
              <a:cxnLst>
                <a:cxn ang="0">
                  <a:pos x="0" y="0"/>
                </a:cxn>
                <a:cxn ang="0">
                  <a:pos x="0" y="1906"/>
                </a:cxn>
                <a:cxn ang="0">
                  <a:pos x="5740" y="1906"/>
                </a:cxn>
                <a:cxn ang="0">
                  <a:pos x="5740" y="0"/>
                </a:cxn>
                <a:cxn ang="0">
                  <a:pos x="0" y="0"/>
                </a:cxn>
                <a:cxn ang="0">
                  <a:pos x="0" y="0"/>
                </a:cxn>
              </a:cxnLst>
              <a:rect l="0" t="0" r="r" b="b"/>
              <a:pathLst>
                <a:path w="5740" h="1906">
                  <a:moveTo>
                    <a:pt x="0" y="0"/>
                  </a:moveTo>
                  <a:lnTo>
                    <a:pt x="0" y="1906"/>
                  </a:lnTo>
                  <a:lnTo>
                    <a:pt x="5740" y="1906"/>
                  </a:lnTo>
                  <a:lnTo>
                    <a:pt x="5740" y="0"/>
                  </a:lnTo>
                  <a:lnTo>
                    <a:pt x="0" y="0"/>
                  </a:lnTo>
                  <a:lnTo>
                    <a:pt x="0" y="0"/>
                  </a:lnTo>
                  <a:close/>
                </a:path>
              </a:pathLst>
            </a:custGeom>
            <a:gradFill rotWithShape="0">
              <a:gsLst>
                <a:gs pos="0">
                  <a:schemeClr val="bg2"/>
                </a:gs>
                <a:gs pos="100000">
                  <a:schemeClr val="bg1"/>
                </a:gs>
              </a:gsLst>
              <a:lin ang="5400000" scaled="1"/>
            </a:gradFill>
            <a:ln w="9525">
              <a:noFill/>
              <a:round/>
              <a:headEnd/>
              <a:tailEnd/>
            </a:ln>
          </p:spPr>
          <p:txBody>
            <a:bodyPr/>
            <a:lstStyle/>
            <a:p>
              <a:pPr algn="ctr" defTabSz="914400" fontAlgn="base">
                <a:spcBef>
                  <a:spcPct val="0"/>
                </a:spcBef>
                <a:spcAft>
                  <a:spcPct val="0"/>
                </a:spcAft>
                <a:defRPr/>
              </a:pPr>
              <a:endParaRPr lang="en-US" sz="4400" b="1">
                <a:solidFill>
                  <a:srgbClr val="E5E5FF"/>
                </a:solidFill>
                <a:effectLst>
                  <a:outerShdw blurRad="38100" dist="38100" dir="2700000" algn="tl">
                    <a:srgbClr val="000000"/>
                  </a:outerShdw>
                </a:effectLst>
                <a:latin typeface="Garamond" pitchFamily="-111" charset="0"/>
                <a:ea typeface="ＭＳ Ｐゴシック" charset="0"/>
                <a:cs typeface="ＭＳ Ｐゴシック" charset="0"/>
              </a:endParaRPr>
            </a:p>
          </p:txBody>
        </p:sp>
      </p:grpSp>
      <p:sp>
        <p:nvSpPr>
          <p:cNvPr id="12299" name="Rectangle 11"/>
          <p:cNvSpPr>
            <a:spLocks noGrp="1" noChangeArrowheads="1"/>
          </p:cNvSpPr>
          <p:nvPr>
            <p:ph type="ctrTitle" sz="quarter"/>
          </p:nvPr>
        </p:nvSpPr>
        <p:spPr>
          <a:xfrm>
            <a:off x="685800" y="1736725"/>
            <a:ext cx="7772400" cy="1920875"/>
          </a:xfrm>
        </p:spPr>
        <p:txBody>
          <a:bodyPr/>
          <a:lstStyle>
            <a:lvl1pPr>
              <a:defRPr sz="6000"/>
            </a:lvl1pPr>
          </a:lstStyle>
          <a:p>
            <a:r>
              <a:rPr lang="en-US"/>
              <a:t>Click to edit Master title style</a:t>
            </a:r>
          </a:p>
        </p:txBody>
      </p:sp>
      <p:sp>
        <p:nvSpPr>
          <p:cNvPr id="12300" name="Rectangle 12"/>
          <p:cNvSpPr>
            <a:spLocks noGrp="1" noChangeArrowheads="1"/>
          </p:cNvSpPr>
          <p:nvPr>
            <p:ph type="subTitle" sz="quarter" idx="1"/>
          </p:nvPr>
        </p:nvSpPr>
        <p:spPr>
          <a:xfrm>
            <a:off x="1371600" y="3886200"/>
            <a:ext cx="6400800" cy="1752600"/>
          </a:xfrm>
        </p:spPr>
        <p:txBody>
          <a:bodyPr/>
          <a:lstStyle>
            <a:lvl1pPr marL="0" indent="0" algn="ctr">
              <a:buFont typeface="Wingdings" pitchFamily="-112" charset="2"/>
              <a:buNone/>
              <a:defRPr/>
            </a:lvl1pPr>
          </a:lstStyle>
          <a:p>
            <a:r>
              <a:rPr lang="en-US"/>
              <a:t>Click to edit Master subtitle style</a:t>
            </a:r>
          </a:p>
        </p:txBody>
      </p:sp>
      <p:sp>
        <p:nvSpPr>
          <p:cNvPr id="13" name="Rectangle 13"/>
          <p:cNvSpPr>
            <a:spLocks noGrp="1" noChangeArrowheads="1"/>
          </p:cNvSpPr>
          <p:nvPr>
            <p:ph type="dt" sz="quarter" idx="10"/>
          </p:nvPr>
        </p:nvSpPr>
        <p:spPr>
          <a:xfrm>
            <a:off x="457200" y="6248400"/>
            <a:ext cx="2133600" cy="476250"/>
          </a:xfrm>
        </p:spPr>
        <p:txBody>
          <a:bodyPr/>
          <a:lstStyle>
            <a:lvl1pPr>
              <a:defRPr/>
            </a:lvl1pPr>
          </a:lstStyle>
          <a:p>
            <a:pPr>
              <a:defRPr/>
            </a:pPr>
            <a:endParaRPr lang="en-US">
              <a:solidFill>
                <a:srgbClr val="FFFFFF"/>
              </a:solidFill>
            </a:endParaRPr>
          </a:p>
        </p:txBody>
      </p:sp>
      <p:sp>
        <p:nvSpPr>
          <p:cNvPr id="14" name="Rectangle 14"/>
          <p:cNvSpPr>
            <a:spLocks noGrp="1" noChangeArrowheads="1"/>
          </p:cNvSpPr>
          <p:nvPr>
            <p:ph type="ftr" sz="quarter" idx="11"/>
          </p:nvPr>
        </p:nvSpPr>
        <p:spPr>
          <a:xfrm>
            <a:off x="3124200" y="6251575"/>
            <a:ext cx="2895600" cy="476250"/>
          </a:xfrm>
        </p:spPr>
        <p:txBody>
          <a:bodyPr/>
          <a:lstStyle>
            <a:lvl1pPr>
              <a:defRPr/>
            </a:lvl1pPr>
          </a:lstStyle>
          <a:p>
            <a:pPr>
              <a:defRPr/>
            </a:pPr>
            <a:endParaRPr lang="en-US">
              <a:solidFill>
                <a:srgbClr val="FFFFFF"/>
              </a:solidFill>
            </a:endParaRPr>
          </a:p>
        </p:txBody>
      </p:sp>
      <p:sp>
        <p:nvSpPr>
          <p:cNvPr id="15" name="Rectangle 15"/>
          <p:cNvSpPr>
            <a:spLocks noGrp="1" noChangeArrowheads="1"/>
          </p:cNvSpPr>
          <p:nvPr>
            <p:ph type="sldNum" sz="quarter" idx="12"/>
          </p:nvPr>
        </p:nvSpPr>
        <p:spPr>
          <a:xfrm>
            <a:off x="6553200" y="6254750"/>
            <a:ext cx="2133600" cy="476250"/>
          </a:xfrm>
        </p:spPr>
        <p:txBody>
          <a:bodyPr/>
          <a:lstStyle>
            <a:lvl1pPr>
              <a:defRPr/>
            </a:lvl1pPr>
          </a:lstStyle>
          <a:p>
            <a:pPr>
              <a:defRPr/>
            </a:pPr>
            <a:fld id="{D122F9C8-7249-6741-A1E8-5FF501FBE93D}"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544955830"/>
      </p:ext>
    </p:extLst>
  </p:cSld>
  <p:clrMapOvr>
    <a:masterClrMapping/>
  </p:clrMapOvr>
</p:sldLayout>
</file>

<file path=ppt/slideLayouts/slideLayout86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3"/>
          <p:cNvSpPr>
            <a:spLocks noGrp="1" noChangeArrowheads="1"/>
          </p:cNvSpPr>
          <p:nvPr>
            <p:ph type="sldNum" sz="quarter" idx="11"/>
          </p:nvPr>
        </p:nvSpPr>
        <p:spPr>
          <a:ln/>
        </p:spPr>
        <p:txBody>
          <a:bodyPr/>
          <a:lstStyle>
            <a:lvl1pPr>
              <a:defRPr/>
            </a:lvl1pPr>
          </a:lstStyle>
          <a:p>
            <a:pPr>
              <a:defRPr/>
            </a:pPr>
            <a:fld id="{C4AC2D33-AFE0-694E-A7A3-D65CA7A72275}" type="slidenum">
              <a:rPr lang="en-US">
                <a:solidFill>
                  <a:srgbClr val="FFFFFF"/>
                </a:solidFill>
              </a:rPr>
              <a:pPr>
                <a:defRPr/>
              </a:pPr>
              <a:t>‹#›</a:t>
            </a:fld>
            <a:endParaRPr lang="en-US">
              <a:solidFill>
                <a:srgbClr val="FFFFFF"/>
              </a:solidFill>
            </a:endParaRPr>
          </a:p>
        </p:txBody>
      </p:sp>
      <p:sp>
        <p:nvSpPr>
          <p:cNvPr id="6"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1771192279"/>
      </p:ext>
    </p:extLst>
  </p:cSld>
  <p:clrMapOvr>
    <a:masterClrMapping/>
  </p:clrMapOvr>
</p:sldLayout>
</file>

<file path=ppt/slideLayouts/slideLayout86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3"/>
          <p:cNvSpPr>
            <a:spLocks noGrp="1" noChangeArrowheads="1"/>
          </p:cNvSpPr>
          <p:nvPr>
            <p:ph type="sldNum" sz="quarter" idx="11"/>
          </p:nvPr>
        </p:nvSpPr>
        <p:spPr>
          <a:ln/>
        </p:spPr>
        <p:txBody>
          <a:bodyPr/>
          <a:lstStyle>
            <a:lvl1pPr>
              <a:defRPr/>
            </a:lvl1pPr>
          </a:lstStyle>
          <a:p>
            <a:pPr>
              <a:defRPr/>
            </a:pPr>
            <a:fld id="{65F1A16C-1EA9-5F4B-8C4A-BD9C13880ECB}" type="slidenum">
              <a:rPr lang="en-US">
                <a:solidFill>
                  <a:srgbClr val="FFFFFF"/>
                </a:solidFill>
              </a:rPr>
              <a:pPr>
                <a:defRPr/>
              </a:pPr>
              <a:t>‹#›</a:t>
            </a:fld>
            <a:endParaRPr lang="en-US">
              <a:solidFill>
                <a:srgbClr val="FFFFFF"/>
              </a:solidFill>
            </a:endParaRPr>
          </a:p>
        </p:txBody>
      </p:sp>
      <p:sp>
        <p:nvSpPr>
          <p:cNvPr id="6"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3924764207"/>
      </p:ext>
    </p:extLst>
  </p:cSld>
  <p:clrMapOvr>
    <a:masterClrMapping/>
  </p:clrMapOvr>
</p:sldLayout>
</file>

<file path=ppt/slideLayouts/slideLayout86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3"/>
          <p:cNvSpPr>
            <a:spLocks noGrp="1" noChangeArrowheads="1"/>
          </p:cNvSpPr>
          <p:nvPr>
            <p:ph type="sldNum" sz="quarter" idx="11"/>
          </p:nvPr>
        </p:nvSpPr>
        <p:spPr>
          <a:ln/>
        </p:spPr>
        <p:txBody>
          <a:bodyPr/>
          <a:lstStyle>
            <a:lvl1pPr>
              <a:defRPr/>
            </a:lvl1pPr>
          </a:lstStyle>
          <a:p>
            <a:pPr>
              <a:defRPr/>
            </a:pPr>
            <a:fld id="{C6022A3F-558F-0C42-A698-84BF1DFC831E}" type="slidenum">
              <a:rPr lang="en-US">
                <a:solidFill>
                  <a:srgbClr val="FFFFFF"/>
                </a:solidFill>
              </a:rPr>
              <a:pPr>
                <a:defRPr/>
              </a:pPr>
              <a:t>‹#›</a:t>
            </a:fld>
            <a:endParaRPr lang="en-US">
              <a:solidFill>
                <a:srgbClr val="FFFFFF"/>
              </a:solidFill>
            </a:endParaRPr>
          </a:p>
        </p:txBody>
      </p:sp>
      <p:sp>
        <p:nvSpPr>
          <p:cNvPr id="7"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2154020790"/>
      </p:ext>
    </p:extLst>
  </p:cSld>
  <p:clrMapOvr>
    <a:masterClrMapping/>
  </p:clrMapOvr>
</p:sldLayout>
</file>

<file path=ppt/slideLayouts/slideLayout86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3"/>
          <p:cNvSpPr>
            <a:spLocks noGrp="1" noChangeArrowheads="1"/>
          </p:cNvSpPr>
          <p:nvPr>
            <p:ph type="sldNum" sz="quarter" idx="11"/>
          </p:nvPr>
        </p:nvSpPr>
        <p:spPr>
          <a:ln/>
        </p:spPr>
        <p:txBody>
          <a:bodyPr/>
          <a:lstStyle>
            <a:lvl1pPr>
              <a:defRPr/>
            </a:lvl1pPr>
          </a:lstStyle>
          <a:p>
            <a:pPr>
              <a:defRPr/>
            </a:pPr>
            <a:fld id="{A84C89ED-4133-2F44-B0B2-596AE9C3F947}" type="slidenum">
              <a:rPr lang="en-US">
                <a:solidFill>
                  <a:srgbClr val="FFFFFF"/>
                </a:solidFill>
              </a:rPr>
              <a:pPr>
                <a:defRPr/>
              </a:pPr>
              <a:t>‹#›</a:t>
            </a:fld>
            <a:endParaRPr lang="en-US">
              <a:solidFill>
                <a:srgbClr val="FFFFFF"/>
              </a:solidFill>
            </a:endParaRPr>
          </a:p>
        </p:txBody>
      </p:sp>
      <p:sp>
        <p:nvSpPr>
          <p:cNvPr id="9"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1530968326"/>
      </p:ext>
    </p:extLst>
  </p:cSld>
  <p:clrMapOvr>
    <a:masterClrMapping/>
  </p:clrMapOvr>
</p:sldLayout>
</file>

<file path=ppt/slideLayouts/slideLayout86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4" name="Rectangle 3"/>
          <p:cNvSpPr>
            <a:spLocks noGrp="1" noChangeArrowheads="1"/>
          </p:cNvSpPr>
          <p:nvPr>
            <p:ph type="sldNum" sz="quarter" idx="11"/>
          </p:nvPr>
        </p:nvSpPr>
        <p:spPr>
          <a:ln/>
        </p:spPr>
        <p:txBody>
          <a:bodyPr/>
          <a:lstStyle>
            <a:lvl1pPr>
              <a:defRPr/>
            </a:lvl1pPr>
          </a:lstStyle>
          <a:p>
            <a:pPr>
              <a:defRPr/>
            </a:pPr>
            <a:fld id="{44603BB3-8A7A-1749-99AC-2C18392983AB}" type="slidenum">
              <a:rPr lang="en-US">
                <a:solidFill>
                  <a:srgbClr val="FFFFFF"/>
                </a:solidFill>
              </a:rPr>
              <a:pPr>
                <a:defRPr/>
              </a:pPr>
              <a:t>‹#›</a:t>
            </a:fld>
            <a:endParaRPr lang="en-US">
              <a:solidFill>
                <a:srgbClr val="FFFFFF"/>
              </a:solidFill>
            </a:endParaRPr>
          </a:p>
        </p:txBody>
      </p:sp>
      <p:sp>
        <p:nvSpPr>
          <p:cNvPr id="5"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513818950"/>
      </p:ext>
    </p:extLst>
  </p:cSld>
  <p:clrMapOvr>
    <a:masterClrMapping/>
  </p:clrMapOvr>
</p:sldLayout>
</file>

<file path=ppt/slideLayouts/slideLayout86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3" name="Rectangle 3"/>
          <p:cNvSpPr>
            <a:spLocks noGrp="1" noChangeArrowheads="1"/>
          </p:cNvSpPr>
          <p:nvPr>
            <p:ph type="sldNum" sz="quarter" idx="11"/>
          </p:nvPr>
        </p:nvSpPr>
        <p:spPr>
          <a:ln/>
        </p:spPr>
        <p:txBody>
          <a:bodyPr/>
          <a:lstStyle>
            <a:lvl1pPr>
              <a:defRPr/>
            </a:lvl1pPr>
          </a:lstStyle>
          <a:p>
            <a:pPr>
              <a:defRPr/>
            </a:pPr>
            <a:fld id="{2970FE3D-FA31-4944-8012-5EC295F887CF}" type="slidenum">
              <a:rPr lang="en-US">
                <a:solidFill>
                  <a:srgbClr val="FFFFFF"/>
                </a:solidFill>
              </a:rPr>
              <a:pPr>
                <a:defRPr/>
              </a:pPr>
              <a:t>‹#›</a:t>
            </a:fld>
            <a:endParaRPr lang="en-US">
              <a:solidFill>
                <a:srgbClr val="FFFFFF"/>
              </a:solidFill>
            </a:endParaRPr>
          </a:p>
        </p:txBody>
      </p:sp>
      <p:sp>
        <p:nvSpPr>
          <p:cNvPr id="4"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229508314"/>
      </p:ext>
    </p:extLst>
  </p:cSld>
  <p:clrMapOvr>
    <a:masterClrMapping/>
  </p:clrMapOvr>
</p:sldLayout>
</file>

<file path=ppt/slideLayouts/slideLayout86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3"/>
          <p:cNvSpPr>
            <a:spLocks noGrp="1" noChangeArrowheads="1"/>
          </p:cNvSpPr>
          <p:nvPr>
            <p:ph type="sldNum" sz="quarter" idx="11"/>
          </p:nvPr>
        </p:nvSpPr>
        <p:spPr>
          <a:ln/>
        </p:spPr>
        <p:txBody>
          <a:bodyPr/>
          <a:lstStyle>
            <a:lvl1pPr>
              <a:defRPr/>
            </a:lvl1pPr>
          </a:lstStyle>
          <a:p>
            <a:pPr>
              <a:defRPr/>
            </a:pPr>
            <a:fld id="{A94AB7C7-420E-7349-AF98-E9F395A78566}" type="slidenum">
              <a:rPr lang="en-US">
                <a:solidFill>
                  <a:srgbClr val="FFFFFF"/>
                </a:solidFill>
              </a:rPr>
              <a:pPr>
                <a:defRPr/>
              </a:pPr>
              <a:t>‹#›</a:t>
            </a:fld>
            <a:endParaRPr lang="en-US">
              <a:solidFill>
                <a:srgbClr val="FFFFFF"/>
              </a:solidFill>
            </a:endParaRPr>
          </a:p>
        </p:txBody>
      </p:sp>
      <p:sp>
        <p:nvSpPr>
          <p:cNvPr id="7"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3418594660"/>
      </p:ext>
    </p:extLst>
  </p:cSld>
  <p:clrMapOvr>
    <a:masterClrMapping/>
  </p:clrMapOvr>
</p:sldLayout>
</file>

<file path=ppt/slideLayouts/slideLayout86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3"/>
          <p:cNvSpPr>
            <a:spLocks noGrp="1" noChangeArrowheads="1"/>
          </p:cNvSpPr>
          <p:nvPr>
            <p:ph type="sldNum" sz="quarter" idx="11"/>
          </p:nvPr>
        </p:nvSpPr>
        <p:spPr>
          <a:ln/>
        </p:spPr>
        <p:txBody>
          <a:bodyPr/>
          <a:lstStyle>
            <a:lvl1pPr>
              <a:defRPr/>
            </a:lvl1pPr>
          </a:lstStyle>
          <a:p>
            <a:pPr>
              <a:defRPr/>
            </a:pPr>
            <a:fld id="{17EF1AC3-D348-9240-9A26-25E28BFE43BE}" type="slidenum">
              <a:rPr lang="en-US">
                <a:solidFill>
                  <a:srgbClr val="FFFFFF"/>
                </a:solidFill>
              </a:rPr>
              <a:pPr>
                <a:defRPr/>
              </a:pPr>
              <a:t>‹#›</a:t>
            </a:fld>
            <a:endParaRPr lang="en-US">
              <a:solidFill>
                <a:srgbClr val="FFFFFF"/>
              </a:solidFill>
            </a:endParaRPr>
          </a:p>
        </p:txBody>
      </p:sp>
      <p:sp>
        <p:nvSpPr>
          <p:cNvPr id="7"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4175390547"/>
      </p:ext>
    </p:extLst>
  </p:cSld>
  <p:clrMapOvr>
    <a:masterClrMapping/>
  </p:clrMapOvr>
</p:sldLayout>
</file>

<file path=ppt/slideLayouts/slideLayout86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3"/>
          <p:cNvSpPr>
            <a:spLocks noGrp="1" noChangeArrowheads="1"/>
          </p:cNvSpPr>
          <p:nvPr>
            <p:ph type="sldNum" sz="quarter" idx="11"/>
          </p:nvPr>
        </p:nvSpPr>
        <p:spPr>
          <a:ln/>
        </p:spPr>
        <p:txBody>
          <a:bodyPr/>
          <a:lstStyle>
            <a:lvl1pPr>
              <a:defRPr/>
            </a:lvl1pPr>
          </a:lstStyle>
          <a:p>
            <a:pPr>
              <a:defRPr/>
            </a:pPr>
            <a:fld id="{D784C9A2-AB19-C24C-A4A8-EEDA88FB5B1C}" type="slidenum">
              <a:rPr lang="en-US">
                <a:solidFill>
                  <a:srgbClr val="FFFFFF"/>
                </a:solidFill>
              </a:rPr>
              <a:pPr>
                <a:defRPr/>
              </a:pPr>
              <a:t>‹#›</a:t>
            </a:fld>
            <a:endParaRPr lang="en-US">
              <a:solidFill>
                <a:srgbClr val="FFFFFF"/>
              </a:solidFill>
            </a:endParaRPr>
          </a:p>
        </p:txBody>
      </p:sp>
      <p:sp>
        <p:nvSpPr>
          <p:cNvPr id="6"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2308900715"/>
      </p:ext>
    </p:extLst>
  </p:cSld>
  <p:clrMapOvr>
    <a:masterClrMapping/>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36"/>
          <p:cNvSpPr>
            <a:spLocks noGrp="1" noChangeArrowheads="1"/>
          </p:cNvSpPr>
          <p:nvPr>
            <p:ph type="dt" sz="half" idx="10"/>
          </p:nvPr>
        </p:nvSpPr>
        <p:spPr/>
        <p:txBody>
          <a:bodyPr/>
          <a:lstStyle>
            <a:lvl1pPr eaLnBrk="0" hangingPunct="0">
              <a:defRPr/>
            </a:lvl1pPr>
          </a:lstStyle>
          <a:p>
            <a:pPr>
              <a:defRPr/>
            </a:pPr>
            <a:endParaRPr lang="en-US"/>
          </a:p>
        </p:txBody>
      </p:sp>
      <p:sp>
        <p:nvSpPr>
          <p:cNvPr id="8" name="Rectangle 1037"/>
          <p:cNvSpPr>
            <a:spLocks noGrp="1" noChangeArrowheads="1"/>
          </p:cNvSpPr>
          <p:nvPr>
            <p:ph type="ftr" sz="quarter" idx="11"/>
          </p:nvPr>
        </p:nvSpPr>
        <p:spPr/>
        <p:txBody>
          <a:bodyPr/>
          <a:lstStyle>
            <a:lvl1pPr eaLnBrk="0" hangingPunct="0">
              <a:defRPr/>
            </a:lvl1pPr>
          </a:lstStyle>
          <a:p>
            <a:pPr>
              <a:defRPr/>
            </a:pPr>
            <a:endParaRPr lang="en-US"/>
          </a:p>
        </p:txBody>
      </p:sp>
      <p:sp>
        <p:nvSpPr>
          <p:cNvPr id="9" name="Rectangle 1038"/>
          <p:cNvSpPr>
            <a:spLocks noGrp="1" noChangeArrowheads="1"/>
          </p:cNvSpPr>
          <p:nvPr>
            <p:ph type="sldNum" sz="quarter" idx="12"/>
          </p:nvPr>
        </p:nvSpPr>
        <p:spPr/>
        <p:txBody>
          <a:bodyPr/>
          <a:lstStyle>
            <a:lvl1pPr eaLnBrk="0" hangingPunct="0">
              <a:defRPr>
                <a:ea typeface="ＭＳ Ｐゴシック"/>
                <a:cs typeface="ＭＳ Ｐゴシック"/>
              </a:defRPr>
            </a:lvl1pPr>
          </a:lstStyle>
          <a:p>
            <a:pPr>
              <a:defRPr/>
            </a:pPr>
            <a:fld id="{7A3B0CEE-9AEA-5E4F-B648-FCB3EBA33C25}" type="slidenum">
              <a:rPr lang="en-US"/>
              <a:pPr>
                <a:defRPr/>
              </a:pPr>
              <a:t>‹#›</a:t>
            </a:fld>
            <a:endParaRPr lang="en-US"/>
          </a:p>
        </p:txBody>
      </p:sp>
    </p:spTree>
    <p:extLst>
      <p:ext uri="{BB962C8B-B14F-4D97-AF65-F5344CB8AC3E}">
        <p14:creationId xmlns:p14="http://schemas.microsoft.com/office/powerpoint/2010/main" val="3382251436"/>
      </p:ext>
    </p:extLst>
  </p:cSld>
  <p:clrMapOvr>
    <a:masterClrMapping/>
  </p:clrMapOvr>
  <p:transition spd="slow">
    <p:dissolve/>
  </p:transition>
</p:sldLayout>
</file>

<file path=ppt/slideLayouts/slideLayout87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3"/>
          <p:cNvSpPr>
            <a:spLocks noGrp="1" noChangeArrowheads="1"/>
          </p:cNvSpPr>
          <p:nvPr>
            <p:ph type="sldNum" sz="quarter" idx="11"/>
          </p:nvPr>
        </p:nvSpPr>
        <p:spPr>
          <a:ln/>
        </p:spPr>
        <p:txBody>
          <a:bodyPr/>
          <a:lstStyle>
            <a:lvl1pPr>
              <a:defRPr/>
            </a:lvl1pPr>
          </a:lstStyle>
          <a:p>
            <a:pPr>
              <a:defRPr/>
            </a:pPr>
            <a:fld id="{EB12C4C2-349C-A349-BBDE-9BA9B1465BC4}" type="slidenum">
              <a:rPr lang="en-US">
                <a:solidFill>
                  <a:srgbClr val="FFFFFF"/>
                </a:solidFill>
              </a:rPr>
              <a:pPr>
                <a:defRPr/>
              </a:pPr>
              <a:t>‹#›</a:t>
            </a:fld>
            <a:endParaRPr lang="en-US">
              <a:solidFill>
                <a:srgbClr val="FFFFFF"/>
              </a:solidFill>
            </a:endParaRPr>
          </a:p>
        </p:txBody>
      </p:sp>
      <p:sp>
        <p:nvSpPr>
          <p:cNvPr id="6"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3340031531"/>
      </p:ext>
    </p:extLst>
  </p:cSld>
  <p:clrMapOvr>
    <a:masterClrMapping/>
  </p:clrMapOvr>
</p:sldLayout>
</file>

<file path=ppt/slideLayouts/slideLayout871.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3"/>
          <p:cNvSpPr>
            <a:spLocks noGrp="1" noChangeArrowheads="1"/>
          </p:cNvSpPr>
          <p:nvPr>
            <p:ph type="sldNum" sz="quarter" idx="11"/>
          </p:nvPr>
        </p:nvSpPr>
        <p:spPr>
          <a:ln/>
        </p:spPr>
        <p:txBody>
          <a:bodyPr/>
          <a:lstStyle>
            <a:lvl1pPr>
              <a:defRPr/>
            </a:lvl1pPr>
          </a:lstStyle>
          <a:p>
            <a:pPr>
              <a:defRPr/>
            </a:pPr>
            <a:fld id="{7480DC6C-852A-A44A-8E30-4823828E3F85}" type="slidenum">
              <a:rPr lang="en-US">
                <a:solidFill>
                  <a:srgbClr val="FFFFFF"/>
                </a:solidFill>
              </a:rPr>
              <a:pPr>
                <a:defRPr/>
              </a:pPr>
              <a:t>‹#›</a:t>
            </a:fld>
            <a:endParaRPr lang="en-US">
              <a:solidFill>
                <a:srgbClr val="FFFFFF"/>
              </a:solidFill>
            </a:endParaRPr>
          </a:p>
        </p:txBody>
      </p:sp>
      <p:sp>
        <p:nvSpPr>
          <p:cNvPr id="7"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1518294293"/>
      </p:ext>
    </p:extLst>
  </p:cSld>
  <p:clrMapOvr>
    <a:masterClrMapping/>
  </p:clrMapOvr>
</p:sldLayout>
</file>

<file path=ppt/slideLayouts/slideLayout872.xml><?xml version="1.0" encoding="utf-8"?>
<p:sldLayout xmlns:a="http://schemas.openxmlformats.org/drawingml/2006/main" xmlns:r="http://schemas.openxmlformats.org/officeDocument/2006/relationships" xmlns:p="http://schemas.openxmlformats.org/presentationml/2006/main" type="txAndTwoObj" preserve="1">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59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38588"/>
            <a:ext cx="4038600" cy="218757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7" name="Rectangle 3"/>
          <p:cNvSpPr>
            <a:spLocks noGrp="1" noChangeArrowheads="1"/>
          </p:cNvSpPr>
          <p:nvPr>
            <p:ph type="sldNum" sz="quarter" idx="11"/>
          </p:nvPr>
        </p:nvSpPr>
        <p:spPr>
          <a:ln/>
        </p:spPr>
        <p:txBody>
          <a:bodyPr/>
          <a:lstStyle>
            <a:lvl1pPr>
              <a:defRPr/>
            </a:lvl1pPr>
          </a:lstStyle>
          <a:p>
            <a:pPr>
              <a:defRPr/>
            </a:pPr>
            <a:fld id="{1BF7D496-A184-B64E-8FE9-22C0485284B0}" type="slidenum">
              <a:rPr lang="en-US">
                <a:solidFill>
                  <a:srgbClr val="FFFFFF"/>
                </a:solidFill>
              </a:rPr>
              <a:pPr>
                <a:defRPr/>
              </a:pPr>
              <a:t>‹#›</a:t>
            </a:fld>
            <a:endParaRPr lang="en-US">
              <a:solidFill>
                <a:srgbClr val="FFFFFF"/>
              </a:solidFill>
            </a:endParaRPr>
          </a:p>
        </p:txBody>
      </p:sp>
      <p:sp>
        <p:nvSpPr>
          <p:cNvPr id="8"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4214700211"/>
      </p:ext>
    </p:extLst>
  </p:cSld>
  <p:clrMapOvr>
    <a:masterClrMapping/>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36"/>
          <p:cNvSpPr>
            <a:spLocks noGrp="1" noChangeArrowheads="1"/>
          </p:cNvSpPr>
          <p:nvPr>
            <p:ph type="dt" sz="half" idx="10"/>
          </p:nvPr>
        </p:nvSpPr>
        <p:spPr/>
        <p:txBody>
          <a:bodyPr/>
          <a:lstStyle>
            <a:lvl1pPr eaLnBrk="0" hangingPunct="0">
              <a:defRPr/>
            </a:lvl1pPr>
          </a:lstStyle>
          <a:p>
            <a:pPr>
              <a:defRPr/>
            </a:pPr>
            <a:endParaRPr lang="en-US"/>
          </a:p>
        </p:txBody>
      </p:sp>
      <p:sp>
        <p:nvSpPr>
          <p:cNvPr id="4" name="Rectangle 1037"/>
          <p:cNvSpPr>
            <a:spLocks noGrp="1" noChangeArrowheads="1"/>
          </p:cNvSpPr>
          <p:nvPr>
            <p:ph type="ftr" sz="quarter" idx="11"/>
          </p:nvPr>
        </p:nvSpPr>
        <p:spPr/>
        <p:txBody>
          <a:bodyPr/>
          <a:lstStyle>
            <a:lvl1pPr eaLnBrk="0" hangingPunct="0">
              <a:defRPr/>
            </a:lvl1pPr>
          </a:lstStyle>
          <a:p>
            <a:pPr>
              <a:defRPr/>
            </a:pPr>
            <a:endParaRPr lang="en-US"/>
          </a:p>
        </p:txBody>
      </p:sp>
      <p:sp>
        <p:nvSpPr>
          <p:cNvPr id="5" name="Rectangle 1038"/>
          <p:cNvSpPr>
            <a:spLocks noGrp="1" noChangeArrowheads="1"/>
          </p:cNvSpPr>
          <p:nvPr>
            <p:ph type="sldNum" sz="quarter" idx="12"/>
          </p:nvPr>
        </p:nvSpPr>
        <p:spPr/>
        <p:txBody>
          <a:bodyPr/>
          <a:lstStyle>
            <a:lvl1pPr eaLnBrk="0" hangingPunct="0">
              <a:defRPr>
                <a:ea typeface="ＭＳ Ｐゴシック"/>
                <a:cs typeface="ＭＳ Ｐゴシック"/>
              </a:defRPr>
            </a:lvl1pPr>
          </a:lstStyle>
          <a:p>
            <a:pPr>
              <a:defRPr/>
            </a:pPr>
            <a:fld id="{2702D176-8071-5341-8B4A-E0522A4B8018}" type="slidenum">
              <a:rPr lang="en-US"/>
              <a:pPr>
                <a:defRPr/>
              </a:pPr>
              <a:t>‹#›</a:t>
            </a:fld>
            <a:endParaRPr lang="en-US"/>
          </a:p>
        </p:txBody>
      </p:sp>
    </p:spTree>
    <p:extLst>
      <p:ext uri="{BB962C8B-B14F-4D97-AF65-F5344CB8AC3E}">
        <p14:creationId xmlns:p14="http://schemas.microsoft.com/office/powerpoint/2010/main" val="3933531837"/>
      </p:ext>
    </p:extLst>
  </p:cSld>
  <p:clrMapOvr>
    <a:masterClrMapping/>
  </p:clrMapOvr>
  <p:transition spd="slow">
    <p:dissolve/>
  </p:transition>
</p:sldLayout>
</file>

<file path=ppt/slideLayouts/slideLayout8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36"/>
          <p:cNvSpPr>
            <a:spLocks noGrp="1" noChangeArrowheads="1"/>
          </p:cNvSpPr>
          <p:nvPr>
            <p:ph type="dt" sz="half" idx="10"/>
          </p:nvPr>
        </p:nvSpPr>
        <p:spPr/>
        <p:txBody>
          <a:bodyPr/>
          <a:lstStyle>
            <a:lvl1pPr eaLnBrk="0" hangingPunct="0">
              <a:defRPr/>
            </a:lvl1pPr>
          </a:lstStyle>
          <a:p>
            <a:pPr>
              <a:defRPr/>
            </a:pPr>
            <a:endParaRPr lang="en-US"/>
          </a:p>
        </p:txBody>
      </p:sp>
      <p:sp>
        <p:nvSpPr>
          <p:cNvPr id="3" name="Rectangle 1037"/>
          <p:cNvSpPr>
            <a:spLocks noGrp="1" noChangeArrowheads="1"/>
          </p:cNvSpPr>
          <p:nvPr>
            <p:ph type="ftr" sz="quarter" idx="11"/>
          </p:nvPr>
        </p:nvSpPr>
        <p:spPr/>
        <p:txBody>
          <a:bodyPr/>
          <a:lstStyle>
            <a:lvl1pPr eaLnBrk="0" hangingPunct="0">
              <a:defRPr/>
            </a:lvl1pPr>
          </a:lstStyle>
          <a:p>
            <a:pPr>
              <a:defRPr/>
            </a:pPr>
            <a:endParaRPr lang="en-US"/>
          </a:p>
        </p:txBody>
      </p:sp>
      <p:sp>
        <p:nvSpPr>
          <p:cNvPr id="4" name="Rectangle 1038"/>
          <p:cNvSpPr>
            <a:spLocks noGrp="1" noChangeArrowheads="1"/>
          </p:cNvSpPr>
          <p:nvPr>
            <p:ph type="sldNum" sz="quarter" idx="12"/>
          </p:nvPr>
        </p:nvSpPr>
        <p:spPr/>
        <p:txBody>
          <a:bodyPr/>
          <a:lstStyle>
            <a:lvl1pPr eaLnBrk="0" hangingPunct="0">
              <a:defRPr>
                <a:ea typeface="ＭＳ Ｐゴシック"/>
                <a:cs typeface="ＭＳ Ｐゴシック"/>
              </a:defRPr>
            </a:lvl1pPr>
          </a:lstStyle>
          <a:p>
            <a:pPr>
              <a:defRPr/>
            </a:pPr>
            <a:fld id="{344D8432-851B-994A-8226-426A00DB3E24}" type="slidenum">
              <a:rPr lang="en-US"/>
              <a:pPr>
                <a:defRPr/>
              </a:pPr>
              <a:t>‹#›</a:t>
            </a:fld>
            <a:endParaRPr lang="en-US"/>
          </a:p>
        </p:txBody>
      </p:sp>
    </p:spTree>
    <p:extLst>
      <p:ext uri="{BB962C8B-B14F-4D97-AF65-F5344CB8AC3E}">
        <p14:creationId xmlns:p14="http://schemas.microsoft.com/office/powerpoint/2010/main" val="3327411471"/>
      </p:ext>
    </p:extLst>
  </p:cSld>
  <p:clrMapOvr>
    <a:masterClrMapping/>
  </p:clrMapOvr>
  <p:transition spd="slow">
    <p:dissolve/>
  </p:transition>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AB690E54-FE63-6D4D-B067-6EC1A91BE305}" type="slidenum">
              <a:rPr lang="en-US"/>
              <a:pPr>
                <a:defRPr/>
              </a:pPr>
              <a:t>‹#›</a:t>
            </a:fld>
            <a:endParaRPr lang="en-US"/>
          </a:p>
        </p:txBody>
      </p:sp>
    </p:spTree>
    <p:extLst>
      <p:ext uri="{BB962C8B-B14F-4D97-AF65-F5344CB8AC3E}">
        <p14:creationId xmlns:p14="http://schemas.microsoft.com/office/powerpoint/2010/main" val="858096325"/>
      </p:ext>
    </p:extLst>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36"/>
          <p:cNvSpPr>
            <a:spLocks noGrp="1" noChangeArrowheads="1"/>
          </p:cNvSpPr>
          <p:nvPr>
            <p:ph type="dt" sz="half" idx="10"/>
          </p:nvPr>
        </p:nvSpPr>
        <p:spPr/>
        <p:txBody>
          <a:bodyPr/>
          <a:lstStyle>
            <a:lvl1pPr eaLnBrk="0" hangingPunct="0">
              <a:defRPr/>
            </a:lvl1pPr>
          </a:lstStyle>
          <a:p>
            <a:pPr>
              <a:defRPr/>
            </a:pPr>
            <a:endParaRPr lang="en-US"/>
          </a:p>
        </p:txBody>
      </p:sp>
      <p:sp>
        <p:nvSpPr>
          <p:cNvPr id="6" name="Rectangle 1037"/>
          <p:cNvSpPr>
            <a:spLocks noGrp="1" noChangeArrowheads="1"/>
          </p:cNvSpPr>
          <p:nvPr>
            <p:ph type="ftr" sz="quarter" idx="11"/>
          </p:nvPr>
        </p:nvSpPr>
        <p:spPr/>
        <p:txBody>
          <a:bodyPr/>
          <a:lstStyle>
            <a:lvl1pPr eaLnBrk="0" hangingPunct="0">
              <a:defRPr/>
            </a:lvl1pPr>
          </a:lstStyle>
          <a:p>
            <a:pPr>
              <a:defRPr/>
            </a:pPr>
            <a:endParaRPr lang="en-US"/>
          </a:p>
        </p:txBody>
      </p:sp>
      <p:sp>
        <p:nvSpPr>
          <p:cNvPr id="7" name="Rectangle 1038"/>
          <p:cNvSpPr>
            <a:spLocks noGrp="1" noChangeArrowheads="1"/>
          </p:cNvSpPr>
          <p:nvPr>
            <p:ph type="sldNum" sz="quarter" idx="12"/>
          </p:nvPr>
        </p:nvSpPr>
        <p:spPr/>
        <p:txBody>
          <a:bodyPr/>
          <a:lstStyle>
            <a:lvl1pPr eaLnBrk="0" hangingPunct="0">
              <a:defRPr>
                <a:ea typeface="ＭＳ Ｐゴシック"/>
                <a:cs typeface="ＭＳ Ｐゴシック"/>
              </a:defRPr>
            </a:lvl1pPr>
          </a:lstStyle>
          <a:p>
            <a:pPr>
              <a:defRPr/>
            </a:pPr>
            <a:fld id="{D26B4A00-DCF7-A94E-B797-B4CAB7EE8CCB}" type="slidenum">
              <a:rPr lang="en-US"/>
              <a:pPr>
                <a:defRPr/>
              </a:pPr>
              <a:t>‹#›</a:t>
            </a:fld>
            <a:endParaRPr lang="en-US"/>
          </a:p>
        </p:txBody>
      </p:sp>
    </p:spTree>
    <p:extLst>
      <p:ext uri="{BB962C8B-B14F-4D97-AF65-F5344CB8AC3E}">
        <p14:creationId xmlns:p14="http://schemas.microsoft.com/office/powerpoint/2010/main" val="3757566161"/>
      </p:ext>
    </p:extLst>
  </p:cSld>
  <p:clrMapOvr>
    <a:masterClrMapping/>
  </p:clrMapOvr>
  <p:transition spd="slow">
    <p:dissolve/>
  </p:transition>
</p:sldLayout>
</file>

<file path=ppt/slideLayouts/slideLayout9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36"/>
          <p:cNvSpPr>
            <a:spLocks noGrp="1" noChangeArrowheads="1"/>
          </p:cNvSpPr>
          <p:nvPr>
            <p:ph type="dt" sz="half" idx="10"/>
          </p:nvPr>
        </p:nvSpPr>
        <p:spPr/>
        <p:txBody>
          <a:bodyPr/>
          <a:lstStyle>
            <a:lvl1pPr eaLnBrk="0" hangingPunct="0">
              <a:defRPr/>
            </a:lvl1pPr>
          </a:lstStyle>
          <a:p>
            <a:pPr>
              <a:defRPr/>
            </a:pPr>
            <a:endParaRPr lang="en-US"/>
          </a:p>
        </p:txBody>
      </p:sp>
      <p:sp>
        <p:nvSpPr>
          <p:cNvPr id="6" name="Rectangle 1037"/>
          <p:cNvSpPr>
            <a:spLocks noGrp="1" noChangeArrowheads="1"/>
          </p:cNvSpPr>
          <p:nvPr>
            <p:ph type="ftr" sz="quarter" idx="11"/>
          </p:nvPr>
        </p:nvSpPr>
        <p:spPr/>
        <p:txBody>
          <a:bodyPr/>
          <a:lstStyle>
            <a:lvl1pPr eaLnBrk="0" hangingPunct="0">
              <a:defRPr/>
            </a:lvl1pPr>
          </a:lstStyle>
          <a:p>
            <a:pPr>
              <a:defRPr/>
            </a:pPr>
            <a:endParaRPr lang="en-US"/>
          </a:p>
        </p:txBody>
      </p:sp>
      <p:sp>
        <p:nvSpPr>
          <p:cNvPr id="7" name="Rectangle 1038"/>
          <p:cNvSpPr>
            <a:spLocks noGrp="1" noChangeArrowheads="1"/>
          </p:cNvSpPr>
          <p:nvPr>
            <p:ph type="sldNum" sz="quarter" idx="12"/>
          </p:nvPr>
        </p:nvSpPr>
        <p:spPr/>
        <p:txBody>
          <a:bodyPr/>
          <a:lstStyle>
            <a:lvl1pPr eaLnBrk="0" hangingPunct="0">
              <a:defRPr>
                <a:ea typeface="ＭＳ Ｐゴシック"/>
                <a:cs typeface="ＭＳ Ｐゴシック"/>
              </a:defRPr>
            </a:lvl1pPr>
          </a:lstStyle>
          <a:p>
            <a:pPr>
              <a:defRPr/>
            </a:pPr>
            <a:fld id="{C34DE549-2303-294C-A6AF-182D24DD1BF4}" type="slidenum">
              <a:rPr lang="en-US"/>
              <a:pPr>
                <a:defRPr/>
              </a:pPr>
              <a:t>‹#›</a:t>
            </a:fld>
            <a:endParaRPr lang="en-US"/>
          </a:p>
        </p:txBody>
      </p:sp>
    </p:spTree>
    <p:extLst>
      <p:ext uri="{BB962C8B-B14F-4D97-AF65-F5344CB8AC3E}">
        <p14:creationId xmlns:p14="http://schemas.microsoft.com/office/powerpoint/2010/main" val="1999615981"/>
      </p:ext>
    </p:extLst>
  </p:cSld>
  <p:clrMapOvr>
    <a:masterClrMapping/>
  </p:clrMapOvr>
  <p:transition spd="slow">
    <p:dissolve/>
  </p:transition>
</p:sldLayout>
</file>

<file path=ppt/slideLayouts/slideLayout9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36"/>
          <p:cNvSpPr>
            <a:spLocks noGrp="1" noChangeArrowheads="1"/>
          </p:cNvSpPr>
          <p:nvPr>
            <p:ph type="dt" sz="half" idx="10"/>
          </p:nvPr>
        </p:nvSpPr>
        <p:spPr/>
        <p:txBody>
          <a:bodyPr/>
          <a:lstStyle>
            <a:lvl1pPr eaLnBrk="0" hangingPunct="0">
              <a:defRPr/>
            </a:lvl1pPr>
          </a:lstStyle>
          <a:p>
            <a:pPr>
              <a:defRPr/>
            </a:pPr>
            <a:endParaRPr lang="en-US"/>
          </a:p>
        </p:txBody>
      </p:sp>
      <p:sp>
        <p:nvSpPr>
          <p:cNvPr id="5" name="Rectangle 1037"/>
          <p:cNvSpPr>
            <a:spLocks noGrp="1" noChangeArrowheads="1"/>
          </p:cNvSpPr>
          <p:nvPr>
            <p:ph type="ftr" sz="quarter" idx="11"/>
          </p:nvPr>
        </p:nvSpPr>
        <p:spPr/>
        <p:txBody>
          <a:bodyPr/>
          <a:lstStyle>
            <a:lvl1pPr eaLnBrk="0" hangingPunct="0">
              <a:defRPr/>
            </a:lvl1pPr>
          </a:lstStyle>
          <a:p>
            <a:pPr>
              <a:defRPr/>
            </a:pPr>
            <a:endParaRPr lang="en-US"/>
          </a:p>
        </p:txBody>
      </p:sp>
      <p:sp>
        <p:nvSpPr>
          <p:cNvPr id="6" name="Rectangle 1038"/>
          <p:cNvSpPr>
            <a:spLocks noGrp="1" noChangeArrowheads="1"/>
          </p:cNvSpPr>
          <p:nvPr>
            <p:ph type="sldNum" sz="quarter" idx="12"/>
          </p:nvPr>
        </p:nvSpPr>
        <p:spPr/>
        <p:txBody>
          <a:bodyPr/>
          <a:lstStyle>
            <a:lvl1pPr eaLnBrk="0" hangingPunct="0">
              <a:defRPr>
                <a:ea typeface="ＭＳ Ｐゴシック"/>
                <a:cs typeface="ＭＳ Ｐゴシック"/>
              </a:defRPr>
            </a:lvl1pPr>
          </a:lstStyle>
          <a:p>
            <a:pPr>
              <a:defRPr/>
            </a:pPr>
            <a:fld id="{DD9A778A-CBD8-014C-9982-01E3F67B0C49}" type="slidenum">
              <a:rPr lang="en-US"/>
              <a:pPr>
                <a:defRPr/>
              </a:pPr>
              <a:t>‹#›</a:t>
            </a:fld>
            <a:endParaRPr lang="en-US"/>
          </a:p>
        </p:txBody>
      </p:sp>
    </p:spTree>
    <p:extLst>
      <p:ext uri="{BB962C8B-B14F-4D97-AF65-F5344CB8AC3E}">
        <p14:creationId xmlns:p14="http://schemas.microsoft.com/office/powerpoint/2010/main" val="3720469914"/>
      </p:ext>
    </p:extLst>
  </p:cSld>
  <p:clrMapOvr>
    <a:masterClrMapping/>
  </p:clrMapOvr>
  <p:transition spd="slow">
    <p:dissolve/>
  </p:transition>
</p:sldLayout>
</file>

<file path=ppt/slideLayouts/slideLayout9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36"/>
          <p:cNvSpPr>
            <a:spLocks noGrp="1" noChangeArrowheads="1"/>
          </p:cNvSpPr>
          <p:nvPr>
            <p:ph type="dt" sz="half" idx="10"/>
          </p:nvPr>
        </p:nvSpPr>
        <p:spPr/>
        <p:txBody>
          <a:bodyPr/>
          <a:lstStyle>
            <a:lvl1pPr eaLnBrk="0" hangingPunct="0">
              <a:defRPr/>
            </a:lvl1pPr>
          </a:lstStyle>
          <a:p>
            <a:pPr>
              <a:defRPr/>
            </a:pPr>
            <a:endParaRPr lang="en-US"/>
          </a:p>
        </p:txBody>
      </p:sp>
      <p:sp>
        <p:nvSpPr>
          <p:cNvPr id="5" name="Rectangle 1037"/>
          <p:cNvSpPr>
            <a:spLocks noGrp="1" noChangeArrowheads="1"/>
          </p:cNvSpPr>
          <p:nvPr>
            <p:ph type="ftr" sz="quarter" idx="11"/>
          </p:nvPr>
        </p:nvSpPr>
        <p:spPr/>
        <p:txBody>
          <a:bodyPr/>
          <a:lstStyle>
            <a:lvl1pPr eaLnBrk="0" hangingPunct="0">
              <a:defRPr/>
            </a:lvl1pPr>
          </a:lstStyle>
          <a:p>
            <a:pPr>
              <a:defRPr/>
            </a:pPr>
            <a:endParaRPr lang="en-US"/>
          </a:p>
        </p:txBody>
      </p:sp>
      <p:sp>
        <p:nvSpPr>
          <p:cNvPr id="6" name="Rectangle 1038"/>
          <p:cNvSpPr>
            <a:spLocks noGrp="1" noChangeArrowheads="1"/>
          </p:cNvSpPr>
          <p:nvPr>
            <p:ph type="sldNum" sz="quarter" idx="12"/>
          </p:nvPr>
        </p:nvSpPr>
        <p:spPr/>
        <p:txBody>
          <a:bodyPr/>
          <a:lstStyle>
            <a:lvl1pPr eaLnBrk="0" hangingPunct="0">
              <a:defRPr>
                <a:ea typeface="ＭＳ Ｐゴシック"/>
                <a:cs typeface="ＭＳ Ｐゴシック"/>
              </a:defRPr>
            </a:lvl1pPr>
          </a:lstStyle>
          <a:p>
            <a:pPr>
              <a:defRPr/>
            </a:pPr>
            <a:fld id="{5EEB5DA6-FAA0-2D41-A760-D98DBF2EBD0D}" type="slidenum">
              <a:rPr lang="en-US"/>
              <a:pPr>
                <a:defRPr/>
              </a:pPr>
              <a:t>‹#›</a:t>
            </a:fld>
            <a:endParaRPr lang="en-US"/>
          </a:p>
        </p:txBody>
      </p:sp>
    </p:spTree>
    <p:extLst>
      <p:ext uri="{BB962C8B-B14F-4D97-AF65-F5344CB8AC3E}">
        <p14:creationId xmlns:p14="http://schemas.microsoft.com/office/powerpoint/2010/main" val="4126007749"/>
      </p:ext>
    </p:extLst>
  </p:cSld>
  <p:clrMapOvr>
    <a:masterClrMapping/>
  </p:clrMapOvr>
  <p:transition spd="slow">
    <p:dissolve/>
  </p:transition>
</p:sldLayout>
</file>

<file path=ppt/slideLayouts/slideLayout9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2F963BC5-364B-E84B-8971-853C4370F0A2}" type="slidenum">
              <a:rPr lang="en-US"/>
              <a:pPr>
                <a:defRPr/>
              </a:pPr>
              <a:t>‹#›</a:t>
            </a:fld>
            <a:endParaRPr lang="en-US"/>
          </a:p>
        </p:txBody>
      </p:sp>
    </p:spTree>
    <p:extLst>
      <p:ext uri="{BB962C8B-B14F-4D97-AF65-F5344CB8AC3E}">
        <p14:creationId xmlns:p14="http://schemas.microsoft.com/office/powerpoint/2010/main" val="2722584967"/>
      </p:ext>
    </p:extLst>
  </p:cSld>
  <p:clrMapOvr>
    <a:masterClrMapping/>
  </p:clrMapOvr>
</p:sldLayout>
</file>

<file path=ppt/slideLayouts/slideLayout9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15398E6F-6232-3A4F-B05A-A92B43E08DE6}" type="slidenum">
              <a:rPr lang="en-US"/>
              <a:pPr>
                <a:defRPr/>
              </a:pPr>
              <a:t>‹#›</a:t>
            </a:fld>
            <a:endParaRPr lang="en-US"/>
          </a:p>
        </p:txBody>
      </p:sp>
    </p:spTree>
    <p:extLst>
      <p:ext uri="{BB962C8B-B14F-4D97-AF65-F5344CB8AC3E}">
        <p14:creationId xmlns:p14="http://schemas.microsoft.com/office/powerpoint/2010/main" val="629605953"/>
      </p:ext>
    </p:extLst>
  </p:cSld>
  <p:clrMapOvr>
    <a:masterClrMapping/>
  </p:clrMapOvr>
</p:sldLayout>
</file>

<file path=ppt/slideLayouts/slideLayout9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399F9963-C650-AF4F-8BD7-B457E3D18F26}" type="slidenum">
              <a:rPr lang="en-US"/>
              <a:pPr>
                <a:defRPr/>
              </a:pPr>
              <a:t>‹#›</a:t>
            </a:fld>
            <a:endParaRPr lang="en-US"/>
          </a:p>
        </p:txBody>
      </p:sp>
    </p:spTree>
    <p:extLst>
      <p:ext uri="{BB962C8B-B14F-4D97-AF65-F5344CB8AC3E}">
        <p14:creationId xmlns:p14="http://schemas.microsoft.com/office/powerpoint/2010/main" val="3045718065"/>
      </p:ext>
    </p:extLst>
  </p:cSld>
  <p:clrMapOvr>
    <a:masterClrMapping/>
  </p:clrMapOvr>
</p:sldLayout>
</file>

<file path=ppt/slideLayouts/slideLayout9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8BA8F205-96AF-544F-B920-AC419A2630B2}" type="slidenum">
              <a:rPr lang="en-US"/>
              <a:pPr>
                <a:defRPr/>
              </a:pPr>
              <a:t>‹#›</a:t>
            </a:fld>
            <a:endParaRPr lang="en-US"/>
          </a:p>
        </p:txBody>
      </p:sp>
    </p:spTree>
    <p:extLst>
      <p:ext uri="{BB962C8B-B14F-4D97-AF65-F5344CB8AC3E}">
        <p14:creationId xmlns:p14="http://schemas.microsoft.com/office/powerpoint/2010/main" val="1745436358"/>
      </p:ext>
    </p:extLst>
  </p:cSld>
  <p:clrMapOvr>
    <a:masterClrMapping/>
  </p:clrMapOvr>
</p:sldLayout>
</file>

<file path=ppt/slideLayouts/slideLayout9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0B74FB39-0CE9-3B44-A3CD-3553E075C7E4}" type="slidenum">
              <a:rPr lang="en-US"/>
              <a:pPr>
                <a:defRPr/>
              </a:pPr>
              <a:t>‹#›</a:t>
            </a:fld>
            <a:endParaRPr lang="en-US"/>
          </a:p>
        </p:txBody>
      </p:sp>
    </p:spTree>
    <p:extLst>
      <p:ext uri="{BB962C8B-B14F-4D97-AF65-F5344CB8AC3E}">
        <p14:creationId xmlns:p14="http://schemas.microsoft.com/office/powerpoint/2010/main" val="2199921092"/>
      </p:ext>
    </p:extLst>
  </p:cSld>
  <p:clrMapOvr>
    <a:masterClrMapping/>
  </p:clrMapOvr>
</p:sldLayout>
</file>

<file path=ppt/slideLayouts/slideLayout9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lgn="ct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174B294D-9562-044F-8728-9F2C643600E7}" type="slidenum">
              <a:rPr lang="en-US"/>
              <a:pPr>
                <a:defRPr/>
              </a:pPr>
              <a:t>‹#›</a:t>
            </a:fld>
            <a:endParaRPr lang="en-US"/>
          </a:p>
        </p:txBody>
      </p:sp>
    </p:spTree>
    <p:extLst>
      <p:ext uri="{BB962C8B-B14F-4D97-AF65-F5344CB8AC3E}">
        <p14:creationId xmlns:p14="http://schemas.microsoft.com/office/powerpoint/2010/main" val="1615269303"/>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theme" Target="../theme/theme1.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10.xml.rels><?xml version="1.0" encoding="UTF-8" standalone="yes"?>
<Relationships xmlns="http://schemas.openxmlformats.org/package/2006/relationships"><Relationship Id="rId8" Type="http://schemas.openxmlformats.org/officeDocument/2006/relationships/slideLayout" Target="../slideLayouts/slideLayout114.xml"/><Relationship Id="rId3" Type="http://schemas.openxmlformats.org/officeDocument/2006/relationships/slideLayout" Target="../slideLayouts/slideLayout109.xml"/><Relationship Id="rId7" Type="http://schemas.openxmlformats.org/officeDocument/2006/relationships/slideLayout" Target="../slideLayouts/slideLayout113.xml"/><Relationship Id="rId12" Type="http://schemas.openxmlformats.org/officeDocument/2006/relationships/theme" Target="../theme/theme10.xml"/><Relationship Id="rId2" Type="http://schemas.openxmlformats.org/officeDocument/2006/relationships/slideLayout" Target="../slideLayouts/slideLayout108.xml"/><Relationship Id="rId1" Type="http://schemas.openxmlformats.org/officeDocument/2006/relationships/slideLayout" Target="../slideLayouts/slideLayout107.xml"/><Relationship Id="rId6" Type="http://schemas.openxmlformats.org/officeDocument/2006/relationships/slideLayout" Target="../slideLayouts/slideLayout112.xml"/><Relationship Id="rId11" Type="http://schemas.openxmlformats.org/officeDocument/2006/relationships/slideLayout" Target="../slideLayouts/slideLayout117.xml"/><Relationship Id="rId5" Type="http://schemas.openxmlformats.org/officeDocument/2006/relationships/slideLayout" Target="../slideLayouts/slideLayout111.xml"/><Relationship Id="rId10" Type="http://schemas.openxmlformats.org/officeDocument/2006/relationships/slideLayout" Target="../slideLayouts/slideLayout116.xml"/><Relationship Id="rId4" Type="http://schemas.openxmlformats.org/officeDocument/2006/relationships/slideLayout" Target="../slideLayouts/slideLayout110.xml"/><Relationship Id="rId9" Type="http://schemas.openxmlformats.org/officeDocument/2006/relationships/slideLayout" Target="../slideLayouts/slideLayout115.xml"/></Relationships>
</file>

<file path=ppt/slideMasters/_rels/slideMaster11.xml.rels><?xml version="1.0" encoding="UTF-8" standalone="yes"?>
<Relationships xmlns="http://schemas.openxmlformats.org/package/2006/relationships"><Relationship Id="rId8" Type="http://schemas.openxmlformats.org/officeDocument/2006/relationships/slideLayout" Target="../slideLayouts/slideLayout125.xml"/><Relationship Id="rId13" Type="http://schemas.openxmlformats.org/officeDocument/2006/relationships/slideLayout" Target="../slideLayouts/slideLayout130.xml"/><Relationship Id="rId3" Type="http://schemas.openxmlformats.org/officeDocument/2006/relationships/slideLayout" Target="../slideLayouts/slideLayout120.xml"/><Relationship Id="rId7" Type="http://schemas.openxmlformats.org/officeDocument/2006/relationships/slideLayout" Target="../slideLayouts/slideLayout124.xml"/><Relationship Id="rId12" Type="http://schemas.openxmlformats.org/officeDocument/2006/relationships/slideLayout" Target="../slideLayouts/slideLayout129.xml"/><Relationship Id="rId2" Type="http://schemas.openxmlformats.org/officeDocument/2006/relationships/slideLayout" Target="../slideLayouts/slideLayout119.xml"/><Relationship Id="rId1" Type="http://schemas.openxmlformats.org/officeDocument/2006/relationships/slideLayout" Target="../slideLayouts/slideLayout118.xml"/><Relationship Id="rId6" Type="http://schemas.openxmlformats.org/officeDocument/2006/relationships/slideLayout" Target="../slideLayouts/slideLayout123.xml"/><Relationship Id="rId11" Type="http://schemas.openxmlformats.org/officeDocument/2006/relationships/slideLayout" Target="../slideLayouts/slideLayout128.xml"/><Relationship Id="rId5" Type="http://schemas.openxmlformats.org/officeDocument/2006/relationships/slideLayout" Target="../slideLayouts/slideLayout122.xml"/><Relationship Id="rId10" Type="http://schemas.openxmlformats.org/officeDocument/2006/relationships/slideLayout" Target="../slideLayouts/slideLayout127.xml"/><Relationship Id="rId4" Type="http://schemas.openxmlformats.org/officeDocument/2006/relationships/slideLayout" Target="../slideLayouts/slideLayout121.xml"/><Relationship Id="rId9" Type="http://schemas.openxmlformats.org/officeDocument/2006/relationships/slideLayout" Target="../slideLayouts/slideLayout126.xml"/><Relationship Id="rId14" Type="http://schemas.openxmlformats.org/officeDocument/2006/relationships/theme" Target="../theme/theme11.xml"/></Relationships>
</file>

<file path=ppt/slideMasters/_rels/slideMaster12.xml.rels><?xml version="1.0" encoding="UTF-8" standalone="yes"?>
<Relationships xmlns="http://schemas.openxmlformats.org/package/2006/relationships"><Relationship Id="rId8" Type="http://schemas.openxmlformats.org/officeDocument/2006/relationships/slideLayout" Target="../slideLayouts/slideLayout138.xml"/><Relationship Id="rId13" Type="http://schemas.openxmlformats.org/officeDocument/2006/relationships/theme" Target="../theme/theme12.xml"/><Relationship Id="rId3" Type="http://schemas.openxmlformats.org/officeDocument/2006/relationships/slideLayout" Target="../slideLayouts/slideLayout133.xml"/><Relationship Id="rId7" Type="http://schemas.openxmlformats.org/officeDocument/2006/relationships/slideLayout" Target="../slideLayouts/slideLayout137.xml"/><Relationship Id="rId12" Type="http://schemas.openxmlformats.org/officeDocument/2006/relationships/slideLayout" Target="../slideLayouts/slideLayout142.xml"/><Relationship Id="rId2" Type="http://schemas.openxmlformats.org/officeDocument/2006/relationships/slideLayout" Target="../slideLayouts/slideLayout132.xml"/><Relationship Id="rId16" Type="http://schemas.openxmlformats.org/officeDocument/2006/relationships/image" Target="../media/image6.png"/><Relationship Id="rId1" Type="http://schemas.openxmlformats.org/officeDocument/2006/relationships/slideLayout" Target="../slideLayouts/slideLayout131.xml"/><Relationship Id="rId6" Type="http://schemas.openxmlformats.org/officeDocument/2006/relationships/slideLayout" Target="../slideLayouts/slideLayout136.xml"/><Relationship Id="rId11" Type="http://schemas.openxmlformats.org/officeDocument/2006/relationships/slideLayout" Target="../slideLayouts/slideLayout141.xml"/><Relationship Id="rId5" Type="http://schemas.openxmlformats.org/officeDocument/2006/relationships/slideLayout" Target="../slideLayouts/slideLayout135.xml"/><Relationship Id="rId15" Type="http://schemas.openxmlformats.org/officeDocument/2006/relationships/image" Target="../media/image5.png"/><Relationship Id="rId10" Type="http://schemas.openxmlformats.org/officeDocument/2006/relationships/slideLayout" Target="../slideLayouts/slideLayout140.xml"/><Relationship Id="rId4" Type="http://schemas.openxmlformats.org/officeDocument/2006/relationships/slideLayout" Target="../slideLayouts/slideLayout134.xml"/><Relationship Id="rId9" Type="http://schemas.openxmlformats.org/officeDocument/2006/relationships/slideLayout" Target="../slideLayouts/slideLayout139.xml"/><Relationship Id="rId14" Type="http://schemas.openxmlformats.org/officeDocument/2006/relationships/image" Target="../media/image4.png"/></Relationships>
</file>

<file path=ppt/slideMasters/_rels/slideMaster13.xml.rels><?xml version="1.0" encoding="UTF-8" standalone="yes"?>
<Relationships xmlns="http://schemas.openxmlformats.org/package/2006/relationships"><Relationship Id="rId8" Type="http://schemas.openxmlformats.org/officeDocument/2006/relationships/slideLayout" Target="../slideLayouts/slideLayout150.xml"/><Relationship Id="rId13" Type="http://schemas.openxmlformats.org/officeDocument/2006/relationships/theme" Target="../theme/theme13.xml"/><Relationship Id="rId3" Type="http://schemas.openxmlformats.org/officeDocument/2006/relationships/slideLayout" Target="../slideLayouts/slideLayout145.xml"/><Relationship Id="rId7" Type="http://schemas.openxmlformats.org/officeDocument/2006/relationships/slideLayout" Target="../slideLayouts/slideLayout149.xml"/><Relationship Id="rId12" Type="http://schemas.openxmlformats.org/officeDocument/2006/relationships/slideLayout" Target="../slideLayouts/slideLayout154.xml"/><Relationship Id="rId2" Type="http://schemas.openxmlformats.org/officeDocument/2006/relationships/slideLayout" Target="../slideLayouts/slideLayout144.xml"/><Relationship Id="rId16" Type="http://schemas.openxmlformats.org/officeDocument/2006/relationships/image" Target="../media/image6.png"/><Relationship Id="rId1" Type="http://schemas.openxmlformats.org/officeDocument/2006/relationships/slideLayout" Target="../slideLayouts/slideLayout143.xml"/><Relationship Id="rId6" Type="http://schemas.openxmlformats.org/officeDocument/2006/relationships/slideLayout" Target="../slideLayouts/slideLayout148.xml"/><Relationship Id="rId11" Type="http://schemas.openxmlformats.org/officeDocument/2006/relationships/slideLayout" Target="../slideLayouts/slideLayout153.xml"/><Relationship Id="rId5" Type="http://schemas.openxmlformats.org/officeDocument/2006/relationships/slideLayout" Target="../slideLayouts/slideLayout147.xml"/><Relationship Id="rId15" Type="http://schemas.openxmlformats.org/officeDocument/2006/relationships/image" Target="../media/image5.png"/><Relationship Id="rId10" Type="http://schemas.openxmlformats.org/officeDocument/2006/relationships/slideLayout" Target="../slideLayouts/slideLayout152.xml"/><Relationship Id="rId4" Type="http://schemas.openxmlformats.org/officeDocument/2006/relationships/slideLayout" Target="../slideLayouts/slideLayout146.xml"/><Relationship Id="rId9" Type="http://schemas.openxmlformats.org/officeDocument/2006/relationships/slideLayout" Target="../slideLayouts/slideLayout151.xml"/><Relationship Id="rId14" Type="http://schemas.openxmlformats.org/officeDocument/2006/relationships/image" Target="../media/image4.png"/></Relationships>
</file>

<file path=ppt/slideMasters/_rels/slideMaster14.xml.rels><?xml version="1.0" encoding="UTF-8" standalone="yes"?>
<Relationships xmlns="http://schemas.openxmlformats.org/package/2006/relationships"><Relationship Id="rId8" Type="http://schemas.openxmlformats.org/officeDocument/2006/relationships/slideLayout" Target="../slideLayouts/slideLayout162.xml"/><Relationship Id="rId13" Type="http://schemas.openxmlformats.org/officeDocument/2006/relationships/slideLayout" Target="../slideLayouts/slideLayout167.xml"/><Relationship Id="rId3" Type="http://schemas.openxmlformats.org/officeDocument/2006/relationships/slideLayout" Target="../slideLayouts/slideLayout157.xml"/><Relationship Id="rId7" Type="http://schemas.openxmlformats.org/officeDocument/2006/relationships/slideLayout" Target="../slideLayouts/slideLayout161.xml"/><Relationship Id="rId12" Type="http://schemas.openxmlformats.org/officeDocument/2006/relationships/slideLayout" Target="../slideLayouts/slideLayout166.xml"/><Relationship Id="rId2" Type="http://schemas.openxmlformats.org/officeDocument/2006/relationships/slideLayout" Target="../slideLayouts/slideLayout156.xml"/><Relationship Id="rId1" Type="http://schemas.openxmlformats.org/officeDocument/2006/relationships/slideLayout" Target="../slideLayouts/slideLayout155.xml"/><Relationship Id="rId6" Type="http://schemas.openxmlformats.org/officeDocument/2006/relationships/slideLayout" Target="../slideLayouts/slideLayout160.xml"/><Relationship Id="rId11" Type="http://schemas.openxmlformats.org/officeDocument/2006/relationships/slideLayout" Target="../slideLayouts/slideLayout165.xml"/><Relationship Id="rId5" Type="http://schemas.openxmlformats.org/officeDocument/2006/relationships/slideLayout" Target="../slideLayouts/slideLayout159.xml"/><Relationship Id="rId10" Type="http://schemas.openxmlformats.org/officeDocument/2006/relationships/slideLayout" Target="../slideLayouts/slideLayout164.xml"/><Relationship Id="rId4" Type="http://schemas.openxmlformats.org/officeDocument/2006/relationships/slideLayout" Target="../slideLayouts/slideLayout158.xml"/><Relationship Id="rId9" Type="http://schemas.openxmlformats.org/officeDocument/2006/relationships/slideLayout" Target="../slideLayouts/slideLayout163.xml"/><Relationship Id="rId14" Type="http://schemas.openxmlformats.org/officeDocument/2006/relationships/theme" Target="../theme/theme14.xml"/></Relationships>
</file>

<file path=ppt/slideMasters/_rels/slideMaster15.xml.rels><?xml version="1.0" encoding="UTF-8" standalone="yes"?>
<Relationships xmlns="http://schemas.openxmlformats.org/package/2006/relationships"><Relationship Id="rId8" Type="http://schemas.openxmlformats.org/officeDocument/2006/relationships/slideLayout" Target="../slideLayouts/slideLayout175.xml"/><Relationship Id="rId13" Type="http://schemas.openxmlformats.org/officeDocument/2006/relationships/theme" Target="../theme/theme15.xml"/><Relationship Id="rId3" Type="http://schemas.openxmlformats.org/officeDocument/2006/relationships/slideLayout" Target="../slideLayouts/slideLayout170.xml"/><Relationship Id="rId7" Type="http://schemas.openxmlformats.org/officeDocument/2006/relationships/slideLayout" Target="../slideLayouts/slideLayout174.xml"/><Relationship Id="rId12" Type="http://schemas.openxmlformats.org/officeDocument/2006/relationships/slideLayout" Target="../slideLayouts/slideLayout179.xml"/><Relationship Id="rId2" Type="http://schemas.openxmlformats.org/officeDocument/2006/relationships/slideLayout" Target="../slideLayouts/slideLayout169.xml"/><Relationship Id="rId1" Type="http://schemas.openxmlformats.org/officeDocument/2006/relationships/slideLayout" Target="../slideLayouts/slideLayout168.xml"/><Relationship Id="rId6" Type="http://schemas.openxmlformats.org/officeDocument/2006/relationships/slideLayout" Target="../slideLayouts/slideLayout173.xml"/><Relationship Id="rId11" Type="http://schemas.openxmlformats.org/officeDocument/2006/relationships/slideLayout" Target="../slideLayouts/slideLayout178.xml"/><Relationship Id="rId5" Type="http://schemas.openxmlformats.org/officeDocument/2006/relationships/slideLayout" Target="../slideLayouts/slideLayout172.xml"/><Relationship Id="rId10" Type="http://schemas.openxmlformats.org/officeDocument/2006/relationships/slideLayout" Target="../slideLayouts/slideLayout177.xml"/><Relationship Id="rId4" Type="http://schemas.openxmlformats.org/officeDocument/2006/relationships/slideLayout" Target="../slideLayouts/slideLayout171.xml"/><Relationship Id="rId9" Type="http://schemas.openxmlformats.org/officeDocument/2006/relationships/slideLayout" Target="../slideLayouts/slideLayout176.xml"/></Relationships>
</file>

<file path=ppt/slideMasters/_rels/slideMaster16.xml.rels><?xml version="1.0" encoding="UTF-8" standalone="yes"?>
<Relationships xmlns="http://schemas.openxmlformats.org/package/2006/relationships"><Relationship Id="rId8" Type="http://schemas.openxmlformats.org/officeDocument/2006/relationships/slideLayout" Target="../slideLayouts/slideLayout187.xml"/><Relationship Id="rId3" Type="http://schemas.openxmlformats.org/officeDocument/2006/relationships/slideLayout" Target="../slideLayouts/slideLayout182.xml"/><Relationship Id="rId7" Type="http://schemas.openxmlformats.org/officeDocument/2006/relationships/slideLayout" Target="../slideLayouts/slideLayout186.xml"/><Relationship Id="rId12" Type="http://schemas.openxmlformats.org/officeDocument/2006/relationships/theme" Target="../theme/theme16.xml"/><Relationship Id="rId2" Type="http://schemas.openxmlformats.org/officeDocument/2006/relationships/slideLayout" Target="../slideLayouts/slideLayout181.xml"/><Relationship Id="rId1" Type="http://schemas.openxmlformats.org/officeDocument/2006/relationships/slideLayout" Target="../slideLayouts/slideLayout180.xml"/><Relationship Id="rId6" Type="http://schemas.openxmlformats.org/officeDocument/2006/relationships/slideLayout" Target="../slideLayouts/slideLayout185.xml"/><Relationship Id="rId11" Type="http://schemas.openxmlformats.org/officeDocument/2006/relationships/slideLayout" Target="../slideLayouts/slideLayout190.xml"/><Relationship Id="rId5" Type="http://schemas.openxmlformats.org/officeDocument/2006/relationships/slideLayout" Target="../slideLayouts/slideLayout184.xml"/><Relationship Id="rId10" Type="http://schemas.openxmlformats.org/officeDocument/2006/relationships/slideLayout" Target="../slideLayouts/slideLayout189.xml"/><Relationship Id="rId4" Type="http://schemas.openxmlformats.org/officeDocument/2006/relationships/slideLayout" Target="../slideLayouts/slideLayout183.xml"/><Relationship Id="rId9" Type="http://schemas.openxmlformats.org/officeDocument/2006/relationships/slideLayout" Target="../slideLayouts/slideLayout188.xml"/></Relationships>
</file>

<file path=ppt/slideMasters/_rels/slideMaster17.xml.rels><?xml version="1.0" encoding="UTF-8" standalone="yes"?>
<Relationships xmlns="http://schemas.openxmlformats.org/package/2006/relationships"><Relationship Id="rId8" Type="http://schemas.openxmlformats.org/officeDocument/2006/relationships/slideLayout" Target="../slideLayouts/slideLayout198.xml"/><Relationship Id="rId13" Type="http://schemas.openxmlformats.org/officeDocument/2006/relationships/theme" Target="../theme/theme17.xml"/><Relationship Id="rId3" Type="http://schemas.openxmlformats.org/officeDocument/2006/relationships/slideLayout" Target="../slideLayouts/slideLayout193.xml"/><Relationship Id="rId7" Type="http://schemas.openxmlformats.org/officeDocument/2006/relationships/slideLayout" Target="../slideLayouts/slideLayout197.xml"/><Relationship Id="rId12" Type="http://schemas.openxmlformats.org/officeDocument/2006/relationships/slideLayout" Target="../slideLayouts/slideLayout202.xml"/><Relationship Id="rId2" Type="http://schemas.openxmlformats.org/officeDocument/2006/relationships/slideLayout" Target="../slideLayouts/slideLayout192.xml"/><Relationship Id="rId1" Type="http://schemas.openxmlformats.org/officeDocument/2006/relationships/slideLayout" Target="../slideLayouts/slideLayout191.xml"/><Relationship Id="rId6" Type="http://schemas.openxmlformats.org/officeDocument/2006/relationships/slideLayout" Target="../slideLayouts/slideLayout196.xml"/><Relationship Id="rId11" Type="http://schemas.openxmlformats.org/officeDocument/2006/relationships/slideLayout" Target="../slideLayouts/slideLayout201.xml"/><Relationship Id="rId5" Type="http://schemas.openxmlformats.org/officeDocument/2006/relationships/slideLayout" Target="../slideLayouts/slideLayout195.xml"/><Relationship Id="rId10" Type="http://schemas.openxmlformats.org/officeDocument/2006/relationships/slideLayout" Target="../slideLayouts/slideLayout200.xml"/><Relationship Id="rId4" Type="http://schemas.openxmlformats.org/officeDocument/2006/relationships/slideLayout" Target="../slideLayouts/slideLayout194.xml"/><Relationship Id="rId9" Type="http://schemas.openxmlformats.org/officeDocument/2006/relationships/slideLayout" Target="../slideLayouts/slideLayout199.xml"/></Relationships>
</file>

<file path=ppt/slideMasters/_rels/slideMaster18.xml.rels><?xml version="1.0" encoding="UTF-8" standalone="yes"?>
<Relationships xmlns="http://schemas.openxmlformats.org/package/2006/relationships"><Relationship Id="rId8" Type="http://schemas.openxmlformats.org/officeDocument/2006/relationships/slideLayout" Target="../slideLayouts/slideLayout210.xml"/><Relationship Id="rId13" Type="http://schemas.openxmlformats.org/officeDocument/2006/relationships/image" Target="../media/image7.jpeg"/><Relationship Id="rId3" Type="http://schemas.openxmlformats.org/officeDocument/2006/relationships/slideLayout" Target="../slideLayouts/slideLayout205.xml"/><Relationship Id="rId7" Type="http://schemas.openxmlformats.org/officeDocument/2006/relationships/slideLayout" Target="../slideLayouts/slideLayout209.xml"/><Relationship Id="rId12" Type="http://schemas.openxmlformats.org/officeDocument/2006/relationships/theme" Target="../theme/theme18.xml"/><Relationship Id="rId2" Type="http://schemas.openxmlformats.org/officeDocument/2006/relationships/slideLayout" Target="../slideLayouts/slideLayout204.xml"/><Relationship Id="rId1" Type="http://schemas.openxmlformats.org/officeDocument/2006/relationships/slideLayout" Target="../slideLayouts/slideLayout203.xml"/><Relationship Id="rId6" Type="http://schemas.openxmlformats.org/officeDocument/2006/relationships/slideLayout" Target="../slideLayouts/slideLayout208.xml"/><Relationship Id="rId11" Type="http://schemas.openxmlformats.org/officeDocument/2006/relationships/slideLayout" Target="../slideLayouts/slideLayout213.xml"/><Relationship Id="rId5" Type="http://schemas.openxmlformats.org/officeDocument/2006/relationships/slideLayout" Target="../slideLayouts/slideLayout207.xml"/><Relationship Id="rId10" Type="http://schemas.openxmlformats.org/officeDocument/2006/relationships/slideLayout" Target="../slideLayouts/slideLayout212.xml"/><Relationship Id="rId4" Type="http://schemas.openxmlformats.org/officeDocument/2006/relationships/slideLayout" Target="../slideLayouts/slideLayout206.xml"/><Relationship Id="rId9" Type="http://schemas.openxmlformats.org/officeDocument/2006/relationships/slideLayout" Target="../slideLayouts/slideLayout211.xml"/></Relationships>
</file>

<file path=ppt/slideMasters/_rels/slideMaster19.xml.rels><?xml version="1.0" encoding="UTF-8" standalone="yes"?>
<Relationships xmlns="http://schemas.openxmlformats.org/package/2006/relationships"><Relationship Id="rId8" Type="http://schemas.openxmlformats.org/officeDocument/2006/relationships/slideLayout" Target="../slideLayouts/slideLayout221.xml"/><Relationship Id="rId3" Type="http://schemas.openxmlformats.org/officeDocument/2006/relationships/slideLayout" Target="../slideLayouts/slideLayout216.xml"/><Relationship Id="rId7" Type="http://schemas.openxmlformats.org/officeDocument/2006/relationships/slideLayout" Target="../slideLayouts/slideLayout220.xml"/><Relationship Id="rId12" Type="http://schemas.openxmlformats.org/officeDocument/2006/relationships/theme" Target="../theme/theme19.xml"/><Relationship Id="rId2" Type="http://schemas.openxmlformats.org/officeDocument/2006/relationships/slideLayout" Target="../slideLayouts/slideLayout215.xml"/><Relationship Id="rId1" Type="http://schemas.openxmlformats.org/officeDocument/2006/relationships/slideLayout" Target="../slideLayouts/slideLayout214.xml"/><Relationship Id="rId6" Type="http://schemas.openxmlformats.org/officeDocument/2006/relationships/slideLayout" Target="../slideLayouts/slideLayout219.xml"/><Relationship Id="rId11" Type="http://schemas.openxmlformats.org/officeDocument/2006/relationships/slideLayout" Target="../slideLayouts/slideLayout224.xml"/><Relationship Id="rId5" Type="http://schemas.openxmlformats.org/officeDocument/2006/relationships/slideLayout" Target="../slideLayouts/slideLayout218.xml"/><Relationship Id="rId10" Type="http://schemas.openxmlformats.org/officeDocument/2006/relationships/slideLayout" Target="../slideLayouts/slideLayout223.xml"/><Relationship Id="rId4" Type="http://schemas.openxmlformats.org/officeDocument/2006/relationships/slideLayout" Target="../slideLayouts/slideLayout217.xml"/><Relationship Id="rId9" Type="http://schemas.openxmlformats.org/officeDocument/2006/relationships/slideLayout" Target="../slideLayouts/slideLayout222.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20.xml"/><Relationship Id="rId13" Type="http://schemas.openxmlformats.org/officeDocument/2006/relationships/image" Target="../media/image1.jpeg"/><Relationship Id="rId3" Type="http://schemas.openxmlformats.org/officeDocument/2006/relationships/slideLayout" Target="../slideLayouts/slideLayout15.xml"/><Relationship Id="rId7" Type="http://schemas.openxmlformats.org/officeDocument/2006/relationships/slideLayout" Target="../slideLayouts/slideLayout19.xml"/><Relationship Id="rId12" Type="http://schemas.openxmlformats.org/officeDocument/2006/relationships/theme" Target="../theme/theme2.xml"/><Relationship Id="rId2" Type="http://schemas.openxmlformats.org/officeDocument/2006/relationships/slideLayout" Target="../slideLayouts/slideLayout14.xml"/><Relationship Id="rId1" Type="http://schemas.openxmlformats.org/officeDocument/2006/relationships/slideLayout" Target="../slideLayouts/slideLayout13.xml"/><Relationship Id="rId6" Type="http://schemas.openxmlformats.org/officeDocument/2006/relationships/slideLayout" Target="../slideLayouts/slideLayout18.xml"/><Relationship Id="rId11" Type="http://schemas.openxmlformats.org/officeDocument/2006/relationships/slideLayout" Target="../slideLayouts/slideLayout23.xml"/><Relationship Id="rId5" Type="http://schemas.openxmlformats.org/officeDocument/2006/relationships/slideLayout" Target="../slideLayouts/slideLayout17.xml"/><Relationship Id="rId10" Type="http://schemas.openxmlformats.org/officeDocument/2006/relationships/slideLayout" Target="../slideLayouts/slideLayout22.xml"/><Relationship Id="rId4" Type="http://schemas.openxmlformats.org/officeDocument/2006/relationships/slideLayout" Target="../slideLayouts/slideLayout16.xml"/><Relationship Id="rId9" Type="http://schemas.openxmlformats.org/officeDocument/2006/relationships/slideLayout" Target="../slideLayouts/slideLayout21.xml"/><Relationship Id="rId14" Type="http://schemas.openxmlformats.org/officeDocument/2006/relationships/image" Target="../media/image2.png"/></Relationships>
</file>

<file path=ppt/slideMasters/_rels/slideMaster20.xml.rels><?xml version="1.0" encoding="UTF-8" standalone="yes"?>
<Relationships xmlns="http://schemas.openxmlformats.org/package/2006/relationships"><Relationship Id="rId8" Type="http://schemas.openxmlformats.org/officeDocument/2006/relationships/slideLayout" Target="../slideLayouts/slideLayout232.xml"/><Relationship Id="rId3" Type="http://schemas.openxmlformats.org/officeDocument/2006/relationships/slideLayout" Target="../slideLayouts/slideLayout227.xml"/><Relationship Id="rId7" Type="http://schemas.openxmlformats.org/officeDocument/2006/relationships/slideLayout" Target="../slideLayouts/slideLayout231.xml"/><Relationship Id="rId12" Type="http://schemas.openxmlformats.org/officeDocument/2006/relationships/theme" Target="../theme/theme20.xml"/><Relationship Id="rId2" Type="http://schemas.openxmlformats.org/officeDocument/2006/relationships/slideLayout" Target="../slideLayouts/slideLayout226.xml"/><Relationship Id="rId1" Type="http://schemas.openxmlformats.org/officeDocument/2006/relationships/slideLayout" Target="../slideLayouts/slideLayout225.xml"/><Relationship Id="rId6" Type="http://schemas.openxmlformats.org/officeDocument/2006/relationships/slideLayout" Target="../slideLayouts/slideLayout230.xml"/><Relationship Id="rId11" Type="http://schemas.openxmlformats.org/officeDocument/2006/relationships/slideLayout" Target="../slideLayouts/slideLayout235.xml"/><Relationship Id="rId5" Type="http://schemas.openxmlformats.org/officeDocument/2006/relationships/slideLayout" Target="../slideLayouts/slideLayout229.xml"/><Relationship Id="rId10" Type="http://schemas.openxmlformats.org/officeDocument/2006/relationships/slideLayout" Target="../slideLayouts/slideLayout234.xml"/><Relationship Id="rId4" Type="http://schemas.openxmlformats.org/officeDocument/2006/relationships/slideLayout" Target="../slideLayouts/slideLayout228.xml"/><Relationship Id="rId9" Type="http://schemas.openxmlformats.org/officeDocument/2006/relationships/slideLayout" Target="../slideLayouts/slideLayout233.xml"/></Relationships>
</file>

<file path=ppt/slideMasters/_rels/slideMaster21.xml.rels><?xml version="1.0" encoding="UTF-8" standalone="yes"?>
<Relationships xmlns="http://schemas.openxmlformats.org/package/2006/relationships"><Relationship Id="rId8" Type="http://schemas.openxmlformats.org/officeDocument/2006/relationships/slideLayout" Target="../slideLayouts/slideLayout243.xml"/><Relationship Id="rId3" Type="http://schemas.openxmlformats.org/officeDocument/2006/relationships/slideLayout" Target="../slideLayouts/slideLayout238.xml"/><Relationship Id="rId7" Type="http://schemas.openxmlformats.org/officeDocument/2006/relationships/slideLayout" Target="../slideLayouts/slideLayout242.xml"/><Relationship Id="rId12" Type="http://schemas.openxmlformats.org/officeDocument/2006/relationships/theme" Target="../theme/theme21.xml"/><Relationship Id="rId2" Type="http://schemas.openxmlformats.org/officeDocument/2006/relationships/slideLayout" Target="../slideLayouts/slideLayout237.xml"/><Relationship Id="rId1" Type="http://schemas.openxmlformats.org/officeDocument/2006/relationships/slideLayout" Target="../slideLayouts/slideLayout236.xml"/><Relationship Id="rId6" Type="http://schemas.openxmlformats.org/officeDocument/2006/relationships/slideLayout" Target="../slideLayouts/slideLayout241.xml"/><Relationship Id="rId11" Type="http://schemas.openxmlformats.org/officeDocument/2006/relationships/slideLayout" Target="../slideLayouts/slideLayout246.xml"/><Relationship Id="rId5" Type="http://schemas.openxmlformats.org/officeDocument/2006/relationships/slideLayout" Target="../slideLayouts/slideLayout240.xml"/><Relationship Id="rId10" Type="http://schemas.openxmlformats.org/officeDocument/2006/relationships/slideLayout" Target="../slideLayouts/slideLayout245.xml"/><Relationship Id="rId4" Type="http://schemas.openxmlformats.org/officeDocument/2006/relationships/slideLayout" Target="../slideLayouts/slideLayout239.xml"/><Relationship Id="rId9" Type="http://schemas.openxmlformats.org/officeDocument/2006/relationships/slideLayout" Target="../slideLayouts/slideLayout244.xml"/></Relationships>
</file>

<file path=ppt/slideMasters/_rels/slideMaster22.xml.rels><?xml version="1.0" encoding="UTF-8" standalone="yes"?>
<Relationships xmlns="http://schemas.openxmlformats.org/package/2006/relationships"><Relationship Id="rId8" Type="http://schemas.openxmlformats.org/officeDocument/2006/relationships/slideLayout" Target="../slideLayouts/slideLayout254.xml"/><Relationship Id="rId13" Type="http://schemas.openxmlformats.org/officeDocument/2006/relationships/image" Target="../media/image8.jpeg"/><Relationship Id="rId3" Type="http://schemas.openxmlformats.org/officeDocument/2006/relationships/slideLayout" Target="../slideLayouts/slideLayout249.xml"/><Relationship Id="rId7" Type="http://schemas.openxmlformats.org/officeDocument/2006/relationships/slideLayout" Target="../slideLayouts/slideLayout253.xml"/><Relationship Id="rId12" Type="http://schemas.openxmlformats.org/officeDocument/2006/relationships/theme" Target="../theme/theme22.xml"/><Relationship Id="rId2" Type="http://schemas.openxmlformats.org/officeDocument/2006/relationships/slideLayout" Target="../slideLayouts/slideLayout248.xml"/><Relationship Id="rId16" Type="http://schemas.openxmlformats.org/officeDocument/2006/relationships/image" Target="../media/image11.png"/><Relationship Id="rId1" Type="http://schemas.openxmlformats.org/officeDocument/2006/relationships/slideLayout" Target="../slideLayouts/slideLayout247.xml"/><Relationship Id="rId6" Type="http://schemas.openxmlformats.org/officeDocument/2006/relationships/slideLayout" Target="../slideLayouts/slideLayout252.xml"/><Relationship Id="rId11" Type="http://schemas.openxmlformats.org/officeDocument/2006/relationships/slideLayout" Target="../slideLayouts/slideLayout257.xml"/><Relationship Id="rId5" Type="http://schemas.openxmlformats.org/officeDocument/2006/relationships/slideLayout" Target="../slideLayouts/slideLayout251.xml"/><Relationship Id="rId15" Type="http://schemas.openxmlformats.org/officeDocument/2006/relationships/image" Target="../media/image10.png"/><Relationship Id="rId10" Type="http://schemas.openxmlformats.org/officeDocument/2006/relationships/slideLayout" Target="../slideLayouts/slideLayout256.xml"/><Relationship Id="rId4" Type="http://schemas.openxmlformats.org/officeDocument/2006/relationships/slideLayout" Target="../slideLayouts/slideLayout250.xml"/><Relationship Id="rId9" Type="http://schemas.openxmlformats.org/officeDocument/2006/relationships/slideLayout" Target="../slideLayouts/slideLayout255.xml"/><Relationship Id="rId14" Type="http://schemas.openxmlformats.org/officeDocument/2006/relationships/image" Target="../media/image9.png"/></Relationships>
</file>

<file path=ppt/slideMasters/_rels/slideMaster23.xml.rels><?xml version="1.0" encoding="UTF-8" standalone="yes"?>
<Relationships xmlns="http://schemas.openxmlformats.org/package/2006/relationships"><Relationship Id="rId8" Type="http://schemas.openxmlformats.org/officeDocument/2006/relationships/slideLayout" Target="../slideLayouts/slideLayout265.xml"/><Relationship Id="rId13" Type="http://schemas.openxmlformats.org/officeDocument/2006/relationships/image" Target="../media/image12.jpeg"/><Relationship Id="rId3" Type="http://schemas.openxmlformats.org/officeDocument/2006/relationships/slideLayout" Target="../slideLayouts/slideLayout260.xml"/><Relationship Id="rId7" Type="http://schemas.openxmlformats.org/officeDocument/2006/relationships/slideLayout" Target="../slideLayouts/slideLayout264.xml"/><Relationship Id="rId12" Type="http://schemas.openxmlformats.org/officeDocument/2006/relationships/theme" Target="../theme/theme23.xml"/><Relationship Id="rId2" Type="http://schemas.openxmlformats.org/officeDocument/2006/relationships/slideLayout" Target="../slideLayouts/slideLayout259.xml"/><Relationship Id="rId1" Type="http://schemas.openxmlformats.org/officeDocument/2006/relationships/slideLayout" Target="../slideLayouts/slideLayout258.xml"/><Relationship Id="rId6" Type="http://schemas.openxmlformats.org/officeDocument/2006/relationships/slideLayout" Target="../slideLayouts/slideLayout263.xml"/><Relationship Id="rId11" Type="http://schemas.openxmlformats.org/officeDocument/2006/relationships/slideLayout" Target="../slideLayouts/slideLayout268.xml"/><Relationship Id="rId5" Type="http://schemas.openxmlformats.org/officeDocument/2006/relationships/slideLayout" Target="../slideLayouts/slideLayout262.xml"/><Relationship Id="rId10" Type="http://schemas.openxmlformats.org/officeDocument/2006/relationships/slideLayout" Target="../slideLayouts/slideLayout267.xml"/><Relationship Id="rId4" Type="http://schemas.openxmlformats.org/officeDocument/2006/relationships/slideLayout" Target="../slideLayouts/slideLayout261.xml"/><Relationship Id="rId9" Type="http://schemas.openxmlformats.org/officeDocument/2006/relationships/slideLayout" Target="../slideLayouts/slideLayout266.xml"/></Relationships>
</file>

<file path=ppt/slideMasters/_rels/slideMaster24.xml.rels><?xml version="1.0" encoding="UTF-8" standalone="yes"?>
<Relationships xmlns="http://schemas.openxmlformats.org/package/2006/relationships"><Relationship Id="rId8" Type="http://schemas.openxmlformats.org/officeDocument/2006/relationships/slideLayout" Target="../slideLayouts/slideLayout276.xml"/><Relationship Id="rId3" Type="http://schemas.openxmlformats.org/officeDocument/2006/relationships/slideLayout" Target="../slideLayouts/slideLayout271.xml"/><Relationship Id="rId7" Type="http://schemas.openxmlformats.org/officeDocument/2006/relationships/slideLayout" Target="../slideLayouts/slideLayout275.xml"/><Relationship Id="rId12" Type="http://schemas.openxmlformats.org/officeDocument/2006/relationships/theme" Target="../theme/theme24.xml"/><Relationship Id="rId2" Type="http://schemas.openxmlformats.org/officeDocument/2006/relationships/slideLayout" Target="../slideLayouts/slideLayout270.xml"/><Relationship Id="rId1" Type="http://schemas.openxmlformats.org/officeDocument/2006/relationships/slideLayout" Target="../slideLayouts/slideLayout269.xml"/><Relationship Id="rId6" Type="http://schemas.openxmlformats.org/officeDocument/2006/relationships/slideLayout" Target="../slideLayouts/slideLayout274.xml"/><Relationship Id="rId11" Type="http://schemas.openxmlformats.org/officeDocument/2006/relationships/slideLayout" Target="../slideLayouts/slideLayout279.xml"/><Relationship Id="rId5" Type="http://schemas.openxmlformats.org/officeDocument/2006/relationships/slideLayout" Target="../slideLayouts/slideLayout273.xml"/><Relationship Id="rId10" Type="http://schemas.openxmlformats.org/officeDocument/2006/relationships/slideLayout" Target="../slideLayouts/slideLayout278.xml"/><Relationship Id="rId4" Type="http://schemas.openxmlformats.org/officeDocument/2006/relationships/slideLayout" Target="../slideLayouts/slideLayout272.xml"/><Relationship Id="rId9" Type="http://schemas.openxmlformats.org/officeDocument/2006/relationships/slideLayout" Target="../slideLayouts/slideLayout277.xml"/></Relationships>
</file>

<file path=ppt/slideMasters/_rels/slideMaster25.xml.rels><?xml version="1.0" encoding="UTF-8" standalone="yes"?>
<Relationships xmlns="http://schemas.openxmlformats.org/package/2006/relationships"><Relationship Id="rId8" Type="http://schemas.openxmlformats.org/officeDocument/2006/relationships/slideLayout" Target="../slideLayouts/slideLayout287.xml"/><Relationship Id="rId3" Type="http://schemas.openxmlformats.org/officeDocument/2006/relationships/slideLayout" Target="../slideLayouts/slideLayout282.xml"/><Relationship Id="rId7" Type="http://schemas.openxmlformats.org/officeDocument/2006/relationships/slideLayout" Target="../slideLayouts/slideLayout286.xml"/><Relationship Id="rId12" Type="http://schemas.openxmlformats.org/officeDocument/2006/relationships/theme" Target="../theme/theme25.xml"/><Relationship Id="rId2" Type="http://schemas.openxmlformats.org/officeDocument/2006/relationships/slideLayout" Target="../slideLayouts/slideLayout281.xml"/><Relationship Id="rId1" Type="http://schemas.openxmlformats.org/officeDocument/2006/relationships/slideLayout" Target="../slideLayouts/slideLayout280.xml"/><Relationship Id="rId6" Type="http://schemas.openxmlformats.org/officeDocument/2006/relationships/slideLayout" Target="../slideLayouts/slideLayout285.xml"/><Relationship Id="rId11" Type="http://schemas.openxmlformats.org/officeDocument/2006/relationships/slideLayout" Target="../slideLayouts/slideLayout290.xml"/><Relationship Id="rId5" Type="http://schemas.openxmlformats.org/officeDocument/2006/relationships/slideLayout" Target="../slideLayouts/slideLayout284.xml"/><Relationship Id="rId10" Type="http://schemas.openxmlformats.org/officeDocument/2006/relationships/slideLayout" Target="../slideLayouts/slideLayout289.xml"/><Relationship Id="rId4" Type="http://schemas.openxmlformats.org/officeDocument/2006/relationships/slideLayout" Target="../slideLayouts/slideLayout283.xml"/><Relationship Id="rId9" Type="http://schemas.openxmlformats.org/officeDocument/2006/relationships/slideLayout" Target="../slideLayouts/slideLayout288.xml"/></Relationships>
</file>

<file path=ppt/slideMasters/_rels/slideMaster26.xml.rels><?xml version="1.0" encoding="UTF-8" standalone="yes"?>
<Relationships xmlns="http://schemas.openxmlformats.org/package/2006/relationships"><Relationship Id="rId8" Type="http://schemas.openxmlformats.org/officeDocument/2006/relationships/slideLayout" Target="../slideLayouts/slideLayout298.xml"/><Relationship Id="rId13" Type="http://schemas.openxmlformats.org/officeDocument/2006/relationships/slideLayout" Target="../slideLayouts/slideLayout303.xml"/><Relationship Id="rId3" Type="http://schemas.openxmlformats.org/officeDocument/2006/relationships/slideLayout" Target="../slideLayouts/slideLayout293.xml"/><Relationship Id="rId7" Type="http://schemas.openxmlformats.org/officeDocument/2006/relationships/slideLayout" Target="../slideLayouts/slideLayout297.xml"/><Relationship Id="rId12" Type="http://schemas.openxmlformats.org/officeDocument/2006/relationships/slideLayout" Target="../slideLayouts/slideLayout302.xml"/><Relationship Id="rId2" Type="http://schemas.openxmlformats.org/officeDocument/2006/relationships/slideLayout" Target="../slideLayouts/slideLayout292.xml"/><Relationship Id="rId1" Type="http://schemas.openxmlformats.org/officeDocument/2006/relationships/slideLayout" Target="../slideLayouts/slideLayout291.xml"/><Relationship Id="rId6" Type="http://schemas.openxmlformats.org/officeDocument/2006/relationships/slideLayout" Target="../slideLayouts/slideLayout296.xml"/><Relationship Id="rId11" Type="http://schemas.openxmlformats.org/officeDocument/2006/relationships/slideLayout" Target="../slideLayouts/slideLayout301.xml"/><Relationship Id="rId5" Type="http://schemas.openxmlformats.org/officeDocument/2006/relationships/slideLayout" Target="../slideLayouts/slideLayout295.xml"/><Relationship Id="rId10" Type="http://schemas.openxmlformats.org/officeDocument/2006/relationships/slideLayout" Target="../slideLayouts/slideLayout300.xml"/><Relationship Id="rId4" Type="http://schemas.openxmlformats.org/officeDocument/2006/relationships/slideLayout" Target="../slideLayouts/slideLayout294.xml"/><Relationship Id="rId9" Type="http://schemas.openxmlformats.org/officeDocument/2006/relationships/slideLayout" Target="../slideLayouts/slideLayout299.xml"/><Relationship Id="rId14" Type="http://schemas.openxmlformats.org/officeDocument/2006/relationships/theme" Target="../theme/theme26.xml"/></Relationships>
</file>

<file path=ppt/slideMasters/_rels/slideMaster27.xml.rels><?xml version="1.0" encoding="UTF-8" standalone="yes"?>
<Relationships xmlns="http://schemas.openxmlformats.org/package/2006/relationships"><Relationship Id="rId8" Type="http://schemas.openxmlformats.org/officeDocument/2006/relationships/slideLayout" Target="../slideLayouts/slideLayout311.xml"/><Relationship Id="rId3" Type="http://schemas.openxmlformats.org/officeDocument/2006/relationships/slideLayout" Target="../slideLayouts/slideLayout306.xml"/><Relationship Id="rId7" Type="http://schemas.openxmlformats.org/officeDocument/2006/relationships/slideLayout" Target="../slideLayouts/slideLayout310.xml"/><Relationship Id="rId12" Type="http://schemas.openxmlformats.org/officeDocument/2006/relationships/theme" Target="../theme/theme27.xml"/><Relationship Id="rId2" Type="http://schemas.openxmlformats.org/officeDocument/2006/relationships/slideLayout" Target="../slideLayouts/slideLayout305.xml"/><Relationship Id="rId1" Type="http://schemas.openxmlformats.org/officeDocument/2006/relationships/slideLayout" Target="../slideLayouts/slideLayout304.xml"/><Relationship Id="rId6" Type="http://schemas.openxmlformats.org/officeDocument/2006/relationships/slideLayout" Target="../slideLayouts/slideLayout309.xml"/><Relationship Id="rId11" Type="http://schemas.openxmlformats.org/officeDocument/2006/relationships/slideLayout" Target="../slideLayouts/slideLayout314.xml"/><Relationship Id="rId5" Type="http://schemas.openxmlformats.org/officeDocument/2006/relationships/slideLayout" Target="../slideLayouts/slideLayout308.xml"/><Relationship Id="rId10" Type="http://schemas.openxmlformats.org/officeDocument/2006/relationships/slideLayout" Target="../slideLayouts/slideLayout313.xml"/><Relationship Id="rId4" Type="http://schemas.openxmlformats.org/officeDocument/2006/relationships/slideLayout" Target="../slideLayouts/slideLayout307.xml"/><Relationship Id="rId9" Type="http://schemas.openxmlformats.org/officeDocument/2006/relationships/slideLayout" Target="../slideLayouts/slideLayout312.xml"/></Relationships>
</file>

<file path=ppt/slideMasters/_rels/slideMaster28.xml.rels><?xml version="1.0" encoding="UTF-8" standalone="yes"?>
<Relationships xmlns="http://schemas.openxmlformats.org/package/2006/relationships"><Relationship Id="rId8" Type="http://schemas.openxmlformats.org/officeDocument/2006/relationships/slideLayout" Target="../slideLayouts/slideLayout322.xml"/><Relationship Id="rId3" Type="http://schemas.openxmlformats.org/officeDocument/2006/relationships/slideLayout" Target="../slideLayouts/slideLayout317.xml"/><Relationship Id="rId7" Type="http://schemas.openxmlformats.org/officeDocument/2006/relationships/slideLayout" Target="../slideLayouts/slideLayout321.xml"/><Relationship Id="rId12" Type="http://schemas.openxmlformats.org/officeDocument/2006/relationships/theme" Target="../theme/theme28.xml"/><Relationship Id="rId2" Type="http://schemas.openxmlformats.org/officeDocument/2006/relationships/slideLayout" Target="../slideLayouts/slideLayout316.xml"/><Relationship Id="rId1" Type="http://schemas.openxmlformats.org/officeDocument/2006/relationships/slideLayout" Target="../slideLayouts/slideLayout315.xml"/><Relationship Id="rId6" Type="http://schemas.openxmlformats.org/officeDocument/2006/relationships/slideLayout" Target="../slideLayouts/slideLayout320.xml"/><Relationship Id="rId11" Type="http://schemas.openxmlformats.org/officeDocument/2006/relationships/slideLayout" Target="../slideLayouts/slideLayout325.xml"/><Relationship Id="rId5" Type="http://schemas.openxmlformats.org/officeDocument/2006/relationships/slideLayout" Target="../slideLayouts/slideLayout319.xml"/><Relationship Id="rId10" Type="http://schemas.openxmlformats.org/officeDocument/2006/relationships/slideLayout" Target="../slideLayouts/slideLayout324.xml"/><Relationship Id="rId4" Type="http://schemas.openxmlformats.org/officeDocument/2006/relationships/slideLayout" Target="../slideLayouts/slideLayout318.xml"/><Relationship Id="rId9" Type="http://schemas.openxmlformats.org/officeDocument/2006/relationships/slideLayout" Target="../slideLayouts/slideLayout323.xml"/></Relationships>
</file>

<file path=ppt/slideMasters/_rels/slideMaster29.xml.rels><?xml version="1.0" encoding="UTF-8" standalone="yes"?>
<Relationships xmlns="http://schemas.openxmlformats.org/package/2006/relationships"><Relationship Id="rId8" Type="http://schemas.openxmlformats.org/officeDocument/2006/relationships/slideLayout" Target="../slideLayouts/slideLayout333.xml"/><Relationship Id="rId3" Type="http://schemas.openxmlformats.org/officeDocument/2006/relationships/slideLayout" Target="../slideLayouts/slideLayout328.xml"/><Relationship Id="rId7" Type="http://schemas.openxmlformats.org/officeDocument/2006/relationships/slideLayout" Target="../slideLayouts/slideLayout332.xml"/><Relationship Id="rId12" Type="http://schemas.openxmlformats.org/officeDocument/2006/relationships/theme" Target="../theme/theme29.xml"/><Relationship Id="rId2" Type="http://schemas.openxmlformats.org/officeDocument/2006/relationships/slideLayout" Target="../slideLayouts/slideLayout327.xml"/><Relationship Id="rId1" Type="http://schemas.openxmlformats.org/officeDocument/2006/relationships/slideLayout" Target="../slideLayouts/slideLayout326.xml"/><Relationship Id="rId6" Type="http://schemas.openxmlformats.org/officeDocument/2006/relationships/slideLayout" Target="../slideLayouts/slideLayout331.xml"/><Relationship Id="rId11" Type="http://schemas.openxmlformats.org/officeDocument/2006/relationships/slideLayout" Target="../slideLayouts/slideLayout336.xml"/><Relationship Id="rId5" Type="http://schemas.openxmlformats.org/officeDocument/2006/relationships/slideLayout" Target="../slideLayouts/slideLayout330.xml"/><Relationship Id="rId10" Type="http://schemas.openxmlformats.org/officeDocument/2006/relationships/slideLayout" Target="../slideLayouts/slideLayout335.xml"/><Relationship Id="rId4" Type="http://schemas.openxmlformats.org/officeDocument/2006/relationships/slideLayout" Target="../slideLayouts/slideLayout329.xml"/><Relationship Id="rId9" Type="http://schemas.openxmlformats.org/officeDocument/2006/relationships/slideLayout" Target="../slideLayouts/slideLayout334.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31.xml"/><Relationship Id="rId3" Type="http://schemas.openxmlformats.org/officeDocument/2006/relationships/slideLayout" Target="../slideLayouts/slideLayout26.xml"/><Relationship Id="rId7" Type="http://schemas.openxmlformats.org/officeDocument/2006/relationships/slideLayout" Target="../slideLayouts/slideLayout30.xml"/><Relationship Id="rId12" Type="http://schemas.openxmlformats.org/officeDocument/2006/relationships/theme" Target="../theme/theme3.xml"/><Relationship Id="rId2" Type="http://schemas.openxmlformats.org/officeDocument/2006/relationships/slideLayout" Target="../slideLayouts/slideLayout25.xml"/><Relationship Id="rId1" Type="http://schemas.openxmlformats.org/officeDocument/2006/relationships/slideLayout" Target="../slideLayouts/slideLayout24.xml"/><Relationship Id="rId6" Type="http://schemas.openxmlformats.org/officeDocument/2006/relationships/slideLayout" Target="../slideLayouts/slideLayout29.xml"/><Relationship Id="rId11" Type="http://schemas.openxmlformats.org/officeDocument/2006/relationships/slideLayout" Target="../slideLayouts/slideLayout34.xml"/><Relationship Id="rId5" Type="http://schemas.openxmlformats.org/officeDocument/2006/relationships/slideLayout" Target="../slideLayouts/slideLayout28.xml"/><Relationship Id="rId10" Type="http://schemas.openxmlformats.org/officeDocument/2006/relationships/slideLayout" Target="../slideLayouts/slideLayout33.xml"/><Relationship Id="rId4" Type="http://schemas.openxmlformats.org/officeDocument/2006/relationships/slideLayout" Target="../slideLayouts/slideLayout27.xml"/><Relationship Id="rId9" Type="http://schemas.openxmlformats.org/officeDocument/2006/relationships/slideLayout" Target="../slideLayouts/slideLayout32.xml"/></Relationships>
</file>

<file path=ppt/slideMasters/_rels/slideMaster30.xml.rels><?xml version="1.0" encoding="UTF-8" standalone="yes"?>
<Relationships xmlns="http://schemas.openxmlformats.org/package/2006/relationships"><Relationship Id="rId8" Type="http://schemas.openxmlformats.org/officeDocument/2006/relationships/slideLayout" Target="../slideLayouts/slideLayout344.xml"/><Relationship Id="rId3" Type="http://schemas.openxmlformats.org/officeDocument/2006/relationships/slideLayout" Target="../slideLayouts/slideLayout339.xml"/><Relationship Id="rId7" Type="http://schemas.openxmlformats.org/officeDocument/2006/relationships/slideLayout" Target="../slideLayouts/slideLayout343.xml"/><Relationship Id="rId12" Type="http://schemas.openxmlformats.org/officeDocument/2006/relationships/theme" Target="../theme/theme30.xml"/><Relationship Id="rId2" Type="http://schemas.openxmlformats.org/officeDocument/2006/relationships/slideLayout" Target="../slideLayouts/slideLayout338.xml"/><Relationship Id="rId1" Type="http://schemas.openxmlformats.org/officeDocument/2006/relationships/slideLayout" Target="../slideLayouts/slideLayout337.xml"/><Relationship Id="rId6" Type="http://schemas.openxmlformats.org/officeDocument/2006/relationships/slideLayout" Target="../slideLayouts/slideLayout342.xml"/><Relationship Id="rId11" Type="http://schemas.openxmlformats.org/officeDocument/2006/relationships/slideLayout" Target="../slideLayouts/slideLayout347.xml"/><Relationship Id="rId5" Type="http://schemas.openxmlformats.org/officeDocument/2006/relationships/slideLayout" Target="../slideLayouts/slideLayout341.xml"/><Relationship Id="rId10" Type="http://schemas.openxmlformats.org/officeDocument/2006/relationships/slideLayout" Target="../slideLayouts/slideLayout346.xml"/><Relationship Id="rId4" Type="http://schemas.openxmlformats.org/officeDocument/2006/relationships/slideLayout" Target="../slideLayouts/slideLayout340.xml"/><Relationship Id="rId9" Type="http://schemas.openxmlformats.org/officeDocument/2006/relationships/slideLayout" Target="../slideLayouts/slideLayout345.xml"/></Relationships>
</file>

<file path=ppt/slideMasters/_rels/slideMaster31.xml.rels><?xml version="1.0" encoding="UTF-8" standalone="yes"?>
<Relationships xmlns="http://schemas.openxmlformats.org/package/2006/relationships"><Relationship Id="rId8" Type="http://schemas.openxmlformats.org/officeDocument/2006/relationships/slideLayout" Target="../slideLayouts/slideLayout355.xml"/><Relationship Id="rId3" Type="http://schemas.openxmlformats.org/officeDocument/2006/relationships/slideLayout" Target="../slideLayouts/slideLayout350.xml"/><Relationship Id="rId7" Type="http://schemas.openxmlformats.org/officeDocument/2006/relationships/slideLayout" Target="../slideLayouts/slideLayout354.xml"/><Relationship Id="rId12" Type="http://schemas.openxmlformats.org/officeDocument/2006/relationships/theme" Target="../theme/theme31.xml"/><Relationship Id="rId2" Type="http://schemas.openxmlformats.org/officeDocument/2006/relationships/slideLayout" Target="../slideLayouts/slideLayout349.xml"/><Relationship Id="rId1" Type="http://schemas.openxmlformats.org/officeDocument/2006/relationships/slideLayout" Target="../slideLayouts/slideLayout348.xml"/><Relationship Id="rId6" Type="http://schemas.openxmlformats.org/officeDocument/2006/relationships/slideLayout" Target="../slideLayouts/slideLayout353.xml"/><Relationship Id="rId11" Type="http://schemas.openxmlformats.org/officeDocument/2006/relationships/slideLayout" Target="../slideLayouts/slideLayout358.xml"/><Relationship Id="rId5" Type="http://schemas.openxmlformats.org/officeDocument/2006/relationships/slideLayout" Target="../slideLayouts/slideLayout352.xml"/><Relationship Id="rId10" Type="http://schemas.openxmlformats.org/officeDocument/2006/relationships/slideLayout" Target="../slideLayouts/slideLayout357.xml"/><Relationship Id="rId4" Type="http://schemas.openxmlformats.org/officeDocument/2006/relationships/slideLayout" Target="../slideLayouts/slideLayout351.xml"/><Relationship Id="rId9" Type="http://schemas.openxmlformats.org/officeDocument/2006/relationships/slideLayout" Target="../slideLayouts/slideLayout356.xml"/></Relationships>
</file>

<file path=ppt/slideMasters/_rels/slideMaster32.xml.rels><?xml version="1.0" encoding="UTF-8" standalone="yes"?>
<Relationships xmlns="http://schemas.openxmlformats.org/package/2006/relationships"><Relationship Id="rId8" Type="http://schemas.openxmlformats.org/officeDocument/2006/relationships/slideLayout" Target="../slideLayouts/slideLayout366.xml"/><Relationship Id="rId13" Type="http://schemas.openxmlformats.org/officeDocument/2006/relationships/image" Target="../media/image13.jpeg"/><Relationship Id="rId3" Type="http://schemas.openxmlformats.org/officeDocument/2006/relationships/slideLayout" Target="../slideLayouts/slideLayout361.xml"/><Relationship Id="rId7" Type="http://schemas.openxmlformats.org/officeDocument/2006/relationships/slideLayout" Target="../slideLayouts/slideLayout365.xml"/><Relationship Id="rId12" Type="http://schemas.openxmlformats.org/officeDocument/2006/relationships/theme" Target="../theme/theme32.xml"/><Relationship Id="rId2" Type="http://schemas.openxmlformats.org/officeDocument/2006/relationships/slideLayout" Target="../slideLayouts/slideLayout360.xml"/><Relationship Id="rId1" Type="http://schemas.openxmlformats.org/officeDocument/2006/relationships/slideLayout" Target="../slideLayouts/slideLayout359.xml"/><Relationship Id="rId6" Type="http://schemas.openxmlformats.org/officeDocument/2006/relationships/slideLayout" Target="../slideLayouts/slideLayout364.xml"/><Relationship Id="rId11" Type="http://schemas.openxmlformats.org/officeDocument/2006/relationships/slideLayout" Target="../slideLayouts/slideLayout369.xml"/><Relationship Id="rId5" Type="http://schemas.openxmlformats.org/officeDocument/2006/relationships/slideLayout" Target="../slideLayouts/slideLayout363.xml"/><Relationship Id="rId10" Type="http://schemas.openxmlformats.org/officeDocument/2006/relationships/slideLayout" Target="../slideLayouts/slideLayout368.xml"/><Relationship Id="rId4" Type="http://schemas.openxmlformats.org/officeDocument/2006/relationships/slideLayout" Target="../slideLayouts/slideLayout362.xml"/><Relationship Id="rId9" Type="http://schemas.openxmlformats.org/officeDocument/2006/relationships/slideLayout" Target="../slideLayouts/slideLayout367.xml"/></Relationships>
</file>

<file path=ppt/slideMasters/_rels/slideMaster33.xml.rels><?xml version="1.0" encoding="UTF-8" standalone="yes"?>
<Relationships xmlns="http://schemas.openxmlformats.org/package/2006/relationships"><Relationship Id="rId8" Type="http://schemas.openxmlformats.org/officeDocument/2006/relationships/slideLayout" Target="../slideLayouts/slideLayout377.xml"/><Relationship Id="rId3" Type="http://schemas.openxmlformats.org/officeDocument/2006/relationships/slideLayout" Target="../slideLayouts/slideLayout372.xml"/><Relationship Id="rId7" Type="http://schemas.openxmlformats.org/officeDocument/2006/relationships/slideLayout" Target="../slideLayouts/slideLayout376.xml"/><Relationship Id="rId12" Type="http://schemas.openxmlformats.org/officeDocument/2006/relationships/theme" Target="../theme/theme33.xml"/><Relationship Id="rId2" Type="http://schemas.openxmlformats.org/officeDocument/2006/relationships/slideLayout" Target="../slideLayouts/slideLayout371.xml"/><Relationship Id="rId1" Type="http://schemas.openxmlformats.org/officeDocument/2006/relationships/slideLayout" Target="../slideLayouts/slideLayout370.xml"/><Relationship Id="rId6" Type="http://schemas.openxmlformats.org/officeDocument/2006/relationships/slideLayout" Target="../slideLayouts/slideLayout375.xml"/><Relationship Id="rId11" Type="http://schemas.openxmlformats.org/officeDocument/2006/relationships/slideLayout" Target="../slideLayouts/slideLayout380.xml"/><Relationship Id="rId5" Type="http://schemas.openxmlformats.org/officeDocument/2006/relationships/slideLayout" Target="../slideLayouts/slideLayout374.xml"/><Relationship Id="rId10" Type="http://schemas.openxmlformats.org/officeDocument/2006/relationships/slideLayout" Target="../slideLayouts/slideLayout379.xml"/><Relationship Id="rId4" Type="http://schemas.openxmlformats.org/officeDocument/2006/relationships/slideLayout" Target="../slideLayouts/slideLayout373.xml"/><Relationship Id="rId9" Type="http://schemas.openxmlformats.org/officeDocument/2006/relationships/slideLayout" Target="../slideLayouts/slideLayout378.xml"/></Relationships>
</file>

<file path=ppt/slideMasters/_rels/slideMaster34.xml.rels><?xml version="1.0" encoding="UTF-8" standalone="yes"?>
<Relationships xmlns="http://schemas.openxmlformats.org/package/2006/relationships"><Relationship Id="rId8" Type="http://schemas.openxmlformats.org/officeDocument/2006/relationships/slideLayout" Target="../slideLayouts/slideLayout388.xml"/><Relationship Id="rId3" Type="http://schemas.openxmlformats.org/officeDocument/2006/relationships/slideLayout" Target="../slideLayouts/slideLayout383.xml"/><Relationship Id="rId7" Type="http://schemas.openxmlformats.org/officeDocument/2006/relationships/slideLayout" Target="../slideLayouts/slideLayout387.xml"/><Relationship Id="rId12" Type="http://schemas.openxmlformats.org/officeDocument/2006/relationships/theme" Target="../theme/theme34.xml"/><Relationship Id="rId2" Type="http://schemas.openxmlformats.org/officeDocument/2006/relationships/slideLayout" Target="../slideLayouts/slideLayout382.xml"/><Relationship Id="rId1" Type="http://schemas.openxmlformats.org/officeDocument/2006/relationships/slideLayout" Target="../slideLayouts/slideLayout381.xml"/><Relationship Id="rId6" Type="http://schemas.openxmlformats.org/officeDocument/2006/relationships/slideLayout" Target="../slideLayouts/slideLayout386.xml"/><Relationship Id="rId11" Type="http://schemas.openxmlformats.org/officeDocument/2006/relationships/slideLayout" Target="../slideLayouts/slideLayout391.xml"/><Relationship Id="rId5" Type="http://schemas.openxmlformats.org/officeDocument/2006/relationships/slideLayout" Target="../slideLayouts/slideLayout385.xml"/><Relationship Id="rId10" Type="http://schemas.openxmlformats.org/officeDocument/2006/relationships/slideLayout" Target="../slideLayouts/slideLayout390.xml"/><Relationship Id="rId4" Type="http://schemas.openxmlformats.org/officeDocument/2006/relationships/slideLayout" Target="../slideLayouts/slideLayout384.xml"/><Relationship Id="rId9" Type="http://schemas.openxmlformats.org/officeDocument/2006/relationships/slideLayout" Target="../slideLayouts/slideLayout389.xml"/></Relationships>
</file>

<file path=ppt/slideMasters/_rels/slideMaster35.xml.rels><?xml version="1.0" encoding="UTF-8" standalone="yes"?>
<Relationships xmlns="http://schemas.openxmlformats.org/package/2006/relationships"><Relationship Id="rId8" Type="http://schemas.openxmlformats.org/officeDocument/2006/relationships/slideLayout" Target="../slideLayouts/slideLayout399.xml"/><Relationship Id="rId3" Type="http://schemas.openxmlformats.org/officeDocument/2006/relationships/slideLayout" Target="../slideLayouts/slideLayout394.xml"/><Relationship Id="rId7" Type="http://schemas.openxmlformats.org/officeDocument/2006/relationships/slideLayout" Target="../slideLayouts/slideLayout398.xml"/><Relationship Id="rId12" Type="http://schemas.openxmlformats.org/officeDocument/2006/relationships/theme" Target="../theme/theme35.xml"/><Relationship Id="rId2" Type="http://schemas.openxmlformats.org/officeDocument/2006/relationships/slideLayout" Target="../slideLayouts/slideLayout393.xml"/><Relationship Id="rId1" Type="http://schemas.openxmlformats.org/officeDocument/2006/relationships/slideLayout" Target="../slideLayouts/slideLayout392.xml"/><Relationship Id="rId6" Type="http://schemas.openxmlformats.org/officeDocument/2006/relationships/slideLayout" Target="../slideLayouts/slideLayout397.xml"/><Relationship Id="rId11" Type="http://schemas.openxmlformats.org/officeDocument/2006/relationships/slideLayout" Target="../slideLayouts/slideLayout402.xml"/><Relationship Id="rId5" Type="http://schemas.openxmlformats.org/officeDocument/2006/relationships/slideLayout" Target="../slideLayouts/slideLayout396.xml"/><Relationship Id="rId10" Type="http://schemas.openxmlformats.org/officeDocument/2006/relationships/slideLayout" Target="../slideLayouts/slideLayout401.xml"/><Relationship Id="rId4" Type="http://schemas.openxmlformats.org/officeDocument/2006/relationships/slideLayout" Target="../slideLayouts/slideLayout395.xml"/><Relationship Id="rId9" Type="http://schemas.openxmlformats.org/officeDocument/2006/relationships/slideLayout" Target="../slideLayouts/slideLayout400.xml"/></Relationships>
</file>

<file path=ppt/slideMasters/_rels/slideMaster36.xml.rels><?xml version="1.0" encoding="UTF-8" standalone="yes"?>
<Relationships xmlns="http://schemas.openxmlformats.org/package/2006/relationships"><Relationship Id="rId8" Type="http://schemas.openxmlformats.org/officeDocument/2006/relationships/slideLayout" Target="../slideLayouts/slideLayout410.xml"/><Relationship Id="rId13" Type="http://schemas.openxmlformats.org/officeDocument/2006/relationships/slideLayout" Target="../slideLayouts/slideLayout415.xml"/><Relationship Id="rId3" Type="http://schemas.openxmlformats.org/officeDocument/2006/relationships/slideLayout" Target="../slideLayouts/slideLayout405.xml"/><Relationship Id="rId7" Type="http://schemas.openxmlformats.org/officeDocument/2006/relationships/slideLayout" Target="../slideLayouts/slideLayout409.xml"/><Relationship Id="rId12" Type="http://schemas.openxmlformats.org/officeDocument/2006/relationships/slideLayout" Target="../slideLayouts/slideLayout414.xml"/><Relationship Id="rId2" Type="http://schemas.openxmlformats.org/officeDocument/2006/relationships/slideLayout" Target="../slideLayouts/slideLayout404.xml"/><Relationship Id="rId1" Type="http://schemas.openxmlformats.org/officeDocument/2006/relationships/slideLayout" Target="../slideLayouts/slideLayout403.xml"/><Relationship Id="rId6" Type="http://schemas.openxmlformats.org/officeDocument/2006/relationships/slideLayout" Target="../slideLayouts/slideLayout408.xml"/><Relationship Id="rId11" Type="http://schemas.openxmlformats.org/officeDocument/2006/relationships/slideLayout" Target="../slideLayouts/slideLayout413.xml"/><Relationship Id="rId5" Type="http://schemas.openxmlformats.org/officeDocument/2006/relationships/slideLayout" Target="../slideLayouts/slideLayout407.xml"/><Relationship Id="rId10" Type="http://schemas.openxmlformats.org/officeDocument/2006/relationships/slideLayout" Target="../slideLayouts/slideLayout412.xml"/><Relationship Id="rId4" Type="http://schemas.openxmlformats.org/officeDocument/2006/relationships/slideLayout" Target="../slideLayouts/slideLayout406.xml"/><Relationship Id="rId9" Type="http://schemas.openxmlformats.org/officeDocument/2006/relationships/slideLayout" Target="../slideLayouts/slideLayout411.xml"/><Relationship Id="rId14" Type="http://schemas.openxmlformats.org/officeDocument/2006/relationships/theme" Target="../theme/theme36.xml"/></Relationships>
</file>

<file path=ppt/slideMasters/_rels/slideMaster37.xml.rels><?xml version="1.0" encoding="UTF-8" standalone="yes"?>
<Relationships xmlns="http://schemas.openxmlformats.org/package/2006/relationships"><Relationship Id="rId8" Type="http://schemas.openxmlformats.org/officeDocument/2006/relationships/slideLayout" Target="../slideLayouts/slideLayout423.xml"/><Relationship Id="rId13" Type="http://schemas.openxmlformats.org/officeDocument/2006/relationships/slideLayout" Target="../slideLayouts/slideLayout428.xml"/><Relationship Id="rId3" Type="http://schemas.openxmlformats.org/officeDocument/2006/relationships/slideLayout" Target="../slideLayouts/slideLayout418.xml"/><Relationship Id="rId7" Type="http://schemas.openxmlformats.org/officeDocument/2006/relationships/slideLayout" Target="../slideLayouts/slideLayout422.xml"/><Relationship Id="rId12" Type="http://schemas.openxmlformats.org/officeDocument/2006/relationships/slideLayout" Target="../slideLayouts/slideLayout427.xml"/><Relationship Id="rId2" Type="http://schemas.openxmlformats.org/officeDocument/2006/relationships/slideLayout" Target="../slideLayouts/slideLayout417.xml"/><Relationship Id="rId1" Type="http://schemas.openxmlformats.org/officeDocument/2006/relationships/slideLayout" Target="../slideLayouts/slideLayout416.xml"/><Relationship Id="rId6" Type="http://schemas.openxmlformats.org/officeDocument/2006/relationships/slideLayout" Target="../slideLayouts/slideLayout421.xml"/><Relationship Id="rId11" Type="http://schemas.openxmlformats.org/officeDocument/2006/relationships/slideLayout" Target="../slideLayouts/slideLayout426.xml"/><Relationship Id="rId5" Type="http://schemas.openxmlformats.org/officeDocument/2006/relationships/slideLayout" Target="../slideLayouts/slideLayout420.xml"/><Relationship Id="rId10" Type="http://schemas.openxmlformats.org/officeDocument/2006/relationships/slideLayout" Target="../slideLayouts/slideLayout425.xml"/><Relationship Id="rId4" Type="http://schemas.openxmlformats.org/officeDocument/2006/relationships/slideLayout" Target="../slideLayouts/slideLayout419.xml"/><Relationship Id="rId9" Type="http://schemas.openxmlformats.org/officeDocument/2006/relationships/slideLayout" Target="../slideLayouts/slideLayout424.xml"/><Relationship Id="rId14" Type="http://schemas.openxmlformats.org/officeDocument/2006/relationships/theme" Target="../theme/theme37.xml"/></Relationships>
</file>

<file path=ppt/slideMasters/_rels/slideMaster38.xml.rels><?xml version="1.0" encoding="UTF-8" standalone="yes"?>
<Relationships xmlns="http://schemas.openxmlformats.org/package/2006/relationships"><Relationship Id="rId117" Type="http://schemas.openxmlformats.org/officeDocument/2006/relationships/slideLayout" Target="../slideLayouts/slideLayout545.xml"/><Relationship Id="rId21" Type="http://schemas.openxmlformats.org/officeDocument/2006/relationships/slideLayout" Target="../slideLayouts/slideLayout449.xml"/><Relationship Id="rId42" Type="http://schemas.openxmlformats.org/officeDocument/2006/relationships/slideLayout" Target="../slideLayouts/slideLayout470.xml"/><Relationship Id="rId63" Type="http://schemas.openxmlformats.org/officeDocument/2006/relationships/slideLayout" Target="../slideLayouts/slideLayout491.xml"/><Relationship Id="rId84" Type="http://schemas.openxmlformats.org/officeDocument/2006/relationships/slideLayout" Target="../slideLayouts/slideLayout512.xml"/><Relationship Id="rId138" Type="http://schemas.openxmlformats.org/officeDocument/2006/relationships/slideLayout" Target="../slideLayouts/slideLayout566.xml"/><Relationship Id="rId107" Type="http://schemas.openxmlformats.org/officeDocument/2006/relationships/slideLayout" Target="../slideLayouts/slideLayout535.xml"/><Relationship Id="rId11" Type="http://schemas.openxmlformats.org/officeDocument/2006/relationships/slideLayout" Target="../slideLayouts/slideLayout439.xml"/><Relationship Id="rId32" Type="http://schemas.openxmlformats.org/officeDocument/2006/relationships/slideLayout" Target="../slideLayouts/slideLayout460.xml"/><Relationship Id="rId37" Type="http://schemas.openxmlformats.org/officeDocument/2006/relationships/slideLayout" Target="../slideLayouts/slideLayout465.xml"/><Relationship Id="rId53" Type="http://schemas.openxmlformats.org/officeDocument/2006/relationships/slideLayout" Target="../slideLayouts/slideLayout481.xml"/><Relationship Id="rId58" Type="http://schemas.openxmlformats.org/officeDocument/2006/relationships/slideLayout" Target="../slideLayouts/slideLayout486.xml"/><Relationship Id="rId74" Type="http://schemas.openxmlformats.org/officeDocument/2006/relationships/slideLayout" Target="../slideLayouts/slideLayout502.xml"/><Relationship Id="rId79" Type="http://schemas.openxmlformats.org/officeDocument/2006/relationships/slideLayout" Target="../slideLayouts/slideLayout507.xml"/><Relationship Id="rId102" Type="http://schemas.openxmlformats.org/officeDocument/2006/relationships/slideLayout" Target="../slideLayouts/slideLayout530.xml"/><Relationship Id="rId123" Type="http://schemas.openxmlformats.org/officeDocument/2006/relationships/slideLayout" Target="../slideLayouts/slideLayout551.xml"/><Relationship Id="rId128" Type="http://schemas.openxmlformats.org/officeDocument/2006/relationships/slideLayout" Target="../slideLayouts/slideLayout556.xml"/><Relationship Id="rId144" Type="http://schemas.openxmlformats.org/officeDocument/2006/relationships/image" Target="../media/image15.jpeg"/><Relationship Id="rId5" Type="http://schemas.openxmlformats.org/officeDocument/2006/relationships/slideLayout" Target="../slideLayouts/slideLayout433.xml"/><Relationship Id="rId90" Type="http://schemas.openxmlformats.org/officeDocument/2006/relationships/slideLayout" Target="../slideLayouts/slideLayout518.xml"/><Relationship Id="rId95" Type="http://schemas.openxmlformats.org/officeDocument/2006/relationships/slideLayout" Target="../slideLayouts/slideLayout523.xml"/><Relationship Id="rId22" Type="http://schemas.openxmlformats.org/officeDocument/2006/relationships/slideLayout" Target="../slideLayouts/slideLayout450.xml"/><Relationship Id="rId27" Type="http://schemas.openxmlformats.org/officeDocument/2006/relationships/slideLayout" Target="../slideLayouts/slideLayout455.xml"/><Relationship Id="rId43" Type="http://schemas.openxmlformats.org/officeDocument/2006/relationships/slideLayout" Target="../slideLayouts/slideLayout471.xml"/><Relationship Id="rId48" Type="http://schemas.openxmlformats.org/officeDocument/2006/relationships/slideLayout" Target="../slideLayouts/slideLayout476.xml"/><Relationship Id="rId64" Type="http://schemas.openxmlformats.org/officeDocument/2006/relationships/slideLayout" Target="../slideLayouts/slideLayout492.xml"/><Relationship Id="rId69" Type="http://schemas.openxmlformats.org/officeDocument/2006/relationships/slideLayout" Target="../slideLayouts/slideLayout497.xml"/><Relationship Id="rId113" Type="http://schemas.openxmlformats.org/officeDocument/2006/relationships/slideLayout" Target="../slideLayouts/slideLayout541.xml"/><Relationship Id="rId118" Type="http://schemas.openxmlformats.org/officeDocument/2006/relationships/slideLayout" Target="../slideLayouts/slideLayout546.xml"/><Relationship Id="rId134" Type="http://schemas.openxmlformats.org/officeDocument/2006/relationships/slideLayout" Target="../slideLayouts/slideLayout562.xml"/><Relationship Id="rId139" Type="http://schemas.openxmlformats.org/officeDocument/2006/relationships/slideLayout" Target="../slideLayouts/slideLayout567.xml"/><Relationship Id="rId80" Type="http://schemas.openxmlformats.org/officeDocument/2006/relationships/slideLayout" Target="../slideLayouts/slideLayout508.xml"/><Relationship Id="rId85" Type="http://schemas.openxmlformats.org/officeDocument/2006/relationships/slideLayout" Target="../slideLayouts/slideLayout513.xml"/><Relationship Id="rId12" Type="http://schemas.openxmlformats.org/officeDocument/2006/relationships/slideLayout" Target="../slideLayouts/slideLayout440.xml"/><Relationship Id="rId17" Type="http://schemas.openxmlformats.org/officeDocument/2006/relationships/slideLayout" Target="../slideLayouts/slideLayout445.xml"/><Relationship Id="rId33" Type="http://schemas.openxmlformats.org/officeDocument/2006/relationships/slideLayout" Target="../slideLayouts/slideLayout461.xml"/><Relationship Id="rId38" Type="http://schemas.openxmlformats.org/officeDocument/2006/relationships/slideLayout" Target="../slideLayouts/slideLayout466.xml"/><Relationship Id="rId59" Type="http://schemas.openxmlformats.org/officeDocument/2006/relationships/slideLayout" Target="../slideLayouts/slideLayout487.xml"/><Relationship Id="rId103" Type="http://schemas.openxmlformats.org/officeDocument/2006/relationships/slideLayout" Target="../slideLayouts/slideLayout531.xml"/><Relationship Id="rId108" Type="http://schemas.openxmlformats.org/officeDocument/2006/relationships/slideLayout" Target="../slideLayouts/slideLayout536.xml"/><Relationship Id="rId124" Type="http://schemas.openxmlformats.org/officeDocument/2006/relationships/slideLayout" Target="../slideLayouts/slideLayout552.xml"/><Relationship Id="rId129" Type="http://schemas.openxmlformats.org/officeDocument/2006/relationships/slideLayout" Target="../slideLayouts/slideLayout557.xml"/><Relationship Id="rId54" Type="http://schemas.openxmlformats.org/officeDocument/2006/relationships/slideLayout" Target="../slideLayouts/slideLayout482.xml"/><Relationship Id="rId70" Type="http://schemas.openxmlformats.org/officeDocument/2006/relationships/slideLayout" Target="../slideLayouts/slideLayout498.xml"/><Relationship Id="rId75" Type="http://schemas.openxmlformats.org/officeDocument/2006/relationships/slideLayout" Target="../slideLayouts/slideLayout503.xml"/><Relationship Id="rId91" Type="http://schemas.openxmlformats.org/officeDocument/2006/relationships/slideLayout" Target="../slideLayouts/slideLayout519.xml"/><Relationship Id="rId96" Type="http://schemas.openxmlformats.org/officeDocument/2006/relationships/slideLayout" Target="../slideLayouts/slideLayout524.xml"/><Relationship Id="rId140" Type="http://schemas.openxmlformats.org/officeDocument/2006/relationships/slideLayout" Target="../slideLayouts/slideLayout568.xml"/><Relationship Id="rId1" Type="http://schemas.openxmlformats.org/officeDocument/2006/relationships/slideLayout" Target="../slideLayouts/slideLayout429.xml"/><Relationship Id="rId6" Type="http://schemas.openxmlformats.org/officeDocument/2006/relationships/slideLayout" Target="../slideLayouts/slideLayout434.xml"/><Relationship Id="rId23" Type="http://schemas.openxmlformats.org/officeDocument/2006/relationships/slideLayout" Target="../slideLayouts/slideLayout451.xml"/><Relationship Id="rId28" Type="http://schemas.openxmlformats.org/officeDocument/2006/relationships/slideLayout" Target="../slideLayouts/slideLayout456.xml"/><Relationship Id="rId49" Type="http://schemas.openxmlformats.org/officeDocument/2006/relationships/slideLayout" Target="../slideLayouts/slideLayout477.xml"/><Relationship Id="rId114" Type="http://schemas.openxmlformats.org/officeDocument/2006/relationships/slideLayout" Target="../slideLayouts/slideLayout542.xml"/><Relationship Id="rId119" Type="http://schemas.openxmlformats.org/officeDocument/2006/relationships/slideLayout" Target="../slideLayouts/slideLayout547.xml"/><Relationship Id="rId44" Type="http://schemas.openxmlformats.org/officeDocument/2006/relationships/slideLayout" Target="../slideLayouts/slideLayout472.xml"/><Relationship Id="rId60" Type="http://schemas.openxmlformats.org/officeDocument/2006/relationships/slideLayout" Target="../slideLayouts/slideLayout488.xml"/><Relationship Id="rId65" Type="http://schemas.openxmlformats.org/officeDocument/2006/relationships/slideLayout" Target="../slideLayouts/slideLayout493.xml"/><Relationship Id="rId81" Type="http://schemas.openxmlformats.org/officeDocument/2006/relationships/slideLayout" Target="../slideLayouts/slideLayout509.xml"/><Relationship Id="rId86" Type="http://schemas.openxmlformats.org/officeDocument/2006/relationships/slideLayout" Target="../slideLayouts/slideLayout514.xml"/><Relationship Id="rId130" Type="http://schemas.openxmlformats.org/officeDocument/2006/relationships/slideLayout" Target="../slideLayouts/slideLayout558.xml"/><Relationship Id="rId135" Type="http://schemas.openxmlformats.org/officeDocument/2006/relationships/slideLayout" Target="../slideLayouts/slideLayout563.xml"/><Relationship Id="rId13" Type="http://schemas.openxmlformats.org/officeDocument/2006/relationships/slideLayout" Target="../slideLayouts/slideLayout441.xml"/><Relationship Id="rId18" Type="http://schemas.openxmlformats.org/officeDocument/2006/relationships/slideLayout" Target="../slideLayouts/slideLayout446.xml"/><Relationship Id="rId39" Type="http://schemas.openxmlformats.org/officeDocument/2006/relationships/slideLayout" Target="../slideLayouts/slideLayout467.xml"/><Relationship Id="rId109" Type="http://schemas.openxmlformats.org/officeDocument/2006/relationships/slideLayout" Target="../slideLayouts/slideLayout537.xml"/><Relationship Id="rId34" Type="http://schemas.openxmlformats.org/officeDocument/2006/relationships/slideLayout" Target="../slideLayouts/slideLayout462.xml"/><Relationship Id="rId50" Type="http://schemas.openxmlformats.org/officeDocument/2006/relationships/slideLayout" Target="../slideLayouts/slideLayout478.xml"/><Relationship Id="rId55" Type="http://schemas.openxmlformats.org/officeDocument/2006/relationships/slideLayout" Target="../slideLayouts/slideLayout483.xml"/><Relationship Id="rId76" Type="http://schemas.openxmlformats.org/officeDocument/2006/relationships/slideLayout" Target="../slideLayouts/slideLayout504.xml"/><Relationship Id="rId97" Type="http://schemas.openxmlformats.org/officeDocument/2006/relationships/slideLayout" Target="../slideLayouts/slideLayout525.xml"/><Relationship Id="rId104" Type="http://schemas.openxmlformats.org/officeDocument/2006/relationships/slideLayout" Target="../slideLayouts/slideLayout532.xml"/><Relationship Id="rId120" Type="http://schemas.openxmlformats.org/officeDocument/2006/relationships/slideLayout" Target="../slideLayouts/slideLayout548.xml"/><Relationship Id="rId125" Type="http://schemas.openxmlformats.org/officeDocument/2006/relationships/slideLayout" Target="../slideLayouts/slideLayout553.xml"/><Relationship Id="rId141" Type="http://schemas.openxmlformats.org/officeDocument/2006/relationships/slideLayout" Target="../slideLayouts/slideLayout569.xml"/><Relationship Id="rId7" Type="http://schemas.openxmlformats.org/officeDocument/2006/relationships/slideLayout" Target="../slideLayouts/slideLayout435.xml"/><Relationship Id="rId71" Type="http://schemas.openxmlformats.org/officeDocument/2006/relationships/slideLayout" Target="../slideLayouts/slideLayout499.xml"/><Relationship Id="rId92" Type="http://schemas.openxmlformats.org/officeDocument/2006/relationships/slideLayout" Target="../slideLayouts/slideLayout520.xml"/><Relationship Id="rId2" Type="http://schemas.openxmlformats.org/officeDocument/2006/relationships/slideLayout" Target="../slideLayouts/slideLayout430.xml"/><Relationship Id="rId29" Type="http://schemas.openxmlformats.org/officeDocument/2006/relationships/slideLayout" Target="../slideLayouts/slideLayout457.xml"/><Relationship Id="rId24" Type="http://schemas.openxmlformats.org/officeDocument/2006/relationships/slideLayout" Target="../slideLayouts/slideLayout452.xml"/><Relationship Id="rId40" Type="http://schemas.openxmlformats.org/officeDocument/2006/relationships/slideLayout" Target="../slideLayouts/slideLayout468.xml"/><Relationship Id="rId45" Type="http://schemas.openxmlformats.org/officeDocument/2006/relationships/slideLayout" Target="../slideLayouts/slideLayout473.xml"/><Relationship Id="rId66" Type="http://schemas.openxmlformats.org/officeDocument/2006/relationships/slideLayout" Target="../slideLayouts/slideLayout494.xml"/><Relationship Id="rId87" Type="http://schemas.openxmlformats.org/officeDocument/2006/relationships/slideLayout" Target="../slideLayouts/slideLayout515.xml"/><Relationship Id="rId110" Type="http://schemas.openxmlformats.org/officeDocument/2006/relationships/slideLayout" Target="../slideLayouts/slideLayout538.xml"/><Relationship Id="rId115" Type="http://schemas.openxmlformats.org/officeDocument/2006/relationships/slideLayout" Target="../slideLayouts/slideLayout543.xml"/><Relationship Id="rId131" Type="http://schemas.openxmlformats.org/officeDocument/2006/relationships/slideLayout" Target="../slideLayouts/slideLayout559.xml"/><Relationship Id="rId136" Type="http://schemas.openxmlformats.org/officeDocument/2006/relationships/slideLayout" Target="../slideLayouts/slideLayout564.xml"/><Relationship Id="rId61" Type="http://schemas.openxmlformats.org/officeDocument/2006/relationships/slideLayout" Target="../slideLayouts/slideLayout489.xml"/><Relationship Id="rId82" Type="http://schemas.openxmlformats.org/officeDocument/2006/relationships/slideLayout" Target="../slideLayouts/slideLayout510.xml"/><Relationship Id="rId19" Type="http://schemas.openxmlformats.org/officeDocument/2006/relationships/slideLayout" Target="../slideLayouts/slideLayout447.xml"/><Relationship Id="rId14" Type="http://schemas.openxmlformats.org/officeDocument/2006/relationships/slideLayout" Target="../slideLayouts/slideLayout442.xml"/><Relationship Id="rId30" Type="http://schemas.openxmlformats.org/officeDocument/2006/relationships/slideLayout" Target="../slideLayouts/slideLayout458.xml"/><Relationship Id="rId35" Type="http://schemas.openxmlformats.org/officeDocument/2006/relationships/slideLayout" Target="../slideLayouts/slideLayout463.xml"/><Relationship Id="rId56" Type="http://schemas.openxmlformats.org/officeDocument/2006/relationships/slideLayout" Target="../slideLayouts/slideLayout484.xml"/><Relationship Id="rId77" Type="http://schemas.openxmlformats.org/officeDocument/2006/relationships/slideLayout" Target="../slideLayouts/slideLayout505.xml"/><Relationship Id="rId100" Type="http://schemas.openxmlformats.org/officeDocument/2006/relationships/slideLayout" Target="../slideLayouts/slideLayout528.xml"/><Relationship Id="rId105" Type="http://schemas.openxmlformats.org/officeDocument/2006/relationships/slideLayout" Target="../slideLayouts/slideLayout533.xml"/><Relationship Id="rId126" Type="http://schemas.openxmlformats.org/officeDocument/2006/relationships/slideLayout" Target="../slideLayouts/slideLayout554.xml"/><Relationship Id="rId8" Type="http://schemas.openxmlformats.org/officeDocument/2006/relationships/slideLayout" Target="../slideLayouts/slideLayout436.xml"/><Relationship Id="rId51" Type="http://schemas.openxmlformats.org/officeDocument/2006/relationships/slideLayout" Target="../slideLayouts/slideLayout479.xml"/><Relationship Id="rId72" Type="http://schemas.openxmlformats.org/officeDocument/2006/relationships/slideLayout" Target="../slideLayouts/slideLayout500.xml"/><Relationship Id="rId93" Type="http://schemas.openxmlformats.org/officeDocument/2006/relationships/slideLayout" Target="../slideLayouts/slideLayout521.xml"/><Relationship Id="rId98" Type="http://schemas.openxmlformats.org/officeDocument/2006/relationships/slideLayout" Target="../slideLayouts/slideLayout526.xml"/><Relationship Id="rId121" Type="http://schemas.openxmlformats.org/officeDocument/2006/relationships/slideLayout" Target="../slideLayouts/slideLayout549.xml"/><Relationship Id="rId142" Type="http://schemas.openxmlformats.org/officeDocument/2006/relationships/slideLayout" Target="../slideLayouts/slideLayout570.xml"/><Relationship Id="rId3" Type="http://schemas.openxmlformats.org/officeDocument/2006/relationships/slideLayout" Target="../slideLayouts/slideLayout431.xml"/><Relationship Id="rId25" Type="http://schemas.openxmlformats.org/officeDocument/2006/relationships/slideLayout" Target="../slideLayouts/slideLayout453.xml"/><Relationship Id="rId46" Type="http://schemas.openxmlformats.org/officeDocument/2006/relationships/slideLayout" Target="../slideLayouts/slideLayout474.xml"/><Relationship Id="rId67" Type="http://schemas.openxmlformats.org/officeDocument/2006/relationships/slideLayout" Target="../slideLayouts/slideLayout495.xml"/><Relationship Id="rId116" Type="http://schemas.openxmlformats.org/officeDocument/2006/relationships/slideLayout" Target="../slideLayouts/slideLayout544.xml"/><Relationship Id="rId137" Type="http://schemas.openxmlformats.org/officeDocument/2006/relationships/slideLayout" Target="../slideLayouts/slideLayout565.xml"/><Relationship Id="rId20" Type="http://schemas.openxmlformats.org/officeDocument/2006/relationships/slideLayout" Target="../slideLayouts/slideLayout448.xml"/><Relationship Id="rId41" Type="http://schemas.openxmlformats.org/officeDocument/2006/relationships/slideLayout" Target="../slideLayouts/slideLayout469.xml"/><Relationship Id="rId62" Type="http://schemas.openxmlformats.org/officeDocument/2006/relationships/slideLayout" Target="../slideLayouts/slideLayout490.xml"/><Relationship Id="rId83" Type="http://schemas.openxmlformats.org/officeDocument/2006/relationships/slideLayout" Target="../slideLayouts/slideLayout511.xml"/><Relationship Id="rId88" Type="http://schemas.openxmlformats.org/officeDocument/2006/relationships/slideLayout" Target="../slideLayouts/slideLayout516.xml"/><Relationship Id="rId111" Type="http://schemas.openxmlformats.org/officeDocument/2006/relationships/slideLayout" Target="../slideLayouts/slideLayout539.xml"/><Relationship Id="rId132" Type="http://schemas.openxmlformats.org/officeDocument/2006/relationships/slideLayout" Target="../slideLayouts/slideLayout560.xml"/><Relationship Id="rId15" Type="http://schemas.openxmlformats.org/officeDocument/2006/relationships/slideLayout" Target="../slideLayouts/slideLayout443.xml"/><Relationship Id="rId36" Type="http://schemas.openxmlformats.org/officeDocument/2006/relationships/slideLayout" Target="../slideLayouts/slideLayout464.xml"/><Relationship Id="rId57" Type="http://schemas.openxmlformats.org/officeDocument/2006/relationships/slideLayout" Target="../slideLayouts/slideLayout485.xml"/><Relationship Id="rId106" Type="http://schemas.openxmlformats.org/officeDocument/2006/relationships/slideLayout" Target="../slideLayouts/slideLayout534.xml"/><Relationship Id="rId127" Type="http://schemas.openxmlformats.org/officeDocument/2006/relationships/slideLayout" Target="../slideLayouts/slideLayout555.xml"/><Relationship Id="rId10" Type="http://schemas.openxmlformats.org/officeDocument/2006/relationships/slideLayout" Target="../slideLayouts/slideLayout438.xml"/><Relationship Id="rId31" Type="http://schemas.openxmlformats.org/officeDocument/2006/relationships/slideLayout" Target="../slideLayouts/slideLayout459.xml"/><Relationship Id="rId52" Type="http://schemas.openxmlformats.org/officeDocument/2006/relationships/slideLayout" Target="../slideLayouts/slideLayout480.xml"/><Relationship Id="rId73" Type="http://schemas.openxmlformats.org/officeDocument/2006/relationships/slideLayout" Target="../slideLayouts/slideLayout501.xml"/><Relationship Id="rId78" Type="http://schemas.openxmlformats.org/officeDocument/2006/relationships/slideLayout" Target="../slideLayouts/slideLayout506.xml"/><Relationship Id="rId94" Type="http://schemas.openxmlformats.org/officeDocument/2006/relationships/slideLayout" Target="../slideLayouts/slideLayout522.xml"/><Relationship Id="rId99" Type="http://schemas.openxmlformats.org/officeDocument/2006/relationships/slideLayout" Target="../slideLayouts/slideLayout527.xml"/><Relationship Id="rId101" Type="http://schemas.openxmlformats.org/officeDocument/2006/relationships/slideLayout" Target="../slideLayouts/slideLayout529.xml"/><Relationship Id="rId122" Type="http://schemas.openxmlformats.org/officeDocument/2006/relationships/slideLayout" Target="../slideLayouts/slideLayout550.xml"/><Relationship Id="rId143" Type="http://schemas.openxmlformats.org/officeDocument/2006/relationships/theme" Target="../theme/theme38.xml"/><Relationship Id="rId4" Type="http://schemas.openxmlformats.org/officeDocument/2006/relationships/slideLayout" Target="../slideLayouts/slideLayout432.xml"/><Relationship Id="rId9" Type="http://schemas.openxmlformats.org/officeDocument/2006/relationships/slideLayout" Target="../slideLayouts/slideLayout437.xml"/><Relationship Id="rId26" Type="http://schemas.openxmlformats.org/officeDocument/2006/relationships/slideLayout" Target="../slideLayouts/slideLayout454.xml"/><Relationship Id="rId47" Type="http://schemas.openxmlformats.org/officeDocument/2006/relationships/slideLayout" Target="../slideLayouts/slideLayout475.xml"/><Relationship Id="rId68" Type="http://schemas.openxmlformats.org/officeDocument/2006/relationships/slideLayout" Target="../slideLayouts/slideLayout496.xml"/><Relationship Id="rId89" Type="http://schemas.openxmlformats.org/officeDocument/2006/relationships/slideLayout" Target="../slideLayouts/slideLayout517.xml"/><Relationship Id="rId112" Type="http://schemas.openxmlformats.org/officeDocument/2006/relationships/slideLayout" Target="../slideLayouts/slideLayout540.xml"/><Relationship Id="rId133" Type="http://schemas.openxmlformats.org/officeDocument/2006/relationships/slideLayout" Target="../slideLayouts/slideLayout561.xml"/><Relationship Id="rId16" Type="http://schemas.openxmlformats.org/officeDocument/2006/relationships/slideLayout" Target="../slideLayouts/slideLayout444.xml"/></Relationships>
</file>

<file path=ppt/slideMasters/_rels/slideMaster39.xml.rels><?xml version="1.0" encoding="UTF-8" standalone="yes"?>
<Relationships xmlns="http://schemas.openxmlformats.org/package/2006/relationships"><Relationship Id="rId8" Type="http://schemas.openxmlformats.org/officeDocument/2006/relationships/slideLayout" Target="../slideLayouts/slideLayout578.xml"/><Relationship Id="rId13" Type="http://schemas.openxmlformats.org/officeDocument/2006/relationships/theme" Target="../theme/theme39.xml"/><Relationship Id="rId3" Type="http://schemas.openxmlformats.org/officeDocument/2006/relationships/slideLayout" Target="../slideLayouts/slideLayout573.xml"/><Relationship Id="rId7" Type="http://schemas.openxmlformats.org/officeDocument/2006/relationships/slideLayout" Target="../slideLayouts/slideLayout577.xml"/><Relationship Id="rId12" Type="http://schemas.openxmlformats.org/officeDocument/2006/relationships/slideLayout" Target="../slideLayouts/slideLayout582.xml"/><Relationship Id="rId2" Type="http://schemas.openxmlformats.org/officeDocument/2006/relationships/slideLayout" Target="../slideLayouts/slideLayout572.xml"/><Relationship Id="rId1" Type="http://schemas.openxmlformats.org/officeDocument/2006/relationships/slideLayout" Target="../slideLayouts/slideLayout571.xml"/><Relationship Id="rId6" Type="http://schemas.openxmlformats.org/officeDocument/2006/relationships/slideLayout" Target="../slideLayouts/slideLayout576.xml"/><Relationship Id="rId11" Type="http://schemas.openxmlformats.org/officeDocument/2006/relationships/slideLayout" Target="../slideLayouts/slideLayout581.xml"/><Relationship Id="rId5" Type="http://schemas.openxmlformats.org/officeDocument/2006/relationships/slideLayout" Target="../slideLayouts/slideLayout575.xml"/><Relationship Id="rId10" Type="http://schemas.openxmlformats.org/officeDocument/2006/relationships/slideLayout" Target="../slideLayouts/slideLayout580.xml"/><Relationship Id="rId4" Type="http://schemas.openxmlformats.org/officeDocument/2006/relationships/slideLayout" Target="../slideLayouts/slideLayout574.xml"/><Relationship Id="rId9" Type="http://schemas.openxmlformats.org/officeDocument/2006/relationships/slideLayout" Target="../slideLayouts/slideLayout579.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42.xml"/><Relationship Id="rId13" Type="http://schemas.openxmlformats.org/officeDocument/2006/relationships/theme" Target="../theme/theme4.xml"/><Relationship Id="rId3" Type="http://schemas.openxmlformats.org/officeDocument/2006/relationships/slideLayout" Target="../slideLayouts/slideLayout37.xml"/><Relationship Id="rId7" Type="http://schemas.openxmlformats.org/officeDocument/2006/relationships/slideLayout" Target="../slideLayouts/slideLayout41.xml"/><Relationship Id="rId12" Type="http://schemas.openxmlformats.org/officeDocument/2006/relationships/slideLayout" Target="../slideLayouts/slideLayout46.xml"/><Relationship Id="rId2" Type="http://schemas.openxmlformats.org/officeDocument/2006/relationships/slideLayout" Target="../slideLayouts/slideLayout36.xml"/><Relationship Id="rId16" Type="http://schemas.openxmlformats.org/officeDocument/2006/relationships/image" Target="../media/image6.png"/><Relationship Id="rId1" Type="http://schemas.openxmlformats.org/officeDocument/2006/relationships/slideLayout" Target="../slideLayouts/slideLayout35.xml"/><Relationship Id="rId6" Type="http://schemas.openxmlformats.org/officeDocument/2006/relationships/slideLayout" Target="../slideLayouts/slideLayout40.xml"/><Relationship Id="rId11" Type="http://schemas.openxmlformats.org/officeDocument/2006/relationships/slideLayout" Target="../slideLayouts/slideLayout45.xml"/><Relationship Id="rId5" Type="http://schemas.openxmlformats.org/officeDocument/2006/relationships/slideLayout" Target="../slideLayouts/slideLayout39.xml"/><Relationship Id="rId15" Type="http://schemas.openxmlformats.org/officeDocument/2006/relationships/image" Target="../media/image5.png"/><Relationship Id="rId10" Type="http://schemas.openxmlformats.org/officeDocument/2006/relationships/slideLayout" Target="../slideLayouts/slideLayout44.xml"/><Relationship Id="rId4" Type="http://schemas.openxmlformats.org/officeDocument/2006/relationships/slideLayout" Target="../slideLayouts/slideLayout38.xml"/><Relationship Id="rId9" Type="http://schemas.openxmlformats.org/officeDocument/2006/relationships/slideLayout" Target="../slideLayouts/slideLayout43.xml"/><Relationship Id="rId14" Type="http://schemas.openxmlformats.org/officeDocument/2006/relationships/image" Target="../media/image4.png"/></Relationships>
</file>

<file path=ppt/slideMasters/_rels/slideMaster40.xml.rels><?xml version="1.0" encoding="UTF-8" standalone="yes"?>
<Relationships xmlns="http://schemas.openxmlformats.org/package/2006/relationships"><Relationship Id="rId8" Type="http://schemas.openxmlformats.org/officeDocument/2006/relationships/slideLayout" Target="../slideLayouts/slideLayout590.xml"/><Relationship Id="rId3" Type="http://schemas.openxmlformats.org/officeDocument/2006/relationships/slideLayout" Target="../slideLayouts/slideLayout585.xml"/><Relationship Id="rId7" Type="http://schemas.openxmlformats.org/officeDocument/2006/relationships/slideLayout" Target="../slideLayouts/slideLayout589.xml"/><Relationship Id="rId12" Type="http://schemas.openxmlformats.org/officeDocument/2006/relationships/theme" Target="../theme/theme40.xml"/><Relationship Id="rId2" Type="http://schemas.openxmlformats.org/officeDocument/2006/relationships/slideLayout" Target="../slideLayouts/slideLayout584.xml"/><Relationship Id="rId1" Type="http://schemas.openxmlformats.org/officeDocument/2006/relationships/slideLayout" Target="../slideLayouts/slideLayout583.xml"/><Relationship Id="rId6" Type="http://schemas.openxmlformats.org/officeDocument/2006/relationships/slideLayout" Target="../slideLayouts/slideLayout588.xml"/><Relationship Id="rId11" Type="http://schemas.openxmlformats.org/officeDocument/2006/relationships/slideLayout" Target="../slideLayouts/slideLayout593.xml"/><Relationship Id="rId5" Type="http://schemas.openxmlformats.org/officeDocument/2006/relationships/slideLayout" Target="../slideLayouts/slideLayout587.xml"/><Relationship Id="rId10" Type="http://schemas.openxmlformats.org/officeDocument/2006/relationships/slideLayout" Target="../slideLayouts/slideLayout592.xml"/><Relationship Id="rId4" Type="http://schemas.openxmlformats.org/officeDocument/2006/relationships/slideLayout" Target="../slideLayouts/slideLayout586.xml"/><Relationship Id="rId9" Type="http://schemas.openxmlformats.org/officeDocument/2006/relationships/slideLayout" Target="../slideLayouts/slideLayout591.xml"/></Relationships>
</file>

<file path=ppt/slideMasters/_rels/slideMaster41.xml.rels><?xml version="1.0" encoding="UTF-8" standalone="yes"?>
<Relationships xmlns="http://schemas.openxmlformats.org/package/2006/relationships"><Relationship Id="rId8" Type="http://schemas.openxmlformats.org/officeDocument/2006/relationships/slideLayout" Target="../slideLayouts/slideLayout601.xml"/><Relationship Id="rId13" Type="http://schemas.openxmlformats.org/officeDocument/2006/relationships/image" Target="../media/image4.png"/><Relationship Id="rId3" Type="http://schemas.openxmlformats.org/officeDocument/2006/relationships/slideLayout" Target="../slideLayouts/slideLayout596.xml"/><Relationship Id="rId7" Type="http://schemas.openxmlformats.org/officeDocument/2006/relationships/slideLayout" Target="../slideLayouts/slideLayout600.xml"/><Relationship Id="rId12" Type="http://schemas.openxmlformats.org/officeDocument/2006/relationships/theme" Target="../theme/theme41.xml"/><Relationship Id="rId2" Type="http://schemas.openxmlformats.org/officeDocument/2006/relationships/slideLayout" Target="../slideLayouts/slideLayout595.xml"/><Relationship Id="rId1" Type="http://schemas.openxmlformats.org/officeDocument/2006/relationships/slideLayout" Target="../slideLayouts/slideLayout594.xml"/><Relationship Id="rId6" Type="http://schemas.openxmlformats.org/officeDocument/2006/relationships/slideLayout" Target="../slideLayouts/slideLayout599.xml"/><Relationship Id="rId11" Type="http://schemas.openxmlformats.org/officeDocument/2006/relationships/slideLayout" Target="../slideLayouts/slideLayout604.xml"/><Relationship Id="rId5" Type="http://schemas.openxmlformats.org/officeDocument/2006/relationships/slideLayout" Target="../slideLayouts/slideLayout598.xml"/><Relationship Id="rId15" Type="http://schemas.openxmlformats.org/officeDocument/2006/relationships/image" Target="../media/image6.png"/><Relationship Id="rId10" Type="http://schemas.openxmlformats.org/officeDocument/2006/relationships/slideLayout" Target="../slideLayouts/slideLayout603.xml"/><Relationship Id="rId4" Type="http://schemas.openxmlformats.org/officeDocument/2006/relationships/slideLayout" Target="../slideLayouts/slideLayout597.xml"/><Relationship Id="rId9" Type="http://schemas.openxmlformats.org/officeDocument/2006/relationships/slideLayout" Target="../slideLayouts/slideLayout602.xml"/><Relationship Id="rId14" Type="http://schemas.openxmlformats.org/officeDocument/2006/relationships/image" Target="../media/image5.png"/></Relationships>
</file>

<file path=ppt/slideMasters/_rels/slideMaster42.xml.rels><?xml version="1.0" encoding="UTF-8" standalone="yes"?>
<Relationships xmlns="http://schemas.openxmlformats.org/package/2006/relationships"><Relationship Id="rId8" Type="http://schemas.openxmlformats.org/officeDocument/2006/relationships/slideLayout" Target="../slideLayouts/slideLayout612.xml"/><Relationship Id="rId13" Type="http://schemas.openxmlformats.org/officeDocument/2006/relationships/theme" Target="../theme/theme42.xml"/><Relationship Id="rId3" Type="http://schemas.openxmlformats.org/officeDocument/2006/relationships/slideLayout" Target="../slideLayouts/slideLayout607.xml"/><Relationship Id="rId7" Type="http://schemas.openxmlformats.org/officeDocument/2006/relationships/slideLayout" Target="../slideLayouts/slideLayout611.xml"/><Relationship Id="rId12" Type="http://schemas.openxmlformats.org/officeDocument/2006/relationships/slideLayout" Target="../slideLayouts/slideLayout616.xml"/><Relationship Id="rId2" Type="http://schemas.openxmlformats.org/officeDocument/2006/relationships/slideLayout" Target="../slideLayouts/slideLayout606.xml"/><Relationship Id="rId16" Type="http://schemas.openxmlformats.org/officeDocument/2006/relationships/image" Target="../media/image6.png"/><Relationship Id="rId1" Type="http://schemas.openxmlformats.org/officeDocument/2006/relationships/slideLayout" Target="../slideLayouts/slideLayout605.xml"/><Relationship Id="rId6" Type="http://schemas.openxmlformats.org/officeDocument/2006/relationships/slideLayout" Target="../slideLayouts/slideLayout610.xml"/><Relationship Id="rId11" Type="http://schemas.openxmlformats.org/officeDocument/2006/relationships/slideLayout" Target="../slideLayouts/slideLayout615.xml"/><Relationship Id="rId5" Type="http://schemas.openxmlformats.org/officeDocument/2006/relationships/slideLayout" Target="../slideLayouts/slideLayout609.xml"/><Relationship Id="rId15" Type="http://schemas.openxmlformats.org/officeDocument/2006/relationships/image" Target="../media/image5.png"/><Relationship Id="rId10" Type="http://schemas.openxmlformats.org/officeDocument/2006/relationships/slideLayout" Target="../slideLayouts/slideLayout614.xml"/><Relationship Id="rId4" Type="http://schemas.openxmlformats.org/officeDocument/2006/relationships/slideLayout" Target="../slideLayouts/slideLayout608.xml"/><Relationship Id="rId9" Type="http://schemas.openxmlformats.org/officeDocument/2006/relationships/slideLayout" Target="../slideLayouts/slideLayout613.xml"/><Relationship Id="rId14" Type="http://schemas.openxmlformats.org/officeDocument/2006/relationships/image" Target="../media/image4.png"/></Relationships>
</file>

<file path=ppt/slideMasters/_rels/slideMaster43.xml.rels><?xml version="1.0" encoding="UTF-8" standalone="yes"?>
<Relationships xmlns="http://schemas.openxmlformats.org/package/2006/relationships"><Relationship Id="rId8" Type="http://schemas.openxmlformats.org/officeDocument/2006/relationships/slideLayout" Target="../slideLayouts/slideLayout624.xml"/><Relationship Id="rId13" Type="http://schemas.openxmlformats.org/officeDocument/2006/relationships/image" Target="../media/image40.png"/><Relationship Id="rId3" Type="http://schemas.openxmlformats.org/officeDocument/2006/relationships/slideLayout" Target="../slideLayouts/slideLayout619.xml"/><Relationship Id="rId7" Type="http://schemas.openxmlformats.org/officeDocument/2006/relationships/slideLayout" Target="../slideLayouts/slideLayout623.xml"/><Relationship Id="rId12" Type="http://schemas.openxmlformats.org/officeDocument/2006/relationships/theme" Target="../theme/theme43.xml"/><Relationship Id="rId2" Type="http://schemas.openxmlformats.org/officeDocument/2006/relationships/slideLayout" Target="../slideLayouts/slideLayout618.xml"/><Relationship Id="rId1" Type="http://schemas.openxmlformats.org/officeDocument/2006/relationships/slideLayout" Target="../slideLayouts/slideLayout617.xml"/><Relationship Id="rId6" Type="http://schemas.openxmlformats.org/officeDocument/2006/relationships/slideLayout" Target="../slideLayouts/slideLayout622.xml"/><Relationship Id="rId11" Type="http://schemas.openxmlformats.org/officeDocument/2006/relationships/slideLayout" Target="../slideLayouts/slideLayout627.xml"/><Relationship Id="rId5" Type="http://schemas.openxmlformats.org/officeDocument/2006/relationships/slideLayout" Target="../slideLayouts/slideLayout621.xml"/><Relationship Id="rId10" Type="http://schemas.openxmlformats.org/officeDocument/2006/relationships/slideLayout" Target="../slideLayouts/slideLayout626.xml"/><Relationship Id="rId4" Type="http://schemas.openxmlformats.org/officeDocument/2006/relationships/slideLayout" Target="../slideLayouts/slideLayout620.xml"/><Relationship Id="rId9" Type="http://schemas.openxmlformats.org/officeDocument/2006/relationships/slideLayout" Target="../slideLayouts/slideLayout625.xml"/><Relationship Id="rId14" Type="http://schemas.openxmlformats.org/officeDocument/2006/relationships/image" Target="../media/image41.png"/></Relationships>
</file>

<file path=ppt/slideMasters/_rels/slideMaster44.xml.rels><?xml version="1.0" encoding="UTF-8" standalone="yes"?>
<Relationships xmlns="http://schemas.openxmlformats.org/package/2006/relationships"><Relationship Id="rId8" Type="http://schemas.openxmlformats.org/officeDocument/2006/relationships/slideLayout" Target="../slideLayouts/slideLayout635.xml"/><Relationship Id="rId3" Type="http://schemas.openxmlformats.org/officeDocument/2006/relationships/slideLayout" Target="../slideLayouts/slideLayout630.xml"/><Relationship Id="rId7" Type="http://schemas.openxmlformats.org/officeDocument/2006/relationships/slideLayout" Target="../slideLayouts/slideLayout634.xml"/><Relationship Id="rId12" Type="http://schemas.openxmlformats.org/officeDocument/2006/relationships/theme" Target="../theme/theme44.xml"/><Relationship Id="rId2" Type="http://schemas.openxmlformats.org/officeDocument/2006/relationships/slideLayout" Target="../slideLayouts/slideLayout629.xml"/><Relationship Id="rId1" Type="http://schemas.openxmlformats.org/officeDocument/2006/relationships/slideLayout" Target="../slideLayouts/slideLayout628.xml"/><Relationship Id="rId6" Type="http://schemas.openxmlformats.org/officeDocument/2006/relationships/slideLayout" Target="../slideLayouts/slideLayout633.xml"/><Relationship Id="rId11" Type="http://schemas.openxmlformats.org/officeDocument/2006/relationships/slideLayout" Target="../slideLayouts/slideLayout638.xml"/><Relationship Id="rId5" Type="http://schemas.openxmlformats.org/officeDocument/2006/relationships/slideLayout" Target="../slideLayouts/slideLayout632.xml"/><Relationship Id="rId10" Type="http://schemas.openxmlformats.org/officeDocument/2006/relationships/slideLayout" Target="../slideLayouts/slideLayout637.xml"/><Relationship Id="rId4" Type="http://schemas.openxmlformats.org/officeDocument/2006/relationships/slideLayout" Target="../slideLayouts/slideLayout631.xml"/><Relationship Id="rId9" Type="http://schemas.openxmlformats.org/officeDocument/2006/relationships/slideLayout" Target="../slideLayouts/slideLayout636.xml"/></Relationships>
</file>

<file path=ppt/slideMasters/_rels/slideMaster45.xml.rels><?xml version="1.0" encoding="UTF-8" standalone="yes"?>
<Relationships xmlns="http://schemas.openxmlformats.org/package/2006/relationships"><Relationship Id="rId8" Type="http://schemas.openxmlformats.org/officeDocument/2006/relationships/slideLayout" Target="../slideLayouts/slideLayout646.xml"/><Relationship Id="rId13" Type="http://schemas.openxmlformats.org/officeDocument/2006/relationships/image" Target="../media/image5.png"/><Relationship Id="rId3" Type="http://schemas.openxmlformats.org/officeDocument/2006/relationships/slideLayout" Target="../slideLayouts/slideLayout641.xml"/><Relationship Id="rId7" Type="http://schemas.openxmlformats.org/officeDocument/2006/relationships/slideLayout" Target="../slideLayouts/slideLayout645.xml"/><Relationship Id="rId12" Type="http://schemas.openxmlformats.org/officeDocument/2006/relationships/image" Target="../media/image4.png"/><Relationship Id="rId2" Type="http://schemas.openxmlformats.org/officeDocument/2006/relationships/slideLayout" Target="../slideLayouts/slideLayout640.xml"/><Relationship Id="rId1" Type="http://schemas.openxmlformats.org/officeDocument/2006/relationships/slideLayout" Target="../slideLayouts/slideLayout639.xml"/><Relationship Id="rId6" Type="http://schemas.openxmlformats.org/officeDocument/2006/relationships/slideLayout" Target="../slideLayouts/slideLayout644.xml"/><Relationship Id="rId11" Type="http://schemas.openxmlformats.org/officeDocument/2006/relationships/theme" Target="../theme/theme45.xml"/><Relationship Id="rId5" Type="http://schemas.openxmlformats.org/officeDocument/2006/relationships/slideLayout" Target="../slideLayouts/slideLayout643.xml"/><Relationship Id="rId10" Type="http://schemas.openxmlformats.org/officeDocument/2006/relationships/slideLayout" Target="../slideLayouts/slideLayout648.xml"/><Relationship Id="rId4" Type="http://schemas.openxmlformats.org/officeDocument/2006/relationships/slideLayout" Target="../slideLayouts/slideLayout642.xml"/><Relationship Id="rId9" Type="http://schemas.openxmlformats.org/officeDocument/2006/relationships/slideLayout" Target="../slideLayouts/slideLayout647.xml"/><Relationship Id="rId14" Type="http://schemas.openxmlformats.org/officeDocument/2006/relationships/image" Target="../media/image6.png"/></Relationships>
</file>

<file path=ppt/slideMasters/_rels/slideMaster46.xml.rels><?xml version="1.0" encoding="UTF-8" standalone="yes"?>
<Relationships xmlns="http://schemas.openxmlformats.org/package/2006/relationships"><Relationship Id="rId8" Type="http://schemas.openxmlformats.org/officeDocument/2006/relationships/slideLayout" Target="../slideLayouts/slideLayout656.xml"/><Relationship Id="rId13" Type="http://schemas.openxmlformats.org/officeDocument/2006/relationships/theme" Target="../theme/theme46.xml"/><Relationship Id="rId3" Type="http://schemas.openxmlformats.org/officeDocument/2006/relationships/slideLayout" Target="../slideLayouts/slideLayout651.xml"/><Relationship Id="rId7" Type="http://schemas.openxmlformats.org/officeDocument/2006/relationships/slideLayout" Target="../slideLayouts/slideLayout655.xml"/><Relationship Id="rId12" Type="http://schemas.openxmlformats.org/officeDocument/2006/relationships/slideLayout" Target="../slideLayouts/slideLayout660.xml"/><Relationship Id="rId2" Type="http://schemas.openxmlformats.org/officeDocument/2006/relationships/slideLayout" Target="../slideLayouts/slideLayout650.xml"/><Relationship Id="rId1" Type="http://schemas.openxmlformats.org/officeDocument/2006/relationships/slideLayout" Target="../slideLayouts/slideLayout649.xml"/><Relationship Id="rId6" Type="http://schemas.openxmlformats.org/officeDocument/2006/relationships/slideLayout" Target="../slideLayouts/slideLayout654.xml"/><Relationship Id="rId11" Type="http://schemas.openxmlformats.org/officeDocument/2006/relationships/slideLayout" Target="../slideLayouts/slideLayout659.xml"/><Relationship Id="rId5" Type="http://schemas.openxmlformats.org/officeDocument/2006/relationships/slideLayout" Target="../slideLayouts/slideLayout653.xml"/><Relationship Id="rId10" Type="http://schemas.openxmlformats.org/officeDocument/2006/relationships/slideLayout" Target="../slideLayouts/slideLayout658.xml"/><Relationship Id="rId4" Type="http://schemas.openxmlformats.org/officeDocument/2006/relationships/slideLayout" Target="../slideLayouts/slideLayout652.xml"/><Relationship Id="rId9" Type="http://schemas.openxmlformats.org/officeDocument/2006/relationships/slideLayout" Target="../slideLayouts/slideLayout657.xml"/></Relationships>
</file>

<file path=ppt/slideMasters/_rels/slideMaster47.xml.rels><?xml version="1.0" encoding="UTF-8" standalone="yes"?>
<Relationships xmlns="http://schemas.openxmlformats.org/package/2006/relationships"><Relationship Id="rId8" Type="http://schemas.openxmlformats.org/officeDocument/2006/relationships/slideLayout" Target="../slideLayouts/slideLayout668.xml"/><Relationship Id="rId13" Type="http://schemas.openxmlformats.org/officeDocument/2006/relationships/theme" Target="../theme/theme47.xml"/><Relationship Id="rId3" Type="http://schemas.openxmlformats.org/officeDocument/2006/relationships/slideLayout" Target="../slideLayouts/slideLayout663.xml"/><Relationship Id="rId7" Type="http://schemas.openxmlformats.org/officeDocument/2006/relationships/slideLayout" Target="../slideLayouts/slideLayout667.xml"/><Relationship Id="rId12" Type="http://schemas.openxmlformats.org/officeDocument/2006/relationships/slideLayout" Target="../slideLayouts/slideLayout672.xml"/><Relationship Id="rId2" Type="http://schemas.openxmlformats.org/officeDocument/2006/relationships/slideLayout" Target="../slideLayouts/slideLayout662.xml"/><Relationship Id="rId1" Type="http://schemas.openxmlformats.org/officeDocument/2006/relationships/slideLayout" Target="../slideLayouts/slideLayout661.xml"/><Relationship Id="rId6" Type="http://schemas.openxmlformats.org/officeDocument/2006/relationships/slideLayout" Target="../slideLayouts/slideLayout666.xml"/><Relationship Id="rId11" Type="http://schemas.openxmlformats.org/officeDocument/2006/relationships/slideLayout" Target="../slideLayouts/slideLayout671.xml"/><Relationship Id="rId5" Type="http://schemas.openxmlformats.org/officeDocument/2006/relationships/slideLayout" Target="../slideLayouts/slideLayout665.xml"/><Relationship Id="rId10" Type="http://schemas.openxmlformats.org/officeDocument/2006/relationships/slideLayout" Target="../slideLayouts/slideLayout670.xml"/><Relationship Id="rId4" Type="http://schemas.openxmlformats.org/officeDocument/2006/relationships/slideLayout" Target="../slideLayouts/slideLayout664.xml"/><Relationship Id="rId9" Type="http://schemas.openxmlformats.org/officeDocument/2006/relationships/slideLayout" Target="../slideLayouts/slideLayout669.xml"/></Relationships>
</file>

<file path=ppt/slideMasters/_rels/slideMaster48.xml.rels><?xml version="1.0" encoding="UTF-8" standalone="yes"?>
<Relationships xmlns="http://schemas.openxmlformats.org/package/2006/relationships"><Relationship Id="rId8" Type="http://schemas.openxmlformats.org/officeDocument/2006/relationships/slideLayout" Target="../slideLayouts/slideLayout680.xml"/><Relationship Id="rId3" Type="http://schemas.openxmlformats.org/officeDocument/2006/relationships/slideLayout" Target="../slideLayouts/slideLayout675.xml"/><Relationship Id="rId7" Type="http://schemas.openxmlformats.org/officeDocument/2006/relationships/slideLayout" Target="../slideLayouts/slideLayout679.xml"/><Relationship Id="rId12" Type="http://schemas.openxmlformats.org/officeDocument/2006/relationships/theme" Target="../theme/theme48.xml"/><Relationship Id="rId2" Type="http://schemas.openxmlformats.org/officeDocument/2006/relationships/slideLayout" Target="../slideLayouts/slideLayout674.xml"/><Relationship Id="rId1" Type="http://schemas.openxmlformats.org/officeDocument/2006/relationships/slideLayout" Target="../slideLayouts/slideLayout673.xml"/><Relationship Id="rId6" Type="http://schemas.openxmlformats.org/officeDocument/2006/relationships/slideLayout" Target="../slideLayouts/slideLayout678.xml"/><Relationship Id="rId11" Type="http://schemas.openxmlformats.org/officeDocument/2006/relationships/slideLayout" Target="../slideLayouts/slideLayout683.xml"/><Relationship Id="rId5" Type="http://schemas.openxmlformats.org/officeDocument/2006/relationships/slideLayout" Target="../slideLayouts/slideLayout677.xml"/><Relationship Id="rId10" Type="http://schemas.openxmlformats.org/officeDocument/2006/relationships/slideLayout" Target="../slideLayouts/slideLayout682.xml"/><Relationship Id="rId4" Type="http://schemas.openxmlformats.org/officeDocument/2006/relationships/slideLayout" Target="../slideLayouts/slideLayout676.xml"/><Relationship Id="rId9" Type="http://schemas.openxmlformats.org/officeDocument/2006/relationships/slideLayout" Target="../slideLayouts/slideLayout681.xml"/></Relationships>
</file>

<file path=ppt/slideMasters/_rels/slideMaster49.xml.rels><?xml version="1.0" encoding="UTF-8" standalone="yes"?>
<Relationships xmlns="http://schemas.openxmlformats.org/package/2006/relationships"><Relationship Id="rId2" Type="http://schemas.openxmlformats.org/officeDocument/2006/relationships/theme" Target="../theme/theme49.xml"/><Relationship Id="rId1" Type="http://schemas.openxmlformats.org/officeDocument/2006/relationships/slideLayout" Target="../slideLayouts/slideLayout684.xml"/></Relationships>
</file>

<file path=ppt/slideMasters/_rels/slideMaster5.xml.rels><?xml version="1.0" encoding="UTF-8" standalone="yes"?>
<Relationships xmlns="http://schemas.openxmlformats.org/package/2006/relationships"><Relationship Id="rId8" Type="http://schemas.openxmlformats.org/officeDocument/2006/relationships/slideLayout" Target="../slideLayouts/slideLayout54.xml"/><Relationship Id="rId13" Type="http://schemas.openxmlformats.org/officeDocument/2006/relationships/theme" Target="../theme/theme5.xml"/><Relationship Id="rId3" Type="http://schemas.openxmlformats.org/officeDocument/2006/relationships/slideLayout" Target="../slideLayouts/slideLayout49.xml"/><Relationship Id="rId7" Type="http://schemas.openxmlformats.org/officeDocument/2006/relationships/slideLayout" Target="../slideLayouts/slideLayout53.xml"/><Relationship Id="rId12" Type="http://schemas.openxmlformats.org/officeDocument/2006/relationships/slideLayout" Target="../slideLayouts/slideLayout58.xml"/><Relationship Id="rId2" Type="http://schemas.openxmlformats.org/officeDocument/2006/relationships/slideLayout" Target="../slideLayouts/slideLayout48.xml"/><Relationship Id="rId1" Type="http://schemas.openxmlformats.org/officeDocument/2006/relationships/slideLayout" Target="../slideLayouts/slideLayout47.xml"/><Relationship Id="rId6" Type="http://schemas.openxmlformats.org/officeDocument/2006/relationships/slideLayout" Target="../slideLayouts/slideLayout52.xml"/><Relationship Id="rId11" Type="http://schemas.openxmlformats.org/officeDocument/2006/relationships/slideLayout" Target="../slideLayouts/slideLayout57.xml"/><Relationship Id="rId5" Type="http://schemas.openxmlformats.org/officeDocument/2006/relationships/slideLayout" Target="../slideLayouts/slideLayout51.xml"/><Relationship Id="rId10" Type="http://schemas.openxmlformats.org/officeDocument/2006/relationships/slideLayout" Target="../slideLayouts/slideLayout56.xml"/><Relationship Id="rId4" Type="http://schemas.openxmlformats.org/officeDocument/2006/relationships/slideLayout" Target="../slideLayouts/slideLayout50.xml"/><Relationship Id="rId9" Type="http://schemas.openxmlformats.org/officeDocument/2006/relationships/slideLayout" Target="../slideLayouts/slideLayout55.xml"/></Relationships>
</file>

<file path=ppt/slideMasters/_rels/slideMaster50.xml.rels><?xml version="1.0" encoding="UTF-8" standalone="yes"?>
<Relationships xmlns="http://schemas.openxmlformats.org/package/2006/relationships"><Relationship Id="rId8" Type="http://schemas.openxmlformats.org/officeDocument/2006/relationships/slideLayout" Target="../slideLayouts/slideLayout692.xml"/><Relationship Id="rId3" Type="http://schemas.openxmlformats.org/officeDocument/2006/relationships/slideLayout" Target="../slideLayouts/slideLayout687.xml"/><Relationship Id="rId7" Type="http://schemas.openxmlformats.org/officeDocument/2006/relationships/slideLayout" Target="../slideLayouts/slideLayout691.xml"/><Relationship Id="rId12" Type="http://schemas.openxmlformats.org/officeDocument/2006/relationships/theme" Target="../theme/theme50.xml"/><Relationship Id="rId2" Type="http://schemas.openxmlformats.org/officeDocument/2006/relationships/slideLayout" Target="../slideLayouts/slideLayout686.xml"/><Relationship Id="rId1" Type="http://schemas.openxmlformats.org/officeDocument/2006/relationships/slideLayout" Target="../slideLayouts/slideLayout685.xml"/><Relationship Id="rId6" Type="http://schemas.openxmlformats.org/officeDocument/2006/relationships/slideLayout" Target="../slideLayouts/slideLayout690.xml"/><Relationship Id="rId11" Type="http://schemas.openxmlformats.org/officeDocument/2006/relationships/slideLayout" Target="../slideLayouts/slideLayout695.xml"/><Relationship Id="rId5" Type="http://schemas.openxmlformats.org/officeDocument/2006/relationships/slideLayout" Target="../slideLayouts/slideLayout689.xml"/><Relationship Id="rId10" Type="http://schemas.openxmlformats.org/officeDocument/2006/relationships/slideLayout" Target="../slideLayouts/slideLayout694.xml"/><Relationship Id="rId4" Type="http://schemas.openxmlformats.org/officeDocument/2006/relationships/slideLayout" Target="../slideLayouts/slideLayout688.xml"/><Relationship Id="rId9" Type="http://schemas.openxmlformats.org/officeDocument/2006/relationships/slideLayout" Target="../slideLayouts/slideLayout693.xml"/></Relationships>
</file>

<file path=ppt/slideMasters/_rels/slideMaster51.xml.rels><?xml version="1.0" encoding="UTF-8" standalone="yes"?>
<Relationships xmlns="http://schemas.openxmlformats.org/package/2006/relationships"><Relationship Id="rId2" Type="http://schemas.openxmlformats.org/officeDocument/2006/relationships/theme" Target="../theme/theme51.xml"/><Relationship Id="rId1" Type="http://schemas.openxmlformats.org/officeDocument/2006/relationships/slideLayout" Target="../slideLayouts/slideLayout696.xml"/></Relationships>
</file>

<file path=ppt/slideMasters/_rels/slideMaster52.xml.rels><?xml version="1.0" encoding="UTF-8" standalone="yes"?>
<Relationships xmlns="http://schemas.openxmlformats.org/package/2006/relationships"><Relationship Id="rId3" Type="http://schemas.openxmlformats.org/officeDocument/2006/relationships/theme" Target="../theme/theme52.xml"/><Relationship Id="rId2" Type="http://schemas.openxmlformats.org/officeDocument/2006/relationships/slideLayout" Target="../slideLayouts/slideLayout698.xml"/><Relationship Id="rId1" Type="http://schemas.openxmlformats.org/officeDocument/2006/relationships/slideLayout" Target="../slideLayouts/slideLayout697.xml"/><Relationship Id="rId4" Type="http://schemas.openxmlformats.org/officeDocument/2006/relationships/image" Target="../media/image43.png"/></Relationships>
</file>

<file path=ppt/slideMasters/_rels/slideMaster53.xml.rels><?xml version="1.0" encoding="UTF-8" standalone="yes"?>
<Relationships xmlns="http://schemas.openxmlformats.org/package/2006/relationships"><Relationship Id="rId2" Type="http://schemas.openxmlformats.org/officeDocument/2006/relationships/theme" Target="../theme/theme53.xml"/><Relationship Id="rId1" Type="http://schemas.openxmlformats.org/officeDocument/2006/relationships/slideLayout" Target="../slideLayouts/slideLayout699.xml"/></Relationships>
</file>

<file path=ppt/slideMasters/_rels/slideMaster54.xml.rels><?xml version="1.0" encoding="UTF-8" standalone="yes"?>
<Relationships xmlns="http://schemas.openxmlformats.org/package/2006/relationships"><Relationship Id="rId3" Type="http://schemas.openxmlformats.org/officeDocument/2006/relationships/theme" Target="../theme/theme54.xml"/><Relationship Id="rId2" Type="http://schemas.openxmlformats.org/officeDocument/2006/relationships/slideLayout" Target="../slideLayouts/slideLayout701.xml"/><Relationship Id="rId1" Type="http://schemas.openxmlformats.org/officeDocument/2006/relationships/slideLayout" Target="../slideLayouts/slideLayout700.xml"/></Relationships>
</file>

<file path=ppt/slideMasters/_rels/slideMaster55.xml.rels><?xml version="1.0" encoding="UTF-8" standalone="yes"?>
<Relationships xmlns="http://schemas.openxmlformats.org/package/2006/relationships"><Relationship Id="rId2" Type="http://schemas.openxmlformats.org/officeDocument/2006/relationships/theme" Target="../theme/theme55.xml"/><Relationship Id="rId1" Type="http://schemas.openxmlformats.org/officeDocument/2006/relationships/slideLayout" Target="../slideLayouts/slideLayout702.xml"/></Relationships>
</file>

<file path=ppt/slideMasters/_rels/slideMaster56.xml.rels><?xml version="1.0" encoding="UTF-8" standalone="yes"?>
<Relationships xmlns="http://schemas.openxmlformats.org/package/2006/relationships"><Relationship Id="rId3" Type="http://schemas.openxmlformats.org/officeDocument/2006/relationships/theme" Target="../theme/theme56.xml"/><Relationship Id="rId2" Type="http://schemas.openxmlformats.org/officeDocument/2006/relationships/slideLayout" Target="../slideLayouts/slideLayout704.xml"/><Relationship Id="rId1" Type="http://schemas.openxmlformats.org/officeDocument/2006/relationships/slideLayout" Target="../slideLayouts/slideLayout703.xml"/><Relationship Id="rId6" Type="http://schemas.openxmlformats.org/officeDocument/2006/relationships/image" Target="../media/image6.png"/><Relationship Id="rId5" Type="http://schemas.openxmlformats.org/officeDocument/2006/relationships/image" Target="../media/image5.png"/><Relationship Id="rId4" Type="http://schemas.openxmlformats.org/officeDocument/2006/relationships/image" Target="../media/image4.png"/></Relationships>
</file>

<file path=ppt/slideMasters/_rels/slideMaster57.xml.rels><?xml version="1.0" encoding="UTF-8" standalone="yes"?>
<Relationships xmlns="http://schemas.openxmlformats.org/package/2006/relationships"><Relationship Id="rId8" Type="http://schemas.openxmlformats.org/officeDocument/2006/relationships/slideLayout" Target="../slideLayouts/slideLayout712.xml"/><Relationship Id="rId13" Type="http://schemas.openxmlformats.org/officeDocument/2006/relationships/theme" Target="../theme/theme57.xml"/><Relationship Id="rId3" Type="http://schemas.openxmlformats.org/officeDocument/2006/relationships/slideLayout" Target="../slideLayouts/slideLayout707.xml"/><Relationship Id="rId7" Type="http://schemas.openxmlformats.org/officeDocument/2006/relationships/slideLayout" Target="../slideLayouts/slideLayout711.xml"/><Relationship Id="rId12" Type="http://schemas.openxmlformats.org/officeDocument/2006/relationships/slideLayout" Target="../slideLayouts/slideLayout716.xml"/><Relationship Id="rId2" Type="http://schemas.openxmlformats.org/officeDocument/2006/relationships/slideLayout" Target="../slideLayouts/slideLayout706.xml"/><Relationship Id="rId1" Type="http://schemas.openxmlformats.org/officeDocument/2006/relationships/slideLayout" Target="../slideLayouts/slideLayout705.xml"/><Relationship Id="rId6" Type="http://schemas.openxmlformats.org/officeDocument/2006/relationships/slideLayout" Target="../slideLayouts/slideLayout710.xml"/><Relationship Id="rId11" Type="http://schemas.openxmlformats.org/officeDocument/2006/relationships/slideLayout" Target="../slideLayouts/slideLayout715.xml"/><Relationship Id="rId5" Type="http://schemas.openxmlformats.org/officeDocument/2006/relationships/slideLayout" Target="../slideLayouts/slideLayout709.xml"/><Relationship Id="rId10" Type="http://schemas.openxmlformats.org/officeDocument/2006/relationships/slideLayout" Target="../slideLayouts/slideLayout714.xml"/><Relationship Id="rId4" Type="http://schemas.openxmlformats.org/officeDocument/2006/relationships/slideLayout" Target="../slideLayouts/slideLayout708.xml"/><Relationship Id="rId9" Type="http://schemas.openxmlformats.org/officeDocument/2006/relationships/slideLayout" Target="../slideLayouts/slideLayout713.xml"/></Relationships>
</file>

<file path=ppt/slideMasters/_rels/slideMaster58.xml.rels><?xml version="1.0" encoding="UTF-8" standalone="yes"?>
<Relationships xmlns="http://schemas.openxmlformats.org/package/2006/relationships"><Relationship Id="rId8" Type="http://schemas.openxmlformats.org/officeDocument/2006/relationships/slideLayout" Target="../slideLayouts/slideLayout724.xml"/><Relationship Id="rId3" Type="http://schemas.openxmlformats.org/officeDocument/2006/relationships/slideLayout" Target="../slideLayouts/slideLayout719.xml"/><Relationship Id="rId7" Type="http://schemas.openxmlformats.org/officeDocument/2006/relationships/slideLayout" Target="../slideLayouts/slideLayout723.xml"/><Relationship Id="rId12" Type="http://schemas.openxmlformats.org/officeDocument/2006/relationships/theme" Target="../theme/theme58.xml"/><Relationship Id="rId2" Type="http://schemas.openxmlformats.org/officeDocument/2006/relationships/slideLayout" Target="../slideLayouts/slideLayout718.xml"/><Relationship Id="rId1" Type="http://schemas.openxmlformats.org/officeDocument/2006/relationships/slideLayout" Target="../slideLayouts/slideLayout717.xml"/><Relationship Id="rId6" Type="http://schemas.openxmlformats.org/officeDocument/2006/relationships/slideLayout" Target="../slideLayouts/slideLayout722.xml"/><Relationship Id="rId11" Type="http://schemas.openxmlformats.org/officeDocument/2006/relationships/slideLayout" Target="../slideLayouts/slideLayout727.xml"/><Relationship Id="rId5" Type="http://schemas.openxmlformats.org/officeDocument/2006/relationships/slideLayout" Target="../slideLayouts/slideLayout721.xml"/><Relationship Id="rId10" Type="http://schemas.openxmlformats.org/officeDocument/2006/relationships/slideLayout" Target="../slideLayouts/slideLayout726.xml"/><Relationship Id="rId4" Type="http://schemas.openxmlformats.org/officeDocument/2006/relationships/slideLayout" Target="../slideLayouts/slideLayout720.xml"/><Relationship Id="rId9" Type="http://schemas.openxmlformats.org/officeDocument/2006/relationships/slideLayout" Target="../slideLayouts/slideLayout725.xml"/></Relationships>
</file>

<file path=ppt/slideMasters/_rels/slideMaster59.xml.rels><?xml version="1.0" encoding="UTF-8" standalone="yes"?>
<Relationships xmlns="http://schemas.openxmlformats.org/package/2006/relationships"><Relationship Id="rId8" Type="http://schemas.openxmlformats.org/officeDocument/2006/relationships/slideLayout" Target="../slideLayouts/slideLayout735.xml"/><Relationship Id="rId13" Type="http://schemas.openxmlformats.org/officeDocument/2006/relationships/image" Target="../media/image8.jpeg"/><Relationship Id="rId3" Type="http://schemas.openxmlformats.org/officeDocument/2006/relationships/slideLayout" Target="../slideLayouts/slideLayout730.xml"/><Relationship Id="rId7" Type="http://schemas.openxmlformats.org/officeDocument/2006/relationships/slideLayout" Target="../slideLayouts/slideLayout734.xml"/><Relationship Id="rId12" Type="http://schemas.openxmlformats.org/officeDocument/2006/relationships/theme" Target="../theme/theme59.xml"/><Relationship Id="rId2" Type="http://schemas.openxmlformats.org/officeDocument/2006/relationships/slideLayout" Target="../slideLayouts/slideLayout729.xml"/><Relationship Id="rId16" Type="http://schemas.openxmlformats.org/officeDocument/2006/relationships/image" Target="../media/image11.png"/><Relationship Id="rId1" Type="http://schemas.openxmlformats.org/officeDocument/2006/relationships/slideLayout" Target="../slideLayouts/slideLayout728.xml"/><Relationship Id="rId6" Type="http://schemas.openxmlformats.org/officeDocument/2006/relationships/slideLayout" Target="../slideLayouts/slideLayout733.xml"/><Relationship Id="rId11" Type="http://schemas.openxmlformats.org/officeDocument/2006/relationships/slideLayout" Target="../slideLayouts/slideLayout738.xml"/><Relationship Id="rId5" Type="http://schemas.openxmlformats.org/officeDocument/2006/relationships/slideLayout" Target="../slideLayouts/slideLayout732.xml"/><Relationship Id="rId15" Type="http://schemas.openxmlformats.org/officeDocument/2006/relationships/image" Target="../media/image10.png"/><Relationship Id="rId10" Type="http://schemas.openxmlformats.org/officeDocument/2006/relationships/slideLayout" Target="../slideLayouts/slideLayout737.xml"/><Relationship Id="rId4" Type="http://schemas.openxmlformats.org/officeDocument/2006/relationships/slideLayout" Target="../slideLayouts/slideLayout731.xml"/><Relationship Id="rId9" Type="http://schemas.openxmlformats.org/officeDocument/2006/relationships/slideLayout" Target="../slideLayouts/slideLayout736.xml"/><Relationship Id="rId14" Type="http://schemas.openxmlformats.org/officeDocument/2006/relationships/image" Target="../media/image9.png"/></Relationships>
</file>

<file path=ppt/slideMasters/_rels/slideMaster6.xml.rels><?xml version="1.0" encoding="UTF-8" standalone="yes"?>
<Relationships xmlns="http://schemas.openxmlformats.org/package/2006/relationships"><Relationship Id="rId8" Type="http://schemas.openxmlformats.org/officeDocument/2006/relationships/slideLayout" Target="../slideLayouts/slideLayout66.xml"/><Relationship Id="rId3" Type="http://schemas.openxmlformats.org/officeDocument/2006/relationships/slideLayout" Target="../slideLayouts/slideLayout61.xml"/><Relationship Id="rId7" Type="http://schemas.openxmlformats.org/officeDocument/2006/relationships/slideLayout" Target="../slideLayouts/slideLayout65.xml"/><Relationship Id="rId12" Type="http://schemas.openxmlformats.org/officeDocument/2006/relationships/theme" Target="../theme/theme6.xml"/><Relationship Id="rId2" Type="http://schemas.openxmlformats.org/officeDocument/2006/relationships/slideLayout" Target="../slideLayouts/slideLayout60.xml"/><Relationship Id="rId1" Type="http://schemas.openxmlformats.org/officeDocument/2006/relationships/slideLayout" Target="../slideLayouts/slideLayout59.xml"/><Relationship Id="rId6" Type="http://schemas.openxmlformats.org/officeDocument/2006/relationships/slideLayout" Target="../slideLayouts/slideLayout64.xml"/><Relationship Id="rId11" Type="http://schemas.openxmlformats.org/officeDocument/2006/relationships/slideLayout" Target="../slideLayouts/slideLayout69.xml"/><Relationship Id="rId5" Type="http://schemas.openxmlformats.org/officeDocument/2006/relationships/slideLayout" Target="../slideLayouts/slideLayout63.xml"/><Relationship Id="rId10" Type="http://schemas.openxmlformats.org/officeDocument/2006/relationships/slideLayout" Target="../slideLayouts/slideLayout68.xml"/><Relationship Id="rId4" Type="http://schemas.openxmlformats.org/officeDocument/2006/relationships/slideLayout" Target="../slideLayouts/slideLayout62.xml"/><Relationship Id="rId9" Type="http://schemas.openxmlformats.org/officeDocument/2006/relationships/slideLayout" Target="../slideLayouts/slideLayout67.xml"/></Relationships>
</file>

<file path=ppt/slideMasters/_rels/slideMaster60.xml.rels><?xml version="1.0" encoding="UTF-8" standalone="yes"?>
<Relationships xmlns="http://schemas.openxmlformats.org/package/2006/relationships"><Relationship Id="rId8" Type="http://schemas.openxmlformats.org/officeDocument/2006/relationships/slideLayout" Target="../slideLayouts/slideLayout746.xml"/><Relationship Id="rId3" Type="http://schemas.openxmlformats.org/officeDocument/2006/relationships/slideLayout" Target="../slideLayouts/slideLayout741.xml"/><Relationship Id="rId7" Type="http://schemas.openxmlformats.org/officeDocument/2006/relationships/slideLayout" Target="../slideLayouts/slideLayout745.xml"/><Relationship Id="rId12" Type="http://schemas.openxmlformats.org/officeDocument/2006/relationships/theme" Target="../theme/theme60.xml"/><Relationship Id="rId2" Type="http://schemas.openxmlformats.org/officeDocument/2006/relationships/slideLayout" Target="../slideLayouts/slideLayout740.xml"/><Relationship Id="rId1" Type="http://schemas.openxmlformats.org/officeDocument/2006/relationships/slideLayout" Target="../slideLayouts/slideLayout739.xml"/><Relationship Id="rId6" Type="http://schemas.openxmlformats.org/officeDocument/2006/relationships/slideLayout" Target="../slideLayouts/slideLayout744.xml"/><Relationship Id="rId11" Type="http://schemas.openxmlformats.org/officeDocument/2006/relationships/slideLayout" Target="../slideLayouts/slideLayout749.xml"/><Relationship Id="rId5" Type="http://schemas.openxmlformats.org/officeDocument/2006/relationships/slideLayout" Target="../slideLayouts/slideLayout743.xml"/><Relationship Id="rId10" Type="http://schemas.openxmlformats.org/officeDocument/2006/relationships/slideLayout" Target="../slideLayouts/slideLayout748.xml"/><Relationship Id="rId4" Type="http://schemas.openxmlformats.org/officeDocument/2006/relationships/slideLayout" Target="../slideLayouts/slideLayout742.xml"/><Relationship Id="rId9" Type="http://schemas.openxmlformats.org/officeDocument/2006/relationships/slideLayout" Target="../slideLayouts/slideLayout747.xml"/></Relationships>
</file>

<file path=ppt/slideMasters/_rels/slideMaster61.xml.rels><?xml version="1.0" encoding="UTF-8" standalone="yes"?>
<Relationships xmlns="http://schemas.openxmlformats.org/package/2006/relationships"><Relationship Id="rId8" Type="http://schemas.openxmlformats.org/officeDocument/2006/relationships/slideLayout" Target="../slideLayouts/slideLayout757.xml"/><Relationship Id="rId13" Type="http://schemas.openxmlformats.org/officeDocument/2006/relationships/theme" Target="../theme/theme61.xml"/><Relationship Id="rId3" Type="http://schemas.openxmlformats.org/officeDocument/2006/relationships/slideLayout" Target="../slideLayouts/slideLayout752.xml"/><Relationship Id="rId7" Type="http://schemas.openxmlformats.org/officeDocument/2006/relationships/slideLayout" Target="../slideLayouts/slideLayout756.xml"/><Relationship Id="rId12" Type="http://schemas.openxmlformats.org/officeDocument/2006/relationships/slideLayout" Target="../slideLayouts/slideLayout761.xml"/><Relationship Id="rId2" Type="http://schemas.openxmlformats.org/officeDocument/2006/relationships/slideLayout" Target="../slideLayouts/slideLayout751.xml"/><Relationship Id="rId16" Type="http://schemas.openxmlformats.org/officeDocument/2006/relationships/image" Target="../media/image6.png"/><Relationship Id="rId1" Type="http://schemas.openxmlformats.org/officeDocument/2006/relationships/slideLayout" Target="../slideLayouts/slideLayout750.xml"/><Relationship Id="rId6" Type="http://schemas.openxmlformats.org/officeDocument/2006/relationships/slideLayout" Target="../slideLayouts/slideLayout755.xml"/><Relationship Id="rId11" Type="http://schemas.openxmlformats.org/officeDocument/2006/relationships/slideLayout" Target="../slideLayouts/slideLayout760.xml"/><Relationship Id="rId5" Type="http://schemas.openxmlformats.org/officeDocument/2006/relationships/slideLayout" Target="../slideLayouts/slideLayout754.xml"/><Relationship Id="rId15" Type="http://schemas.openxmlformats.org/officeDocument/2006/relationships/image" Target="../media/image5.png"/><Relationship Id="rId10" Type="http://schemas.openxmlformats.org/officeDocument/2006/relationships/slideLayout" Target="../slideLayouts/slideLayout759.xml"/><Relationship Id="rId4" Type="http://schemas.openxmlformats.org/officeDocument/2006/relationships/slideLayout" Target="../slideLayouts/slideLayout753.xml"/><Relationship Id="rId9" Type="http://schemas.openxmlformats.org/officeDocument/2006/relationships/slideLayout" Target="../slideLayouts/slideLayout758.xml"/><Relationship Id="rId14" Type="http://schemas.openxmlformats.org/officeDocument/2006/relationships/image" Target="../media/image4.png"/></Relationships>
</file>

<file path=ppt/slideMasters/_rels/slideMaster62.xml.rels><?xml version="1.0" encoding="UTF-8" standalone="yes"?>
<Relationships xmlns="http://schemas.openxmlformats.org/package/2006/relationships"><Relationship Id="rId8" Type="http://schemas.openxmlformats.org/officeDocument/2006/relationships/slideLayout" Target="../slideLayouts/slideLayout769.xml"/><Relationship Id="rId3" Type="http://schemas.openxmlformats.org/officeDocument/2006/relationships/slideLayout" Target="../slideLayouts/slideLayout764.xml"/><Relationship Id="rId7" Type="http://schemas.openxmlformats.org/officeDocument/2006/relationships/slideLayout" Target="../slideLayouts/slideLayout768.xml"/><Relationship Id="rId12" Type="http://schemas.openxmlformats.org/officeDocument/2006/relationships/theme" Target="../theme/theme62.xml"/><Relationship Id="rId2" Type="http://schemas.openxmlformats.org/officeDocument/2006/relationships/slideLayout" Target="../slideLayouts/slideLayout763.xml"/><Relationship Id="rId1" Type="http://schemas.openxmlformats.org/officeDocument/2006/relationships/slideLayout" Target="../slideLayouts/slideLayout762.xml"/><Relationship Id="rId6" Type="http://schemas.openxmlformats.org/officeDocument/2006/relationships/slideLayout" Target="../slideLayouts/slideLayout767.xml"/><Relationship Id="rId11" Type="http://schemas.openxmlformats.org/officeDocument/2006/relationships/slideLayout" Target="../slideLayouts/slideLayout772.xml"/><Relationship Id="rId5" Type="http://schemas.openxmlformats.org/officeDocument/2006/relationships/slideLayout" Target="../slideLayouts/slideLayout766.xml"/><Relationship Id="rId10" Type="http://schemas.openxmlformats.org/officeDocument/2006/relationships/slideLayout" Target="../slideLayouts/slideLayout771.xml"/><Relationship Id="rId4" Type="http://schemas.openxmlformats.org/officeDocument/2006/relationships/slideLayout" Target="../slideLayouts/slideLayout765.xml"/><Relationship Id="rId9" Type="http://schemas.openxmlformats.org/officeDocument/2006/relationships/slideLayout" Target="../slideLayouts/slideLayout770.xml"/></Relationships>
</file>

<file path=ppt/slideMasters/_rels/slideMaster63.xml.rels><?xml version="1.0" encoding="UTF-8" standalone="yes"?>
<Relationships xmlns="http://schemas.openxmlformats.org/package/2006/relationships"><Relationship Id="rId8" Type="http://schemas.openxmlformats.org/officeDocument/2006/relationships/slideLayout" Target="../slideLayouts/slideLayout780.xml"/><Relationship Id="rId3" Type="http://schemas.openxmlformats.org/officeDocument/2006/relationships/slideLayout" Target="../slideLayouts/slideLayout775.xml"/><Relationship Id="rId7" Type="http://schemas.openxmlformats.org/officeDocument/2006/relationships/slideLayout" Target="../slideLayouts/slideLayout779.xml"/><Relationship Id="rId12" Type="http://schemas.openxmlformats.org/officeDocument/2006/relationships/theme" Target="../theme/theme63.xml"/><Relationship Id="rId2" Type="http://schemas.openxmlformats.org/officeDocument/2006/relationships/slideLayout" Target="../slideLayouts/slideLayout774.xml"/><Relationship Id="rId1" Type="http://schemas.openxmlformats.org/officeDocument/2006/relationships/slideLayout" Target="../slideLayouts/slideLayout773.xml"/><Relationship Id="rId6" Type="http://schemas.openxmlformats.org/officeDocument/2006/relationships/slideLayout" Target="../slideLayouts/slideLayout778.xml"/><Relationship Id="rId11" Type="http://schemas.openxmlformats.org/officeDocument/2006/relationships/slideLayout" Target="../slideLayouts/slideLayout783.xml"/><Relationship Id="rId5" Type="http://schemas.openxmlformats.org/officeDocument/2006/relationships/slideLayout" Target="../slideLayouts/slideLayout777.xml"/><Relationship Id="rId10" Type="http://schemas.openxmlformats.org/officeDocument/2006/relationships/slideLayout" Target="../slideLayouts/slideLayout782.xml"/><Relationship Id="rId4" Type="http://schemas.openxmlformats.org/officeDocument/2006/relationships/slideLayout" Target="../slideLayouts/slideLayout776.xml"/><Relationship Id="rId9" Type="http://schemas.openxmlformats.org/officeDocument/2006/relationships/slideLayout" Target="../slideLayouts/slideLayout781.xml"/></Relationships>
</file>

<file path=ppt/slideMasters/_rels/slideMaster64.xml.rels><?xml version="1.0" encoding="UTF-8" standalone="yes"?>
<Relationships xmlns="http://schemas.openxmlformats.org/package/2006/relationships"><Relationship Id="rId8" Type="http://schemas.openxmlformats.org/officeDocument/2006/relationships/slideLayout" Target="../slideLayouts/slideLayout791.xml"/><Relationship Id="rId13" Type="http://schemas.openxmlformats.org/officeDocument/2006/relationships/image" Target="../media/image44.jpeg"/><Relationship Id="rId3" Type="http://schemas.openxmlformats.org/officeDocument/2006/relationships/slideLayout" Target="../slideLayouts/slideLayout786.xml"/><Relationship Id="rId7" Type="http://schemas.openxmlformats.org/officeDocument/2006/relationships/slideLayout" Target="../slideLayouts/slideLayout790.xml"/><Relationship Id="rId12" Type="http://schemas.openxmlformats.org/officeDocument/2006/relationships/theme" Target="../theme/theme64.xml"/><Relationship Id="rId2" Type="http://schemas.openxmlformats.org/officeDocument/2006/relationships/slideLayout" Target="../slideLayouts/slideLayout785.xml"/><Relationship Id="rId1" Type="http://schemas.openxmlformats.org/officeDocument/2006/relationships/slideLayout" Target="../slideLayouts/slideLayout784.xml"/><Relationship Id="rId6" Type="http://schemas.openxmlformats.org/officeDocument/2006/relationships/slideLayout" Target="../slideLayouts/slideLayout789.xml"/><Relationship Id="rId11" Type="http://schemas.openxmlformats.org/officeDocument/2006/relationships/slideLayout" Target="../slideLayouts/slideLayout794.xml"/><Relationship Id="rId5" Type="http://schemas.openxmlformats.org/officeDocument/2006/relationships/slideLayout" Target="../slideLayouts/slideLayout788.xml"/><Relationship Id="rId10" Type="http://schemas.openxmlformats.org/officeDocument/2006/relationships/slideLayout" Target="../slideLayouts/slideLayout793.xml"/><Relationship Id="rId4" Type="http://schemas.openxmlformats.org/officeDocument/2006/relationships/slideLayout" Target="../slideLayouts/slideLayout787.xml"/><Relationship Id="rId9" Type="http://schemas.openxmlformats.org/officeDocument/2006/relationships/slideLayout" Target="../slideLayouts/slideLayout792.xml"/></Relationships>
</file>

<file path=ppt/slideMasters/_rels/slideMaster65.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theme" Target="../theme/theme65.xml"/><Relationship Id="rId1" Type="http://schemas.openxmlformats.org/officeDocument/2006/relationships/slideLayout" Target="../slideLayouts/slideLayout795.xml"/><Relationship Id="rId5" Type="http://schemas.openxmlformats.org/officeDocument/2006/relationships/image" Target="../media/image6.png"/><Relationship Id="rId4" Type="http://schemas.openxmlformats.org/officeDocument/2006/relationships/image" Target="../media/image5.png"/></Relationships>
</file>

<file path=ppt/slideMasters/_rels/slideMaster66.xml.rels><?xml version="1.0" encoding="UTF-8" standalone="yes"?>
<Relationships xmlns="http://schemas.openxmlformats.org/package/2006/relationships"><Relationship Id="rId2" Type="http://schemas.openxmlformats.org/officeDocument/2006/relationships/theme" Target="../theme/theme66.xml"/><Relationship Id="rId1" Type="http://schemas.openxmlformats.org/officeDocument/2006/relationships/slideLayout" Target="../slideLayouts/slideLayout796.xml"/></Relationships>
</file>

<file path=ppt/slideMasters/_rels/slideMaster67.xml.rels><?xml version="1.0" encoding="UTF-8" standalone="yes"?>
<Relationships xmlns="http://schemas.openxmlformats.org/package/2006/relationships"><Relationship Id="rId2" Type="http://schemas.openxmlformats.org/officeDocument/2006/relationships/theme" Target="../theme/theme67.xml"/><Relationship Id="rId1" Type="http://schemas.openxmlformats.org/officeDocument/2006/relationships/slideLayout" Target="../slideLayouts/slideLayout797.xml"/></Relationships>
</file>

<file path=ppt/slideMasters/_rels/slideMaster68.xml.rels><?xml version="1.0" encoding="UTF-8" standalone="yes"?>
<Relationships xmlns="http://schemas.openxmlformats.org/package/2006/relationships"><Relationship Id="rId2" Type="http://schemas.openxmlformats.org/officeDocument/2006/relationships/theme" Target="../theme/theme68.xml"/><Relationship Id="rId1" Type="http://schemas.openxmlformats.org/officeDocument/2006/relationships/slideLayout" Target="../slideLayouts/slideLayout798.xml"/></Relationships>
</file>

<file path=ppt/slideMasters/_rels/slideMaster69.xml.rels><?xml version="1.0" encoding="UTF-8" standalone="yes"?>
<Relationships xmlns="http://schemas.openxmlformats.org/package/2006/relationships"><Relationship Id="rId8" Type="http://schemas.openxmlformats.org/officeDocument/2006/relationships/slideLayout" Target="../slideLayouts/slideLayout806.xml"/><Relationship Id="rId13" Type="http://schemas.openxmlformats.org/officeDocument/2006/relationships/theme" Target="../theme/theme69.xml"/><Relationship Id="rId3" Type="http://schemas.openxmlformats.org/officeDocument/2006/relationships/slideLayout" Target="../slideLayouts/slideLayout801.xml"/><Relationship Id="rId7" Type="http://schemas.openxmlformats.org/officeDocument/2006/relationships/slideLayout" Target="../slideLayouts/slideLayout805.xml"/><Relationship Id="rId12" Type="http://schemas.openxmlformats.org/officeDocument/2006/relationships/slideLayout" Target="../slideLayouts/slideLayout810.xml"/><Relationship Id="rId2" Type="http://schemas.openxmlformats.org/officeDocument/2006/relationships/slideLayout" Target="../slideLayouts/slideLayout800.xml"/><Relationship Id="rId1" Type="http://schemas.openxmlformats.org/officeDocument/2006/relationships/slideLayout" Target="../slideLayouts/slideLayout799.xml"/><Relationship Id="rId6" Type="http://schemas.openxmlformats.org/officeDocument/2006/relationships/slideLayout" Target="../slideLayouts/slideLayout804.xml"/><Relationship Id="rId11" Type="http://schemas.openxmlformats.org/officeDocument/2006/relationships/slideLayout" Target="../slideLayouts/slideLayout809.xml"/><Relationship Id="rId5" Type="http://schemas.openxmlformats.org/officeDocument/2006/relationships/slideLayout" Target="../slideLayouts/slideLayout803.xml"/><Relationship Id="rId10" Type="http://schemas.openxmlformats.org/officeDocument/2006/relationships/slideLayout" Target="../slideLayouts/slideLayout808.xml"/><Relationship Id="rId4" Type="http://schemas.openxmlformats.org/officeDocument/2006/relationships/slideLayout" Target="../slideLayouts/slideLayout802.xml"/><Relationship Id="rId9" Type="http://schemas.openxmlformats.org/officeDocument/2006/relationships/slideLayout" Target="../slideLayouts/slideLayout807.xml"/></Relationships>
</file>

<file path=ppt/slideMasters/_rels/slideMaster7.xml.rels><?xml version="1.0" encoding="UTF-8" standalone="yes"?>
<Relationships xmlns="http://schemas.openxmlformats.org/package/2006/relationships"><Relationship Id="rId8" Type="http://schemas.openxmlformats.org/officeDocument/2006/relationships/slideLayout" Target="../slideLayouts/slideLayout77.xml"/><Relationship Id="rId13" Type="http://schemas.openxmlformats.org/officeDocument/2006/relationships/slideLayout" Target="../slideLayouts/slideLayout82.xml"/><Relationship Id="rId3" Type="http://schemas.openxmlformats.org/officeDocument/2006/relationships/slideLayout" Target="../slideLayouts/slideLayout72.xml"/><Relationship Id="rId7" Type="http://schemas.openxmlformats.org/officeDocument/2006/relationships/slideLayout" Target="../slideLayouts/slideLayout76.xml"/><Relationship Id="rId12" Type="http://schemas.openxmlformats.org/officeDocument/2006/relationships/slideLayout" Target="../slideLayouts/slideLayout81.xml"/><Relationship Id="rId2" Type="http://schemas.openxmlformats.org/officeDocument/2006/relationships/slideLayout" Target="../slideLayouts/slideLayout71.xml"/><Relationship Id="rId1" Type="http://schemas.openxmlformats.org/officeDocument/2006/relationships/slideLayout" Target="../slideLayouts/slideLayout70.xml"/><Relationship Id="rId6" Type="http://schemas.openxmlformats.org/officeDocument/2006/relationships/slideLayout" Target="../slideLayouts/slideLayout75.xml"/><Relationship Id="rId11" Type="http://schemas.openxmlformats.org/officeDocument/2006/relationships/slideLayout" Target="../slideLayouts/slideLayout80.xml"/><Relationship Id="rId5" Type="http://schemas.openxmlformats.org/officeDocument/2006/relationships/slideLayout" Target="../slideLayouts/slideLayout74.xml"/><Relationship Id="rId10" Type="http://schemas.openxmlformats.org/officeDocument/2006/relationships/slideLayout" Target="../slideLayouts/slideLayout79.xml"/><Relationship Id="rId4" Type="http://schemas.openxmlformats.org/officeDocument/2006/relationships/slideLayout" Target="../slideLayouts/slideLayout73.xml"/><Relationship Id="rId9" Type="http://schemas.openxmlformats.org/officeDocument/2006/relationships/slideLayout" Target="../slideLayouts/slideLayout78.xml"/><Relationship Id="rId14" Type="http://schemas.openxmlformats.org/officeDocument/2006/relationships/theme" Target="../theme/theme7.xml"/></Relationships>
</file>

<file path=ppt/slideMasters/_rels/slideMaster70.xml.rels><?xml version="1.0" encoding="UTF-8" standalone="yes"?>
<Relationships xmlns="http://schemas.openxmlformats.org/package/2006/relationships"><Relationship Id="rId2" Type="http://schemas.openxmlformats.org/officeDocument/2006/relationships/theme" Target="../theme/theme70.xml"/><Relationship Id="rId1" Type="http://schemas.openxmlformats.org/officeDocument/2006/relationships/slideLayout" Target="../slideLayouts/slideLayout811.xml"/></Relationships>
</file>

<file path=ppt/slideMasters/_rels/slideMaster71.xml.rels><?xml version="1.0" encoding="UTF-8" standalone="yes"?>
<Relationships xmlns="http://schemas.openxmlformats.org/package/2006/relationships"><Relationship Id="rId2" Type="http://schemas.openxmlformats.org/officeDocument/2006/relationships/theme" Target="../theme/theme71.xml"/><Relationship Id="rId1" Type="http://schemas.openxmlformats.org/officeDocument/2006/relationships/slideLayout" Target="../slideLayouts/slideLayout812.xml"/></Relationships>
</file>

<file path=ppt/slideMasters/_rels/slideMaster72.xml.rels><?xml version="1.0" encoding="UTF-8" standalone="yes"?>
<Relationships xmlns="http://schemas.openxmlformats.org/package/2006/relationships"><Relationship Id="rId8" Type="http://schemas.openxmlformats.org/officeDocument/2006/relationships/slideLayout" Target="../slideLayouts/slideLayout820.xml"/><Relationship Id="rId3" Type="http://schemas.openxmlformats.org/officeDocument/2006/relationships/slideLayout" Target="../slideLayouts/slideLayout815.xml"/><Relationship Id="rId7" Type="http://schemas.openxmlformats.org/officeDocument/2006/relationships/slideLayout" Target="../slideLayouts/slideLayout819.xml"/><Relationship Id="rId12" Type="http://schemas.openxmlformats.org/officeDocument/2006/relationships/theme" Target="../theme/theme72.xml"/><Relationship Id="rId2" Type="http://schemas.openxmlformats.org/officeDocument/2006/relationships/slideLayout" Target="../slideLayouts/slideLayout814.xml"/><Relationship Id="rId1" Type="http://schemas.openxmlformats.org/officeDocument/2006/relationships/slideLayout" Target="../slideLayouts/slideLayout813.xml"/><Relationship Id="rId6" Type="http://schemas.openxmlformats.org/officeDocument/2006/relationships/slideLayout" Target="../slideLayouts/slideLayout818.xml"/><Relationship Id="rId11" Type="http://schemas.openxmlformats.org/officeDocument/2006/relationships/slideLayout" Target="../slideLayouts/slideLayout823.xml"/><Relationship Id="rId5" Type="http://schemas.openxmlformats.org/officeDocument/2006/relationships/slideLayout" Target="../slideLayouts/slideLayout817.xml"/><Relationship Id="rId10" Type="http://schemas.openxmlformats.org/officeDocument/2006/relationships/slideLayout" Target="../slideLayouts/slideLayout822.xml"/><Relationship Id="rId4" Type="http://schemas.openxmlformats.org/officeDocument/2006/relationships/slideLayout" Target="../slideLayouts/slideLayout816.xml"/><Relationship Id="rId9" Type="http://schemas.openxmlformats.org/officeDocument/2006/relationships/slideLayout" Target="../slideLayouts/slideLayout821.xml"/></Relationships>
</file>

<file path=ppt/slideMasters/_rels/slideMaster73.xml.rels><?xml version="1.0" encoding="UTF-8" standalone="yes"?>
<Relationships xmlns="http://schemas.openxmlformats.org/package/2006/relationships"><Relationship Id="rId2" Type="http://schemas.openxmlformats.org/officeDocument/2006/relationships/theme" Target="../theme/theme73.xml"/><Relationship Id="rId1" Type="http://schemas.openxmlformats.org/officeDocument/2006/relationships/slideLayout" Target="../slideLayouts/slideLayout824.xml"/></Relationships>
</file>

<file path=ppt/slideMasters/_rels/slideMaster74.xml.rels><?xml version="1.0" encoding="UTF-8" standalone="yes"?>
<Relationships xmlns="http://schemas.openxmlformats.org/package/2006/relationships"><Relationship Id="rId8" Type="http://schemas.openxmlformats.org/officeDocument/2006/relationships/slideLayout" Target="../slideLayouts/slideLayout832.xml"/><Relationship Id="rId3" Type="http://schemas.openxmlformats.org/officeDocument/2006/relationships/slideLayout" Target="../slideLayouts/slideLayout827.xml"/><Relationship Id="rId7" Type="http://schemas.openxmlformats.org/officeDocument/2006/relationships/slideLayout" Target="../slideLayouts/slideLayout831.xml"/><Relationship Id="rId12" Type="http://schemas.openxmlformats.org/officeDocument/2006/relationships/theme" Target="../theme/theme74.xml"/><Relationship Id="rId2" Type="http://schemas.openxmlformats.org/officeDocument/2006/relationships/slideLayout" Target="../slideLayouts/slideLayout826.xml"/><Relationship Id="rId1" Type="http://schemas.openxmlformats.org/officeDocument/2006/relationships/slideLayout" Target="../slideLayouts/slideLayout825.xml"/><Relationship Id="rId6" Type="http://schemas.openxmlformats.org/officeDocument/2006/relationships/slideLayout" Target="../slideLayouts/slideLayout830.xml"/><Relationship Id="rId11" Type="http://schemas.openxmlformats.org/officeDocument/2006/relationships/slideLayout" Target="../slideLayouts/slideLayout835.xml"/><Relationship Id="rId5" Type="http://schemas.openxmlformats.org/officeDocument/2006/relationships/slideLayout" Target="../slideLayouts/slideLayout829.xml"/><Relationship Id="rId10" Type="http://schemas.openxmlformats.org/officeDocument/2006/relationships/slideLayout" Target="../slideLayouts/slideLayout834.xml"/><Relationship Id="rId4" Type="http://schemas.openxmlformats.org/officeDocument/2006/relationships/slideLayout" Target="../slideLayouts/slideLayout828.xml"/><Relationship Id="rId9" Type="http://schemas.openxmlformats.org/officeDocument/2006/relationships/slideLayout" Target="../slideLayouts/slideLayout833.xml"/></Relationships>
</file>

<file path=ppt/slideMasters/_rels/slideMaster75.xml.rels><?xml version="1.0" encoding="UTF-8" standalone="yes"?>
<Relationships xmlns="http://schemas.openxmlformats.org/package/2006/relationships"><Relationship Id="rId2" Type="http://schemas.openxmlformats.org/officeDocument/2006/relationships/theme" Target="../theme/theme75.xml"/><Relationship Id="rId1" Type="http://schemas.openxmlformats.org/officeDocument/2006/relationships/slideLayout" Target="../slideLayouts/slideLayout836.xml"/></Relationships>
</file>

<file path=ppt/slideMasters/_rels/slideMaster76.xml.rels><?xml version="1.0" encoding="UTF-8" standalone="yes"?>
<Relationships xmlns="http://schemas.openxmlformats.org/package/2006/relationships"><Relationship Id="rId8" Type="http://schemas.openxmlformats.org/officeDocument/2006/relationships/slideLayout" Target="../slideLayouts/slideLayout844.xml"/><Relationship Id="rId3" Type="http://schemas.openxmlformats.org/officeDocument/2006/relationships/slideLayout" Target="../slideLayouts/slideLayout839.xml"/><Relationship Id="rId7" Type="http://schemas.openxmlformats.org/officeDocument/2006/relationships/slideLayout" Target="../slideLayouts/slideLayout843.xml"/><Relationship Id="rId12" Type="http://schemas.openxmlformats.org/officeDocument/2006/relationships/theme" Target="../theme/theme76.xml"/><Relationship Id="rId2" Type="http://schemas.openxmlformats.org/officeDocument/2006/relationships/slideLayout" Target="../slideLayouts/slideLayout838.xml"/><Relationship Id="rId1" Type="http://schemas.openxmlformats.org/officeDocument/2006/relationships/slideLayout" Target="../slideLayouts/slideLayout837.xml"/><Relationship Id="rId6" Type="http://schemas.openxmlformats.org/officeDocument/2006/relationships/slideLayout" Target="../slideLayouts/slideLayout842.xml"/><Relationship Id="rId11" Type="http://schemas.openxmlformats.org/officeDocument/2006/relationships/slideLayout" Target="../slideLayouts/slideLayout847.xml"/><Relationship Id="rId5" Type="http://schemas.openxmlformats.org/officeDocument/2006/relationships/slideLayout" Target="../slideLayouts/slideLayout841.xml"/><Relationship Id="rId10" Type="http://schemas.openxmlformats.org/officeDocument/2006/relationships/slideLayout" Target="../slideLayouts/slideLayout846.xml"/><Relationship Id="rId4" Type="http://schemas.openxmlformats.org/officeDocument/2006/relationships/slideLayout" Target="../slideLayouts/slideLayout840.xml"/><Relationship Id="rId9" Type="http://schemas.openxmlformats.org/officeDocument/2006/relationships/slideLayout" Target="../slideLayouts/slideLayout845.xml"/></Relationships>
</file>

<file path=ppt/slideMasters/_rels/slideMaster77.xml.rels><?xml version="1.0" encoding="UTF-8" standalone="yes"?>
<Relationships xmlns="http://schemas.openxmlformats.org/package/2006/relationships"><Relationship Id="rId8" Type="http://schemas.openxmlformats.org/officeDocument/2006/relationships/slideLayout" Target="../slideLayouts/slideLayout855.xml"/><Relationship Id="rId13" Type="http://schemas.openxmlformats.org/officeDocument/2006/relationships/theme" Target="../theme/theme77.xml"/><Relationship Id="rId3" Type="http://schemas.openxmlformats.org/officeDocument/2006/relationships/slideLayout" Target="../slideLayouts/slideLayout850.xml"/><Relationship Id="rId7" Type="http://schemas.openxmlformats.org/officeDocument/2006/relationships/slideLayout" Target="../slideLayouts/slideLayout854.xml"/><Relationship Id="rId12" Type="http://schemas.openxmlformats.org/officeDocument/2006/relationships/slideLayout" Target="../slideLayouts/slideLayout859.xml"/><Relationship Id="rId2" Type="http://schemas.openxmlformats.org/officeDocument/2006/relationships/slideLayout" Target="../slideLayouts/slideLayout849.xml"/><Relationship Id="rId16" Type="http://schemas.openxmlformats.org/officeDocument/2006/relationships/image" Target="../media/image6.png"/><Relationship Id="rId1" Type="http://schemas.openxmlformats.org/officeDocument/2006/relationships/slideLayout" Target="../slideLayouts/slideLayout848.xml"/><Relationship Id="rId6" Type="http://schemas.openxmlformats.org/officeDocument/2006/relationships/slideLayout" Target="../slideLayouts/slideLayout853.xml"/><Relationship Id="rId11" Type="http://schemas.openxmlformats.org/officeDocument/2006/relationships/slideLayout" Target="../slideLayouts/slideLayout858.xml"/><Relationship Id="rId5" Type="http://schemas.openxmlformats.org/officeDocument/2006/relationships/slideLayout" Target="../slideLayouts/slideLayout852.xml"/><Relationship Id="rId15" Type="http://schemas.openxmlformats.org/officeDocument/2006/relationships/image" Target="../media/image5.png"/><Relationship Id="rId10" Type="http://schemas.openxmlformats.org/officeDocument/2006/relationships/slideLayout" Target="../slideLayouts/slideLayout857.xml"/><Relationship Id="rId4" Type="http://schemas.openxmlformats.org/officeDocument/2006/relationships/slideLayout" Target="../slideLayouts/slideLayout851.xml"/><Relationship Id="rId9" Type="http://schemas.openxmlformats.org/officeDocument/2006/relationships/slideLayout" Target="../slideLayouts/slideLayout856.xml"/><Relationship Id="rId14" Type="http://schemas.openxmlformats.org/officeDocument/2006/relationships/image" Target="../media/image4.png"/></Relationships>
</file>

<file path=ppt/slideMasters/_rels/slideMaster78.xml.rels><?xml version="1.0" encoding="UTF-8" standalone="yes"?>
<Relationships xmlns="http://schemas.openxmlformats.org/package/2006/relationships"><Relationship Id="rId8" Type="http://schemas.openxmlformats.org/officeDocument/2006/relationships/slideLayout" Target="../slideLayouts/slideLayout867.xml"/><Relationship Id="rId13" Type="http://schemas.openxmlformats.org/officeDocument/2006/relationships/slideLayout" Target="../slideLayouts/slideLayout872.xml"/><Relationship Id="rId3" Type="http://schemas.openxmlformats.org/officeDocument/2006/relationships/slideLayout" Target="../slideLayouts/slideLayout862.xml"/><Relationship Id="rId7" Type="http://schemas.openxmlformats.org/officeDocument/2006/relationships/slideLayout" Target="../slideLayouts/slideLayout866.xml"/><Relationship Id="rId12" Type="http://schemas.openxmlformats.org/officeDocument/2006/relationships/slideLayout" Target="../slideLayouts/slideLayout871.xml"/><Relationship Id="rId2" Type="http://schemas.openxmlformats.org/officeDocument/2006/relationships/slideLayout" Target="../slideLayouts/slideLayout861.xml"/><Relationship Id="rId1" Type="http://schemas.openxmlformats.org/officeDocument/2006/relationships/slideLayout" Target="../slideLayouts/slideLayout860.xml"/><Relationship Id="rId6" Type="http://schemas.openxmlformats.org/officeDocument/2006/relationships/slideLayout" Target="../slideLayouts/slideLayout865.xml"/><Relationship Id="rId11" Type="http://schemas.openxmlformats.org/officeDocument/2006/relationships/slideLayout" Target="../slideLayouts/slideLayout870.xml"/><Relationship Id="rId5" Type="http://schemas.openxmlformats.org/officeDocument/2006/relationships/slideLayout" Target="../slideLayouts/slideLayout864.xml"/><Relationship Id="rId10" Type="http://schemas.openxmlformats.org/officeDocument/2006/relationships/slideLayout" Target="../slideLayouts/slideLayout869.xml"/><Relationship Id="rId4" Type="http://schemas.openxmlformats.org/officeDocument/2006/relationships/slideLayout" Target="../slideLayouts/slideLayout863.xml"/><Relationship Id="rId9" Type="http://schemas.openxmlformats.org/officeDocument/2006/relationships/slideLayout" Target="../slideLayouts/slideLayout868.xml"/><Relationship Id="rId14" Type="http://schemas.openxmlformats.org/officeDocument/2006/relationships/theme" Target="../theme/theme78.xml"/></Relationships>
</file>

<file path=ppt/slideMasters/_rels/slideMaster8.xml.rels><?xml version="1.0" encoding="UTF-8" standalone="yes"?>
<Relationships xmlns="http://schemas.openxmlformats.org/package/2006/relationships"><Relationship Id="rId8" Type="http://schemas.openxmlformats.org/officeDocument/2006/relationships/slideLayout" Target="../slideLayouts/slideLayout90.xml"/><Relationship Id="rId3" Type="http://schemas.openxmlformats.org/officeDocument/2006/relationships/slideLayout" Target="../slideLayouts/slideLayout85.xml"/><Relationship Id="rId7" Type="http://schemas.openxmlformats.org/officeDocument/2006/relationships/slideLayout" Target="../slideLayouts/slideLayout89.xml"/><Relationship Id="rId12" Type="http://schemas.openxmlformats.org/officeDocument/2006/relationships/theme" Target="../theme/theme8.xml"/><Relationship Id="rId2" Type="http://schemas.openxmlformats.org/officeDocument/2006/relationships/slideLayout" Target="../slideLayouts/slideLayout84.xml"/><Relationship Id="rId1" Type="http://schemas.openxmlformats.org/officeDocument/2006/relationships/slideLayout" Target="../slideLayouts/slideLayout83.xml"/><Relationship Id="rId6" Type="http://schemas.openxmlformats.org/officeDocument/2006/relationships/slideLayout" Target="../slideLayouts/slideLayout88.xml"/><Relationship Id="rId11" Type="http://schemas.openxmlformats.org/officeDocument/2006/relationships/slideLayout" Target="../slideLayouts/slideLayout93.xml"/><Relationship Id="rId5" Type="http://schemas.openxmlformats.org/officeDocument/2006/relationships/slideLayout" Target="../slideLayouts/slideLayout87.xml"/><Relationship Id="rId10" Type="http://schemas.openxmlformats.org/officeDocument/2006/relationships/slideLayout" Target="../slideLayouts/slideLayout92.xml"/><Relationship Id="rId4" Type="http://schemas.openxmlformats.org/officeDocument/2006/relationships/slideLayout" Target="../slideLayouts/slideLayout86.xml"/><Relationship Id="rId9" Type="http://schemas.openxmlformats.org/officeDocument/2006/relationships/slideLayout" Target="../slideLayouts/slideLayout91.xml"/></Relationships>
</file>

<file path=ppt/slideMasters/_rels/slideMaster9.xml.rels><?xml version="1.0" encoding="UTF-8" standalone="yes"?>
<Relationships xmlns="http://schemas.openxmlformats.org/package/2006/relationships"><Relationship Id="rId8" Type="http://schemas.openxmlformats.org/officeDocument/2006/relationships/slideLayout" Target="../slideLayouts/slideLayout101.xml"/><Relationship Id="rId13" Type="http://schemas.openxmlformats.org/officeDocument/2006/relationships/slideLayout" Target="../slideLayouts/slideLayout106.xml"/><Relationship Id="rId3" Type="http://schemas.openxmlformats.org/officeDocument/2006/relationships/slideLayout" Target="../slideLayouts/slideLayout96.xml"/><Relationship Id="rId7" Type="http://schemas.openxmlformats.org/officeDocument/2006/relationships/slideLayout" Target="../slideLayouts/slideLayout100.xml"/><Relationship Id="rId12" Type="http://schemas.openxmlformats.org/officeDocument/2006/relationships/slideLayout" Target="../slideLayouts/slideLayout105.xml"/><Relationship Id="rId2" Type="http://schemas.openxmlformats.org/officeDocument/2006/relationships/slideLayout" Target="../slideLayouts/slideLayout95.xml"/><Relationship Id="rId1" Type="http://schemas.openxmlformats.org/officeDocument/2006/relationships/slideLayout" Target="../slideLayouts/slideLayout94.xml"/><Relationship Id="rId6" Type="http://schemas.openxmlformats.org/officeDocument/2006/relationships/slideLayout" Target="../slideLayouts/slideLayout99.xml"/><Relationship Id="rId11" Type="http://schemas.openxmlformats.org/officeDocument/2006/relationships/slideLayout" Target="../slideLayouts/slideLayout104.xml"/><Relationship Id="rId5" Type="http://schemas.openxmlformats.org/officeDocument/2006/relationships/slideLayout" Target="../slideLayouts/slideLayout98.xml"/><Relationship Id="rId10" Type="http://schemas.openxmlformats.org/officeDocument/2006/relationships/slideLayout" Target="../slideLayouts/slideLayout103.xml"/><Relationship Id="rId4" Type="http://schemas.openxmlformats.org/officeDocument/2006/relationships/slideLayout" Target="../slideLayouts/slideLayout97.xml"/><Relationship Id="rId9" Type="http://schemas.openxmlformats.org/officeDocument/2006/relationships/slideLayout" Target="../slideLayouts/slideLayout102.xml"/><Relationship Id="rId14" Type="http://schemas.openxmlformats.org/officeDocument/2006/relationships/theme" Target="../theme/theme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mn-lt"/>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mn-lt"/>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Arial Black" charset="0"/>
              </a:defRPr>
            </a:lvl1pPr>
          </a:lstStyle>
          <a:p>
            <a:pPr>
              <a:defRPr/>
            </a:pPr>
            <a:fld id="{BE416F57-5581-C741-93C7-A50DD39A5DDE}" type="slidenum">
              <a:rPr lang="en-US"/>
              <a:pPr>
                <a:defRPr/>
              </a:pPr>
              <a:t>‹#›</a:t>
            </a:fld>
            <a:endParaRPr lang="en-US"/>
          </a:p>
        </p:txBody>
      </p:sp>
    </p:spTree>
  </p:cSld>
  <p:clrMap bg1="dk2" tx1="lt1" bg2="dk1" tx2="lt2" accent1="accent1" accent2="accent2" accent3="accent3" accent4="accent4" accent5="accent5" accent6="accent6" hlink="hlink" folHlink="folHlink"/>
  <p:sldLayoutIdLst>
    <p:sldLayoutId id="2147490893" r:id="rId1"/>
    <p:sldLayoutId id="2147490894" r:id="rId2"/>
    <p:sldLayoutId id="2147490895" r:id="rId3"/>
    <p:sldLayoutId id="2147490896" r:id="rId4"/>
    <p:sldLayoutId id="2147490897" r:id="rId5"/>
    <p:sldLayoutId id="2147490898" r:id="rId6"/>
    <p:sldLayoutId id="2147490899" r:id="rId7"/>
    <p:sldLayoutId id="2147490900" r:id="rId8"/>
    <p:sldLayoutId id="2147490901" r:id="rId9"/>
    <p:sldLayoutId id="2147490902" r:id="rId10"/>
    <p:sldLayoutId id="2147490903" r:id="rId11"/>
    <p:sldLayoutId id="2147490904" r:id="rId12"/>
  </p:sldLayoutIdLst>
  <p:txStyles>
    <p:titleStyle>
      <a:lvl1pPr algn="ctr" rtl="0" eaLnBrk="0" fontAlgn="base" hangingPunct="0">
        <a:spcBef>
          <a:spcPct val="0"/>
        </a:spcBef>
        <a:spcAft>
          <a:spcPct val="0"/>
        </a:spcAft>
        <a:defRPr sz="4400">
          <a:solidFill>
            <a:schemeClr val="tx2"/>
          </a:solidFill>
          <a:latin typeface="+mj-lt"/>
          <a:ea typeface="ＭＳ Ｐゴシック" pitchFamily="-105" charset="-128"/>
          <a:cs typeface="ＭＳ Ｐゴシック" pitchFamily="-105" charset="-128"/>
        </a:defRPr>
      </a:lvl1pPr>
      <a:lvl2pPr algn="ctr" rtl="0" eaLnBrk="0" fontAlgn="base" hangingPunct="0">
        <a:spcBef>
          <a:spcPct val="0"/>
        </a:spcBef>
        <a:spcAft>
          <a:spcPct val="0"/>
        </a:spcAft>
        <a:defRPr sz="4400">
          <a:solidFill>
            <a:schemeClr val="tx2"/>
          </a:solidFill>
          <a:latin typeface="Arial Black" pitchFamily="-105"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latin typeface="Arial Black" pitchFamily="-105"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latin typeface="Arial Black" pitchFamily="-105"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latin typeface="Arial Black" pitchFamily="-105" charset="0"/>
          <a:ea typeface="ＭＳ Ｐゴシック" pitchFamily="-105" charset="-128"/>
          <a:cs typeface="ＭＳ Ｐゴシック" pitchFamily="-105" charset="-128"/>
        </a:defRPr>
      </a:lvl5pPr>
      <a:lvl6pPr marL="457200" algn="ctr" rtl="0" fontAlgn="base">
        <a:spcBef>
          <a:spcPct val="0"/>
        </a:spcBef>
        <a:spcAft>
          <a:spcPct val="0"/>
        </a:spcAft>
        <a:defRPr sz="4400">
          <a:solidFill>
            <a:schemeClr val="tx2"/>
          </a:solidFill>
          <a:latin typeface="Arial Black" pitchFamily="-105" charset="0"/>
        </a:defRPr>
      </a:lvl6pPr>
      <a:lvl7pPr marL="914400" algn="ctr" rtl="0" fontAlgn="base">
        <a:spcBef>
          <a:spcPct val="0"/>
        </a:spcBef>
        <a:spcAft>
          <a:spcPct val="0"/>
        </a:spcAft>
        <a:defRPr sz="4400">
          <a:solidFill>
            <a:schemeClr val="tx2"/>
          </a:solidFill>
          <a:latin typeface="Arial Black" pitchFamily="-105" charset="0"/>
        </a:defRPr>
      </a:lvl7pPr>
      <a:lvl8pPr marL="1371600" algn="ctr" rtl="0" fontAlgn="base">
        <a:spcBef>
          <a:spcPct val="0"/>
        </a:spcBef>
        <a:spcAft>
          <a:spcPct val="0"/>
        </a:spcAft>
        <a:defRPr sz="4400">
          <a:solidFill>
            <a:schemeClr val="tx2"/>
          </a:solidFill>
          <a:latin typeface="Arial Black" pitchFamily="-105" charset="0"/>
        </a:defRPr>
      </a:lvl8pPr>
      <a:lvl9pPr marL="1828800" algn="ctr" rtl="0" fontAlgn="base">
        <a:spcBef>
          <a:spcPct val="0"/>
        </a:spcBef>
        <a:spcAft>
          <a:spcPct val="0"/>
        </a:spcAft>
        <a:defRPr sz="4400">
          <a:solidFill>
            <a:schemeClr val="tx2"/>
          </a:solidFill>
          <a:latin typeface="Arial Black" pitchFamily="-105"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pitchFamily="-105" charset="-128"/>
          <a:cs typeface="ＭＳ Ｐゴシック" pitchFamily="-105"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05"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05"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05"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105"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05"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5"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5"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5"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0.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44386" name="Title Placeholder 1"/>
          <p:cNvSpPr>
            <a:spLocks noGrp="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44387" name="Text Placeholder 2"/>
          <p:cNvSpPr>
            <a:spLocks noGrp="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0" y="6356350"/>
            <a:ext cx="2133600" cy="365125"/>
          </a:xfrm>
          <a:prstGeom prst="rect">
            <a:avLst/>
          </a:prstGeom>
        </p:spPr>
        <p:txBody>
          <a:bodyPr vert="horz" wrap="square" lIns="91440" tIns="45720" rIns="91440" bIns="45720" numCol="1" anchor="ctr" anchorCtr="0" compatLnSpc="1">
            <a:prstTxWarp prst="textNoShape">
              <a:avLst/>
            </a:prstTxWarp>
          </a:bodyPr>
          <a:lstStyle>
            <a:lvl1pPr defTabSz="457200" eaLnBrk="1" hangingPunct="1">
              <a:defRPr sz="1200">
                <a:solidFill>
                  <a:srgbClr val="898989"/>
                </a:solidFill>
                <a:latin typeface="Calibri" charset="0"/>
              </a:defRPr>
            </a:lvl1pPr>
          </a:lstStyle>
          <a:p>
            <a:pPr>
              <a:defRPr/>
            </a:pPr>
            <a:fld id="{888F044C-BE74-EB4C-9886-56A41C64C77E}" type="datetime1">
              <a:rPr lang="en-US"/>
              <a:pPr>
                <a:defRPr/>
              </a:pPr>
              <a:t>5/22/26</a:t>
            </a:fld>
            <a:endParaRPr lang="en-US"/>
          </a:p>
        </p:txBody>
      </p:sp>
      <p:sp>
        <p:nvSpPr>
          <p:cNvPr id="5" name="Footer Placeholder 4"/>
          <p:cNvSpPr>
            <a:spLocks noGrp="1"/>
          </p:cNvSpPr>
          <p:nvPr>
            <p:ph type="ftr" sz="quarter" idx="3"/>
          </p:nvPr>
        </p:nvSpPr>
        <p:spPr>
          <a:xfrm>
            <a:off x="3124200" y="6356350"/>
            <a:ext cx="2895600" cy="365125"/>
          </a:xfrm>
          <a:prstGeom prst="rect">
            <a:avLst/>
          </a:prstGeom>
        </p:spPr>
        <p:txBody>
          <a:bodyPr vert="horz" wrap="square" lIns="91440" tIns="45720" rIns="91440" bIns="45720" numCol="1" anchor="ctr" anchorCtr="0" compatLnSpc="1">
            <a:prstTxWarp prst="textNoShape">
              <a:avLst/>
            </a:prstTxWarp>
          </a:bodyPr>
          <a:lstStyle>
            <a:lvl1pPr algn="ctr" defTabSz="457200" eaLnBrk="1" hangingPunct="1">
              <a:defRPr sz="1200">
                <a:solidFill>
                  <a:srgbClr val="898989"/>
                </a:solidFill>
                <a:latin typeface="Calibri" pitchFamily="-107" charset="0"/>
                <a:ea typeface="ＭＳ Ｐゴシック" pitchFamily="-107" charset="-128"/>
                <a:cs typeface="ＭＳ Ｐゴシック" pitchFamily="-107" charset="-128"/>
              </a:defRPr>
            </a:lvl1pPr>
          </a:lstStyle>
          <a:p>
            <a:pPr>
              <a:defRPr/>
            </a:pPr>
            <a:endParaRPr lang="en-US"/>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defTabSz="457200" eaLnBrk="1" hangingPunct="1">
              <a:defRPr sz="1200">
                <a:solidFill>
                  <a:srgbClr val="898989"/>
                </a:solidFill>
                <a:latin typeface="Calibri" charset="0"/>
              </a:defRPr>
            </a:lvl1pPr>
          </a:lstStyle>
          <a:p>
            <a:pPr>
              <a:defRPr/>
            </a:pPr>
            <a:fld id="{00E2FB89-D05A-B647-B081-53B342409552}"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91208" r:id="rId1"/>
    <p:sldLayoutId id="2147491209" r:id="rId2"/>
    <p:sldLayoutId id="2147491210" r:id="rId3"/>
    <p:sldLayoutId id="2147491211" r:id="rId4"/>
    <p:sldLayoutId id="2147491212" r:id="rId5"/>
    <p:sldLayoutId id="2147491213" r:id="rId6"/>
    <p:sldLayoutId id="2147491214" r:id="rId7"/>
    <p:sldLayoutId id="2147491215" r:id="rId8"/>
    <p:sldLayoutId id="2147491216" r:id="rId9"/>
    <p:sldLayoutId id="2147491217" r:id="rId10"/>
    <p:sldLayoutId id="2147491218" r:id="rId11"/>
  </p:sldLayoutIdLst>
  <p:txStyles>
    <p:titleStyle>
      <a:lvl1pPr algn="ctr" defTabSz="457200" rtl="0" eaLnBrk="0" fontAlgn="base" hangingPunct="0">
        <a:spcBef>
          <a:spcPct val="0"/>
        </a:spcBef>
        <a:spcAft>
          <a:spcPct val="0"/>
        </a:spcAft>
        <a:defRPr sz="4400" kern="1200">
          <a:solidFill>
            <a:schemeClr val="tx1"/>
          </a:solidFill>
          <a:latin typeface="+mj-lt"/>
          <a:ea typeface="ＭＳ Ｐゴシック" pitchFamily="-108" charset="-128"/>
          <a:cs typeface="ＭＳ Ｐゴシック" pitchFamily="-108" charset="-128"/>
        </a:defRPr>
      </a:lvl1pPr>
      <a:lvl2pPr algn="ctr" defTabSz="457200" rtl="0" eaLnBrk="0" fontAlgn="base" hangingPunct="0">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2pPr>
      <a:lvl3pPr algn="ctr" defTabSz="457200" rtl="0" eaLnBrk="0" fontAlgn="base" hangingPunct="0">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3pPr>
      <a:lvl4pPr algn="ctr" defTabSz="457200" rtl="0" eaLnBrk="0" fontAlgn="base" hangingPunct="0">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4pPr>
      <a:lvl5pPr algn="ctr" defTabSz="457200" rtl="0" eaLnBrk="0" fontAlgn="base" hangingPunct="0">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5pPr>
      <a:lvl6pPr marL="457200" algn="ctr" defTabSz="457200" rtl="0" fontAlgn="base">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6pPr>
      <a:lvl7pPr marL="914400" algn="ctr" defTabSz="457200" rtl="0" fontAlgn="base">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7pPr>
      <a:lvl8pPr marL="1371600" algn="ctr" defTabSz="457200" rtl="0" fontAlgn="base">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8pPr>
      <a:lvl9pPr marL="1828800" algn="ctr" defTabSz="457200" rtl="0" fontAlgn="base">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9pPr>
    </p:titleStyle>
    <p:bodyStyle>
      <a:lvl1pPr marL="342900" indent="-342900" algn="l" defTabSz="457200" rtl="0" eaLnBrk="0" fontAlgn="base" hangingPunct="0">
        <a:spcBef>
          <a:spcPct val="20000"/>
        </a:spcBef>
        <a:spcAft>
          <a:spcPct val="0"/>
        </a:spcAft>
        <a:buFont typeface="Arial" charset="0"/>
        <a:buChar char="•"/>
        <a:defRPr sz="3200" kern="1200">
          <a:solidFill>
            <a:schemeClr val="tx1"/>
          </a:solidFill>
          <a:latin typeface="+mn-lt"/>
          <a:ea typeface="ＭＳ Ｐゴシック" pitchFamily="-108" charset="-128"/>
          <a:cs typeface="ＭＳ Ｐゴシック" pitchFamily="-108" charset="-128"/>
        </a:defRPr>
      </a:lvl1pPr>
      <a:lvl2pPr marL="742950" indent="-285750" algn="l" defTabSz="457200" rtl="0" eaLnBrk="0" fontAlgn="base" hangingPunct="0">
        <a:spcBef>
          <a:spcPct val="20000"/>
        </a:spcBef>
        <a:spcAft>
          <a:spcPct val="0"/>
        </a:spcAft>
        <a:buFont typeface="Arial" charset="0"/>
        <a:buChar char="–"/>
        <a:defRPr sz="2800" kern="1200">
          <a:solidFill>
            <a:schemeClr val="tx1"/>
          </a:solidFill>
          <a:latin typeface="+mn-lt"/>
          <a:ea typeface="ＭＳ Ｐゴシック" pitchFamily="-108" charset="-128"/>
          <a:cs typeface="+mn-cs"/>
        </a:defRPr>
      </a:lvl2pPr>
      <a:lvl3pPr marL="1143000" indent="-228600" algn="l" defTabSz="457200" rtl="0" eaLnBrk="0" fontAlgn="base" hangingPunct="0">
        <a:spcBef>
          <a:spcPct val="20000"/>
        </a:spcBef>
        <a:spcAft>
          <a:spcPct val="0"/>
        </a:spcAft>
        <a:buFont typeface="Arial" charset="0"/>
        <a:buChar char="•"/>
        <a:defRPr sz="2400" kern="1200">
          <a:solidFill>
            <a:schemeClr val="tx1"/>
          </a:solidFill>
          <a:latin typeface="+mn-lt"/>
          <a:ea typeface="ＭＳ Ｐゴシック" pitchFamily="-108" charset="-128"/>
          <a:cs typeface="+mn-cs"/>
        </a:defRPr>
      </a:lvl3pPr>
      <a:lvl4pPr marL="1600200" indent="-228600" algn="l" defTabSz="457200" rtl="0" eaLnBrk="0" fontAlgn="base" hangingPunct="0">
        <a:spcBef>
          <a:spcPct val="20000"/>
        </a:spcBef>
        <a:spcAft>
          <a:spcPct val="0"/>
        </a:spcAft>
        <a:buFont typeface="Arial" charset="0"/>
        <a:buChar char="–"/>
        <a:defRPr sz="2000" kern="1200">
          <a:solidFill>
            <a:schemeClr val="tx1"/>
          </a:solidFill>
          <a:latin typeface="+mn-lt"/>
          <a:ea typeface="ＭＳ Ｐゴシック" pitchFamily="-108" charset="-128"/>
          <a:cs typeface="+mn-cs"/>
        </a:defRPr>
      </a:lvl4pPr>
      <a:lvl5pPr marL="2057400" indent="-228600" algn="l" defTabSz="457200" rtl="0" eaLnBrk="0" fontAlgn="base" hangingPunct="0">
        <a:spcBef>
          <a:spcPct val="20000"/>
        </a:spcBef>
        <a:spcAft>
          <a:spcPct val="0"/>
        </a:spcAft>
        <a:buFont typeface="Arial" charset="0"/>
        <a:buChar char="»"/>
        <a:defRPr sz="2000" kern="1200">
          <a:solidFill>
            <a:schemeClr val="tx1"/>
          </a:solidFill>
          <a:latin typeface="+mn-lt"/>
          <a:ea typeface="ＭＳ Ｐゴシック" pitchFamily="-108" charset="-128"/>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457200" y="274638"/>
            <a:ext cx="8229600" cy="1143000"/>
          </a:xfrm>
          <a:prstGeom prst="rect">
            <a:avLst/>
          </a:prstGeom>
          <a:noFill/>
          <a:ln w="9525">
            <a:noFill/>
            <a:miter lim="800000"/>
            <a:headEnd/>
            <a:tailEnd/>
          </a:ln>
          <a:effectLst>
            <a:outerShdw blurRad="50800" dist="38100" dir="2700000">
              <a:srgbClr val="000000">
                <a:alpha val="43000"/>
              </a:srgbClr>
            </a:outerShdw>
          </a:effec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027" name="Rectangle 3"/>
          <p:cNvSpPr>
            <a:spLocks noGrp="1" noChangeArrowheads="1"/>
          </p:cNvSpPr>
          <p:nvPr>
            <p:ph type="body" idx="1"/>
          </p:nvPr>
        </p:nvSpPr>
        <p:spPr bwMode="auto">
          <a:xfrm>
            <a:off x="457200" y="1600200"/>
            <a:ext cx="8229600" cy="4525963"/>
          </a:xfrm>
          <a:prstGeom prst="rect">
            <a:avLst/>
          </a:prstGeom>
          <a:noFill/>
          <a:ln w="9525">
            <a:noFill/>
            <a:miter lim="800000"/>
            <a:headEnd/>
            <a:tailEnd/>
          </a:ln>
          <a:effectLst>
            <a:outerShdw blurRad="50800" dist="38100" dir="2700000">
              <a:srgbClr val="000000">
                <a:alpha val="43000"/>
              </a:srgbClr>
            </a:outerShdw>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solidFill>
                  <a:srgbClr val="000000"/>
                </a:solidFill>
                <a:latin typeface="Arial"/>
                <a:ea typeface="Arial" pitchFamily="-107" charset="0"/>
                <a:cs typeface="Arial" pitchFamily="-107" charset="0"/>
              </a:defRPr>
            </a:lvl1pPr>
          </a:lstStyle>
          <a:p>
            <a:pPr>
              <a:defRPr/>
            </a:pPr>
            <a:endParaRPr lang="en-US"/>
          </a:p>
        </p:txBody>
      </p:sp>
      <p:sp>
        <p:nvSpPr>
          <p:cNvPr id="1029"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solidFill>
                  <a:srgbClr val="000000"/>
                </a:solidFill>
                <a:latin typeface="Arial"/>
                <a:ea typeface="Arial" pitchFamily="-107" charset="0"/>
                <a:cs typeface="Arial" pitchFamily="-107" charset="0"/>
              </a:defRPr>
            </a:lvl1pPr>
          </a:lstStyle>
          <a:p>
            <a:pPr>
              <a:defRPr/>
            </a:pPr>
            <a:endParaRPr lang="en-US"/>
          </a:p>
        </p:txBody>
      </p:sp>
      <p:sp>
        <p:nvSpPr>
          <p:cNvPr id="1030"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solidFill>
                  <a:srgbClr val="000000"/>
                </a:solidFill>
                <a:latin typeface="Arial" charset="0"/>
                <a:cs typeface="Arial" charset="0"/>
              </a:defRPr>
            </a:lvl1pPr>
          </a:lstStyle>
          <a:p>
            <a:pPr>
              <a:defRPr/>
            </a:pPr>
            <a:fld id="{18125FC1-8C6C-5344-8A05-35E7F7E636D0}"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91219" r:id="rId1"/>
    <p:sldLayoutId id="2147491220" r:id="rId2"/>
    <p:sldLayoutId id="2147491221" r:id="rId3"/>
    <p:sldLayoutId id="2147491222" r:id="rId4"/>
    <p:sldLayoutId id="2147491223" r:id="rId5"/>
    <p:sldLayoutId id="2147491224" r:id="rId6"/>
    <p:sldLayoutId id="2147491225" r:id="rId7"/>
    <p:sldLayoutId id="2147491226" r:id="rId8"/>
    <p:sldLayoutId id="2147491227" r:id="rId9"/>
    <p:sldLayoutId id="2147491228" r:id="rId10"/>
    <p:sldLayoutId id="2147491229" r:id="rId11"/>
    <p:sldLayoutId id="2147491230" r:id="rId12"/>
    <p:sldLayoutId id="2147491231" r:id="rId13"/>
  </p:sldLayoutIdLst>
  <p:txStyles>
    <p:titleStyle>
      <a:lvl1pPr algn="ctr" rtl="0" eaLnBrk="0" fontAlgn="base" hangingPunct="0">
        <a:spcBef>
          <a:spcPct val="0"/>
        </a:spcBef>
        <a:spcAft>
          <a:spcPct val="0"/>
        </a:spcAft>
        <a:defRPr sz="4400" b="1">
          <a:solidFill>
            <a:srgbClr val="FFFFFF"/>
          </a:solidFill>
          <a:latin typeface="+mj-lt"/>
          <a:ea typeface="ＭＳ Ｐゴシック" charset="0"/>
          <a:cs typeface="+mj-cs"/>
        </a:defRPr>
      </a:lvl1pPr>
      <a:lvl2pPr algn="ctr" rtl="0" eaLnBrk="0" fontAlgn="base" hangingPunct="0">
        <a:spcBef>
          <a:spcPct val="0"/>
        </a:spcBef>
        <a:spcAft>
          <a:spcPct val="0"/>
        </a:spcAft>
        <a:defRPr sz="4400" b="1">
          <a:solidFill>
            <a:srgbClr val="FFFFFF"/>
          </a:solidFill>
          <a:latin typeface="Arial" pitchFamily="-107" charset="0"/>
          <a:ea typeface="ＭＳ Ｐゴシック" charset="0"/>
          <a:cs typeface="Arial" pitchFamily="-107" charset="0"/>
        </a:defRPr>
      </a:lvl2pPr>
      <a:lvl3pPr algn="ctr" rtl="0" eaLnBrk="0" fontAlgn="base" hangingPunct="0">
        <a:spcBef>
          <a:spcPct val="0"/>
        </a:spcBef>
        <a:spcAft>
          <a:spcPct val="0"/>
        </a:spcAft>
        <a:defRPr sz="4400" b="1">
          <a:solidFill>
            <a:srgbClr val="FFFFFF"/>
          </a:solidFill>
          <a:latin typeface="Arial" pitchFamily="-107" charset="0"/>
          <a:ea typeface="ＭＳ Ｐゴシック" charset="0"/>
          <a:cs typeface="Arial" pitchFamily="-107" charset="0"/>
        </a:defRPr>
      </a:lvl3pPr>
      <a:lvl4pPr algn="ctr" rtl="0" eaLnBrk="0" fontAlgn="base" hangingPunct="0">
        <a:spcBef>
          <a:spcPct val="0"/>
        </a:spcBef>
        <a:spcAft>
          <a:spcPct val="0"/>
        </a:spcAft>
        <a:defRPr sz="4400" b="1">
          <a:solidFill>
            <a:srgbClr val="FFFFFF"/>
          </a:solidFill>
          <a:latin typeface="Arial" pitchFamily="-107" charset="0"/>
          <a:ea typeface="ＭＳ Ｐゴシック" charset="0"/>
          <a:cs typeface="Arial" pitchFamily="-107" charset="0"/>
        </a:defRPr>
      </a:lvl4pPr>
      <a:lvl5pPr algn="ctr" rtl="0" eaLnBrk="0" fontAlgn="base" hangingPunct="0">
        <a:spcBef>
          <a:spcPct val="0"/>
        </a:spcBef>
        <a:spcAft>
          <a:spcPct val="0"/>
        </a:spcAft>
        <a:defRPr sz="4400" b="1">
          <a:solidFill>
            <a:srgbClr val="FFFFFF"/>
          </a:solidFill>
          <a:latin typeface="Arial" pitchFamily="-107" charset="0"/>
          <a:ea typeface="ＭＳ Ｐゴシック" charset="0"/>
          <a:cs typeface="Arial" pitchFamily="-107" charset="0"/>
        </a:defRPr>
      </a:lvl5pPr>
      <a:lvl6pPr marL="457200" algn="ctr" rtl="0" fontAlgn="base">
        <a:spcBef>
          <a:spcPct val="0"/>
        </a:spcBef>
        <a:spcAft>
          <a:spcPct val="0"/>
        </a:spcAft>
        <a:defRPr sz="4400">
          <a:solidFill>
            <a:schemeClr val="tx2"/>
          </a:solidFill>
          <a:latin typeface="Arial" pitchFamily="-107" charset="0"/>
          <a:ea typeface="Arial" pitchFamily="-107" charset="0"/>
          <a:cs typeface="Arial" pitchFamily="-107" charset="0"/>
        </a:defRPr>
      </a:lvl6pPr>
      <a:lvl7pPr marL="914400" algn="ctr" rtl="0" fontAlgn="base">
        <a:spcBef>
          <a:spcPct val="0"/>
        </a:spcBef>
        <a:spcAft>
          <a:spcPct val="0"/>
        </a:spcAft>
        <a:defRPr sz="4400">
          <a:solidFill>
            <a:schemeClr val="tx2"/>
          </a:solidFill>
          <a:latin typeface="Arial" pitchFamily="-107" charset="0"/>
          <a:ea typeface="Arial" pitchFamily="-107" charset="0"/>
          <a:cs typeface="Arial" pitchFamily="-107" charset="0"/>
        </a:defRPr>
      </a:lvl7pPr>
      <a:lvl8pPr marL="1371600" algn="ctr" rtl="0" fontAlgn="base">
        <a:spcBef>
          <a:spcPct val="0"/>
        </a:spcBef>
        <a:spcAft>
          <a:spcPct val="0"/>
        </a:spcAft>
        <a:defRPr sz="4400">
          <a:solidFill>
            <a:schemeClr val="tx2"/>
          </a:solidFill>
          <a:latin typeface="Arial" pitchFamily="-107" charset="0"/>
          <a:ea typeface="Arial" pitchFamily="-107" charset="0"/>
          <a:cs typeface="Arial" pitchFamily="-107" charset="0"/>
        </a:defRPr>
      </a:lvl8pPr>
      <a:lvl9pPr marL="1828800" algn="ctr" rtl="0" fontAlgn="base">
        <a:spcBef>
          <a:spcPct val="0"/>
        </a:spcBef>
        <a:spcAft>
          <a:spcPct val="0"/>
        </a:spcAft>
        <a:defRPr sz="4400">
          <a:solidFill>
            <a:schemeClr val="tx2"/>
          </a:solidFill>
          <a:latin typeface="Arial" pitchFamily="-107" charset="0"/>
          <a:ea typeface="Arial" pitchFamily="-107" charset="0"/>
          <a:cs typeface="Arial" pitchFamily="-107" charset="0"/>
        </a:defRPr>
      </a:lvl9pPr>
    </p:titleStyle>
    <p:bodyStyle>
      <a:lvl1pPr marL="342900" indent="-342900" algn="l" rtl="0" eaLnBrk="0" fontAlgn="base" hangingPunct="0">
        <a:spcBef>
          <a:spcPct val="20000"/>
        </a:spcBef>
        <a:spcAft>
          <a:spcPct val="0"/>
        </a:spcAft>
        <a:buChar char="•"/>
        <a:defRPr sz="3200" b="1">
          <a:solidFill>
            <a:srgbClr val="FFFFFF"/>
          </a:solidFill>
          <a:effectLst>
            <a:outerShdw blurRad="38100" dist="38100" dir="2700000" algn="tl">
              <a:srgbClr val="000000">
                <a:alpha val="43137"/>
              </a:srgbClr>
            </a:outerShdw>
          </a:effectLst>
          <a:latin typeface="+mn-lt"/>
          <a:ea typeface="ＭＳ Ｐゴシック" charset="0"/>
          <a:cs typeface="+mn-cs"/>
        </a:defRPr>
      </a:lvl1pPr>
      <a:lvl2pPr marL="742950" indent="-285750" algn="l" rtl="0" eaLnBrk="0" fontAlgn="base" hangingPunct="0">
        <a:spcBef>
          <a:spcPct val="20000"/>
        </a:spcBef>
        <a:spcAft>
          <a:spcPct val="0"/>
        </a:spcAft>
        <a:buChar char="–"/>
        <a:defRPr sz="2800" b="1">
          <a:solidFill>
            <a:srgbClr val="FFFFFF"/>
          </a:solidFill>
          <a:effectLst>
            <a:outerShdw blurRad="38100" dist="38100" dir="2700000" algn="tl">
              <a:srgbClr val="000000">
                <a:alpha val="43137"/>
              </a:srgbClr>
            </a:outerShdw>
          </a:effectLst>
          <a:latin typeface="+mn-lt"/>
          <a:ea typeface="+mn-ea"/>
          <a:cs typeface="+mn-cs"/>
        </a:defRPr>
      </a:lvl2pPr>
      <a:lvl3pPr marL="1143000" indent="-228600" algn="l" rtl="0" eaLnBrk="0" fontAlgn="base" hangingPunct="0">
        <a:spcBef>
          <a:spcPct val="20000"/>
        </a:spcBef>
        <a:spcAft>
          <a:spcPct val="0"/>
        </a:spcAft>
        <a:buChar char="•"/>
        <a:defRPr sz="2400" b="1">
          <a:solidFill>
            <a:srgbClr val="FFFFFF"/>
          </a:solidFill>
          <a:effectLst>
            <a:outerShdw blurRad="38100" dist="38100" dir="2700000" algn="tl">
              <a:srgbClr val="000000">
                <a:alpha val="43137"/>
              </a:srgbClr>
            </a:outerShdw>
          </a:effectLst>
          <a:latin typeface="+mn-lt"/>
          <a:ea typeface="+mn-ea"/>
          <a:cs typeface="+mn-cs"/>
        </a:defRPr>
      </a:lvl3pPr>
      <a:lvl4pPr marL="1600200" indent="-228600" algn="l" rtl="0" eaLnBrk="0" fontAlgn="base" hangingPunct="0">
        <a:spcBef>
          <a:spcPct val="20000"/>
        </a:spcBef>
        <a:spcAft>
          <a:spcPct val="0"/>
        </a:spcAft>
        <a:buChar char="–"/>
        <a:defRPr sz="2000" b="1">
          <a:solidFill>
            <a:srgbClr val="FFFFFF"/>
          </a:solidFill>
          <a:effectLst>
            <a:outerShdw blurRad="38100" dist="38100" dir="2700000" algn="tl">
              <a:srgbClr val="000000">
                <a:alpha val="43137"/>
              </a:srgbClr>
            </a:outerShdw>
          </a:effectLst>
          <a:latin typeface="+mn-lt"/>
          <a:ea typeface="+mn-ea"/>
          <a:cs typeface="+mn-cs"/>
        </a:defRPr>
      </a:lvl4pPr>
      <a:lvl5pPr marL="2057400" indent="-228600" algn="l" rtl="0" eaLnBrk="0" fontAlgn="base" hangingPunct="0">
        <a:spcBef>
          <a:spcPct val="20000"/>
        </a:spcBef>
        <a:spcAft>
          <a:spcPct val="0"/>
        </a:spcAft>
        <a:buChar char="»"/>
        <a:defRPr sz="2000" b="1">
          <a:solidFill>
            <a:srgbClr val="FFFFFF"/>
          </a:solidFill>
          <a:effectLst>
            <a:outerShdw blurRad="38100" dist="38100" dir="2700000" algn="tl">
              <a:srgbClr val="000000">
                <a:alpha val="43137"/>
              </a:srgbClr>
            </a:outerShdw>
          </a:effectLst>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2.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57647"/>
                <a:invGamma/>
              </a:schemeClr>
            </a:gs>
            <a:gs pos="100000">
              <a:schemeClr val="bg1"/>
            </a:gs>
          </a:gsLst>
          <a:lin ang="2700000" scaled="1"/>
        </a:gradFill>
        <a:effectLst/>
      </p:bgPr>
    </p:bg>
    <p:spTree>
      <p:nvGrpSpPr>
        <p:cNvPr id="1" name=""/>
        <p:cNvGrpSpPr/>
        <p:nvPr/>
      </p:nvGrpSpPr>
      <p:grpSpPr>
        <a:xfrm>
          <a:off x="0" y="0"/>
          <a:ext cx="0" cy="0"/>
          <a:chOff x="0" y="0"/>
          <a:chExt cx="0" cy="0"/>
        </a:xfrm>
      </p:grpSpPr>
      <p:grpSp>
        <p:nvGrpSpPr>
          <p:cNvPr id="171010" name="Group 2"/>
          <p:cNvGrpSpPr>
            <a:grpSpLocks/>
          </p:cNvGrpSpPr>
          <p:nvPr/>
        </p:nvGrpSpPr>
        <p:grpSpPr bwMode="auto">
          <a:xfrm>
            <a:off x="0" y="0"/>
            <a:ext cx="9144000" cy="6856413"/>
            <a:chOff x="0" y="0"/>
            <a:chExt cx="5760" cy="4319"/>
          </a:xfrm>
        </p:grpSpPr>
        <p:sp>
          <p:nvSpPr>
            <p:cNvPr id="4099" name="Freeform 3"/>
            <p:cNvSpPr>
              <a:spLocks/>
            </p:cNvSpPr>
            <p:nvPr/>
          </p:nvSpPr>
          <p:spPr bwMode="hidden">
            <a:xfrm>
              <a:off x="0" y="12"/>
              <a:ext cx="5758" cy="3273"/>
            </a:xfrm>
            <a:custGeom>
              <a:avLst/>
              <a:gdLst/>
              <a:ahLst/>
              <a:cxnLst>
                <a:cxn ang="0">
                  <a:pos x="3193" y="1816"/>
                </a:cxn>
                <a:cxn ang="0">
                  <a:pos x="0" y="0"/>
                </a:cxn>
                <a:cxn ang="0">
                  <a:pos x="0" y="522"/>
                </a:cxn>
                <a:cxn ang="0">
                  <a:pos x="3037" y="1978"/>
                </a:cxn>
                <a:cxn ang="0">
                  <a:pos x="5740" y="3273"/>
                </a:cxn>
                <a:cxn ang="0">
                  <a:pos x="5740" y="3267"/>
                </a:cxn>
                <a:cxn ang="0">
                  <a:pos x="3193" y="1816"/>
                </a:cxn>
                <a:cxn ang="0">
                  <a:pos x="3193" y="1816"/>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w="9525">
              <a:noFill/>
              <a:round/>
              <a:headEnd/>
              <a:tailEnd/>
            </a:ln>
          </p:spPr>
          <p:txBody>
            <a:bodyPr/>
            <a:lstStyle/>
            <a:p>
              <a:pPr>
                <a:defRPr/>
              </a:pPr>
              <a:endParaRPr lang="en-US" sz="1800">
                <a:solidFill>
                  <a:srgbClr val="FFFFFF"/>
                </a:solidFill>
                <a:latin typeface="Arial" pitchFamily="22" charset="0"/>
              </a:endParaRPr>
            </a:p>
          </p:txBody>
        </p:sp>
        <p:sp>
          <p:nvSpPr>
            <p:cNvPr id="4100" name="Freeform 4"/>
            <p:cNvSpPr>
              <a:spLocks/>
            </p:cNvSpPr>
            <p:nvPr/>
          </p:nvSpPr>
          <p:spPr bwMode="hidden">
            <a:xfrm>
              <a:off x="149" y="0"/>
              <a:ext cx="5609" cy="3243"/>
            </a:xfrm>
            <a:custGeom>
              <a:avLst/>
              <a:gdLst/>
              <a:ahLst/>
              <a:cxnLst>
                <a:cxn ang="0">
                  <a:pos x="3163" y="1714"/>
                </a:cxn>
                <a:cxn ang="0">
                  <a:pos x="431" y="0"/>
                </a:cxn>
                <a:cxn ang="0">
                  <a:pos x="0" y="0"/>
                </a:cxn>
                <a:cxn ang="0">
                  <a:pos x="3086" y="1786"/>
                </a:cxn>
                <a:cxn ang="0">
                  <a:pos x="5591" y="3243"/>
                </a:cxn>
                <a:cxn ang="0">
                  <a:pos x="5591" y="3237"/>
                </a:cxn>
                <a:cxn ang="0">
                  <a:pos x="3163" y="1714"/>
                </a:cxn>
                <a:cxn ang="0">
                  <a:pos x="3163" y="1714"/>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a:defRPr/>
              </a:pPr>
              <a:endParaRPr lang="en-US" sz="1800">
                <a:solidFill>
                  <a:srgbClr val="FFFFFF"/>
                </a:solidFill>
                <a:latin typeface="Arial" pitchFamily="22" charset="0"/>
              </a:endParaRPr>
            </a:p>
          </p:txBody>
        </p:sp>
        <p:sp>
          <p:nvSpPr>
            <p:cNvPr id="4101" name="Freeform 5"/>
            <p:cNvSpPr>
              <a:spLocks/>
            </p:cNvSpPr>
            <p:nvPr/>
          </p:nvSpPr>
          <p:spPr bwMode="hidden">
            <a:xfrm>
              <a:off x="0" y="3433"/>
              <a:ext cx="4038" cy="191"/>
            </a:xfrm>
            <a:custGeom>
              <a:avLst/>
              <a:gdLst/>
              <a:ahLst/>
              <a:cxnLst>
                <a:cxn ang="0">
                  <a:pos x="0" y="156"/>
                </a:cxn>
                <a:cxn ang="0">
                  <a:pos x="4042" y="192"/>
                </a:cxn>
                <a:cxn ang="0">
                  <a:pos x="4042" y="144"/>
                </a:cxn>
                <a:cxn ang="0">
                  <a:pos x="0" y="0"/>
                </a:cxn>
                <a:cxn ang="0">
                  <a:pos x="0" y="156"/>
                </a:cxn>
                <a:cxn ang="0">
                  <a:pos x="0" y="156"/>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w="9525">
              <a:noFill/>
              <a:round/>
              <a:headEnd/>
              <a:tailEnd/>
            </a:ln>
          </p:spPr>
          <p:txBody>
            <a:bodyPr/>
            <a:lstStyle/>
            <a:p>
              <a:pPr>
                <a:defRPr/>
              </a:pPr>
              <a:endParaRPr lang="en-US" sz="1800">
                <a:solidFill>
                  <a:srgbClr val="FFFFFF"/>
                </a:solidFill>
                <a:latin typeface="Arial" pitchFamily="22" charset="0"/>
              </a:endParaRPr>
            </a:p>
          </p:txBody>
        </p:sp>
        <p:sp>
          <p:nvSpPr>
            <p:cNvPr id="171019" name="Freeform 6"/>
            <p:cNvSpPr>
              <a:spLocks/>
            </p:cNvSpPr>
            <p:nvPr/>
          </p:nvSpPr>
          <p:spPr bwMode="hidden">
            <a:xfrm>
              <a:off x="4038" y="3577"/>
              <a:ext cx="1720" cy="65"/>
            </a:xfrm>
            <a:custGeom>
              <a:avLst/>
              <a:gdLst>
                <a:gd name="T0" fmla="*/ 1686 w 1722"/>
                <a:gd name="T1" fmla="*/ 48 h 66"/>
                <a:gd name="T2" fmla="*/ 1686 w 1722"/>
                <a:gd name="T3" fmla="*/ 42 h 66"/>
                <a:gd name="T4" fmla="*/ 0 w 1722"/>
                <a:gd name="T5" fmla="*/ 0 h 66"/>
                <a:gd name="T6" fmla="*/ 0 w 1722"/>
                <a:gd name="T7" fmla="*/ 33 h 66"/>
                <a:gd name="T8" fmla="*/ 1686 w 1722"/>
                <a:gd name="T9" fmla="*/ 48 h 66"/>
                <a:gd name="T10" fmla="*/ 1686 w 1722"/>
                <a:gd name="T11" fmla="*/ 48 h 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22" h="66">
                  <a:moveTo>
                    <a:pt x="1722" y="66"/>
                  </a:moveTo>
                  <a:lnTo>
                    <a:pt x="1722" y="60"/>
                  </a:lnTo>
                  <a:lnTo>
                    <a:pt x="0" y="0"/>
                  </a:lnTo>
                  <a:lnTo>
                    <a:pt x="0" y="48"/>
                  </a:lnTo>
                  <a:lnTo>
                    <a:pt x="1722" y="66"/>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4103" name="Freeform 7"/>
            <p:cNvSpPr>
              <a:spLocks/>
            </p:cNvSpPr>
            <p:nvPr/>
          </p:nvSpPr>
          <p:spPr bwMode="hidden">
            <a:xfrm>
              <a:off x="0" y="3726"/>
              <a:ext cx="4784" cy="329"/>
            </a:xfrm>
            <a:custGeom>
              <a:avLst/>
              <a:gdLst/>
              <a:ahLst/>
              <a:cxnLst>
                <a:cxn ang="0">
                  <a:pos x="0" y="329"/>
                </a:cxn>
                <a:cxn ang="0">
                  <a:pos x="4789" y="77"/>
                </a:cxn>
                <a:cxn ang="0">
                  <a:pos x="4789" y="0"/>
                </a:cxn>
                <a:cxn ang="0">
                  <a:pos x="0" y="107"/>
                </a:cxn>
                <a:cxn ang="0">
                  <a:pos x="0" y="329"/>
                </a:cxn>
                <a:cxn ang="0">
                  <a:pos x="0" y="329"/>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w="9525" cap="flat" cmpd="sng">
              <a:noFill/>
              <a:prstDash val="solid"/>
              <a:round/>
              <a:headEnd type="none" w="med" len="med"/>
              <a:tailEnd type="none" w="med" len="med"/>
            </a:ln>
            <a:effectLst/>
          </p:spPr>
          <p:txBody>
            <a:bodyPr/>
            <a:lstStyle/>
            <a:p>
              <a:pPr>
                <a:defRPr/>
              </a:pPr>
              <a:endParaRPr lang="en-US" sz="1800">
                <a:solidFill>
                  <a:srgbClr val="FFFFFF"/>
                </a:solidFill>
                <a:latin typeface="Arial" pitchFamily="22" charset="0"/>
              </a:endParaRPr>
            </a:p>
          </p:txBody>
        </p:sp>
        <p:sp>
          <p:nvSpPr>
            <p:cNvPr id="171021" name="Freeform 8"/>
            <p:cNvSpPr>
              <a:spLocks/>
            </p:cNvSpPr>
            <p:nvPr/>
          </p:nvSpPr>
          <p:spPr bwMode="hidden">
            <a:xfrm>
              <a:off x="4784" y="3702"/>
              <a:ext cx="974" cy="101"/>
            </a:xfrm>
            <a:custGeom>
              <a:avLst/>
              <a:gdLst>
                <a:gd name="T0" fmla="*/ 957 w 975"/>
                <a:gd name="T1" fmla="*/ 48 h 101"/>
                <a:gd name="T2" fmla="*/ 957 w 975"/>
                <a:gd name="T3" fmla="*/ 0 h 101"/>
                <a:gd name="T4" fmla="*/ 0 w 975"/>
                <a:gd name="T5" fmla="*/ 24 h 101"/>
                <a:gd name="T6" fmla="*/ 0 w 975"/>
                <a:gd name="T7" fmla="*/ 101 h 101"/>
                <a:gd name="T8" fmla="*/ 957 w 975"/>
                <a:gd name="T9" fmla="*/ 48 h 101"/>
                <a:gd name="T10" fmla="*/ 957 w 975"/>
                <a:gd name="T11" fmla="*/ 48 h 10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75" h="101">
                  <a:moveTo>
                    <a:pt x="975" y="48"/>
                  </a:moveTo>
                  <a:lnTo>
                    <a:pt x="975" y="0"/>
                  </a:lnTo>
                  <a:lnTo>
                    <a:pt x="0" y="24"/>
                  </a:lnTo>
                  <a:lnTo>
                    <a:pt x="0" y="101"/>
                  </a:lnTo>
                  <a:lnTo>
                    <a:pt x="975" y="48"/>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71022" name="Freeform 9"/>
            <p:cNvSpPr>
              <a:spLocks/>
            </p:cNvSpPr>
            <p:nvPr/>
          </p:nvSpPr>
          <p:spPr bwMode="hidden">
            <a:xfrm>
              <a:off x="3619" y="3815"/>
              <a:ext cx="2139" cy="198"/>
            </a:xfrm>
            <a:custGeom>
              <a:avLst/>
              <a:gdLst>
                <a:gd name="T0" fmla="*/ 2105 w 2141"/>
                <a:gd name="T1" fmla="*/ 0 h 198"/>
                <a:gd name="T2" fmla="*/ 0 w 2141"/>
                <a:gd name="T3" fmla="*/ 156 h 198"/>
                <a:gd name="T4" fmla="*/ 0 w 2141"/>
                <a:gd name="T5" fmla="*/ 198 h 198"/>
                <a:gd name="T6" fmla="*/ 2105 w 2141"/>
                <a:gd name="T7" fmla="*/ 0 h 198"/>
                <a:gd name="T8" fmla="*/ 2105 w 2141"/>
                <a:gd name="T9" fmla="*/ 0 h 1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41" h="198">
                  <a:moveTo>
                    <a:pt x="2141" y="0"/>
                  </a:moveTo>
                  <a:lnTo>
                    <a:pt x="0" y="156"/>
                  </a:lnTo>
                  <a:lnTo>
                    <a:pt x="0" y="198"/>
                  </a:lnTo>
                  <a:lnTo>
                    <a:pt x="2141" y="0"/>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4106" name="Freeform 10"/>
            <p:cNvSpPr>
              <a:spLocks/>
            </p:cNvSpPr>
            <p:nvPr/>
          </p:nvSpPr>
          <p:spPr bwMode="hidden">
            <a:xfrm>
              <a:off x="0" y="3971"/>
              <a:ext cx="3619" cy="348"/>
            </a:xfrm>
            <a:custGeom>
              <a:avLst/>
              <a:gdLst/>
              <a:ahLst/>
              <a:cxnLst>
                <a:cxn ang="0">
                  <a:pos x="0" y="348"/>
                </a:cxn>
                <a:cxn ang="0">
                  <a:pos x="311" y="348"/>
                </a:cxn>
                <a:cxn ang="0">
                  <a:pos x="3623" y="42"/>
                </a:cxn>
                <a:cxn ang="0">
                  <a:pos x="3623" y="0"/>
                </a:cxn>
                <a:cxn ang="0">
                  <a:pos x="0" y="264"/>
                </a:cxn>
                <a:cxn ang="0">
                  <a:pos x="0" y="348"/>
                </a:cxn>
                <a:cxn ang="0">
                  <a:pos x="0" y="348"/>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a:defRPr/>
              </a:pPr>
              <a:endParaRPr lang="en-US" sz="1800">
                <a:solidFill>
                  <a:srgbClr val="FFFFFF"/>
                </a:solidFill>
                <a:latin typeface="Arial" pitchFamily="22" charset="0"/>
              </a:endParaRPr>
            </a:p>
          </p:txBody>
        </p:sp>
        <p:sp>
          <p:nvSpPr>
            <p:cNvPr id="171024" name="Freeform 11"/>
            <p:cNvSpPr>
              <a:spLocks/>
            </p:cNvSpPr>
            <p:nvPr/>
          </p:nvSpPr>
          <p:spPr bwMode="hidden">
            <a:xfrm>
              <a:off x="2097" y="4043"/>
              <a:ext cx="2514" cy="276"/>
            </a:xfrm>
            <a:custGeom>
              <a:avLst/>
              <a:gdLst>
                <a:gd name="T0" fmla="*/ 2128 w 2517"/>
                <a:gd name="T1" fmla="*/ 276 h 276"/>
                <a:gd name="T2" fmla="*/ 2463 w 2517"/>
                <a:gd name="T3" fmla="*/ 204 h 276"/>
                <a:gd name="T4" fmla="*/ 2206 w 2517"/>
                <a:gd name="T5" fmla="*/ 0 h 276"/>
                <a:gd name="T6" fmla="*/ 0 w 2517"/>
                <a:gd name="T7" fmla="*/ 276 h 276"/>
                <a:gd name="T8" fmla="*/ 2128 w 2517"/>
                <a:gd name="T9" fmla="*/ 276 h 276"/>
                <a:gd name="T10" fmla="*/ 2128 w 2517"/>
                <a:gd name="T11" fmla="*/ 276 h 27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7" h="276">
                  <a:moveTo>
                    <a:pt x="2182" y="276"/>
                  </a:moveTo>
                  <a:lnTo>
                    <a:pt x="2517" y="204"/>
                  </a:lnTo>
                  <a:lnTo>
                    <a:pt x="2260" y="0"/>
                  </a:lnTo>
                  <a:lnTo>
                    <a:pt x="0" y="276"/>
                  </a:lnTo>
                  <a:lnTo>
                    <a:pt x="2182" y="276"/>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4108" name="Freeform 12"/>
            <p:cNvSpPr>
              <a:spLocks/>
            </p:cNvSpPr>
            <p:nvPr/>
          </p:nvSpPr>
          <p:spPr bwMode="hidden">
            <a:xfrm>
              <a:off x="4354" y="3869"/>
              <a:ext cx="1404" cy="378"/>
            </a:xfrm>
            <a:custGeom>
              <a:avLst/>
              <a:gdLst/>
              <a:ahLst/>
              <a:cxnLst>
                <a:cxn ang="0">
                  <a:pos x="1405" y="126"/>
                </a:cxn>
                <a:cxn ang="0">
                  <a:pos x="1405" y="0"/>
                </a:cxn>
                <a:cxn ang="0">
                  <a:pos x="0" y="174"/>
                </a:cxn>
                <a:cxn ang="0">
                  <a:pos x="257" y="378"/>
                </a:cxn>
                <a:cxn ang="0">
                  <a:pos x="1405" y="126"/>
                </a:cxn>
                <a:cxn ang="0">
                  <a:pos x="1405" y="126"/>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w="9525">
              <a:noFill/>
              <a:round/>
              <a:headEnd/>
              <a:tailEnd/>
            </a:ln>
          </p:spPr>
          <p:txBody>
            <a:bodyPr/>
            <a:lstStyle/>
            <a:p>
              <a:pPr>
                <a:defRPr/>
              </a:pPr>
              <a:endParaRPr lang="en-US" sz="1800">
                <a:solidFill>
                  <a:srgbClr val="FFFFFF"/>
                </a:solidFill>
                <a:latin typeface="Arial" pitchFamily="22" charset="0"/>
              </a:endParaRPr>
            </a:p>
          </p:txBody>
        </p:sp>
        <p:sp>
          <p:nvSpPr>
            <p:cNvPr id="171026" name="Freeform 13"/>
            <p:cNvSpPr>
              <a:spLocks/>
            </p:cNvSpPr>
            <p:nvPr/>
          </p:nvSpPr>
          <p:spPr bwMode="hidden">
            <a:xfrm>
              <a:off x="5030" y="3151"/>
              <a:ext cx="728" cy="240"/>
            </a:xfrm>
            <a:custGeom>
              <a:avLst/>
              <a:gdLst>
                <a:gd name="T0" fmla="*/ 711 w 729"/>
                <a:gd name="T1" fmla="*/ 240 h 240"/>
                <a:gd name="T2" fmla="*/ 0 w 729"/>
                <a:gd name="T3" fmla="*/ 0 h 240"/>
                <a:gd name="T4" fmla="*/ 0 w 729"/>
                <a:gd name="T5" fmla="*/ 6 h 240"/>
                <a:gd name="T6" fmla="*/ 711 w 729"/>
                <a:gd name="T7" fmla="*/ 240 h 240"/>
                <a:gd name="T8" fmla="*/ 711 w 729"/>
                <a:gd name="T9" fmla="*/ 240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9" h="240">
                  <a:moveTo>
                    <a:pt x="729" y="240"/>
                  </a:moveTo>
                  <a:lnTo>
                    <a:pt x="0" y="0"/>
                  </a:lnTo>
                  <a:lnTo>
                    <a:pt x="0" y="6"/>
                  </a:lnTo>
                  <a:lnTo>
                    <a:pt x="729" y="240"/>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4110" name="Freeform 14"/>
            <p:cNvSpPr>
              <a:spLocks/>
            </p:cNvSpPr>
            <p:nvPr/>
          </p:nvSpPr>
          <p:spPr bwMode="hidden">
            <a:xfrm>
              <a:off x="0" y="1486"/>
              <a:ext cx="5030" cy="1671"/>
            </a:xfrm>
            <a:custGeom>
              <a:avLst/>
              <a:gdLst/>
              <a:ahLst/>
              <a:cxnLst>
                <a:cxn ang="0">
                  <a:pos x="0" y="72"/>
                </a:cxn>
                <a:cxn ang="0">
                  <a:pos x="5035" y="1672"/>
                </a:cxn>
                <a:cxn ang="0">
                  <a:pos x="5035" y="1666"/>
                </a:cxn>
                <a:cxn ang="0">
                  <a:pos x="0" y="0"/>
                </a:cxn>
                <a:cxn ang="0">
                  <a:pos x="0" y="72"/>
                </a:cxn>
                <a:cxn ang="0">
                  <a:pos x="0" y="72"/>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w="9525">
              <a:noFill/>
              <a:round/>
              <a:headEnd/>
              <a:tailEnd/>
            </a:ln>
          </p:spPr>
          <p:txBody>
            <a:bodyPr/>
            <a:lstStyle/>
            <a:p>
              <a:pPr>
                <a:defRPr/>
              </a:pPr>
              <a:endParaRPr lang="en-US" sz="1800">
                <a:solidFill>
                  <a:srgbClr val="FFFFFF"/>
                </a:solidFill>
                <a:latin typeface="Arial" pitchFamily="22" charset="0"/>
              </a:endParaRPr>
            </a:p>
          </p:txBody>
        </p:sp>
        <p:sp>
          <p:nvSpPr>
            <p:cNvPr id="171028" name="Freeform 15"/>
            <p:cNvSpPr>
              <a:spLocks/>
            </p:cNvSpPr>
            <p:nvPr/>
          </p:nvSpPr>
          <p:spPr bwMode="hidden">
            <a:xfrm>
              <a:off x="5030" y="3049"/>
              <a:ext cx="728" cy="318"/>
            </a:xfrm>
            <a:custGeom>
              <a:avLst/>
              <a:gdLst>
                <a:gd name="T0" fmla="*/ 711 w 729"/>
                <a:gd name="T1" fmla="*/ 318 h 318"/>
                <a:gd name="T2" fmla="*/ 711 w 729"/>
                <a:gd name="T3" fmla="*/ 312 h 318"/>
                <a:gd name="T4" fmla="*/ 0 w 729"/>
                <a:gd name="T5" fmla="*/ 0 h 318"/>
                <a:gd name="T6" fmla="*/ 0 w 729"/>
                <a:gd name="T7" fmla="*/ 54 h 318"/>
                <a:gd name="T8" fmla="*/ 711 w 729"/>
                <a:gd name="T9" fmla="*/ 318 h 318"/>
                <a:gd name="T10" fmla="*/ 711 w 729"/>
                <a:gd name="T11" fmla="*/ 318 h 3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29" h="318">
                  <a:moveTo>
                    <a:pt x="729" y="318"/>
                  </a:moveTo>
                  <a:lnTo>
                    <a:pt x="729" y="312"/>
                  </a:lnTo>
                  <a:lnTo>
                    <a:pt x="0" y="0"/>
                  </a:lnTo>
                  <a:lnTo>
                    <a:pt x="0" y="54"/>
                  </a:lnTo>
                  <a:lnTo>
                    <a:pt x="729" y="318"/>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4112" name="Freeform 16"/>
            <p:cNvSpPr>
              <a:spLocks/>
            </p:cNvSpPr>
            <p:nvPr/>
          </p:nvSpPr>
          <p:spPr bwMode="hidden">
            <a:xfrm>
              <a:off x="0" y="916"/>
              <a:ext cx="5030" cy="2187"/>
            </a:xfrm>
            <a:custGeom>
              <a:avLst/>
              <a:gdLst/>
              <a:ahLst/>
              <a:cxnLst>
                <a:cxn ang="0">
                  <a:pos x="0" y="396"/>
                </a:cxn>
                <a:cxn ang="0">
                  <a:pos x="5035" y="2188"/>
                </a:cxn>
                <a:cxn ang="0">
                  <a:pos x="5035" y="2134"/>
                </a:cxn>
                <a:cxn ang="0">
                  <a:pos x="0" y="0"/>
                </a:cxn>
                <a:cxn ang="0">
                  <a:pos x="0" y="396"/>
                </a:cxn>
                <a:cxn ang="0">
                  <a:pos x="0" y="396"/>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w="9525">
              <a:noFill/>
              <a:round/>
              <a:headEnd/>
              <a:tailEnd/>
            </a:ln>
          </p:spPr>
          <p:txBody>
            <a:bodyPr/>
            <a:lstStyle/>
            <a:p>
              <a:pPr>
                <a:defRPr/>
              </a:pPr>
              <a:endParaRPr lang="en-US" sz="1800">
                <a:solidFill>
                  <a:srgbClr val="FFFFFF"/>
                </a:solidFill>
                <a:latin typeface="Arial" pitchFamily="22" charset="0"/>
              </a:endParaRPr>
            </a:p>
          </p:txBody>
        </p:sp>
        <p:sp>
          <p:nvSpPr>
            <p:cNvPr id="4113" name="Freeform 17"/>
            <p:cNvSpPr>
              <a:spLocks/>
            </p:cNvSpPr>
            <p:nvPr/>
          </p:nvSpPr>
          <p:spPr bwMode="hidden">
            <a:xfrm>
              <a:off x="2294" y="0"/>
              <a:ext cx="3159" cy="2725"/>
            </a:xfrm>
            <a:custGeom>
              <a:avLst/>
              <a:gdLst/>
              <a:ahLst/>
              <a:cxnLst>
                <a:cxn ang="0">
                  <a:pos x="0" y="0"/>
                </a:cxn>
                <a:cxn ang="0">
                  <a:pos x="3145" y="2727"/>
                </a:cxn>
                <a:cxn ang="0">
                  <a:pos x="3163" y="2704"/>
                </a:cxn>
                <a:cxn ang="0">
                  <a:pos x="102" y="0"/>
                </a:cxn>
                <a:cxn ang="0">
                  <a:pos x="0" y="0"/>
                </a:cxn>
                <a:cxn ang="0">
                  <a:pos x="0" y="0"/>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w="9525">
              <a:noFill/>
              <a:round/>
              <a:headEnd/>
              <a:tailEnd/>
            </a:ln>
          </p:spPr>
          <p:txBody>
            <a:bodyPr/>
            <a:lstStyle/>
            <a:p>
              <a:pPr>
                <a:defRPr/>
              </a:pPr>
              <a:endParaRPr lang="en-US" sz="1800">
                <a:solidFill>
                  <a:srgbClr val="FFFFFF"/>
                </a:solidFill>
                <a:latin typeface="Arial" pitchFamily="22" charset="0"/>
              </a:endParaRPr>
            </a:p>
          </p:txBody>
        </p:sp>
        <p:sp>
          <p:nvSpPr>
            <p:cNvPr id="4114" name="Freeform 18"/>
            <p:cNvSpPr>
              <a:spLocks/>
            </p:cNvSpPr>
            <p:nvPr/>
          </p:nvSpPr>
          <p:spPr bwMode="hidden">
            <a:xfrm>
              <a:off x="5435" y="2702"/>
              <a:ext cx="323" cy="299"/>
            </a:xfrm>
            <a:custGeom>
              <a:avLst/>
              <a:gdLst/>
              <a:ahLst/>
              <a:cxnLst>
                <a:cxn ang="0">
                  <a:pos x="323" y="299"/>
                </a:cxn>
                <a:cxn ang="0">
                  <a:pos x="323" y="263"/>
                </a:cxn>
                <a:cxn ang="0">
                  <a:pos x="18" y="0"/>
                </a:cxn>
                <a:cxn ang="0">
                  <a:pos x="0" y="23"/>
                </a:cxn>
                <a:cxn ang="0">
                  <a:pos x="323" y="299"/>
                </a:cxn>
                <a:cxn ang="0">
                  <a:pos x="323" y="299"/>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w="9525">
              <a:noFill/>
              <a:round/>
              <a:headEnd/>
              <a:tailEnd/>
            </a:ln>
          </p:spPr>
          <p:txBody>
            <a:bodyPr/>
            <a:lstStyle/>
            <a:p>
              <a:pPr>
                <a:defRPr/>
              </a:pPr>
              <a:endParaRPr lang="en-US" sz="1800">
                <a:solidFill>
                  <a:srgbClr val="FFFFFF"/>
                </a:solidFill>
                <a:latin typeface="Arial" pitchFamily="22" charset="0"/>
              </a:endParaRPr>
            </a:p>
          </p:txBody>
        </p:sp>
        <p:sp>
          <p:nvSpPr>
            <p:cNvPr id="171032" name="Freeform 19"/>
            <p:cNvSpPr>
              <a:spLocks/>
            </p:cNvSpPr>
            <p:nvPr/>
          </p:nvSpPr>
          <p:spPr bwMode="hidden">
            <a:xfrm>
              <a:off x="5477" y="2588"/>
              <a:ext cx="281" cy="335"/>
            </a:xfrm>
            <a:custGeom>
              <a:avLst/>
              <a:gdLst>
                <a:gd name="T0" fmla="*/ 281 w 281"/>
                <a:gd name="T1" fmla="*/ 335 h 335"/>
                <a:gd name="T2" fmla="*/ 281 w 281"/>
                <a:gd name="T3" fmla="*/ 173 h 335"/>
                <a:gd name="T4" fmla="*/ 96 w 281"/>
                <a:gd name="T5" fmla="*/ 0 h 335"/>
                <a:gd name="T6" fmla="*/ 0 w 281"/>
                <a:gd name="T7" fmla="*/ 90 h 335"/>
                <a:gd name="T8" fmla="*/ 281 w 281"/>
                <a:gd name="T9" fmla="*/ 335 h 335"/>
                <a:gd name="T10" fmla="*/ 281 w 281"/>
                <a:gd name="T11" fmla="*/ 335 h 3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1" h="335">
                  <a:moveTo>
                    <a:pt x="281" y="335"/>
                  </a:moveTo>
                  <a:lnTo>
                    <a:pt x="281" y="173"/>
                  </a:lnTo>
                  <a:lnTo>
                    <a:pt x="96" y="0"/>
                  </a:lnTo>
                  <a:lnTo>
                    <a:pt x="0" y="90"/>
                  </a:lnTo>
                  <a:lnTo>
                    <a:pt x="281" y="335"/>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4116" name="Freeform 20"/>
            <p:cNvSpPr>
              <a:spLocks/>
            </p:cNvSpPr>
            <p:nvPr/>
          </p:nvSpPr>
          <p:spPr bwMode="hidden">
            <a:xfrm>
              <a:off x="2454" y="0"/>
              <a:ext cx="3119" cy="2678"/>
            </a:xfrm>
            <a:custGeom>
              <a:avLst/>
              <a:gdLst/>
              <a:ahLst/>
              <a:cxnLst>
                <a:cxn ang="0">
                  <a:pos x="0" y="0"/>
                </a:cxn>
                <a:cxn ang="0">
                  <a:pos x="3026" y="2680"/>
                </a:cxn>
                <a:cxn ang="0">
                  <a:pos x="3122" y="2590"/>
                </a:cxn>
                <a:cxn ang="0">
                  <a:pos x="383" y="0"/>
                </a:cxn>
                <a:cxn ang="0">
                  <a:pos x="0" y="0"/>
                </a:cxn>
                <a:cxn ang="0">
                  <a:pos x="0" y="0"/>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w="9525">
              <a:noFill/>
              <a:round/>
              <a:headEnd/>
              <a:tailEnd/>
            </a:ln>
          </p:spPr>
          <p:txBody>
            <a:bodyPr/>
            <a:lstStyle/>
            <a:p>
              <a:pPr>
                <a:defRPr/>
              </a:pPr>
              <a:endParaRPr lang="en-US" sz="1800">
                <a:solidFill>
                  <a:srgbClr val="FFFFFF"/>
                </a:solidFill>
                <a:latin typeface="Arial" pitchFamily="22" charset="0"/>
              </a:endParaRPr>
            </a:p>
          </p:txBody>
        </p:sp>
        <p:sp>
          <p:nvSpPr>
            <p:cNvPr id="171034" name="Freeform 21"/>
            <p:cNvSpPr>
              <a:spLocks/>
            </p:cNvSpPr>
            <p:nvPr/>
          </p:nvSpPr>
          <p:spPr bwMode="hidden">
            <a:xfrm>
              <a:off x="5626" y="2534"/>
              <a:ext cx="132" cy="132"/>
            </a:xfrm>
            <a:custGeom>
              <a:avLst/>
              <a:gdLst>
                <a:gd name="T0" fmla="*/ 132 w 132"/>
                <a:gd name="T1" fmla="*/ 132 h 132"/>
                <a:gd name="T2" fmla="*/ 0 w 132"/>
                <a:gd name="T3" fmla="*/ 0 h 132"/>
                <a:gd name="T4" fmla="*/ 0 w 132"/>
                <a:gd name="T5" fmla="*/ 0 h 132"/>
                <a:gd name="T6" fmla="*/ 132 w 132"/>
                <a:gd name="T7" fmla="*/ 132 h 132"/>
                <a:gd name="T8" fmla="*/ 132 w 132"/>
                <a:gd name="T9" fmla="*/ 132 h 1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2" h="132">
                  <a:moveTo>
                    <a:pt x="132" y="132"/>
                  </a:moveTo>
                  <a:lnTo>
                    <a:pt x="0" y="0"/>
                  </a:lnTo>
                  <a:lnTo>
                    <a:pt x="132" y="132"/>
                  </a:lnTo>
                  <a:close/>
                </a:path>
              </a:pathLst>
            </a:custGeom>
            <a:solidFill>
              <a:srgbClr val="FF999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4118" name="Freeform 22"/>
            <p:cNvSpPr>
              <a:spLocks/>
            </p:cNvSpPr>
            <p:nvPr/>
          </p:nvSpPr>
          <p:spPr bwMode="hidden">
            <a:xfrm>
              <a:off x="3112" y="0"/>
              <a:ext cx="2514" cy="2534"/>
            </a:xfrm>
            <a:custGeom>
              <a:avLst/>
              <a:gdLst/>
              <a:ahLst/>
              <a:cxnLst>
                <a:cxn ang="0">
                  <a:pos x="0" y="0"/>
                </a:cxn>
                <a:cxn ang="0">
                  <a:pos x="2517" y="2536"/>
                </a:cxn>
                <a:cxn ang="0">
                  <a:pos x="2517" y="2536"/>
                </a:cxn>
                <a:cxn ang="0">
                  <a:pos x="66" y="0"/>
                </a:cxn>
                <a:cxn ang="0">
                  <a:pos x="0" y="0"/>
                </a:cxn>
                <a:cxn ang="0">
                  <a:pos x="0" y="0"/>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w="9525">
              <a:noFill/>
              <a:round/>
              <a:headEnd/>
              <a:tailEnd/>
            </a:ln>
          </p:spPr>
          <p:txBody>
            <a:bodyPr/>
            <a:lstStyle/>
            <a:p>
              <a:pPr>
                <a:defRPr/>
              </a:pPr>
              <a:endParaRPr lang="en-US" sz="1800">
                <a:solidFill>
                  <a:srgbClr val="FFFFFF"/>
                </a:solidFill>
                <a:latin typeface="Arial" pitchFamily="22" charset="0"/>
              </a:endParaRPr>
            </a:p>
          </p:txBody>
        </p:sp>
        <p:sp>
          <p:nvSpPr>
            <p:cNvPr id="4119" name="Freeform 23"/>
            <p:cNvSpPr>
              <a:spLocks/>
            </p:cNvSpPr>
            <p:nvPr/>
          </p:nvSpPr>
          <p:spPr bwMode="hidden">
            <a:xfrm>
              <a:off x="3488" y="0"/>
              <a:ext cx="2198" cy="2480"/>
            </a:xfrm>
            <a:custGeom>
              <a:avLst/>
              <a:gdLst/>
              <a:ahLst/>
              <a:cxnLst>
                <a:cxn ang="0">
                  <a:pos x="0" y="0"/>
                </a:cxn>
                <a:cxn ang="0">
                  <a:pos x="2188" y="2482"/>
                </a:cxn>
                <a:cxn ang="0">
                  <a:pos x="2200" y="2476"/>
                </a:cxn>
                <a:cxn ang="0">
                  <a:pos x="317" y="0"/>
                </a:cxn>
                <a:cxn ang="0">
                  <a:pos x="0" y="0"/>
                </a:cxn>
                <a:cxn ang="0">
                  <a:pos x="0" y="0"/>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w="9525" cap="flat" cmpd="sng">
              <a:noFill/>
              <a:prstDash val="solid"/>
              <a:round/>
              <a:headEnd type="none" w="med" len="med"/>
              <a:tailEnd type="none" w="med" len="med"/>
            </a:ln>
            <a:effectLst/>
          </p:spPr>
          <p:txBody>
            <a:bodyPr/>
            <a:lstStyle/>
            <a:p>
              <a:pPr>
                <a:defRPr/>
              </a:pPr>
              <a:endParaRPr lang="en-US" sz="1800">
                <a:solidFill>
                  <a:srgbClr val="FFFFFF"/>
                </a:solidFill>
                <a:latin typeface="Arial" pitchFamily="22" charset="0"/>
              </a:endParaRPr>
            </a:p>
          </p:txBody>
        </p:sp>
        <p:sp>
          <p:nvSpPr>
            <p:cNvPr id="4120" name="Freeform 24"/>
            <p:cNvSpPr>
              <a:spLocks/>
            </p:cNvSpPr>
            <p:nvPr/>
          </p:nvSpPr>
          <p:spPr bwMode="hidden">
            <a:xfrm>
              <a:off x="5674" y="2474"/>
              <a:ext cx="84" cy="96"/>
            </a:xfrm>
            <a:custGeom>
              <a:avLst/>
              <a:gdLst/>
              <a:ahLst/>
              <a:cxnLst>
                <a:cxn ang="0">
                  <a:pos x="84" y="96"/>
                </a:cxn>
                <a:cxn ang="0">
                  <a:pos x="84" y="90"/>
                </a:cxn>
                <a:cxn ang="0">
                  <a:pos x="12" y="0"/>
                </a:cxn>
                <a:cxn ang="0">
                  <a:pos x="0" y="6"/>
                </a:cxn>
                <a:cxn ang="0">
                  <a:pos x="84" y="96"/>
                </a:cxn>
                <a:cxn ang="0">
                  <a:pos x="84" y="96"/>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w="9525">
              <a:noFill/>
              <a:round/>
              <a:headEnd/>
              <a:tailEnd/>
            </a:ln>
          </p:spPr>
          <p:txBody>
            <a:bodyPr/>
            <a:lstStyle/>
            <a:p>
              <a:pPr>
                <a:defRPr/>
              </a:pPr>
              <a:endParaRPr lang="en-US" sz="1800">
                <a:solidFill>
                  <a:srgbClr val="FFFFFF"/>
                </a:solidFill>
                <a:latin typeface="Arial" pitchFamily="22" charset="0"/>
              </a:endParaRPr>
            </a:p>
          </p:txBody>
        </p:sp>
        <p:sp>
          <p:nvSpPr>
            <p:cNvPr id="171038" name="Freeform 25"/>
            <p:cNvSpPr>
              <a:spLocks/>
            </p:cNvSpPr>
            <p:nvPr/>
          </p:nvSpPr>
          <p:spPr bwMode="hidden">
            <a:xfrm>
              <a:off x="5603" y="850"/>
              <a:ext cx="155" cy="516"/>
            </a:xfrm>
            <a:custGeom>
              <a:avLst/>
              <a:gdLst>
                <a:gd name="T0" fmla="*/ 155 w 155"/>
                <a:gd name="T1" fmla="*/ 516 h 516"/>
                <a:gd name="T2" fmla="*/ 155 w 155"/>
                <a:gd name="T3" fmla="*/ 204 h 516"/>
                <a:gd name="T4" fmla="*/ 77 w 155"/>
                <a:gd name="T5" fmla="*/ 0 h 516"/>
                <a:gd name="T6" fmla="*/ 0 w 155"/>
                <a:gd name="T7" fmla="*/ 192 h 516"/>
                <a:gd name="T8" fmla="*/ 155 w 155"/>
                <a:gd name="T9" fmla="*/ 516 h 516"/>
                <a:gd name="T10" fmla="*/ 155 w 155"/>
                <a:gd name="T11" fmla="*/ 516 h 5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5" h="516">
                  <a:moveTo>
                    <a:pt x="155" y="516"/>
                  </a:moveTo>
                  <a:lnTo>
                    <a:pt x="155" y="204"/>
                  </a:lnTo>
                  <a:lnTo>
                    <a:pt x="77" y="0"/>
                  </a:lnTo>
                  <a:lnTo>
                    <a:pt x="0" y="192"/>
                  </a:lnTo>
                  <a:lnTo>
                    <a:pt x="155" y="516"/>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4122" name="Freeform 26"/>
            <p:cNvSpPr>
              <a:spLocks/>
            </p:cNvSpPr>
            <p:nvPr/>
          </p:nvSpPr>
          <p:spPr bwMode="hidden">
            <a:xfrm>
              <a:off x="5107" y="0"/>
              <a:ext cx="573" cy="1042"/>
            </a:xfrm>
            <a:custGeom>
              <a:avLst/>
              <a:gdLst/>
              <a:ahLst/>
              <a:cxnLst>
                <a:cxn ang="0">
                  <a:pos x="0" y="0"/>
                </a:cxn>
                <a:cxn ang="0">
                  <a:pos x="497" y="1043"/>
                </a:cxn>
                <a:cxn ang="0">
                  <a:pos x="574" y="851"/>
                </a:cxn>
                <a:cxn ang="0">
                  <a:pos x="251" y="0"/>
                </a:cxn>
                <a:cxn ang="0">
                  <a:pos x="0" y="0"/>
                </a:cxn>
                <a:cxn ang="0">
                  <a:pos x="0" y="0"/>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w="9525">
              <a:noFill/>
              <a:round/>
              <a:headEnd/>
              <a:tailEnd/>
            </a:ln>
          </p:spPr>
          <p:txBody>
            <a:bodyPr/>
            <a:lstStyle/>
            <a:p>
              <a:pPr>
                <a:defRPr/>
              </a:pPr>
              <a:endParaRPr lang="en-US" sz="1800">
                <a:solidFill>
                  <a:srgbClr val="FFFFFF"/>
                </a:solidFill>
                <a:latin typeface="Arial" pitchFamily="22" charset="0"/>
              </a:endParaRPr>
            </a:p>
          </p:txBody>
        </p:sp>
        <p:sp>
          <p:nvSpPr>
            <p:cNvPr id="4123" name="Freeform 27"/>
            <p:cNvSpPr>
              <a:spLocks/>
            </p:cNvSpPr>
            <p:nvPr/>
          </p:nvSpPr>
          <p:spPr bwMode="hidden">
            <a:xfrm>
              <a:off x="5411" y="0"/>
              <a:ext cx="341" cy="796"/>
            </a:xfrm>
            <a:custGeom>
              <a:avLst/>
              <a:gdLst/>
              <a:ahLst/>
              <a:cxnLst>
                <a:cxn ang="0">
                  <a:pos x="144" y="0"/>
                </a:cxn>
                <a:cxn ang="0">
                  <a:pos x="0" y="0"/>
                </a:cxn>
                <a:cxn ang="0">
                  <a:pos x="287" y="797"/>
                </a:cxn>
                <a:cxn ang="0">
                  <a:pos x="341" y="653"/>
                </a:cxn>
                <a:cxn ang="0">
                  <a:pos x="144" y="0"/>
                </a:cxn>
                <a:cxn ang="0">
                  <a:pos x="144" y="0"/>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w="9525">
              <a:noFill/>
              <a:round/>
              <a:headEnd/>
              <a:tailEnd/>
            </a:ln>
          </p:spPr>
          <p:txBody>
            <a:bodyPr/>
            <a:lstStyle/>
            <a:p>
              <a:pPr>
                <a:defRPr/>
              </a:pPr>
              <a:endParaRPr lang="en-US" sz="1800">
                <a:solidFill>
                  <a:srgbClr val="FFFFFF"/>
                </a:solidFill>
                <a:latin typeface="Arial" pitchFamily="22" charset="0"/>
              </a:endParaRPr>
            </a:p>
          </p:txBody>
        </p:sp>
        <p:sp>
          <p:nvSpPr>
            <p:cNvPr id="171041" name="Freeform 28"/>
            <p:cNvSpPr>
              <a:spLocks/>
            </p:cNvSpPr>
            <p:nvPr/>
          </p:nvSpPr>
          <p:spPr bwMode="hidden">
            <a:xfrm>
              <a:off x="5698" y="653"/>
              <a:ext cx="60" cy="311"/>
            </a:xfrm>
            <a:custGeom>
              <a:avLst/>
              <a:gdLst>
                <a:gd name="T0" fmla="*/ 0 w 60"/>
                <a:gd name="T1" fmla="*/ 144 h 312"/>
                <a:gd name="T2" fmla="*/ 60 w 60"/>
                <a:gd name="T3" fmla="*/ 294 h 312"/>
                <a:gd name="T4" fmla="*/ 60 w 60"/>
                <a:gd name="T5" fmla="*/ 6 h 312"/>
                <a:gd name="T6" fmla="*/ 54 w 60"/>
                <a:gd name="T7" fmla="*/ 0 h 312"/>
                <a:gd name="T8" fmla="*/ 0 w 60"/>
                <a:gd name="T9" fmla="*/ 144 h 312"/>
                <a:gd name="T10" fmla="*/ 0 w 60"/>
                <a:gd name="T11" fmla="*/ 144 h 3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 h="312">
                  <a:moveTo>
                    <a:pt x="0" y="144"/>
                  </a:moveTo>
                  <a:lnTo>
                    <a:pt x="60" y="312"/>
                  </a:lnTo>
                  <a:lnTo>
                    <a:pt x="60" y="6"/>
                  </a:lnTo>
                  <a:lnTo>
                    <a:pt x="54" y="0"/>
                  </a:lnTo>
                  <a:lnTo>
                    <a:pt x="0" y="144"/>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4125" name="Freeform 29"/>
            <p:cNvSpPr>
              <a:spLocks/>
            </p:cNvSpPr>
            <p:nvPr/>
          </p:nvSpPr>
          <p:spPr bwMode="hidden">
            <a:xfrm>
              <a:off x="2" y="1601"/>
              <a:ext cx="5752" cy="1864"/>
            </a:xfrm>
            <a:custGeom>
              <a:avLst/>
              <a:gdLst/>
              <a:ahLst/>
              <a:cxnLst>
                <a:cxn ang="0">
                  <a:pos x="0" y="371"/>
                </a:cxn>
                <a:cxn ang="0">
                  <a:pos x="5740" y="1864"/>
                </a:cxn>
                <a:cxn ang="0">
                  <a:pos x="5740" y="1834"/>
                </a:cxn>
                <a:cxn ang="0">
                  <a:pos x="0" y="0"/>
                </a:cxn>
                <a:cxn ang="0">
                  <a:pos x="0" y="371"/>
                </a:cxn>
                <a:cxn ang="0">
                  <a:pos x="0" y="37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w="9525">
              <a:noFill/>
              <a:round/>
              <a:headEnd/>
              <a:tailEnd/>
            </a:ln>
          </p:spPr>
          <p:txBody>
            <a:bodyPr/>
            <a:lstStyle/>
            <a:p>
              <a:pPr>
                <a:defRPr/>
              </a:pPr>
              <a:endParaRPr lang="en-US" sz="1800">
                <a:solidFill>
                  <a:srgbClr val="FFFFFF"/>
                </a:solidFill>
                <a:latin typeface="Arial" pitchFamily="22" charset="0"/>
              </a:endParaRPr>
            </a:p>
          </p:txBody>
        </p:sp>
        <p:sp>
          <p:nvSpPr>
            <p:cNvPr id="171043" name="Freeform 30"/>
            <p:cNvSpPr>
              <a:spLocks/>
            </p:cNvSpPr>
            <p:nvPr/>
          </p:nvSpPr>
          <p:spPr bwMode="hidden">
            <a:xfrm>
              <a:off x="5754" y="3483"/>
              <a:ext cx="6" cy="6"/>
            </a:xfrm>
            <a:custGeom>
              <a:avLst/>
              <a:gdLst>
                <a:gd name="T0" fmla="*/ 6 w 6"/>
                <a:gd name="T1" fmla="*/ 6 h 6"/>
                <a:gd name="T2" fmla="*/ 0 w 6"/>
                <a:gd name="T3" fmla="*/ 0 h 6"/>
                <a:gd name="T4" fmla="*/ 0 w 6"/>
                <a:gd name="T5" fmla="*/ 6 h 6"/>
                <a:gd name="T6" fmla="*/ 6 w 6"/>
                <a:gd name="T7" fmla="*/ 6 h 6"/>
                <a:gd name="T8" fmla="*/ 6 w 6"/>
                <a:gd name="T9" fmla="*/ 6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6">
                  <a:moveTo>
                    <a:pt x="6" y="6"/>
                  </a:moveTo>
                  <a:lnTo>
                    <a:pt x="0" y="0"/>
                  </a:lnTo>
                  <a:lnTo>
                    <a:pt x="0" y="6"/>
                  </a:lnTo>
                  <a:lnTo>
                    <a:pt x="6" y="6"/>
                  </a:lnTo>
                  <a:close/>
                </a:path>
              </a:pathLst>
            </a:custGeom>
            <a:solidFill>
              <a:srgbClr val="18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4127" name="Freeform 31"/>
            <p:cNvSpPr>
              <a:spLocks/>
            </p:cNvSpPr>
            <p:nvPr/>
          </p:nvSpPr>
          <p:spPr bwMode="hidden">
            <a:xfrm>
              <a:off x="2" y="2152"/>
              <a:ext cx="5752" cy="1337"/>
            </a:xfrm>
            <a:custGeom>
              <a:avLst/>
              <a:gdLst/>
              <a:ahLst/>
              <a:cxnLst>
                <a:cxn ang="0">
                  <a:pos x="0" y="366"/>
                </a:cxn>
                <a:cxn ang="0">
                  <a:pos x="5740" y="1337"/>
                </a:cxn>
                <a:cxn ang="0">
                  <a:pos x="5740" y="1331"/>
                </a:cxn>
                <a:cxn ang="0">
                  <a:pos x="0" y="0"/>
                </a:cxn>
                <a:cxn ang="0">
                  <a:pos x="0" y="366"/>
                </a:cxn>
                <a:cxn ang="0">
                  <a:pos x="0" y="366"/>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a:defRPr/>
              </a:pPr>
              <a:endParaRPr lang="en-US" sz="1800">
                <a:solidFill>
                  <a:srgbClr val="FFFFFF"/>
                </a:solidFill>
                <a:latin typeface="Arial" pitchFamily="22" charset="0"/>
              </a:endParaRPr>
            </a:p>
          </p:txBody>
        </p:sp>
        <p:sp>
          <p:nvSpPr>
            <p:cNvPr id="4128" name="Freeform 32"/>
            <p:cNvSpPr>
              <a:spLocks/>
            </p:cNvSpPr>
            <p:nvPr/>
          </p:nvSpPr>
          <p:spPr bwMode="hidden">
            <a:xfrm>
              <a:off x="2" y="3177"/>
              <a:ext cx="5752" cy="414"/>
            </a:xfrm>
            <a:custGeom>
              <a:avLst/>
              <a:gdLst/>
              <a:ahLst/>
              <a:cxnLst>
                <a:cxn ang="0">
                  <a:pos x="0" y="48"/>
                </a:cxn>
                <a:cxn ang="0">
                  <a:pos x="5740" y="414"/>
                </a:cxn>
                <a:cxn ang="0">
                  <a:pos x="5740" y="402"/>
                </a:cxn>
                <a:cxn ang="0">
                  <a:pos x="0" y="0"/>
                </a:cxn>
                <a:cxn ang="0">
                  <a:pos x="0" y="48"/>
                </a:cxn>
                <a:cxn ang="0">
                  <a:pos x="0" y="48"/>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w="9525">
              <a:noFill/>
              <a:round/>
              <a:headEnd/>
              <a:tailEnd/>
            </a:ln>
          </p:spPr>
          <p:txBody>
            <a:bodyPr/>
            <a:lstStyle/>
            <a:p>
              <a:pPr>
                <a:defRPr/>
              </a:pPr>
              <a:endParaRPr lang="en-US" sz="1800">
                <a:solidFill>
                  <a:srgbClr val="FFFFFF"/>
                </a:solidFill>
                <a:latin typeface="Arial" pitchFamily="22" charset="0"/>
              </a:endParaRPr>
            </a:p>
          </p:txBody>
        </p:sp>
        <p:sp>
          <p:nvSpPr>
            <p:cNvPr id="4129" name="Freeform 33"/>
            <p:cNvSpPr>
              <a:spLocks/>
            </p:cNvSpPr>
            <p:nvPr/>
          </p:nvSpPr>
          <p:spPr bwMode="hidden">
            <a:xfrm>
              <a:off x="1297" y="0"/>
              <a:ext cx="4457" cy="3177"/>
            </a:xfrm>
            <a:custGeom>
              <a:avLst/>
              <a:gdLst/>
              <a:ahLst/>
              <a:cxnLst>
                <a:cxn ang="0">
                  <a:pos x="0" y="0"/>
                </a:cxn>
                <a:cxn ang="0">
                  <a:pos x="4448" y="3177"/>
                </a:cxn>
                <a:cxn ang="0">
                  <a:pos x="4448" y="3153"/>
                </a:cxn>
                <a:cxn ang="0">
                  <a:pos x="125" y="0"/>
                </a:cxn>
                <a:cxn ang="0">
                  <a:pos x="0" y="0"/>
                </a:cxn>
                <a:cxn ang="0">
                  <a:pos x="0" y="0"/>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w="9525">
              <a:noFill/>
              <a:round/>
              <a:headEnd/>
              <a:tailEnd/>
            </a:ln>
          </p:spPr>
          <p:txBody>
            <a:bodyPr/>
            <a:lstStyle/>
            <a:p>
              <a:pPr>
                <a:defRPr/>
              </a:pPr>
              <a:endParaRPr lang="en-US" sz="1800">
                <a:solidFill>
                  <a:srgbClr val="FFFFFF"/>
                </a:solidFill>
                <a:latin typeface="Arial" pitchFamily="22" charset="0"/>
              </a:endParaRPr>
            </a:p>
          </p:txBody>
        </p:sp>
        <p:sp>
          <p:nvSpPr>
            <p:cNvPr id="4130" name="Freeform 34"/>
            <p:cNvSpPr>
              <a:spLocks/>
            </p:cNvSpPr>
            <p:nvPr/>
          </p:nvSpPr>
          <p:spPr bwMode="hidden">
            <a:xfrm>
              <a:off x="3321" y="0"/>
              <a:ext cx="2433" cy="2614"/>
            </a:xfrm>
            <a:custGeom>
              <a:avLst/>
              <a:gdLst/>
              <a:ahLst/>
              <a:cxnLst>
                <a:cxn ang="0">
                  <a:pos x="0" y="0"/>
                </a:cxn>
                <a:cxn ang="0">
                  <a:pos x="2428" y="2614"/>
                </a:cxn>
                <a:cxn ang="0">
                  <a:pos x="2428" y="2608"/>
                </a:cxn>
                <a:cxn ang="0">
                  <a:pos x="66" y="0"/>
                </a:cxn>
                <a:cxn ang="0">
                  <a:pos x="0" y="0"/>
                </a:cxn>
                <a:cxn ang="0">
                  <a:pos x="0" y="0"/>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a:defRPr/>
              </a:pPr>
              <a:endParaRPr lang="en-US" sz="1800">
                <a:solidFill>
                  <a:srgbClr val="FFFFFF"/>
                </a:solidFill>
                <a:latin typeface="Arial" pitchFamily="22" charset="0"/>
              </a:endParaRPr>
            </a:p>
          </p:txBody>
        </p:sp>
        <p:sp>
          <p:nvSpPr>
            <p:cNvPr id="4131" name="Freeform 35"/>
            <p:cNvSpPr>
              <a:spLocks/>
            </p:cNvSpPr>
            <p:nvPr/>
          </p:nvSpPr>
          <p:spPr bwMode="hidden">
            <a:xfrm>
              <a:off x="3950" y="0"/>
              <a:ext cx="1804" cy="2464"/>
            </a:xfrm>
            <a:custGeom>
              <a:avLst/>
              <a:gdLst/>
              <a:ahLst/>
              <a:cxnLst>
                <a:cxn ang="0">
                  <a:pos x="485" y="0"/>
                </a:cxn>
                <a:cxn ang="0">
                  <a:pos x="0" y="0"/>
                </a:cxn>
                <a:cxn ang="0">
                  <a:pos x="1800" y="2464"/>
                </a:cxn>
                <a:cxn ang="0">
                  <a:pos x="1800" y="2248"/>
                </a:cxn>
                <a:cxn ang="0">
                  <a:pos x="1794" y="2248"/>
                </a:cxn>
                <a:cxn ang="0">
                  <a:pos x="485" y="0"/>
                </a:cxn>
                <a:cxn ang="0">
                  <a:pos x="485" y="0"/>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w="9525">
              <a:noFill/>
              <a:round/>
              <a:headEnd/>
              <a:tailEnd/>
            </a:ln>
          </p:spPr>
          <p:txBody>
            <a:bodyPr/>
            <a:lstStyle/>
            <a:p>
              <a:pPr>
                <a:defRPr/>
              </a:pPr>
              <a:endParaRPr lang="en-US" sz="1800">
                <a:solidFill>
                  <a:srgbClr val="FFFFFF"/>
                </a:solidFill>
                <a:latin typeface="Arial" pitchFamily="22" charset="0"/>
              </a:endParaRPr>
            </a:p>
          </p:txBody>
        </p:sp>
        <p:sp>
          <p:nvSpPr>
            <p:cNvPr id="4132" name="Freeform 36"/>
            <p:cNvSpPr>
              <a:spLocks/>
            </p:cNvSpPr>
            <p:nvPr/>
          </p:nvSpPr>
          <p:spPr bwMode="hidden">
            <a:xfrm>
              <a:off x="4519" y="0"/>
              <a:ext cx="1235" cy="2074"/>
            </a:xfrm>
            <a:custGeom>
              <a:avLst/>
              <a:gdLst/>
              <a:ahLst/>
              <a:cxnLst>
                <a:cxn ang="0">
                  <a:pos x="0" y="0"/>
                </a:cxn>
                <a:cxn ang="0">
                  <a:pos x="1232" y="2074"/>
                </a:cxn>
                <a:cxn ang="0">
                  <a:pos x="1232" y="2038"/>
                </a:cxn>
                <a:cxn ang="0">
                  <a:pos x="42" y="0"/>
                </a:cxn>
                <a:cxn ang="0">
                  <a:pos x="0" y="0"/>
                </a:cxn>
                <a:cxn ang="0">
                  <a:pos x="0" y="0"/>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w="9525">
              <a:noFill/>
              <a:round/>
              <a:headEnd/>
              <a:tailEnd/>
            </a:ln>
          </p:spPr>
          <p:txBody>
            <a:bodyPr/>
            <a:lstStyle/>
            <a:p>
              <a:pPr>
                <a:defRPr/>
              </a:pPr>
              <a:endParaRPr lang="en-US" sz="1800">
                <a:solidFill>
                  <a:srgbClr val="FFFFFF"/>
                </a:solidFill>
                <a:latin typeface="Arial" pitchFamily="22" charset="0"/>
              </a:endParaRPr>
            </a:p>
          </p:txBody>
        </p:sp>
        <p:sp>
          <p:nvSpPr>
            <p:cNvPr id="4133" name="Freeform 37"/>
            <p:cNvSpPr>
              <a:spLocks/>
            </p:cNvSpPr>
            <p:nvPr/>
          </p:nvSpPr>
          <p:spPr bwMode="hidden">
            <a:xfrm>
              <a:off x="4694" y="0"/>
              <a:ext cx="1060" cy="1936"/>
            </a:xfrm>
            <a:custGeom>
              <a:avLst/>
              <a:gdLst/>
              <a:ahLst/>
              <a:cxnLst>
                <a:cxn ang="0">
                  <a:pos x="0" y="0"/>
                </a:cxn>
                <a:cxn ang="0">
                  <a:pos x="1058" y="1936"/>
                </a:cxn>
                <a:cxn ang="0">
                  <a:pos x="1058" y="1930"/>
                </a:cxn>
                <a:cxn ang="0">
                  <a:pos x="54" y="0"/>
                </a:cxn>
                <a:cxn ang="0">
                  <a:pos x="0" y="0"/>
                </a:cxn>
                <a:cxn ang="0">
                  <a:pos x="0" y="0"/>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w="9525">
              <a:noFill/>
              <a:round/>
              <a:headEnd/>
              <a:tailEnd/>
            </a:ln>
          </p:spPr>
          <p:txBody>
            <a:bodyPr/>
            <a:lstStyle/>
            <a:p>
              <a:pPr>
                <a:defRPr/>
              </a:pPr>
              <a:endParaRPr lang="en-US" sz="1800">
                <a:solidFill>
                  <a:srgbClr val="FFFFFF"/>
                </a:solidFill>
                <a:latin typeface="Arial" pitchFamily="22" charset="0"/>
              </a:endParaRPr>
            </a:p>
          </p:txBody>
        </p:sp>
        <p:sp>
          <p:nvSpPr>
            <p:cNvPr id="4134" name="Freeform 38"/>
            <p:cNvSpPr>
              <a:spLocks/>
            </p:cNvSpPr>
            <p:nvPr/>
          </p:nvSpPr>
          <p:spPr bwMode="hidden">
            <a:xfrm>
              <a:off x="4981" y="0"/>
              <a:ext cx="773" cy="1487"/>
            </a:xfrm>
            <a:custGeom>
              <a:avLst/>
              <a:gdLst/>
              <a:ahLst/>
              <a:cxnLst>
                <a:cxn ang="0">
                  <a:pos x="771" y="1433"/>
                </a:cxn>
                <a:cxn ang="0">
                  <a:pos x="42" y="0"/>
                </a:cxn>
                <a:cxn ang="0">
                  <a:pos x="0" y="0"/>
                </a:cxn>
                <a:cxn ang="0">
                  <a:pos x="771" y="1487"/>
                </a:cxn>
                <a:cxn ang="0">
                  <a:pos x="771" y="1433"/>
                </a:cxn>
                <a:cxn ang="0">
                  <a:pos x="771" y="1433"/>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w="9525">
              <a:noFill/>
              <a:round/>
              <a:headEnd/>
              <a:tailEnd/>
            </a:ln>
          </p:spPr>
          <p:txBody>
            <a:bodyPr/>
            <a:lstStyle/>
            <a:p>
              <a:pPr>
                <a:defRPr/>
              </a:pPr>
              <a:endParaRPr lang="en-US" sz="1800">
                <a:solidFill>
                  <a:srgbClr val="FFFFFF"/>
                </a:solidFill>
                <a:latin typeface="Arial" pitchFamily="22" charset="0"/>
              </a:endParaRPr>
            </a:p>
          </p:txBody>
        </p:sp>
        <p:grpSp>
          <p:nvGrpSpPr>
            <p:cNvPr id="171052" name="Group 39"/>
            <p:cNvGrpSpPr>
              <a:grpSpLocks/>
            </p:cNvGrpSpPr>
            <p:nvPr userDrawn="1"/>
          </p:nvGrpSpPr>
          <p:grpSpPr bwMode="auto">
            <a:xfrm>
              <a:off x="0" y="1632"/>
              <a:ext cx="5758" cy="1858"/>
              <a:chOff x="0" y="1632"/>
              <a:chExt cx="5758" cy="1858"/>
            </a:xfrm>
          </p:grpSpPr>
          <p:sp>
            <p:nvSpPr>
              <p:cNvPr id="4136" name="Freeform 40"/>
              <p:cNvSpPr>
                <a:spLocks/>
              </p:cNvSpPr>
              <p:nvPr/>
            </p:nvSpPr>
            <p:spPr bwMode="hidden">
              <a:xfrm>
                <a:off x="0" y="1632"/>
                <a:ext cx="3670" cy="1313"/>
              </a:xfrm>
              <a:custGeom>
                <a:avLst/>
                <a:gdLst/>
                <a:ahLst/>
                <a:cxnLst>
                  <a:cxn ang="0">
                    <a:pos x="0" y="0"/>
                  </a:cxn>
                  <a:cxn ang="0">
                    <a:pos x="0" y="366"/>
                  </a:cxn>
                  <a:cxn ang="0">
                    <a:pos x="3635" y="1313"/>
                  </a:cxn>
                  <a:cxn ang="0">
                    <a:pos x="3647" y="1235"/>
                  </a:cxn>
                  <a:cxn ang="0">
                    <a:pos x="3659" y="1163"/>
                  </a:cxn>
                  <a:cxn ang="0">
                    <a:pos x="0" y="0"/>
                  </a:cxn>
                  <a:cxn ang="0">
                    <a:pos x="0" y="0"/>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a:defRPr/>
                </a:pPr>
                <a:endParaRPr lang="en-US" sz="1800">
                  <a:solidFill>
                    <a:srgbClr val="FFFFFF"/>
                  </a:solidFill>
                  <a:latin typeface="Arial" pitchFamily="22" charset="0"/>
                </a:endParaRPr>
              </a:p>
            </p:txBody>
          </p:sp>
          <p:sp>
            <p:nvSpPr>
              <p:cNvPr id="4137" name="Freeform 41"/>
              <p:cNvSpPr>
                <a:spLocks/>
              </p:cNvSpPr>
              <p:nvPr/>
            </p:nvSpPr>
            <p:spPr bwMode="hidden">
              <a:xfrm>
                <a:off x="3646" y="2795"/>
                <a:ext cx="2112" cy="695"/>
              </a:xfrm>
              <a:custGeom>
                <a:avLst/>
                <a:gdLst/>
                <a:ahLst/>
                <a:cxnLst>
                  <a:cxn ang="0">
                    <a:pos x="2105" y="665"/>
                  </a:cxn>
                  <a:cxn ang="0">
                    <a:pos x="24" y="0"/>
                  </a:cxn>
                  <a:cxn ang="0">
                    <a:pos x="12" y="72"/>
                  </a:cxn>
                  <a:cxn ang="0">
                    <a:pos x="0" y="150"/>
                  </a:cxn>
                  <a:cxn ang="0">
                    <a:pos x="2105" y="695"/>
                  </a:cxn>
                  <a:cxn ang="0">
                    <a:pos x="2105" y="665"/>
                  </a:cxn>
                  <a:cxn ang="0">
                    <a:pos x="2105" y="665"/>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w="9525">
                <a:noFill/>
                <a:round/>
                <a:headEnd/>
                <a:tailEnd/>
              </a:ln>
            </p:spPr>
            <p:txBody>
              <a:bodyPr/>
              <a:lstStyle/>
              <a:p>
                <a:pPr>
                  <a:defRPr/>
                </a:pPr>
                <a:endParaRPr lang="en-US" sz="1800">
                  <a:solidFill>
                    <a:srgbClr val="FFFFFF"/>
                  </a:solidFill>
                  <a:latin typeface="Arial" pitchFamily="22" charset="0"/>
                </a:endParaRPr>
              </a:p>
            </p:txBody>
          </p:sp>
        </p:grpSp>
      </p:grpSp>
      <p:sp>
        <p:nvSpPr>
          <p:cNvPr id="4138" name="Rectangle 42"/>
          <p:cNvSpPr>
            <a:spLocks noGrp="1" noChangeArrowheads="1"/>
          </p:cNvSpPr>
          <p:nvPr>
            <p:ph type="title"/>
          </p:nvPr>
        </p:nvSpPr>
        <p:spPr bwMode="auto">
          <a:xfrm>
            <a:off x="457200" y="277813"/>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4139" name="Rectangle 43"/>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140" name="Rectangle 44"/>
          <p:cNvSpPr>
            <a:spLocks noGrp="1" noChangeArrowheads="1"/>
          </p:cNvSpPr>
          <p:nvPr>
            <p:ph type="dt" sz="half" idx="2"/>
          </p:nvPr>
        </p:nvSpPr>
        <p:spPr bwMode="auto">
          <a:xfrm>
            <a:off x="457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200">
                <a:solidFill>
                  <a:srgbClr val="FFFFFF"/>
                </a:solidFill>
                <a:effectLst>
                  <a:outerShdw blurRad="38100" dist="38100" dir="2700000" algn="tl">
                    <a:srgbClr val="000000"/>
                  </a:outerShdw>
                </a:effectLst>
                <a:latin typeface="Arial" pitchFamily="22" charset="0"/>
                <a:ea typeface="+mn-ea"/>
                <a:cs typeface="+mn-cs"/>
              </a:defRPr>
            </a:lvl1pPr>
          </a:lstStyle>
          <a:p>
            <a:pPr>
              <a:defRPr/>
            </a:pPr>
            <a:endParaRPr lang="en-US"/>
          </a:p>
        </p:txBody>
      </p:sp>
      <p:sp>
        <p:nvSpPr>
          <p:cNvPr id="4141" name="Rectangle 4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200">
                <a:solidFill>
                  <a:srgbClr val="FFFFFF"/>
                </a:solidFill>
                <a:effectLst>
                  <a:outerShdw blurRad="38100" dist="38100" dir="2700000" algn="tl">
                    <a:srgbClr val="000000"/>
                  </a:outerShdw>
                </a:effectLst>
                <a:latin typeface="Arial" pitchFamily="22" charset="0"/>
                <a:ea typeface="+mn-ea"/>
                <a:cs typeface="+mn-cs"/>
              </a:defRPr>
            </a:lvl1pPr>
          </a:lstStyle>
          <a:p>
            <a:pPr>
              <a:defRPr/>
            </a:pPr>
            <a:endParaRPr lang="en-US"/>
          </a:p>
        </p:txBody>
      </p:sp>
      <p:sp>
        <p:nvSpPr>
          <p:cNvPr id="4142" name="Rectangle 46"/>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200">
                <a:solidFill>
                  <a:srgbClr val="FFFFFF"/>
                </a:solidFill>
                <a:effectLst>
                  <a:outerShdw blurRad="38100" dist="38100" dir="2700000" algn="tl">
                    <a:srgbClr val="000000"/>
                  </a:outerShdw>
                </a:effectLst>
                <a:latin typeface="Arial" charset="0"/>
              </a:defRPr>
            </a:lvl1pPr>
          </a:lstStyle>
          <a:p>
            <a:pPr>
              <a:defRPr/>
            </a:pPr>
            <a:fld id="{E459CEB2-68BF-1048-A2BA-8D09C68C5EF9}" type="slidenum">
              <a:rPr lang="en-US"/>
              <a:pPr>
                <a:defRPr/>
              </a:pPr>
              <a:t>‹#›</a:t>
            </a:fld>
            <a:endParaRPr lang="en-US"/>
          </a:p>
        </p:txBody>
      </p:sp>
    </p:spTree>
  </p:cSld>
  <p:clrMap bg1="dk2" tx1="lt1" bg2="dk1" tx2="lt2" accent1="accent1" accent2="accent2" accent3="accent3" accent4="accent4" accent5="accent5" accent6="accent6" hlink="hlink" folHlink="folHlink"/>
  <p:sldLayoutIdLst>
    <p:sldLayoutId id="2147491232" r:id="rId1"/>
    <p:sldLayoutId id="2147491233" r:id="rId2"/>
    <p:sldLayoutId id="2147491234" r:id="rId3"/>
    <p:sldLayoutId id="2147491235" r:id="rId4"/>
    <p:sldLayoutId id="2147491236" r:id="rId5"/>
    <p:sldLayoutId id="2147491237" r:id="rId6"/>
    <p:sldLayoutId id="2147491238" r:id="rId7"/>
    <p:sldLayoutId id="2147491239" r:id="rId8"/>
    <p:sldLayoutId id="2147491240" r:id="rId9"/>
    <p:sldLayoutId id="2147491241" r:id="rId10"/>
    <p:sldLayoutId id="2147491242" r:id="rId11"/>
    <p:sldLayoutId id="2147491243" r:id="rId12"/>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09" charset="-128"/>
          <a:cs typeface="ＭＳ Ｐゴシック" pitchFamily="-109"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09" charset="-128"/>
          <a:cs typeface="ＭＳ Ｐゴシック" pitchFamily="-109"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09" charset="-128"/>
          <a:cs typeface="ＭＳ Ｐゴシック" pitchFamily="-109"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09" charset="-128"/>
          <a:cs typeface="ＭＳ Ｐゴシック" pitchFamily="-109"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09" charset="-128"/>
          <a:cs typeface="ＭＳ Ｐゴシック" pitchFamily="-109"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9pPr>
    </p:titleStyle>
    <p:bodyStyle>
      <a:lvl1pPr marL="342900" indent="-342900" algn="l" rtl="0" eaLnBrk="0" fontAlgn="base" hangingPunct="0">
        <a:spcBef>
          <a:spcPct val="20000"/>
        </a:spcBef>
        <a:spcAft>
          <a:spcPct val="0"/>
        </a:spcAft>
        <a:buClr>
          <a:schemeClr val="hlink"/>
        </a:buClr>
        <a:buSzPct val="90000"/>
        <a:buFont typeface="Wingdings" charset="0"/>
        <a:buBlip>
          <a:blip r:embed="rId14"/>
        </a:buBlip>
        <a:defRPr sz="3200">
          <a:solidFill>
            <a:schemeClr val="tx1"/>
          </a:solidFill>
          <a:effectLst>
            <a:outerShdw blurRad="38100" dist="38100" dir="2700000" algn="tl">
              <a:srgbClr val="000000"/>
            </a:outerShdw>
          </a:effectLst>
          <a:latin typeface="+mn-lt"/>
          <a:ea typeface="ＭＳ Ｐゴシック" pitchFamily="-109" charset="-128"/>
          <a:cs typeface="ＭＳ Ｐゴシック" pitchFamily="-109" charset="-128"/>
        </a:defRPr>
      </a:lvl1pPr>
      <a:lvl2pPr marL="742950" indent="-285750" algn="l" rtl="0" eaLnBrk="0" fontAlgn="base" hangingPunct="0">
        <a:spcBef>
          <a:spcPct val="20000"/>
        </a:spcBef>
        <a:spcAft>
          <a:spcPct val="0"/>
        </a:spcAft>
        <a:buChar char="–"/>
        <a:defRPr sz="2800">
          <a:solidFill>
            <a:schemeClr val="tx1"/>
          </a:solidFill>
          <a:effectLst>
            <a:outerShdw blurRad="38100" dist="38100" dir="2700000" algn="tl">
              <a:srgbClr val="000000"/>
            </a:outerShdw>
          </a:effectLst>
          <a:latin typeface="+mn-lt"/>
          <a:ea typeface="ＭＳ Ｐゴシック" pitchFamily="-112" charset="-128"/>
        </a:defRPr>
      </a:lvl2pPr>
      <a:lvl3pPr marL="1143000" indent="-228600" algn="l" rtl="0" eaLnBrk="0" fontAlgn="base" hangingPunct="0">
        <a:spcBef>
          <a:spcPct val="20000"/>
        </a:spcBef>
        <a:spcAft>
          <a:spcPct val="0"/>
        </a:spcAft>
        <a:buClr>
          <a:schemeClr val="accent2"/>
        </a:buClr>
        <a:buSzPct val="90000"/>
        <a:buFont typeface="Wingdings" charset="0"/>
        <a:buBlip>
          <a:blip r:embed="rId15"/>
        </a:buBlip>
        <a:defRPr sz="2400">
          <a:solidFill>
            <a:schemeClr val="tx1"/>
          </a:solidFill>
          <a:effectLst>
            <a:outerShdw blurRad="38100" dist="38100" dir="2700000" algn="tl">
              <a:srgbClr val="000000"/>
            </a:outerShdw>
          </a:effectLst>
          <a:latin typeface="+mn-lt"/>
          <a:ea typeface="ＭＳ Ｐゴシック" charset="0"/>
          <a:cs typeface="Geneva" charset="-128"/>
        </a:defRPr>
      </a:lvl3pPr>
      <a:lvl4pPr marL="1600200" indent="-228600" algn="l" rtl="0" eaLnBrk="0" fontAlgn="base" hangingPunct="0">
        <a:spcBef>
          <a:spcPct val="20000"/>
        </a:spcBef>
        <a:spcAft>
          <a:spcPct val="0"/>
        </a:spcAft>
        <a:buChar char="–"/>
        <a:defRPr sz="2000">
          <a:solidFill>
            <a:schemeClr val="tx1"/>
          </a:solidFill>
          <a:effectLst>
            <a:outerShdw blurRad="38100" dist="38100" dir="2700000" algn="tl">
              <a:srgbClr val="000000"/>
            </a:outerShdw>
          </a:effectLst>
          <a:latin typeface="+mn-lt"/>
          <a:ea typeface="Geneva" charset="-128"/>
          <a:cs typeface="Geneva" charset="0"/>
        </a:defRPr>
      </a:lvl4pPr>
      <a:lvl5pPr marL="2057400" indent="-228600" algn="l" rtl="0" eaLnBrk="0" fontAlgn="base" hangingPunct="0">
        <a:spcBef>
          <a:spcPct val="20000"/>
        </a:spcBef>
        <a:spcAft>
          <a:spcPct val="0"/>
        </a:spcAft>
        <a:buClr>
          <a:schemeClr val="folHlink"/>
        </a:buClr>
        <a:buSzPct val="90000"/>
        <a:buFont typeface="Wingdings" charset="0"/>
        <a:buBlip>
          <a:blip r:embed="rId16"/>
        </a:buBlip>
        <a:defRPr sz="2000">
          <a:solidFill>
            <a:schemeClr val="tx1"/>
          </a:solidFill>
          <a:effectLst>
            <a:outerShdw blurRad="38100" dist="38100" dir="2700000" algn="tl">
              <a:srgbClr val="000000"/>
            </a:outerShdw>
          </a:effectLst>
          <a:latin typeface="+mn-lt"/>
          <a:ea typeface="ＭＳ Ｐゴシック" charset="-128"/>
          <a:cs typeface="ＭＳ Ｐゴシック" charset="-128"/>
        </a:defRPr>
      </a:lvl5pPr>
      <a:lvl6pPr marL="2514600" indent="-228600" algn="l" rtl="0" fontAlgn="base">
        <a:spcBef>
          <a:spcPct val="20000"/>
        </a:spcBef>
        <a:spcAft>
          <a:spcPct val="0"/>
        </a:spcAft>
        <a:buClr>
          <a:schemeClr val="folHlink"/>
        </a:buClr>
        <a:buSzPct val="90000"/>
        <a:buFont typeface="Wingdings" pitchFamily="-112" charset="2"/>
        <a:buBlip>
          <a:blip r:embed="rId16"/>
        </a:buBlip>
        <a:defRPr sz="2000">
          <a:solidFill>
            <a:schemeClr val="tx1"/>
          </a:solidFill>
          <a:effectLst>
            <a:outerShdw blurRad="38100" dist="38100" dir="2700000" algn="tl">
              <a:srgbClr val="000000"/>
            </a:outerShdw>
          </a:effectLst>
          <a:latin typeface="+mn-lt"/>
          <a:ea typeface="ＭＳ Ｐゴシック" pitchFamily="-112" charset="-128"/>
        </a:defRPr>
      </a:lvl6pPr>
      <a:lvl7pPr marL="2971800" indent="-228600" algn="l" rtl="0" fontAlgn="base">
        <a:spcBef>
          <a:spcPct val="20000"/>
        </a:spcBef>
        <a:spcAft>
          <a:spcPct val="0"/>
        </a:spcAft>
        <a:buClr>
          <a:schemeClr val="folHlink"/>
        </a:buClr>
        <a:buSzPct val="90000"/>
        <a:buFont typeface="Wingdings" pitchFamily="-112" charset="2"/>
        <a:buBlip>
          <a:blip r:embed="rId16"/>
        </a:buBlip>
        <a:defRPr sz="2000">
          <a:solidFill>
            <a:schemeClr val="tx1"/>
          </a:solidFill>
          <a:effectLst>
            <a:outerShdw blurRad="38100" dist="38100" dir="2700000" algn="tl">
              <a:srgbClr val="000000"/>
            </a:outerShdw>
          </a:effectLst>
          <a:latin typeface="+mn-lt"/>
          <a:ea typeface="ＭＳ Ｐゴシック" pitchFamily="-112" charset="-128"/>
        </a:defRPr>
      </a:lvl7pPr>
      <a:lvl8pPr marL="3429000" indent="-228600" algn="l" rtl="0" fontAlgn="base">
        <a:spcBef>
          <a:spcPct val="20000"/>
        </a:spcBef>
        <a:spcAft>
          <a:spcPct val="0"/>
        </a:spcAft>
        <a:buClr>
          <a:schemeClr val="folHlink"/>
        </a:buClr>
        <a:buSzPct val="90000"/>
        <a:buFont typeface="Wingdings" pitchFamily="-112" charset="2"/>
        <a:buBlip>
          <a:blip r:embed="rId16"/>
        </a:buBlip>
        <a:defRPr sz="2000">
          <a:solidFill>
            <a:schemeClr val="tx1"/>
          </a:solidFill>
          <a:effectLst>
            <a:outerShdw blurRad="38100" dist="38100" dir="2700000" algn="tl">
              <a:srgbClr val="000000"/>
            </a:outerShdw>
          </a:effectLst>
          <a:latin typeface="+mn-lt"/>
          <a:ea typeface="ＭＳ Ｐゴシック" pitchFamily="-112" charset="-128"/>
        </a:defRPr>
      </a:lvl8pPr>
      <a:lvl9pPr marL="3886200" indent="-228600" algn="l" rtl="0" fontAlgn="base">
        <a:spcBef>
          <a:spcPct val="20000"/>
        </a:spcBef>
        <a:spcAft>
          <a:spcPct val="0"/>
        </a:spcAft>
        <a:buClr>
          <a:schemeClr val="folHlink"/>
        </a:buClr>
        <a:buSzPct val="90000"/>
        <a:buFont typeface="Wingdings" pitchFamily="-112" charset="2"/>
        <a:buBlip>
          <a:blip r:embed="rId16"/>
        </a:buBlip>
        <a:defRPr sz="2000">
          <a:solidFill>
            <a:schemeClr val="tx1"/>
          </a:solidFill>
          <a:effectLst>
            <a:outerShdw blurRad="38100" dist="38100" dir="2700000" algn="tl">
              <a:srgbClr val="000000"/>
            </a:outerShdw>
          </a:effectLst>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3.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57647"/>
                <a:invGamma/>
              </a:schemeClr>
            </a:gs>
            <a:gs pos="100000">
              <a:schemeClr val="bg1"/>
            </a:gs>
          </a:gsLst>
          <a:lin ang="2700000" scaled="1"/>
        </a:gradFill>
        <a:effectLst/>
      </p:bgPr>
    </p:bg>
    <p:spTree>
      <p:nvGrpSpPr>
        <p:cNvPr id="1" name=""/>
        <p:cNvGrpSpPr/>
        <p:nvPr/>
      </p:nvGrpSpPr>
      <p:grpSpPr>
        <a:xfrm>
          <a:off x="0" y="0"/>
          <a:ext cx="0" cy="0"/>
          <a:chOff x="0" y="0"/>
          <a:chExt cx="0" cy="0"/>
        </a:xfrm>
      </p:grpSpPr>
      <p:grpSp>
        <p:nvGrpSpPr>
          <p:cNvPr id="186370" name="Group 2"/>
          <p:cNvGrpSpPr>
            <a:grpSpLocks/>
          </p:cNvGrpSpPr>
          <p:nvPr/>
        </p:nvGrpSpPr>
        <p:grpSpPr bwMode="auto">
          <a:xfrm>
            <a:off x="0" y="0"/>
            <a:ext cx="9144000" cy="6856413"/>
            <a:chOff x="0" y="0"/>
            <a:chExt cx="5760" cy="4319"/>
          </a:xfrm>
        </p:grpSpPr>
        <p:sp>
          <p:nvSpPr>
            <p:cNvPr id="4099" name="Freeform 3"/>
            <p:cNvSpPr>
              <a:spLocks/>
            </p:cNvSpPr>
            <p:nvPr/>
          </p:nvSpPr>
          <p:spPr bwMode="hidden">
            <a:xfrm>
              <a:off x="0" y="12"/>
              <a:ext cx="5758" cy="3273"/>
            </a:xfrm>
            <a:custGeom>
              <a:avLst/>
              <a:gdLst/>
              <a:ahLst/>
              <a:cxnLst>
                <a:cxn ang="0">
                  <a:pos x="3193" y="1816"/>
                </a:cxn>
                <a:cxn ang="0">
                  <a:pos x="0" y="0"/>
                </a:cxn>
                <a:cxn ang="0">
                  <a:pos x="0" y="522"/>
                </a:cxn>
                <a:cxn ang="0">
                  <a:pos x="3037" y="1978"/>
                </a:cxn>
                <a:cxn ang="0">
                  <a:pos x="5740" y="3273"/>
                </a:cxn>
                <a:cxn ang="0">
                  <a:pos x="5740" y="3267"/>
                </a:cxn>
                <a:cxn ang="0">
                  <a:pos x="3193" y="1816"/>
                </a:cxn>
                <a:cxn ang="0">
                  <a:pos x="3193" y="1816"/>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w="9525">
              <a:noFill/>
              <a:round/>
              <a:headEnd/>
              <a:tailEnd/>
            </a:ln>
          </p:spPr>
          <p:txBody>
            <a:bodyPr/>
            <a:lstStyle/>
            <a:p>
              <a:pPr>
                <a:defRPr/>
              </a:pPr>
              <a:endParaRPr lang="en-US" sz="1800">
                <a:solidFill>
                  <a:srgbClr val="FFFFFF"/>
                </a:solidFill>
                <a:latin typeface="Arial" pitchFamily="22" charset="0"/>
              </a:endParaRPr>
            </a:p>
          </p:txBody>
        </p:sp>
        <p:sp>
          <p:nvSpPr>
            <p:cNvPr id="4100" name="Freeform 4"/>
            <p:cNvSpPr>
              <a:spLocks/>
            </p:cNvSpPr>
            <p:nvPr/>
          </p:nvSpPr>
          <p:spPr bwMode="hidden">
            <a:xfrm>
              <a:off x="149" y="0"/>
              <a:ext cx="5609" cy="3243"/>
            </a:xfrm>
            <a:custGeom>
              <a:avLst/>
              <a:gdLst/>
              <a:ahLst/>
              <a:cxnLst>
                <a:cxn ang="0">
                  <a:pos x="3163" y="1714"/>
                </a:cxn>
                <a:cxn ang="0">
                  <a:pos x="431" y="0"/>
                </a:cxn>
                <a:cxn ang="0">
                  <a:pos x="0" y="0"/>
                </a:cxn>
                <a:cxn ang="0">
                  <a:pos x="3086" y="1786"/>
                </a:cxn>
                <a:cxn ang="0">
                  <a:pos x="5591" y="3243"/>
                </a:cxn>
                <a:cxn ang="0">
                  <a:pos x="5591" y="3237"/>
                </a:cxn>
                <a:cxn ang="0">
                  <a:pos x="3163" y="1714"/>
                </a:cxn>
                <a:cxn ang="0">
                  <a:pos x="3163" y="1714"/>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a:defRPr/>
              </a:pPr>
              <a:endParaRPr lang="en-US" sz="1800">
                <a:solidFill>
                  <a:srgbClr val="FFFFFF"/>
                </a:solidFill>
                <a:latin typeface="Arial" pitchFamily="22" charset="0"/>
              </a:endParaRPr>
            </a:p>
          </p:txBody>
        </p:sp>
        <p:sp>
          <p:nvSpPr>
            <p:cNvPr id="4101" name="Freeform 5"/>
            <p:cNvSpPr>
              <a:spLocks/>
            </p:cNvSpPr>
            <p:nvPr/>
          </p:nvSpPr>
          <p:spPr bwMode="hidden">
            <a:xfrm>
              <a:off x="0" y="3433"/>
              <a:ext cx="4038" cy="191"/>
            </a:xfrm>
            <a:custGeom>
              <a:avLst/>
              <a:gdLst/>
              <a:ahLst/>
              <a:cxnLst>
                <a:cxn ang="0">
                  <a:pos x="0" y="156"/>
                </a:cxn>
                <a:cxn ang="0">
                  <a:pos x="4042" y="192"/>
                </a:cxn>
                <a:cxn ang="0">
                  <a:pos x="4042" y="144"/>
                </a:cxn>
                <a:cxn ang="0">
                  <a:pos x="0" y="0"/>
                </a:cxn>
                <a:cxn ang="0">
                  <a:pos x="0" y="156"/>
                </a:cxn>
                <a:cxn ang="0">
                  <a:pos x="0" y="156"/>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w="9525">
              <a:noFill/>
              <a:round/>
              <a:headEnd/>
              <a:tailEnd/>
            </a:ln>
          </p:spPr>
          <p:txBody>
            <a:bodyPr/>
            <a:lstStyle/>
            <a:p>
              <a:pPr>
                <a:defRPr/>
              </a:pPr>
              <a:endParaRPr lang="en-US" sz="1800">
                <a:solidFill>
                  <a:srgbClr val="FFFFFF"/>
                </a:solidFill>
                <a:latin typeface="Arial" pitchFamily="22" charset="0"/>
              </a:endParaRPr>
            </a:p>
          </p:txBody>
        </p:sp>
        <p:sp>
          <p:nvSpPr>
            <p:cNvPr id="186379" name="Freeform 6"/>
            <p:cNvSpPr>
              <a:spLocks/>
            </p:cNvSpPr>
            <p:nvPr/>
          </p:nvSpPr>
          <p:spPr bwMode="hidden">
            <a:xfrm>
              <a:off x="4038" y="3577"/>
              <a:ext cx="1720" cy="65"/>
            </a:xfrm>
            <a:custGeom>
              <a:avLst/>
              <a:gdLst>
                <a:gd name="T0" fmla="*/ 1688 w 1722"/>
                <a:gd name="T1" fmla="*/ 49 h 66"/>
                <a:gd name="T2" fmla="*/ 1688 w 1722"/>
                <a:gd name="T3" fmla="*/ 43 h 66"/>
                <a:gd name="T4" fmla="*/ 0 w 1722"/>
                <a:gd name="T5" fmla="*/ 0 h 66"/>
                <a:gd name="T6" fmla="*/ 0 w 1722"/>
                <a:gd name="T7" fmla="*/ 33 h 66"/>
                <a:gd name="T8" fmla="*/ 1688 w 1722"/>
                <a:gd name="T9" fmla="*/ 49 h 66"/>
                <a:gd name="T10" fmla="*/ 1688 w 1722"/>
                <a:gd name="T11" fmla="*/ 49 h 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22" h="66">
                  <a:moveTo>
                    <a:pt x="1722" y="66"/>
                  </a:moveTo>
                  <a:lnTo>
                    <a:pt x="1722" y="60"/>
                  </a:lnTo>
                  <a:lnTo>
                    <a:pt x="0" y="0"/>
                  </a:lnTo>
                  <a:lnTo>
                    <a:pt x="0" y="48"/>
                  </a:lnTo>
                  <a:lnTo>
                    <a:pt x="1722" y="66"/>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4103" name="Freeform 7"/>
            <p:cNvSpPr>
              <a:spLocks/>
            </p:cNvSpPr>
            <p:nvPr/>
          </p:nvSpPr>
          <p:spPr bwMode="hidden">
            <a:xfrm>
              <a:off x="0" y="3726"/>
              <a:ext cx="4784" cy="329"/>
            </a:xfrm>
            <a:custGeom>
              <a:avLst/>
              <a:gdLst/>
              <a:ahLst/>
              <a:cxnLst>
                <a:cxn ang="0">
                  <a:pos x="0" y="329"/>
                </a:cxn>
                <a:cxn ang="0">
                  <a:pos x="4789" y="77"/>
                </a:cxn>
                <a:cxn ang="0">
                  <a:pos x="4789" y="0"/>
                </a:cxn>
                <a:cxn ang="0">
                  <a:pos x="0" y="107"/>
                </a:cxn>
                <a:cxn ang="0">
                  <a:pos x="0" y="329"/>
                </a:cxn>
                <a:cxn ang="0">
                  <a:pos x="0" y="329"/>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w="9525" cap="flat" cmpd="sng">
              <a:noFill/>
              <a:prstDash val="solid"/>
              <a:round/>
              <a:headEnd type="none" w="med" len="med"/>
              <a:tailEnd type="none" w="med" len="med"/>
            </a:ln>
            <a:effectLst/>
          </p:spPr>
          <p:txBody>
            <a:bodyPr/>
            <a:lstStyle/>
            <a:p>
              <a:pPr>
                <a:defRPr/>
              </a:pPr>
              <a:endParaRPr lang="en-US" sz="1800">
                <a:solidFill>
                  <a:srgbClr val="FFFFFF"/>
                </a:solidFill>
                <a:latin typeface="Arial" pitchFamily="22" charset="0"/>
              </a:endParaRPr>
            </a:p>
          </p:txBody>
        </p:sp>
        <p:sp>
          <p:nvSpPr>
            <p:cNvPr id="186381" name="Freeform 8"/>
            <p:cNvSpPr>
              <a:spLocks/>
            </p:cNvSpPr>
            <p:nvPr/>
          </p:nvSpPr>
          <p:spPr bwMode="hidden">
            <a:xfrm>
              <a:off x="4784" y="3702"/>
              <a:ext cx="974" cy="101"/>
            </a:xfrm>
            <a:custGeom>
              <a:avLst/>
              <a:gdLst>
                <a:gd name="T0" fmla="*/ 958 w 975"/>
                <a:gd name="T1" fmla="*/ 48 h 101"/>
                <a:gd name="T2" fmla="*/ 958 w 975"/>
                <a:gd name="T3" fmla="*/ 0 h 101"/>
                <a:gd name="T4" fmla="*/ 0 w 975"/>
                <a:gd name="T5" fmla="*/ 24 h 101"/>
                <a:gd name="T6" fmla="*/ 0 w 975"/>
                <a:gd name="T7" fmla="*/ 101 h 101"/>
                <a:gd name="T8" fmla="*/ 958 w 975"/>
                <a:gd name="T9" fmla="*/ 48 h 101"/>
                <a:gd name="T10" fmla="*/ 958 w 975"/>
                <a:gd name="T11" fmla="*/ 48 h 10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75" h="101">
                  <a:moveTo>
                    <a:pt x="975" y="48"/>
                  </a:moveTo>
                  <a:lnTo>
                    <a:pt x="975" y="0"/>
                  </a:lnTo>
                  <a:lnTo>
                    <a:pt x="0" y="24"/>
                  </a:lnTo>
                  <a:lnTo>
                    <a:pt x="0" y="101"/>
                  </a:lnTo>
                  <a:lnTo>
                    <a:pt x="975" y="48"/>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86382" name="Freeform 9"/>
            <p:cNvSpPr>
              <a:spLocks/>
            </p:cNvSpPr>
            <p:nvPr/>
          </p:nvSpPr>
          <p:spPr bwMode="hidden">
            <a:xfrm>
              <a:off x="3619" y="3815"/>
              <a:ext cx="2139" cy="198"/>
            </a:xfrm>
            <a:custGeom>
              <a:avLst/>
              <a:gdLst>
                <a:gd name="T0" fmla="*/ 2107 w 2141"/>
                <a:gd name="T1" fmla="*/ 0 h 198"/>
                <a:gd name="T2" fmla="*/ 0 w 2141"/>
                <a:gd name="T3" fmla="*/ 156 h 198"/>
                <a:gd name="T4" fmla="*/ 0 w 2141"/>
                <a:gd name="T5" fmla="*/ 198 h 198"/>
                <a:gd name="T6" fmla="*/ 2107 w 2141"/>
                <a:gd name="T7" fmla="*/ 0 h 198"/>
                <a:gd name="T8" fmla="*/ 2107 w 2141"/>
                <a:gd name="T9" fmla="*/ 0 h 1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41" h="198">
                  <a:moveTo>
                    <a:pt x="2141" y="0"/>
                  </a:moveTo>
                  <a:lnTo>
                    <a:pt x="0" y="156"/>
                  </a:lnTo>
                  <a:lnTo>
                    <a:pt x="0" y="198"/>
                  </a:lnTo>
                  <a:lnTo>
                    <a:pt x="2141" y="0"/>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4106" name="Freeform 10"/>
            <p:cNvSpPr>
              <a:spLocks/>
            </p:cNvSpPr>
            <p:nvPr/>
          </p:nvSpPr>
          <p:spPr bwMode="hidden">
            <a:xfrm>
              <a:off x="0" y="3971"/>
              <a:ext cx="3619" cy="348"/>
            </a:xfrm>
            <a:custGeom>
              <a:avLst/>
              <a:gdLst/>
              <a:ahLst/>
              <a:cxnLst>
                <a:cxn ang="0">
                  <a:pos x="0" y="348"/>
                </a:cxn>
                <a:cxn ang="0">
                  <a:pos x="311" y="348"/>
                </a:cxn>
                <a:cxn ang="0">
                  <a:pos x="3623" y="42"/>
                </a:cxn>
                <a:cxn ang="0">
                  <a:pos x="3623" y="0"/>
                </a:cxn>
                <a:cxn ang="0">
                  <a:pos x="0" y="264"/>
                </a:cxn>
                <a:cxn ang="0">
                  <a:pos x="0" y="348"/>
                </a:cxn>
                <a:cxn ang="0">
                  <a:pos x="0" y="348"/>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a:defRPr/>
              </a:pPr>
              <a:endParaRPr lang="en-US" sz="1800">
                <a:solidFill>
                  <a:srgbClr val="FFFFFF"/>
                </a:solidFill>
                <a:latin typeface="Arial" pitchFamily="22" charset="0"/>
              </a:endParaRPr>
            </a:p>
          </p:txBody>
        </p:sp>
        <p:sp>
          <p:nvSpPr>
            <p:cNvPr id="186384" name="Freeform 11"/>
            <p:cNvSpPr>
              <a:spLocks/>
            </p:cNvSpPr>
            <p:nvPr/>
          </p:nvSpPr>
          <p:spPr bwMode="hidden">
            <a:xfrm>
              <a:off x="2097" y="4043"/>
              <a:ext cx="2514" cy="276"/>
            </a:xfrm>
            <a:custGeom>
              <a:avLst/>
              <a:gdLst>
                <a:gd name="T0" fmla="*/ 2131 w 2517"/>
                <a:gd name="T1" fmla="*/ 276 h 276"/>
                <a:gd name="T2" fmla="*/ 2466 w 2517"/>
                <a:gd name="T3" fmla="*/ 204 h 276"/>
                <a:gd name="T4" fmla="*/ 2209 w 2517"/>
                <a:gd name="T5" fmla="*/ 0 h 276"/>
                <a:gd name="T6" fmla="*/ 0 w 2517"/>
                <a:gd name="T7" fmla="*/ 276 h 276"/>
                <a:gd name="T8" fmla="*/ 2131 w 2517"/>
                <a:gd name="T9" fmla="*/ 276 h 276"/>
                <a:gd name="T10" fmla="*/ 2131 w 2517"/>
                <a:gd name="T11" fmla="*/ 276 h 27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7" h="276">
                  <a:moveTo>
                    <a:pt x="2182" y="276"/>
                  </a:moveTo>
                  <a:lnTo>
                    <a:pt x="2517" y="204"/>
                  </a:lnTo>
                  <a:lnTo>
                    <a:pt x="2260" y="0"/>
                  </a:lnTo>
                  <a:lnTo>
                    <a:pt x="0" y="276"/>
                  </a:lnTo>
                  <a:lnTo>
                    <a:pt x="2182" y="276"/>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4108" name="Freeform 12"/>
            <p:cNvSpPr>
              <a:spLocks/>
            </p:cNvSpPr>
            <p:nvPr/>
          </p:nvSpPr>
          <p:spPr bwMode="hidden">
            <a:xfrm>
              <a:off x="4354" y="3869"/>
              <a:ext cx="1404" cy="378"/>
            </a:xfrm>
            <a:custGeom>
              <a:avLst/>
              <a:gdLst/>
              <a:ahLst/>
              <a:cxnLst>
                <a:cxn ang="0">
                  <a:pos x="1405" y="126"/>
                </a:cxn>
                <a:cxn ang="0">
                  <a:pos x="1405" y="0"/>
                </a:cxn>
                <a:cxn ang="0">
                  <a:pos x="0" y="174"/>
                </a:cxn>
                <a:cxn ang="0">
                  <a:pos x="257" y="378"/>
                </a:cxn>
                <a:cxn ang="0">
                  <a:pos x="1405" y="126"/>
                </a:cxn>
                <a:cxn ang="0">
                  <a:pos x="1405" y="126"/>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w="9525">
              <a:noFill/>
              <a:round/>
              <a:headEnd/>
              <a:tailEnd/>
            </a:ln>
          </p:spPr>
          <p:txBody>
            <a:bodyPr/>
            <a:lstStyle/>
            <a:p>
              <a:pPr>
                <a:defRPr/>
              </a:pPr>
              <a:endParaRPr lang="en-US" sz="1800">
                <a:solidFill>
                  <a:srgbClr val="FFFFFF"/>
                </a:solidFill>
                <a:latin typeface="Arial" pitchFamily="22" charset="0"/>
              </a:endParaRPr>
            </a:p>
          </p:txBody>
        </p:sp>
        <p:sp>
          <p:nvSpPr>
            <p:cNvPr id="186386" name="Freeform 13"/>
            <p:cNvSpPr>
              <a:spLocks/>
            </p:cNvSpPr>
            <p:nvPr/>
          </p:nvSpPr>
          <p:spPr bwMode="hidden">
            <a:xfrm>
              <a:off x="5030" y="3151"/>
              <a:ext cx="728" cy="240"/>
            </a:xfrm>
            <a:custGeom>
              <a:avLst/>
              <a:gdLst>
                <a:gd name="T0" fmla="*/ 712 w 729"/>
                <a:gd name="T1" fmla="*/ 240 h 240"/>
                <a:gd name="T2" fmla="*/ 0 w 729"/>
                <a:gd name="T3" fmla="*/ 0 h 240"/>
                <a:gd name="T4" fmla="*/ 0 w 729"/>
                <a:gd name="T5" fmla="*/ 6 h 240"/>
                <a:gd name="T6" fmla="*/ 712 w 729"/>
                <a:gd name="T7" fmla="*/ 240 h 240"/>
                <a:gd name="T8" fmla="*/ 712 w 729"/>
                <a:gd name="T9" fmla="*/ 240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9" h="240">
                  <a:moveTo>
                    <a:pt x="729" y="240"/>
                  </a:moveTo>
                  <a:lnTo>
                    <a:pt x="0" y="0"/>
                  </a:lnTo>
                  <a:lnTo>
                    <a:pt x="0" y="6"/>
                  </a:lnTo>
                  <a:lnTo>
                    <a:pt x="729" y="240"/>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4110" name="Freeform 14"/>
            <p:cNvSpPr>
              <a:spLocks/>
            </p:cNvSpPr>
            <p:nvPr/>
          </p:nvSpPr>
          <p:spPr bwMode="hidden">
            <a:xfrm>
              <a:off x="0" y="1486"/>
              <a:ext cx="5030" cy="1671"/>
            </a:xfrm>
            <a:custGeom>
              <a:avLst/>
              <a:gdLst/>
              <a:ahLst/>
              <a:cxnLst>
                <a:cxn ang="0">
                  <a:pos x="0" y="72"/>
                </a:cxn>
                <a:cxn ang="0">
                  <a:pos x="5035" y="1672"/>
                </a:cxn>
                <a:cxn ang="0">
                  <a:pos x="5035" y="1666"/>
                </a:cxn>
                <a:cxn ang="0">
                  <a:pos x="0" y="0"/>
                </a:cxn>
                <a:cxn ang="0">
                  <a:pos x="0" y="72"/>
                </a:cxn>
                <a:cxn ang="0">
                  <a:pos x="0" y="72"/>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w="9525">
              <a:noFill/>
              <a:round/>
              <a:headEnd/>
              <a:tailEnd/>
            </a:ln>
          </p:spPr>
          <p:txBody>
            <a:bodyPr/>
            <a:lstStyle/>
            <a:p>
              <a:pPr>
                <a:defRPr/>
              </a:pPr>
              <a:endParaRPr lang="en-US" sz="1800">
                <a:solidFill>
                  <a:srgbClr val="FFFFFF"/>
                </a:solidFill>
                <a:latin typeface="Arial" pitchFamily="22" charset="0"/>
              </a:endParaRPr>
            </a:p>
          </p:txBody>
        </p:sp>
        <p:sp>
          <p:nvSpPr>
            <p:cNvPr id="186388" name="Freeform 15"/>
            <p:cNvSpPr>
              <a:spLocks/>
            </p:cNvSpPr>
            <p:nvPr/>
          </p:nvSpPr>
          <p:spPr bwMode="hidden">
            <a:xfrm>
              <a:off x="5030" y="3049"/>
              <a:ext cx="728" cy="318"/>
            </a:xfrm>
            <a:custGeom>
              <a:avLst/>
              <a:gdLst>
                <a:gd name="T0" fmla="*/ 712 w 729"/>
                <a:gd name="T1" fmla="*/ 318 h 318"/>
                <a:gd name="T2" fmla="*/ 712 w 729"/>
                <a:gd name="T3" fmla="*/ 312 h 318"/>
                <a:gd name="T4" fmla="*/ 0 w 729"/>
                <a:gd name="T5" fmla="*/ 0 h 318"/>
                <a:gd name="T6" fmla="*/ 0 w 729"/>
                <a:gd name="T7" fmla="*/ 54 h 318"/>
                <a:gd name="T8" fmla="*/ 712 w 729"/>
                <a:gd name="T9" fmla="*/ 318 h 318"/>
                <a:gd name="T10" fmla="*/ 712 w 729"/>
                <a:gd name="T11" fmla="*/ 318 h 3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29" h="318">
                  <a:moveTo>
                    <a:pt x="729" y="318"/>
                  </a:moveTo>
                  <a:lnTo>
                    <a:pt x="729" y="312"/>
                  </a:lnTo>
                  <a:lnTo>
                    <a:pt x="0" y="0"/>
                  </a:lnTo>
                  <a:lnTo>
                    <a:pt x="0" y="54"/>
                  </a:lnTo>
                  <a:lnTo>
                    <a:pt x="729" y="318"/>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4112" name="Freeform 16"/>
            <p:cNvSpPr>
              <a:spLocks/>
            </p:cNvSpPr>
            <p:nvPr/>
          </p:nvSpPr>
          <p:spPr bwMode="hidden">
            <a:xfrm>
              <a:off x="0" y="916"/>
              <a:ext cx="5030" cy="2187"/>
            </a:xfrm>
            <a:custGeom>
              <a:avLst/>
              <a:gdLst/>
              <a:ahLst/>
              <a:cxnLst>
                <a:cxn ang="0">
                  <a:pos x="0" y="396"/>
                </a:cxn>
                <a:cxn ang="0">
                  <a:pos x="5035" y="2188"/>
                </a:cxn>
                <a:cxn ang="0">
                  <a:pos x="5035" y="2134"/>
                </a:cxn>
                <a:cxn ang="0">
                  <a:pos x="0" y="0"/>
                </a:cxn>
                <a:cxn ang="0">
                  <a:pos x="0" y="396"/>
                </a:cxn>
                <a:cxn ang="0">
                  <a:pos x="0" y="396"/>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w="9525">
              <a:noFill/>
              <a:round/>
              <a:headEnd/>
              <a:tailEnd/>
            </a:ln>
          </p:spPr>
          <p:txBody>
            <a:bodyPr/>
            <a:lstStyle/>
            <a:p>
              <a:pPr>
                <a:defRPr/>
              </a:pPr>
              <a:endParaRPr lang="en-US" sz="1800">
                <a:solidFill>
                  <a:srgbClr val="FFFFFF"/>
                </a:solidFill>
                <a:latin typeface="Arial" pitchFamily="22" charset="0"/>
              </a:endParaRPr>
            </a:p>
          </p:txBody>
        </p:sp>
        <p:sp>
          <p:nvSpPr>
            <p:cNvPr id="4113" name="Freeform 17"/>
            <p:cNvSpPr>
              <a:spLocks/>
            </p:cNvSpPr>
            <p:nvPr/>
          </p:nvSpPr>
          <p:spPr bwMode="hidden">
            <a:xfrm>
              <a:off x="2294" y="0"/>
              <a:ext cx="3159" cy="2725"/>
            </a:xfrm>
            <a:custGeom>
              <a:avLst/>
              <a:gdLst/>
              <a:ahLst/>
              <a:cxnLst>
                <a:cxn ang="0">
                  <a:pos x="0" y="0"/>
                </a:cxn>
                <a:cxn ang="0">
                  <a:pos x="3145" y="2727"/>
                </a:cxn>
                <a:cxn ang="0">
                  <a:pos x="3163" y="2704"/>
                </a:cxn>
                <a:cxn ang="0">
                  <a:pos x="102" y="0"/>
                </a:cxn>
                <a:cxn ang="0">
                  <a:pos x="0" y="0"/>
                </a:cxn>
                <a:cxn ang="0">
                  <a:pos x="0" y="0"/>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w="9525">
              <a:noFill/>
              <a:round/>
              <a:headEnd/>
              <a:tailEnd/>
            </a:ln>
          </p:spPr>
          <p:txBody>
            <a:bodyPr/>
            <a:lstStyle/>
            <a:p>
              <a:pPr>
                <a:defRPr/>
              </a:pPr>
              <a:endParaRPr lang="en-US" sz="1800">
                <a:solidFill>
                  <a:srgbClr val="FFFFFF"/>
                </a:solidFill>
                <a:latin typeface="Arial" pitchFamily="22" charset="0"/>
              </a:endParaRPr>
            </a:p>
          </p:txBody>
        </p:sp>
        <p:sp>
          <p:nvSpPr>
            <p:cNvPr id="4114" name="Freeform 18"/>
            <p:cNvSpPr>
              <a:spLocks/>
            </p:cNvSpPr>
            <p:nvPr/>
          </p:nvSpPr>
          <p:spPr bwMode="hidden">
            <a:xfrm>
              <a:off x="5435" y="2702"/>
              <a:ext cx="323" cy="299"/>
            </a:xfrm>
            <a:custGeom>
              <a:avLst/>
              <a:gdLst/>
              <a:ahLst/>
              <a:cxnLst>
                <a:cxn ang="0">
                  <a:pos x="323" y="299"/>
                </a:cxn>
                <a:cxn ang="0">
                  <a:pos x="323" y="263"/>
                </a:cxn>
                <a:cxn ang="0">
                  <a:pos x="18" y="0"/>
                </a:cxn>
                <a:cxn ang="0">
                  <a:pos x="0" y="23"/>
                </a:cxn>
                <a:cxn ang="0">
                  <a:pos x="323" y="299"/>
                </a:cxn>
                <a:cxn ang="0">
                  <a:pos x="323" y="299"/>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w="9525">
              <a:noFill/>
              <a:round/>
              <a:headEnd/>
              <a:tailEnd/>
            </a:ln>
          </p:spPr>
          <p:txBody>
            <a:bodyPr/>
            <a:lstStyle/>
            <a:p>
              <a:pPr>
                <a:defRPr/>
              </a:pPr>
              <a:endParaRPr lang="en-US" sz="1800">
                <a:solidFill>
                  <a:srgbClr val="FFFFFF"/>
                </a:solidFill>
                <a:latin typeface="Arial" pitchFamily="22" charset="0"/>
              </a:endParaRPr>
            </a:p>
          </p:txBody>
        </p:sp>
        <p:sp>
          <p:nvSpPr>
            <p:cNvPr id="186392" name="Freeform 19"/>
            <p:cNvSpPr>
              <a:spLocks/>
            </p:cNvSpPr>
            <p:nvPr/>
          </p:nvSpPr>
          <p:spPr bwMode="hidden">
            <a:xfrm>
              <a:off x="5477" y="2588"/>
              <a:ext cx="281" cy="335"/>
            </a:xfrm>
            <a:custGeom>
              <a:avLst/>
              <a:gdLst>
                <a:gd name="T0" fmla="*/ 281 w 281"/>
                <a:gd name="T1" fmla="*/ 335 h 335"/>
                <a:gd name="T2" fmla="*/ 281 w 281"/>
                <a:gd name="T3" fmla="*/ 173 h 335"/>
                <a:gd name="T4" fmla="*/ 96 w 281"/>
                <a:gd name="T5" fmla="*/ 0 h 335"/>
                <a:gd name="T6" fmla="*/ 0 w 281"/>
                <a:gd name="T7" fmla="*/ 90 h 335"/>
                <a:gd name="T8" fmla="*/ 281 w 281"/>
                <a:gd name="T9" fmla="*/ 335 h 335"/>
                <a:gd name="T10" fmla="*/ 281 w 281"/>
                <a:gd name="T11" fmla="*/ 335 h 3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1" h="335">
                  <a:moveTo>
                    <a:pt x="281" y="335"/>
                  </a:moveTo>
                  <a:lnTo>
                    <a:pt x="281" y="173"/>
                  </a:lnTo>
                  <a:lnTo>
                    <a:pt x="96" y="0"/>
                  </a:lnTo>
                  <a:lnTo>
                    <a:pt x="0" y="90"/>
                  </a:lnTo>
                  <a:lnTo>
                    <a:pt x="281" y="335"/>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4116" name="Freeform 20"/>
            <p:cNvSpPr>
              <a:spLocks/>
            </p:cNvSpPr>
            <p:nvPr/>
          </p:nvSpPr>
          <p:spPr bwMode="hidden">
            <a:xfrm>
              <a:off x="2454" y="0"/>
              <a:ext cx="3119" cy="2678"/>
            </a:xfrm>
            <a:custGeom>
              <a:avLst/>
              <a:gdLst/>
              <a:ahLst/>
              <a:cxnLst>
                <a:cxn ang="0">
                  <a:pos x="0" y="0"/>
                </a:cxn>
                <a:cxn ang="0">
                  <a:pos x="3026" y="2680"/>
                </a:cxn>
                <a:cxn ang="0">
                  <a:pos x="3122" y="2590"/>
                </a:cxn>
                <a:cxn ang="0">
                  <a:pos x="383" y="0"/>
                </a:cxn>
                <a:cxn ang="0">
                  <a:pos x="0" y="0"/>
                </a:cxn>
                <a:cxn ang="0">
                  <a:pos x="0" y="0"/>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w="9525">
              <a:noFill/>
              <a:round/>
              <a:headEnd/>
              <a:tailEnd/>
            </a:ln>
          </p:spPr>
          <p:txBody>
            <a:bodyPr/>
            <a:lstStyle/>
            <a:p>
              <a:pPr>
                <a:defRPr/>
              </a:pPr>
              <a:endParaRPr lang="en-US" sz="1800">
                <a:solidFill>
                  <a:srgbClr val="FFFFFF"/>
                </a:solidFill>
                <a:latin typeface="Arial" pitchFamily="22" charset="0"/>
              </a:endParaRPr>
            </a:p>
          </p:txBody>
        </p:sp>
        <p:sp>
          <p:nvSpPr>
            <p:cNvPr id="186394" name="Freeform 21"/>
            <p:cNvSpPr>
              <a:spLocks/>
            </p:cNvSpPr>
            <p:nvPr/>
          </p:nvSpPr>
          <p:spPr bwMode="hidden">
            <a:xfrm>
              <a:off x="5626" y="2534"/>
              <a:ext cx="132" cy="132"/>
            </a:xfrm>
            <a:custGeom>
              <a:avLst/>
              <a:gdLst>
                <a:gd name="T0" fmla="*/ 132 w 132"/>
                <a:gd name="T1" fmla="*/ 132 h 132"/>
                <a:gd name="T2" fmla="*/ 0 w 132"/>
                <a:gd name="T3" fmla="*/ 0 h 132"/>
                <a:gd name="T4" fmla="*/ 0 w 132"/>
                <a:gd name="T5" fmla="*/ 0 h 132"/>
                <a:gd name="T6" fmla="*/ 132 w 132"/>
                <a:gd name="T7" fmla="*/ 132 h 132"/>
                <a:gd name="T8" fmla="*/ 132 w 132"/>
                <a:gd name="T9" fmla="*/ 132 h 1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2" h="132">
                  <a:moveTo>
                    <a:pt x="132" y="132"/>
                  </a:moveTo>
                  <a:lnTo>
                    <a:pt x="0" y="0"/>
                  </a:lnTo>
                  <a:lnTo>
                    <a:pt x="132" y="132"/>
                  </a:lnTo>
                  <a:close/>
                </a:path>
              </a:pathLst>
            </a:custGeom>
            <a:solidFill>
              <a:srgbClr val="FF999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4118" name="Freeform 22"/>
            <p:cNvSpPr>
              <a:spLocks/>
            </p:cNvSpPr>
            <p:nvPr/>
          </p:nvSpPr>
          <p:spPr bwMode="hidden">
            <a:xfrm>
              <a:off x="3112" y="0"/>
              <a:ext cx="2514" cy="2534"/>
            </a:xfrm>
            <a:custGeom>
              <a:avLst/>
              <a:gdLst/>
              <a:ahLst/>
              <a:cxnLst>
                <a:cxn ang="0">
                  <a:pos x="0" y="0"/>
                </a:cxn>
                <a:cxn ang="0">
                  <a:pos x="2517" y="2536"/>
                </a:cxn>
                <a:cxn ang="0">
                  <a:pos x="2517" y="2536"/>
                </a:cxn>
                <a:cxn ang="0">
                  <a:pos x="66" y="0"/>
                </a:cxn>
                <a:cxn ang="0">
                  <a:pos x="0" y="0"/>
                </a:cxn>
                <a:cxn ang="0">
                  <a:pos x="0" y="0"/>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w="9525">
              <a:noFill/>
              <a:round/>
              <a:headEnd/>
              <a:tailEnd/>
            </a:ln>
          </p:spPr>
          <p:txBody>
            <a:bodyPr/>
            <a:lstStyle/>
            <a:p>
              <a:pPr>
                <a:defRPr/>
              </a:pPr>
              <a:endParaRPr lang="en-US" sz="1800">
                <a:solidFill>
                  <a:srgbClr val="FFFFFF"/>
                </a:solidFill>
                <a:latin typeface="Arial" pitchFamily="22" charset="0"/>
              </a:endParaRPr>
            </a:p>
          </p:txBody>
        </p:sp>
        <p:sp>
          <p:nvSpPr>
            <p:cNvPr id="4119" name="Freeform 23"/>
            <p:cNvSpPr>
              <a:spLocks/>
            </p:cNvSpPr>
            <p:nvPr/>
          </p:nvSpPr>
          <p:spPr bwMode="hidden">
            <a:xfrm>
              <a:off x="3488" y="0"/>
              <a:ext cx="2198" cy="2480"/>
            </a:xfrm>
            <a:custGeom>
              <a:avLst/>
              <a:gdLst/>
              <a:ahLst/>
              <a:cxnLst>
                <a:cxn ang="0">
                  <a:pos x="0" y="0"/>
                </a:cxn>
                <a:cxn ang="0">
                  <a:pos x="2188" y="2482"/>
                </a:cxn>
                <a:cxn ang="0">
                  <a:pos x="2200" y="2476"/>
                </a:cxn>
                <a:cxn ang="0">
                  <a:pos x="317" y="0"/>
                </a:cxn>
                <a:cxn ang="0">
                  <a:pos x="0" y="0"/>
                </a:cxn>
                <a:cxn ang="0">
                  <a:pos x="0" y="0"/>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w="9525" cap="flat" cmpd="sng">
              <a:noFill/>
              <a:prstDash val="solid"/>
              <a:round/>
              <a:headEnd type="none" w="med" len="med"/>
              <a:tailEnd type="none" w="med" len="med"/>
            </a:ln>
            <a:effectLst/>
          </p:spPr>
          <p:txBody>
            <a:bodyPr/>
            <a:lstStyle/>
            <a:p>
              <a:pPr>
                <a:defRPr/>
              </a:pPr>
              <a:endParaRPr lang="en-US" sz="1800">
                <a:solidFill>
                  <a:srgbClr val="FFFFFF"/>
                </a:solidFill>
                <a:latin typeface="Arial" pitchFamily="22" charset="0"/>
              </a:endParaRPr>
            </a:p>
          </p:txBody>
        </p:sp>
        <p:sp>
          <p:nvSpPr>
            <p:cNvPr id="4120" name="Freeform 24"/>
            <p:cNvSpPr>
              <a:spLocks/>
            </p:cNvSpPr>
            <p:nvPr/>
          </p:nvSpPr>
          <p:spPr bwMode="hidden">
            <a:xfrm>
              <a:off x="5674" y="2474"/>
              <a:ext cx="84" cy="96"/>
            </a:xfrm>
            <a:custGeom>
              <a:avLst/>
              <a:gdLst/>
              <a:ahLst/>
              <a:cxnLst>
                <a:cxn ang="0">
                  <a:pos x="84" y="96"/>
                </a:cxn>
                <a:cxn ang="0">
                  <a:pos x="84" y="90"/>
                </a:cxn>
                <a:cxn ang="0">
                  <a:pos x="12" y="0"/>
                </a:cxn>
                <a:cxn ang="0">
                  <a:pos x="0" y="6"/>
                </a:cxn>
                <a:cxn ang="0">
                  <a:pos x="84" y="96"/>
                </a:cxn>
                <a:cxn ang="0">
                  <a:pos x="84" y="96"/>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w="9525">
              <a:noFill/>
              <a:round/>
              <a:headEnd/>
              <a:tailEnd/>
            </a:ln>
          </p:spPr>
          <p:txBody>
            <a:bodyPr/>
            <a:lstStyle/>
            <a:p>
              <a:pPr>
                <a:defRPr/>
              </a:pPr>
              <a:endParaRPr lang="en-US" sz="1800">
                <a:solidFill>
                  <a:srgbClr val="FFFFFF"/>
                </a:solidFill>
                <a:latin typeface="Arial" pitchFamily="22" charset="0"/>
              </a:endParaRPr>
            </a:p>
          </p:txBody>
        </p:sp>
        <p:sp>
          <p:nvSpPr>
            <p:cNvPr id="186398" name="Freeform 25"/>
            <p:cNvSpPr>
              <a:spLocks/>
            </p:cNvSpPr>
            <p:nvPr/>
          </p:nvSpPr>
          <p:spPr bwMode="hidden">
            <a:xfrm>
              <a:off x="5603" y="850"/>
              <a:ext cx="155" cy="516"/>
            </a:xfrm>
            <a:custGeom>
              <a:avLst/>
              <a:gdLst>
                <a:gd name="T0" fmla="*/ 155 w 155"/>
                <a:gd name="T1" fmla="*/ 516 h 516"/>
                <a:gd name="T2" fmla="*/ 155 w 155"/>
                <a:gd name="T3" fmla="*/ 204 h 516"/>
                <a:gd name="T4" fmla="*/ 77 w 155"/>
                <a:gd name="T5" fmla="*/ 0 h 516"/>
                <a:gd name="T6" fmla="*/ 0 w 155"/>
                <a:gd name="T7" fmla="*/ 192 h 516"/>
                <a:gd name="T8" fmla="*/ 155 w 155"/>
                <a:gd name="T9" fmla="*/ 516 h 516"/>
                <a:gd name="T10" fmla="*/ 155 w 155"/>
                <a:gd name="T11" fmla="*/ 516 h 5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5" h="516">
                  <a:moveTo>
                    <a:pt x="155" y="516"/>
                  </a:moveTo>
                  <a:lnTo>
                    <a:pt x="155" y="204"/>
                  </a:lnTo>
                  <a:lnTo>
                    <a:pt x="77" y="0"/>
                  </a:lnTo>
                  <a:lnTo>
                    <a:pt x="0" y="192"/>
                  </a:lnTo>
                  <a:lnTo>
                    <a:pt x="155" y="516"/>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4122" name="Freeform 26"/>
            <p:cNvSpPr>
              <a:spLocks/>
            </p:cNvSpPr>
            <p:nvPr/>
          </p:nvSpPr>
          <p:spPr bwMode="hidden">
            <a:xfrm>
              <a:off x="5107" y="0"/>
              <a:ext cx="573" cy="1042"/>
            </a:xfrm>
            <a:custGeom>
              <a:avLst/>
              <a:gdLst/>
              <a:ahLst/>
              <a:cxnLst>
                <a:cxn ang="0">
                  <a:pos x="0" y="0"/>
                </a:cxn>
                <a:cxn ang="0">
                  <a:pos x="497" y="1043"/>
                </a:cxn>
                <a:cxn ang="0">
                  <a:pos x="574" y="851"/>
                </a:cxn>
                <a:cxn ang="0">
                  <a:pos x="251" y="0"/>
                </a:cxn>
                <a:cxn ang="0">
                  <a:pos x="0" y="0"/>
                </a:cxn>
                <a:cxn ang="0">
                  <a:pos x="0" y="0"/>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w="9525">
              <a:noFill/>
              <a:round/>
              <a:headEnd/>
              <a:tailEnd/>
            </a:ln>
          </p:spPr>
          <p:txBody>
            <a:bodyPr/>
            <a:lstStyle/>
            <a:p>
              <a:pPr>
                <a:defRPr/>
              </a:pPr>
              <a:endParaRPr lang="en-US" sz="1800">
                <a:solidFill>
                  <a:srgbClr val="FFFFFF"/>
                </a:solidFill>
                <a:latin typeface="Arial" pitchFamily="22" charset="0"/>
              </a:endParaRPr>
            </a:p>
          </p:txBody>
        </p:sp>
        <p:sp>
          <p:nvSpPr>
            <p:cNvPr id="4123" name="Freeform 27"/>
            <p:cNvSpPr>
              <a:spLocks/>
            </p:cNvSpPr>
            <p:nvPr/>
          </p:nvSpPr>
          <p:spPr bwMode="hidden">
            <a:xfrm>
              <a:off x="5411" y="0"/>
              <a:ext cx="341" cy="796"/>
            </a:xfrm>
            <a:custGeom>
              <a:avLst/>
              <a:gdLst/>
              <a:ahLst/>
              <a:cxnLst>
                <a:cxn ang="0">
                  <a:pos x="144" y="0"/>
                </a:cxn>
                <a:cxn ang="0">
                  <a:pos x="0" y="0"/>
                </a:cxn>
                <a:cxn ang="0">
                  <a:pos x="287" y="797"/>
                </a:cxn>
                <a:cxn ang="0">
                  <a:pos x="341" y="653"/>
                </a:cxn>
                <a:cxn ang="0">
                  <a:pos x="144" y="0"/>
                </a:cxn>
                <a:cxn ang="0">
                  <a:pos x="144" y="0"/>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w="9525">
              <a:noFill/>
              <a:round/>
              <a:headEnd/>
              <a:tailEnd/>
            </a:ln>
          </p:spPr>
          <p:txBody>
            <a:bodyPr/>
            <a:lstStyle/>
            <a:p>
              <a:pPr>
                <a:defRPr/>
              </a:pPr>
              <a:endParaRPr lang="en-US" sz="1800">
                <a:solidFill>
                  <a:srgbClr val="FFFFFF"/>
                </a:solidFill>
                <a:latin typeface="Arial" pitchFamily="22" charset="0"/>
              </a:endParaRPr>
            </a:p>
          </p:txBody>
        </p:sp>
        <p:sp>
          <p:nvSpPr>
            <p:cNvPr id="186401" name="Freeform 28"/>
            <p:cNvSpPr>
              <a:spLocks/>
            </p:cNvSpPr>
            <p:nvPr/>
          </p:nvSpPr>
          <p:spPr bwMode="hidden">
            <a:xfrm>
              <a:off x="5698" y="653"/>
              <a:ext cx="60" cy="311"/>
            </a:xfrm>
            <a:custGeom>
              <a:avLst/>
              <a:gdLst>
                <a:gd name="T0" fmla="*/ 0 w 60"/>
                <a:gd name="T1" fmla="*/ 144 h 312"/>
                <a:gd name="T2" fmla="*/ 60 w 60"/>
                <a:gd name="T3" fmla="*/ 295 h 312"/>
                <a:gd name="T4" fmla="*/ 60 w 60"/>
                <a:gd name="T5" fmla="*/ 6 h 312"/>
                <a:gd name="T6" fmla="*/ 54 w 60"/>
                <a:gd name="T7" fmla="*/ 0 h 312"/>
                <a:gd name="T8" fmla="*/ 0 w 60"/>
                <a:gd name="T9" fmla="*/ 144 h 312"/>
                <a:gd name="T10" fmla="*/ 0 w 60"/>
                <a:gd name="T11" fmla="*/ 144 h 3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 h="312">
                  <a:moveTo>
                    <a:pt x="0" y="144"/>
                  </a:moveTo>
                  <a:lnTo>
                    <a:pt x="60" y="312"/>
                  </a:lnTo>
                  <a:lnTo>
                    <a:pt x="60" y="6"/>
                  </a:lnTo>
                  <a:lnTo>
                    <a:pt x="54" y="0"/>
                  </a:lnTo>
                  <a:lnTo>
                    <a:pt x="0" y="144"/>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4125" name="Freeform 29"/>
            <p:cNvSpPr>
              <a:spLocks/>
            </p:cNvSpPr>
            <p:nvPr/>
          </p:nvSpPr>
          <p:spPr bwMode="hidden">
            <a:xfrm>
              <a:off x="2" y="1601"/>
              <a:ext cx="5752" cy="1864"/>
            </a:xfrm>
            <a:custGeom>
              <a:avLst/>
              <a:gdLst/>
              <a:ahLst/>
              <a:cxnLst>
                <a:cxn ang="0">
                  <a:pos x="0" y="371"/>
                </a:cxn>
                <a:cxn ang="0">
                  <a:pos x="5740" y="1864"/>
                </a:cxn>
                <a:cxn ang="0">
                  <a:pos x="5740" y="1834"/>
                </a:cxn>
                <a:cxn ang="0">
                  <a:pos x="0" y="0"/>
                </a:cxn>
                <a:cxn ang="0">
                  <a:pos x="0" y="371"/>
                </a:cxn>
                <a:cxn ang="0">
                  <a:pos x="0" y="37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w="9525">
              <a:noFill/>
              <a:round/>
              <a:headEnd/>
              <a:tailEnd/>
            </a:ln>
          </p:spPr>
          <p:txBody>
            <a:bodyPr/>
            <a:lstStyle/>
            <a:p>
              <a:pPr>
                <a:defRPr/>
              </a:pPr>
              <a:endParaRPr lang="en-US" sz="1800">
                <a:solidFill>
                  <a:srgbClr val="FFFFFF"/>
                </a:solidFill>
                <a:latin typeface="Arial" pitchFamily="22" charset="0"/>
              </a:endParaRPr>
            </a:p>
          </p:txBody>
        </p:sp>
        <p:sp>
          <p:nvSpPr>
            <p:cNvPr id="186403" name="Freeform 30"/>
            <p:cNvSpPr>
              <a:spLocks/>
            </p:cNvSpPr>
            <p:nvPr/>
          </p:nvSpPr>
          <p:spPr bwMode="hidden">
            <a:xfrm>
              <a:off x="5754" y="3483"/>
              <a:ext cx="6" cy="6"/>
            </a:xfrm>
            <a:custGeom>
              <a:avLst/>
              <a:gdLst>
                <a:gd name="T0" fmla="*/ 6 w 6"/>
                <a:gd name="T1" fmla="*/ 6 h 6"/>
                <a:gd name="T2" fmla="*/ 0 w 6"/>
                <a:gd name="T3" fmla="*/ 0 h 6"/>
                <a:gd name="T4" fmla="*/ 0 w 6"/>
                <a:gd name="T5" fmla="*/ 6 h 6"/>
                <a:gd name="T6" fmla="*/ 6 w 6"/>
                <a:gd name="T7" fmla="*/ 6 h 6"/>
                <a:gd name="T8" fmla="*/ 6 w 6"/>
                <a:gd name="T9" fmla="*/ 6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6">
                  <a:moveTo>
                    <a:pt x="6" y="6"/>
                  </a:moveTo>
                  <a:lnTo>
                    <a:pt x="0" y="0"/>
                  </a:lnTo>
                  <a:lnTo>
                    <a:pt x="0" y="6"/>
                  </a:lnTo>
                  <a:lnTo>
                    <a:pt x="6" y="6"/>
                  </a:lnTo>
                  <a:close/>
                </a:path>
              </a:pathLst>
            </a:custGeom>
            <a:solidFill>
              <a:srgbClr val="18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4127" name="Freeform 31"/>
            <p:cNvSpPr>
              <a:spLocks/>
            </p:cNvSpPr>
            <p:nvPr/>
          </p:nvSpPr>
          <p:spPr bwMode="hidden">
            <a:xfrm>
              <a:off x="2" y="2152"/>
              <a:ext cx="5752" cy="1337"/>
            </a:xfrm>
            <a:custGeom>
              <a:avLst/>
              <a:gdLst/>
              <a:ahLst/>
              <a:cxnLst>
                <a:cxn ang="0">
                  <a:pos x="0" y="366"/>
                </a:cxn>
                <a:cxn ang="0">
                  <a:pos x="5740" y="1337"/>
                </a:cxn>
                <a:cxn ang="0">
                  <a:pos x="5740" y="1331"/>
                </a:cxn>
                <a:cxn ang="0">
                  <a:pos x="0" y="0"/>
                </a:cxn>
                <a:cxn ang="0">
                  <a:pos x="0" y="366"/>
                </a:cxn>
                <a:cxn ang="0">
                  <a:pos x="0" y="366"/>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a:defRPr/>
              </a:pPr>
              <a:endParaRPr lang="en-US" sz="1800">
                <a:solidFill>
                  <a:srgbClr val="FFFFFF"/>
                </a:solidFill>
                <a:latin typeface="Arial" pitchFamily="22" charset="0"/>
              </a:endParaRPr>
            </a:p>
          </p:txBody>
        </p:sp>
        <p:sp>
          <p:nvSpPr>
            <p:cNvPr id="4128" name="Freeform 32"/>
            <p:cNvSpPr>
              <a:spLocks/>
            </p:cNvSpPr>
            <p:nvPr/>
          </p:nvSpPr>
          <p:spPr bwMode="hidden">
            <a:xfrm>
              <a:off x="2" y="3177"/>
              <a:ext cx="5752" cy="414"/>
            </a:xfrm>
            <a:custGeom>
              <a:avLst/>
              <a:gdLst/>
              <a:ahLst/>
              <a:cxnLst>
                <a:cxn ang="0">
                  <a:pos x="0" y="48"/>
                </a:cxn>
                <a:cxn ang="0">
                  <a:pos x="5740" y="414"/>
                </a:cxn>
                <a:cxn ang="0">
                  <a:pos x="5740" y="402"/>
                </a:cxn>
                <a:cxn ang="0">
                  <a:pos x="0" y="0"/>
                </a:cxn>
                <a:cxn ang="0">
                  <a:pos x="0" y="48"/>
                </a:cxn>
                <a:cxn ang="0">
                  <a:pos x="0" y="48"/>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w="9525">
              <a:noFill/>
              <a:round/>
              <a:headEnd/>
              <a:tailEnd/>
            </a:ln>
          </p:spPr>
          <p:txBody>
            <a:bodyPr/>
            <a:lstStyle/>
            <a:p>
              <a:pPr>
                <a:defRPr/>
              </a:pPr>
              <a:endParaRPr lang="en-US" sz="1800">
                <a:solidFill>
                  <a:srgbClr val="FFFFFF"/>
                </a:solidFill>
                <a:latin typeface="Arial" pitchFamily="22" charset="0"/>
              </a:endParaRPr>
            </a:p>
          </p:txBody>
        </p:sp>
        <p:sp>
          <p:nvSpPr>
            <p:cNvPr id="4129" name="Freeform 33"/>
            <p:cNvSpPr>
              <a:spLocks/>
            </p:cNvSpPr>
            <p:nvPr/>
          </p:nvSpPr>
          <p:spPr bwMode="hidden">
            <a:xfrm>
              <a:off x="1297" y="0"/>
              <a:ext cx="4457" cy="3177"/>
            </a:xfrm>
            <a:custGeom>
              <a:avLst/>
              <a:gdLst/>
              <a:ahLst/>
              <a:cxnLst>
                <a:cxn ang="0">
                  <a:pos x="0" y="0"/>
                </a:cxn>
                <a:cxn ang="0">
                  <a:pos x="4448" y="3177"/>
                </a:cxn>
                <a:cxn ang="0">
                  <a:pos x="4448" y="3153"/>
                </a:cxn>
                <a:cxn ang="0">
                  <a:pos x="125" y="0"/>
                </a:cxn>
                <a:cxn ang="0">
                  <a:pos x="0" y="0"/>
                </a:cxn>
                <a:cxn ang="0">
                  <a:pos x="0" y="0"/>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w="9525">
              <a:noFill/>
              <a:round/>
              <a:headEnd/>
              <a:tailEnd/>
            </a:ln>
          </p:spPr>
          <p:txBody>
            <a:bodyPr/>
            <a:lstStyle/>
            <a:p>
              <a:pPr>
                <a:defRPr/>
              </a:pPr>
              <a:endParaRPr lang="en-US" sz="1800">
                <a:solidFill>
                  <a:srgbClr val="FFFFFF"/>
                </a:solidFill>
                <a:latin typeface="Arial" pitchFamily="22" charset="0"/>
              </a:endParaRPr>
            </a:p>
          </p:txBody>
        </p:sp>
        <p:sp>
          <p:nvSpPr>
            <p:cNvPr id="4130" name="Freeform 34"/>
            <p:cNvSpPr>
              <a:spLocks/>
            </p:cNvSpPr>
            <p:nvPr/>
          </p:nvSpPr>
          <p:spPr bwMode="hidden">
            <a:xfrm>
              <a:off x="3321" y="0"/>
              <a:ext cx="2433" cy="2614"/>
            </a:xfrm>
            <a:custGeom>
              <a:avLst/>
              <a:gdLst/>
              <a:ahLst/>
              <a:cxnLst>
                <a:cxn ang="0">
                  <a:pos x="0" y="0"/>
                </a:cxn>
                <a:cxn ang="0">
                  <a:pos x="2428" y="2614"/>
                </a:cxn>
                <a:cxn ang="0">
                  <a:pos x="2428" y="2608"/>
                </a:cxn>
                <a:cxn ang="0">
                  <a:pos x="66" y="0"/>
                </a:cxn>
                <a:cxn ang="0">
                  <a:pos x="0" y="0"/>
                </a:cxn>
                <a:cxn ang="0">
                  <a:pos x="0" y="0"/>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a:defRPr/>
              </a:pPr>
              <a:endParaRPr lang="en-US" sz="1800">
                <a:solidFill>
                  <a:srgbClr val="FFFFFF"/>
                </a:solidFill>
                <a:latin typeface="Arial" pitchFamily="22" charset="0"/>
              </a:endParaRPr>
            </a:p>
          </p:txBody>
        </p:sp>
        <p:sp>
          <p:nvSpPr>
            <p:cNvPr id="4131" name="Freeform 35"/>
            <p:cNvSpPr>
              <a:spLocks/>
            </p:cNvSpPr>
            <p:nvPr/>
          </p:nvSpPr>
          <p:spPr bwMode="hidden">
            <a:xfrm>
              <a:off x="3950" y="0"/>
              <a:ext cx="1804" cy="2464"/>
            </a:xfrm>
            <a:custGeom>
              <a:avLst/>
              <a:gdLst/>
              <a:ahLst/>
              <a:cxnLst>
                <a:cxn ang="0">
                  <a:pos x="485" y="0"/>
                </a:cxn>
                <a:cxn ang="0">
                  <a:pos x="0" y="0"/>
                </a:cxn>
                <a:cxn ang="0">
                  <a:pos x="1800" y="2464"/>
                </a:cxn>
                <a:cxn ang="0">
                  <a:pos x="1800" y="2248"/>
                </a:cxn>
                <a:cxn ang="0">
                  <a:pos x="1794" y="2248"/>
                </a:cxn>
                <a:cxn ang="0">
                  <a:pos x="485" y="0"/>
                </a:cxn>
                <a:cxn ang="0">
                  <a:pos x="485" y="0"/>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w="9525">
              <a:noFill/>
              <a:round/>
              <a:headEnd/>
              <a:tailEnd/>
            </a:ln>
          </p:spPr>
          <p:txBody>
            <a:bodyPr/>
            <a:lstStyle/>
            <a:p>
              <a:pPr>
                <a:defRPr/>
              </a:pPr>
              <a:endParaRPr lang="en-US" sz="1800">
                <a:solidFill>
                  <a:srgbClr val="FFFFFF"/>
                </a:solidFill>
                <a:latin typeface="Arial" pitchFamily="22" charset="0"/>
              </a:endParaRPr>
            </a:p>
          </p:txBody>
        </p:sp>
        <p:sp>
          <p:nvSpPr>
            <p:cNvPr id="4132" name="Freeform 36"/>
            <p:cNvSpPr>
              <a:spLocks/>
            </p:cNvSpPr>
            <p:nvPr/>
          </p:nvSpPr>
          <p:spPr bwMode="hidden">
            <a:xfrm>
              <a:off x="4519" y="0"/>
              <a:ext cx="1235" cy="2074"/>
            </a:xfrm>
            <a:custGeom>
              <a:avLst/>
              <a:gdLst/>
              <a:ahLst/>
              <a:cxnLst>
                <a:cxn ang="0">
                  <a:pos x="0" y="0"/>
                </a:cxn>
                <a:cxn ang="0">
                  <a:pos x="1232" y="2074"/>
                </a:cxn>
                <a:cxn ang="0">
                  <a:pos x="1232" y="2038"/>
                </a:cxn>
                <a:cxn ang="0">
                  <a:pos x="42" y="0"/>
                </a:cxn>
                <a:cxn ang="0">
                  <a:pos x="0" y="0"/>
                </a:cxn>
                <a:cxn ang="0">
                  <a:pos x="0" y="0"/>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w="9525">
              <a:noFill/>
              <a:round/>
              <a:headEnd/>
              <a:tailEnd/>
            </a:ln>
          </p:spPr>
          <p:txBody>
            <a:bodyPr/>
            <a:lstStyle/>
            <a:p>
              <a:pPr>
                <a:defRPr/>
              </a:pPr>
              <a:endParaRPr lang="en-US" sz="1800">
                <a:solidFill>
                  <a:srgbClr val="FFFFFF"/>
                </a:solidFill>
                <a:latin typeface="Arial" pitchFamily="22" charset="0"/>
              </a:endParaRPr>
            </a:p>
          </p:txBody>
        </p:sp>
        <p:sp>
          <p:nvSpPr>
            <p:cNvPr id="4133" name="Freeform 37"/>
            <p:cNvSpPr>
              <a:spLocks/>
            </p:cNvSpPr>
            <p:nvPr/>
          </p:nvSpPr>
          <p:spPr bwMode="hidden">
            <a:xfrm>
              <a:off x="4694" y="0"/>
              <a:ext cx="1060" cy="1936"/>
            </a:xfrm>
            <a:custGeom>
              <a:avLst/>
              <a:gdLst/>
              <a:ahLst/>
              <a:cxnLst>
                <a:cxn ang="0">
                  <a:pos x="0" y="0"/>
                </a:cxn>
                <a:cxn ang="0">
                  <a:pos x="1058" y="1936"/>
                </a:cxn>
                <a:cxn ang="0">
                  <a:pos x="1058" y="1930"/>
                </a:cxn>
                <a:cxn ang="0">
                  <a:pos x="54" y="0"/>
                </a:cxn>
                <a:cxn ang="0">
                  <a:pos x="0" y="0"/>
                </a:cxn>
                <a:cxn ang="0">
                  <a:pos x="0" y="0"/>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w="9525">
              <a:noFill/>
              <a:round/>
              <a:headEnd/>
              <a:tailEnd/>
            </a:ln>
          </p:spPr>
          <p:txBody>
            <a:bodyPr/>
            <a:lstStyle/>
            <a:p>
              <a:pPr>
                <a:defRPr/>
              </a:pPr>
              <a:endParaRPr lang="en-US" sz="1800">
                <a:solidFill>
                  <a:srgbClr val="FFFFFF"/>
                </a:solidFill>
                <a:latin typeface="Arial" pitchFamily="22" charset="0"/>
              </a:endParaRPr>
            </a:p>
          </p:txBody>
        </p:sp>
        <p:sp>
          <p:nvSpPr>
            <p:cNvPr id="4134" name="Freeform 38"/>
            <p:cNvSpPr>
              <a:spLocks/>
            </p:cNvSpPr>
            <p:nvPr/>
          </p:nvSpPr>
          <p:spPr bwMode="hidden">
            <a:xfrm>
              <a:off x="4981" y="0"/>
              <a:ext cx="773" cy="1487"/>
            </a:xfrm>
            <a:custGeom>
              <a:avLst/>
              <a:gdLst/>
              <a:ahLst/>
              <a:cxnLst>
                <a:cxn ang="0">
                  <a:pos x="771" y="1433"/>
                </a:cxn>
                <a:cxn ang="0">
                  <a:pos x="42" y="0"/>
                </a:cxn>
                <a:cxn ang="0">
                  <a:pos x="0" y="0"/>
                </a:cxn>
                <a:cxn ang="0">
                  <a:pos x="771" y="1487"/>
                </a:cxn>
                <a:cxn ang="0">
                  <a:pos x="771" y="1433"/>
                </a:cxn>
                <a:cxn ang="0">
                  <a:pos x="771" y="1433"/>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w="9525">
              <a:noFill/>
              <a:round/>
              <a:headEnd/>
              <a:tailEnd/>
            </a:ln>
          </p:spPr>
          <p:txBody>
            <a:bodyPr/>
            <a:lstStyle/>
            <a:p>
              <a:pPr>
                <a:defRPr/>
              </a:pPr>
              <a:endParaRPr lang="en-US" sz="1800">
                <a:solidFill>
                  <a:srgbClr val="FFFFFF"/>
                </a:solidFill>
                <a:latin typeface="Arial" pitchFamily="22" charset="0"/>
              </a:endParaRPr>
            </a:p>
          </p:txBody>
        </p:sp>
        <p:grpSp>
          <p:nvGrpSpPr>
            <p:cNvPr id="186412" name="Group 39"/>
            <p:cNvGrpSpPr>
              <a:grpSpLocks/>
            </p:cNvGrpSpPr>
            <p:nvPr userDrawn="1"/>
          </p:nvGrpSpPr>
          <p:grpSpPr bwMode="auto">
            <a:xfrm>
              <a:off x="0" y="1632"/>
              <a:ext cx="5758" cy="1858"/>
              <a:chOff x="0" y="1632"/>
              <a:chExt cx="5758" cy="1858"/>
            </a:xfrm>
          </p:grpSpPr>
          <p:sp>
            <p:nvSpPr>
              <p:cNvPr id="4136" name="Freeform 40"/>
              <p:cNvSpPr>
                <a:spLocks/>
              </p:cNvSpPr>
              <p:nvPr/>
            </p:nvSpPr>
            <p:spPr bwMode="hidden">
              <a:xfrm>
                <a:off x="0" y="1632"/>
                <a:ext cx="3670" cy="1313"/>
              </a:xfrm>
              <a:custGeom>
                <a:avLst/>
                <a:gdLst/>
                <a:ahLst/>
                <a:cxnLst>
                  <a:cxn ang="0">
                    <a:pos x="0" y="0"/>
                  </a:cxn>
                  <a:cxn ang="0">
                    <a:pos x="0" y="366"/>
                  </a:cxn>
                  <a:cxn ang="0">
                    <a:pos x="3635" y="1313"/>
                  </a:cxn>
                  <a:cxn ang="0">
                    <a:pos x="3647" y="1235"/>
                  </a:cxn>
                  <a:cxn ang="0">
                    <a:pos x="3659" y="1163"/>
                  </a:cxn>
                  <a:cxn ang="0">
                    <a:pos x="0" y="0"/>
                  </a:cxn>
                  <a:cxn ang="0">
                    <a:pos x="0" y="0"/>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a:defRPr/>
                </a:pPr>
                <a:endParaRPr lang="en-US" sz="1800">
                  <a:solidFill>
                    <a:srgbClr val="FFFFFF"/>
                  </a:solidFill>
                  <a:latin typeface="Arial" pitchFamily="22" charset="0"/>
                </a:endParaRPr>
              </a:p>
            </p:txBody>
          </p:sp>
          <p:sp>
            <p:nvSpPr>
              <p:cNvPr id="4137" name="Freeform 41"/>
              <p:cNvSpPr>
                <a:spLocks/>
              </p:cNvSpPr>
              <p:nvPr/>
            </p:nvSpPr>
            <p:spPr bwMode="hidden">
              <a:xfrm>
                <a:off x="3646" y="2795"/>
                <a:ext cx="2112" cy="695"/>
              </a:xfrm>
              <a:custGeom>
                <a:avLst/>
                <a:gdLst/>
                <a:ahLst/>
                <a:cxnLst>
                  <a:cxn ang="0">
                    <a:pos x="2105" y="665"/>
                  </a:cxn>
                  <a:cxn ang="0">
                    <a:pos x="24" y="0"/>
                  </a:cxn>
                  <a:cxn ang="0">
                    <a:pos x="12" y="72"/>
                  </a:cxn>
                  <a:cxn ang="0">
                    <a:pos x="0" y="150"/>
                  </a:cxn>
                  <a:cxn ang="0">
                    <a:pos x="2105" y="695"/>
                  </a:cxn>
                  <a:cxn ang="0">
                    <a:pos x="2105" y="665"/>
                  </a:cxn>
                  <a:cxn ang="0">
                    <a:pos x="2105" y="665"/>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w="9525">
                <a:noFill/>
                <a:round/>
                <a:headEnd/>
                <a:tailEnd/>
              </a:ln>
            </p:spPr>
            <p:txBody>
              <a:bodyPr/>
              <a:lstStyle/>
              <a:p>
                <a:pPr>
                  <a:defRPr/>
                </a:pPr>
                <a:endParaRPr lang="en-US" sz="1800">
                  <a:solidFill>
                    <a:srgbClr val="FFFFFF"/>
                  </a:solidFill>
                  <a:latin typeface="Arial" pitchFamily="22" charset="0"/>
                </a:endParaRPr>
              </a:p>
            </p:txBody>
          </p:sp>
        </p:grpSp>
      </p:grpSp>
      <p:sp>
        <p:nvSpPr>
          <p:cNvPr id="4138" name="Rectangle 42"/>
          <p:cNvSpPr>
            <a:spLocks noGrp="1" noChangeArrowheads="1"/>
          </p:cNvSpPr>
          <p:nvPr>
            <p:ph type="title"/>
          </p:nvPr>
        </p:nvSpPr>
        <p:spPr bwMode="auto">
          <a:xfrm>
            <a:off x="457200" y="277813"/>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4139" name="Rectangle 43"/>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140" name="Rectangle 44"/>
          <p:cNvSpPr>
            <a:spLocks noGrp="1" noChangeArrowheads="1"/>
          </p:cNvSpPr>
          <p:nvPr>
            <p:ph type="dt" sz="half" idx="2"/>
          </p:nvPr>
        </p:nvSpPr>
        <p:spPr bwMode="auto">
          <a:xfrm>
            <a:off x="457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200">
                <a:solidFill>
                  <a:srgbClr val="FFFFFF"/>
                </a:solidFill>
                <a:effectLst>
                  <a:outerShdw blurRad="38100" dist="38100" dir="2700000" algn="tl">
                    <a:srgbClr val="000000"/>
                  </a:outerShdw>
                </a:effectLst>
                <a:latin typeface="Arial" pitchFamily="22" charset="0"/>
                <a:ea typeface="+mn-ea"/>
                <a:cs typeface="+mn-cs"/>
              </a:defRPr>
            </a:lvl1pPr>
          </a:lstStyle>
          <a:p>
            <a:pPr>
              <a:defRPr/>
            </a:pPr>
            <a:endParaRPr lang="en-US"/>
          </a:p>
        </p:txBody>
      </p:sp>
      <p:sp>
        <p:nvSpPr>
          <p:cNvPr id="4141" name="Rectangle 4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200">
                <a:solidFill>
                  <a:srgbClr val="FFFFFF"/>
                </a:solidFill>
                <a:effectLst>
                  <a:outerShdw blurRad="38100" dist="38100" dir="2700000" algn="tl">
                    <a:srgbClr val="000000"/>
                  </a:outerShdw>
                </a:effectLst>
                <a:latin typeface="Arial" pitchFamily="22" charset="0"/>
                <a:ea typeface="+mn-ea"/>
                <a:cs typeface="+mn-cs"/>
              </a:defRPr>
            </a:lvl1pPr>
          </a:lstStyle>
          <a:p>
            <a:pPr>
              <a:defRPr/>
            </a:pPr>
            <a:endParaRPr lang="en-US"/>
          </a:p>
        </p:txBody>
      </p:sp>
      <p:sp>
        <p:nvSpPr>
          <p:cNvPr id="4142" name="Rectangle 46"/>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200">
                <a:solidFill>
                  <a:srgbClr val="FFFFFF"/>
                </a:solidFill>
                <a:effectLst>
                  <a:outerShdw blurRad="38100" dist="38100" dir="2700000" algn="tl">
                    <a:srgbClr val="000000"/>
                  </a:outerShdw>
                </a:effectLst>
                <a:latin typeface="Arial" charset="0"/>
              </a:defRPr>
            </a:lvl1pPr>
          </a:lstStyle>
          <a:p>
            <a:pPr>
              <a:defRPr/>
            </a:pPr>
            <a:fld id="{115B4C13-7B64-5144-B2E8-1E643CFF6784}" type="slidenum">
              <a:rPr lang="en-US"/>
              <a:pPr>
                <a:defRPr/>
              </a:pPr>
              <a:t>‹#›</a:t>
            </a:fld>
            <a:endParaRPr lang="en-US"/>
          </a:p>
        </p:txBody>
      </p:sp>
    </p:spTree>
  </p:cSld>
  <p:clrMap bg1="dk2" tx1="lt1" bg2="dk1" tx2="lt2" accent1="accent1" accent2="accent2" accent3="accent3" accent4="accent4" accent5="accent5" accent6="accent6" hlink="hlink" folHlink="folHlink"/>
  <p:sldLayoutIdLst>
    <p:sldLayoutId id="2147491245" r:id="rId1"/>
    <p:sldLayoutId id="2147491246" r:id="rId2"/>
    <p:sldLayoutId id="2147491247" r:id="rId3"/>
    <p:sldLayoutId id="2147491248" r:id="rId4"/>
    <p:sldLayoutId id="2147491249" r:id="rId5"/>
    <p:sldLayoutId id="2147491250" r:id="rId6"/>
    <p:sldLayoutId id="2147491251" r:id="rId7"/>
    <p:sldLayoutId id="2147491252" r:id="rId8"/>
    <p:sldLayoutId id="2147491253" r:id="rId9"/>
    <p:sldLayoutId id="2147491254" r:id="rId10"/>
    <p:sldLayoutId id="2147491255" r:id="rId11"/>
    <p:sldLayoutId id="2147491256" r:id="rId12"/>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09" charset="-128"/>
          <a:cs typeface="ＭＳ Ｐゴシック" pitchFamily="-109"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09" charset="-128"/>
          <a:cs typeface="ＭＳ Ｐゴシック" pitchFamily="-109"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09" charset="-128"/>
          <a:cs typeface="ＭＳ Ｐゴシック" pitchFamily="-109"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09" charset="-128"/>
          <a:cs typeface="ＭＳ Ｐゴシック" pitchFamily="-109"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09" charset="-128"/>
          <a:cs typeface="ＭＳ Ｐゴシック" pitchFamily="-109"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9pPr>
    </p:titleStyle>
    <p:bodyStyle>
      <a:lvl1pPr marL="342900" indent="-342900" algn="l" rtl="0" eaLnBrk="0" fontAlgn="base" hangingPunct="0">
        <a:spcBef>
          <a:spcPct val="20000"/>
        </a:spcBef>
        <a:spcAft>
          <a:spcPct val="0"/>
        </a:spcAft>
        <a:buClr>
          <a:schemeClr val="hlink"/>
        </a:buClr>
        <a:buSzPct val="90000"/>
        <a:buFont typeface="Wingdings" charset="0"/>
        <a:buBlip>
          <a:blip r:embed="rId14"/>
        </a:buBlip>
        <a:defRPr sz="3200">
          <a:solidFill>
            <a:schemeClr val="tx1"/>
          </a:solidFill>
          <a:effectLst>
            <a:outerShdw blurRad="38100" dist="38100" dir="2700000" algn="tl">
              <a:srgbClr val="000000"/>
            </a:outerShdw>
          </a:effectLst>
          <a:latin typeface="+mn-lt"/>
          <a:ea typeface="ＭＳ Ｐゴシック" pitchFamily="-109" charset="-128"/>
          <a:cs typeface="ＭＳ Ｐゴシック" pitchFamily="-109" charset="-128"/>
        </a:defRPr>
      </a:lvl1pPr>
      <a:lvl2pPr marL="742950" indent="-285750" algn="l" rtl="0" eaLnBrk="0" fontAlgn="base" hangingPunct="0">
        <a:spcBef>
          <a:spcPct val="20000"/>
        </a:spcBef>
        <a:spcAft>
          <a:spcPct val="0"/>
        </a:spcAft>
        <a:buChar char="–"/>
        <a:defRPr sz="2800">
          <a:solidFill>
            <a:schemeClr val="tx1"/>
          </a:solidFill>
          <a:effectLst>
            <a:outerShdw blurRad="38100" dist="38100" dir="2700000" algn="tl">
              <a:srgbClr val="000000"/>
            </a:outerShdw>
          </a:effectLst>
          <a:latin typeface="+mn-lt"/>
          <a:ea typeface="ＭＳ Ｐゴシック" pitchFamily="-112" charset="-128"/>
        </a:defRPr>
      </a:lvl2pPr>
      <a:lvl3pPr marL="1143000" indent="-228600" algn="l" rtl="0" eaLnBrk="0" fontAlgn="base" hangingPunct="0">
        <a:spcBef>
          <a:spcPct val="20000"/>
        </a:spcBef>
        <a:spcAft>
          <a:spcPct val="0"/>
        </a:spcAft>
        <a:buClr>
          <a:schemeClr val="accent2"/>
        </a:buClr>
        <a:buSzPct val="90000"/>
        <a:buFont typeface="Wingdings" charset="0"/>
        <a:buBlip>
          <a:blip r:embed="rId15"/>
        </a:buBlip>
        <a:defRPr sz="2400">
          <a:solidFill>
            <a:schemeClr val="tx1"/>
          </a:solidFill>
          <a:effectLst>
            <a:outerShdw blurRad="38100" dist="38100" dir="2700000" algn="tl">
              <a:srgbClr val="000000"/>
            </a:outerShdw>
          </a:effectLst>
          <a:latin typeface="+mn-lt"/>
          <a:ea typeface="ＭＳ Ｐゴシック" charset="0"/>
          <a:cs typeface="Geneva" charset="-128"/>
        </a:defRPr>
      </a:lvl3pPr>
      <a:lvl4pPr marL="1600200" indent="-228600" algn="l" rtl="0" eaLnBrk="0" fontAlgn="base" hangingPunct="0">
        <a:spcBef>
          <a:spcPct val="20000"/>
        </a:spcBef>
        <a:spcAft>
          <a:spcPct val="0"/>
        </a:spcAft>
        <a:buChar char="–"/>
        <a:defRPr sz="2000">
          <a:solidFill>
            <a:schemeClr val="tx1"/>
          </a:solidFill>
          <a:effectLst>
            <a:outerShdw blurRad="38100" dist="38100" dir="2700000" algn="tl">
              <a:srgbClr val="000000"/>
            </a:outerShdw>
          </a:effectLst>
          <a:latin typeface="+mn-lt"/>
          <a:ea typeface="Geneva" charset="-128"/>
          <a:cs typeface="Geneva" charset="0"/>
        </a:defRPr>
      </a:lvl4pPr>
      <a:lvl5pPr marL="2057400" indent="-228600" algn="l" rtl="0" eaLnBrk="0" fontAlgn="base" hangingPunct="0">
        <a:spcBef>
          <a:spcPct val="20000"/>
        </a:spcBef>
        <a:spcAft>
          <a:spcPct val="0"/>
        </a:spcAft>
        <a:buClr>
          <a:schemeClr val="folHlink"/>
        </a:buClr>
        <a:buSzPct val="90000"/>
        <a:buFont typeface="Wingdings" charset="0"/>
        <a:buBlip>
          <a:blip r:embed="rId16"/>
        </a:buBlip>
        <a:defRPr sz="2000">
          <a:solidFill>
            <a:schemeClr val="tx1"/>
          </a:solidFill>
          <a:effectLst>
            <a:outerShdw blurRad="38100" dist="38100" dir="2700000" algn="tl">
              <a:srgbClr val="000000"/>
            </a:outerShdw>
          </a:effectLst>
          <a:latin typeface="+mn-lt"/>
          <a:ea typeface="ＭＳ Ｐゴシック" charset="-128"/>
          <a:cs typeface="ＭＳ Ｐゴシック" charset="-128"/>
        </a:defRPr>
      </a:lvl5pPr>
      <a:lvl6pPr marL="2514600" indent="-228600" algn="l" rtl="0" fontAlgn="base">
        <a:spcBef>
          <a:spcPct val="20000"/>
        </a:spcBef>
        <a:spcAft>
          <a:spcPct val="0"/>
        </a:spcAft>
        <a:buClr>
          <a:schemeClr val="folHlink"/>
        </a:buClr>
        <a:buSzPct val="90000"/>
        <a:buFont typeface="Wingdings" pitchFamily="-112" charset="2"/>
        <a:buBlip>
          <a:blip r:embed="rId16"/>
        </a:buBlip>
        <a:defRPr sz="2000">
          <a:solidFill>
            <a:schemeClr val="tx1"/>
          </a:solidFill>
          <a:effectLst>
            <a:outerShdw blurRad="38100" dist="38100" dir="2700000" algn="tl">
              <a:srgbClr val="000000"/>
            </a:outerShdw>
          </a:effectLst>
          <a:latin typeface="+mn-lt"/>
          <a:ea typeface="ＭＳ Ｐゴシック" pitchFamily="-112" charset="-128"/>
        </a:defRPr>
      </a:lvl6pPr>
      <a:lvl7pPr marL="2971800" indent="-228600" algn="l" rtl="0" fontAlgn="base">
        <a:spcBef>
          <a:spcPct val="20000"/>
        </a:spcBef>
        <a:spcAft>
          <a:spcPct val="0"/>
        </a:spcAft>
        <a:buClr>
          <a:schemeClr val="folHlink"/>
        </a:buClr>
        <a:buSzPct val="90000"/>
        <a:buFont typeface="Wingdings" pitchFamily="-112" charset="2"/>
        <a:buBlip>
          <a:blip r:embed="rId16"/>
        </a:buBlip>
        <a:defRPr sz="2000">
          <a:solidFill>
            <a:schemeClr val="tx1"/>
          </a:solidFill>
          <a:effectLst>
            <a:outerShdw blurRad="38100" dist="38100" dir="2700000" algn="tl">
              <a:srgbClr val="000000"/>
            </a:outerShdw>
          </a:effectLst>
          <a:latin typeface="+mn-lt"/>
          <a:ea typeface="ＭＳ Ｐゴシック" pitchFamily="-112" charset="-128"/>
        </a:defRPr>
      </a:lvl7pPr>
      <a:lvl8pPr marL="3429000" indent="-228600" algn="l" rtl="0" fontAlgn="base">
        <a:spcBef>
          <a:spcPct val="20000"/>
        </a:spcBef>
        <a:spcAft>
          <a:spcPct val="0"/>
        </a:spcAft>
        <a:buClr>
          <a:schemeClr val="folHlink"/>
        </a:buClr>
        <a:buSzPct val="90000"/>
        <a:buFont typeface="Wingdings" pitchFamily="-112" charset="2"/>
        <a:buBlip>
          <a:blip r:embed="rId16"/>
        </a:buBlip>
        <a:defRPr sz="2000">
          <a:solidFill>
            <a:schemeClr val="tx1"/>
          </a:solidFill>
          <a:effectLst>
            <a:outerShdw blurRad="38100" dist="38100" dir="2700000" algn="tl">
              <a:srgbClr val="000000"/>
            </a:outerShdw>
          </a:effectLst>
          <a:latin typeface="+mn-lt"/>
          <a:ea typeface="ＭＳ Ｐゴシック" pitchFamily="-112" charset="-128"/>
        </a:defRPr>
      </a:lvl8pPr>
      <a:lvl9pPr marL="3886200" indent="-228600" algn="l" rtl="0" fontAlgn="base">
        <a:spcBef>
          <a:spcPct val="20000"/>
        </a:spcBef>
        <a:spcAft>
          <a:spcPct val="0"/>
        </a:spcAft>
        <a:buClr>
          <a:schemeClr val="folHlink"/>
        </a:buClr>
        <a:buSzPct val="90000"/>
        <a:buFont typeface="Wingdings" pitchFamily="-112" charset="2"/>
        <a:buBlip>
          <a:blip r:embed="rId16"/>
        </a:buBlip>
        <a:defRPr sz="2000">
          <a:solidFill>
            <a:schemeClr val="tx1"/>
          </a:solidFill>
          <a:effectLst>
            <a:outerShdw blurRad="38100" dist="38100" dir="2700000" algn="tl">
              <a:srgbClr val="000000"/>
            </a:outerShdw>
          </a:effectLst>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4.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30402"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3040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solidFill>
                  <a:srgbClr val="000000"/>
                </a:solidFill>
                <a:latin typeface="Times New Roman" pitchFamily="-111" charset="0"/>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charset="0"/>
              </a:defRPr>
            </a:lvl1pPr>
          </a:lstStyle>
          <a:p>
            <a:pPr>
              <a:defRPr/>
            </a:pPr>
            <a:fld id="{14775E85-BFFF-6C40-B08C-0E94C5A99007}"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91282" r:id="rId1"/>
    <p:sldLayoutId id="2147491283" r:id="rId2"/>
    <p:sldLayoutId id="2147491284" r:id="rId3"/>
    <p:sldLayoutId id="2147491285" r:id="rId4"/>
    <p:sldLayoutId id="2147491286" r:id="rId5"/>
    <p:sldLayoutId id="2147491287" r:id="rId6"/>
    <p:sldLayoutId id="2147491288" r:id="rId7"/>
    <p:sldLayoutId id="2147491289" r:id="rId8"/>
    <p:sldLayoutId id="2147491290" r:id="rId9"/>
    <p:sldLayoutId id="2147491291" r:id="rId10"/>
    <p:sldLayoutId id="2147491292" r:id="rId11"/>
    <p:sldLayoutId id="2147491293" r:id="rId12"/>
    <p:sldLayoutId id="2147491294" r:id="rId13"/>
  </p:sldLayoutIdLst>
  <p:hf sldNum="0" hdr="0" ftr="0" dt="0"/>
  <p:txStyles>
    <p:title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ＭＳ Ｐゴシック" pitchFamily="-108" charset="-128"/>
          <a:cs typeface="Arial"/>
        </a:defRPr>
      </a:lvl1pPr>
      <a:lvl2pPr marL="742950" indent="-285750" algn="l" rtl="0" eaLnBrk="0" fontAlgn="base" hangingPunct="0">
        <a:spcBef>
          <a:spcPct val="20000"/>
        </a:spcBef>
        <a:spcAft>
          <a:spcPct val="0"/>
        </a:spcAft>
        <a:buChar char="–"/>
        <a:defRPr sz="2800">
          <a:solidFill>
            <a:schemeClr val="bg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244738" name="Group 2"/>
          <p:cNvGrpSpPr>
            <a:grpSpLocks/>
          </p:cNvGrpSpPr>
          <p:nvPr/>
        </p:nvGrpSpPr>
        <p:grpSpPr bwMode="auto">
          <a:xfrm>
            <a:off x="0" y="3902075"/>
            <a:ext cx="3400425" cy="2949575"/>
            <a:chOff x="0" y="2458"/>
            <a:chExt cx="2142" cy="1858"/>
          </a:xfrm>
        </p:grpSpPr>
        <p:sp>
          <p:nvSpPr>
            <p:cNvPr id="96259" name="Freeform 3"/>
            <p:cNvSpPr>
              <a:spLocks/>
            </p:cNvSpPr>
            <p:nvPr/>
          </p:nvSpPr>
          <p:spPr bwMode="ltGray">
            <a:xfrm>
              <a:off x="0" y="2508"/>
              <a:ext cx="2142" cy="1804"/>
            </a:xfrm>
            <a:custGeom>
              <a:avLst/>
              <a:gdLst/>
              <a:ahLst/>
              <a:cxnLst>
                <a:cxn ang="0">
                  <a:pos x="329" y="66"/>
                </a:cxn>
                <a:cxn ang="0">
                  <a:pos x="161" y="30"/>
                </a:cxn>
                <a:cxn ang="0">
                  <a:pos x="0" y="0"/>
                </a:cxn>
                <a:cxn ang="0">
                  <a:pos x="0" y="12"/>
                </a:cxn>
                <a:cxn ang="0">
                  <a:pos x="161" y="42"/>
                </a:cxn>
                <a:cxn ang="0">
                  <a:pos x="323" y="78"/>
                </a:cxn>
                <a:cxn ang="0">
                  <a:pos x="556" y="150"/>
                </a:cxn>
                <a:cxn ang="0">
                  <a:pos x="777" y="245"/>
                </a:cxn>
                <a:cxn ang="0">
                  <a:pos x="993" y="365"/>
                </a:cxn>
                <a:cxn ang="0">
                  <a:pos x="1196" y="503"/>
                </a:cxn>
                <a:cxn ang="0">
                  <a:pos x="1381" y="653"/>
                </a:cxn>
                <a:cxn ang="0">
                  <a:pos x="1555" y="827"/>
                </a:cxn>
                <a:cxn ang="0">
                  <a:pos x="1710" y="1019"/>
                </a:cxn>
                <a:cxn ang="0">
                  <a:pos x="1854" y="1229"/>
                </a:cxn>
                <a:cxn ang="0">
                  <a:pos x="1937" y="1366"/>
                </a:cxn>
                <a:cxn ang="0">
                  <a:pos x="2009" y="1510"/>
                </a:cxn>
                <a:cxn ang="0">
                  <a:pos x="2069" y="1654"/>
                </a:cxn>
                <a:cxn ang="0">
                  <a:pos x="2123" y="1804"/>
                </a:cxn>
                <a:cxn ang="0">
                  <a:pos x="2135" y="1804"/>
                </a:cxn>
                <a:cxn ang="0">
                  <a:pos x="2081" y="1654"/>
                </a:cxn>
                <a:cxn ang="0">
                  <a:pos x="2021" y="1510"/>
                </a:cxn>
                <a:cxn ang="0">
                  <a:pos x="1949" y="1366"/>
                </a:cxn>
                <a:cxn ang="0">
                  <a:pos x="1866" y="1223"/>
                </a:cxn>
                <a:cxn ang="0">
                  <a:pos x="1722" y="1013"/>
                </a:cxn>
                <a:cxn ang="0">
                  <a:pos x="1561" y="821"/>
                </a:cxn>
                <a:cxn ang="0">
                  <a:pos x="1387" y="647"/>
                </a:cxn>
                <a:cxn ang="0">
                  <a:pos x="1202" y="491"/>
                </a:cxn>
                <a:cxn ang="0">
                  <a:pos x="999" y="353"/>
                </a:cxn>
                <a:cxn ang="0">
                  <a:pos x="783" y="239"/>
                </a:cxn>
                <a:cxn ang="0">
                  <a:pos x="562" y="138"/>
                </a:cxn>
                <a:cxn ang="0">
                  <a:pos x="329" y="66"/>
                </a:cxn>
                <a:cxn ang="0">
                  <a:pos x="329" y="66"/>
                </a:cxn>
              </a:cxnLst>
              <a:rect l="0" t="0" r="r" b="b"/>
              <a:pathLst>
                <a:path w="2135" h="1804">
                  <a:moveTo>
                    <a:pt x="329" y="66"/>
                  </a:moveTo>
                  <a:lnTo>
                    <a:pt x="161" y="30"/>
                  </a:lnTo>
                  <a:lnTo>
                    <a:pt x="0" y="0"/>
                  </a:lnTo>
                  <a:lnTo>
                    <a:pt x="0" y="12"/>
                  </a:lnTo>
                  <a:lnTo>
                    <a:pt x="161" y="42"/>
                  </a:lnTo>
                  <a:lnTo>
                    <a:pt x="323" y="78"/>
                  </a:lnTo>
                  <a:lnTo>
                    <a:pt x="556" y="150"/>
                  </a:lnTo>
                  <a:lnTo>
                    <a:pt x="777" y="245"/>
                  </a:lnTo>
                  <a:lnTo>
                    <a:pt x="993" y="365"/>
                  </a:lnTo>
                  <a:lnTo>
                    <a:pt x="1196" y="503"/>
                  </a:lnTo>
                  <a:lnTo>
                    <a:pt x="1381" y="653"/>
                  </a:lnTo>
                  <a:lnTo>
                    <a:pt x="1555" y="827"/>
                  </a:lnTo>
                  <a:lnTo>
                    <a:pt x="1710" y="1019"/>
                  </a:lnTo>
                  <a:lnTo>
                    <a:pt x="1854" y="1229"/>
                  </a:lnTo>
                  <a:lnTo>
                    <a:pt x="1937" y="1366"/>
                  </a:lnTo>
                  <a:lnTo>
                    <a:pt x="2009" y="1510"/>
                  </a:lnTo>
                  <a:lnTo>
                    <a:pt x="2069" y="1654"/>
                  </a:lnTo>
                  <a:lnTo>
                    <a:pt x="2123" y="1804"/>
                  </a:lnTo>
                  <a:lnTo>
                    <a:pt x="2135" y="1804"/>
                  </a:lnTo>
                  <a:lnTo>
                    <a:pt x="2081" y="1654"/>
                  </a:lnTo>
                  <a:lnTo>
                    <a:pt x="2021" y="1510"/>
                  </a:lnTo>
                  <a:lnTo>
                    <a:pt x="1949" y="1366"/>
                  </a:lnTo>
                  <a:lnTo>
                    <a:pt x="1866" y="1223"/>
                  </a:lnTo>
                  <a:lnTo>
                    <a:pt x="1722" y="1013"/>
                  </a:lnTo>
                  <a:lnTo>
                    <a:pt x="1561" y="821"/>
                  </a:lnTo>
                  <a:lnTo>
                    <a:pt x="1387" y="647"/>
                  </a:lnTo>
                  <a:lnTo>
                    <a:pt x="1202" y="491"/>
                  </a:lnTo>
                  <a:lnTo>
                    <a:pt x="999" y="353"/>
                  </a:lnTo>
                  <a:lnTo>
                    <a:pt x="783" y="239"/>
                  </a:lnTo>
                  <a:lnTo>
                    <a:pt x="562" y="138"/>
                  </a:lnTo>
                  <a:lnTo>
                    <a:pt x="329" y="66"/>
                  </a:lnTo>
                  <a:lnTo>
                    <a:pt x="329" y="66"/>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a:defRPr/>
              </a:pPr>
              <a:endParaRPr lang="en-US">
                <a:solidFill>
                  <a:srgbClr val="FFFFFF"/>
                </a:solidFill>
                <a:latin typeface="Arial" pitchFamily="-112" charset="0"/>
                <a:ea typeface="ＭＳ Ｐゴシック" pitchFamily="-112" charset="-128"/>
                <a:cs typeface="ＭＳ Ｐゴシック" pitchFamily="-112" charset="-128"/>
              </a:endParaRPr>
            </a:p>
          </p:txBody>
        </p:sp>
        <p:sp>
          <p:nvSpPr>
            <p:cNvPr id="96260" name="Freeform 4"/>
            <p:cNvSpPr>
              <a:spLocks/>
            </p:cNvSpPr>
            <p:nvPr/>
          </p:nvSpPr>
          <p:spPr bwMode="hidden">
            <a:xfrm>
              <a:off x="0" y="2458"/>
              <a:ext cx="1854" cy="1858"/>
            </a:xfrm>
            <a:custGeom>
              <a:avLst/>
              <a:gdLst/>
              <a:ahLst/>
              <a:cxnLst>
                <a:cxn ang="0">
                  <a:pos x="1854" y="1858"/>
                </a:cxn>
                <a:cxn ang="0">
                  <a:pos x="0" y="1858"/>
                </a:cxn>
                <a:cxn ang="0">
                  <a:pos x="0" y="0"/>
                </a:cxn>
                <a:cxn ang="0">
                  <a:pos x="1854" y="1858"/>
                </a:cxn>
                <a:cxn ang="0">
                  <a:pos x="1854" y="1858"/>
                </a:cxn>
              </a:cxnLst>
              <a:rect l="0" t="0" r="r" b="b"/>
              <a:pathLst>
                <a:path w="1854" h="1858">
                  <a:moveTo>
                    <a:pt x="1854" y="1858"/>
                  </a:moveTo>
                  <a:lnTo>
                    <a:pt x="0" y="1858"/>
                  </a:lnTo>
                  <a:lnTo>
                    <a:pt x="0" y="0"/>
                  </a:lnTo>
                  <a:lnTo>
                    <a:pt x="1854" y="1858"/>
                  </a:lnTo>
                  <a:lnTo>
                    <a:pt x="1854" y="1858"/>
                  </a:lnTo>
                  <a:close/>
                </a:path>
              </a:pathLst>
            </a:custGeom>
            <a:gradFill rotWithShape="0">
              <a:gsLst>
                <a:gs pos="0">
                  <a:schemeClr val="bg2"/>
                </a:gs>
                <a:gs pos="50000">
                  <a:schemeClr val="bg1"/>
                </a:gs>
                <a:gs pos="100000">
                  <a:schemeClr val="bg2"/>
                </a:gs>
              </a:gsLst>
              <a:lin ang="18900000" scaled="1"/>
            </a:gradFill>
            <a:ln w="9525">
              <a:noFill/>
              <a:round/>
              <a:headEnd/>
              <a:tailEnd/>
            </a:ln>
          </p:spPr>
          <p:txBody>
            <a:bodyPr/>
            <a:lstStyle/>
            <a:p>
              <a:pPr>
                <a:defRPr/>
              </a:pPr>
              <a:endParaRPr lang="en-US">
                <a:solidFill>
                  <a:srgbClr val="FFFFFF"/>
                </a:solidFill>
                <a:latin typeface="Arial" pitchFamily="-112" charset="0"/>
                <a:ea typeface="ＭＳ Ｐゴシック" pitchFamily="-112" charset="-128"/>
                <a:cs typeface="ＭＳ Ｐゴシック" pitchFamily="-112" charset="-128"/>
              </a:endParaRPr>
            </a:p>
          </p:txBody>
        </p:sp>
        <p:sp>
          <p:nvSpPr>
            <p:cNvPr id="96261" name="Freeform 5"/>
            <p:cNvSpPr>
              <a:spLocks/>
            </p:cNvSpPr>
            <p:nvPr/>
          </p:nvSpPr>
          <p:spPr bwMode="ltGray">
            <a:xfrm>
              <a:off x="0" y="2735"/>
              <a:ext cx="1745" cy="1577"/>
            </a:xfrm>
            <a:custGeom>
              <a:avLst/>
              <a:gdLst/>
              <a:ahLst/>
              <a:cxnLst>
                <a:cxn ang="0">
                  <a:pos x="1640" y="1377"/>
                </a:cxn>
                <a:cxn ang="0">
                  <a:pos x="1692" y="1479"/>
                </a:cxn>
                <a:cxn ang="0">
                  <a:pos x="1732" y="1577"/>
                </a:cxn>
                <a:cxn ang="0">
                  <a:pos x="1745" y="1577"/>
                </a:cxn>
                <a:cxn ang="0">
                  <a:pos x="1703" y="1469"/>
                </a:cxn>
                <a:cxn ang="0">
                  <a:pos x="1649" y="1367"/>
                </a:cxn>
                <a:cxn ang="0">
                  <a:pos x="1535" y="1157"/>
                </a:cxn>
                <a:cxn ang="0">
                  <a:pos x="1395" y="951"/>
                </a:cxn>
                <a:cxn ang="0">
                  <a:pos x="1236" y="756"/>
                </a:cxn>
                <a:cxn ang="0">
                  <a:pos x="1061" y="582"/>
                </a:cxn>
                <a:cxn ang="0">
                  <a:pos x="876" y="426"/>
                </a:cxn>
                <a:cxn ang="0">
                  <a:pos x="672" y="294"/>
                </a:cxn>
                <a:cxn ang="0">
                  <a:pos x="455" y="174"/>
                </a:cxn>
                <a:cxn ang="0">
                  <a:pos x="234" y="78"/>
                </a:cxn>
                <a:cxn ang="0">
                  <a:pos x="0" y="0"/>
                </a:cxn>
                <a:cxn ang="0">
                  <a:pos x="0" y="12"/>
                </a:cxn>
                <a:cxn ang="0">
                  <a:pos x="222" y="89"/>
                </a:cxn>
                <a:cxn ang="0">
                  <a:pos x="446" y="185"/>
                </a:cxn>
                <a:cxn ang="0">
                  <a:pos x="662" y="305"/>
                </a:cxn>
                <a:cxn ang="0">
                  <a:pos x="866" y="437"/>
                </a:cxn>
                <a:cxn ang="0">
                  <a:pos x="1052" y="593"/>
                </a:cxn>
                <a:cxn ang="0">
                  <a:pos x="1226" y="767"/>
                </a:cxn>
                <a:cxn ang="0">
                  <a:pos x="1385" y="960"/>
                </a:cxn>
                <a:cxn ang="0">
                  <a:pos x="1526" y="1167"/>
                </a:cxn>
                <a:cxn ang="0">
                  <a:pos x="1640" y="1377"/>
                </a:cxn>
              </a:cxnLst>
              <a:rect l="0" t="0" r="r" b="b"/>
              <a:pathLst>
                <a:path w="1745" h="1577">
                  <a:moveTo>
                    <a:pt x="1640" y="1377"/>
                  </a:moveTo>
                  <a:lnTo>
                    <a:pt x="1692" y="1479"/>
                  </a:lnTo>
                  <a:lnTo>
                    <a:pt x="1732" y="1577"/>
                  </a:lnTo>
                  <a:lnTo>
                    <a:pt x="1745" y="1577"/>
                  </a:lnTo>
                  <a:lnTo>
                    <a:pt x="1703" y="1469"/>
                  </a:lnTo>
                  <a:lnTo>
                    <a:pt x="1649" y="1367"/>
                  </a:lnTo>
                  <a:lnTo>
                    <a:pt x="1535" y="1157"/>
                  </a:lnTo>
                  <a:lnTo>
                    <a:pt x="1395" y="951"/>
                  </a:lnTo>
                  <a:lnTo>
                    <a:pt x="1236" y="756"/>
                  </a:lnTo>
                  <a:lnTo>
                    <a:pt x="1061" y="582"/>
                  </a:lnTo>
                  <a:lnTo>
                    <a:pt x="876" y="426"/>
                  </a:lnTo>
                  <a:lnTo>
                    <a:pt x="672" y="294"/>
                  </a:lnTo>
                  <a:lnTo>
                    <a:pt x="455" y="174"/>
                  </a:lnTo>
                  <a:lnTo>
                    <a:pt x="234" y="78"/>
                  </a:lnTo>
                  <a:lnTo>
                    <a:pt x="0" y="0"/>
                  </a:lnTo>
                  <a:lnTo>
                    <a:pt x="0" y="12"/>
                  </a:lnTo>
                  <a:lnTo>
                    <a:pt x="222" y="89"/>
                  </a:lnTo>
                  <a:lnTo>
                    <a:pt x="446" y="185"/>
                  </a:lnTo>
                  <a:lnTo>
                    <a:pt x="662" y="305"/>
                  </a:lnTo>
                  <a:lnTo>
                    <a:pt x="866" y="437"/>
                  </a:lnTo>
                  <a:lnTo>
                    <a:pt x="1052" y="593"/>
                  </a:lnTo>
                  <a:lnTo>
                    <a:pt x="1226" y="767"/>
                  </a:lnTo>
                  <a:lnTo>
                    <a:pt x="1385" y="960"/>
                  </a:lnTo>
                  <a:lnTo>
                    <a:pt x="1526" y="1167"/>
                  </a:lnTo>
                  <a:lnTo>
                    <a:pt x="1640" y="1377"/>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a:defRPr/>
              </a:pPr>
              <a:endParaRPr lang="en-US">
                <a:solidFill>
                  <a:srgbClr val="FFFFFF"/>
                </a:solidFill>
                <a:latin typeface="Arial" pitchFamily="-112" charset="0"/>
                <a:ea typeface="ＭＳ Ｐゴシック" pitchFamily="-112" charset="-128"/>
                <a:cs typeface="ＭＳ Ｐゴシック" pitchFamily="-112" charset="-128"/>
              </a:endParaRPr>
            </a:p>
          </p:txBody>
        </p:sp>
        <p:sp>
          <p:nvSpPr>
            <p:cNvPr id="96262" name="Freeform 6"/>
            <p:cNvSpPr>
              <a:spLocks/>
            </p:cNvSpPr>
            <p:nvPr/>
          </p:nvSpPr>
          <p:spPr bwMode="ltGray">
            <a:xfrm>
              <a:off x="0" y="2544"/>
              <a:ext cx="1745" cy="1768"/>
            </a:xfrm>
            <a:custGeom>
              <a:avLst/>
              <a:gdLst/>
              <a:ahLst/>
              <a:cxnLst>
                <a:cxn ang="0">
                  <a:pos x="0" y="0"/>
                </a:cxn>
                <a:cxn ang="0">
                  <a:pos x="0" y="12"/>
                </a:cxn>
                <a:cxn ang="0">
                  <a:pos x="210" y="88"/>
                </a:cxn>
                <a:cxn ang="0">
                  <a:pos x="426" y="190"/>
                </a:cxn>
                <a:cxn ang="0">
                  <a:pos x="630" y="304"/>
                </a:cxn>
                <a:cxn ang="0">
                  <a:pos x="818" y="442"/>
                </a:cxn>
                <a:cxn ang="0">
                  <a:pos x="998" y="592"/>
                </a:cxn>
                <a:cxn ang="0">
                  <a:pos x="1164" y="766"/>
                </a:cxn>
                <a:cxn ang="0">
                  <a:pos x="1310" y="942"/>
                </a:cxn>
                <a:cxn ang="0">
                  <a:pos x="1454" y="1146"/>
                </a:cxn>
                <a:cxn ang="0">
                  <a:pos x="1536" y="1298"/>
                </a:cxn>
                <a:cxn ang="0">
                  <a:pos x="1614" y="1456"/>
                </a:cxn>
                <a:cxn ang="0">
                  <a:pos x="1682" y="1616"/>
                </a:cxn>
                <a:cxn ang="0">
                  <a:pos x="1733" y="1768"/>
                </a:cxn>
                <a:cxn ang="0">
                  <a:pos x="1745" y="1768"/>
                </a:cxn>
                <a:cxn ang="0">
                  <a:pos x="1691" y="1606"/>
                </a:cxn>
                <a:cxn ang="0">
                  <a:pos x="1623" y="1445"/>
                </a:cxn>
                <a:cxn ang="0">
                  <a:pos x="1547" y="1288"/>
                </a:cxn>
                <a:cxn ang="0">
                  <a:pos x="1463" y="1136"/>
                </a:cxn>
                <a:cxn ang="0">
                  <a:pos x="1320" y="932"/>
                </a:cxn>
                <a:cxn ang="0">
                  <a:pos x="1173" y="755"/>
                </a:cxn>
                <a:cxn ang="0">
                  <a:pos x="1008" y="581"/>
                </a:cxn>
                <a:cxn ang="0">
                  <a:pos x="827" y="431"/>
                </a:cxn>
                <a:cxn ang="0">
                  <a:pos x="642" y="293"/>
                </a:cxn>
                <a:cxn ang="0">
                  <a:pos x="437" y="179"/>
                </a:cxn>
                <a:cxn ang="0">
                  <a:pos x="222" y="78"/>
                </a:cxn>
                <a:cxn ang="0">
                  <a:pos x="0" y="0"/>
                </a:cxn>
                <a:cxn ang="0">
                  <a:pos x="0" y="0"/>
                </a:cxn>
              </a:cxnLst>
              <a:rect l="0" t="0" r="r" b="b"/>
              <a:pathLst>
                <a:path w="1745" h="1768">
                  <a:moveTo>
                    <a:pt x="0" y="0"/>
                  </a:moveTo>
                  <a:lnTo>
                    <a:pt x="0" y="12"/>
                  </a:lnTo>
                  <a:lnTo>
                    <a:pt x="210" y="88"/>
                  </a:lnTo>
                  <a:lnTo>
                    <a:pt x="426" y="190"/>
                  </a:lnTo>
                  <a:lnTo>
                    <a:pt x="630" y="304"/>
                  </a:lnTo>
                  <a:lnTo>
                    <a:pt x="818" y="442"/>
                  </a:lnTo>
                  <a:lnTo>
                    <a:pt x="998" y="592"/>
                  </a:lnTo>
                  <a:lnTo>
                    <a:pt x="1164" y="766"/>
                  </a:lnTo>
                  <a:lnTo>
                    <a:pt x="1310" y="942"/>
                  </a:lnTo>
                  <a:lnTo>
                    <a:pt x="1454" y="1146"/>
                  </a:lnTo>
                  <a:lnTo>
                    <a:pt x="1536" y="1298"/>
                  </a:lnTo>
                  <a:lnTo>
                    <a:pt x="1614" y="1456"/>
                  </a:lnTo>
                  <a:lnTo>
                    <a:pt x="1682" y="1616"/>
                  </a:lnTo>
                  <a:lnTo>
                    <a:pt x="1733" y="1768"/>
                  </a:lnTo>
                  <a:lnTo>
                    <a:pt x="1745" y="1768"/>
                  </a:lnTo>
                  <a:lnTo>
                    <a:pt x="1691" y="1606"/>
                  </a:lnTo>
                  <a:lnTo>
                    <a:pt x="1623" y="1445"/>
                  </a:lnTo>
                  <a:lnTo>
                    <a:pt x="1547" y="1288"/>
                  </a:lnTo>
                  <a:lnTo>
                    <a:pt x="1463" y="1136"/>
                  </a:lnTo>
                  <a:lnTo>
                    <a:pt x="1320" y="932"/>
                  </a:lnTo>
                  <a:lnTo>
                    <a:pt x="1173" y="755"/>
                  </a:lnTo>
                  <a:lnTo>
                    <a:pt x="1008" y="581"/>
                  </a:lnTo>
                  <a:lnTo>
                    <a:pt x="827" y="431"/>
                  </a:lnTo>
                  <a:lnTo>
                    <a:pt x="642" y="293"/>
                  </a:lnTo>
                  <a:lnTo>
                    <a:pt x="437" y="179"/>
                  </a:lnTo>
                  <a:lnTo>
                    <a:pt x="222" y="78"/>
                  </a:lnTo>
                  <a:lnTo>
                    <a:pt x="0" y="0"/>
                  </a:lnTo>
                  <a:lnTo>
                    <a:pt x="0" y="0"/>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a:defRPr/>
              </a:pPr>
              <a:endParaRPr lang="en-US">
                <a:solidFill>
                  <a:srgbClr val="FFFFFF"/>
                </a:solidFill>
                <a:latin typeface="Arial" pitchFamily="-112" charset="0"/>
                <a:ea typeface="ＭＳ Ｐゴシック" pitchFamily="-112" charset="-128"/>
                <a:cs typeface="ＭＳ Ｐゴシック" pitchFamily="-112" charset="-128"/>
              </a:endParaRPr>
            </a:p>
          </p:txBody>
        </p:sp>
        <p:sp>
          <p:nvSpPr>
            <p:cNvPr id="244748" name="Oval 7"/>
            <p:cNvSpPr>
              <a:spLocks noChangeArrowheads="1"/>
            </p:cNvSpPr>
            <p:nvPr/>
          </p:nvSpPr>
          <p:spPr bwMode="ltGray">
            <a:xfrm>
              <a:off x="209" y="2784"/>
              <a:ext cx="86" cy="86"/>
            </a:xfrm>
            <a:prstGeom prst="ellipse">
              <a:avLst/>
            </a:prstGeom>
            <a:gradFill rotWithShape="0">
              <a:gsLst>
                <a:gs pos="0">
                  <a:schemeClr val="bg2"/>
                </a:gs>
                <a:gs pos="100000">
                  <a:schemeClr val="bg1"/>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latin typeface="Arial" charset="0"/>
              </a:endParaRPr>
            </a:p>
          </p:txBody>
        </p:sp>
        <p:sp>
          <p:nvSpPr>
            <p:cNvPr id="244749" name="Oval 8"/>
            <p:cNvSpPr>
              <a:spLocks noChangeArrowheads="1"/>
            </p:cNvSpPr>
            <p:nvPr/>
          </p:nvSpPr>
          <p:spPr bwMode="ltGray">
            <a:xfrm>
              <a:off x="1536" y="3884"/>
              <a:ext cx="92" cy="92"/>
            </a:xfrm>
            <a:prstGeom prst="ellipse">
              <a:avLst/>
            </a:prstGeom>
            <a:gradFill rotWithShape="0">
              <a:gsLst>
                <a:gs pos="0">
                  <a:schemeClr val="bg2"/>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latin typeface="Arial" charset="0"/>
              </a:endParaRPr>
            </a:p>
          </p:txBody>
        </p:sp>
        <p:sp>
          <p:nvSpPr>
            <p:cNvPr id="244750" name="Oval 9"/>
            <p:cNvSpPr>
              <a:spLocks noChangeArrowheads="1"/>
            </p:cNvSpPr>
            <p:nvPr/>
          </p:nvSpPr>
          <p:spPr bwMode="ltGray">
            <a:xfrm>
              <a:off x="791" y="2723"/>
              <a:ext cx="121" cy="121"/>
            </a:xfrm>
            <a:prstGeom prst="ellipse">
              <a:avLst/>
            </a:prstGeom>
            <a:gradFill rotWithShape="0">
              <a:gsLst>
                <a:gs pos="0">
                  <a:schemeClr val="bg2"/>
                </a:gs>
                <a:gs pos="100000">
                  <a:schemeClr val="bg1"/>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latin typeface="Arial" charset="0"/>
              </a:endParaRPr>
            </a:p>
          </p:txBody>
        </p:sp>
      </p:grpSp>
      <p:sp>
        <p:nvSpPr>
          <p:cNvPr id="96266" name="Rectangle 10"/>
          <p:cNvSpPr>
            <a:spLocks noGrp="1" noChangeArrowheads="1"/>
          </p:cNvSpPr>
          <p:nvPr>
            <p:ph type="title"/>
          </p:nvPr>
        </p:nvSpPr>
        <p:spPr bwMode="auto">
          <a:xfrm>
            <a:off x="457200" y="277813"/>
            <a:ext cx="8229600" cy="1139825"/>
          </a:xfrm>
          <a:prstGeom prst="rect">
            <a:avLst/>
          </a:prstGeom>
          <a:noFill/>
          <a:ln w="9525">
            <a:noFill/>
            <a:miter lim="800000"/>
            <a:headEnd/>
            <a:tailEnd/>
          </a:ln>
          <a:effectLst/>
        </p:spPr>
        <p:txBody>
          <a:bodyPr vert="horz" wrap="square" lIns="91440" tIns="45720" rIns="91440" bIns="45720" numCol="1" anchor="ctr" anchorCtr="1" compatLnSpc="1">
            <a:prstTxWarp prst="textNoShape">
              <a:avLst/>
            </a:prstTxWarp>
          </a:bodyPr>
          <a:lstStyle/>
          <a:p>
            <a:pPr lvl="0"/>
            <a:r>
              <a:rPr lang="en-US"/>
              <a:t>Click to edit Master title style</a:t>
            </a:r>
          </a:p>
        </p:txBody>
      </p:sp>
      <p:sp>
        <p:nvSpPr>
          <p:cNvPr id="96267" name="Rectangle 11"/>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6268" name="Rectangle 12"/>
          <p:cNvSpPr>
            <a:spLocks noGrp="1" noChangeArrowheads="1"/>
          </p:cNvSpPr>
          <p:nvPr>
            <p:ph type="dt" sz="half" idx="2"/>
          </p:nvPr>
        </p:nvSpPr>
        <p:spPr bwMode="auto">
          <a:xfrm>
            <a:off x="457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000">
                <a:solidFill>
                  <a:srgbClr val="FFFFFF"/>
                </a:solidFill>
                <a:effectLst>
                  <a:outerShdw blurRad="38100" dist="38100" dir="2700000" algn="tl">
                    <a:srgbClr val="010199"/>
                  </a:outerShdw>
                </a:effectLst>
                <a:latin typeface="Arial" pitchFamily="-112" charset="0"/>
                <a:ea typeface="ＭＳ Ｐゴシック" pitchFamily="-112" charset="-128"/>
                <a:cs typeface="ＭＳ Ｐゴシック" pitchFamily="-112" charset="-128"/>
              </a:defRPr>
            </a:lvl1pPr>
          </a:lstStyle>
          <a:p>
            <a:pPr>
              <a:defRPr/>
            </a:pPr>
            <a:endParaRPr lang="en-US"/>
          </a:p>
        </p:txBody>
      </p:sp>
      <p:sp>
        <p:nvSpPr>
          <p:cNvPr id="96269" name="Rectangle 13"/>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000">
                <a:solidFill>
                  <a:srgbClr val="FFFFFF"/>
                </a:solidFill>
                <a:effectLst>
                  <a:outerShdw blurRad="38100" dist="38100" dir="2700000" algn="tl">
                    <a:srgbClr val="010199"/>
                  </a:outerShdw>
                </a:effectLst>
                <a:latin typeface="Arial" pitchFamily="-112" charset="0"/>
                <a:ea typeface="ＭＳ Ｐゴシック" pitchFamily="-112" charset="-128"/>
                <a:cs typeface="ＭＳ Ｐゴシック" pitchFamily="-112" charset="-128"/>
              </a:defRPr>
            </a:lvl1pPr>
          </a:lstStyle>
          <a:p>
            <a:pPr>
              <a:defRPr/>
            </a:pPr>
            <a:endParaRPr lang="en-US"/>
          </a:p>
        </p:txBody>
      </p:sp>
      <p:sp>
        <p:nvSpPr>
          <p:cNvPr id="96270" name="Rectangle 14"/>
          <p:cNvSpPr>
            <a:spLocks noGrp="1" noChangeArrowheads="1"/>
          </p:cNvSpPr>
          <p:nvPr>
            <p:ph type="sldNum" sz="quarter" idx="4"/>
          </p:nvPr>
        </p:nvSpPr>
        <p:spPr bwMode="auto">
          <a:xfrm>
            <a:off x="6553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000">
                <a:solidFill>
                  <a:srgbClr val="FFFFFF"/>
                </a:solidFill>
                <a:effectLst>
                  <a:outerShdw blurRad="38100" dist="38100" dir="2700000" algn="tl">
                    <a:srgbClr val="010199"/>
                  </a:outerShdw>
                </a:effectLst>
                <a:latin typeface="Arial" charset="0"/>
              </a:defRPr>
            </a:lvl1pPr>
          </a:lstStyle>
          <a:p>
            <a:pPr>
              <a:defRPr/>
            </a:pPr>
            <a:fld id="{4C4D7EFC-90CF-9B4F-978A-E843D7872A24}" type="slidenum">
              <a:rPr lang="en-US"/>
              <a:pPr>
                <a:defRPr/>
              </a:pPr>
              <a:t>‹#›</a:t>
            </a:fld>
            <a:endParaRPr lang="en-US"/>
          </a:p>
        </p:txBody>
      </p:sp>
    </p:spTree>
  </p:cSld>
  <p:clrMap bg1="dk2" tx1="lt1" bg2="dk1" tx2="lt2" accent1="accent1" accent2="accent2" accent3="accent3" accent4="accent4" accent5="accent5" accent6="accent6" hlink="hlink" folHlink="folHlink"/>
  <p:sldLayoutIdLst>
    <p:sldLayoutId id="2147491295" r:id="rId1"/>
    <p:sldLayoutId id="2147491296" r:id="rId2"/>
    <p:sldLayoutId id="2147491297" r:id="rId3"/>
    <p:sldLayoutId id="2147491298" r:id="rId4"/>
    <p:sldLayoutId id="2147491299" r:id="rId5"/>
    <p:sldLayoutId id="2147491300" r:id="rId6"/>
    <p:sldLayoutId id="2147491301" r:id="rId7"/>
    <p:sldLayoutId id="2147491302" r:id="rId8"/>
    <p:sldLayoutId id="2147491303" r:id="rId9"/>
    <p:sldLayoutId id="2147491304" r:id="rId10"/>
    <p:sldLayoutId id="2147491305" r:id="rId11"/>
    <p:sldLayoutId id="2147491306" r:id="rId12"/>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FFFFFF"/>
            </a:outerShdw>
          </a:effectLst>
          <a:latin typeface="+mj-lt"/>
          <a:ea typeface="ＭＳ Ｐゴシック" pitchFamily="-109" charset="-128"/>
          <a:cs typeface="ＭＳ Ｐゴシック" pitchFamily="-109" charset="-128"/>
        </a:defRPr>
      </a:lvl1pPr>
      <a:lvl2pPr algn="ctr" rtl="0" eaLnBrk="0" fontAlgn="base" hangingPunct="0">
        <a:spcBef>
          <a:spcPct val="0"/>
        </a:spcBef>
        <a:spcAft>
          <a:spcPct val="0"/>
        </a:spcAft>
        <a:defRPr sz="4400">
          <a:solidFill>
            <a:schemeClr val="tx2"/>
          </a:solidFill>
          <a:effectLst>
            <a:outerShdw blurRad="38100" dist="38100" dir="2700000" algn="tl">
              <a:srgbClr val="FFFFFF"/>
            </a:outerShdw>
          </a:effectLst>
          <a:latin typeface="Arial" pitchFamily="-112" charset="0"/>
          <a:ea typeface="ＭＳ Ｐゴシック" pitchFamily="-109" charset="-128"/>
          <a:cs typeface="ＭＳ Ｐゴシック" pitchFamily="-109" charset="-128"/>
        </a:defRPr>
      </a:lvl2pPr>
      <a:lvl3pPr algn="ctr" rtl="0" eaLnBrk="0" fontAlgn="base" hangingPunct="0">
        <a:spcBef>
          <a:spcPct val="0"/>
        </a:spcBef>
        <a:spcAft>
          <a:spcPct val="0"/>
        </a:spcAft>
        <a:defRPr sz="4400">
          <a:solidFill>
            <a:schemeClr val="tx2"/>
          </a:solidFill>
          <a:effectLst>
            <a:outerShdw blurRad="38100" dist="38100" dir="2700000" algn="tl">
              <a:srgbClr val="FFFFFF"/>
            </a:outerShdw>
          </a:effectLst>
          <a:latin typeface="Arial" pitchFamily="-112" charset="0"/>
          <a:ea typeface="ＭＳ Ｐゴシック" pitchFamily="-109" charset="-128"/>
          <a:cs typeface="ＭＳ Ｐゴシック" pitchFamily="-109" charset="-128"/>
        </a:defRPr>
      </a:lvl3pPr>
      <a:lvl4pPr algn="ctr" rtl="0" eaLnBrk="0" fontAlgn="base" hangingPunct="0">
        <a:spcBef>
          <a:spcPct val="0"/>
        </a:spcBef>
        <a:spcAft>
          <a:spcPct val="0"/>
        </a:spcAft>
        <a:defRPr sz="4400">
          <a:solidFill>
            <a:schemeClr val="tx2"/>
          </a:solidFill>
          <a:effectLst>
            <a:outerShdw blurRad="38100" dist="38100" dir="2700000" algn="tl">
              <a:srgbClr val="FFFFFF"/>
            </a:outerShdw>
          </a:effectLst>
          <a:latin typeface="Arial" pitchFamily="-112" charset="0"/>
          <a:ea typeface="ＭＳ Ｐゴシック" pitchFamily="-109" charset="-128"/>
          <a:cs typeface="ＭＳ Ｐゴシック" pitchFamily="-109" charset="-128"/>
        </a:defRPr>
      </a:lvl4pPr>
      <a:lvl5pPr algn="ctr" rtl="0" eaLnBrk="0" fontAlgn="base" hangingPunct="0">
        <a:spcBef>
          <a:spcPct val="0"/>
        </a:spcBef>
        <a:spcAft>
          <a:spcPct val="0"/>
        </a:spcAft>
        <a:defRPr sz="4400">
          <a:solidFill>
            <a:schemeClr val="tx2"/>
          </a:solidFill>
          <a:effectLst>
            <a:outerShdw blurRad="38100" dist="38100" dir="2700000" algn="tl">
              <a:srgbClr val="FFFFFF"/>
            </a:outerShdw>
          </a:effectLst>
          <a:latin typeface="Arial" pitchFamily="-112" charset="0"/>
          <a:ea typeface="ＭＳ Ｐゴシック" pitchFamily="-109" charset="-128"/>
          <a:cs typeface="ＭＳ Ｐゴシック" pitchFamily="-109" charset="-128"/>
        </a:defRPr>
      </a:lvl5pPr>
      <a:lvl6pPr marL="457200" algn="ctr" rtl="0" fontAlgn="base">
        <a:spcBef>
          <a:spcPct val="0"/>
        </a:spcBef>
        <a:spcAft>
          <a:spcPct val="0"/>
        </a:spcAft>
        <a:defRPr sz="4400">
          <a:solidFill>
            <a:schemeClr val="tx2"/>
          </a:solidFill>
          <a:effectLst>
            <a:outerShdw blurRad="38100" dist="38100" dir="2700000" algn="tl">
              <a:srgbClr val="FFFFFF"/>
            </a:outerShdw>
          </a:effectLst>
          <a:latin typeface="Arial" pitchFamily="-112" charset="0"/>
        </a:defRPr>
      </a:lvl6pPr>
      <a:lvl7pPr marL="914400" algn="ctr" rtl="0" fontAlgn="base">
        <a:spcBef>
          <a:spcPct val="0"/>
        </a:spcBef>
        <a:spcAft>
          <a:spcPct val="0"/>
        </a:spcAft>
        <a:defRPr sz="4400">
          <a:solidFill>
            <a:schemeClr val="tx2"/>
          </a:solidFill>
          <a:effectLst>
            <a:outerShdw blurRad="38100" dist="38100" dir="2700000" algn="tl">
              <a:srgbClr val="FFFFFF"/>
            </a:outerShdw>
          </a:effectLst>
          <a:latin typeface="Arial" pitchFamily="-112" charset="0"/>
        </a:defRPr>
      </a:lvl7pPr>
      <a:lvl8pPr marL="1371600" algn="ctr" rtl="0" fontAlgn="base">
        <a:spcBef>
          <a:spcPct val="0"/>
        </a:spcBef>
        <a:spcAft>
          <a:spcPct val="0"/>
        </a:spcAft>
        <a:defRPr sz="4400">
          <a:solidFill>
            <a:schemeClr val="tx2"/>
          </a:solidFill>
          <a:effectLst>
            <a:outerShdw blurRad="38100" dist="38100" dir="2700000" algn="tl">
              <a:srgbClr val="FFFFFF"/>
            </a:outerShdw>
          </a:effectLst>
          <a:latin typeface="Arial" pitchFamily="-112" charset="0"/>
        </a:defRPr>
      </a:lvl8pPr>
      <a:lvl9pPr marL="1828800" algn="ctr" rtl="0" fontAlgn="base">
        <a:spcBef>
          <a:spcPct val="0"/>
        </a:spcBef>
        <a:spcAft>
          <a:spcPct val="0"/>
        </a:spcAft>
        <a:defRPr sz="4400">
          <a:solidFill>
            <a:schemeClr val="tx2"/>
          </a:solidFill>
          <a:effectLst>
            <a:outerShdw blurRad="38100" dist="38100" dir="2700000" algn="tl">
              <a:srgbClr val="FFFFFF"/>
            </a:outerShdw>
          </a:effectLst>
          <a:latin typeface="Arial" pitchFamily="-112" charset="0"/>
        </a:defRPr>
      </a:lvl9pPr>
    </p:titleStyle>
    <p:bodyStyle>
      <a:lvl1pPr marL="342900" indent="-342900" algn="l" rtl="0" eaLnBrk="0" fontAlgn="base" hangingPunct="0">
        <a:spcBef>
          <a:spcPct val="20000"/>
        </a:spcBef>
        <a:spcAft>
          <a:spcPct val="0"/>
        </a:spcAft>
        <a:buClr>
          <a:schemeClr val="hlink"/>
        </a:buClr>
        <a:buSzPct val="75000"/>
        <a:buFont typeface="Wingdings" charset="0"/>
        <a:buChar char="l"/>
        <a:defRPr sz="3200">
          <a:solidFill>
            <a:schemeClr val="tx1"/>
          </a:solidFill>
          <a:effectLst>
            <a:outerShdw blurRad="38100" dist="38100" dir="2700000" algn="tl">
              <a:srgbClr val="010199"/>
            </a:outerShdw>
          </a:effectLst>
          <a:latin typeface="+mn-lt"/>
          <a:ea typeface="ＭＳ Ｐゴシック" pitchFamily="-109" charset="-128"/>
          <a:cs typeface="ＭＳ Ｐゴシック" pitchFamily="-109" charset="-128"/>
        </a:defRPr>
      </a:lvl1pPr>
      <a:lvl2pPr marL="742950" indent="-285750" algn="l" rtl="0" eaLnBrk="0" fontAlgn="base" hangingPunct="0">
        <a:spcBef>
          <a:spcPct val="20000"/>
        </a:spcBef>
        <a:spcAft>
          <a:spcPct val="0"/>
        </a:spcAft>
        <a:buClr>
          <a:schemeClr val="tx2"/>
        </a:buClr>
        <a:buSzPct val="75000"/>
        <a:buFont typeface="Wingdings" charset="0"/>
        <a:buChar char="l"/>
        <a:defRPr sz="2800">
          <a:solidFill>
            <a:schemeClr val="tx1"/>
          </a:solidFill>
          <a:effectLst>
            <a:outerShdw blurRad="38100" dist="38100" dir="2700000" algn="tl">
              <a:srgbClr val="010199"/>
            </a:outerShdw>
          </a:effectLst>
          <a:latin typeface="+mn-lt"/>
          <a:ea typeface="ＭＳ Ｐゴシック" pitchFamily="-112" charset="-128"/>
        </a:defRPr>
      </a:lvl2pPr>
      <a:lvl3pPr marL="1143000" indent="-228600" algn="l" rtl="0" eaLnBrk="0" fontAlgn="base" hangingPunct="0">
        <a:spcBef>
          <a:spcPct val="20000"/>
        </a:spcBef>
        <a:spcAft>
          <a:spcPct val="0"/>
        </a:spcAft>
        <a:buClr>
          <a:schemeClr val="accent2"/>
        </a:buClr>
        <a:buSzPct val="75000"/>
        <a:buFont typeface="Wingdings" charset="0"/>
        <a:buChar char="l"/>
        <a:defRPr sz="2400">
          <a:solidFill>
            <a:schemeClr val="tx1"/>
          </a:solidFill>
          <a:effectLst>
            <a:outerShdw blurRad="38100" dist="38100" dir="2700000" algn="tl">
              <a:srgbClr val="010199"/>
            </a:outerShdw>
          </a:effectLst>
          <a:latin typeface="+mn-lt"/>
          <a:ea typeface="ＭＳ Ｐゴシック" charset="0"/>
          <a:cs typeface="Geneva" pitchFamily="-108" charset="-128"/>
        </a:defRPr>
      </a:lvl3pPr>
      <a:lvl4pPr marL="1600200" indent="-228600" algn="l" rtl="0" eaLnBrk="0" fontAlgn="base" hangingPunct="0">
        <a:spcBef>
          <a:spcPct val="20000"/>
        </a:spcBef>
        <a:spcAft>
          <a:spcPct val="0"/>
        </a:spcAft>
        <a:buClr>
          <a:schemeClr val="folHlink"/>
        </a:buClr>
        <a:buSzPct val="75000"/>
        <a:buFont typeface="Wingdings" charset="0"/>
        <a:buChar char="l"/>
        <a:defRPr sz="2000">
          <a:solidFill>
            <a:schemeClr val="tx1"/>
          </a:solidFill>
          <a:effectLst>
            <a:outerShdw blurRad="38100" dist="38100" dir="2700000" algn="tl">
              <a:srgbClr val="010199"/>
            </a:outerShdw>
          </a:effectLst>
          <a:latin typeface="+mn-lt"/>
          <a:ea typeface="Geneva" pitchFamily="-108" charset="-128"/>
          <a:cs typeface="Geneva" charset="0"/>
        </a:defRPr>
      </a:lvl4pPr>
      <a:lvl5pPr marL="2057400" indent="-228600" algn="l" rtl="0" eaLnBrk="0" fontAlgn="base" hangingPunct="0">
        <a:spcBef>
          <a:spcPct val="20000"/>
        </a:spcBef>
        <a:spcAft>
          <a:spcPct val="0"/>
        </a:spcAft>
        <a:buClr>
          <a:schemeClr val="tx1"/>
        </a:buClr>
        <a:buSzPct val="75000"/>
        <a:buFont typeface="Wingdings" charset="0"/>
        <a:buChar char="l"/>
        <a:defRPr sz="2000">
          <a:solidFill>
            <a:schemeClr val="tx1"/>
          </a:solidFill>
          <a:effectLst>
            <a:outerShdw blurRad="38100" dist="38100" dir="2700000" algn="tl">
              <a:srgbClr val="010199"/>
            </a:outerShdw>
          </a:effectLst>
          <a:latin typeface="+mn-lt"/>
          <a:ea typeface="ＭＳ Ｐゴシック" pitchFamily="-107" charset="-128"/>
          <a:cs typeface="ＭＳ Ｐゴシック" pitchFamily="-107" charset="-128"/>
        </a:defRPr>
      </a:lvl5pPr>
      <a:lvl6pPr marL="2514600" indent="-228600" algn="l" rtl="0" fontAlgn="base">
        <a:spcBef>
          <a:spcPct val="20000"/>
        </a:spcBef>
        <a:spcAft>
          <a:spcPct val="0"/>
        </a:spcAft>
        <a:buClr>
          <a:schemeClr val="tx1"/>
        </a:buClr>
        <a:buSzPct val="75000"/>
        <a:buFont typeface="Wingdings" pitchFamily="-112" charset="2"/>
        <a:buChar char="l"/>
        <a:defRPr sz="2000">
          <a:solidFill>
            <a:schemeClr val="tx1"/>
          </a:solidFill>
          <a:effectLst>
            <a:outerShdw blurRad="38100" dist="38100" dir="2700000" algn="tl">
              <a:srgbClr val="010199"/>
            </a:outerShdw>
          </a:effectLst>
          <a:latin typeface="+mn-lt"/>
          <a:ea typeface="ＭＳ Ｐゴシック" pitchFamily="-112" charset="-128"/>
        </a:defRPr>
      </a:lvl6pPr>
      <a:lvl7pPr marL="2971800" indent="-228600" algn="l" rtl="0" fontAlgn="base">
        <a:spcBef>
          <a:spcPct val="20000"/>
        </a:spcBef>
        <a:spcAft>
          <a:spcPct val="0"/>
        </a:spcAft>
        <a:buClr>
          <a:schemeClr val="tx1"/>
        </a:buClr>
        <a:buSzPct val="75000"/>
        <a:buFont typeface="Wingdings" pitchFamily="-112" charset="2"/>
        <a:buChar char="l"/>
        <a:defRPr sz="2000">
          <a:solidFill>
            <a:schemeClr val="tx1"/>
          </a:solidFill>
          <a:effectLst>
            <a:outerShdw blurRad="38100" dist="38100" dir="2700000" algn="tl">
              <a:srgbClr val="010199"/>
            </a:outerShdw>
          </a:effectLst>
          <a:latin typeface="+mn-lt"/>
          <a:ea typeface="ＭＳ Ｐゴシック" pitchFamily="-112" charset="-128"/>
        </a:defRPr>
      </a:lvl7pPr>
      <a:lvl8pPr marL="3429000" indent="-228600" algn="l" rtl="0" fontAlgn="base">
        <a:spcBef>
          <a:spcPct val="20000"/>
        </a:spcBef>
        <a:spcAft>
          <a:spcPct val="0"/>
        </a:spcAft>
        <a:buClr>
          <a:schemeClr val="tx1"/>
        </a:buClr>
        <a:buSzPct val="75000"/>
        <a:buFont typeface="Wingdings" pitchFamily="-112" charset="2"/>
        <a:buChar char="l"/>
        <a:defRPr sz="2000">
          <a:solidFill>
            <a:schemeClr val="tx1"/>
          </a:solidFill>
          <a:effectLst>
            <a:outerShdw blurRad="38100" dist="38100" dir="2700000" algn="tl">
              <a:srgbClr val="010199"/>
            </a:outerShdw>
          </a:effectLst>
          <a:latin typeface="+mn-lt"/>
          <a:ea typeface="ＭＳ Ｐゴシック" pitchFamily="-112" charset="-128"/>
        </a:defRPr>
      </a:lvl8pPr>
      <a:lvl9pPr marL="3886200" indent="-228600" algn="l" rtl="0" fontAlgn="base">
        <a:spcBef>
          <a:spcPct val="20000"/>
        </a:spcBef>
        <a:spcAft>
          <a:spcPct val="0"/>
        </a:spcAft>
        <a:buClr>
          <a:schemeClr val="tx1"/>
        </a:buClr>
        <a:buSzPct val="75000"/>
        <a:buFont typeface="Wingdings" pitchFamily="-112" charset="2"/>
        <a:buChar char="l"/>
        <a:defRPr sz="2000">
          <a:solidFill>
            <a:schemeClr val="tx1"/>
          </a:solidFill>
          <a:effectLst>
            <a:outerShdw blurRad="38100" dist="38100" dir="2700000" algn="tl">
              <a:srgbClr val="010199"/>
            </a:outerShdw>
          </a:effectLst>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71362" name="Rectangle 2"/>
          <p:cNvSpPr>
            <a:spLocks noGrp="1" noChangeArrowheads="1"/>
          </p:cNvSpPr>
          <p:nvPr>
            <p:ph type="title"/>
          </p:nvPr>
        </p:nvSpPr>
        <p:spPr bwMode="auto">
          <a:xfrm>
            <a:off x="304800" y="274638"/>
            <a:ext cx="7620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71363" name="Rectangle 3"/>
          <p:cNvSpPr>
            <a:spLocks noGrp="1" noChangeArrowheads="1"/>
          </p:cNvSpPr>
          <p:nvPr>
            <p:ph type="body" idx="1"/>
          </p:nvPr>
        </p:nvSpPr>
        <p:spPr bwMode="auto">
          <a:xfrm>
            <a:off x="1295400" y="1676400"/>
            <a:ext cx="7467600" cy="44497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51908"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solidFill>
                  <a:srgbClr val="000000"/>
                </a:solidFill>
                <a:latin typeface="Arial"/>
                <a:ea typeface="+mn-ea"/>
                <a:cs typeface="+mn-cs"/>
              </a:defRPr>
            </a:lvl1pPr>
          </a:lstStyle>
          <a:p>
            <a:pPr>
              <a:defRPr/>
            </a:pPr>
            <a:endParaRPr lang="en-US"/>
          </a:p>
        </p:txBody>
      </p:sp>
      <p:sp>
        <p:nvSpPr>
          <p:cNvPr id="251909"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solidFill>
                  <a:srgbClr val="000000"/>
                </a:solidFill>
                <a:latin typeface="Arial"/>
                <a:ea typeface="+mn-ea"/>
                <a:cs typeface="+mn-cs"/>
              </a:defRPr>
            </a:lvl1pPr>
          </a:lstStyle>
          <a:p>
            <a:pPr>
              <a:defRPr/>
            </a:pPr>
            <a:endParaRPr lang="en-US"/>
          </a:p>
        </p:txBody>
      </p:sp>
      <p:sp>
        <p:nvSpPr>
          <p:cNvPr id="251910"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solidFill>
                  <a:srgbClr val="000000"/>
                </a:solidFill>
                <a:latin typeface="Arial" charset="0"/>
              </a:defRPr>
            </a:lvl1pPr>
          </a:lstStyle>
          <a:p>
            <a:pPr>
              <a:defRPr/>
            </a:pPr>
            <a:fld id="{6ABCB4E1-D15D-3E4F-80B7-93F51EA67FB8}"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91002" r:id="rId1"/>
    <p:sldLayoutId id="2147491003" r:id="rId2"/>
    <p:sldLayoutId id="2147491004" r:id="rId3"/>
    <p:sldLayoutId id="2147491005" r:id="rId4"/>
    <p:sldLayoutId id="2147491006" r:id="rId5"/>
    <p:sldLayoutId id="2147491007" r:id="rId6"/>
    <p:sldLayoutId id="2147491008" r:id="rId7"/>
    <p:sldLayoutId id="2147491009" r:id="rId8"/>
    <p:sldLayoutId id="2147491010" r:id="rId9"/>
    <p:sldLayoutId id="2147491011" r:id="rId10"/>
    <p:sldLayoutId id="2147491012" r:id="rId11"/>
  </p:sldLayoutIdLst>
  <p:txStyles>
    <p:titleStyle>
      <a:lvl1pPr algn="ctr" rtl="0" eaLnBrk="0" fontAlgn="base" hangingPunct="0">
        <a:spcBef>
          <a:spcPct val="0"/>
        </a:spcBef>
        <a:spcAft>
          <a:spcPct val="0"/>
        </a:spcAft>
        <a:defRPr sz="4400" b="1">
          <a:solidFill>
            <a:schemeClr val="tx1"/>
          </a:solidFill>
          <a:latin typeface="+mj-lt"/>
          <a:ea typeface="ＭＳ Ｐゴシック" pitchFamily="-105" charset="-128"/>
          <a:cs typeface="ＭＳ Ｐゴシック" pitchFamily="-105" charset="-128"/>
        </a:defRPr>
      </a:lvl1pPr>
      <a:lvl2pPr algn="ctr" rtl="0" eaLnBrk="0" fontAlgn="base" hangingPunct="0">
        <a:spcBef>
          <a:spcPct val="0"/>
        </a:spcBef>
        <a:spcAft>
          <a:spcPct val="0"/>
        </a:spcAft>
        <a:defRPr sz="4400" b="1">
          <a:solidFill>
            <a:schemeClr val="tx1"/>
          </a:solidFill>
          <a:latin typeface="Arial" pitchFamily="-105"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b="1">
          <a:solidFill>
            <a:schemeClr val="tx1"/>
          </a:solidFill>
          <a:latin typeface="Arial" pitchFamily="-105"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b="1">
          <a:solidFill>
            <a:schemeClr val="tx1"/>
          </a:solidFill>
          <a:latin typeface="Arial" pitchFamily="-105"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b="1">
          <a:solidFill>
            <a:schemeClr val="tx1"/>
          </a:solidFill>
          <a:latin typeface="Arial" pitchFamily="-105" charset="0"/>
          <a:ea typeface="ＭＳ Ｐゴシック" pitchFamily="-105" charset="-128"/>
          <a:cs typeface="ＭＳ Ｐゴシック" pitchFamily="-105" charset="-128"/>
        </a:defRPr>
      </a:lvl5pPr>
      <a:lvl6pPr marL="457200" algn="ctr" rtl="0" fontAlgn="base">
        <a:spcBef>
          <a:spcPct val="0"/>
        </a:spcBef>
        <a:spcAft>
          <a:spcPct val="0"/>
        </a:spcAft>
        <a:defRPr sz="4400" b="1">
          <a:solidFill>
            <a:schemeClr val="tx1"/>
          </a:solidFill>
          <a:latin typeface="Arial" pitchFamily="-105" charset="0"/>
        </a:defRPr>
      </a:lvl6pPr>
      <a:lvl7pPr marL="914400" algn="ctr" rtl="0" fontAlgn="base">
        <a:spcBef>
          <a:spcPct val="0"/>
        </a:spcBef>
        <a:spcAft>
          <a:spcPct val="0"/>
        </a:spcAft>
        <a:defRPr sz="4400" b="1">
          <a:solidFill>
            <a:schemeClr val="tx1"/>
          </a:solidFill>
          <a:latin typeface="Arial" pitchFamily="-105" charset="0"/>
        </a:defRPr>
      </a:lvl7pPr>
      <a:lvl8pPr marL="1371600" algn="ctr" rtl="0" fontAlgn="base">
        <a:spcBef>
          <a:spcPct val="0"/>
        </a:spcBef>
        <a:spcAft>
          <a:spcPct val="0"/>
        </a:spcAft>
        <a:defRPr sz="4400" b="1">
          <a:solidFill>
            <a:schemeClr val="tx1"/>
          </a:solidFill>
          <a:latin typeface="Arial" pitchFamily="-105" charset="0"/>
        </a:defRPr>
      </a:lvl8pPr>
      <a:lvl9pPr marL="1828800" algn="ctr" rtl="0" fontAlgn="base">
        <a:spcBef>
          <a:spcPct val="0"/>
        </a:spcBef>
        <a:spcAft>
          <a:spcPct val="0"/>
        </a:spcAft>
        <a:defRPr sz="4400" b="1">
          <a:solidFill>
            <a:schemeClr val="tx1"/>
          </a:solidFill>
          <a:latin typeface="Arial" pitchFamily="-105"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pitchFamily="-105" charset="-128"/>
          <a:cs typeface="ＭＳ Ｐゴシック" pitchFamily="-105"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05"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05"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05"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105"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05"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5"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5"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5"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22562"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3225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solidFill>
                  <a:srgbClr val="FFFFFF"/>
                </a:solidFill>
                <a:latin typeface="Arial Black"/>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FFFFFF"/>
                </a:solidFill>
                <a:latin typeface="Arial Black"/>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FFFFFF"/>
                </a:solidFill>
                <a:latin typeface="Arial Black" charset="0"/>
              </a:defRPr>
            </a:lvl1pPr>
          </a:lstStyle>
          <a:p>
            <a:pPr>
              <a:defRPr/>
            </a:pPr>
            <a:fld id="{AE62C3F7-663F-B94A-9811-5065B85B7333}" type="slidenum">
              <a:rPr lang="en-US"/>
              <a:pPr>
                <a:defRPr/>
              </a:pPr>
              <a:t>‹#›</a:t>
            </a:fld>
            <a:endParaRPr lang="en-US"/>
          </a:p>
        </p:txBody>
      </p:sp>
    </p:spTree>
  </p:cSld>
  <p:clrMap bg1="dk2" tx1="lt1" bg2="dk1" tx2="lt2" accent1="accent1" accent2="accent2" accent3="accent3" accent4="accent4" accent5="accent5" accent6="accent6" hlink="hlink" folHlink="folHlink"/>
  <p:sldLayoutIdLst>
    <p:sldLayoutId id="2147491056" r:id="rId1"/>
    <p:sldLayoutId id="2147491057" r:id="rId2"/>
    <p:sldLayoutId id="2147491058" r:id="rId3"/>
    <p:sldLayoutId id="2147491059" r:id="rId4"/>
    <p:sldLayoutId id="2147491060" r:id="rId5"/>
    <p:sldLayoutId id="2147491061" r:id="rId6"/>
    <p:sldLayoutId id="2147491062" r:id="rId7"/>
    <p:sldLayoutId id="2147491063" r:id="rId8"/>
    <p:sldLayoutId id="2147491064" r:id="rId9"/>
    <p:sldLayoutId id="2147491065" r:id="rId10"/>
    <p:sldLayoutId id="2147491066" r:id="rId11"/>
    <p:sldLayoutId id="2147491067" r:id="rId12"/>
  </p:sldLayoutIdLst>
  <p:txStyles>
    <p:titleStyle>
      <a:lvl1pPr algn="ctr" rtl="0" eaLnBrk="0" fontAlgn="base" hangingPunct="0">
        <a:spcBef>
          <a:spcPct val="0"/>
        </a:spcBef>
        <a:spcAft>
          <a:spcPct val="0"/>
        </a:spcAft>
        <a:defRPr sz="4400">
          <a:solidFill>
            <a:schemeClr val="tx2"/>
          </a:solidFill>
          <a:latin typeface="+mj-lt"/>
          <a:ea typeface="ＭＳ Ｐゴシック" pitchFamily="-105" charset="-128"/>
          <a:cs typeface="ＭＳ Ｐゴシック" pitchFamily="-105" charset="-128"/>
        </a:defRPr>
      </a:lvl1pPr>
      <a:lvl2pPr algn="ctr" rtl="0" eaLnBrk="0" fontAlgn="base" hangingPunct="0">
        <a:spcBef>
          <a:spcPct val="0"/>
        </a:spcBef>
        <a:spcAft>
          <a:spcPct val="0"/>
        </a:spcAft>
        <a:defRPr sz="4400">
          <a:solidFill>
            <a:schemeClr val="tx2"/>
          </a:solidFill>
          <a:latin typeface="Arial Black" pitchFamily="-105"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latin typeface="Arial Black" pitchFamily="-105"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latin typeface="Arial Black" pitchFamily="-105"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latin typeface="Arial Black" pitchFamily="-105" charset="0"/>
          <a:ea typeface="ＭＳ Ｐゴシック" pitchFamily="-105" charset="-128"/>
          <a:cs typeface="ＭＳ Ｐゴシック" pitchFamily="-105" charset="-128"/>
        </a:defRPr>
      </a:lvl5pPr>
      <a:lvl6pPr marL="457200" algn="ctr" rtl="0" fontAlgn="base">
        <a:spcBef>
          <a:spcPct val="0"/>
        </a:spcBef>
        <a:spcAft>
          <a:spcPct val="0"/>
        </a:spcAft>
        <a:defRPr sz="4400">
          <a:solidFill>
            <a:schemeClr val="tx2"/>
          </a:solidFill>
          <a:latin typeface="Arial Black" pitchFamily="-105" charset="0"/>
        </a:defRPr>
      </a:lvl6pPr>
      <a:lvl7pPr marL="914400" algn="ctr" rtl="0" fontAlgn="base">
        <a:spcBef>
          <a:spcPct val="0"/>
        </a:spcBef>
        <a:spcAft>
          <a:spcPct val="0"/>
        </a:spcAft>
        <a:defRPr sz="4400">
          <a:solidFill>
            <a:schemeClr val="tx2"/>
          </a:solidFill>
          <a:latin typeface="Arial Black" pitchFamily="-105" charset="0"/>
        </a:defRPr>
      </a:lvl7pPr>
      <a:lvl8pPr marL="1371600" algn="ctr" rtl="0" fontAlgn="base">
        <a:spcBef>
          <a:spcPct val="0"/>
        </a:spcBef>
        <a:spcAft>
          <a:spcPct val="0"/>
        </a:spcAft>
        <a:defRPr sz="4400">
          <a:solidFill>
            <a:schemeClr val="tx2"/>
          </a:solidFill>
          <a:latin typeface="Arial Black" pitchFamily="-105" charset="0"/>
        </a:defRPr>
      </a:lvl8pPr>
      <a:lvl9pPr marL="1828800" algn="ctr" rtl="0" fontAlgn="base">
        <a:spcBef>
          <a:spcPct val="0"/>
        </a:spcBef>
        <a:spcAft>
          <a:spcPct val="0"/>
        </a:spcAft>
        <a:defRPr sz="4400">
          <a:solidFill>
            <a:schemeClr val="tx2"/>
          </a:solidFill>
          <a:latin typeface="Arial Black" pitchFamily="-105"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pitchFamily="-105" charset="-128"/>
          <a:cs typeface="ＭＳ Ｐゴシック" pitchFamily="-105"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05"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05"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05"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105"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05"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5"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5"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5"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8.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590850" name="Rectangle 2"/>
          <p:cNvSpPr>
            <a:spLocks noGrp="1" noChangeArrowheads="1"/>
          </p:cNvSpPr>
          <p:nvPr>
            <p:ph type="title"/>
          </p:nvPr>
        </p:nvSpPr>
        <p:spPr bwMode="auto">
          <a:xfrm>
            <a:off x="685800" y="609600"/>
            <a:ext cx="7772400" cy="1143000"/>
          </a:xfrm>
          <a:prstGeom prst="rect">
            <a:avLst/>
          </a:prstGeom>
          <a:noFill/>
          <a:ln w="9525">
            <a:noFill/>
            <a:miter lim="800000"/>
            <a:headEnd/>
            <a:tailEnd/>
          </a:ln>
          <a:effectLst>
            <a:outerShdw blurRad="25400" algn="ctr" rotWithShape="0">
              <a:srgbClr val="FFFFFF">
                <a:alpha val="75000"/>
              </a:srgbClr>
            </a:outerShdw>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590851" name="Rectangle 3"/>
          <p:cNvSpPr>
            <a:spLocks noGrp="1" noChangeArrowheads="1"/>
          </p:cNvSpPr>
          <p:nvPr>
            <p:ph type="body" idx="1"/>
          </p:nvPr>
        </p:nvSpPr>
        <p:spPr bwMode="auto">
          <a:xfrm>
            <a:off x="685800" y="1905000"/>
            <a:ext cx="7772400" cy="4114800"/>
          </a:xfrm>
          <a:prstGeom prst="rect">
            <a:avLst/>
          </a:prstGeom>
          <a:noFill/>
          <a:ln w="9525">
            <a:noFill/>
            <a:miter lim="800000"/>
            <a:headEnd/>
            <a:tailEnd/>
          </a:ln>
          <a:effectLst>
            <a:outerShdw blurRad="25400" algn="ctr" rotWithShape="0">
              <a:srgbClr val="FFFFFF">
                <a:alpha val="75000"/>
              </a:srgbClr>
            </a:outerShdw>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0852" name="Rectangle 4"/>
          <p:cNvSpPr>
            <a:spLocks noGrp="1" noChangeArrowheads="1"/>
          </p:cNvSpPr>
          <p:nvPr>
            <p:ph type="dt" sz="half" idx="2"/>
          </p:nvPr>
        </p:nvSpPr>
        <p:spPr bwMode="auto">
          <a:xfrm>
            <a:off x="228600" y="6096000"/>
            <a:ext cx="16002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ahoma"/>
                <a:ea typeface="MS Pゴシック"/>
                <a:cs typeface="MS Pゴシック"/>
              </a:defRPr>
            </a:lvl1pPr>
          </a:lstStyle>
          <a:p>
            <a:pPr>
              <a:defRPr/>
            </a:pPr>
            <a:endParaRPr lang="en-US"/>
          </a:p>
        </p:txBody>
      </p:sp>
      <p:sp>
        <p:nvSpPr>
          <p:cNvPr id="590853" name="Rectangle 5"/>
          <p:cNvSpPr>
            <a:spLocks noGrp="1" noChangeArrowheads="1"/>
          </p:cNvSpPr>
          <p:nvPr>
            <p:ph type="ftr" sz="quarter" idx="3"/>
          </p:nvPr>
        </p:nvSpPr>
        <p:spPr bwMode="auto">
          <a:xfrm>
            <a:off x="2057400" y="60960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ahoma"/>
                <a:ea typeface="MS Pゴシック"/>
                <a:cs typeface="MS Pゴシック"/>
              </a:defRPr>
            </a:lvl1pPr>
          </a:lstStyle>
          <a:p>
            <a:pPr>
              <a:defRPr/>
            </a:pPr>
            <a:endParaRPr lang="en-US"/>
          </a:p>
        </p:txBody>
      </p:sp>
      <p:sp>
        <p:nvSpPr>
          <p:cNvPr id="590854" name="Rectangle 6"/>
          <p:cNvSpPr>
            <a:spLocks noGrp="1" noChangeArrowheads="1"/>
          </p:cNvSpPr>
          <p:nvPr>
            <p:ph type="sldNum" sz="quarter" idx="4"/>
          </p:nvPr>
        </p:nvSpPr>
        <p:spPr bwMode="auto">
          <a:xfrm>
            <a:off x="6553200" y="60960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ahoma" charset="0"/>
                <a:ea typeface="MS Pゴシック" charset="0"/>
                <a:cs typeface="MS Pゴシック" charset="0"/>
              </a:defRPr>
            </a:lvl1pPr>
          </a:lstStyle>
          <a:p>
            <a:pPr>
              <a:defRPr/>
            </a:pPr>
            <a:fld id="{F5CF73AF-B799-404B-923C-4D80C9459C14}"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91068" r:id="rId1"/>
    <p:sldLayoutId id="2147491069" r:id="rId2"/>
    <p:sldLayoutId id="2147491070" r:id="rId3"/>
    <p:sldLayoutId id="2147491071" r:id="rId4"/>
    <p:sldLayoutId id="2147491072" r:id="rId5"/>
    <p:sldLayoutId id="2147491073" r:id="rId6"/>
    <p:sldLayoutId id="2147491074" r:id="rId7"/>
    <p:sldLayoutId id="2147491075" r:id="rId8"/>
    <p:sldLayoutId id="2147491076" r:id="rId9"/>
    <p:sldLayoutId id="2147491077" r:id="rId10"/>
    <p:sldLayoutId id="2147491078" r:id="rId11"/>
  </p:sldLayoutIdLst>
  <p:txStyles>
    <p:titleStyle>
      <a:lvl1pPr algn="r" rtl="0" eaLnBrk="0" fontAlgn="base" hangingPunct="0">
        <a:spcBef>
          <a:spcPct val="0"/>
        </a:spcBef>
        <a:spcAft>
          <a:spcPct val="0"/>
        </a:spcAft>
        <a:defRPr sz="4400">
          <a:solidFill>
            <a:schemeClr val="tx2"/>
          </a:solidFill>
          <a:latin typeface="+mj-lt"/>
          <a:ea typeface="+mj-ea"/>
          <a:cs typeface="+mj-cs"/>
        </a:defRPr>
      </a:lvl1pPr>
      <a:lvl2pPr algn="r" rtl="0" eaLnBrk="0" fontAlgn="base" hangingPunct="0">
        <a:spcBef>
          <a:spcPct val="0"/>
        </a:spcBef>
        <a:spcAft>
          <a:spcPct val="0"/>
        </a:spcAft>
        <a:defRPr sz="4400">
          <a:solidFill>
            <a:schemeClr val="tx2"/>
          </a:solidFill>
          <a:latin typeface="Tahoma" pitchFamily="-105" charset="-52"/>
          <a:ea typeface="MS Pゴシック" pitchFamily="-92" charset="-128"/>
          <a:cs typeface="MS Pゴシック" pitchFamily="-92" charset="-128"/>
        </a:defRPr>
      </a:lvl2pPr>
      <a:lvl3pPr algn="r" rtl="0" eaLnBrk="0" fontAlgn="base" hangingPunct="0">
        <a:spcBef>
          <a:spcPct val="0"/>
        </a:spcBef>
        <a:spcAft>
          <a:spcPct val="0"/>
        </a:spcAft>
        <a:defRPr sz="4400">
          <a:solidFill>
            <a:schemeClr val="tx2"/>
          </a:solidFill>
          <a:latin typeface="Tahoma" pitchFamily="-105" charset="-52"/>
          <a:ea typeface="MS Pゴシック" pitchFamily="-92" charset="-128"/>
          <a:cs typeface="MS Pゴシック" pitchFamily="-92" charset="-128"/>
        </a:defRPr>
      </a:lvl3pPr>
      <a:lvl4pPr algn="r" rtl="0" eaLnBrk="0" fontAlgn="base" hangingPunct="0">
        <a:spcBef>
          <a:spcPct val="0"/>
        </a:spcBef>
        <a:spcAft>
          <a:spcPct val="0"/>
        </a:spcAft>
        <a:defRPr sz="4400">
          <a:solidFill>
            <a:schemeClr val="tx2"/>
          </a:solidFill>
          <a:latin typeface="Tahoma" pitchFamily="-105" charset="-52"/>
          <a:ea typeface="MS Pゴシック" pitchFamily="-92" charset="-128"/>
          <a:cs typeface="MS Pゴシック" pitchFamily="-92" charset="-128"/>
        </a:defRPr>
      </a:lvl4pPr>
      <a:lvl5pPr algn="r" rtl="0" eaLnBrk="0" fontAlgn="base" hangingPunct="0">
        <a:spcBef>
          <a:spcPct val="0"/>
        </a:spcBef>
        <a:spcAft>
          <a:spcPct val="0"/>
        </a:spcAft>
        <a:defRPr sz="4400">
          <a:solidFill>
            <a:schemeClr val="tx2"/>
          </a:solidFill>
          <a:latin typeface="Tahoma" pitchFamily="-105" charset="-52"/>
          <a:ea typeface="MS Pゴシック" pitchFamily="-92" charset="-128"/>
          <a:cs typeface="MS Pゴシック" pitchFamily="-92" charset="-128"/>
        </a:defRPr>
      </a:lvl5pPr>
      <a:lvl6pPr marL="457200" algn="r" rtl="0" fontAlgn="base">
        <a:spcBef>
          <a:spcPct val="0"/>
        </a:spcBef>
        <a:spcAft>
          <a:spcPct val="0"/>
        </a:spcAft>
        <a:defRPr sz="4400">
          <a:solidFill>
            <a:schemeClr val="tx2"/>
          </a:solidFill>
          <a:latin typeface="Tahoma" pitchFamily="-105" charset="-52"/>
          <a:ea typeface="MS Pゴシック" pitchFamily="-92" charset="-128"/>
          <a:cs typeface="MS Pゴシック" pitchFamily="-92" charset="-128"/>
        </a:defRPr>
      </a:lvl6pPr>
      <a:lvl7pPr marL="914400" algn="r" rtl="0" fontAlgn="base">
        <a:spcBef>
          <a:spcPct val="0"/>
        </a:spcBef>
        <a:spcAft>
          <a:spcPct val="0"/>
        </a:spcAft>
        <a:defRPr sz="4400">
          <a:solidFill>
            <a:schemeClr val="tx2"/>
          </a:solidFill>
          <a:latin typeface="Tahoma" pitchFamily="-105" charset="-52"/>
          <a:ea typeface="MS Pゴシック" pitchFamily="-92" charset="-128"/>
          <a:cs typeface="MS Pゴシック" pitchFamily="-92" charset="-128"/>
        </a:defRPr>
      </a:lvl7pPr>
      <a:lvl8pPr marL="1371600" algn="r" rtl="0" fontAlgn="base">
        <a:spcBef>
          <a:spcPct val="0"/>
        </a:spcBef>
        <a:spcAft>
          <a:spcPct val="0"/>
        </a:spcAft>
        <a:defRPr sz="4400">
          <a:solidFill>
            <a:schemeClr val="tx2"/>
          </a:solidFill>
          <a:latin typeface="Tahoma" pitchFamily="-105" charset="-52"/>
          <a:ea typeface="MS Pゴシック" pitchFamily="-92" charset="-128"/>
          <a:cs typeface="MS Pゴシック" pitchFamily="-92" charset="-128"/>
        </a:defRPr>
      </a:lvl8pPr>
      <a:lvl9pPr marL="1828800" algn="r" rtl="0" fontAlgn="base">
        <a:spcBef>
          <a:spcPct val="0"/>
        </a:spcBef>
        <a:spcAft>
          <a:spcPct val="0"/>
        </a:spcAft>
        <a:defRPr sz="4400">
          <a:solidFill>
            <a:schemeClr val="tx2"/>
          </a:solidFill>
          <a:latin typeface="Tahoma" pitchFamily="-105" charset="-52"/>
          <a:ea typeface="MS Pゴシック" pitchFamily="-92" charset="-128"/>
          <a:cs typeface="MS Pゴシック" pitchFamily="-92" charset="-128"/>
        </a:defRPr>
      </a:lvl9pPr>
    </p:titleStyle>
    <p:bodyStyle>
      <a:lvl1pPr marL="342900" indent="-342900" algn="l" rtl="0" eaLnBrk="0" fontAlgn="base" hangingPunct="0">
        <a:spcBef>
          <a:spcPct val="20000"/>
        </a:spcBef>
        <a:spcAft>
          <a:spcPct val="0"/>
        </a:spcAft>
        <a:buFont typeface="Tahoma" charset="0"/>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Font typeface="Tahoma" charset="0"/>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Font typeface="Tahoma" charset="0"/>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Font typeface="Tahoma" charset="0"/>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Font typeface="Tahoma" charset="0"/>
        <a:buChar char="•"/>
        <a:defRPr sz="2000">
          <a:solidFill>
            <a:schemeClr val="tx1"/>
          </a:solidFill>
          <a:latin typeface="+mn-lt"/>
          <a:ea typeface="+mn-ea"/>
          <a:cs typeface="+mn-cs"/>
        </a:defRPr>
      </a:lvl5pPr>
      <a:lvl6pPr marL="2514600" indent="-228600" algn="l" rtl="0" fontAlgn="base">
        <a:spcBef>
          <a:spcPct val="20000"/>
        </a:spcBef>
        <a:spcAft>
          <a:spcPct val="0"/>
        </a:spcAft>
        <a:buFont typeface="Tahoma" pitchFamily="-105" charset="-52"/>
        <a:buChar char="•"/>
        <a:defRPr sz="2000">
          <a:solidFill>
            <a:schemeClr val="tx1"/>
          </a:solidFill>
          <a:latin typeface="+mn-lt"/>
          <a:ea typeface="+mn-ea"/>
          <a:cs typeface="+mn-cs"/>
        </a:defRPr>
      </a:lvl6pPr>
      <a:lvl7pPr marL="2971800" indent="-228600" algn="l" rtl="0" fontAlgn="base">
        <a:spcBef>
          <a:spcPct val="20000"/>
        </a:spcBef>
        <a:spcAft>
          <a:spcPct val="0"/>
        </a:spcAft>
        <a:buFont typeface="Tahoma" pitchFamily="-105" charset="-52"/>
        <a:buChar char="•"/>
        <a:defRPr sz="2000">
          <a:solidFill>
            <a:schemeClr val="tx1"/>
          </a:solidFill>
          <a:latin typeface="+mn-lt"/>
          <a:ea typeface="+mn-ea"/>
          <a:cs typeface="+mn-cs"/>
        </a:defRPr>
      </a:lvl7pPr>
      <a:lvl8pPr marL="3429000" indent="-228600" algn="l" rtl="0" fontAlgn="base">
        <a:spcBef>
          <a:spcPct val="20000"/>
        </a:spcBef>
        <a:spcAft>
          <a:spcPct val="0"/>
        </a:spcAft>
        <a:buFont typeface="Tahoma" pitchFamily="-105" charset="-52"/>
        <a:buChar char="•"/>
        <a:defRPr sz="2000">
          <a:solidFill>
            <a:schemeClr val="tx1"/>
          </a:solidFill>
          <a:latin typeface="+mn-lt"/>
          <a:ea typeface="+mn-ea"/>
          <a:cs typeface="+mn-cs"/>
        </a:defRPr>
      </a:lvl8pPr>
      <a:lvl9pPr marL="3886200" indent="-228600" algn="l" rtl="0" fontAlgn="base">
        <a:spcBef>
          <a:spcPct val="20000"/>
        </a:spcBef>
        <a:spcAft>
          <a:spcPct val="0"/>
        </a:spcAft>
        <a:buFont typeface="Tahoma" pitchFamily="-105" charset="-52"/>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48162" name="Rectangle 2"/>
          <p:cNvSpPr>
            <a:spLocks noGrp="1" noChangeArrowheads="1"/>
          </p:cNvSpPr>
          <p:nvPr>
            <p:ph type="title"/>
          </p:nvPr>
        </p:nvSpPr>
        <p:spPr bwMode="auto">
          <a:xfrm>
            <a:off x="304800" y="274638"/>
            <a:ext cx="7620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348163" name="Rectangle 3"/>
          <p:cNvSpPr>
            <a:spLocks noGrp="1" noChangeArrowheads="1"/>
          </p:cNvSpPr>
          <p:nvPr>
            <p:ph type="body" idx="1"/>
          </p:nvPr>
        </p:nvSpPr>
        <p:spPr bwMode="auto">
          <a:xfrm>
            <a:off x="1295400" y="1676400"/>
            <a:ext cx="7467600" cy="44497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51908"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solidFill>
                  <a:srgbClr val="000000"/>
                </a:solidFill>
                <a:latin typeface="Arial"/>
                <a:ea typeface="+mn-ea"/>
                <a:cs typeface="+mn-cs"/>
              </a:defRPr>
            </a:lvl1pPr>
          </a:lstStyle>
          <a:p>
            <a:pPr>
              <a:defRPr/>
            </a:pPr>
            <a:endParaRPr lang="en-US"/>
          </a:p>
        </p:txBody>
      </p:sp>
      <p:sp>
        <p:nvSpPr>
          <p:cNvPr id="251909"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solidFill>
                  <a:srgbClr val="000000"/>
                </a:solidFill>
                <a:latin typeface="Arial"/>
                <a:ea typeface="+mn-ea"/>
                <a:cs typeface="+mn-cs"/>
              </a:defRPr>
            </a:lvl1pPr>
          </a:lstStyle>
          <a:p>
            <a:pPr>
              <a:defRPr/>
            </a:pPr>
            <a:endParaRPr lang="en-US"/>
          </a:p>
        </p:txBody>
      </p:sp>
      <p:sp>
        <p:nvSpPr>
          <p:cNvPr id="251910"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solidFill>
                  <a:srgbClr val="000000"/>
                </a:solidFill>
                <a:latin typeface="Arial" charset="0"/>
              </a:defRPr>
            </a:lvl1pPr>
          </a:lstStyle>
          <a:p>
            <a:pPr>
              <a:defRPr/>
            </a:pPr>
            <a:fld id="{C2E40F1C-8ED0-6E44-8DC2-F454AA1B55B2}"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91079" r:id="rId1"/>
    <p:sldLayoutId id="2147491080" r:id="rId2"/>
    <p:sldLayoutId id="2147491081" r:id="rId3"/>
    <p:sldLayoutId id="2147491082" r:id="rId4"/>
    <p:sldLayoutId id="2147491083" r:id="rId5"/>
    <p:sldLayoutId id="2147491084" r:id="rId6"/>
    <p:sldLayoutId id="2147491085" r:id="rId7"/>
    <p:sldLayoutId id="2147491086" r:id="rId8"/>
    <p:sldLayoutId id="2147491087" r:id="rId9"/>
    <p:sldLayoutId id="2147491088" r:id="rId10"/>
    <p:sldLayoutId id="2147491089" r:id="rId11"/>
  </p:sldLayoutIdLst>
  <p:txStyles>
    <p:titleStyle>
      <a:lvl1pPr algn="ctr" rtl="0" eaLnBrk="0" fontAlgn="base" hangingPunct="0">
        <a:spcBef>
          <a:spcPct val="0"/>
        </a:spcBef>
        <a:spcAft>
          <a:spcPct val="0"/>
        </a:spcAft>
        <a:defRPr sz="4400" b="1">
          <a:solidFill>
            <a:schemeClr val="tx1"/>
          </a:solidFill>
          <a:latin typeface="+mj-lt"/>
          <a:ea typeface="ＭＳ Ｐゴシック" pitchFamily="-105" charset="-128"/>
          <a:cs typeface="ＭＳ Ｐゴシック" pitchFamily="-105" charset="-128"/>
        </a:defRPr>
      </a:lvl1pPr>
      <a:lvl2pPr algn="ctr" rtl="0" eaLnBrk="0" fontAlgn="base" hangingPunct="0">
        <a:spcBef>
          <a:spcPct val="0"/>
        </a:spcBef>
        <a:spcAft>
          <a:spcPct val="0"/>
        </a:spcAft>
        <a:defRPr sz="4400" b="1">
          <a:solidFill>
            <a:schemeClr val="tx1"/>
          </a:solidFill>
          <a:latin typeface="Arial" pitchFamily="-105"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b="1">
          <a:solidFill>
            <a:schemeClr val="tx1"/>
          </a:solidFill>
          <a:latin typeface="Arial" pitchFamily="-105"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b="1">
          <a:solidFill>
            <a:schemeClr val="tx1"/>
          </a:solidFill>
          <a:latin typeface="Arial" pitchFamily="-105"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b="1">
          <a:solidFill>
            <a:schemeClr val="tx1"/>
          </a:solidFill>
          <a:latin typeface="Arial" pitchFamily="-105" charset="0"/>
          <a:ea typeface="ＭＳ Ｐゴシック" pitchFamily="-105" charset="-128"/>
          <a:cs typeface="ＭＳ Ｐゴシック" pitchFamily="-105" charset="-128"/>
        </a:defRPr>
      </a:lvl5pPr>
      <a:lvl6pPr marL="457200" algn="ctr" rtl="0" fontAlgn="base">
        <a:spcBef>
          <a:spcPct val="0"/>
        </a:spcBef>
        <a:spcAft>
          <a:spcPct val="0"/>
        </a:spcAft>
        <a:defRPr sz="4400" b="1">
          <a:solidFill>
            <a:schemeClr val="tx1"/>
          </a:solidFill>
          <a:latin typeface="Arial" pitchFamily="-105" charset="0"/>
        </a:defRPr>
      </a:lvl6pPr>
      <a:lvl7pPr marL="914400" algn="ctr" rtl="0" fontAlgn="base">
        <a:spcBef>
          <a:spcPct val="0"/>
        </a:spcBef>
        <a:spcAft>
          <a:spcPct val="0"/>
        </a:spcAft>
        <a:defRPr sz="4400" b="1">
          <a:solidFill>
            <a:schemeClr val="tx1"/>
          </a:solidFill>
          <a:latin typeface="Arial" pitchFamily="-105" charset="0"/>
        </a:defRPr>
      </a:lvl7pPr>
      <a:lvl8pPr marL="1371600" algn="ctr" rtl="0" fontAlgn="base">
        <a:spcBef>
          <a:spcPct val="0"/>
        </a:spcBef>
        <a:spcAft>
          <a:spcPct val="0"/>
        </a:spcAft>
        <a:defRPr sz="4400" b="1">
          <a:solidFill>
            <a:schemeClr val="tx1"/>
          </a:solidFill>
          <a:latin typeface="Arial" pitchFamily="-105" charset="0"/>
        </a:defRPr>
      </a:lvl8pPr>
      <a:lvl9pPr marL="1828800" algn="ctr" rtl="0" fontAlgn="base">
        <a:spcBef>
          <a:spcPct val="0"/>
        </a:spcBef>
        <a:spcAft>
          <a:spcPct val="0"/>
        </a:spcAft>
        <a:defRPr sz="4400" b="1">
          <a:solidFill>
            <a:schemeClr val="tx1"/>
          </a:solidFill>
          <a:latin typeface="Arial" pitchFamily="-105"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pitchFamily="-105" charset="-128"/>
          <a:cs typeface="ＭＳ Ｐゴシック" pitchFamily="-105"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05"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05"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05"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105"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05"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5"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5"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5"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6626" name="Rectangle 2"/>
          <p:cNvSpPr>
            <a:spLocks noChangeArrowheads="1"/>
          </p:cNvSpPr>
          <p:nvPr/>
        </p:nvSpPr>
        <p:spPr bwMode="hidden">
          <a:xfrm>
            <a:off x="152400" y="0"/>
            <a:ext cx="1447800" cy="6858000"/>
          </a:xfrm>
          <a:prstGeom prst="rect">
            <a:avLst/>
          </a:pr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kumimoji="1" lang="en-US">
              <a:latin typeface="Times New Roman" charset="0"/>
            </a:endParaRPr>
          </a:p>
        </p:txBody>
      </p:sp>
      <p:sp>
        <p:nvSpPr>
          <p:cNvPr id="26627" name="Rectangle 3"/>
          <p:cNvSpPr>
            <a:spLocks noChangeArrowheads="1"/>
          </p:cNvSpPr>
          <p:nvPr/>
        </p:nvSpPr>
        <p:spPr bwMode="hidden">
          <a:xfrm>
            <a:off x="1676400" y="0"/>
            <a:ext cx="7467600" cy="1219200"/>
          </a:xfrm>
          <a:prstGeom prst="rect">
            <a:avLst/>
          </a:prstGeom>
          <a:gradFill rotWithShape="0">
            <a:gsLst>
              <a:gs pos="0">
                <a:schemeClr val="bg2"/>
              </a:gs>
              <a:gs pos="100000">
                <a:schemeClr val="bg1"/>
              </a:gs>
            </a:gsLst>
            <a:path path="shape">
              <a:fillToRect l="50000" t="50000" r="50000" b="50000"/>
            </a:path>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kumimoji="1" lang="en-US">
              <a:latin typeface="Times New Roman" charset="0"/>
            </a:endParaRPr>
          </a:p>
        </p:txBody>
      </p:sp>
      <p:sp>
        <p:nvSpPr>
          <p:cNvPr id="26628" name="Rectangle 4" descr="Stationery"/>
          <p:cNvSpPr>
            <a:spLocks noChangeArrowheads="1"/>
          </p:cNvSpPr>
          <p:nvPr/>
        </p:nvSpPr>
        <p:spPr bwMode="auto">
          <a:xfrm>
            <a:off x="457200" y="0"/>
            <a:ext cx="1219200" cy="762000"/>
          </a:xfrm>
          <a:prstGeom prst="rect">
            <a:avLst/>
          </a:prstGeom>
          <a:blipFill dpi="0" rotWithShape="0">
            <a:blip r:embed="rId13"/>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kumimoji="1" lang="en-US">
              <a:latin typeface="Times New Roman" charset="0"/>
            </a:endParaRPr>
          </a:p>
        </p:txBody>
      </p:sp>
      <p:sp>
        <p:nvSpPr>
          <p:cNvPr id="26629" name="Rectangle 5" descr="Stationery"/>
          <p:cNvSpPr>
            <a:spLocks noChangeArrowheads="1"/>
          </p:cNvSpPr>
          <p:nvPr/>
        </p:nvSpPr>
        <p:spPr bwMode="auto">
          <a:xfrm>
            <a:off x="0" y="0"/>
            <a:ext cx="457200" cy="6858000"/>
          </a:xfrm>
          <a:prstGeom prst="rect">
            <a:avLst/>
          </a:prstGeom>
          <a:blipFill dpi="0" rotWithShape="0">
            <a:blip r:embed="rId13"/>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kumimoji="1" lang="en-US">
              <a:latin typeface="Times New Roman" charset="0"/>
            </a:endParaRPr>
          </a:p>
        </p:txBody>
      </p:sp>
      <p:sp>
        <p:nvSpPr>
          <p:cNvPr id="26630" name="Rectangle 6"/>
          <p:cNvSpPr>
            <a:spLocks noGrp="1" noChangeArrowheads="1"/>
          </p:cNvSpPr>
          <p:nvPr>
            <p:ph type="title"/>
          </p:nvPr>
        </p:nvSpPr>
        <p:spPr bwMode="auto">
          <a:xfrm>
            <a:off x="1066800" y="8382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p>
            <a:pPr lvl="0"/>
            <a:r>
              <a:rPr lang="en-US"/>
              <a:t>Click to edit Master title style</a:t>
            </a:r>
          </a:p>
        </p:txBody>
      </p:sp>
      <p:sp>
        <p:nvSpPr>
          <p:cNvPr id="1512455" name="Rectangle 7"/>
          <p:cNvSpPr>
            <a:spLocks noGrp="1" noChangeArrowheads="1"/>
          </p:cNvSpPr>
          <p:nvPr>
            <p:ph type="dt" sz="half" idx="2"/>
          </p:nvPr>
        </p:nvSpPr>
        <p:spPr bwMode="auto">
          <a:xfrm>
            <a:off x="1066800" y="6413500"/>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400">
                <a:solidFill>
                  <a:schemeClr val="tx2"/>
                </a:solidFill>
                <a:latin typeface="+mn-lt"/>
                <a:ea typeface="+mn-ea"/>
                <a:cs typeface="+mn-cs"/>
              </a:defRPr>
            </a:lvl1pPr>
          </a:lstStyle>
          <a:p>
            <a:pPr>
              <a:defRPr/>
            </a:pPr>
            <a:endParaRPr lang="en-US"/>
          </a:p>
        </p:txBody>
      </p:sp>
      <p:sp>
        <p:nvSpPr>
          <p:cNvPr id="1512456" name="Rectangle 8"/>
          <p:cNvSpPr>
            <a:spLocks noGrp="1" noChangeArrowheads="1"/>
          </p:cNvSpPr>
          <p:nvPr>
            <p:ph type="ftr" sz="quarter" idx="3"/>
          </p:nvPr>
        </p:nvSpPr>
        <p:spPr bwMode="auto">
          <a:xfrm>
            <a:off x="3429000" y="64135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400">
                <a:solidFill>
                  <a:schemeClr val="tx2"/>
                </a:solidFill>
                <a:latin typeface="+mn-lt"/>
                <a:ea typeface="+mn-ea"/>
                <a:cs typeface="+mn-cs"/>
              </a:defRPr>
            </a:lvl1pPr>
          </a:lstStyle>
          <a:p>
            <a:pPr>
              <a:defRPr/>
            </a:pPr>
            <a:endParaRPr lang="en-US"/>
          </a:p>
        </p:txBody>
      </p:sp>
      <p:pic>
        <p:nvPicPr>
          <p:cNvPr id="26633" name="Picture 9" descr="anabnr2"/>
          <p:cNvPicPr>
            <a:picLocks noChangeAspect="1" noChangeArrowheads="1"/>
          </p:cNvPicPr>
          <p:nvPr/>
        </p:nvPicPr>
        <p:blipFill>
          <a:blip r:embed="rId14">
            <a:extLst>
              <a:ext uri="{28A0092B-C50C-407E-A947-70E740481C1C}">
                <a14:useLocalDpi xmlns:a14="http://schemas.microsoft.com/office/drawing/2010/main"/>
              </a:ext>
            </a:extLst>
          </a:blip>
          <a:srcRect/>
          <a:stretch>
            <a:fillRect/>
          </a:stretch>
        </p:blipFill>
        <p:spPr bwMode="auto">
          <a:xfrm>
            <a:off x="1228725" y="0"/>
            <a:ext cx="7915275" cy="7540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6634" name="Rectangle 10"/>
          <p:cNvSpPr>
            <a:spLocks noChangeArrowheads="1"/>
          </p:cNvSpPr>
          <p:nvPr/>
        </p:nvSpPr>
        <p:spPr bwMode="auto">
          <a:xfrm>
            <a:off x="304800" y="457200"/>
            <a:ext cx="2514600" cy="304800"/>
          </a:xfrm>
          <a:prstGeom prst="rect">
            <a:avLst/>
          </a:prstGeom>
          <a:solidFill>
            <a:schemeClr val="accent2">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kumimoji="1" lang="en-US">
              <a:latin typeface="Times New Roman" charset="0"/>
            </a:endParaRPr>
          </a:p>
        </p:txBody>
      </p:sp>
      <p:sp>
        <p:nvSpPr>
          <p:cNvPr id="1512459" name="Rectangle 11"/>
          <p:cNvSpPr>
            <a:spLocks noGrp="1" noChangeArrowheads="1"/>
          </p:cNvSpPr>
          <p:nvPr>
            <p:ph type="sldNum" sz="quarter" idx="4"/>
          </p:nvPr>
        </p:nvSpPr>
        <p:spPr bwMode="auto">
          <a:xfrm>
            <a:off x="8229600" y="6413500"/>
            <a:ext cx="9144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a:solidFill>
                  <a:schemeClr val="tx2"/>
                </a:solidFill>
                <a:latin typeface="Times New Roman" charset="0"/>
              </a:defRPr>
            </a:lvl1pPr>
          </a:lstStyle>
          <a:p>
            <a:pPr>
              <a:defRPr/>
            </a:pPr>
            <a:fld id="{B300C9DC-CB9F-EA4E-85E7-D5107FA9A2F6}" type="slidenum">
              <a:rPr lang="en-US"/>
              <a:pPr>
                <a:defRPr/>
              </a:pPr>
              <a:t>‹#›</a:t>
            </a:fld>
            <a:endParaRPr lang="en-US" sz="1400"/>
          </a:p>
        </p:txBody>
      </p:sp>
      <p:sp>
        <p:nvSpPr>
          <p:cNvPr id="26636" name="Rectangle 12"/>
          <p:cNvSpPr>
            <a:spLocks noGrp="1" noChangeArrowheads="1"/>
          </p:cNvSpPr>
          <p:nvPr>
            <p:ph type="body" idx="1"/>
          </p:nvPr>
        </p:nvSpPr>
        <p:spPr bwMode="auto">
          <a:xfrm>
            <a:off x="1066800" y="210185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cSld>
  <p:clrMap bg1="lt1" tx1="dk1" bg2="lt2" tx2="dk2" accent1="accent1" accent2="accent2" accent3="accent3" accent4="accent4" accent5="accent5" accent6="accent6" hlink="hlink" folHlink="folHlink"/>
  <p:sldLayoutIdLst>
    <p:sldLayoutId id="2147491166" r:id="rId1"/>
    <p:sldLayoutId id="2147490916" r:id="rId2"/>
    <p:sldLayoutId id="2147490917" r:id="rId3"/>
    <p:sldLayoutId id="2147490918" r:id="rId4"/>
    <p:sldLayoutId id="2147490919" r:id="rId5"/>
    <p:sldLayoutId id="2147490920" r:id="rId6"/>
    <p:sldLayoutId id="2147490921" r:id="rId7"/>
    <p:sldLayoutId id="2147490922" r:id="rId8"/>
    <p:sldLayoutId id="2147490923" r:id="rId9"/>
    <p:sldLayoutId id="2147490924" r:id="rId10"/>
    <p:sldLayoutId id="2147490925" r:id="rId11"/>
  </p:sldLayoutIdLst>
  <p:txStyles>
    <p:titleStyle>
      <a:lvl1pPr algn="l" rtl="0" eaLnBrk="0" fontAlgn="base" hangingPunct="0">
        <a:spcBef>
          <a:spcPct val="0"/>
        </a:spcBef>
        <a:spcAft>
          <a:spcPct val="0"/>
        </a:spcAft>
        <a:defRPr sz="4400">
          <a:solidFill>
            <a:schemeClr val="tx2"/>
          </a:solidFill>
          <a:latin typeface="+mj-lt"/>
          <a:ea typeface="ＭＳ Ｐゴシック" pitchFamily="-105" charset="-128"/>
          <a:cs typeface="ＭＳ Ｐゴシック" pitchFamily="-105" charset="-128"/>
        </a:defRPr>
      </a:lvl1pPr>
      <a:lvl2pPr algn="l" rtl="0" eaLnBrk="0" fontAlgn="base" hangingPunct="0">
        <a:spcBef>
          <a:spcPct val="0"/>
        </a:spcBef>
        <a:spcAft>
          <a:spcPct val="0"/>
        </a:spcAft>
        <a:defRPr sz="4400">
          <a:solidFill>
            <a:schemeClr val="tx2"/>
          </a:solidFill>
          <a:latin typeface="Times New Roman" pitchFamily="-105" charset="0"/>
          <a:ea typeface="ＭＳ Ｐゴシック" pitchFamily="-105" charset="-128"/>
          <a:cs typeface="ＭＳ Ｐゴシック" pitchFamily="-105" charset="-128"/>
        </a:defRPr>
      </a:lvl2pPr>
      <a:lvl3pPr algn="l" rtl="0" eaLnBrk="0" fontAlgn="base" hangingPunct="0">
        <a:spcBef>
          <a:spcPct val="0"/>
        </a:spcBef>
        <a:spcAft>
          <a:spcPct val="0"/>
        </a:spcAft>
        <a:defRPr sz="4400">
          <a:solidFill>
            <a:schemeClr val="tx2"/>
          </a:solidFill>
          <a:latin typeface="Times New Roman" pitchFamily="-105" charset="0"/>
          <a:ea typeface="ＭＳ Ｐゴシック" pitchFamily="-105" charset="-128"/>
          <a:cs typeface="ＭＳ Ｐゴシック" pitchFamily="-105" charset="-128"/>
        </a:defRPr>
      </a:lvl3pPr>
      <a:lvl4pPr algn="l" rtl="0" eaLnBrk="0" fontAlgn="base" hangingPunct="0">
        <a:spcBef>
          <a:spcPct val="0"/>
        </a:spcBef>
        <a:spcAft>
          <a:spcPct val="0"/>
        </a:spcAft>
        <a:defRPr sz="4400">
          <a:solidFill>
            <a:schemeClr val="tx2"/>
          </a:solidFill>
          <a:latin typeface="Times New Roman" pitchFamily="-105" charset="0"/>
          <a:ea typeface="ＭＳ Ｐゴシック" pitchFamily="-105" charset="-128"/>
          <a:cs typeface="ＭＳ Ｐゴシック" pitchFamily="-105" charset="-128"/>
        </a:defRPr>
      </a:lvl4pPr>
      <a:lvl5pPr algn="l" rtl="0" eaLnBrk="0" fontAlgn="base" hangingPunct="0">
        <a:spcBef>
          <a:spcPct val="0"/>
        </a:spcBef>
        <a:spcAft>
          <a:spcPct val="0"/>
        </a:spcAft>
        <a:defRPr sz="4400">
          <a:solidFill>
            <a:schemeClr val="tx2"/>
          </a:solidFill>
          <a:latin typeface="Times New Roman" pitchFamily="-105" charset="0"/>
          <a:ea typeface="ＭＳ Ｐゴシック" pitchFamily="-105" charset="-128"/>
          <a:cs typeface="ＭＳ Ｐゴシック" pitchFamily="-105" charset="-128"/>
        </a:defRPr>
      </a:lvl5pPr>
      <a:lvl6pPr marL="457200" algn="l" rtl="0" fontAlgn="base">
        <a:spcBef>
          <a:spcPct val="0"/>
        </a:spcBef>
        <a:spcAft>
          <a:spcPct val="0"/>
        </a:spcAft>
        <a:defRPr sz="4400">
          <a:solidFill>
            <a:schemeClr val="tx2"/>
          </a:solidFill>
          <a:latin typeface="Times New Roman" pitchFamily="-105" charset="0"/>
        </a:defRPr>
      </a:lvl6pPr>
      <a:lvl7pPr marL="914400" algn="l" rtl="0" fontAlgn="base">
        <a:spcBef>
          <a:spcPct val="0"/>
        </a:spcBef>
        <a:spcAft>
          <a:spcPct val="0"/>
        </a:spcAft>
        <a:defRPr sz="4400">
          <a:solidFill>
            <a:schemeClr val="tx2"/>
          </a:solidFill>
          <a:latin typeface="Times New Roman" pitchFamily="-105" charset="0"/>
        </a:defRPr>
      </a:lvl7pPr>
      <a:lvl8pPr marL="1371600" algn="l" rtl="0" fontAlgn="base">
        <a:spcBef>
          <a:spcPct val="0"/>
        </a:spcBef>
        <a:spcAft>
          <a:spcPct val="0"/>
        </a:spcAft>
        <a:defRPr sz="4400">
          <a:solidFill>
            <a:schemeClr val="tx2"/>
          </a:solidFill>
          <a:latin typeface="Times New Roman" pitchFamily="-105" charset="0"/>
        </a:defRPr>
      </a:lvl8pPr>
      <a:lvl9pPr marL="1828800" algn="l" rtl="0" fontAlgn="base">
        <a:spcBef>
          <a:spcPct val="0"/>
        </a:spcBef>
        <a:spcAft>
          <a:spcPct val="0"/>
        </a:spcAft>
        <a:defRPr sz="4400">
          <a:solidFill>
            <a:schemeClr val="tx2"/>
          </a:solidFill>
          <a:latin typeface="Times New Roman" pitchFamily="-105" charset="0"/>
        </a:defRPr>
      </a:lvl9pPr>
    </p:titleStyle>
    <p:bodyStyle>
      <a:lvl1pPr marL="457200" indent="-457200" algn="l" rtl="0" eaLnBrk="0" fontAlgn="base" hangingPunct="0">
        <a:spcBef>
          <a:spcPct val="20000"/>
        </a:spcBef>
        <a:spcAft>
          <a:spcPct val="0"/>
        </a:spcAft>
        <a:buClr>
          <a:srgbClr val="A50021"/>
        </a:buClr>
        <a:buSzPct val="75000"/>
        <a:buFont typeface="Wingdings" charset="0"/>
        <a:buChar char="n"/>
        <a:defRPr sz="3200">
          <a:solidFill>
            <a:schemeClr val="tx1"/>
          </a:solidFill>
          <a:latin typeface="+mn-lt"/>
          <a:ea typeface="ＭＳ Ｐゴシック" pitchFamily="-105" charset="-128"/>
          <a:cs typeface="ＭＳ Ｐゴシック" pitchFamily="-105" charset="-128"/>
        </a:defRPr>
      </a:lvl1pPr>
      <a:lvl2pPr marL="1027113" indent="-455613" algn="l" rtl="0" eaLnBrk="0" fontAlgn="base" hangingPunct="0">
        <a:spcBef>
          <a:spcPct val="20000"/>
        </a:spcBef>
        <a:spcAft>
          <a:spcPct val="0"/>
        </a:spcAft>
        <a:buClr>
          <a:schemeClr val="accent2"/>
        </a:buClr>
        <a:buSzPct val="75000"/>
        <a:buFont typeface="Wingdings" charset="0"/>
        <a:buChar char="n"/>
        <a:defRPr sz="2800">
          <a:solidFill>
            <a:schemeClr val="tx1"/>
          </a:solidFill>
          <a:latin typeface="+mn-lt"/>
          <a:ea typeface="ＭＳ Ｐゴシック" pitchFamily="-105" charset="-128"/>
        </a:defRPr>
      </a:lvl2pPr>
      <a:lvl3pPr marL="1370013" indent="-228600" algn="l" rtl="0" eaLnBrk="0" fontAlgn="base" hangingPunct="0">
        <a:spcBef>
          <a:spcPct val="20000"/>
        </a:spcBef>
        <a:spcAft>
          <a:spcPct val="0"/>
        </a:spcAft>
        <a:buClr>
          <a:srgbClr val="666699"/>
        </a:buClr>
        <a:buSzPct val="70000"/>
        <a:buFont typeface="Wingdings" charset="0"/>
        <a:buChar char="n"/>
        <a:defRPr sz="2400">
          <a:solidFill>
            <a:schemeClr val="tx1"/>
          </a:solidFill>
          <a:latin typeface="+mn-lt"/>
          <a:ea typeface="ＭＳ Ｐゴシック" pitchFamily="-105" charset="-128"/>
        </a:defRPr>
      </a:lvl3pPr>
      <a:lvl4pPr marL="1712913" indent="-228600" algn="l" rtl="0" eaLnBrk="0" fontAlgn="base" hangingPunct="0">
        <a:spcBef>
          <a:spcPct val="20000"/>
        </a:spcBef>
        <a:spcAft>
          <a:spcPct val="0"/>
        </a:spcAft>
        <a:buSzPct val="60000"/>
        <a:buFont typeface="Wingdings" charset="0"/>
        <a:buChar char="n"/>
        <a:defRPr sz="2000">
          <a:solidFill>
            <a:schemeClr val="tx1"/>
          </a:solidFill>
          <a:latin typeface="+mn-lt"/>
          <a:ea typeface="ＭＳ Ｐゴシック" pitchFamily="-105" charset="-128"/>
        </a:defRPr>
      </a:lvl4pPr>
      <a:lvl5pPr marL="2057400" indent="-228600" algn="l" rtl="0" eaLnBrk="0" fontAlgn="base" hangingPunct="0">
        <a:spcBef>
          <a:spcPct val="20000"/>
        </a:spcBef>
        <a:spcAft>
          <a:spcPct val="0"/>
        </a:spcAft>
        <a:buClr>
          <a:schemeClr val="hlink"/>
        </a:buClr>
        <a:buSzPct val="55000"/>
        <a:buFont typeface="Wingdings" charset="0"/>
        <a:buChar char="n"/>
        <a:defRPr sz="2000">
          <a:solidFill>
            <a:schemeClr val="tx1"/>
          </a:solidFill>
          <a:latin typeface="+mn-lt"/>
          <a:ea typeface="ＭＳ Ｐゴシック" pitchFamily="-105" charset="-128"/>
        </a:defRPr>
      </a:lvl5pPr>
      <a:lvl6pPr marL="2514600" indent="-228600" algn="l" rtl="0" fontAlgn="base">
        <a:spcBef>
          <a:spcPct val="20000"/>
        </a:spcBef>
        <a:spcAft>
          <a:spcPct val="0"/>
        </a:spcAft>
        <a:buClr>
          <a:schemeClr val="hlink"/>
        </a:buClr>
        <a:buSzPct val="55000"/>
        <a:buFont typeface="Wingdings" pitchFamily="-105" charset="2"/>
        <a:buChar char="n"/>
        <a:defRPr sz="2000">
          <a:solidFill>
            <a:schemeClr val="tx1"/>
          </a:solidFill>
          <a:latin typeface="+mn-lt"/>
          <a:ea typeface="ＭＳ Ｐゴシック" pitchFamily="-105" charset="-128"/>
        </a:defRPr>
      </a:lvl6pPr>
      <a:lvl7pPr marL="2971800" indent="-228600" algn="l" rtl="0" fontAlgn="base">
        <a:spcBef>
          <a:spcPct val="20000"/>
        </a:spcBef>
        <a:spcAft>
          <a:spcPct val="0"/>
        </a:spcAft>
        <a:buClr>
          <a:schemeClr val="hlink"/>
        </a:buClr>
        <a:buSzPct val="55000"/>
        <a:buFont typeface="Wingdings" pitchFamily="-105" charset="2"/>
        <a:buChar char="n"/>
        <a:defRPr sz="2000">
          <a:solidFill>
            <a:schemeClr val="tx1"/>
          </a:solidFill>
          <a:latin typeface="+mn-lt"/>
          <a:ea typeface="ＭＳ Ｐゴシック" pitchFamily="-105" charset="-128"/>
        </a:defRPr>
      </a:lvl7pPr>
      <a:lvl8pPr marL="3429000" indent="-228600" algn="l" rtl="0" fontAlgn="base">
        <a:spcBef>
          <a:spcPct val="20000"/>
        </a:spcBef>
        <a:spcAft>
          <a:spcPct val="0"/>
        </a:spcAft>
        <a:buClr>
          <a:schemeClr val="hlink"/>
        </a:buClr>
        <a:buSzPct val="55000"/>
        <a:buFont typeface="Wingdings" pitchFamily="-105" charset="2"/>
        <a:buChar char="n"/>
        <a:defRPr sz="2000">
          <a:solidFill>
            <a:schemeClr val="tx1"/>
          </a:solidFill>
          <a:latin typeface="+mn-lt"/>
          <a:ea typeface="ＭＳ Ｐゴシック" pitchFamily="-105" charset="-128"/>
        </a:defRPr>
      </a:lvl8pPr>
      <a:lvl9pPr marL="3886200" indent="-228600" algn="l" rtl="0" fontAlgn="base">
        <a:spcBef>
          <a:spcPct val="20000"/>
        </a:spcBef>
        <a:spcAft>
          <a:spcPct val="0"/>
        </a:spcAft>
        <a:buClr>
          <a:schemeClr val="hlink"/>
        </a:buClr>
        <a:buSzPct val="55000"/>
        <a:buFont typeface="Wingdings" pitchFamily="-105" charset="2"/>
        <a:buChar char="n"/>
        <a:defRPr sz="2000">
          <a:solidFill>
            <a:schemeClr val="tx1"/>
          </a:solidFill>
          <a:latin typeface="+mn-lt"/>
          <a:ea typeface="ＭＳ Ｐゴシック" pitchFamily="-105"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0.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484802" name="Rectangle 2"/>
          <p:cNvSpPr>
            <a:spLocks noGrp="1" noChangeArrowheads="1"/>
          </p:cNvSpPr>
          <p:nvPr>
            <p:ph type="title"/>
          </p:nvPr>
        </p:nvSpPr>
        <p:spPr bwMode="auto">
          <a:xfrm>
            <a:off x="457200" y="274638"/>
            <a:ext cx="8229600" cy="11430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484803" name="Rectangle 3"/>
          <p:cNvSpPr>
            <a:spLocks noGrp="1" noChangeArrowheads="1"/>
          </p:cNvSpPr>
          <p:nvPr>
            <p:ph type="body" idx="1"/>
          </p:nvPr>
        </p:nvSpPr>
        <p:spPr bwMode="auto">
          <a:xfrm>
            <a:off x="457200" y="1600200"/>
            <a:ext cx="8229600" cy="452596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484804" name="Rectangle 4"/>
          <p:cNvSpPr>
            <a:spLocks noGrp="1" noChangeArrowheads="1"/>
          </p:cNvSpPr>
          <p:nvPr>
            <p:ph type="dt" sz="half" idx="2"/>
          </p:nvPr>
        </p:nvSpPr>
        <p:spPr bwMode="auto">
          <a:xfrm>
            <a:off x="457200" y="6245225"/>
            <a:ext cx="2133600" cy="4762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l" eaLnBrk="1" hangingPunct="1">
              <a:defRPr sz="1400">
                <a:solidFill>
                  <a:srgbClr val="000000"/>
                </a:solidFill>
                <a:latin typeface="Arial" charset="0"/>
                <a:cs typeface="Arial"/>
              </a:defRPr>
            </a:lvl1pPr>
          </a:lstStyle>
          <a:p>
            <a:pPr>
              <a:defRPr/>
            </a:pPr>
            <a:endParaRPr lang="en-US"/>
          </a:p>
        </p:txBody>
      </p:sp>
      <p:sp>
        <p:nvSpPr>
          <p:cNvPr id="1484805" name="Rectangle 5"/>
          <p:cNvSpPr>
            <a:spLocks noGrp="1" noChangeArrowheads="1"/>
          </p:cNvSpPr>
          <p:nvPr>
            <p:ph type="ftr" sz="quarter" idx="3"/>
          </p:nvPr>
        </p:nvSpPr>
        <p:spPr bwMode="auto">
          <a:xfrm>
            <a:off x="3124200" y="6245225"/>
            <a:ext cx="2895600" cy="4762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eaLnBrk="1" hangingPunct="1">
              <a:defRPr sz="1400">
                <a:solidFill>
                  <a:srgbClr val="000000"/>
                </a:solidFill>
                <a:latin typeface="Arial" charset="0"/>
                <a:cs typeface="Arial"/>
              </a:defRPr>
            </a:lvl1pPr>
          </a:lstStyle>
          <a:p>
            <a:pPr>
              <a:defRPr/>
            </a:pPr>
            <a:endParaRPr lang="en-US"/>
          </a:p>
        </p:txBody>
      </p:sp>
      <p:sp>
        <p:nvSpPr>
          <p:cNvPr id="1484806" name="Rectangle 6"/>
          <p:cNvSpPr>
            <a:spLocks noGrp="1" noChangeArrowheads="1"/>
          </p:cNvSpPr>
          <p:nvPr>
            <p:ph type="sldNum" sz="quarter" idx="4"/>
          </p:nvPr>
        </p:nvSpPr>
        <p:spPr bwMode="auto">
          <a:xfrm>
            <a:off x="6553200" y="6245225"/>
            <a:ext cx="2133600" cy="4762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r" eaLnBrk="1" hangingPunct="1">
              <a:defRPr sz="1400">
                <a:solidFill>
                  <a:srgbClr val="000000"/>
                </a:solidFill>
                <a:latin typeface="Arial" charset="0"/>
                <a:cs typeface="Arial"/>
              </a:defRPr>
            </a:lvl1pPr>
          </a:lstStyle>
          <a:p>
            <a:pPr>
              <a:defRPr/>
            </a:pPr>
            <a:fld id="{A4160246-377E-0F40-9F15-814FC1A57278}"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91322" r:id="rId1"/>
    <p:sldLayoutId id="2147491323" r:id="rId2"/>
    <p:sldLayoutId id="2147491324" r:id="rId3"/>
    <p:sldLayoutId id="2147491325" r:id="rId4"/>
    <p:sldLayoutId id="2147491326" r:id="rId5"/>
    <p:sldLayoutId id="2147491327" r:id="rId6"/>
    <p:sldLayoutId id="2147491328" r:id="rId7"/>
    <p:sldLayoutId id="2147491329" r:id="rId8"/>
    <p:sldLayoutId id="2147491330" r:id="rId9"/>
    <p:sldLayoutId id="2147491331" r:id="rId10"/>
    <p:sldLayoutId id="2147491332" r:id="rId11"/>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Arial" charset="0"/>
          <a:cs typeface="+mn-cs"/>
        </a:defRPr>
      </a:lvl2pPr>
      <a:lvl3pPr marL="1143000" indent="-228600" algn="l" rtl="0" eaLnBrk="0" fontAlgn="base" hangingPunct="0">
        <a:spcBef>
          <a:spcPct val="20000"/>
        </a:spcBef>
        <a:spcAft>
          <a:spcPct val="0"/>
        </a:spcAft>
        <a:buChar char="•"/>
        <a:defRPr sz="2400">
          <a:solidFill>
            <a:schemeClr val="tx1"/>
          </a:solidFill>
          <a:latin typeface="+mn-lt"/>
          <a:ea typeface="Arial" charset="0"/>
          <a:cs typeface="+mn-cs"/>
        </a:defRPr>
      </a:lvl3pPr>
      <a:lvl4pPr marL="1600200" indent="-228600" algn="l" rtl="0" eaLnBrk="0" fontAlgn="base" hangingPunct="0">
        <a:spcBef>
          <a:spcPct val="20000"/>
        </a:spcBef>
        <a:spcAft>
          <a:spcPct val="0"/>
        </a:spcAft>
        <a:buChar char="–"/>
        <a:defRPr sz="2000">
          <a:solidFill>
            <a:schemeClr val="tx1"/>
          </a:solidFill>
          <a:latin typeface="+mn-lt"/>
          <a:ea typeface="Arial" charset="0"/>
          <a:cs typeface="+mn-cs"/>
        </a:defRPr>
      </a:lvl4pPr>
      <a:lvl5pPr marL="2057400" indent="-228600" algn="l" rtl="0" eaLnBrk="0" fontAlgn="base" hangingPunct="0">
        <a:spcBef>
          <a:spcPct val="20000"/>
        </a:spcBef>
        <a:spcAft>
          <a:spcPct val="0"/>
        </a:spcAft>
        <a:buChar char="»"/>
        <a:defRPr sz="2000">
          <a:solidFill>
            <a:schemeClr val="tx1"/>
          </a:solidFill>
          <a:latin typeface="+mn-lt"/>
          <a:ea typeface="Arial" charset="0"/>
          <a:cs typeface="+mn-cs"/>
        </a:defRPr>
      </a:lvl5pPr>
      <a:lvl6pPr marL="2514600" indent="-228600" algn="l" rtl="0" fontAlgn="base">
        <a:spcBef>
          <a:spcPct val="20000"/>
        </a:spcBef>
        <a:spcAft>
          <a:spcPct val="0"/>
        </a:spcAft>
        <a:buChar char="»"/>
        <a:defRPr sz="2000">
          <a:solidFill>
            <a:schemeClr val="tx1"/>
          </a:solidFill>
          <a:latin typeface="+mn-lt"/>
          <a:ea typeface="Arial" charset="0"/>
          <a:cs typeface="+mn-cs"/>
        </a:defRPr>
      </a:lvl6pPr>
      <a:lvl7pPr marL="2971800" indent="-228600" algn="l" rtl="0" fontAlgn="base">
        <a:spcBef>
          <a:spcPct val="20000"/>
        </a:spcBef>
        <a:spcAft>
          <a:spcPct val="0"/>
        </a:spcAft>
        <a:buChar char="»"/>
        <a:defRPr sz="2000">
          <a:solidFill>
            <a:schemeClr val="tx1"/>
          </a:solidFill>
          <a:latin typeface="+mn-lt"/>
          <a:ea typeface="Arial" charset="0"/>
          <a:cs typeface="+mn-cs"/>
        </a:defRPr>
      </a:lvl7pPr>
      <a:lvl8pPr marL="3429000" indent="-228600" algn="l" rtl="0" fontAlgn="base">
        <a:spcBef>
          <a:spcPct val="20000"/>
        </a:spcBef>
        <a:spcAft>
          <a:spcPct val="0"/>
        </a:spcAft>
        <a:buChar char="»"/>
        <a:defRPr sz="2000">
          <a:solidFill>
            <a:schemeClr val="tx1"/>
          </a:solidFill>
          <a:latin typeface="+mn-lt"/>
          <a:ea typeface="Arial" charset="0"/>
          <a:cs typeface="+mn-cs"/>
        </a:defRPr>
      </a:lvl8pPr>
      <a:lvl9pPr marL="3886200" indent="-228600" algn="l" rtl="0" fontAlgn="base">
        <a:spcBef>
          <a:spcPct val="20000"/>
        </a:spcBef>
        <a:spcAft>
          <a:spcPct val="0"/>
        </a:spcAft>
        <a:buChar char="»"/>
        <a:defRPr sz="2000">
          <a:solidFill>
            <a:schemeClr val="tx1"/>
          </a:solidFill>
          <a:latin typeface="+mn-lt"/>
          <a:ea typeface="Arial" charset="0"/>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1.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457200" y="274638"/>
            <a:ext cx="8229600" cy="11430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457200" y="1600200"/>
            <a:ext cx="8229600" cy="452596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457200" y="6245225"/>
            <a:ext cx="2133600" cy="4762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l" eaLnBrk="1" hangingPunct="1">
              <a:defRPr sz="1400">
                <a:solidFill>
                  <a:srgbClr val="000000"/>
                </a:solidFill>
                <a:latin typeface="Arial" charset="0"/>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5225"/>
            <a:ext cx="2895600" cy="4762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eaLnBrk="1" hangingPunct="1">
              <a:defRPr sz="1400">
                <a:solidFill>
                  <a:srgbClr val="000000"/>
                </a:solidFill>
                <a:latin typeface="Arial" charset="0"/>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5225"/>
            <a:ext cx="2133600" cy="4762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r" eaLnBrk="1" hangingPunct="1">
              <a:defRPr sz="1400">
                <a:solidFill>
                  <a:srgbClr val="000000"/>
                </a:solidFill>
                <a:latin typeface="Arial" charset="0"/>
                <a:cs typeface="+mn-cs"/>
              </a:defRPr>
            </a:lvl1pPr>
          </a:lstStyle>
          <a:p>
            <a:pPr>
              <a:defRPr/>
            </a:pPr>
            <a:fld id="{33255155-C5C4-1043-B948-A9826455D890}"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91333" r:id="rId1"/>
    <p:sldLayoutId id="2147491334" r:id="rId2"/>
    <p:sldLayoutId id="2147491335" r:id="rId3"/>
    <p:sldLayoutId id="2147491336" r:id="rId4"/>
    <p:sldLayoutId id="2147491337" r:id="rId5"/>
    <p:sldLayoutId id="2147491338" r:id="rId6"/>
    <p:sldLayoutId id="2147491339" r:id="rId7"/>
    <p:sldLayoutId id="2147491340" r:id="rId8"/>
    <p:sldLayoutId id="2147491341" r:id="rId9"/>
    <p:sldLayoutId id="2147491342" r:id="rId10"/>
    <p:sldLayoutId id="2147491343" r:id="rId11"/>
  </p:sldLayoutIdLst>
  <p:txStyles>
    <p:title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charset="0"/>
          <a:ea typeface="ＭＳ Ｐゴシック" charset="0"/>
        </a:defRPr>
      </a:lvl6pPr>
      <a:lvl7pPr marL="914400" algn="ctr" rtl="0" fontAlgn="base">
        <a:spcBef>
          <a:spcPct val="0"/>
        </a:spcBef>
        <a:spcAft>
          <a:spcPct val="0"/>
        </a:spcAft>
        <a:defRPr sz="4400">
          <a:solidFill>
            <a:schemeClr val="tx2"/>
          </a:solidFill>
          <a:latin typeface="Arial" charset="0"/>
          <a:ea typeface="ＭＳ Ｐゴシック" charset="0"/>
        </a:defRPr>
      </a:lvl7pPr>
      <a:lvl8pPr marL="1371600" algn="ctr" rtl="0" fontAlgn="base">
        <a:spcBef>
          <a:spcPct val="0"/>
        </a:spcBef>
        <a:spcAft>
          <a:spcPct val="0"/>
        </a:spcAft>
        <a:defRPr sz="4400">
          <a:solidFill>
            <a:schemeClr val="tx2"/>
          </a:solidFill>
          <a:latin typeface="Arial" charset="0"/>
          <a:ea typeface="ＭＳ Ｐゴシック" charset="0"/>
        </a:defRPr>
      </a:lvl8pPr>
      <a:lvl9pPr marL="1828800" algn="ctr" rtl="0" fontAlgn="base">
        <a:spcBef>
          <a:spcPct val="0"/>
        </a:spcBef>
        <a:spcAft>
          <a:spcPct val="0"/>
        </a:spcAft>
        <a:defRPr sz="4400">
          <a:solidFill>
            <a:schemeClr val="tx2"/>
          </a:solidFill>
          <a:latin typeface="Arial" charset="0"/>
          <a:ea typeface="ＭＳ Ｐゴシック"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ＭＳ Ｐゴシック" charset="0"/>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2.xml><?xml version="1.0" encoding="utf-8"?>
<p:sldMaster xmlns:a="http://schemas.openxmlformats.org/drawingml/2006/main" xmlns:r="http://schemas.openxmlformats.org/officeDocument/2006/relationships" xmlns:p="http://schemas.openxmlformats.org/presentationml/2006/main" preserve="1">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29698" name="TextBox 6"/>
          <p:cNvSpPr txBox="1">
            <a:spLocks noChangeArrowheads="1"/>
          </p:cNvSpPr>
          <p:nvPr userDrawn="1"/>
        </p:nvSpPr>
        <p:spPr bwMode="auto">
          <a:xfrm>
            <a:off x="2514600" y="0"/>
            <a:ext cx="6172200" cy="609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algn="r" eaLnBrk="1" hangingPunct="1">
              <a:defRPr/>
            </a:pPr>
            <a:r>
              <a:rPr lang="en-US" sz="3800" b="1">
                <a:solidFill>
                  <a:srgbClr val="8B999C"/>
                </a:solidFill>
                <a:latin typeface="Candara" charset="0"/>
                <a:cs typeface="Arial" charset="0"/>
              </a:rPr>
              <a:t>general books</a:t>
            </a:r>
          </a:p>
        </p:txBody>
      </p:sp>
      <p:pic>
        <p:nvPicPr>
          <p:cNvPr id="410627" name="Picture 8" descr="Product-General.png"/>
          <p:cNvPicPr>
            <a:picLocks noChangeAspect="1"/>
          </p:cNvPicPr>
          <p:nvPr userDrawn="1"/>
        </p:nvPicPr>
        <p:blipFill>
          <a:blip r:embed="rId14">
            <a:extLst>
              <a:ext uri="{28A0092B-C50C-407E-A947-70E740481C1C}">
                <a14:useLocalDpi xmlns:a14="http://schemas.microsoft.com/office/drawing/2010/main"/>
              </a:ext>
            </a:extLst>
          </a:blip>
          <a:srcRect/>
          <a:stretch>
            <a:fillRect/>
          </a:stretch>
        </p:blipFill>
        <p:spPr bwMode="auto">
          <a:xfrm>
            <a:off x="0" y="1738313"/>
            <a:ext cx="9144000" cy="38481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410628" name="Picture 9" descr="AiG 2007 URL Logo.png"/>
          <p:cNvPicPr>
            <a:picLocks noChangeAspect="1"/>
          </p:cNvPicPr>
          <p:nvPr userDrawn="1"/>
        </p:nvPicPr>
        <p:blipFill>
          <a:blip r:embed="rId15">
            <a:extLst>
              <a:ext uri="{28A0092B-C50C-407E-A947-70E740481C1C}">
                <a14:useLocalDpi xmlns:a14="http://schemas.microsoft.com/office/drawing/2010/main"/>
              </a:ext>
            </a:extLst>
          </a:blip>
          <a:srcRect/>
          <a:stretch>
            <a:fillRect/>
          </a:stretch>
        </p:blipFill>
        <p:spPr bwMode="auto">
          <a:xfrm>
            <a:off x="6626225" y="5672138"/>
            <a:ext cx="2125663" cy="838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410629" name="Picture 9" descr="Product Scan Lines.png"/>
          <p:cNvPicPr>
            <a:picLocks noChangeAspect="1"/>
          </p:cNvPicPr>
          <p:nvPr userDrawn="1"/>
        </p:nvPicPr>
        <p:blipFill>
          <a:blip r:embed="rId16">
            <a:extLst>
              <a:ext uri="{28A0092B-C50C-407E-A947-70E740481C1C}">
                <a14:useLocalDpi xmlns:a14="http://schemas.microsoft.com/office/drawing/2010/main"/>
              </a:ext>
            </a:extLst>
          </a:blip>
          <a:srcRect/>
          <a:stretch>
            <a:fillRect/>
          </a:stretch>
        </p:blipFill>
        <p:spPr bwMode="auto">
          <a:xfrm>
            <a:off x="0" y="0"/>
            <a:ext cx="9144000" cy="6429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10630" name="Title Placeholder 1"/>
          <p:cNvSpPr>
            <a:spLocks noGrp="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410631" name="Text Placeholder 2"/>
          <p:cNvSpPr>
            <a:spLocks noGrp="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cSld>
  <p:clrMap bg1="dk2" tx1="lt1" bg2="dk1" tx2="lt2" accent1="accent1" accent2="accent2" accent3="accent3" accent4="accent4" accent5="accent5" accent6="accent6" hlink="hlink" folHlink="folHlink"/>
  <p:sldLayoutIdLst>
    <p:sldLayoutId id="2147491111" r:id="rId1"/>
    <p:sldLayoutId id="2147491112" r:id="rId2"/>
    <p:sldLayoutId id="2147491113" r:id="rId3"/>
    <p:sldLayoutId id="2147491114" r:id="rId4"/>
    <p:sldLayoutId id="2147491115" r:id="rId5"/>
    <p:sldLayoutId id="2147491116" r:id="rId6"/>
    <p:sldLayoutId id="2147491117" r:id="rId7"/>
    <p:sldLayoutId id="2147491118" r:id="rId8"/>
    <p:sldLayoutId id="2147491119" r:id="rId9"/>
    <p:sldLayoutId id="2147491120" r:id="rId10"/>
    <p:sldLayoutId id="2147491121" r:id="rId11"/>
  </p:sldLayoutIdLst>
  <p:txStyles>
    <p:titleStyle>
      <a:lvl1pPr algn="ctr" rtl="0" eaLnBrk="0" fontAlgn="base" hangingPunct="0">
        <a:spcBef>
          <a:spcPct val="0"/>
        </a:spcBef>
        <a:spcAft>
          <a:spcPct val="0"/>
        </a:spcAft>
        <a:defRPr sz="4400" b="1">
          <a:solidFill>
            <a:schemeClr val="tx1"/>
          </a:solidFill>
          <a:latin typeface="+mj-lt"/>
          <a:ea typeface="+mj-ea"/>
          <a:cs typeface="+mj-cs"/>
        </a:defRPr>
      </a:lvl1pPr>
      <a:lvl2pPr algn="ctr" rtl="0" eaLnBrk="0" fontAlgn="base" hangingPunct="0">
        <a:spcBef>
          <a:spcPct val="0"/>
        </a:spcBef>
        <a:spcAft>
          <a:spcPct val="0"/>
        </a:spcAft>
        <a:defRPr sz="4400" b="1">
          <a:solidFill>
            <a:schemeClr val="tx1"/>
          </a:solidFill>
          <a:latin typeface="Candara" charset="0"/>
          <a:ea typeface="ＭＳ Ｐゴシック" charset="0"/>
          <a:cs typeface="Arial" charset="0"/>
        </a:defRPr>
      </a:lvl2pPr>
      <a:lvl3pPr algn="ctr" rtl="0" eaLnBrk="0" fontAlgn="base" hangingPunct="0">
        <a:spcBef>
          <a:spcPct val="0"/>
        </a:spcBef>
        <a:spcAft>
          <a:spcPct val="0"/>
        </a:spcAft>
        <a:defRPr sz="4400" b="1">
          <a:solidFill>
            <a:schemeClr val="tx1"/>
          </a:solidFill>
          <a:latin typeface="Candara" charset="0"/>
          <a:ea typeface="ＭＳ Ｐゴシック" charset="0"/>
          <a:cs typeface="Arial" charset="0"/>
        </a:defRPr>
      </a:lvl3pPr>
      <a:lvl4pPr algn="ctr" rtl="0" eaLnBrk="0" fontAlgn="base" hangingPunct="0">
        <a:spcBef>
          <a:spcPct val="0"/>
        </a:spcBef>
        <a:spcAft>
          <a:spcPct val="0"/>
        </a:spcAft>
        <a:defRPr sz="4400" b="1">
          <a:solidFill>
            <a:schemeClr val="tx1"/>
          </a:solidFill>
          <a:latin typeface="Candara" charset="0"/>
          <a:ea typeface="ＭＳ Ｐゴシック" charset="0"/>
          <a:cs typeface="Arial" charset="0"/>
        </a:defRPr>
      </a:lvl4pPr>
      <a:lvl5pPr algn="ctr" rtl="0" eaLnBrk="0" fontAlgn="base" hangingPunct="0">
        <a:spcBef>
          <a:spcPct val="0"/>
        </a:spcBef>
        <a:spcAft>
          <a:spcPct val="0"/>
        </a:spcAft>
        <a:defRPr sz="4400" b="1">
          <a:solidFill>
            <a:schemeClr val="tx1"/>
          </a:solidFill>
          <a:latin typeface="Candara" charset="0"/>
          <a:ea typeface="ＭＳ Ｐゴシック" charset="0"/>
          <a:cs typeface="Arial" charset="0"/>
        </a:defRPr>
      </a:lvl5pPr>
      <a:lvl6pPr marL="457200" algn="ctr" rtl="0" fontAlgn="base">
        <a:spcBef>
          <a:spcPct val="0"/>
        </a:spcBef>
        <a:spcAft>
          <a:spcPct val="0"/>
        </a:spcAft>
        <a:defRPr sz="4400" b="1">
          <a:solidFill>
            <a:schemeClr val="tx1"/>
          </a:solidFill>
          <a:latin typeface="Candara" charset="0"/>
          <a:ea typeface="ＭＳ Ｐゴシック" charset="0"/>
          <a:cs typeface="Arial" charset="0"/>
        </a:defRPr>
      </a:lvl6pPr>
      <a:lvl7pPr marL="914400" algn="ctr" rtl="0" fontAlgn="base">
        <a:spcBef>
          <a:spcPct val="0"/>
        </a:spcBef>
        <a:spcAft>
          <a:spcPct val="0"/>
        </a:spcAft>
        <a:defRPr sz="4400" b="1">
          <a:solidFill>
            <a:schemeClr val="tx1"/>
          </a:solidFill>
          <a:latin typeface="Candara" charset="0"/>
          <a:ea typeface="ＭＳ Ｐゴシック" charset="0"/>
          <a:cs typeface="Arial" charset="0"/>
        </a:defRPr>
      </a:lvl7pPr>
      <a:lvl8pPr marL="1371600" algn="ctr" rtl="0" fontAlgn="base">
        <a:spcBef>
          <a:spcPct val="0"/>
        </a:spcBef>
        <a:spcAft>
          <a:spcPct val="0"/>
        </a:spcAft>
        <a:defRPr sz="4400" b="1">
          <a:solidFill>
            <a:schemeClr val="tx1"/>
          </a:solidFill>
          <a:latin typeface="Candara" charset="0"/>
          <a:ea typeface="ＭＳ Ｐゴシック" charset="0"/>
          <a:cs typeface="Arial" charset="0"/>
        </a:defRPr>
      </a:lvl8pPr>
      <a:lvl9pPr marL="1828800" algn="ctr" rtl="0" fontAlgn="base">
        <a:spcBef>
          <a:spcPct val="0"/>
        </a:spcBef>
        <a:spcAft>
          <a:spcPct val="0"/>
        </a:spcAft>
        <a:defRPr sz="4400" b="1">
          <a:solidFill>
            <a:schemeClr val="tx1"/>
          </a:solidFill>
          <a:latin typeface="Candara" charset="0"/>
          <a:ea typeface="ＭＳ Ｐゴシック" charset="0"/>
          <a:cs typeface="Arial" charset="0"/>
        </a:defRPr>
      </a:lvl9pPr>
    </p:titleStyle>
    <p:bodyStyle>
      <a:lvl1pPr marL="342900" indent="-342900" algn="l" rtl="0" eaLnBrk="0" fontAlgn="base" hangingPunct="0">
        <a:spcBef>
          <a:spcPct val="20000"/>
        </a:spcBef>
        <a:spcAft>
          <a:spcPct val="0"/>
        </a:spcAft>
        <a:buFont typeface="Arial" charset="0"/>
        <a:buChar char="•"/>
        <a:defRPr sz="3200" b="1">
          <a:solidFill>
            <a:schemeClr val="tx1"/>
          </a:solidFill>
          <a:latin typeface="+mn-lt"/>
          <a:ea typeface="+mn-ea"/>
          <a:cs typeface="+mn-cs"/>
        </a:defRPr>
      </a:lvl1pPr>
      <a:lvl2pPr marL="742950" indent="-285750" algn="l" rtl="0" eaLnBrk="0" fontAlgn="base" hangingPunct="0">
        <a:spcBef>
          <a:spcPct val="20000"/>
        </a:spcBef>
        <a:spcAft>
          <a:spcPct val="0"/>
        </a:spcAft>
        <a:buFont typeface="Arial" charset="0"/>
        <a:buChar char="–"/>
        <a:defRPr sz="2800" b="1">
          <a:solidFill>
            <a:schemeClr val="tx1"/>
          </a:solidFill>
          <a:latin typeface="+mn-lt"/>
          <a:ea typeface="Arial" charset="0"/>
          <a:cs typeface="+mn-cs"/>
        </a:defRPr>
      </a:lvl2pPr>
      <a:lvl3pPr marL="1143000" indent="-228600" algn="l" rtl="0" eaLnBrk="0" fontAlgn="base" hangingPunct="0">
        <a:spcBef>
          <a:spcPct val="20000"/>
        </a:spcBef>
        <a:spcAft>
          <a:spcPct val="0"/>
        </a:spcAft>
        <a:buFont typeface="Arial" charset="0"/>
        <a:buChar char="•"/>
        <a:defRPr sz="2400" b="1">
          <a:solidFill>
            <a:schemeClr val="tx1"/>
          </a:solidFill>
          <a:latin typeface="+mn-lt"/>
          <a:ea typeface="Arial" charset="0"/>
          <a:cs typeface="+mn-cs"/>
        </a:defRPr>
      </a:lvl3pPr>
      <a:lvl4pPr marL="1600200" indent="-228600" algn="l" rtl="0" eaLnBrk="0" fontAlgn="base" hangingPunct="0">
        <a:spcBef>
          <a:spcPct val="20000"/>
        </a:spcBef>
        <a:spcAft>
          <a:spcPct val="0"/>
        </a:spcAft>
        <a:buFont typeface="Arial" charset="0"/>
        <a:buChar char="–"/>
        <a:defRPr sz="2000" b="1">
          <a:solidFill>
            <a:schemeClr val="tx1"/>
          </a:solidFill>
          <a:latin typeface="+mn-lt"/>
          <a:ea typeface="Arial" charset="0"/>
          <a:cs typeface="+mn-cs"/>
        </a:defRPr>
      </a:lvl4pPr>
      <a:lvl5pPr marL="2057400" indent="-228600" algn="l" rtl="0" eaLnBrk="0" fontAlgn="base" hangingPunct="0">
        <a:spcBef>
          <a:spcPct val="20000"/>
        </a:spcBef>
        <a:spcAft>
          <a:spcPct val="0"/>
        </a:spcAft>
        <a:buFont typeface="Arial" charset="0"/>
        <a:buChar char="»"/>
        <a:defRPr sz="2000" b="1">
          <a:solidFill>
            <a:schemeClr val="tx1"/>
          </a:solidFill>
          <a:latin typeface="+mn-lt"/>
          <a:ea typeface="Arial" charset="0"/>
          <a:cs typeface="+mn-cs"/>
        </a:defRPr>
      </a:lvl5pPr>
      <a:lvl6pPr marL="2514600" indent="-228600" algn="l" rtl="0" fontAlgn="base">
        <a:spcBef>
          <a:spcPct val="20000"/>
        </a:spcBef>
        <a:spcAft>
          <a:spcPct val="0"/>
        </a:spcAft>
        <a:buFont typeface="Arial" charset="0"/>
        <a:buChar char="»"/>
        <a:defRPr sz="2000" b="1">
          <a:solidFill>
            <a:schemeClr val="tx1"/>
          </a:solidFill>
          <a:latin typeface="+mn-lt"/>
          <a:ea typeface="Arial" charset="0"/>
          <a:cs typeface="+mn-cs"/>
        </a:defRPr>
      </a:lvl6pPr>
      <a:lvl7pPr marL="2971800" indent="-228600" algn="l" rtl="0" fontAlgn="base">
        <a:spcBef>
          <a:spcPct val="20000"/>
        </a:spcBef>
        <a:spcAft>
          <a:spcPct val="0"/>
        </a:spcAft>
        <a:buFont typeface="Arial" charset="0"/>
        <a:buChar char="»"/>
        <a:defRPr sz="2000" b="1">
          <a:solidFill>
            <a:schemeClr val="tx1"/>
          </a:solidFill>
          <a:latin typeface="+mn-lt"/>
          <a:ea typeface="Arial" charset="0"/>
          <a:cs typeface="+mn-cs"/>
        </a:defRPr>
      </a:lvl7pPr>
      <a:lvl8pPr marL="3429000" indent="-228600" algn="l" rtl="0" fontAlgn="base">
        <a:spcBef>
          <a:spcPct val="20000"/>
        </a:spcBef>
        <a:spcAft>
          <a:spcPct val="0"/>
        </a:spcAft>
        <a:buFont typeface="Arial" charset="0"/>
        <a:buChar char="»"/>
        <a:defRPr sz="2000" b="1">
          <a:solidFill>
            <a:schemeClr val="tx1"/>
          </a:solidFill>
          <a:latin typeface="+mn-lt"/>
          <a:ea typeface="Arial" charset="0"/>
          <a:cs typeface="+mn-cs"/>
        </a:defRPr>
      </a:lvl8pPr>
      <a:lvl9pPr marL="3886200" indent="-228600" algn="l" rtl="0" fontAlgn="base">
        <a:spcBef>
          <a:spcPct val="20000"/>
        </a:spcBef>
        <a:spcAft>
          <a:spcPct val="0"/>
        </a:spcAft>
        <a:buFont typeface="Arial" charset="0"/>
        <a:buChar char="»"/>
        <a:defRPr sz="2000" b="1">
          <a:solidFill>
            <a:schemeClr val="tx1"/>
          </a:solidFill>
          <a:latin typeface="+mn-lt"/>
          <a:ea typeface="Arial" charset="0"/>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3.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5176322" name="Rectangle 2"/>
          <p:cNvSpPr>
            <a:spLocks noGrp="1" noChangeArrowheads="1"/>
          </p:cNvSpPr>
          <p:nvPr>
            <p:ph type="title"/>
          </p:nvPr>
        </p:nvSpPr>
        <p:spPr bwMode="auto">
          <a:xfrm>
            <a:off x="893763" y="179388"/>
            <a:ext cx="7358062" cy="171450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 uri="{FAA26D3D-D897-4be2-8F04-BA451C77F1D7}">
              <ma14:placeholderFlag xmlns:ma14="http://schemas.microsoft.com/office/mac/drawingml/2011/main" xmlns="" val="1"/>
            </a:ext>
          </a:extLst>
        </p:spPr>
        <p:txBody>
          <a:bodyPr vert="horz" wrap="square" lIns="35717" tIns="35717" rIns="35717" bIns="35717" numCol="1" anchor="ctr" anchorCtr="0" compatLnSpc="1">
            <a:prstTxWarp prst="textNoShape">
              <a:avLst/>
            </a:prstTxWarp>
          </a:bodyPr>
          <a:lstStyle/>
          <a:p>
            <a:pPr lvl="0"/>
            <a:r>
              <a:rPr lang="en-US">
                <a:sym typeface="Myriad Pro Bold" charset="0"/>
              </a:rPr>
              <a:t>Click to edit Master title style</a:t>
            </a:r>
          </a:p>
        </p:txBody>
      </p:sp>
    </p:spTree>
  </p:cSld>
  <p:clrMap bg1="dk2" tx1="lt1" bg2="dk1" tx2="lt2" accent1="accent1" accent2="accent2" accent3="accent3" accent4="accent4" accent5="accent5" accent6="accent6" hlink="hlink" folHlink="folHlink"/>
  <p:sldLayoutIdLst>
    <p:sldLayoutId id="2147491122" r:id="rId1"/>
    <p:sldLayoutId id="2147491123" r:id="rId2"/>
    <p:sldLayoutId id="2147491124" r:id="rId3"/>
    <p:sldLayoutId id="2147491125" r:id="rId4"/>
    <p:sldLayoutId id="2147491126" r:id="rId5"/>
    <p:sldLayoutId id="2147491127" r:id="rId6"/>
    <p:sldLayoutId id="2147491128" r:id="rId7"/>
    <p:sldLayoutId id="2147491129" r:id="rId8"/>
    <p:sldLayoutId id="2147491130" r:id="rId9"/>
    <p:sldLayoutId id="2147491131" r:id="rId10"/>
    <p:sldLayoutId id="2147491132" r:id="rId11"/>
  </p:sldLayoutIdLst>
  <p:transition/>
  <p:txStyles>
    <p:titleStyle>
      <a:lvl1pPr algn="ctr" defTabSz="642938" rtl="0" eaLnBrk="0" fontAlgn="base" hangingPunct="0">
        <a:spcBef>
          <a:spcPct val="0"/>
        </a:spcBef>
        <a:spcAft>
          <a:spcPct val="0"/>
        </a:spcAft>
        <a:defRPr sz="5900">
          <a:solidFill>
            <a:schemeClr val="tx1"/>
          </a:solidFill>
          <a:latin typeface="+mj-lt"/>
          <a:ea typeface="+mj-ea"/>
          <a:cs typeface="+mj-cs"/>
          <a:sym typeface="Myriad Pro Bold" charset="0"/>
        </a:defRPr>
      </a:lvl1pPr>
      <a:lvl2pPr algn="ctr" defTabSz="642938" rtl="0" eaLnBrk="0" fontAlgn="base" hangingPunct="0">
        <a:spcBef>
          <a:spcPct val="0"/>
        </a:spcBef>
        <a:spcAft>
          <a:spcPct val="0"/>
        </a:spcAft>
        <a:defRPr sz="5900">
          <a:solidFill>
            <a:schemeClr val="tx1"/>
          </a:solidFill>
          <a:latin typeface="Myriad Pro Bold" charset="0"/>
          <a:ea typeface="ＭＳ Ｐゴシック" charset="0"/>
          <a:cs typeface="Arial" charset="0"/>
          <a:sym typeface="Myriad Pro Bold" charset="0"/>
        </a:defRPr>
      </a:lvl2pPr>
      <a:lvl3pPr algn="ctr" defTabSz="642938" rtl="0" eaLnBrk="0" fontAlgn="base" hangingPunct="0">
        <a:spcBef>
          <a:spcPct val="0"/>
        </a:spcBef>
        <a:spcAft>
          <a:spcPct val="0"/>
        </a:spcAft>
        <a:defRPr sz="5900">
          <a:solidFill>
            <a:schemeClr val="tx1"/>
          </a:solidFill>
          <a:latin typeface="Myriad Pro Bold" charset="0"/>
          <a:ea typeface="ＭＳ Ｐゴシック" charset="0"/>
          <a:cs typeface="Arial" charset="0"/>
          <a:sym typeface="Myriad Pro Bold" charset="0"/>
        </a:defRPr>
      </a:lvl3pPr>
      <a:lvl4pPr algn="ctr" defTabSz="642938" rtl="0" eaLnBrk="0" fontAlgn="base" hangingPunct="0">
        <a:spcBef>
          <a:spcPct val="0"/>
        </a:spcBef>
        <a:spcAft>
          <a:spcPct val="0"/>
        </a:spcAft>
        <a:defRPr sz="5900">
          <a:solidFill>
            <a:schemeClr val="tx1"/>
          </a:solidFill>
          <a:latin typeface="Myriad Pro Bold" charset="0"/>
          <a:ea typeface="ＭＳ Ｐゴシック" charset="0"/>
          <a:cs typeface="Arial" charset="0"/>
          <a:sym typeface="Myriad Pro Bold" charset="0"/>
        </a:defRPr>
      </a:lvl4pPr>
      <a:lvl5pPr algn="ctr" defTabSz="642938" rtl="0" eaLnBrk="0" fontAlgn="base" hangingPunct="0">
        <a:spcBef>
          <a:spcPct val="0"/>
        </a:spcBef>
        <a:spcAft>
          <a:spcPct val="0"/>
        </a:spcAft>
        <a:defRPr sz="5900">
          <a:solidFill>
            <a:schemeClr val="tx1"/>
          </a:solidFill>
          <a:latin typeface="Myriad Pro Bold" charset="0"/>
          <a:ea typeface="ＭＳ Ｐゴシック" charset="0"/>
          <a:cs typeface="Arial" charset="0"/>
          <a:sym typeface="Myriad Pro Bold" charset="0"/>
        </a:defRPr>
      </a:lvl5pPr>
      <a:lvl6pPr marL="457200" algn="ctr" defTabSz="642938" rtl="0" fontAlgn="base">
        <a:spcBef>
          <a:spcPct val="0"/>
        </a:spcBef>
        <a:spcAft>
          <a:spcPct val="0"/>
        </a:spcAft>
        <a:defRPr sz="5900">
          <a:solidFill>
            <a:schemeClr val="tx1"/>
          </a:solidFill>
          <a:latin typeface="Myriad Pro Bold" charset="0"/>
          <a:ea typeface="ＭＳ Ｐゴシック" charset="0"/>
          <a:cs typeface="Arial" charset="0"/>
          <a:sym typeface="Myriad Pro Bold" charset="0"/>
        </a:defRPr>
      </a:lvl6pPr>
      <a:lvl7pPr marL="914400" algn="ctr" defTabSz="642938" rtl="0" fontAlgn="base">
        <a:spcBef>
          <a:spcPct val="0"/>
        </a:spcBef>
        <a:spcAft>
          <a:spcPct val="0"/>
        </a:spcAft>
        <a:defRPr sz="5900">
          <a:solidFill>
            <a:schemeClr val="tx1"/>
          </a:solidFill>
          <a:latin typeface="Myriad Pro Bold" charset="0"/>
          <a:ea typeface="ＭＳ Ｐゴシック" charset="0"/>
          <a:cs typeface="Arial" charset="0"/>
          <a:sym typeface="Myriad Pro Bold" charset="0"/>
        </a:defRPr>
      </a:lvl7pPr>
      <a:lvl8pPr marL="1371600" algn="ctr" defTabSz="642938" rtl="0" fontAlgn="base">
        <a:spcBef>
          <a:spcPct val="0"/>
        </a:spcBef>
        <a:spcAft>
          <a:spcPct val="0"/>
        </a:spcAft>
        <a:defRPr sz="5900">
          <a:solidFill>
            <a:schemeClr val="tx1"/>
          </a:solidFill>
          <a:latin typeface="Myriad Pro Bold" charset="0"/>
          <a:ea typeface="ＭＳ Ｐゴシック" charset="0"/>
          <a:cs typeface="Arial" charset="0"/>
          <a:sym typeface="Myriad Pro Bold" charset="0"/>
        </a:defRPr>
      </a:lvl8pPr>
      <a:lvl9pPr marL="1828800" algn="ctr" defTabSz="642938" rtl="0" fontAlgn="base">
        <a:spcBef>
          <a:spcPct val="0"/>
        </a:spcBef>
        <a:spcAft>
          <a:spcPct val="0"/>
        </a:spcAft>
        <a:defRPr sz="5900">
          <a:solidFill>
            <a:schemeClr val="tx1"/>
          </a:solidFill>
          <a:latin typeface="Myriad Pro Bold" charset="0"/>
          <a:ea typeface="ＭＳ Ｐゴシック" charset="0"/>
          <a:cs typeface="Arial" charset="0"/>
          <a:sym typeface="Myriad Pro Bold" charset="0"/>
        </a:defRPr>
      </a:lvl9pPr>
    </p:titleStyle>
    <p:bodyStyle>
      <a:lvl1pPr marL="625475" indent="-401638" algn="l" defTabSz="642938" rtl="0" eaLnBrk="0" fontAlgn="base" hangingPunct="0">
        <a:spcBef>
          <a:spcPts val="1688"/>
        </a:spcBef>
        <a:spcAft>
          <a:spcPct val="0"/>
        </a:spcAft>
        <a:buSzPct val="171000"/>
        <a:buFont typeface="Lucida Grande" charset="0"/>
        <a:buChar char="•"/>
        <a:defRPr sz="3000">
          <a:solidFill>
            <a:schemeClr val="tx1"/>
          </a:solidFill>
          <a:latin typeface="+mn-lt"/>
          <a:ea typeface="+mn-ea"/>
          <a:cs typeface="+mn-cs"/>
          <a:sym typeface="Gill Sans" charset="0"/>
        </a:defRPr>
      </a:lvl1pPr>
      <a:lvl2pPr marL="938213" indent="-403225" algn="l" defTabSz="642938" rtl="0" eaLnBrk="0" fontAlgn="base" hangingPunct="0">
        <a:spcBef>
          <a:spcPts val="1688"/>
        </a:spcBef>
        <a:spcAft>
          <a:spcPct val="0"/>
        </a:spcAft>
        <a:buSzPct val="171000"/>
        <a:buFont typeface="Lucida Grande" charset="0"/>
        <a:buChar char="•"/>
        <a:defRPr sz="3000">
          <a:solidFill>
            <a:schemeClr val="tx1"/>
          </a:solidFill>
          <a:latin typeface="+mn-lt"/>
          <a:ea typeface="Arial" charset="0"/>
          <a:cs typeface="+mn-cs"/>
          <a:sym typeface="Gill Sans" charset="0"/>
        </a:defRPr>
      </a:lvl2pPr>
      <a:lvl3pPr marL="1249363" indent="-401638" algn="l" defTabSz="642938" rtl="0" eaLnBrk="0" fontAlgn="base" hangingPunct="0">
        <a:spcBef>
          <a:spcPts val="1688"/>
        </a:spcBef>
        <a:spcAft>
          <a:spcPct val="0"/>
        </a:spcAft>
        <a:buSzPct val="171000"/>
        <a:buFont typeface="Lucida Grande" charset="0"/>
        <a:buChar char="•"/>
        <a:defRPr sz="3000">
          <a:solidFill>
            <a:schemeClr val="tx1"/>
          </a:solidFill>
          <a:latin typeface="+mn-lt"/>
          <a:ea typeface="Arial" charset="0"/>
          <a:cs typeface="+mn-cs"/>
          <a:sym typeface="Gill Sans" charset="0"/>
        </a:defRPr>
      </a:lvl3pPr>
      <a:lvl4pPr marL="1562100" indent="-401638" algn="l" defTabSz="642938" rtl="0" eaLnBrk="0" fontAlgn="base" hangingPunct="0">
        <a:spcBef>
          <a:spcPts val="1688"/>
        </a:spcBef>
        <a:spcAft>
          <a:spcPct val="0"/>
        </a:spcAft>
        <a:buSzPct val="171000"/>
        <a:buFont typeface="Lucida Grande" charset="0"/>
        <a:buChar char="•"/>
        <a:defRPr sz="3000">
          <a:solidFill>
            <a:schemeClr val="tx1"/>
          </a:solidFill>
          <a:latin typeface="+mn-lt"/>
          <a:ea typeface="Arial" charset="0"/>
          <a:cs typeface="+mn-cs"/>
          <a:sym typeface="Gill Sans" charset="0"/>
        </a:defRPr>
      </a:lvl4pPr>
      <a:lvl5pPr marL="1874838" indent="-401638" algn="l" defTabSz="642938" rtl="0" eaLnBrk="0" fontAlgn="base" hangingPunct="0">
        <a:spcBef>
          <a:spcPts val="1688"/>
        </a:spcBef>
        <a:spcAft>
          <a:spcPct val="0"/>
        </a:spcAft>
        <a:buSzPct val="171000"/>
        <a:buFont typeface="Lucida Grande" charset="0"/>
        <a:buChar char="•"/>
        <a:defRPr sz="3000">
          <a:solidFill>
            <a:schemeClr val="tx1"/>
          </a:solidFill>
          <a:latin typeface="+mn-lt"/>
          <a:ea typeface="Arial" charset="0"/>
          <a:cs typeface="+mn-cs"/>
          <a:sym typeface="Gill Sans" charset="0"/>
        </a:defRPr>
      </a:lvl5pPr>
      <a:lvl6pPr marL="2332038" indent="-401638" algn="l" defTabSz="642938" rtl="0" fontAlgn="base">
        <a:spcBef>
          <a:spcPts val="1688"/>
        </a:spcBef>
        <a:spcAft>
          <a:spcPct val="0"/>
        </a:spcAft>
        <a:buSzPct val="171000"/>
        <a:buFont typeface="Lucida Grande" charset="0"/>
        <a:buChar char="•"/>
        <a:defRPr sz="3000">
          <a:solidFill>
            <a:schemeClr val="tx1"/>
          </a:solidFill>
          <a:latin typeface="+mn-lt"/>
          <a:ea typeface="Arial" charset="0"/>
          <a:cs typeface="+mn-cs"/>
          <a:sym typeface="Gill Sans" charset="0"/>
        </a:defRPr>
      </a:lvl6pPr>
      <a:lvl7pPr marL="2789238" indent="-401638" algn="l" defTabSz="642938" rtl="0" fontAlgn="base">
        <a:spcBef>
          <a:spcPts val="1688"/>
        </a:spcBef>
        <a:spcAft>
          <a:spcPct val="0"/>
        </a:spcAft>
        <a:buSzPct val="171000"/>
        <a:buFont typeface="Lucida Grande" charset="0"/>
        <a:buChar char="•"/>
        <a:defRPr sz="3000">
          <a:solidFill>
            <a:schemeClr val="tx1"/>
          </a:solidFill>
          <a:latin typeface="+mn-lt"/>
          <a:ea typeface="Arial" charset="0"/>
          <a:cs typeface="+mn-cs"/>
          <a:sym typeface="Gill Sans" charset="0"/>
        </a:defRPr>
      </a:lvl7pPr>
      <a:lvl8pPr marL="3246438" indent="-401638" algn="l" defTabSz="642938" rtl="0" fontAlgn="base">
        <a:spcBef>
          <a:spcPts val="1688"/>
        </a:spcBef>
        <a:spcAft>
          <a:spcPct val="0"/>
        </a:spcAft>
        <a:buSzPct val="171000"/>
        <a:buFont typeface="Lucida Grande" charset="0"/>
        <a:buChar char="•"/>
        <a:defRPr sz="3000">
          <a:solidFill>
            <a:schemeClr val="tx1"/>
          </a:solidFill>
          <a:latin typeface="+mn-lt"/>
          <a:ea typeface="Arial" charset="0"/>
          <a:cs typeface="+mn-cs"/>
          <a:sym typeface="Gill Sans" charset="0"/>
        </a:defRPr>
      </a:lvl8pPr>
      <a:lvl9pPr marL="3703638" indent="-401638" algn="l" defTabSz="642938" rtl="0" fontAlgn="base">
        <a:spcBef>
          <a:spcPts val="1688"/>
        </a:spcBef>
        <a:spcAft>
          <a:spcPct val="0"/>
        </a:spcAft>
        <a:buSzPct val="171000"/>
        <a:buFont typeface="Lucida Grande" charset="0"/>
        <a:buChar char="•"/>
        <a:defRPr sz="3000">
          <a:solidFill>
            <a:schemeClr val="tx1"/>
          </a:solidFill>
          <a:latin typeface="+mn-lt"/>
          <a:ea typeface="Arial" charset="0"/>
          <a:cs typeface="+mn-cs"/>
          <a:sym typeface="Gill Sans" charset="0"/>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5934082" name="Rectangle 2"/>
          <p:cNvSpPr>
            <a:spLocks noGrp="1" noChangeArrowheads="1"/>
          </p:cNvSpPr>
          <p:nvPr>
            <p:ph type="title"/>
          </p:nvPr>
        </p:nvSpPr>
        <p:spPr bwMode="auto">
          <a:xfrm>
            <a:off x="457200" y="274638"/>
            <a:ext cx="8229600" cy="11430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5934083" name="Rectangle 3"/>
          <p:cNvSpPr>
            <a:spLocks noGrp="1" noChangeArrowheads="1"/>
          </p:cNvSpPr>
          <p:nvPr>
            <p:ph type="body" idx="1"/>
          </p:nvPr>
        </p:nvSpPr>
        <p:spPr bwMode="auto">
          <a:xfrm>
            <a:off x="457200" y="1600200"/>
            <a:ext cx="8229600" cy="452596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457200" y="6245225"/>
            <a:ext cx="2133600" cy="4762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lgn="l" eaLnBrk="1" hangingPunct="1">
              <a:defRPr sz="1400">
                <a:solidFill>
                  <a:srgbClr val="000000"/>
                </a:solidFill>
                <a:latin typeface="Arial" charset="0"/>
                <a:ea typeface="ＭＳ Ｐゴシック"/>
                <a:cs typeface="Arial"/>
              </a:defRPr>
            </a:lvl1pPr>
          </a:lstStyle>
          <a:p>
            <a:pPr>
              <a:defRPr/>
            </a:pPr>
            <a:endParaRPr lang="en-US"/>
          </a:p>
        </p:txBody>
      </p:sp>
      <p:sp>
        <p:nvSpPr>
          <p:cNvPr id="1029" name="Rectangle 5"/>
          <p:cNvSpPr>
            <a:spLocks noGrp="1" noChangeArrowheads="1"/>
          </p:cNvSpPr>
          <p:nvPr>
            <p:ph type="ftr" sz="quarter" idx="3"/>
          </p:nvPr>
        </p:nvSpPr>
        <p:spPr bwMode="auto">
          <a:xfrm>
            <a:off x="3124200" y="6245225"/>
            <a:ext cx="2895600" cy="4762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lgn="ctr" eaLnBrk="1" hangingPunct="1">
              <a:defRPr sz="1400">
                <a:solidFill>
                  <a:srgbClr val="000000"/>
                </a:solidFill>
                <a:latin typeface="Arial" charset="0"/>
                <a:ea typeface="ＭＳ Ｐゴシック"/>
                <a:cs typeface="Arial"/>
              </a:defRPr>
            </a:lvl1pPr>
          </a:lstStyle>
          <a:p>
            <a:pPr>
              <a:defRPr/>
            </a:pPr>
            <a:endParaRPr lang="en-US"/>
          </a:p>
        </p:txBody>
      </p:sp>
      <p:sp>
        <p:nvSpPr>
          <p:cNvPr id="1030" name="Rectangle 6"/>
          <p:cNvSpPr>
            <a:spLocks noGrp="1" noChangeArrowheads="1"/>
          </p:cNvSpPr>
          <p:nvPr>
            <p:ph type="sldNum" sz="quarter" idx="4"/>
          </p:nvPr>
        </p:nvSpPr>
        <p:spPr bwMode="auto">
          <a:xfrm>
            <a:off x="6553200" y="6245225"/>
            <a:ext cx="2133600" cy="4762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lgn="r" eaLnBrk="1" hangingPunct="1">
              <a:defRPr sz="1400">
                <a:solidFill>
                  <a:srgbClr val="000000"/>
                </a:solidFill>
                <a:latin typeface="Arial" charset="0"/>
                <a:cs typeface="Arial"/>
              </a:defRPr>
            </a:lvl1pPr>
          </a:lstStyle>
          <a:p>
            <a:pPr>
              <a:defRPr/>
            </a:pPr>
            <a:fld id="{94F4077B-FF5B-D44F-8BF5-8D31C29F0A1C}"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91344" r:id="rId1"/>
    <p:sldLayoutId id="2147491345" r:id="rId2"/>
    <p:sldLayoutId id="2147491346" r:id="rId3"/>
    <p:sldLayoutId id="2147491347" r:id="rId4"/>
    <p:sldLayoutId id="2147491348" r:id="rId5"/>
    <p:sldLayoutId id="2147491349" r:id="rId6"/>
    <p:sldLayoutId id="2147491350" r:id="rId7"/>
    <p:sldLayoutId id="2147491351" r:id="rId8"/>
    <p:sldLayoutId id="2147491352" r:id="rId9"/>
    <p:sldLayoutId id="2147491353" r:id="rId10"/>
    <p:sldLayoutId id="2147491354" r:id="rId11"/>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Arial" charset="0"/>
          <a:cs typeface="+mn-cs"/>
        </a:defRPr>
      </a:lvl2pPr>
      <a:lvl3pPr marL="1143000" indent="-228600" algn="l" rtl="0" eaLnBrk="0" fontAlgn="base" hangingPunct="0">
        <a:spcBef>
          <a:spcPct val="20000"/>
        </a:spcBef>
        <a:spcAft>
          <a:spcPct val="0"/>
        </a:spcAft>
        <a:buChar char="•"/>
        <a:defRPr sz="2400">
          <a:solidFill>
            <a:schemeClr val="tx1"/>
          </a:solidFill>
          <a:latin typeface="+mn-lt"/>
          <a:ea typeface="Arial" charset="0"/>
          <a:cs typeface="+mn-cs"/>
        </a:defRPr>
      </a:lvl3pPr>
      <a:lvl4pPr marL="1600200" indent="-228600" algn="l" rtl="0" eaLnBrk="0" fontAlgn="base" hangingPunct="0">
        <a:spcBef>
          <a:spcPct val="20000"/>
        </a:spcBef>
        <a:spcAft>
          <a:spcPct val="0"/>
        </a:spcAft>
        <a:buChar char="–"/>
        <a:defRPr sz="2000">
          <a:solidFill>
            <a:schemeClr val="tx1"/>
          </a:solidFill>
          <a:latin typeface="+mn-lt"/>
          <a:ea typeface="Arial" charset="0"/>
          <a:cs typeface="+mn-cs"/>
        </a:defRPr>
      </a:lvl4pPr>
      <a:lvl5pPr marL="2057400" indent="-228600" algn="l" rtl="0" eaLnBrk="0" fontAlgn="base" hangingPunct="0">
        <a:spcBef>
          <a:spcPct val="20000"/>
        </a:spcBef>
        <a:spcAft>
          <a:spcPct val="0"/>
        </a:spcAft>
        <a:buChar char="»"/>
        <a:defRPr sz="2000">
          <a:solidFill>
            <a:schemeClr val="tx1"/>
          </a:solidFill>
          <a:latin typeface="+mn-lt"/>
          <a:ea typeface="Arial" charset="0"/>
          <a:cs typeface="+mn-cs"/>
        </a:defRPr>
      </a:lvl5pPr>
      <a:lvl6pPr marL="2514600" indent="-228600" algn="l" rtl="0" fontAlgn="base">
        <a:spcBef>
          <a:spcPct val="20000"/>
        </a:spcBef>
        <a:spcAft>
          <a:spcPct val="0"/>
        </a:spcAft>
        <a:buChar char="»"/>
        <a:defRPr sz="2000">
          <a:solidFill>
            <a:schemeClr val="tx1"/>
          </a:solidFill>
          <a:latin typeface="+mn-lt"/>
          <a:ea typeface="Arial" charset="0"/>
          <a:cs typeface="+mn-cs"/>
        </a:defRPr>
      </a:lvl6pPr>
      <a:lvl7pPr marL="2971800" indent="-228600" algn="l" rtl="0" fontAlgn="base">
        <a:spcBef>
          <a:spcPct val="20000"/>
        </a:spcBef>
        <a:spcAft>
          <a:spcPct val="0"/>
        </a:spcAft>
        <a:buChar char="»"/>
        <a:defRPr sz="2000">
          <a:solidFill>
            <a:schemeClr val="tx1"/>
          </a:solidFill>
          <a:latin typeface="+mn-lt"/>
          <a:ea typeface="Arial" charset="0"/>
          <a:cs typeface="+mn-cs"/>
        </a:defRPr>
      </a:lvl7pPr>
      <a:lvl8pPr marL="3429000" indent="-228600" algn="l" rtl="0" fontAlgn="base">
        <a:spcBef>
          <a:spcPct val="20000"/>
        </a:spcBef>
        <a:spcAft>
          <a:spcPct val="0"/>
        </a:spcAft>
        <a:buChar char="»"/>
        <a:defRPr sz="2000">
          <a:solidFill>
            <a:schemeClr val="tx1"/>
          </a:solidFill>
          <a:latin typeface="+mn-lt"/>
          <a:ea typeface="Arial" charset="0"/>
          <a:cs typeface="+mn-cs"/>
        </a:defRPr>
      </a:lvl8pPr>
      <a:lvl9pPr marL="3886200" indent="-228600" algn="l" rtl="0" fontAlgn="base">
        <a:spcBef>
          <a:spcPct val="20000"/>
        </a:spcBef>
        <a:spcAft>
          <a:spcPct val="0"/>
        </a:spcAft>
        <a:buChar char="»"/>
        <a:defRPr sz="2000">
          <a:solidFill>
            <a:schemeClr val="tx1"/>
          </a:solidFill>
          <a:latin typeface="+mn-lt"/>
          <a:ea typeface="Arial" charset="0"/>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439746" name="Rectangle 2"/>
          <p:cNvSpPr>
            <a:spLocks noGrp="1" noChangeArrowheads="1"/>
          </p:cNvSpPr>
          <p:nvPr>
            <p:ph type="title"/>
          </p:nvPr>
        </p:nvSpPr>
        <p:spPr bwMode="auto">
          <a:xfrm>
            <a:off x="457200" y="274638"/>
            <a:ext cx="8229600" cy="11430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439747" name="Rectangle 3"/>
          <p:cNvSpPr>
            <a:spLocks noGrp="1" noChangeArrowheads="1"/>
          </p:cNvSpPr>
          <p:nvPr>
            <p:ph type="body" idx="1"/>
          </p:nvPr>
        </p:nvSpPr>
        <p:spPr bwMode="auto">
          <a:xfrm>
            <a:off x="457200" y="1600200"/>
            <a:ext cx="8229600" cy="452596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439748" name="Rectangle 4"/>
          <p:cNvSpPr>
            <a:spLocks noGrp="1" noChangeArrowheads="1"/>
          </p:cNvSpPr>
          <p:nvPr>
            <p:ph type="dt" sz="half" idx="2"/>
          </p:nvPr>
        </p:nvSpPr>
        <p:spPr bwMode="auto">
          <a:xfrm>
            <a:off x="457200" y="6245225"/>
            <a:ext cx="2133600" cy="4762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l" eaLnBrk="1" hangingPunct="1">
              <a:defRPr sz="1400">
                <a:solidFill>
                  <a:srgbClr val="000000"/>
                </a:solidFill>
                <a:latin typeface="Arial" charset="0"/>
                <a:cs typeface="Arial"/>
              </a:defRPr>
            </a:lvl1pPr>
          </a:lstStyle>
          <a:p>
            <a:pPr>
              <a:defRPr/>
            </a:pPr>
            <a:endParaRPr lang="en-US"/>
          </a:p>
        </p:txBody>
      </p:sp>
      <p:sp>
        <p:nvSpPr>
          <p:cNvPr id="1439749" name="Rectangle 5"/>
          <p:cNvSpPr>
            <a:spLocks noGrp="1" noChangeArrowheads="1"/>
          </p:cNvSpPr>
          <p:nvPr>
            <p:ph type="ftr" sz="quarter" idx="3"/>
          </p:nvPr>
        </p:nvSpPr>
        <p:spPr bwMode="auto">
          <a:xfrm>
            <a:off x="3124200" y="6245225"/>
            <a:ext cx="2895600" cy="4762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eaLnBrk="1" hangingPunct="1">
              <a:defRPr sz="1400">
                <a:solidFill>
                  <a:srgbClr val="000000"/>
                </a:solidFill>
                <a:latin typeface="Arial" charset="0"/>
                <a:cs typeface="Arial"/>
              </a:defRPr>
            </a:lvl1pPr>
          </a:lstStyle>
          <a:p>
            <a:pPr>
              <a:defRPr/>
            </a:pPr>
            <a:endParaRPr lang="en-US"/>
          </a:p>
        </p:txBody>
      </p:sp>
      <p:sp>
        <p:nvSpPr>
          <p:cNvPr id="1439750" name="Rectangle 6"/>
          <p:cNvSpPr>
            <a:spLocks noGrp="1" noChangeArrowheads="1"/>
          </p:cNvSpPr>
          <p:nvPr>
            <p:ph type="sldNum" sz="quarter" idx="4"/>
          </p:nvPr>
        </p:nvSpPr>
        <p:spPr bwMode="auto">
          <a:xfrm>
            <a:off x="6553200" y="6245225"/>
            <a:ext cx="2133600" cy="4762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r" eaLnBrk="1" hangingPunct="1">
              <a:defRPr sz="1400">
                <a:solidFill>
                  <a:srgbClr val="000000"/>
                </a:solidFill>
                <a:latin typeface="Arial" charset="0"/>
                <a:cs typeface="Arial"/>
              </a:defRPr>
            </a:lvl1pPr>
          </a:lstStyle>
          <a:p>
            <a:pPr>
              <a:defRPr/>
            </a:pPr>
            <a:fld id="{7D63C633-654A-2C46-A25A-4ACF9C3D9A2A}"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91355" r:id="rId1"/>
    <p:sldLayoutId id="2147491356" r:id="rId2"/>
    <p:sldLayoutId id="2147491357" r:id="rId3"/>
    <p:sldLayoutId id="2147491358" r:id="rId4"/>
    <p:sldLayoutId id="2147491359" r:id="rId5"/>
    <p:sldLayoutId id="2147491360" r:id="rId6"/>
    <p:sldLayoutId id="2147491361" r:id="rId7"/>
    <p:sldLayoutId id="2147491362" r:id="rId8"/>
    <p:sldLayoutId id="2147491363" r:id="rId9"/>
    <p:sldLayoutId id="2147491364" r:id="rId10"/>
    <p:sldLayoutId id="2147491365" r:id="rId11"/>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Arial" charset="0"/>
          <a:cs typeface="+mn-cs"/>
        </a:defRPr>
      </a:lvl2pPr>
      <a:lvl3pPr marL="1143000" indent="-228600" algn="l" rtl="0" eaLnBrk="0" fontAlgn="base" hangingPunct="0">
        <a:spcBef>
          <a:spcPct val="20000"/>
        </a:spcBef>
        <a:spcAft>
          <a:spcPct val="0"/>
        </a:spcAft>
        <a:buChar char="•"/>
        <a:defRPr sz="2400">
          <a:solidFill>
            <a:schemeClr val="tx1"/>
          </a:solidFill>
          <a:latin typeface="+mn-lt"/>
          <a:ea typeface="Arial" charset="0"/>
          <a:cs typeface="+mn-cs"/>
        </a:defRPr>
      </a:lvl3pPr>
      <a:lvl4pPr marL="1600200" indent="-228600" algn="l" rtl="0" eaLnBrk="0" fontAlgn="base" hangingPunct="0">
        <a:spcBef>
          <a:spcPct val="20000"/>
        </a:spcBef>
        <a:spcAft>
          <a:spcPct val="0"/>
        </a:spcAft>
        <a:buChar char="–"/>
        <a:defRPr sz="2000">
          <a:solidFill>
            <a:schemeClr val="tx1"/>
          </a:solidFill>
          <a:latin typeface="+mn-lt"/>
          <a:ea typeface="Arial" charset="0"/>
          <a:cs typeface="+mn-cs"/>
        </a:defRPr>
      </a:lvl4pPr>
      <a:lvl5pPr marL="2057400" indent="-228600" algn="l" rtl="0" eaLnBrk="0" fontAlgn="base" hangingPunct="0">
        <a:spcBef>
          <a:spcPct val="20000"/>
        </a:spcBef>
        <a:spcAft>
          <a:spcPct val="0"/>
        </a:spcAft>
        <a:buChar char="»"/>
        <a:defRPr sz="2000">
          <a:solidFill>
            <a:schemeClr val="tx1"/>
          </a:solidFill>
          <a:latin typeface="+mn-lt"/>
          <a:ea typeface="Arial" charset="0"/>
          <a:cs typeface="+mn-cs"/>
        </a:defRPr>
      </a:lvl5pPr>
      <a:lvl6pPr marL="2514600" indent="-228600" algn="l" rtl="0" fontAlgn="base">
        <a:spcBef>
          <a:spcPct val="20000"/>
        </a:spcBef>
        <a:spcAft>
          <a:spcPct val="0"/>
        </a:spcAft>
        <a:buChar char="»"/>
        <a:defRPr sz="2000">
          <a:solidFill>
            <a:schemeClr val="tx1"/>
          </a:solidFill>
          <a:latin typeface="+mn-lt"/>
          <a:ea typeface="Arial" charset="0"/>
          <a:cs typeface="+mn-cs"/>
        </a:defRPr>
      </a:lvl6pPr>
      <a:lvl7pPr marL="2971800" indent="-228600" algn="l" rtl="0" fontAlgn="base">
        <a:spcBef>
          <a:spcPct val="20000"/>
        </a:spcBef>
        <a:spcAft>
          <a:spcPct val="0"/>
        </a:spcAft>
        <a:buChar char="»"/>
        <a:defRPr sz="2000">
          <a:solidFill>
            <a:schemeClr val="tx1"/>
          </a:solidFill>
          <a:latin typeface="+mn-lt"/>
          <a:ea typeface="Arial" charset="0"/>
          <a:cs typeface="+mn-cs"/>
        </a:defRPr>
      </a:lvl7pPr>
      <a:lvl8pPr marL="3429000" indent="-228600" algn="l" rtl="0" fontAlgn="base">
        <a:spcBef>
          <a:spcPct val="20000"/>
        </a:spcBef>
        <a:spcAft>
          <a:spcPct val="0"/>
        </a:spcAft>
        <a:buChar char="»"/>
        <a:defRPr sz="2000">
          <a:solidFill>
            <a:schemeClr val="tx1"/>
          </a:solidFill>
          <a:latin typeface="+mn-lt"/>
          <a:ea typeface="Arial" charset="0"/>
          <a:cs typeface="+mn-cs"/>
        </a:defRPr>
      </a:lvl8pPr>
      <a:lvl9pPr marL="3886200" indent="-228600" algn="l" rtl="0" fontAlgn="base">
        <a:spcBef>
          <a:spcPct val="20000"/>
        </a:spcBef>
        <a:spcAft>
          <a:spcPct val="0"/>
        </a:spcAft>
        <a:buChar char="»"/>
        <a:defRPr sz="2000">
          <a:solidFill>
            <a:schemeClr val="tx1"/>
          </a:solidFill>
          <a:latin typeface="+mn-lt"/>
          <a:ea typeface="Arial" charset="0"/>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6.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438274"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438275"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a:solidFill>
                  <a:srgbClr val="000000"/>
                </a:solidFill>
                <a:latin typeface="Times New Roman" pitchFamily="-111" charset="0"/>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0" hangingPunct="0">
              <a:defRPr sz="1400">
                <a:solidFill>
                  <a:srgbClr val="000000"/>
                </a:solidFill>
                <a:latin typeface="Times New Roman" pitchFamily="-111" charset="0"/>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a:solidFill>
                  <a:srgbClr val="000000"/>
                </a:solidFill>
                <a:latin typeface="Times New Roman" charset="0"/>
              </a:defRPr>
            </a:lvl1pPr>
          </a:lstStyle>
          <a:p>
            <a:pPr>
              <a:defRPr/>
            </a:pPr>
            <a:fld id="{EB926490-1295-E349-9699-AB7795F5B57B}"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91366" r:id="rId1"/>
    <p:sldLayoutId id="2147491367" r:id="rId2"/>
    <p:sldLayoutId id="2147491368" r:id="rId3"/>
    <p:sldLayoutId id="2147491369" r:id="rId4"/>
    <p:sldLayoutId id="2147491370" r:id="rId5"/>
    <p:sldLayoutId id="2147491371" r:id="rId6"/>
    <p:sldLayoutId id="2147491372" r:id="rId7"/>
    <p:sldLayoutId id="2147491373" r:id="rId8"/>
    <p:sldLayoutId id="2147491374" r:id="rId9"/>
    <p:sldLayoutId id="2147491375" r:id="rId10"/>
    <p:sldLayoutId id="2147491376" r:id="rId11"/>
    <p:sldLayoutId id="2147491377" r:id="rId12"/>
    <p:sldLayoutId id="2147491378" r:id="rId13"/>
  </p:sldLayoutIdLst>
  <p:hf sldNum="0" hdr="0" ftr="0" dt="0"/>
  <p:txStyles>
    <p:title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ＭＳ Ｐゴシック" pitchFamily="-108" charset="-128"/>
          <a:cs typeface="Arial"/>
        </a:defRPr>
      </a:lvl1pPr>
      <a:lvl2pPr marL="742950" indent="-285750" algn="l" rtl="0" eaLnBrk="0" fontAlgn="base" hangingPunct="0">
        <a:spcBef>
          <a:spcPct val="20000"/>
        </a:spcBef>
        <a:spcAft>
          <a:spcPct val="0"/>
        </a:spcAft>
        <a:buChar char="–"/>
        <a:defRPr sz="2800">
          <a:solidFill>
            <a:schemeClr val="bg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7.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774594" name="Rectangle 2"/>
          <p:cNvSpPr>
            <a:spLocks noGrp="1" noChangeArrowheads="1"/>
          </p:cNvSpPr>
          <p:nvPr>
            <p:ph type="title"/>
          </p:nvPr>
        </p:nvSpPr>
        <p:spPr bwMode="auto">
          <a:xfrm>
            <a:off x="457200" y="274638"/>
            <a:ext cx="8229600" cy="11430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774595" name="Rectangle 3"/>
          <p:cNvSpPr>
            <a:spLocks noGrp="1" noChangeArrowheads="1"/>
          </p:cNvSpPr>
          <p:nvPr>
            <p:ph type="body" idx="1"/>
          </p:nvPr>
        </p:nvSpPr>
        <p:spPr bwMode="auto">
          <a:xfrm>
            <a:off x="457200" y="1600200"/>
            <a:ext cx="8229600" cy="452596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774596" name="Rectangle 4"/>
          <p:cNvSpPr>
            <a:spLocks noGrp="1" noChangeArrowheads="1"/>
          </p:cNvSpPr>
          <p:nvPr>
            <p:ph type="dt" sz="half" idx="2"/>
          </p:nvPr>
        </p:nvSpPr>
        <p:spPr bwMode="auto">
          <a:xfrm>
            <a:off x="457200" y="6245225"/>
            <a:ext cx="2133600" cy="4762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l" eaLnBrk="1" hangingPunct="1">
              <a:defRPr sz="1400">
                <a:solidFill>
                  <a:srgbClr val="000000"/>
                </a:solidFill>
                <a:latin typeface="Arial" charset="0"/>
                <a:cs typeface="Arial"/>
              </a:defRPr>
            </a:lvl1pPr>
          </a:lstStyle>
          <a:p>
            <a:pPr>
              <a:defRPr/>
            </a:pPr>
            <a:endParaRPr lang="en-US"/>
          </a:p>
        </p:txBody>
      </p:sp>
      <p:sp>
        <p:nvSpPr>
          <p:cNvPr id="1774597" name="Rectangle 5"/>
          <p:cNvSpPr>
            <a:spLocks noGrp="1" noChangeArrowheads="1"/>
          </p:cNvSpPr>
          <p:nvPr>
            <p:ph type="ftr" sz="quarter" idx="3"/>
          </p:nvPr>
        </p:nvSpPr>
        <p:spPr bwMode="auto">
          <a:xfrm>
            <a:off x="3124200" y="6245225"/>
            <a:ext cx="2895600" cy="4762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eaLnBrk="1" hangingPunct="1">
              <a:defRPr sz="1400">
                <a:solidFill>
                  <a:srgbClr val="000000"/>
                </a:solidFill>
                <a:latin typeface="Arial" charset="0"/>
                <a:cs typeface="Arial"/>
              </a:defRPr>
            </a:lvl1pPr>
          </a:lstStyle>
          <a:p>
            <a:pPr>
              <a:defRPr/>
            </a:pPr>
            <a:endParaRPr lang="en-US"/>
          </a:p>
        </p:txBody>
      </p:sp>
      <p:sp>
        <p:nvSpPr>
          <p:cNvPr id="1774598" name="Rectangle 6"/>
          <p:cNvSpPr>
            <a:spLocks noGrp="1" noChangeArrowheads="1"/>
          </p:cNvSpPr>
          <p:nvPr>
            <p:ph type="sldNum" sz="quarter" idx="4"/>
          </p:nvPr>
        </p:nvSpPr>
        <p:spPr bwMode="auto">
          <a:xfrm>
            <a:off x="6553200" y="6245225"/>
            <a:ext cx="2133600" cy="4762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r" eaLnBrk="1" hangingPunct="1">
              <a:defRPr sz="1400">
                <a:solidFill>
                  <a:srgbClr val="000000"/>
                </a:solidFill>
                <a:latin typeface="Arial" charset="0"/>
                <a:cs typeface="Arial"/>
              </a:defRPr>
            </a:lvl1pPr>
          </a:lstStyle>
          <a:p>
            <a:pPr>
              <a:defRPr/>
            </a:pPr>
            <a:fld id="{A728004E-682A-0E4A-8F23-37F48F732E3D}"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91379" r:id="rId1"/>
    <p:sldLayoutId id="2147491380" r:id="rId2"/>
    <p:sldLayoutId id="2147491381" r:id="rId3"/>
    <p:sldLayoutId id="2147491382" r:id="rId4"/>
    <p:sldLayoutId id="2147491383" r:id="rId5"/>
    <p:sldLayoutId id="2147491384" r:id="rId6"/>
    <p:sldLayoutId id="2147491385" r:id="rId7"/>
    <p:sldLayoutId id="2147491386" r:id="rId8"/>
    <p:sldLayoutId id="2147491387" r:id="rId9"/>
    <p:sldLayoutId id="2147491388" r:id="rId10"/>
    <p:sldLayoutId id="2147491389" r:id="rId11"/>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Arial" charset="0"/>
          <a:cs typeface="+mn-cs"/>
        </a:defRPr>
      </a:lvl2pPr>
      <a:lvl3pPr marL="1143000" indent="-228600" algn="l" rtl="0" eaLnBrk="0" fontAlgn="base" hangingPunct="0">
        <a:spcBef>
          <a:spcPct val="20000"/>
        </a:spcBef>
        <a:spcAft>
          <a:spcPct val="0"/>
        </a:spcAft>
        <a:buChar char="•"/>
        <a:defRPr sz="2400">
          <a:solidFill>
            <a:schemeClr val="tx1"/>
          </a:solidFill>
          <a:latin typeface="+mn-lt"/>
          <a:ea typeface="Arial" charset="0"/>
          <a:cs typeface="+mn-cs"/>
        </a:defRPr>
      </a:lvl3pPr>
      <a:lvl4pPr marL="1600200" indent="-228600" algn="l" rtl="0" eaLnBrk="0" fontAlgn="base" hangingPunct="0">
        <a:spcBef>
          <a:spcPct val="20000"/>
        </a:spcBef>
        <a:spcAft>
          <a:spcPct val="0"/>
        </a:spcAft>
        <a:buChar char="–"/>
        <a:defRPr sz="2000">
          <a:solidFill>
            <a:schemeClr val="tx1"/>
          </a:solidFill>
          <a:latin typeface="+mn-lt"/>
          <a:ea typeface="Arial" charset="0"/>
          <a:cs typeface="+mn-cs"/>
        </a:defRPr>
      </a:lvl4pPr>
      <a:lvl5pPr marL="2057400" indent="-228600" algn="l" rtl="0" eaLnBrk="0" fontAlgn="base" hangingPunct="0">
        <a:spcBef>
          <a:spcPct val="20000"/>
        </a:spcBef>
        <a:spcAft>
          <a:spcPct val="0"/>
        </a:spcAft>
        <a:buChar char="»"/>
        <a:defRPr sz="2000">
          <a:solidFill>
            <a:schemeClr val="tx1"/>
          </a:solidFill>
          <a:latin typeface="+mn-lt"/>
          <a:ea typeface="Arial" charset="0"/>
          <a:cs typeface="+mn-cs"/>
        </a:defRPr>
      </a:lvl5pPr>
      <a:lvl6pPr marL="2514600" indent="-228600" algn="l" rtl="0" fontAlgn="base">
        <a:spcBef>
          <a:spcPct val="20000"/>
        </a:spcBef>
        <a:spcAft>
          <a:spcPct val="0"/>
        </a:spcAft>
        <a:buChar char="»"/>
        <a:defRPr sz="2000">
          <a:solidFill>
            <a:schemeClr val="tx1"/>
          </a:solidFill>
          <a:latin typeface="+mn-lt"/>
          <a:ea typeface="Arial" charset="0"/>
          <a:cs typeface="+mn-cs"/>
        </a:defRPr>
      </a:lvl6pPr>
      <a:lvl7pPr marL="2971800" indent="-228600" algn="l" rtl="0" fontAlgn="base">
        <a:spcBef>
          <a:spcPct val="20000"/>
        </a:spcBef>
        <a:spcAft>
          <a:spcPct val="0"/>
        </a:spcAft>
        <a:buChar char="»"/>
        <a:defRPr sz="2000">
          <a:solidFill>
            <a:schemeClr val="tx1"/>
          </a:solidFill>
          <a:latin typeface="+mn-lt"/>
          <a:ea typeface="Arial" charset="0"/>
          <a:cs typeface="+mn-cs"/>
        </a:defRPr>
      </a:lvl7pPr>
      <a:lvl8pPr marL="3429000" indent="-228600" algn="l" rtl="0" fontAlgn="base">
        <a:spcBef>
          <a:spcPct val="20000"/>
        </a:spcBef>
        <a:spcAft>
          <a:spcPct val="0"/>
        </a:spcAft>
        <a:buChar char="»"/>
        <a:defRPr sz="2000">
          <a:solidFill>
            <a:schemeClr val="tx1"/>
          </a:solidFill>
          <a:latin typeface="+mn-lt"/>
          <a:ea typeface="Arial" charset="0"/>
          <a:cs typeface="+mn-cs"/>
        </a:defRPr>
      </a:lvl8pPr>
      <a:lvl9pPr marL="3886200" indent="-228600" algn="l" rtl="0" fontAlgn="base">
        <a:spcBef>
          <a:spcPct val="20000"/>
        </a:spcBef>
        <a:spcAft>
          <a:spcPct val="0"/>
        </a:spcAft>
        <a:buChar char="»"/>
        <a:defRPr sz="2000">
          <a:solidFill>
            <a:schemeClr val="tx1"/>
          </a:solidFill>
          <a:latin typeface="+mn-lt"/>
          <a:ea typeface="Arial" charset="0"/>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8.xml><?xml version="1.0" encoding="utf-8"?>
<p:sldMaster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sp>
        <p:nvSpPr>
          <p:cNvPr id="3163138" name="Rectangle 2"/>
          <p:cNvSpPr>
            <a:spLocks noGrp="1" noChangeArrowheads="1"/>
          </p:cNvSpPr>
          <p:nvPr>
            <p:ph type="title"/>
          </p:nvPr>
        </p:nvSpPr>
        <p:spPr bwMode="auto">
          <a:xfrm>
            <a:off x="457200" y="274638"/>
            <a:ext cx="8229600" cy="11430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3163139" name="Rectangle 3"/>
          <p:cNvSpPr>
            <a:spLocks noGrp="1" noChangeArrowheads="1"/>
          </p:cNvSpPr>
          <p:nvPr>
            <p:ph type="body" idx="1"/>
          </p:nvPr>
        </p:nvSpPr>
        <p:spPr bwMode="auto">
          <a:xfrm>
            <a:off x="457200" y="1600200"/>
            <a:ext cx="8229600" cy="452596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163140" name="Rectangle 4"/>
          <p:cNvSpPr>
            <a:spLocks noGrp="1" noChangeArrowheads="1"/>
          </p:cNvSpPr>
          <p:nvPr>
            <p:ph type="dt" sz="half" idx="2"/>
          </p:nvPr>
        </p:nvSpPr>
        <p:spPr bwMode="auto">
          <a:xfrm>
            <a:off x="457200" y="6245225"/>
            <a:ext cx="2133600" cy="4762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l" eaLnBrk="1" hangingPunct="1">
              <a:defRPr sz="1400">
                <a:solidFill>
                  <a:srgbClr val="000000"/>
                </a:solidFill>
                <a:latin typeface="Arial" charset="0"/>
                <a:cs typeface="Arial"/>
              </a:defRPr>
            </a:lvl1pPr>
          </a:lstStyle>
          <a:p>
            <a:pPr>
              <a:defRPr/>
            </a:pPr>
            <a:endParaRPr lang="en-US"/>
          </a:p>
        </p:txBody>
      </p:sp>
      <p:sp>
        <p:nvSpPr>
          <p:cNvPr id="3163141" name="Rectangle 5"/>
          <p:cNvSpPr>
            <a:spLocks noGrp="1" noChangeArrowheads="1"/>
          </p:cNvSpPr>
          <p:nvPr>
            <p:ph type="ftr" sz="quarter" idx="3"/>
          </p:nvPr>
        </p:nvSpPr>
        <p:spPr bwMode="auto">
          <a:xfrm>
            <a:off x="3124200" y="6245225"/>
            <a:ext cx="2895600" cy="4762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eaLnBrk="1" hangingPunct="1">
              <a:defRPr sz="1400">
                <a:solidFill>
                  <a:srgbClr val="000000"/>
                </a:solidFill>
                <a:latin typeface="Arial" charset="0"/>
                <a:cs typeface="Arial"/>
              </a:defRPr>
            </a:lvl1pPr>
          </a:lstStyle>
          <a:p>
            <a:pPr>
              <a:defRPr/>
            </a:pPr>
            <a:endParaRPr lang="en-US"/>
          </a:p>
        </p:txBody>
      </p:sp>
      <p:sp>
        <p:nvSpPr>
          <p:cNvPr id="3163142" name="Rectangle 6"/>
          <p:cNvSpPr>
            <a:spLocks noGrp="1" noChangeArrowheads="1"/>
          </p:cNvSpPr>
          <p:nvPr>
            <p:ph type="sldNum" sz="quarter" idx="4"/>
          </p:nvPr>
        </p:nvSpPr>
        <p:spPr bwMode="auto">
          <a:xfrm>
            <a:off x="6553200" y="6245225"/>
            <a:ext cx="2133600" cy="4762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r" eaLnBrk="1" hangingPunct="1">
              <a:defRPr sz="1400">
                <a:solidFill>
                  <a:srgbClr val="000000"/>
                </a:solidFill>
                <a:latin typeface="Arial" charset="0"/>
                <a:cs typeface="Arial"/>
              </a:defRPr>
            </a:lvl1pPr>
          </a:lstStyle>
          <a:p>
            <a:pPr>
              <a:defRPr/>
            </a:pPr>
            <a:fld id="{21C806D6-1F24-8E41-939B-BBC2B09E412D}"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91390" r:id="rId1"/>
    <p:sldLayoutId id="2147491391" r:id="rId2"/>
    <p:sldLayoutId id="2147491392" r:id="rId3"/>
    <p:sldLayoutId id="2147491393" r:id="rId4"/>
    <p:sldLayoutId id="2147491394" r:id="rId5"/>
    <p:sldLayoutId id="2147491395" r:id="rId6"/>
    <p:sldLayoutId id="2147491396" r:id="rId7"/>
    <p:sldLayoutId id="2147491397" r:id="rId8"/>
    <p:sldLayoutId id="2147491398" r:id="rId9"/>
    <p:sldLayoutId id="2147491399" r:id="rId10"/>
    <p:sldLayoutId id="2147491400" r:id="rId11"/>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Arial" charset="0"/>
          <a:cs typeface="+mn-cs"/>
        </a:defRPr>
      </a:lvl2pPr>
      <a:lvl3pPr marL="1143000" indent="-228600" algn="l" rtl="0" eaLnBrk="0" fontAlgn="base" hangingPunct="0">
        <a:spcBef>
          <a:spcPct val="20000"/>
        </a:spcBef>
        <a:spcAft>
          <a:spcPct val="0"/>
        </a:spcAft>
        <a:buChar char="•"/>
        <a:defRPr sz="2400">
          <a:solidFill>
            <a:schemeClr val="tx1"/>
          </a:solidFill>
          <a:latin typeface="+mn-lt"/>
          <a:ea typeface="Arial" charset="0"/>
          <a:cs typeface="+mn-cs"/>
        </a:defRPr>
      </a:lvl3pPr>
      <a:lvl4pPr marL="1600200" indent="-228600" algn="l" rtl="0" eaLnBrk="0" fontAlgn="base" hangingPunct="0">
        <a:spcBef>
          <a:spcPct val="20000"/>
        </a:spcBef>
        <a:spcAft>
          <a:spcPct val="0"/>
        </a:spcAft>
        <a:buChar char="–"/>
        <a:defRPr sz="2000">
          <a:solidFill>
            <a:schemeClr val="tx1"/>
          </a:solidFill>
          <a:latin typeface="+mn-lt"/>
          <a:ea typeface="Arial" charset="0"/>
          <a:cs typeface="+mn-cs"/>
        </a:defRPr>
      </a:lvl4pPr>
      <a:lvl5pPr marL="2057400" indent="-228600" algn="l" rtl="0" eaLnBrk="0" fontAlgn="base" hangingPunct="0">
        <a:spcBef>
          <a:spcPct val="20000"/>
        </a:spcBef>
        <a:spcAft>
          <a:spcPct val="0"/>
        </a:spcAft>
        <a:buChar char="»"/>
        <a:defRPr sz="2000">
          <a:solidFill>
            <a:schemeClr val="tx1"/>
          </a:solidFill>
          <a:latin typeface="+mn-lt"/>
          <a:ea typeface="Arial" charset="0"/>
          <a:cs typeface="+mn-cs"/>
        </a:defRPr>
      </a:lvl5pPr>
      <a:lvl6pPr marL="2514600" indent="-228600" algn="l" rtl="0" fontAlgn="base">
        <a:spcBef>
          <a:spcPct val="20000"/>
        </a:spcBef>
        <a:spcAft>
          <a:spcPct val="0"/>
        </a:spcAft>
        <a:buChar char="»"/>
        <a:defRPr sz="2000">
          <a:solidFill>
            <a:schemeClr val="tx1"/>
          </a:solidFill>
          <a:latin typeface="+mn-lt"/>
          <a:ea typeface="Arial" charset="0"/>
          <a:cs typeface="+mn-cs"/>
        </a:defRPr>
      </a:lvl6pPr>
      <a:lvl7pPr marL="2971800" indent="-228600" algn="l" rtl="0" fontAlgn="base">
        <a:spcBef>
          <a:spcPct val="20000"/>
        </a:spcBef>
        <a:spcAft>
          <a:spcPct val="0"/>
        </a:spcAft>
        <a:buChar char="»"/>
        <a:defRPr sz="2000">
          <a:solidFill>
            <a:schemeClr val="tx1"/>
          </a:solidFill>
          <a:latin typeface="+mn-lt"/>
          <a:ea typeface="Arial" charset="0"/>
          <a:cs typeface="+mn-cs"/>
        </a:defRPr>
      </a:lvl7pPr>
      <a:lvl8pPr marL="3429000" indent="-228600" algn="l" rtl="0" fontAlgn="base">
        <a:spcBef>
          <a:spcPct val="20000"/>
        </a:spcBef>
        <a:spcAft>
          <a:spcPct val="0"/>
        </a:spcAft>
        <a:buChar char="»"/>
        <a:defRPr sz="2000">
          <a:solidFill>
            <a:schemeClr val="tx1"/>
          </a:solidFill>
          <a:latin typeface="+mn-lt"/>
          <a:ea typeface="Arial" charset="0"/>
          <a:cs typeface="+mn-cs"/>
        </a:defRPr>
      </a:lvl8pPr>
      <a:lvl9pPr marL="3886200" indent="-228600" algn="l" rtl="0" fontAlgn="base">
        <a:spcBef>
          <a:spcPct val="20000"/>
        </a:spcBef>
        <a:spcAft>
          <a:spcPct val="0"/>
        </a:spcAft>
        <a:buChar char="»"/>
        <a:defRPr sz="2000">
          <a:solidFill>
            <a:schemeClr val="tx1"/>
          </a:solidFill>
          <a:latin typeface="+mn-lt"/>
          <a:ea typeface="Arial" charset="0"/>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478210"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478211"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19492"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1" fontAlgn="auto" hangingPunct="1">
              <a:spcBef>
                <a:spcPts val="0"/>
              </a:spcBef>
              <a:spcAft>
                <a:spcPts val="0"/>
              </a:spcAft>
              <a:defRPr sz="1400">
                <a:solidFill>
                  <a:srgbClr val="000000"/>
                </a:solidFill>
                <a:latin typeface="Arial"/>
                <a:ea typeface="ＭＳ Ｐゴシック"/>
                <a:cs typeface="Arial"/>
              </a:defRPr>
            </a:lvl1pPr>
          </a:lstStyle>
          <a:p>
            <a:pPr>
              <a:defRPr/>
            </a:pPr>
            <a:endParaRPr lang="en-US"/>
          </a:p>
        </p:txBody>
      </p:sp>
      <p:sp>
        <p:nvSpPr>
          <p:cNvPr id="319493"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1" fontAlgn="auto" hangingPunct="1">
              <a:spcBef>
                <a:spcPts val="0"/>
              </a:spcBef>
              <a:spcAft>
                <a:spcPts val="0"/>
              </a:spcAft>
              <a:defRPr sz="1400">
                <a:solidFill>
                  <a:srgbClr val="000000"/>
                </a:solidFill>
                <a:latin typeface="Arial"/>
                <a:ea typeface="ＭＳ Ｐゴシック"/>
                <a:cs typeface="Arial"/>
              </a:defRPr>
            </a:lvl1pPr>
          </a:lstStyle>
          <a:p>
            <a:pPr>
              <a:defRPr/>
            </a:pPr>
            <a:endParaRPr lang="en-US"/>
          </a:p>
        </p:txBody>
      </p:sp>
      <p:sp>
        <p:nvSpPr>
          <p:cNvPr id="319494"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solidFill>
                  <a:srgbClr val="000000"/>
                </a:solidFill>
                <a:latin typeface="Arial" charset="0"/>
                <a:cs typeface="Arial"/>
              </a:defRPr>
            </a:lvl1pPr>
          </a:lstStyle>
          <a:p>
            <a:pPr>
              <a:defRPr/>
            </a:pPr>
            <a:fld id="{700AE637-B721-BE4B-B299-E6DF295308C3}"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91401" r:id="rId1"/>
    <p:sldLayoutId id="2147491402" r:id="rId2"/>
    <p:sldLayoutId id="2147491403" r:id="rId3"/>
    <p:sldLayoutId id="2147491404" r:id="rId4"/>
    <p:sldLayoutId id="2147491405" r:id="rId5"/>
    <p:sldLayoutId id="2147491406" r:id="rId6"/>
    <p:sldLayoutId id="2147491407" r:id="rId7"/>
    <p:sldLayoutId id="2147491408" r:id="rId8"/>
    <p:sldLayoutId id="2147491409" r:id="rId9"/>
    <p:sldLayoutId id="2147491410" r:id="rId10"/>
    <p:sldLayoutId id="2147491411" r:id="rId11"/>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Arial" charset="0"/>
          <a:cs typeface="+mn-cs"/>
        </a:defRPr>
      </a:lvl2pPr>
      <a:lvl3pPr marL="1143000" indent="-228600" algn="l" rtl="0" eaLnBrk="0" fontAlgn="base" hangingPunct="0">
        <a:spcBef>
          <a:spcPct val="20000"/>
        </a:spcBef>
        <a:spcAft>
          <a:spcPct val="0"/>
        </a:spcAft>
        <a:buChar char="•"/>
        <a:defRPr sz="2400">
          <a:solidFill>
            <a:schemeClr val="tx1"/>
          </a:solidFill>
          <a:latin typeface="+mn-lt"/>
          <a:ea typeface="Arial" charset="0"/>
          <a:cs typeface="+mn-cs"/>
        </a:defRPr>
      </a:lvl3pPr>
      <a:lvl4pPr marL="1600200" indent="-228600" algn="l" rtl="0" eaLnBrk="0" fontAlgn="base" hangingPunct="0">
        <a:spcBef>
          <a:spcPct val="20000"/>
        </a:spcBef>
        <a:spcAft>
          <a:spcPct val="0"/>
        </a:spcAft>
        <a:buChar char="–"/>
        <a:defRPr sz="2000">
          <a:solidFill>
            <a:schemeClr val="tx1"/>
          </a:solidFill>
          <a:latin typeface="+mn-lt"/>
          <a:ea typeface="Arial" charset="0"/>
          <a:cs typeface="+mn-cs"/>
        </a:defRPr>
      </a:lvl4pPr>
      <a:lvl5pPr marL="2057400" indent="-228600" algn="l" rtl="0" eaLnBrk="0" fontAlgn="base" hangingPunct="0">
        <a:spcBef>
          <a:spcPct val="20000"/>
        </a:spcBef>
        <a:spcAft>
          <a:spcPct val="0"/>
        </a:spcAft>
        <a:buChar char="»"/>
        <a:defRPr sz="2000">
          <a:solidFill>
            <a:schemeClr val="tx1"/>
          </a:solidFill>
          <a:latin typeface="+mn-lt"/>
          <a:ea typeface="Arial" charset="0"/>
          <a:cs typeface="+mn-cs"/>
        </a:defRPr>
      </a:lvl5pPr>
      <a:lvl6pPr marL="2514600" indent="-228600" algn="l" rtl="0" fontAlgn="base">
        <a:spcBef>
          <a:spcPct val="20000"/>
        </a:spcBef>
        <a:spcAft>
          <a:spcPct val="0"/>
        </a:spcAft>
        <a:buChar char="»"/>
        <a:defRPr sz="2000">
          <a:solidFill>
            <a:schemeClr val="tx1"/>
          </a:solidFill>
          <a:latin typeface="+mn-lt"/>
          <a:ea typeface="Arial" charset="0"/>
          <a:cs typeface="+mn-cs"/>
        </a:defRPr>
      </a:lvl6pPr>
      <a:lvl7pPr marL="2971800" indent="-228600" algn="l" rtl="0" fontAlgn="base">
        <a:spcBef>
          <a:spcPct val="20000"/>
        </a:spcBef>
        <a:spcAft>
          <a:spcPct val="0"/>
        </a:spcAft>
        <a:buChar char="»"/>
        <a:defRPr sz="2000">
          <a:solidFill>
            <a:schemeClr val="tx1"/>
          </a:solidFill>
          <a:latin typeface="+mn-lt"/>
          <a:ea typeface="Arial" charset="0"/>
          <a:cs typeface="+mn-cs"/>
        </a:defRPr>
      </a:lvl7pPr>
      <a:lvl8pPr marL="3429000" indent="-228600" algn="l" rtl="0" fontAlgn="base">
        <a:spcBef>
          <a:spcPct val="20000"/>
        </a:spcBef>
        <a:spcAft>
          <a:spcPct val="0"/>
        </a:spcAft>
        <a:buChar char="»"/>
        <a:defRPr sz="2000">
          <a:solidFill>
            <a:schemeClr val="tx1"/>
          </a:solidFill>
          <a:latin typeface="+mn-lt"/>
          <a:ea typeface="Arial" charset="0"/>
          <a:cs typeface="+mn-cs"/>
        </a:defRPr>
      </a:lvl8pPr>
      <a:lvl9pPr marL="3886200" indent="-228600" algn="l" rtl="0" fontAlgn="base">
        <a:spcBef>
          <a:spcPct val="20000"/>
        </a:spcBef>
        <a:spcAft>
          <a:spcPct val="0"/>
        </a:spcAft>
        <a:buChar char="»"/>
        <a:defRPr sz="2000">
          <a:solidFill>
            <a:schemeClr val="tx1"/>
          </a:solidFill>
          <a:latin typeface="+mn-lt"/>
          <a:ea typeface="Arial" charset="0"/>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40000"/>
                <a:invGamma/>
              </a:schemeClr>
            </a:gs>
            <a:gs pos="100000">
              <a:schemeClr val="bg1"/>
            </a:gs>
          </a:gsLst>
          <a:lin ang="5400000" scaled="1"/>
        </a:gradFill>
        <a:effectLst/>
      </p:bgPr>
    </p:bg>
    <p:spTree>
      <p:nvGrpSpPr>
        <p:cNvPr id="1" name=""/>
        <p:cNvGrpSpPr/>
        <p:nvPr/>
      </p:nvGrpSpPr>
      <p:grpSpPr>
        <a:xfrm>
          <a:off x="0" y="0"/>
          <a:ext cx="0" cy="0"/>
          <a:chOff x="0" y="0"/>
          <a:chExt cx="0" cy="0"/>
        </a:xfrm>
      </p:grpSpPr>
      <p:sp>
        <p:nvSpPr>
          <p:cNvPr id="1086466" name="Rectangle 2"/>
          <p:cNvSpPr>
            <a:spLocks noGrp="1" noChangeArrowheads="1"/>
          </p:cNvSpPr>
          <p:nvPr>
            <p:ph type="body" idx="1"/>
          </p:nvPr>
        </p:nvSpPr>
        <p:spPr bwMode="auto">
          <a:xfrm>
            <a:off x="1157288" y="1981200"/>
            <a:ext cx="7791450" cy="4114800"/>
          </a:xfrm>
          <a:prstGeom prst="rect">
            <a:avLst/>
          </a:prstGeom>
          <a:noFill/>
          <a:ln w="12700">
            <a:noFill/>
            <a:miter lim="800000"/>
            <a:headEnd/>
            <a:tailEnd/>
          </a:ln>
          <a:effectLst/>
        </p:spPr>
        <p:txBody>
          <a:bodyPr vert="horz" wrap="square" lIns="90487" tIns="44450" rIns="90487" bIns="4445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86467" name="Rectangle 3"/>
          <p:cNvSpPr>
            <a:spLocks noGrp="1" noChangeArrowheads="1"/>
          </p:cNvSpPr>
          <p:nvPr>
            <p:ph type="title"/>
          </p:nvPr>
        </p:nvSpPr>
        <p:spPr bwMode="auto">
          <a:xfrm>
            <a:off x="1181100" y="609600"/>
            <a:ext cx="7715250" cy="1143000"/>
          </a:xfrm>
          <a:prstGeom prst="rect">
            <a:avLst/>
          </a:prstGeom>
          <a:noFill/>
          <a:ln w="12700">
            <a:noFill/>
            <a:miter lim="800000"/>
            <a:headEnd/>
            <a:tailEnd/>
          </a:ln>
          <a:effectLst>
            <a:outerShdw blurRad="63500" dist="38099" dir="2700000" algn="ctr" rotWithShape="0">
              <a:srgbClr val="000000">
                <a:alpha val="74998"/>
              </a:srgbClr>
            </a:outerShdw>
          </a:effectLst>
        </p:spPr>
        <p:txBody>
          <a:bodyPr vert="horz" wrap="square" lIns="90487" tIns="44450" rIns="90487" bIns="44450" numCol="1" anchor="ctr" anchorCtr="0" compatLnSpc="1">
            <a:prstTxWarp prst="textNoShape">
              <a:avLst/>
            </a:prstTxWarp>
          </a:bodyPr>
          <a:lstStyle/>
          <a:p>
            <a:pPr lvl="0"/>
            <a:r>
              <a:rPr lang="en-US"/>
              <a:t>Click to edit Master title style</a:t>
            </a:r>
          </a:p>
        </p:txBody>
      </p:sp>
      <p:grpSp>
        <p:nvGrpSpPr>
          <p:cNvPr id="38916" name="Group 4"/>
          <p:cNvGrpSpPr>
            <a:grpSpLocks/>
          </p:cNvGrpSpPr>
          <p:nvPr/>
        </p:nvGrpSpPr>
        <p:grpSpPr bwMode="auto">
          <a:xfrm>
            <a:off x="0" y="0"/>
            <a:ext cx="1085850" cy="6845300"/>
            <a:chOff x="0" y="0"/>
            <a:chExt cx="684" cy="4312"/>
          </a:xfrm>
        </p:grpSpPr>
        <p:sp>
          <p:nvSpPr>
            <p:cNvPr id="38917" name="Rectangle 5"/>
            <p:cNvSpPr>
              <a:spLocks noChangeArrowheads="1"/>
            </p:cNvSpPr>
            <p:nvPr/>
          </p:nvSpPr>
          <p:spPr bwMode="auto">
            <a:xfrm>
              <a:off x="0" y="0"/>
              <a:ext cx="684" cy="4312"/>
            </a:xfrm>
            <a:prstGeom prst="rect">
              <a:avLst/>
            </a:prstGeom>
            <a:gradFill rotWithShape="0">
              <a:gsLst>
                <a:gs pos="0">
                  <a:srgbClr val="114FFB"/>
                </a:gs>
                <a:gs pos="50000">
                  <a:srgbClr val="031032"/>
                </a:gs>
                <a:gs pos="100000">
                  <a:srgbClr val="114FFB"/>
                </a:gs>
              </a:gsLst>
              <a:lin ang="5400000" scaled="1"/>
            </a:gra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a:p>
          </p:txBody>
        </p:sp>
        <p:grpSp>
          <p:nvGrpSpPr>
            <p:cNvPr id="38918" name="Group 6"/>
            <p:cNvGrpSpPr>
              <a:grpSpLocks/>
            </p:cNvGrpSpPr>
            <p:nvPr/>
          </p:nvGrpSpPr>
          <p:grpSpPr bwMode="auto">
            <a:xfrm>
              <a:off x="48" y="102"/>
              <a:ext cx="96" cy="4122"/>
              <a:chOff x="48" y="102"/>
              <a:chExt cx="96" cy="4122"/>
            </a:xfrm>
          </p:grpSpPr>
          <p:sp>
            <p:nvSpPr>
              <p:cNvPr id="38919" name="Rectangle 7"/>
              <p:cNvSpPr>
                <a:spLocks noChangeArrowheads="1"/>
              </p:cNvSpPr>
              <p:nvPr/>
            </p:nvSpPr>
            <p:spPr bwMode="auto">
              <a:xfrm>
                <a:off x="48" y="1104"/>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a:p>
            </p:txBody>
          </p:sp>
          <p:sp>
            <p:nvSpPr>
              <p:cNvPr id="38920" name="Rectangle 8"/>
              <p:cNvSpPr>
                <a:spLocks noChangeArrowheads="1"/>
              </p:cNvSpPr>
              <p:nvPr/>
            </p:nvSpPr>
            <p:spPr bwMode="auto">
              <a:xfrm>
                <a:off x="48" y="1248"/>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a:p>
            </p:txBody>
          </p:sp>
          <p:sp>
            <p:nvSpPr>
              <p:cNvPr id="38921" name="Rectangle 9"/>
              <p:cNvSpPr>
                <a:spLocks noChangeArrowheads="1"/>
              </p:cNvSpPr>
              <p:nvPr/>
            </p:nvSpPr>
            <p:spPr bwMode="auto">
              <a:xfrm>
                <a:off x="48" y="1392"/>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a:p>
            </p:txBody>
          </p:sp>
          <p:sp>
            <p:nvSpPr>
              <p:cNvPr id="38922" name="Rectangle 10"/>
              <p:cNvSpPr>
                <a:spLocks noChangeArrowheads="1"/>
              </p:cNvSpPr>
              <p:nvPr/>
            </p:nvSpPr>
            <p:spPr bwMode="auto">
              <a:xfrm>
                <a:off x="48" y="1536"/>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a:p>
            </p:txBody>
          </p:sp>
          <p:sp>
            <p:nvSpPr>
              <p:cNvPr id="38923" name="Rectangle 11"/>
              <p:cNvSpPr>
                <a:spLocks noChangeArrowheads="1"/>
              </p:cNvSpPr>
              <p:nvPr/>
            </p:nvSpPr>
            <p:spPr bwMode="auto">
              <a:xfrm>
                <a:off x="48" y="1680"/>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a:p>
            </p:txBody>
          </p:sp>
          <p:sp>
            <p:nvSpPr>
              <p:cNvPr id="38924" name="Rectangle 12"/>
              <p:cNvSpPr>
                <a:spLocks noChangeArrowheads="1"/>
              </p:cNvSpPr>
              <p:nvPr/>
            </p:nvSpPr>
            <p:spPr bwMode="auto">
              <a:xfrm>
                <a:off x="48" y="1824"/>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a:p>
            </p:txBody>
          </p:sp>
          <p:sp>
            <p:nvSpPr>
              <p:cNvPr id="38925" name="Rectangle 13"/>
              <p:cNvSpPr>
                <a:spLocks noChangeArrowheads="1"/>
              </p:cNvSpPr>
              <p:nvPr/>
            </p:nvSpPr>
            <p:spPr bwMode="auto">
              <a:xfrm>
                <a:off x="48" y="1968"/>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a:p>
            </p:txBody>
          </p:sp>
          <p:sp>
            <p:nvSpPr>
              <p:cNvPr id="38926" name="Rectangle 14"/>
              <p:cNvSpPr>
                <a:spLocks noChangeArrowheads="1"/>
              </p:cNvSpPr>
              <p:nvPr/>
            </p:nvSpPr>
            <p:spPr bwMode="auto">
              <a:xfrm>
                <a:off x="48" y="2112"/>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a:p>
            </p:txBody>
          </p:sp>
          <p:sp>
            <p:nvSpPr>
              <p:cNvPr id="38927" name="Rectangle 15"/>
              <p:cNvSpPr>
                <a:spLocks noChangeArrowheads="1"/>
              </p:cNvSpPr>
              <p:nvPr/>
            </p:nvSpPr>
            <p:spPr bwMode="auto">
              <a:xfrm>
                <a:off x="48" y="2256"/>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a:p>
            </p:txBody>
          </p:sp>
          <p:sp>
            <p:nvSpPr>
              <p:cNvPr id="38928" name="Rectangle 16"/>
              <p:cNvSpPr>
                <a:spLocks noChangeArrowheads="1"/>
              </p:cNvSpPr>
              <p:nvPr/>
            </p:nvSpPr>
            <p:spPr bwMode="auto">
              <a:xfrm>
                <a:off x="48" y="2400"/>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a:p>
            </p:txBody>
          </p:sp>
          <p:sp>
            <p:nvSpPr>
              <p:cNvPr id="38929" name="Rectangle 17"/>
              <p:cNvSpPr>
                <a:spLocks noChangeArrowheads="1"/>
              </p:cNvSpPr>
              <p:nvPr/>
            </p:nvSpPr>
            <p:spPr bwMode="auto">
              <a:xfrm>
                <a:off x="48" y="2544"/>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a:p>
            </p:txBody>
          </p:sp>
          <p:sp>
            <p:nvSpPr>
              <p:cNvPr id="38930" name="Rectangle 18"/>
              <p:cNvSpPr>
                <a:spLocks noChangeArrowheads="1"/>
              </p:cNvSpPr>
              <p:nvPr/>
            </p:nvSpPr>
            <p:spPr bwMode="auto">
              <a:xfrm>
                <a:off x="48" y="2688"/>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a:p>
            </p:txBody>
          </p:sp>
          <p:sp>
            <p:nvSpPr>
              <p:cNvPr id="38931" name="Rectangle 19"/>
              <p:cNvSpPr>
                <a:spLocks noChangeArrowheads="1"/>
              </p:cNvSpPr>
              <p:nvPr/>
            </p:nvSpPr>
            <p:spPr bwMode="auto">
              <a:xfrm>
                <a:off x="48" y="2832"/>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a:p>
            </p:txBody>
          </p:sp>
          <p:sp>
            <p:nvSpPr>
              <p:cNvPr id="38932" name="Rectangle 20"/>
              <p:cNvSpPr>
                <a:spLocks noChangeArrowheads="1"/>
              </p:cNvSpPr>
              <p:nvPr/>
            </p:nvSpPr>
            <p:spPr bwMode="auto">
              <a:xfrm>
                <a:off x="48" y="2976"/>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a:p>
            </p:txBody>
          </p:sp>
          <p:sp>
            <p:nvSpPr>
              <p:cNvPr id="38933" name="Rectangle 21"/>
              <p:cNvSpPr>
                <a:spLocks noChangeArrowheads="1"/>
              </p:cNvSpPr>
              <p:nvPr/>
            </p:nvSpPr>
            <p:spPr bwMode="auto">
              <a:xfrm>
                <a:off x="48" y="3120"/>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a:p>
            </p:txBody>
          </p:sp>
          <p:sp>
            <p:nvSpPr>
              <p:cNvPr id="38934" name="Rectangle 22"/>
              <p:cNvSpPr>
                <a:spLocks noChangeArrowheads="1"/>
              </p:cNvSpPr>
              <p:nvPr/>
            </p:nvSpPr>
            <p:spPr bwMode="auto">
              <a:xfrm>
                <a:off x="48" y="3264"/>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a:p>
            </p:txBody>
          </p:sp>
          <p:sp>
            <p:nvSpPr>
              <p:cNvPr id="38935" name="Rectangle 23"/>
              <p:cNvSpPr>
                <a:spLocks noChangeArrowheads="1"/>
              </p:cNvSpPr>
              <p:nvPr/>
            </p:nvSpPr>
            <p:spPr bwMode="auto">
              <a:xfrm>
                <a:off x="48" y="3408"/>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a:p>
            </p:txBody>
          </p:sp>
          <p:sp>
            <p:nvSpPr>
              <p:cNvPr id="38936" name="Rectangle 24"/>
              <p:cNvSpPr>
                <a:spLocks noChangeArrowheads="1"/>
              </p:cNvSpPr>
              <p:nvPr/>
            </p:nvSpPr>
            <p:spPr bwMode="auto">
              <a:xfrm>
                <a:off x="48" y="3552"/>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a:p>
            </p:txBody>
          </p:sp>
          <p:sp>
            <p:nvSpPr>
              <p:cNvPr id="38937" name="Rectangle 25"/>
              <p:cNvSpPr>
                <a:spLocks noChangeArrowheads="1"/>
              </p:cNvSpPr>
              <p:nvPr/>
            </p:nvSpPr>
            <p:spPr bwMode="auto">
              <a:xfrm>
                <a:off x="48" y="3696"/>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a:p>
            </p:txBody>
          </p:sp>
          <p:sp>
            <p:nvSpPr>
              <p:cNvPr id="38938" name="Rectangle 26"/>
              <p:cNvSpPr>
                <a:spLocks noChangeArrowheads="1"/>
              </p:cNvSpPr>
              <p:nvPr/>
            </p:nvSpPr>
            <p:spPr bwMode="auto">
              <a:xfrm>
                <a:off x="48" y="3840"/>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a:p>
            </p:txBody>
          </p:sp>
          <p:sp>
            <p:nvSpPr>
              <p:cNvPr id="38939" name="Rectangle 27"/>
              <p:cNvSpPr>
                <a:spLocks noChangeArrowheads="1"/>
              </p:cNvSpPr>
              <p:nvPr/>
            </p:nvSpPr>
            <p:spPr bwMode="auto">
              <a:xfrm>
                <a:off x="48" y="3984"/>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a:p>
            </p:txBody>
          </p:sp>
          <p:sp>
            <p:nvSpPr>
              <p:cNvPr id="38940" name="Rectangle 28"/>
              <p:cNvSpPr>
                <a:spLocks noChangeArrowheads="1"/>
              </p:cNvSpPr>
              <p:nvPr/>
            </p:nvSpPr>
            <p:spPr bwMode="auto">
              <a:xfrm>
                <a:off x="48" y="4128"/>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a:p>
            </p:txBody>
          </p:sp>
          <p:sp>
            <p:nvSpPr>
              <p:cNvPr id="38941" name="Rectangle 29"/>
              <p:cNvSpPr>
                <a:spLocks noChangeArrowheads="1"/>
              </p:cNvSpPr>
              <p:nvPr/>
            </p:nvSpPr>
            <p:spPr bwMode="auto">
              <a:xfrm>
                <a:off x="48" y="102"/>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a:p>
            </p:txBody>
          </p:sp>
          <p:sp>
            <p:nvSpPr>
              <p:cNvPr id="38942" name="Rectangle 30"/>
              <p:cNvSpPr>
                <a:spLocks noChangeArrowheads="1"/>
              </p:cNvSpPr>
              <p:nvPr/>
            </p:nvSpPr>
            <p:spPr bwMode="auto">
              <a:xfrm>
                <a:off x="48" y="246"/>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a:p>
            </p:txBody>
          </p:sp>
          <p:sp>
            <p:nvSpPr>
              <p:cNvPr id="38943" name="Rectangle 31"/>
              <p:cNvSpPr>
                <a:spLocks noChangeArrowheads="1"/>
              </p:cNvSpPr>
              <p:nvPr/>
            </p:nvSpPr>
            <p:spPr bwMode="auto">
              <a:xfrm>
                <a:off x="48" y="390"/>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a:p>
            </p:txBody>
          </p:sp>
          <p:sp>
            <p:nvSpPr>
              <p:cNvPr id="38944" name="Rectangle 32"/>
              <p:cNvSpPr>
                <a:spLocks noChangeArrowheads="1"/>
              </p:cNvSpPr>
              <p:nvPr/>
            </p:nvSpPr>
            <p:spPr bwMode="auto">
              <a:xfrm>
                <a:off x="48" y="534"/>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a:p>
            </p:txBody>
          </p:sp>
          <p:sp>
            <p:nvSpPr>
              <p:cNvPr id="38945" name="Rectangle 33"/>
              <p:cNvSpPr>
                <a:spLocks noChangeArrowheads="1"/>
              </p:cNvSpPr>
              <p:nvPr/>
            </p:nvSpPr>
            <p:spPr bwMode="auto">
              <a:xfrm>
                <a:off x="48" y="678"/>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a:p>
            </p:txBody>
          </p:sp>
          <p:sp>
            <p:nvSpPr>
              <p:cNvPr id="38946" name="Rectangle 34"/>
              <p:cNvSpPr>
                <a:spLocks noChangeArrowheads="1"/>
              </p:cNvSpPr>
              <p:nvPr/>
            </p:nvSpPr>
            <p:spPr bwMode="auto">
              <a:xfrm>
                <a:off x="48" y="822"/>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a:p>
            </p:txBody>
          </p:sp>
          <p:sp>
            <p:nvSpPr>
              <p:cNvPr id="38947" name="Rectangle 35"/>
              <p:cNvSpPr>
                <a:spLocks noChangeArrowheads="1"/>
              </p:cNvSpPr>
              <p:nvPr/>
            </p:nvSpPr>
            <p:spPr bwMode="auto">
              <a:xfrm>
                <a:off x="48" y="966"/>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a:p>
            </p:txBody>
          </p:sp>
        </p:grpSp>
      </p:grpSp>
    </p:spTree>
  </p:cSld>
  <p:clrMap bg1="dk2" tx1="lt1" bg2="dk1" tx2="lt2" accent1="accent1" accent2="accent2" accent3="accent3" accent4="accent4" accent5="accent5" accent6="accent6" hlink="hlink" folHlink="folHlink"/>
  <p:sldLayoutIdLst>
    <p:sldLayoutId id="2147490926" r:id="rId1"/>
    <p:sldLayoutId id="2147490927" r:id="rId2"/>
    <p:sldLayoutId id="2147490928" r:id="rId3"/>
    <p:sldLayoutId id="2147490929" r:id="rId4"/>
    <p:sldLayoutId id="2147490930" r:id="rId5"/>
    <p:sldLayoutId id="2147490931" r:id="rId6"/>
    <p:sldLayoutId id="2147490932" r:id="rId7"/>
    <p:sldLayoutId id="2147490933" r:id="rId8"/>
    <p:sldLayoutId id="2147490934" r:id="rId9"/>
    <p:sldLayoutId id="2147490935" r:id="rId10"/>
    <p:sldLayoutId id="2147490936" r:id="rId11"/>
  </p:sldLayoutIdLst>
  <p:txStyles>
    <p:titleStyle>
      <a:lvl1pPr algn="l" rtl="0" eaLnBrk="0" fontAlgn="base" hangingPunct="0">
        <a:spcBef>
          <a:spcPct val="0"/>
        </a:spcBef>
        <a:spcAft>
          <a:spcPct val="0"/>
        </a:spcAft>
        <a:defRPr sz="4400">
          <a:solidFill>
            <a:schemeClr val="tx2"/>
          </a:solidFill>
          <a:latin typeface="+mj-lt"/>
          <a:ea typeface="ＭＳ Ｐゴシック" pitchFamily="-105" charset="-128"/>
          <a:cs typeface="ＭＳ Ｐゴシック" pitchFamily="-105" charset="-128"/>
        </a:defRPr>
      </a:lvl1pPr>
      <a:lvl2pPr algn="l" rtl="0" eaLnBrk="0" fontAlgn="base" hangingPunct="0">
        <a:spcBef>
          <a:spcPct val="0"/>
        </a:spcBef>
        <a:spcAft>
          <a:spcPct val="0"/>
        </a:spcAft>
        <a:defRPr sz="4400">
          <a:solidFill>
            <a:schemeClr val="tx2"/>
          </a:solidFill>
          <a:latin typeface="Times" pitchFamily="-105" charset="0"/>
          <a:ea typeface="ＭＳ Ｐゴシック" pitchFamily="-105" charset="-128"/>
          <a:cs typeface="ＭＳ Ｐゴシック" pitchFamily="-105" charset="-128"/>
        </a:defRPr>
      </a:lvl2pPr>
      <a:lvl3pPr algn="l" rtl="0" eaLnBrk="0" fontAlgn="base" hangingPunct="0">
        <a:spcBef>
          <a:spcPct val="0"/>
        </a:spcBef>
        <a:spcAft>
          <a:spcPct val="0"/>
        </a:spcAft>
        <a:defRPr sz="4400">
          <a:solidFill>
            <a:schemeClr val="tx2"/>
          </a:solidFill>
          <a:latin typeface="Times" pitchFamily="-105" charset="0"/>
          <a:ea typeface="ＭＳ Ｐゴシック" pitchFamily="-105" charset="-128"/>
          <a:cs typeface="ＭＳ Ｐゴシック" pitchFamily="-105" charset="-128"/>
        </a:defRPr>
      </a:lvl3pPr>
      <a:lvl4pPr algn="l" rtl="0" eaLnBrk="0" fontAlgn="base" hangingPunct="0">
        <a:spcBef>
          <a:spcPct val="0"/>
        </a:spcBef>
        <a:spcAft>
          <a:spcPct val="0"/>
        </a:spcAft>
        <a:defRPr sz="4400">
          <a:solidFill>
            <a:schemeClr val="tx2"/>
          </a:solidFill>
          <a:latin typeface="Times" pitchFamily="-105" charset="0"/>
          <a:ea typeface="ＭＳ Ｐゴシック" pitchFamily="-105" charset="-128"/>
          <a:cs typeface="ＭＳ Ｐゴシック" pitchFamily="-105" charset="-128"/>
        </a:defRPr>
      </a:lvl4pPr>
      <a:lvl5pPr algn="l" rtl="0" eaLnBrk="0" fontAlgn="base" hangingPunct="0">
        <a:spcBef>
          <a:spcPct val="0"/>
        </a:spcBef>
        <a:spcAft>
          <a:spcPct val="0"/>
        </a:spcAft>
        <a:defRPr sz="4400">
          <a:solidFill>
            <a:schemeClr val="tx2"/>
          </a:solidFill>
          <a:latin typeface="Times" pitchFamily="-105" charset="0"/>
          <a:ea typeface="ＭＳ Ｐゴシック" pitchFamily="-105" charset="-128"/>
          <a:cs typeface="ＭＳ Ｐゴシック" pitchFamily="-105" charset="-128"/>
        </a:defRPr>
      </a:lvl5pPr>
      <a:lvl6pPr marL="457200" algn="l" rtl="0" eaLnBrk="0" fontAlgn="base" hangingPunct="0">
        <a:spcBef>
          <a:spcPct val="0"/>
        </a:spcBef>
        <a:spcAft>
          <a:spcPct val="0"/>
        </a:spcAft>
        <a:defRPr sz="4400">
          <a:solidFill>
            <a:schemeClr val="tx2"/>
          </a:solidFill>
          <a:latin typeface="Times" pitchFamily="-105" charset="0"/>
        </a:defRPr>
      </a:lvl6pPr>
      <a:lvl7pPr marL="914400" algn="l" rtl="0" eaLnBrk="0" fontAlgn="base" hangingPunct="0">
        <a:spcBef>
          <a:spcPct val="0"/>
        </a:spcBef>
        <a:spcAft>
          <a:spcPct val="0"/>
        </a:spcAft>
        <a:defRPr sz="4400">
          <a:solidFill>
            <a:schemeClr val="tx2"/>
          </a:solidFill>
          <a:latin typeface="Times" pitchFamily="-105" charset="0"/>
        </a:defRPr>
      </a:lvl7pPr>
      <a:lvl8pPr marL="1371600" algn="l" rtl="0" eaLnBrk="0" fontAlgn="base" hangingPunct="0">
        <a:spcBef>
          <a:spcPct val="0"/>
        </a:spcBef>
        <a:spcAft>
          <a:spcPct val="0"/>
        </a:spcAft>
        <a:defRPr sz="4400">
          <a:solidFill>
            <a:schemeClr val="tx2"/>
          </a:solidFill>
          <a:latin typeface="Times" pitchFamily="-105" charset="0"/>
        </a:defRPr>
      </a:lvl8pPr>
      <a:lvl9pPr marL="1828800" algn="l" rtl="0" eaLnBrk="0" fontAlgn="base" hangingPunct="0">
        <a:spcBef>
          <a:spcPct val="0"/>
        </a:spcBef>
        <a:spcAft>
          <a:spcPct val="0"/>
        </a:spcAft>
        <a:defRPr sz="4400">
          <a:solidFill>
            <a:schemeClr val="tx2"/>
          </a:solidFill>
          <a:latin typeface="Times" pitchFamily="-105" charset="0"/>
        </a:defRPr>
      </a:lvl9pPr>
    </p:titleStyle>
    <p:bodyStyle>
      <a:lvl1pPr marL="342900" indent="-342900" algn="l" rtl="0" eaLnBrk="0" fontAlgn="base" hangingPunct="0">
        <a:spcBef>
          <a:spcPct val="20000"/>
        </a:spcBef>
        <a:spcAft>
          <a:spcPct val="0"/>
        </a:spcAft>
        <a:buClr>
          <a:schemeClr val="tx2"/>
        </a:buClr>
        <a:buSzPct val="75000"/>
        <a:buFont typeface="Monotype Sorts" charset="0"/>
        <a:buChar char=""/>
        <a:defRPr sz="3200">
          <a:solidFill>
            <a:schemeClr val="tx1"/>
          </a:solidFill>
          <a:effectLst>
            <a:outerShdw blurRad="38100" dist="38100" dir="2700000" algn="tl">
              <a:srgbClr val="000000"/>
            </a:outerShdw>
          </a:effectLst>
          <a:latin typeface="+mn-lt"/>
          <a:ea typeface="ＭＳ Ｐゴシック" pitchFamily="-105" charset="-128"/>
          <a:cs typeface="ＭＳ Ｐゴシック" pitchFamily="-105" charset="-128"/>
        </a:defRPr>
      </a:lvl1pPr>
      <a:lvl2pPr marL="742950" indent="-285750" algn="l" rtl="0" eaLnBrk="0" fontAlgn="base" hangingPunct="0">
        <a:spcBef>
          <a:spcPct val="20000"/>
        </a:spcBef>
        <a:spcAft>
          <a:spcPct val="0"/>
        </a:spcAft>
        <a:buClr>
          <a:schemeClr val="folHlink"/>
        </a:buClr>
        <a:buSzPct val="75000"/>
        <a:buFont typeface="Monotype Sorts" charset="0"/>
        <a:buChar char=""/>
        <a:defRPr sz="2800">
          <a:solidFill>
            <a:schemeClr val="tx1"/>
          </a:solidFill>
          <a:effectLst>
            <a:outerShdw blurRad="38100" dist="38100" dir="2700000" algn="tl">
              <a:srgbClr val="000000"/>
            </a:outerShdw>
          </a:effectLst>
          <a:latin typeface="+mn-lt"/>
          <a:ea typeface="ＭＳ Ｐゴシック" pitchFamily="-105" charset="-128"/>
        </a:defRPr>
      </a:lvl2pPr>
      <a:lvl3pPr marL="1143000" indent="-228600" algn="l" rtl="0" eaLnBrk="0" fontAlgn="base" hangingPunct="0">
        <a:spcBef>
          <a:spcPct val="20000"/>
        </a:spcBef>
        <a:spcAft>
          <a:spcPct val="0"/>
        </a:spcAft>
        <a:buClr>
          <a:schemeClr val="tx2"/>
        </a:buClr>
        <a:buSzPct val="65000"/>
        <a:buFont typeface="Monotype Sorts" charset="0"/>
        <a:buChar char=""/>
        <a:defRPr sz="2400">
          <a:solidFill>
            <a:schemeClr val="tx1"/>
          </a:solidFill>
          <a:effectLst>
            <a:outerShdw blurRad="38100" dist="38100" dir="2700000" algn="tl">
              <a:srgbClr val="000000"/>
            </a:outerShdw>
          </a:effectLst>
          <a:latin typeface="+mn-lt"/>
          <a:ea typeface="ＭＳ Ｐゴシック" pitchFamily="-105" charset="-128"/>
        </a:defRPr>
      </a:lvl3pPr>
      <a:lvl4pPr marL="1600200" indent="-228600"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mn-lt"/>
          <a:ea typeface="ＭＳ Ｐゴシック" pitchFamily="-105" charset="-128"/>
        </a:defRPr>
      </a:lvl4pPr>
      <a:lvl5pPr marL="2057400" indent="-228600"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mn-lt"/>
          <a:ea typeface="ＭＳ Ｐゴシック" pitchFamily="-105" charset="-128"/>
        </a:defRPr>
      </a:lvl5pPr>
      <a:lvl6pPr marL="2514600" indent="-228600"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mn-lt"/>
          <a:ea typeface="ＭＳ Ｐゴシック" pitchFamily="-105" charset="-128"/>
        </a:defRPr>
      </a:lvl6pPr>
      <a:lvl7pPr marL="2971800" indent="-228600"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mn-lt"/>
          <a:ea typeface="ＭＳ Ｐゴシック" pitchFamily="-105" charset="-128"/>
        </a:defRPr>
      </a:lvl7pPr>
      <a:lvl8pPr marL="3429000" indent="-228600"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mn-lt"/>
          <a:ea typeface="ＭＳ Ｐゴシック" pitchFamily="-105" charset="-128"/>
        </a:defRPr>
      </a:lvl8pPr>
      <a:lvl9pPr marL="3886200" indent="-228600"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mn-lt"/>
          <a:ea typeface="ＭＳ Ｐゴシック" pitchFamily="-105"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683458" name="Rectangle 2"/>
          <p:cNvSpPr>
            <a:spLocks noGrp="1" noChangeArrowheads="1"/>
          </p:cNvSpPr>
          <p:nvPr>
            <p:ph type="title"/>
          </p:nvPr>
        </p:nvSpPr>
        <p:spPr bwMode="auto">
          <a:xfrm>
            <a:off x="685800" y="606425"/>
            <a:ext cx="7772400" cy="11430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44863" tIns="22431" rIns="44863" bIns="22431" numCol="1" anchor="ctr" anchorCtr="0" compatLnSpc="1">
            <a:prstTxWarp prst="textNoShape">
              <a:avLst/>
            </a:prstTxWarp>
          </a:bodyPr>
          <a:lstStyle/>
          <a:p>
            <a:pPr lvl="0"/>
            <a:r>
              <a:rPr lang="en-US"/>
              <a:t>Click to edit Master title style</a:t>
            </a:r>
          </a:p>
        </p:txBody>
      </p:sp>
      <p:sp>
        <p:nvSpPr>
          <p:cNvPr id="1683459" name="Rectangle 3"/>
          <p:cNvSpPr>
            <a:spLocks noGrp="1" noChangeArrowheads="1"/>
          </p:cNvSpPr>
          <p:nvPr>
            <p:ph type="body" idx="1"/>
          </p:nvPr>
        </p:nvSpPr>
        <p:spPr bwMode="auto">
          <a:xfrm>
            <a:off x="685800" y="1978025"/>
            <a:ext cx="7772400" cy="411956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44863" tIns="22431" rIns="44863" bIns="22431"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683460" name="Rectangle 4"/>
          <p:cNvSpPr>
            <a:spLocks noGrp="1" noChangeArrowheads="1"/>
          </p:cNvSpPr>
          <p:nvPr>
            <p:ph type="dt" sz="half" idx="2"/>
          </p:nvPr>
        </p:nvSpPr>
        <p:spPr bwMode="auto">
          <a:xfrm>
            <a:off x="685800" y="6251575"/>
            <a:ext cx="1905000" cy="45243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44863" tIns="22431" rIns="44863" bIns="22431" numCol="1" anchor="t" anchorCtr="0" compatLnSpc="1">
            <a:prstTxWarp prst="textNoShape">
              <a:avLst/>
            </a:prstTxWarp>
          </a:bodyPr>
          <a:lstStyle>
            <a:lvl1pPr algn="l" defTabSz="449263" eaLnBrk="0" hangingPunct="0">
              <a:defRPr sz="800">
                <a:solidFill>
                  <a:srgbClr val="000000"/>
                </a:solidFill>
                <a:latin typeface="Times New Roman"/>
                <a:cs typeface="Arial"/>
              </a:defRPr>
            </a:lvl1pPr>
          </a:lstStyle>
          <a:p>
            <a:pPr>
              <a:defRPr/>
            </a:pPr>
            <a:endParaRPr lang="en-US"/>
          </a:p>
        </p:txBody>
      </p:sp>
      <p:sp>
        <p:nvSpPr>
          <p:cNvPr id="1683461" name="Rectangle 5"/>
          <p:cNvSpPr>
            <a:spLocks noGrp="1" noChangeArrowheads="1"/>
          </p:cNvSpPr>
          <p:nvPr>
            <p:ph type="ftr" sz="quarter" idx="3"/>
          </p:nvPr>
        </p:nvSpPr>
        <p:spPr bwMode="auto">
          <a:xfrm>
            <a:off x="3124200" y="6251575"/>
            <a:ext cx="2895600" cy="45243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44863" tIns="22431" rIns="44863" bIns="22431" numCol="1" anchor="t" anchorCtr="0" compatLnSpc="1">
            <a:prstTxWarp prst="textNoShape">
              <a:avLst/>
            </a:prstTxWarp>
          </a:bodyPr>
          <a:lstStyle>
            <a:lvl1pPr algn="ctr" defTabSz="449263" eaLnBrk="0" hangingPunct="0">
              <a:defRPr sz="800">
                <a:solidFill>
                  <a:srgbClr val="000000"/>
                </a:solidFill>
                <a:latin typeface="Times New Roman"/>
                <a:cs typeface="Arial"/>
              </a:defRPr>
            </a:lvl1pPr>
          </a:lstStyle>
          <a:p>
            <a:pPr>
              <a:defRPr/>
            </a:pPr>
            <a:endParaRPr lang="en-US"/>
          </a:p>
        </p:txBody>
      </p:sp>
      <p:sp>
        <p:nvSpPr>
          <p:cNvPr id="1683462" name="Rectangle 6"/>
          <p:cNvSpPr>
            <a:spLocks noGrp="1" noChangeArrowheads="1"/>
          </p:cNvSpPr>
          <p:nvPr>
            <p:ph type="sldNum" sz="quarter" idx="4"/>
          </p:nvPr>
        </p:nvSpPr>
        <p:spPr bwMode="auto">
          <a:xfrm>
            <a:off x="6553200" y="6251575"/>
            <a:ext cx="1905000" cy="45243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44863" tIns="22431" rIns="44863" bIns="22431" numCol="1" anchor="t" anchorCtr="0" compatLnSpc="1">
            <a:prstTxWarp prst="textNoShape">
              <a:avLst/>
            </a:prstTxWarp>
          </a:bodyPr>
          <a:lstStyle>
            <a:lvl1pPr algn="r" defTabSz="449263" eaLnBrk="0" hangingPunct="0">
              <a:defRPr sz="800">
                <a:solidFill>
                  <a:srgbClr val="000000"/>
                </a:solidFill>
                <a:latin typeface="Times New Roman"/>
                <a:cs typeface="Arial"/>
              </a:defRPr>
            </a:lvl1pPr>
          </a:lstStyle>
          <a:p>
            <a:pPr>
              <a:defRPr/>
            </a:pPr>
            <a:fld id="{E587A27A-11EE-784E-A021-C7A51808228D}"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91412" r:id="rId1"/>
    <p:sldLayoutId id="2147491413" r:id="rId2"/>
    <p:sldLayoutId id="2147491414" r:id="rId3"/>
    <p:sldLayoutId id="2147491415" r:id="rId4"/>
    <p:sldLayoutId id="2147491416" r:id="rId5"/>
    <p:sldLayoutId id="2147491417" r:id="rId6"/>
    <p:sldLayoutId id="2147491418" r:id="rId7"/>
    <p:sldLayoutId id="2147491419" r:id="rId8"/>
    <p:sldLayoutId id="2147491420" r:id="rId9"/>
    <p:sldLayoutId id="2147491421" r:id="rId10"/>
    <p:sldLayoutId id="2147491422" r:id="rId11"/>
  </p:sldLayoutIdLst>
  <p:txStyles>
    <p:titleStyle>
      <a:lvl1pPr algn="ctr" defTabSz="449263" rtl="0" eaLnBrk="0" fontAlgn="base" hangingPunct="0">
        <a:spcBef>
          <a:spcPct val="0"/>
        </a:spcBef>
        <a:spcAft>
          <a:spcPct val="0"/>
        </a:spcAft>
        <a:defRPr sz="2300">
          <a:solidFill>
            <a:schemeClr val="tx2"/>
          </a:solidFill>
          <a:latin typeface="+mj-lt"/>
          <a:ea typeface="+mj-ea"/>
          <a:cs typeface="+mj-cs"/>
        </a:defRPr>
      </a:lvl1pPr>
      <a:lvl2pPr algn="ctr" defTabSz="449263" rtl="0" eaLnBrk="0" fontAlgn="base" hangingPunct="0">
        <a:spcBef>
          <a:spcPct val="0"/>
        </a:spcBef>
        <a:spcAft>
          <a:spcPct val="0"/>
        </a:spcAft>
        <a:defRPr sz="2300">
          <a:solidFill>
            <a:schemeClr val="tx2"/>
          </a:solidFill>
          <a:latin typeface="Times New Roman" charset="0"/>
          <a:ea typeface="ＭＳ Ｐゴシック" charset="0"/>
          <a:cs typeface="Arial" charset="0"/>
        </a:defRPr>
      </a:lvl2pPr>
      <a:lvl3pPr algn="ctr" defTabSz="449263" rtl="0" eaLnBrk="0" fontAlgn="base" hangingPunct="0">
        <a:spcBef>
          <a:spcPct val="0"/>
        </a:spcBef>
        <a:spcAft>
          <a:spcPct val="0"/>
        </a:spcAft>
        <a:defRPr sz="2300">
          <a:solidFill>
            <a:schemeClr val="tx2"/>
          </a:solidFill>
          <a:latin typeface="Times New Roman" charset="0"/>
          <a:ea typeface="ＭＳ Ｐゴシック" charset="0"/>
          <a:cs typeface="Arial" charset="0"/>
        </a:defRPr>
      </a:lvl3pPr>
      <a:lvl4pPr algn="ctr" defTabSz="449263" rtl="0" eaLnBrk="0" fontAlgn="base" hangingPunct="0">
        <a:spcBef>
          <a:spcPct val="0"/>
        </a:spcBef>
        <a:spcAft>
          <a:spcPct val="0"/>
        </a:spcAft>
        <a:defRPr sz="2300">
          <a:solidFill>
            <a:schemeClr val="tx2"/>
          </a:solidFill>
          <a:latin typeface="Times New Roman" charset="0"/>
          <a:ea typeface="ＭＳ Ｐゴシック" charset="0"/>
          <a:cs typeface="Arial" charset="0"/>
        </a:defRPr>
      </a:lvl4pPr>
      <a:lvl5pPr algn="ctr" defTabSz="449263" rtl="0" eaLnBrk="0" fontAlgn="base" hangingPunct="0">
        <a:spcBef>
          <a:spcPct val="0"/>
        </a:spcBef>
        <a:spcAft>
          <a:spcPct val="0"/>
        </a:spcAft>
        <a:defRPr sz="2300">
          <a:solidFill>
            <a:schemeClr val="tx2"/>
          </a:solidFill>
          <a:latin typeface="Times New Roman" charset="0"/>
          <a:ea typeface="ＭＳ Ｐゴシック" charset="0"/>
          <a:cs typeface="Arial" charset="0"/>
        </a:defRPr>
      </a:lvl5pPr>
      <a:lvl6pPr marL="457200" algn="ctr" defTabSz="449263" rtl="0" fontAlgn="base">
        <a:spcBef>
          <a:spcPct val="0"/>
        </a:spcBef>
        <a:spcAft>
          <a:spcPct val="0"/>
        </a:spcAft>
        <a:defRPr sz="2300">
          <a:solidFill>
            <a:schemeClr val="tx2"/>
          </a:solidFill>
          <a:latin typeface="Times New Roman" charset="0"/>
          <a:ea typeface="ＭＳ Ｐゴシック" charset="0"/>
          <a:cs typeface="Arial" charset="0"/>
        </a:defRPr>
      </a:lvl6pPr>
      <a:lvl7pPr marL="914400" algn="ctr" defTabSz="449263" rtl="0" fontAlgn="base">
        <a:spcBef>
          <a:spcPct val="0"/>
        </a:spcBef>
        <a:spcAft>
          <a:spcPct val="0"/>
        </a:spcAft>
        <a:defRPr sz="2300">
          <a:solidFill>
            <a:schemeClr val="tx2"/>
          </a:solidFill>
          <a:latin typeface="Times New Roman" charset="0"/>
          <a:ea typeface="ＭＳ Ｐゴシック" charset="0"/>
          <a:cs typeface="Arial" charset="0"/>
        </a:defRPr>
      </a:lvl7pPr>
      <a:lvl8pPr marL="1371600" algn="ctr" defTabSz="449263" rtl="0" fontAlgn="base">
        <a:spcBef>
          <a:spcPct val="0"/>
        </a:spcBef>
        <a:spcAft>
          <a:spcPct val="0"/>
        </a:spcAft>
        <a:defRPr sz="2300">
          <a:solidFill>
            <a:schemeClr val="tx2"/>
          </a:solidFill>
          <a:latin typeface="Times New Roman" charset="0"/>
          <a:ea typeface="ＭＳ Ｐゴシック" charset="0"/>
          <a:cs typeface="Arial" charset="0"/>
        </a:defRPr>
      </a:lvl8pPr>
      <a:lvl9pPr marL="1828800" algn="ctr" defTabSz="449263" rtl="0" fontAlgn="base">
        <a:spcBef>
          <a:spcPct val="0"/>
        </a:spcBef>
        <a:spcAft>
          <a:spcPct val="0"/>
        </a:spcAft>
        <a:defRPr sz="2300">
          <a:solidFill>
            <a:schemeClr val="tx2"/>
          </a:solidFill>
          <a:latin typeface="Times New Roman" charset="0"/>
          <a:ea typeface="ＭＳ Ｐゴシック" charset="0"/>
          <a:cs typeface="Arial" charset="0"/>
        </a:defRPr>
      </a:lvl9pPr>
    </p:titleStyle>
    <p:bodyStyle>
      <a:lvl1pPr marL="169863" indent="-169863" algn="l" defTabSz="449263" rtl="0" eaLnBrk="0" fontAlgn="base" hangingPunct="0">
        <a:spcBef>
          <a:spcPct val="20000"/>
        </a:spcBef>
        <a:spcAft>
          <a:spcPct val="0"/>
        </a:spcAft>
        <a:buChar char="•"/>
        <a:defRPr sz="1500">
          <a:solidFill>
            <a:schemeClr val="tx1"/>
          </a:solidFill>
          <a:latin typeface="+mn-lt"/>
          <a:ea typeface="+mn-ea"/>
          <a:cs typeface="+mn-cs"/>
        </a:defRPr>
      </a:lvl1pPr>
      <a:lvl2pPr marL="363538" indent="-139700" algn="l" defTabSz="449263" rtl="0" eaLnBrk="0" fontAlgn="base" hangingPunct="0">
        <a:spcBef>
          <a:spcPct val="20000"/>
        </a:spcBef>
        <a:spcAft>
          <a:spcPct val="0"/>
        </a:spcAft>
        <a:buChar char="–"/>
        <a:defRPr sz="1500">
          <a:solidFill>
            <a:schemeClr val="tx1"/>
          </a:solidFill>
          <a:latin typeface="+mn-lt"/>
          <a:ea typeface="Arial" charset="0"/>
          <a:cs typeface="+mn-cs"/>
        </a:defRPr>
      </a:lvl2pPr>
      <a:lvl3pPr marL="563563" indent="-114300" algn="l" defTabSz="449263" rtl="0" eaLnBrk="0" fontAlgn="base" hangingPunct="0">
        <a:spcBef>
          <a:spcPct val="20000"/>
        </a:spcBef>
        <a:spcAft>
          <a:spcPct val="0"/>
        </a:spcAft>
        <a:buChar char="•"/>
        <a:defRPr sz="1100">
          <a:solidFill>
            <a:schemeClr val="tx1"/>
          </a:solidFill>
          <a:latin typeface="+mn-lt"/>
          <a:ea typeface="Arial" charset="0"/>
          <a:cs typeface="+mn-cs"/>
        </a:defRPr>
      </a:lvl3pPr>
      <a:lvl4pPr marL="787400" indent="-114300" algn="l" defTabSz="449263" rtl="0" eaLnBrk="0" fontAlgn="base" hangingPunct="0">
        <a:spcBef>
          <a:spcPct val="20000"/>
        </a:spcBef>
        <a:spcAft>
          <a:spcPct val="0"/>
        </a:spcAft>
        <a:buChar char="–"/>
        <a:defRPr sz="1100">
          <a:solidFill>
            <a:schemeClr val="tx1"/>
          </a:solidFill>
          <a:latin typeface="+mn-lt"/>
          <a:ea typeface="Arial" charset="0"/>
          <a:cs typeface="+mn-cs"/>
        </a:defRPr>
      </a:lvl4pPr>
      <a:lvl5pPr marL="1012825" indent="-115888" algn="l" defTabSz="449263" rtl="0" eaLnBrk="0" fontAlgn="base" hangingPunct="0">
        <a:spcBef>
          <a:spcPct val="20000"/>
        </a:spcBef>
        <a:spcAft>
          <a:spcPct val="0"/>
        </a:spcAft>
        <a:buChar char="»"/>
        <a:defRPr sz="1100">
          <a:solidFill>
            <a:schemeClr val="tx1"/>
          </a:solidFill>
          <a:latin typeface="+mn-lt"/>
          <a:ea typeface="Arial" charset="0"/>
          <a:cs typeface="+mn-cs"/>
        </a:defRPr>
      </a:lvl5pPr>
      <a:lvl6pPr marL="1470025" indent="-115888" algn="l" defTabSz="449263" rtl="0" fontAlgn="base">
        <a:spcBef>
          <a:spcPct val="20000"/>
        </a:spcBef>
        <a:spcAft>
          <a:spcPct val="0"/>
        </a:spcAft>
        <a:buChar char="»"/>
        <a:defRPr sz="1100">
          <a:solidFill>
            <a:schemeClr val="tx1"/>
          </a:solidFill>
          <a:latin typeface="+mn-lt"/>
          <a:ea typeface="Arial" charset="0"/>
          <a:cs typeface="+mn-cs"/>
        </a:defRPr>
      </a:lvl6pPr>
      <a:lvl7pPr marL="1927225" indent="-115888" algn="l" defTabSz="449263" rtl="0" fontAlgn="base">
        <a:spcBef>
          <a:spcPct val="20000"/>
        </a:spcBef>
        <a:spcAft>
          <a:spcPct val="0"/>
        </a:spcAft>
        <a:buChar char="»"/>
        <a:defRPr sz="1100">
          <a:solidFill>
            <a:schemeClr val="tx1"/>
          </a:solidFill>
          <a:latin typeface="+mn-lt"/>
          <a:ea typeface="Arial" charset="0"/>
          <a:cs typeface="+mn-cs"/>
        </a:defRPr>
      </a:lvl7pPr>
      <a:lvl8pPr marL="2384425" indent="-115888" algn="l" defTabSz="449263" rtl="0" fontAlgn="base">
        <a:spcBef>
          <a:spcPct val="20000"/>
        </a:spcBef>
        <a:spcAft>
          <a:spcPct val="0"/>
        </a:spcAft>
        <a:buChar char="»"/>
        <a:defRPr sz="1100">
          <a:solidFill>
            <a:schemeClr val="tx1"/>
          </a:solidFill>
          <a:latin typeface="+mn-lt"/>
          <a:ea typeface="Arial" charset="0"/>
          <a:cs typeface="+mn-cs"/>
        </a:defRPr>
      </a:lvl8pPr>
      <a:lvl9pPr marL="2841625" indent="-115888" algn="l" defTabSz="449263" rtl="0" fontAlgn="base">
        <a:spcBef>
          <a:spcPct val="20000"/>
        </a:spcBef>
        <a:spcAft>
          <a:spcPct val="0"/>
        </a:spcAft>
        <a:buChar char="»"/>
        <a:defRPr sz="1100">
          <a:solidFill>
            <a:schemeClr val="tx1"/>
          </a:solidFill>
          <a:latin typeface="+mn-lt"/>
          <a:ea typeface="Arial" charset="0"/>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1.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919746" name="Rectangle 2"/>
          <p:cNvSpPr>
            <a:spLocks noGrp="1" noChangeArrowheads="1"/>
          </p:cNvSpPr>
          <p:nvPr>
            <p:ph type="title"/>
          </p:nvPr>
        </p:nvSpPr>
        <p:spPr bwMode="auto">
          <a:xfrm>
            <a:off x="457200" y="274638"/>
            <a:ext cx="8229600" cy="11430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5919747" name="Rectangle 3"/>
          <p:cNvSpPr>
            <a:spLocks noGrp="1" noChangeArrowheads="1"/>
          </p:cNvSpPr>
          <p:nvPr>
            <p:ph type="body" idx="1"/>
          </p:nvPr>
        </p:nvSpPr>
        <p:spPr bwMode="auto">
          <a:xfrm>
            <a:off x="457200" y="1600200"/>
            <a:ext cx="8229600" cy="452596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484804" name="Rectangle 4"/>
          <p:cNvSpPr>
            <a:spLocks noGrp="1" noChangeArrowheads="1"/>
          </p:cNvSpPr>
          <p:nvPr>
            <p:ph type="dt" sz="half" idx="2"/>
          </p:nvPr>
        </p:nvSpPr>
        <p:spPr bwMode="auto">
          <a:xfrm>
            <a:off x="457200" y="6245225"/>
            <a:ext cx="2133600" cy="4762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lgn="l" eaLnBrk="1" hangingPunct="1">
              <a:defRPr sz="1400">
                <a:solidFill>
                  <a:srgbClr val="000000"/>
                </a:solidFill>
                <a:latin typeface="Arial" charset="0"/>
                <a:ea typeface="ＭＳ Ｐゴシック"/>
                <a:cs typeface="Arial"/>
              </a:defRPr>
            </a:lvl1pPr>
          </a:lstStyle>
          <a:p>
            <a:pPr>
              <a:defRPr/>
            </a:pPr>
            <a:endParaRPr lang="en-US"/>
          </a:p>
        </p:txBody>
      </p:sp>
      <p:sp>
        <p:nvSpPr>
          <p:cNvPr id="1484805" name="Rectangle 5"/>
          <p:cNvSpPr>
            <a:spLocks noGrp="1" noChangeArrowheads="1"/>
          </p:cNvSpPr>
          <p:nvPr>
            <p:ph type="ftr" sz="quarter" idx="3"/>
          </p:nvPr>
        </p:nvSpPr>
        <p:spPr bwMode="auto">
          <a:xfrm>
            <a:off x="3124200" y="6245225"/>
            <a:ext cx="2895600" cy="4762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lgn="ctr" eaLnBrk="1" hangingPunct="1">
              <a:defRPr sz="1400">
                <a:solidFill>
                  <a:srgbClr val="000000"/>
                </a:solidFill>
                <a:latin typeface="Arial" charset="0"/>
                <a:ea typeface="ＭＳ Ｐゴシック"/>
                <a:cs typeface="Arial"/>
              </a:defRPr>
            </a:lvl1pPr>
          </a:lstStyle>
          <a:p>
            <a:pPr>
              <a:defRPr/>
            </a:pPr>
            <a:endParaRPr lang="en-US"/>
          </a:p>
        </p:txBody>
      </p:sp>
      <p:sp>
        <p:nvSpPr>
          <p:cNvPr id="1484806" name="Rectangle 6"/>
          <p:cNvSpPr>
            <a:spLocks noGrp="1" noChangeArrowheads="1"/>
          </p:cNvSpPr>
          <p:nvPr>
            <p:ph type="sldNum" sz="quarter" idx="4"/>
          </p:nvPr>
        </p:nvSpPr>
        <p:spPr bwMode="auto">
          <a:xfrm>
            <a:off x="6553200" y="6245225"/>
            <a:ext cx="2133600" cy="4762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lgn="r" eaLnBrk="1" hangingPunct="1">
              <a:defRPr sz="1400">
                <a:solidFill>
                  <a:srgbClr val="000000"/>
                </a:solidFill>
                <a:latin typeface="Arial" charset="0"/>
                <a:cs typeface="Arial"/>
              </a:defRPr>
            </a:lvl1pPr>
          </a:lstStyle>
          <a:p>
            <a:pPr>
              <a:defRPr/>
            </a:pPr>
            <a:fld id="{BD216875-7FF2-C842-86C6-F86C7FADC9A6}"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91423" r:id="rId1"/>
    <p:sldLayoutId id="2147491424" r:id="rId2"/>
    <p:sldLayoutId id="2147491425" r:id="rId3"/>
    <p:sldLayoutId id="2147491426" r:id="rId4"/>
    <p:sldLayoutId id="2147491427" r:id="rId5"/>
    <p:sldLayoutId id="2147491428" r:id="rId6"/>
    <p:sldLayoutId id="2147491429" r:id="rId7"/>
    <p:sldLayoutId id="2147491430" r:id="rId8"/>
    <p:sldLayoutId id="2147491431" r:id="rId9"/>
    <p:sldLayoutId id="2147491432" r:id="rId10"/>
    <p:sldLayoutId id="2147491433" r:id="rId11"/>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Arial" charset="0"/>
          <a:cs typeface="+mn-cs"/>
        </a:defRPr>
      </a:lvl2pPr>
      <a:lvl3pPr marL="1143000" indent="-228600" algn="l" rtl="0" eaLnBrk="0" fontAlgn="base" hangingPunct="0">
        <a:spcBef>
          <a:spcPct val="20000"/>
        </a:spcBef>
        <a:spcAft>
          <a:spcPct val="0"/>
        </a:spcAft>
        <a:buChar char="•"/>
        <a:defRPr sz="2400">
          <a:solidFill>
            <a:schemeClr val="tx1"/>
          </a:solidFill>
          <a:latin typeface="+mn-lt"/>
          <a:ea typeface="Arial" charset="0"/>
          <a:cs typeface="+mn-cs"/>
        </a:defRPr>
      </a:lvl3pPr>
      <a:lvl4pPr marL="1600200" indent="-228600" algn="l" rtl="0" eaLnBrk="0" fontAlgn="base" hangingPunct="0">
        <a:spcBef>
          <a:spcPct val="20000"/>
        </a:spcBef>
        <a:spcAft>
          <a:spcPct val="0"/>
        </a:spcAft>
        <a:buChar char="–"/>
        <a:defRPr sz="2000">
          <a:solidFill>
            <a:schemeClr val="tx1"/>
          </a:solidFill>
          <a:latin typeface="+mn-lt"/>
          <a:ea typeface="Arial" charset="0"/>
          <a:cs typeface="+mn-cs"/>
        </a:defRPr>
      </a:lvl4pPr>
      <a:lvl5pPr marL="2057400" indent="-228600" algn="l" rtl="0" eaLnBrk="0" fontAlgn="base" hangingPunct="0">
        <a:spcBef>
          <a:spcPct val="20000"/>
        </a:spcBef>
        <a:spcAft>
          <a:spcPct val="0"/>
        </a:spcAft>
        <a:buChar char="»"/>
        <a:defRPr sz="2000">
          <a:solidFill>
            <a:schemeClr val="tx1"/>
          </a:solidFill>
          <a:latin typeface="+mn-lt"/>
          <a:ea typeface="Arial" charset="0"/>
          <a:cs typeface="+mn-cs"/>
        </a:defRPr>
      </a:lvl5pPr>
      <a:lvl6pPr marL="2514600" indent="-228600" algn="l" rtl="0" fontAlgn="base">
        <a:spcBef>
          <a:spcPct val="20000"/>
        </a:spcBef>
        <a:spcAft>
          <a:spcPct val="0"/>
        </a:spcAft>
        <a:buChar char="»"/>
        <a:defRPr sz="2000">
          <a:solidFill>
            <a:schemeClr val="tx1"/>
          </a:solidFill>
          <a:latin typeface="+mn-lt"/>
          <a:ea typeface="Arial" charset="0"/>
          <a:cs typeface="+mn-cs"/>
        </a:defRPr>
      </a:lvl6pPr>
      <a:lvl7pPr marL="2971800" indent="-228600" algn="l" rtl="0" fontAlgn="base">
        <a:spcBef>
          <a:spcPct val="20000"/>
        </a:spcBef>
        <a:spcAft>
          <a:spcPct val="0"/>
        </a:spcAft>
        <a:buChar char="»"/>
        <a:defRPr sz="2000">
          <a:solidFill>
            <a:schemeClr val="tx1"/>
          </a:solidFill>
          <a:latin typeface="+mn-lt"/>
          <a:ea typeface="Arial" charset="0"/>
          <a:cs typeface="+mn-cs"/>
        </a:defRPr>
      </a:lvl7pPr>
      <a:lvl8pPr marL="3429000" indent="-228600" algn="l" rtl="0" fontAlgn="base">
        <a:spcBef>
          <a:spcPct val="20000"/>
        </a:spcBef>
        <a:spcAft>
          <a:spcPct val="0"/>
        </a:spcAft>
        <a:buChar char="»"/>
        <a:defRPr sz="2000">
          <a:solidFill>
            <a:schemeClr val="tx1"/>
          </a:solidFill>
          <a:latin typeface="+mn-lt"/>
          <a:ea typeface="Arial" charset="0"/>
          <a:cs typeface="+mn-cs"/>
        </a:defRPr>
      </a:lvl8pPr>
      <a:lvl9pPr marL="3886200" indent="-228600" algn="l" rtl="0" fontAlgn="base">
        <a:spcBef>
          <a:spcPct val="20000"/>
        </a:spcBef>
        <a:spcAft>
          <a:spcPct val="0"/>
        </a:spcAft>
        <a:buChar char="»"/>
        <a:defRPr sz="2000">
          <a:solidFill>
            <a:schemeClr val="tx1"/>
          </a:solidFill>
          <a:latin typeface="+mn-lt"/>
          <a:ea typeface="Arial" charset="0"/>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2.xml><?xml version="1.0" encoding="utf-8"?>
<p:sldMaster xmlns:a="http://schemas.openxmlformats.org/drawingml/2006/main" xmlns:r="http://schemas.openxmlformats.org/officeDocument/2006/relationships" xmlns:p="http://schemas.openxmlformats.org/presentationml/2006/main" preserve="1">
  <p:cSld>
    <p:bg>
      <p:bgPr>
        <a:blipFill dpi="0" rotWithShape="0">
          <a:blip r:embed="rId13" cstate="screen">
            <a:extLst>
              <a:ext uri="{28A0092B-C50C-407E-A947-70E740481C1C}">
                <a14:useLocalDpi xmlns:a14="http://schemas.microsoft.com/office/drawing/2010/main"/>
              </a:ext>
            </a:extLst>
          </a:blip>
          <a:srcRect/>
          <a:stretch>
            <a:fillRect/>
          </a:stretch>
        </a:blipFill>
        <a:effectLst/>
      </p:bgPr>
    </p:bg>
    <p:spTree>
      <p:nvGrpSpPr>
        <p:cNvPr id="1" name=""/>
        <p:cNvGrpSpPr/>
        <p:nvPr/>
      </p:nvGrpSpPr>
      <p:grpSpPr>
        <a:xfrm>
          <a:off x="0" y="0"/>
          <a:ext cx="0" cy="0"/>
          <a:chOff x="0" y="0"/>
          <a:chExt cx="0" cy="0"/>
        </a:xfrm>
      </p:grpSpPr>
      <p:sp>
        <p:nvSpPr>
          <p:cNvPr id="515074" name="Title Placeholder 1"/>
          <p:cNvSpPr>
            <a:spLocks noGrp="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515075" name="Text Placeholder 2"/>
          <p:cNvSpPr>
            <a:spLocks noGrp="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cSld>
  <p:clrMap bg1="dk2" tx1="lt1" bg2="dk1" tx2="lt2" accent1="accent1" accent2="accent2" accent3="accent3" accent4="accent4" accent5="accent5" accent6="accent6" hlink="hlink" folHlink="folHlink"/>
  <p:sldLayoutIdLst>
    <p:sldLayoutId id="2147491155" r:id="rId1"/>
    <p:sldLayoutId id="2147491156" r:id="rId2"/>
    <p:sldLayoutId id="2147491157" r:id="rId3"/>
    <p:sldLayoutId id="2147491158" r:id="rId4"/>
    <p:sldLayoutId id="2147491159" r:id="rId5"/>
    <p:sldLayoutId id="2147491160" r:id="rId6"/>
    <p:sldLayoutId id="2147491161" r:id="rId7"/>
    <p:sldLayoutId id="2147491162" r:id="rId8"/>
    <p:sldLayoutId id="2147491163" r:id="rId9"/>
    <p:sldLayoutId id="2147491164" r:id="rId10"/>
    <p:sldLayoutId id="2147491165" r:id="rId11"/>
  </p:sldLayoutIdLst>
  <p:transition>
    <p:fade/>
  </p:transition>
  <p:txStyles>
    <p:titleStyle>
      <a:lvl1pPr algn="ctr" rtl="0" eaLnBrk="0" fontAlgn="base" hangingPunct="0">
        <a:spcBef>
          <a:spcPct val="0"/>
        </a:spcBef>
        <a:spcAft>
          <a:spcPct val="0"/>
        </a:spcAft>
        <a:defRPr sz="4400" b="1">
          <a:solidFill>
            <a:schemeClr val="tx1"/>
          </a:solidFill>
          <a:latin typeface="+mj-lt"/>
          <a:ea typeface="+mj-ea"/>
          <a:cs typeface="+mj-cs"/>
        </a:defRPr>
      </a:lvl1pPr>
      <a:lvl2pPr algn="ctr" rtl="0" eaLnBrk="0" fontAlgn="base" hangingPunct="0">
        <a:spcBef>
          <a:spcPct val="0"/>
        </a:spcBef>
        <a:spcAft>
          <a:spcPct val="0"/>
        </a:spcAft>
        <a:defRPr sz="4400" b="1">
          <a:solidFill>
            <a:schemeClr val="tx1"/>
          </a:solidFill>
          <a:latin typeface="Candara" charset="0"/>
          <a:ea typeface="ＭＳ Ｐゴシック" charset="0"/>
          <a:cs typeface="Arial" charset="0"/>
        </a:defRPr>
      </a:lvl2pPr>
      <a:lvl3pPr algn="ctr" rtl="0" eaLnBrk="0" fontAlgn="base" hangingPunct="0">
        <a:spcBef>
          <a:spcPct val="0"/>
        </a:spcBef>
        <a:spcAft>
          <a:spcPct val="0"/>
        </a:spcAft>
        <a:defRPr sz="4400" b="1">
          <a:solidFill>
            <a:schemeClr val="tx1"/>
          </a:solidFill>
          <a:latin typeface="Candara" charset="0"/>
          <a:ea typeface="ＭＳ Ｐゴシック" charset="0"/>
          <a:cs typeface="Arial" charset="0"/>
        </a:defRPr>
      </a:lvl3pPr>
      <a:lvl4pPr algn="ctr" rtl="0" eaLnBrk="0" fontAlgn="base" hangingPunct="0">
        <a:spcBef>
          <a:spcPct val="0"/>
        </a:spcBef>
        <a:spcAft>
          <a:spcPct val="0"/>
        </a:spcAft>
        <a:defRPr sz="4400" b="1">
          <a:solidFill>
            <a:schemeClr val="tx1"/>
          </a:solidFill>
          <a:latin typeface="Candara" charset="0"/>
          <a:ea typeface="ＭＳ Ｐゴシック" charset="0"/>
          <a:cs typeface="Arial" charset="0"/>
        </a:defRPr>
      </a:lvl4pPr>
      <a:lvl5pPr algn="ctr" rtl="0" eaLnBrk="0" fontAlgn="base" hangingPunct="0">
        <a:spcBef>
          <a:spcPct val="0"/>
        </a:spcBef>
        <a:spcAft>
          <a:spcPct val="0"/>
        </a:spcAft>
        <a:defRPr sz="4400" b="1">
          <a:solidFill>
            <a:schemeClr val="tx1"/>
          </a:solidFill>
          <a:latin typeface="Candara" charset="0"/>
          <a:ea typeface="ＭＳ Ｐゴシック" charset="0"/>
          <a:cs typeface="Arial" charset="0"/>
        </a:defRPr>
      </a:lvl5pPr>
      <a:lvl6pPr marL="457200" algn="ctr" rtl="0" fontAlgn="base">
        <a:spcBef>
          <a:spcPct val="0"/>
        </a:spcBef>
        <a:spcAft>
          <a:spcPct val="0"/>
        </a:spcAft>
        <a:defRPr sz="4400" b="1">
          <a:solidFill>
            <a:schemeClr val="tx1"/>
          </a:solidFill>
          <a:latin typeface="Candara" charset="0"/>
          <a:ea typeface="ＭＳ Ｐゴシック" charset="0"/>
          <a:cs typeface="Arial" charset="0"/>
        </a:defRPr>
      </a:lvl6pPr>
      <a:lvl7pPr marL="914400" algn="ctr" rtl="0" fontAlgn="base">
        <a:spcBef>
          <a:spcPct val="0"/>
        </a:spcBef>
        <a:spcAft>
          <a:spcPct val="0"/>
        </a:spcAft>
        <a:defRPr sz="4400" b="1">
          <a:solidFill>
            <a:schemeClr val="tx1"/>
          </a:solidFill>
          <a:latin typeface="Candara" charset="0"/>
          <a:ea typeface="ＭＳ Ｐゴシック" charset="0"/>
          <a:cs typeface="Arial" charset="0"/>
        </a:defRPr>
      </a:lvl7pPr>
      <a:lvl8pPr marL="1371600" algn="ctr" rtl="0" fontAlgn="base">
        <a:spcBef>
          <a:spcPct val="0"/>
        </a:spcBef>
        <a:spcAft>
          <a:spcPct val="0"/>
        </a:spcAft>
        <a:defRPr sz="4400" b="1">
          <a:solidFill>
            <a:schemeClr val="tx1"/>
          </a:solidFill>
          <a:latin typeface="Candara" charset="0"/>
          <a:ea typeface="ＭＳ Ｐゴシック" charset="0"/>
          <a:cs typeface="Arial" charset="0"/>
        </a:defRPr>
      </a:lvl8pPr>
      <a:lvl9pPr marL="1828800" algn="ctr" rtl="0" fontAlgn="base">
        <a:spcBef>
          <a:spcPct val="0"/>
        </a:spcBef>
        <a:spcAft>
          <a:spcPct val="0"/>
        </a:spcAft>
        <a:defRPr sz="4400" b="1">
          <a:solidFill>
            <a:schemeClr val="tx1"/>
          </a:solidFill>
          <a:latin typeface="Candara" charset="0"/>
          <a:ea typeface="ＭＳ Ｐゴシック" charset="0"/>
          <a:cs typeface="Arial" charset="0"/>
        </a:defRPr>
      </a:lvl9pPr>
    </p:titleStyle>
    <p:bodyStyle>
      <a:lvl1pPr marL="342900" indent="-342900" algn="l" rtl="0" eaLnBrk="0" fontAlgn="base" hangingPunct="0">
        <a:spcBef>
          <a:spcPct val="20000"/>
        </a:spcBef>
        <a:spcAft>
          <a:spcPct val="0"/>
        </a:spcAft>
        <a:buFont typeface="Arial" charset="0"/>
        <a:buChar char="•"/>
        <a:defRPr sz="3200" b="1">
          <a:solidFill>
            <a:schemeClr val="tx1"/>
          </a:solidFill>
          <a:latin typeface="+mn-lt"/>
          <a:ea typeface="+mn-ea"/>
          <a:cs typeface="+mn-cs"/>
        </a:defRPr>
      </a:lvl1pPr>
      <a:lvl2pPr marL="742950" indent="-285750" algn="l" rtl="0" eaLnBrk="0" fontAlgn="base" hangingPunct="0">
        <a:spcBef>
          <a:spcPct val="20000"/>
        </a:spcBef>
        <a:spcAft>
          <a:spcPct val="0"/>
        </a:spcAft>
        <a:buFont typeface="Arial" charset="0"/>
        <a:buChar char="–"/>
        <a:defRPr sz="2800" b="1">
          <a:solidFill>
            <a:schemeClr val="tx1"/>
          </a:solidFill>
          <a:latin typeface="+mn-lt"/>
          <a:ea typeface="Arial" charset="0"/>
          <a:cs typeface="+mn-cs"/>
        </a:defRPr>
      </a:lvl2pPr>
      <a:lvl3pPr marL="1143000" indent="-228600" algn="l" rtl="0" eaLnBrk="0" fontAlgn="base" hangingPunct="0">
        <a:spcBef>
          <a:spcPct val="20000"/>
        </a:spcBef>
        <a:spcAft>
          <a:spcPct val="0"/>
        </a:spcAft>
        <a:buFont typeface="Arial" charset="0"/>
        <a:buChar char="•"/>
        <a:defRPr sz="2400" b="1">
          <a:solidFill>
            <a:schemeClr val="tx1"/>
          </a:solidFill>
          <a:latin typeface="+mn-lt"/>
          <a:ea typeface="Arial" charset="0"/>
          <a:cs typeface="+mn-cs"/>
        </a:defRPr>
      </a:lvl3pPr>
      <a:lvl4pPr marL="1600200" indent="-228600" algn="l" rtl="0" eaLnBrk="0" fontAlgn="base" hangingPunct="0">
        <a:spcBef>
          <a:spcPct val="20000"/>
        </a:spcBef>
        <a:spcAft>
          <a:spcPct val="0"/>
        </a:spcAft>
        <a:buFont typeface="Arial" charset="0"/>
        <a:buChar char="–"/>
        <a:defRPr sz="2000" b="1">
          <a:solidFill>
            <a:schemeClr val="tx1"/>
          </a:solidFill>
          <a:latin typeface="+mn-lt"/>
          <a:ea typeface="Arial" charset="0"/>
          <a:cs typeface="+mn-cs"/>
        </a:defRPr>
      </a:lvl4pPr>
      <a:lvl5pPr marL="2057400" indent="-228600" algn="l" rtl="0" eaLnBrk="0" fontAlgn="base" hangingPunct="0">
        <a:spcBef>
          <a:spcPct val="20000"/>
        </a:spcBef>
        <a:spcAft>
          <a:spcPct val="0"/>
        </a:spcAft>
        <a:buFont typeface="Arial" charset="0"/>
        <a:buChar char="»"/>
        <a:defRPr sz="2000" b="1">
          <a:solidFill>
            <a:schemeClr val="tx1"/>
          </a:solidFill>
          <a:latin typeface="+mn-lt"/>
          <a:ea typeface="Arial" charset="0"/>
          <a:cs typeface="+mn-cs"/>
        </a:defRPr>
      </a:lvl5pPr>
      <a:lvl6pPr marL="2514600" indent="-228600" algn="l" rtl="0" fontAlgn="base">
        <a:spcBef>
          <a:spcPct val="20000"/>
        </a:spcBef>
        <a:spcAft>
          <a:spcPct val="0"/>
        </a:spcAft>
        <a:buFont typeface="Arial" charset="0"/>
        <a:buChar char="»"/>
        <a:defRPr sz="2000" b="1">
          <a:solidFill>
            <a:schemeClr val="tx1"/>
          </a:solidFill>
          <a:latin typeface="+mn-lt"/>
          <a:ea typeface="Arial" charset="0"/>
          <a:cs typeface="+mn-cs"/>
        </a:defRPr>
      </a:lvl6pPr>
      <a:lvl7pPr marL="2971800" indent="-228600" algn="l" rtl="0" fontAlgn="base">
        <a:spcBef>
          <a:spcPct val="20000"/>
        </a:spcBef>
        <a:spcAft>
          <a:spcPct val="0"/>
        </a:spcAft>
        <a:buFont typeface="Arial" charset="0"/>
        <a:buChar char="»"/>
        <a:defRPr sz="2000" b="1">
          <a:solidFill>
            <a:schemeClr val="tx1"/>
          </a:solidFill>
          <a:latin typeface="+mn-lt"/>
          <a:ea typeface="Arial" charset="0"/>
          <a:cs typeface="+mn-cs"/>
        </a:defRPr>
      </a:lvl7pPr>
      <a:lvl8pPr marL="3429000" indent="-228600" algn="l" rtl="0" fontAlgn="base">
        <a:spcBef>
          <a:spcPct val="20000"/>
        </a:spcBef>
        <a:spcAft>
          <a:spcPct val="0"/>
        </a:spcAft>
        <a:buFont typeface="Arial" charset="0"/>
        <a:buChar char="»"/>
        <a:defRPr sz="2000" b="1">
          <a:solidFill>
            <a:schemeClr val="tx1"/>
          </a:solidFill>
          <a:latin typeface="+mn-lt"/>
          <a:ea typeface="Arial" charset="0"/>
          <a:cs typeface="+mn-cs"/>
        </a:defRPr>
      </a:lvl8pPr>
      <a:lvl9pPr marL="3886200" indent="-228600" algn="l" rtl="0" fontAlgn="base">
        <a:spcBef>
          <a:spcPct val="20000"/>
        </a:spcBef>
        <a:spcAft>
          <a:spcPct val="0"/>
        </a:spcAft>
        <a:buFont typeface="Arial" charset="0"/>
        <a:buChar char="»"/>
        <a:defRPr sz="2000" b="1">
          <a:solidFill>
            <a:schemeClr val="tx1"/>
          </a:solidFill>
          <a:latin typeface="+mn-lt"/>
          <a:ea typeface="Arial" charset="0"/>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3.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842754" name="Rectangle 2"/>
          <p:cNvSpPr>
            <a:spLocks noGrp="1" noChangeArrowheads="1"/>
          </p:cNvSpPr>
          <p:nvPr>
            <p:ph type="title"/>
          </p:nvPr>
        </p:nvSpPr>
        <p:spPr bwMode="auto">
          <a:xfrm>
            <a:off x="457200" y="274638"/>
            <a:ext cx="8229600" cy="11430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842755" name="Rectangle 3"/>
          <p:cNvSpPr>
            <a:spLocks noGrp="1" noChangeArrowheads="1"/>
          </p:cNvSpPr>
          <p:nvPr>
            <p:ph type="body" idx="1"/>
          </p:nvPr>
        </p:nvSpPr>
        <p:spPr bwMode="auto">
          <a:xfrm>
            <a:off x="457200" y="1600200"/>
            <a:ext cx="8229600" cy="452596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42756" name="Rectangle 4"/>
          <p:cNvSpPr>
            <a:spLocks noGrp="1" noChangeArrowheads="1"/>
          </p:cNvSpPr>
          <p:nvPr>
            <p:ph type="dt" sz="half" idx="2"/>
          </p:nvPr>
        </p:nvSpPr>
        <p:spPr bwMode="auto">
          <a:xfrm>
            <a:off x="457200" y="6245225"/>
            <a:ext cx="2133600" cy="4762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l" eaLnBrk="1" fontAlgn="base" hangingPunct="1">
              <a:defRPr sz="1400">
                <a:solidFill>
                  <a:srgbClr val="000000"/>
                </a:solidFill>
                <a:latin typeface="Arial"/>
                <a:cs typeface="Arial"/>
              </a:defRPr>
            </a:lvl1pPr>
          </a:lstStyle>
          <a:p>
            <a:pPr>
              <a:defRPr/>
            </a:pPr>
            <a:endParaRPr lang="en-US"/>
          </a:p>
        </p:txBody>
      </p:sp>
      <p:sp>
        <p:nvSpPr>
          <p:cNvPr id="842757" name="Rectangle 5"/>
          <p:cNvSpPr>
            <a:spLocks noGrp="1" noChangeArrowheads="1"/>
          </p:cNvSpPr>
          <p:nvPr>
            <p:ph type="ftr" sz="quarter" idx="3"/>
          </p:nvPr>
        </p:nvSpPr>
        <p:spPr bwMode="auto">
          <a:xfrm>
            <a:off x="3124200" y="6245225"/>
            <a:ext cx="2895600" cy="4762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eaLnBrk="1" fontAlgn="base" hangingPunct="1">
              <a:defRPr sz="1400">
                <a:solidFill>
                  <a:srgbClr val="000000"/>
                </a:solidFill>
                <a:latin typeface="Arial"/>
                <a:cs typeface="Arial"/>
              </a:defRPr>
            </a:lvl1pPr>
          </a:lstStyle>
          <a:p>
            <a:pPr>
              <a:defRPr/>
            </a:pPr>
            <a:endParaRPr lang="en-US"/>
          </a:p>
        </p:txBody>
      </p:sp>
      <p:sp>
        <p:nvSpPr>
          <p:cNvPr id="842758" name="Rectangle 6"/>
          <p:cNvSpPr>
            <a:spLocks noGrp="1" noChangeArrowheads="1"/>
          </p:cNvSpPr>
          <p:nvPr>
            <p:ph type="sldNum" sz="quarter" idx="4"/>
          </p:nvPr>
        </p:nvSpPr>
        <p:spPr bwMode="auto">
          <a:xfrm>
            <a:off x="6553200" y="6245225"/>
            <a:ext cx="2133600" cy="4762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r" eaLnBrk="1" fontAlgn="base" hangingPunct="1">
              <a:defRPr sz="1400">
                <a:solidFill>
                  <a:srgbClr val="000000"/>
                </a:solidFill>
                <a:latin typeface="Arial"/>
                <a:cs typeface="Arial"/>
              </a:defRPr>
            </a:lvl1pPr>
          </a:lstStyle>
          <a:p>
            <a:pPr>
              <a:defRPr/>
            </a:pPr>
            <a:fld id="{7BD101E0-7AB7-A74E-9D3E-D10FCDBAA8F6}"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91434" r:id="rId1"/>
    <p:sldLayoutId id="2147491435" r:id="rId2"/>
    <p:sldLayoutId id="2147491436" r:id="rId3"/>
    <p:sldLayoutId id="2147491437" r:id="rId4"/>
    <p:sldLayoutId id="2147491438" r:id="rId5"/>
    <p:sldLayoutId id="2147491439" r:id="rId6"/>
    <p:sldLayoutId id="2147491440" r:id="rId7"/>
    <p:sldLayoutId id="2147491441" r:id="rId8"/>
    <p:sldLayoutId id="2147491442" r:id="rId9"/>
    <p:sldLayoutId id="2147491443" r:id="rId10"/>
    <p:sldLayoutId id="2147491444" r:id="rId11"/>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Arial" charset="0"/>
          <a:cs typeface="+mn-cs"/>
        </a:defRPr>
      </a:lvl2pPr>
      <a:lvl3pPr marL="1143000" indent="-228600" algn="l" rtl="0" eaLnBrk="0" fontAlgn="base" hangingPunct="0">
        <a:spcBef>
          <a:spcPct val="20000"/>
        </a:spcBef>
        <a:spcAft>
          <a:spcPct val="0"/>
        </a:spcAft>
        <a:buChar char="•"/>
        <a:defRPr sz="2400">
          <a:solidFill>
            <a:schemeClr val="tx1"/>
          </a:solidFill>
          <a:latin typeface="+mn-lt"/>
          <a:ea typeface="Arial" charset="0"/>
          <a:cs typeface="+mn-cs"/>
        </a:defRPr>
      </a:lvl3pPr>
      <a:lvl4pPr marL="1600200" indent="-228600" algn="l" rtl="0" eaLnBrk="0" fontAlgn="base" hangingPunct="0">
        <a:spcBef>
          <a:spcPct val="20000"/>
        </a:spcBef>
        <a:spcAft>
          <a:spcPct val="0"/>
        </a:spcAft>
        <a:buChar char="–"/>
        <a:defRPr sz="2000">
          <a:solidFill>
            <a:schemeClr val="tx1"/>
          </a:solidFill>
          <a:latin typeface="+mn-lt"/>
          <a:ea typeface="Arial" charset="0"/>
          <a:cs typeface="+mn-cs"/>
        </a:defRPr>
      </a:lvl4pPr>
      <a:lvl5pPr marL="2057400" indent="-228600" algn="l" rtl="0" eaLnBrk="0" fontAlgn="base" hangingPunct="0">
        <a:spcBef>
          <a:spcPct val="20000"/>
        </a:spcBef>
        <a:spcAft>
          <a:spcPct val="0"/>
        </a:spcAft>
        <a:buChar char="»"/>
        <a:defRPr sz="2000">
          <a:solidFill>
            <a:schemeClr val="tx1"/>
          </a:solidFill>
          <a:latin typeface="+mn-lt"/>
          <a:ea typeface="Arial" charset="0"/>
          <a:cs typeface="+mn-cs"/>
        </a:defRPr>
      </a:lvl5pPr>
      <a:lvl6pPr marL="2514600" indent="-228600" algn="l" rtl="0" fontAlgn="base">
        <a:spcBef>
          <a:spcPct val="20000"/>
        </a:spcBef>
        <a:spcAft>
          <a:spcPct val="0"/>
        </a:spcAft>
        <a:buChar char="»"/>
        <a:defRPr sz="2000">
          <a:solidFill>
            <a:schemeClr val="tx1"/>
          </a:solidFill>
          <a:latin typeface="+mn-lt"/>
          <a:ea typeface="Arial" charset="0"/>
          <a:cs typeface="+mn-cs"/>
        </a:defRPr>
      </a:lvl6pPr>
      <a:lvl7pPr marL="2971800" indent="-228600" algn="l" rtl="0" fontAlgn="base">
        <a:spcBef>
          <a:spcPct val="20000"/>
        </a:spcBef>
        <a:spcAft>
          <a:spcPct val="0"/>
        </a:spcAft>
        <a:buChar char="»"/>
        <a:defRPr sz="2000">
          <a:solidFill>
            <a:schemeClr val="tx1"/>
          </a:solidFill>
          <a:latin typeface="+mn-lt"/>
          <a:ea typeface="Arial" charset="0"/>
          <a:cs typeface="+mn-cs"/>
        </a:defRPr>
      </a:lvl7pPr>
      <a:lvl8pPr marL="3429000" indent="-228600" algn="l" rtl="0" fontAlgn="base">
        <a:spcBef>
          <a:spcPct val="20000"/>
        </a:spcBef>
        <a:spcAft>
          <a:spcPct val="0"/>
        </a:spcAft>
        <a:buChar char="»"/>
        <a:defRPr sz="2000">
          <a:solidFill>
            <a:schemeClr val="tx1"/>
          </a:solidFill>
          <a:latin typeface="+mn-lt"/>
          <a:ea typeface="Arial" charset="0"/>
          <a:cs typeface="+mn-cs"/>
        </a:defRPr>
      </a:lvl8pPr>
      <a:lvl9pPr marL="3886200" indent="-228600" algn="l" rtl="0" fontAlgn="base">
        <a:spcBef>
          <a:spcPct val="20000"/>
        </a:spcBef>
        <a:spcAft>
          <a:spcPct val="0"/>
        </a:spcAft>
        <a:buChar char="»"/>
        <a:defRPr sz="2000">
          <a:solidFill>
            <a:schemeClr val="tx1"/>
          </a:solidFill>
          <a:latin typeface="+mn-lt"/>
          <a:ea typeface="Arial" charset="0"/>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22882" name="Group 2"/>
          <p:cNvGrpSpPr>
            <a:grpSpLocks/>
          </p:cNvGrpSpPr>
          <p:nvPr/>
        </p:nvGrpSpPr>
        <p:grpSpPr bwMode="auto">
          <a:xfrm>
            <a:off x="0" y="3902075"/>
            <a:ext cx="3400425" cy="2949575"/>
            <a:chOff x="0" y="2458"/>
            <a:chExt cx="2142" cy="1858"/>
          </a:xfrm>
        </p:grpSpPr>
        <p:sp>
          <p:nvSpPr>
            <p:cNvPr id="329731" name="Freeform 3"/>
            <p:cNvSpPr>
              <a:spLocks/>
            </p:cNvSpPr>
            <p:nvPr/>
          </p:nvSpPr>
          <p:spPr bwMode="ltGray">
            <a:xfrm>
              <a:off x="0" y="2508"/>
              <a:ext cx="2142" cy="1804"/>
            </a:xfrm>
            <a:custGeom>
              <a:avLst/>
              <a:gdLst/>
              <a:ahLst/>
              <a:cxnLst>
                <a:cxn ang="0">
                  <a:pos x="329" y="66"/>
                </a:cxn>
                <a:cxn ang="0">
                  <a:pos x="161" y="30"/>
                </a:cxn>
                <a:cxn ang="0">
                  <a:pos x="0" y="0"/>
                </a:cxn>
                <a:cxn ang="0">
                  <a:pos x="0" y="12"/>
                </a:cxn>
                <a:cxn ang="0">
                  <a:pos x="161" y="42"/>
                </a:cxn>
                <a:cxn ang="0">
                  <a:pos x="323" y="78"/>
                </a:cxn>
                <a:cxn ang="0">
                  <a:pos x="556" y="150"/>
                </a:cxn>
                <a:cxn ang="0">
                  <a:pos x="777" y="245"/>
                </a:cxn>
                <a:cxn ang="0">
                  <a:pos x="993" y="365"/>
                </a:cxn>
                <a:cxn ang="0">
                  <a:pos x="1196" y="503"/>
                </a:cxn>
                <a:cxn ang="0">
                  <a:pos x="1381" y="653"/>
                </a:cxn>
                <a:cxn ang="0">
                  <a:pos x="1555" y="827"/>
                </a:cxn>
                <a:cxn ang="0">
                  <a:pos x="1710" y="1019"/>
                </a:cxn>
                <a:cxn ang="0">
                  <a:pos x="1854" y="1229"/>
                </a:cxn>
                <a:cxn ang="0">
                  <a:pos x="1937" y="1366"/>
                </a:cxn>
                <a:cxn ang="0">
                  <a:pos x="2009" y="1510"/>
                </a:cxn>
                <a:cxn ang="0">
                  <a:pos x="2069" y="1654"/>
                </a:cxn>
                <a:cxn ang="0">
                  <a:pos x="2123" y="1804"/>
                </a:cxn>
                <a:cxn ang="0">
                  <a:pos x="2135" y="1804"/>
                </a:cxn>
                <a:cxn ang="0">
                  <a:pos x="2081" y="1654"/>
                </a:cxn>
                <a:cxn ang="0">
                  <a:pos x="2021" y="1510"/>
                </a:cxn>
                <a:cxn ang="0">
                  <a:pos x="1949" y="1366"/>
                </a:cxn>
                <a:cxn ang="0">
                  <a:pos x="1866" y="1223"/>
                </a:cxn>
                <a:cxn ang="0">
                  <a:pos x="1722" y="1013"/>
                </a:cxn>
                <a:cxn ang="0">
                  <a:pos x="1561" y="821"/>
                </a:cxn>
                <a:cxn ang="0">
                  <a:pos x="1387" y="647"/>
                </a:cxn>
                <a:cxn ang="0">
                  <a:pos x="1202" y="491"/>
                </a:cxn>
                <a:cxn ang="0">
                  <a:pos x="999" y="353"/>
                </a:cxn>
                <a:cxn ang="0">
                  <a:pos x="783" y="239"/>
                </a:cxn>
                <a:cxn ang="0">
                  <a:pos x="562" y="138"/>
                </a:cxn>
                <a:cxn ang="0">
                  <a:pos x="329" y="66"/>
                </a:cxn>
                <a:cxn ang="0">
                  <a:pos x="329" y="66"/>
                </a:cxn>
              </a:cxnLst>
              <a:rect l="0" t="0" r="r" b="b"/>
              <a:pathLst>
                <a:path w="2135" h="1804">
                  <a:moveTo>
                    <a:pt x="329" y="66"/>
                  </a:moveTo>
                  <a:lnTo>
                    <a:pt x="161" y="30"/>
                  </a:lnTo>
                  <a:lnTo>
                    <a:pt x="0" y="0"/>
                  </a:lnTo>
                  <a:lnTo>
                    <a:pt x="0" y="12"/>
                  </a:lnTo>
                  <a:lnTo>
                    <a:pt x="161" y="42"/>
                  </a:lnTo>
                  <a:lnTo>
                    <a:pt x="323" y="78"/>
                  </a:lnTo>
                  <a:lnTo>
                    <a:pt x="556" y="150"/>
                  </a:lnTo>
                  <a:lnTo>
                    <a:pt x="777" y="245"/>
                  </a:lnTo>
                  <a:lnTo>
                    <a:pt x="993" y="365"/>
                  </a:lnTo>
                  <a:lnTo>
                    <a:pt x="1196" y="503"/>
                  </a:lnTo>
                  <a:lnTo>
                    <a:pt x="1381" y="653"/>
                  </a:lnTo>
                  <a:lnTo>
                    <a:pt x="1555" y="827"/>
                  </a:lnTo>
                  <a:lnTo>
                    <a:pt x="1710" y="1019"/>
                  </a:lnTo>
                  <a:lnTo>
                    <a:pt x="1854" y="1229"/>
                  </a:lnTo>
                  <a:lnTo>
                    <a:pt x="1937" y="1366"/>
                  </a:lnTo>
                  <a:lnTo>
                    <a:pt x="2009" y="1510"/>
                  </a:lnTo>
                  <a:lnTo>
                    <a:pt x="2069" y="1654"/>
                  </a:lnTo>
                  <a:lnTo>
                    <a:pt x="2123" y="1804"/>
                  </a:lnTo>
                  <a:lnTo>
                    <a:pt x="2135" y="1804"/>
                  </a:lnTo>
                  <a:lnTo>
                    <a:pt x="2081" y="1654"/>
                  </a:lnTo>
                  <a:lnTo>
                    <a:pt x="2021" y="1510"/>
                  </a:lnTo>
                  <a:lnTo>
                    <a:pt x="1949" y="1366"/>
                  </a:lnTo>
                  <a:lnTo>
                    <a:pt x="1866" y="1223"/>
                  </a:lnTo>
                  <a:lnTo>
                    <a:pt x="1722" y="1013"/>
                  </a:lnTo>
                  <a:lnTo>
                    <a:pt x="1561" y="821"/>
                  </a:lnTo>
                  <a:lnTo>
                    <a:pt x="1387" y="647"/>
                  </a:lnTo>
                  <a:lnTo>
                    <a:pt x="1202" y="491"/>
                  </a:lnTo>
                  <a:lnTo>
                    <a:pt x="999" y="353"/>
                  </a:lnTo>
                  <a:lnTo>
                    <a:pt x="783" y="239"/>
                  </a:lnTo>
                  <a:lnTo>
                    <a:pt x="562" y="138"/>
                  </a:lnTo>
                  <a:lnTo>
                    <a:pt x="329" y="66"/>
                  </a:lnTo>
                  <a:lnTo>
                    <a:pt x="329" y="66"/>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a:defRPr/>
              </a:pPr>
              <a:endParaRPr lang="en-US">
                <a:solidFill>
                  <a:srgbClr val="FFFFFF"/>
                </a:solidFill>
                <a:latin typeface="Times New Roman" pitchFamily="-112" charset="0"/>
                <a:ea typeface="ＭＳ Ｐゴシック" charset="-128"/>
                <a:cs typeface="ＭＳ Ｐゴシック" charset="-128"/>
              </a:endParaRPr>
            </a:p>
          </p:txBody>
        </p:sp>
        <p:sp>
          <p:nvSpPr>
            <p:cNvPr id="329732" name="Freeform 4"/>
            <p:cNvSpPr>
              <a:spLocks/>
            </p:cNvSpPr>
            <p:nvPr/>
          </p:nvSpPr>
          <p:spPr bwMode="hidden">
            <a:xfrm>
              <a:off x="0" y="2458"/>
              <a:ext cx="1854" cy="1858"/>
            </a:xfrm>
            <a:custGeom>
              <a:avLst/>
              <a:gdLst/>
              <a:ahLst/>
              <a:cxnLst>
                <a:cxn ang="0">
                  <a:pos x="1854" y="1858"/>
                </a:cxn>
                <a:cxn ang="0">
                  <a:pos x="0" y="1858"/>
                </a:cxn>
                <a:cxn ang="0">
                  <a:pos x="0" y="0"/>
                </a:cxn>
                <a:cxn ang="0">
                  <a:pos x="1854" y="1858"/>
                </a:cxn>
                <a:cxn ang="0">
                  <a:pos x="1854" y="1858"/>
                </a:cxn>
              </a:cxnLst>
              <a:rect l="0" t="0" r="r" b="b"/>
              <a:pathLst>
                <a:path w="1854" h="1858">
                  <a:moveTo>
                    <a:pt x="1854" y="1858"/>
                  </a:moveTo>
                  <a:lnTo>
                    <a:pt x="0" y="1858"/>
                  </a:lnTo>
                  <a:lnTo>
                    <a:pt x="0" y="0"/>
                  </a:lnTo>
                  <a:lnTo>
                    <a:pt x="1854" y="1858"/>
                  </a:lnTo>
                  <a:lnTo>
                    <a:pt x="1854" y="1858"/>
                  </a:lnTo>
                  <a:close/>
                </a:path>
              </a:pathLst>
            </a:custGeom>
            <a:gradFill rotWithShape="0">
              <a:gsLst>
                <a:gs pos="0">
                  <a:schemeClr val="bg2"/>
                </a:gs>
                <a:gs pos="50000">
                  <a:schemeClr val="bg1"/>
                </a:gs>
                <a:gs pos="100000">
                  <a:schemeClr val="bg2"/>
                </a:gs>
              </a:gsLst>
              <a:lin ang="18900000" scaled="1"/>
            </a:gradFill>
            <a:ln w="9525">
              <a:noFill/>
              <a:round/>
              <a:headEnd/>
              <a:tailEnd/>
            </a:ln>
          </p:spPr>
          <p:txBody>
            <a:bodyPr/>
            <a:lstStyle/>
            <a:p>
              <a:pPr>
                <a:defRPr/>
              </a:pPr>
              <a:endParaRPr lang="en-US">
                <a:solidFill>
                  <a:srgbClr val="FFFFFF"/>
                </a:solidFill>
                <a:latin typeface="Times New Roman" pitchFamily="-112" charset="0"/>
                <a:ea typeface="ＭＳ Ｐゴシック" charset="-128"/>
                <a:cs typeface="ＭＳ Ｐゴシック" charset="-128"/>
              </a:endParaRPr>
            </a:p>
          </p:txBody>
        </p:sp>
        <p:sp>
          <p:nvSpPr>
            <p:cNvPr id="329733" name="Freeform 5"/>
            <p:cNvSpPr>
              <a:spLocks/>
            </p:cNvSpPr>
            <p:nvPr/>
          </p:nvSpPr>
          <p:spPr bwMode="ltGray">
            <a:xfrm>
              <a:off x="0" y="2735"/>
              <a:ext cx="1745" cy="1577"/>
            </a:xfrm>
            <a:custGeom>
              <a:avLst/>
              <a:gdLst/>
              <a:ahLst/>
              <a:cxnLst>
                <a:cxn ang="0">
                  <a:pos x="1640" y="1377"/>
                </a:cxn>
                <a:cxn ang="0">
                  <a:pos x="1692" y="1479"/>
                </a:cxn>
                <a:cxn ang="0">
                  <a:pos x="1732" y="1577"/>
                </a:cxn>
                <a:cxn ang="0">
                  <a:pos x="1745" y="1577"/>
                </a:cxn>
                <a:cxn ang="0">
                  <a:pos x="1703" y="1469"/>
                </a:cxn>
                <a:cxn ang="0">
                  <a:pos x="1649" y="1367"/>
                </a:cxn>
                <a:cxn ang="0">
                  <a:pos x="1535" y="1157"/>
                </a:cxn>
                <a:cxn ang="0">
                  <a:pos x="1395" y="951"/>
                </a:cxn>
                <a:cxn ang="0">
                  <a:pos x="1236" y="756"/>
                </a:cxn>
                <a:cxn ang="0">
                  <a:pos x="1061" y="582"/>
                </a:cxn>
                <a:cxn ang="0">
                  <a:pos x="876" y="426"/>
                </a:cxn>
                <a:cxn ang="0">
                  <a:pos x="672" y="294"/>
                </a:cxn>
                <a:cxn ang="0">
                  <a:pos x="455" y="174"/>
                </a:cxn>
                <a:cxn ang="0">
                  <a:pos x="234" y="78"/>
                </a:cxn>
                <a:cxn ang="0">
                  <a:pos x="0" y="0"/>
                </a:cxn>
                <a:cxn ang="0">
                  <a:pos x="0" y="12"/>
                </a:cxn>
                <a:cxn ang="0">
                  <a:pos x="222" y="89"/>
                </a:cxn>
                <a:cxn ang="0">
                  <a:pos x="446" y="185"/>
                </a:cxn>
                <a:cxn ang="0">
                  <a:pos x="662" y="305"/>
                </a:cxn>
                <a:cxn ang="0">
                  <a:pos x="866" y="437"/>
                </a:cxn>
                <a:cxn ang="0">
                  <a:pos x="1052" y="593"/>
                </a:cxn>
                <a:cxn ang="0">
                  <a:pos x="1226" y="767"/>
                </a:cxn>
                <a:cxn ang="0">
                  <a:pos x="1385" y="960"/>
                </a:cxn>
                <a:cxn ang="0">
                  <a:pos x="1526" y="1167"/>
                </a:cxn>
                <a:cxn ang="0">
                  <a:pos x="1640" y="1377"/>
                </a:cxn>
              </a:cxnLst>
              <a:rect l="0" t="0" r="r" b="b"/>
              <a:pathLst>
                <a:path w="1745" h="1577">
                  <a:moveTo>
                    <a:pt x="1640" y="1377"/>
                  </a:moveTo>
                  <a:lnTo>
                    <a:pt x="1692" y="1479"/>
                  </a:lnTo>
                  <a:lnTo>
                    <a:pt x="1732" y="1577"/>
                  </a:lnTo>
                  <a:lnTo>
                    <a:pt x="1745" y="1577"/>
                  </a:lnTo>
                  <a:lnTo>
                    <a:pt x="1703" y="1469"/>
                  </a:lnTo>
                  <a:lnTo>
                    <a:pt x="1649" y="1367"/>
                  </a:lnTo>
                  <a:lnTo>
                    <a:pt x="1535" y="1157"/>
                  </a:lnTo>
                  <a:lnTo>
                    <a:pt x="1395" y="951"/>
                  </a:lnTo>
                  <a:lnTo>
                    <a:pt x="1236" y="756"/>
                  </a:lnTo>
                  <a:lnTo>
                    <a:pt x="1061" y="582"/>
                  </a:lnTo>
                  <a:lnTo>
                    <a:pt x="876" y="426"/>
                  </a:lnTo>
                  <a:lnTo>
                    <a:pt x="672" y="294"/>
                  </a:lnTo>
                  <a:lnTo>
                    <a:pt x="455" y="174"/>
                  </a:lnTo>
                  <a:lnTo>
                    <a:pt x="234" y="78"/>
                  </a:lnTo>
                  <a:lnTo>
                    <a:pt x="0" y="0"/>
                  </a:lnTo>
                  <a:lnTo>
                    <a:pt x="0" y="12"/>
                  </a:lnTo>
                  <a:lnTo>
                    <a:pt x="222" y="89"/>
                  </a:lnTo>
                  <a:lnTo>
                    <a:pt x="446" y="185"/>
                  </a:lnTo>
                  <a:lnTo>
                    <a:pt x="662" y="305"/>
                  </a:lnTo>
                  <a:lnTo>
                    <a:pt x="866" y="437"/>
                  </a:lnTo>
                  <a:lnTo>
                    <a:pt x="1052" y="593"/>
                  </a:lnTo>
                  <a:lnTo>
                    <a:pt x="1226" y="767"/>
                  </a:lnTo>
                  <a:lnTo>
                    <a:pt x="1385" y="960"/>
                  </a:lnTo>
                  <a:lnTo>
                    <a:pt x="1526" y="1167"/>
                  </a:lnTo>
                  <a:lnTo>
                    <a:pt x="1640" y="1377"/>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a:defRPr/>
              </a:pPr>
              <a:endParaRPr lang="en-US">
                <a:solidFill>
                  <a:srgbClr val="FFFFFF"/>
                </a:solidFill>
                <a:latin typeface="Times New Roman" pitchFamily="-112" charset="0"/>
                <a:ea typeface="ＭＳ Ｐゴシック" charset="-128"/>
                <a:cs typeface="ＭＳ Ｐゴシック" charset="-128"/>
              </a:endParaRPr>
            </a:p>
          </p:txBody>
        </p:sp>
        <p:sp>
          <p:nvSpPr>
            <p:cNvPr id="329734" name="Freeform 6"/>
            <p:cNvSpPr>
              <a:spLocks/>
            </p:cNvSpPr>
            <p:nvPr/>
          </p:nvSpPr>
          <p:spPr bwMode="ltGray">
            <a:xfrm>
              <a:off x="0" y="2544"/>
              <a:ext cx="1745" cy="1768"/>
            </a:xfrm>
            <a:custGeom>
              <a:avLst/>
              <a:gdLst/>
              <a:ahLst/>
              <a:cxnLst>
                <a:cxn ang="0">
                  <a:pos x="0" y="0"/>
                </a:cxn>
                <a:cxn ang="0">
                  <a:pos x="0" y="12"/>
                </a:cxn>
                <a:cxn ang="0">
                  <a:pos x="210" y="88"/>
                </a:cxn>
                <a:cxn ang="0">
                  <a:pos x="426" y="190"/>
                </a:cxn>
                <a:cxn ang="0">
                  <a:pos x="630" y="304"/>
                </a:cxn>
                <a:cxn ang="0">
                  <a:pos x="818" y="442"/>
                </a:cxn>
                <a:cxn ang="0">
                  <a:pos x="998" y="592"/>
                </a:cxn>
                <a:cxn ang="0">
                  <a:pos x="1164" y="766"/>
                </a:cxn>
                <a:cxn ang="0">
                  <a:pos x="1310" y="942"/>
                </a:cxn>
                <a:cxn ang="0">
                  <a:pos x="1454" y="1146"/>
                </a:cxn>
                <a:cxn ang="0">
                  <a:pos x="1536" y="1298"/>
                </a:cxn>
                <a:cxn ang="0">
                  <a:pos x="1614" y="1456"/>
                </a:cxn>
                <a:cxn ang="0">
                  <a:pos x="1682" y="1616"/>
                </a:cxn>
                <a:cxn ang="0">
                  <a:pos x="1733" y="1768"/>
                </a:cxn>
                <a:cxn ang="0">
                  <a:pos x="1745" y="1768"/>
                </a:cxn>
                <a:cxn ang="0">
                  <a:pos x="1691" y="1606"/>
                </a:cxn>
                <a:cxn ang="0">
                  <a:pos x="1623" y="1445"/>
                </a:cxn>
                <a:cxn ang="0">
                  <a:pos x="1547" y="1288"/>
                </a:cxn>
                <a:cxn ang="0">
                  <a:pos x="1463" y="1136"/>
                </a:cxn>
                <a:cxn ang="0">
                  <a:pos x="1320" y="932"/>
                </a:cxn>
                <a:cxn ang="0">
                  <a:pos x="1173" y="755"/>
                </a:cxn>
                <a:cxn ang="0">
                  <a:pos x="1008" y="581"/>
                </a:cxn>
                <a:cxn ang="0">
                  <a:pos x="827" y="431"/>
                </a:cxn>
                <a:cxn ang="0">
                  <a:pos x="642" y="293"/>
                </a:cxn>
                <a:cxn ang="0">
                  <a:pos x="437" y="179"/>
                </a:cxn>
                <a:cxn ang="0">
                  <a:pos x="222" y="78"/>
                </a:cxn>
                <a:cxn ang="0">
                  <a:pos x="0" y="0"/>
                </a:cxn>
                <a:cxn ang="0">
                  <a:pos x="0" y="0"/>
                </a:cxn>
              </a:cxnLst>
              <a:rect l="0" t="0" r="r" b="b"/>
              <a:pathLst>
                <a:path w="1745" h="1768">
                  <a:moveTo>
                    <a:pt x="0" y="0"/>
                  </a:moveTo>
                  <a:lnTo>
                    <a:pt x="0" y="12"/>
                  </a:lnTo>
                  <a:lnTo>
                    <a:pt x="210" y="88"/>
                  </a:lnTo>
                  <a:lnTo>
                    <a:pt x="426" y="190"/>
                  </a:lnTo>
                  <a:lnTo>
                    <a:pt x="630" y="304"/>
                  </a:lnTo>
                  <a:lnTo>
                    <a:pt x="818" y="442"/>
                  </a:lnTo>
                  <a:lnTo>
                    <a:pt x="998" y="592"/>
                  </a:lnTo>
                  <a:lnTo>
                    <a:pt x="1164" y="766"/>
                  </a:lnTo>
                  <a:lnTo>
                    <a:pt x="1310" y="942"/>
                  </a:lnTo>
                  <a:lnTo>
                    <a:pt x="1454" y="1146"/>
                  </a:lnTo>
                  <a:lnTo>
                    <a:pt x="1536" y="1298"/>
                  </a:lnTo>
                  <a:lnTo>
                    <a:pt x="1614" y="1456"/>
                  </a:lnTo>
                  <a:lnTo>
                    <a:pt x="1682" y="1616"/>
                  </a:lnTo>
                  <a:lnTo>
                    <a:pt x="1733" y="1768"/>
                  </a:lnTo>
                  <a:lnTo>
                    <a:pt x="1745" y="1768"/>
                  </a:lnTo>
                  <a:lnTo>
                    <a:pt x="1691" y="1606"/>
                  </a:lnTo>
                  <a:lnTo>
                    <a:pt x="1623" y="1445"/>
                  </a:lnTo>
                  <a:lnTo>
                    <a:pt x="1547" y="1288"/>
                  </a:lnTo>
                  <a:lnTo>
                    <a:pt x="1463" y="1136"/>
                  </a:lnTo>
                  <a:lnTo>
                    <a:pt x="1320" y="932"/>
                  </a:lnTo>
                  <a:lnTo>
                    <a:pt x="1173" y="755"/>
                  </a:lnTo>
                  <a:lnTo>
                    <a:pt x="1008" y="581"/>
                  </a:lnTo>
                  <a:lnTo>
                    <a:pt x="827" y="431"/>
                  </a:lnTo>
                  <a:lnTo>
                    <a:pt x="642" y="293"/>
                  </a:lnTo>
                  <a:lnTo>
                    <a:pt x="437" y="179"/>
                  </a:lnTo>
                  <a:lnTo>
                    <a:pt x="222" y="78"/>
                  </a:lnTo>
                  <a:lnTo>
                    <a:pt x="0" y="0"/>
                  </a:lnTo>
                  <a:lnTo>
                    <a:pt x="0" y="0"/>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a:defRPr/>
              </a:pPr>
              <a:endParaRPr lang="en-US">
                <a:solidFill>
                  <a:srgbClr val="FFFFFF"/>
                </a:solidFill>
                <a:latin typeface="Times New Roman" pitchFamily="-112" charset="0"/>
                <a:ea typeface="ＭＳ Ｐゴシック" charset="-128"/>
                <a:cs typeface="ＭＳ Ｐゴシック" charset="-128"/>
              </a:endParaRPr>
            </a:p>
          </p:txBody>
        </p:sp>
        <p:sp>
          <p:nvSpPr>
            <p:cNvPr id="122892" name="Oval 7"/>
            <p:cNvSpPr>
              <a:spLocks noChangeArrowheads="1"/>
            </p:cNvSpPr>
            <p:nvPr/>
          </p:nvSpPr>
          <p:spPr bwMode="ltGray">
            <a:xfrm>
              <a:off x="209" y="2784"/>
              <a:ext cx="86" cy="86"/>
            </a:xfrm>
            <a:prstGeom prst="ellipse">
              <a:avLst/>
            </a:pr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22893" name="Oval 8"/>
            <p:cNvSpPr>
              <a:spLocks noChangeArrowheads="1"/>
            </p:cNvSpPr>
            <p:nvPr/>
          </p:nvSpPr>
          <p:spPr bwMode="ltGray">
            <a:xfrm>
              <a:off x="1536" y="3884"/>
              <a:ext cx="92" cy="92"/>
            </a:xfrm>
            <a:prstGeom prst="ellipse">
              <a:avLst/>
            </a:prstGeom>
            <a:gradFill rotWithShape="0">
              <a:gsLst>
                <a:gs pos="0">
                  <a:schemeClr val="bg2"/>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22894" name="Oval 9"/>
            <p:cNvSpPr>
              <a:spLocks noChangeArrowheads="1"/>
            </p:cNvSpPr>
            <p:nvPr/>
          </p:nvSpPr>
          <p:spPr bwMode="ltGray">
            <a:xfrm>
              <a:off x="791" y="2723"/>
              <a:ext cx="121" cy="121"/>
            </a:xfrm>
            <a:prstGeom prst="ellipse">
              <a:avLst/>
            </a:pr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grpSp>
      <p:sp>
        <p:nvSpPr>
          <p:cNvPr id="329738" name="Rectangle 10"/>
          <p:cNvSpPr>
            <a:spLocks noGrp="1" noChangeArrowheads="1"/>
          </p:cNvSpPr>
          <p:nvPr>
            <p:ph type="title"/>
          </p:nvPr>
        </p:nvSpPr>
        <p:spPr bwMode="auto">
          <a:xfrm>
            <a:off x="457200" y="277813"/>
            <a:ext cx="8229600" cy="1139825"/>
          </a:xfrm>
          <a:prstGeom prst="rect">
            <a:avLst/>
          </a:prstGeom>
          <a:noFill/>
          <a:ln w="9525">
            <a:noFill/>
            <a:miter lim="800000"/>
            <a:headEnd/>
            <a:tailEnd/>
          </a:ln>
          <a:effectLst/>
        </p:spPr>
        <p:txBody>
          <a:bodyPr vert="horz" wrap="square" lIns="91376" tIns="45688" rIns="91376" bIns="45688" numCol="1" anchor="ctr" anchorCtr="1" compatLnSpc="1">
            <a:prstTxWarp prst="textNoShape">
              <a:avLst/>
            </a:prstTxWarp>
          </a:bodyPr>
          <a:lstStyle/>
          <a:p>
            <a:pPr lvl="0"/>
            <a:r>
              <a:rPr lang="en-US"/>
              <a:t>Click to edit Master title style</a:t>
            </a:r>
          </a:p>
        </p:txBody>
      </p:sp>
      <p:sp>
        <p:nvSpPr>
          <p:cNvPr id="329739" name="Rectangle 11"/>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376" tIns="45688" rIns="91376" bIns="45688"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29740" name="Rectangle 12"/>
          <p:cNvSpPr>
            <a:spLocks noGrp="1" noChangeArrowheads="1"/>
          </p:cNvSpPr>
          <p:nvPr>
            <p:ph type="dt" sz="half" idx="2"/>
          </p:nvPr>
        </p:nvSpPr>
        <p:spPr bwMode="auto">
          <a:xfrm>
            <a:off x="457200" y="6248400"/>
            <a:ext cx="2133600" cy="457200"/>
          </a:xfrm>
          <a:prstGeom prst="rect">
            <a:avLst/>
          </a:prstGeom>
          <a:noFill/>
          <a:ln w="9525">
            <a:noFill/>
            <a:miter lim="800000"/>
            <a:headEnd/>
            <a:tailEnd/>
          </a:ln>
          <a:effectLst/>
        </p:spPr>
        <p:txBody>
          <a:bodyPr vert="horz" wrap="square" lIns="91376" tIns="45688" rIns="91376" bIns="45688" numCol="1" anchor="t" anchorCtr="0" compatLnSpc="1">
            <a:prstTxWarp prst="textNoShape">
              <a:avLst/>
            </a:prstTxWarp>
          </a:bodyPr>
          <a:lstStyle>
            <a:lvl1pPr>
              <a:defRPr sz="1000">
                <a:solidFill>
                  <a:srgbClr val="FFFFFF"/>
                </a:solidFill>
                <a:effectLst>
                  <a:outerShdw blurRad="38100" dist="38100" dir="2700000" algn="tl">
                    <a:srgbClr val="000000"/>
                  </a:outerShdw>
                </a:effectLst>
                <a:latin typeface="Arial" pitchFamily="-112" charset="0"/>
                <a:ea typeface="+mn-ea"/>
                <a:cs typeface="+mn-cs"/>
              </a:defRPr>
            </a:lvl1pPr>
          </a:lstStyle>
          <a:p>
            <a:pPr>
              <a:defRPr/>
            </a:pPr>
            <a:endParaRPr lang="en-US"/>
          </a:p>
        </p:txBody>
      </p:sp>
      <p:sp>
        <p:nvSpPr>
          <p:cNvPr id="329741" name="Rectangle 13"/>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376" tIns="45688" rIns="91376" bIns="45688" numCol="1" anchor="t" anchorCtr="0" compatLnSpc="1">
            <a:prstTxWarp prst="textNoShape">
              <a:avLst/>
            </a:prstTxWarp>
          </a:bodyPr>
          <a:lstStyle>
            <a:lvl1pPr algn="ctr">
              <a:defRPr sz="1000">
                <a:solidFill>
                  <a:srgbClr val="FFFFFF"/>
                </a:solidFill>
                <a:effectLst>
                  <a:outerShdw blurRad="38100" dist="38100" dir="2700000" algn="tl">
                    <a:srgbClr val="000000"/>
                  </a:outerShdw>
                </a:effectLst>
                <a:latin typeface="Arial" pitchFamily="-112" charset="0"/>
                <a:ea typeface="+mn-ea"/>
                <a:cs typeface="+mn-cs"/>
              </a:defRPr>
            </a:lvl1pPr>
          </a:lstStyle>
          <a:p>
            <a:pPr>
              <a:defRPr/>
            </a:pPr>
            <a:endParaRPr lang="en-US"/>
          </a:p>
        </p:txBody>
      </p:sp>
      <p:sp>
        <p:nvSpPr>
          <p:cNvPr id="329742" name="Rectangle 14"/>
          <p:cNvSpPr>
            <a:spLocks noGrp="1" noChangeArrowheads="1"/>
          </p:cNvSpPr>
          <p:nvPr>
            <p:ph type="sldNum" sz="quarter" idx="4"/>
          </p:nvPr>
        </p:nvSpPr>
        <p:spPr bwMode="auto">
          <a:xfrm>
            <a:off x="6553200" y="6248400"/>
            <a:ext cx="2133600" cy="457200"/>
          </a:xfrm>
          <a:prstGeom prst="rect">
            <a:avLst/>
          </a:prstGeom>
          <a:noFill/>
          <a:ln w="9525">
            <a:noFill/>
            <a:miter lim="800000"/>
            <a:headEnd/>
            <a:tailEnd/>
          </a:ln>
          <a:effectLst/>
        </p:spPr>
        <p:txBody>
          <a:bodyPr vert="horz" wrap="square" lIns="91376" tIns="45688" rIns="91376" bIns="45688" numCol="1" anchor="t" anchorCtr="0" compatLnSpc="1">
            <a:prstTxWarp prst="textNoShape">
              <a:avLst/>
            </a:prstTxWarp>
          </a:bodyPr>
          <a:lstStyle>
            <a:lvl1pPr algn="r">
              <a:defRPr sz="1000">
                <a:solidFill>
                  <a:srgbClr val="FFFFFF"/>
                </a:solidFill>
                <a:effectLst>
                  <a:outerShdw blurRad="38100" dist="38100" dir="2700000" algn="tl">
                    <a:srgbClr val="000000"/>
                  </a:outerShdw>
                </a:effectLst>
                <a:latin typeface="Arial" charset="0"/>
                <a:ea typeface="ＭＳ Ｐゴシック" charset="-128"/>
                <a:cs typeface="ＭＳ Ｐゴシック" charset="-128"/>
              </a:defRPr>
            </a:lvl1pPr>
          </a:lstStyle>
          <a:p>
            <a:pPr>
              <a:defRPr/>
            </a:pPr>
            <a:fld id="{55F991D0-A1B2-9F42-90B3-8624B8ADF385}" type="slidenum">
              <a:rPr lang="en-US"/>
              <a:pPr>
                <a:defRPr/>
              </a:pPr>
              <a:t>‹#›</a:t>
            </a:fld>
            <a:endParaRPr lang="en-US"/>
          </a:p>
        </p:txBody>
      </p:sp>
    </p:spTree>
    <p:extLst>
      <p:ext uri="{BB962C8B-B14F-4D97-AF65-F5344CB8AC3E}">
        <p14:creationId xmlns:p14="http://schemas.microsoft.com/office/powerpoint/2010/main" val="2900034241"/>
      </p:ext>
    </p:extLst>
  </p:cSld>
  <p:clrMap bg1="dk2" tx1="lt1" bg2="dk1" tx2="lt2" accent1="accent1" accent2="accent2" accent3="accent3" accent4="accent4" accent5="accent5" accent6="accent6" hlink="hlink" folHlink="folHlink"/>
  <p:sldLayoutIdLst>
    <p:sldLayoutId id="2147491448" r:id="rId1"/>
    <p:sldLayoutId id="2147491449" r:id="rId2"/>
    <p:sldLayoutId id="2147491450" r:id="rId3"/>
    <p:sldLayoutId id="2147491451" r:id="rId4"/>
    <p:sldLayoutId id="2147491452" r:id="rId5"/>
    <p:sldLayoutId id="2147491453" r:id="rId6"/>
    <p:sldLayoutId id="2147491454" r:id="rId7"/>
    <p:sldLayoutId id="2147491455" r:id="rId8"/>
    <p:sldLayoutId id="2147491456" r:id="rId9"/>
    <p:sldLayoutId id="2147491457" r:id="rId10"/>
    <p:sldLayoutId id="2147491458" r:id="rId11"/>
  </p:sldLayoutIdLst>
  <p:transition/>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5pPr>
      <a:lvl6pPr marL="45688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6pPr>
      <a:lvl7pPr marL="913758"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7pPr>
      <a:lvl8pPr marL="1370639"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8pPr>
      <a:lvl9pPr marL="1827517"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9pPr>
    </p:titleStyle>
    <p:bodyStyle>
      <a:lvl1pPr marL="342659" indent="-342659" algn="l" rtl="0" eaLnBrk="0" fontAlgn="base" hangingPunct="0">
        <a:spcBef>
          <a:spcPct val="20000"/>
        </a:spcBef>
        <a:spcAft>
          <a:spcPct val="0"/>
        </a:spcAft>
        <a:buClr>
          <a:schemeClr val="hlink"/>
        </a:buClr>
        <a:buSzPct val="75000"/>
        <a:buFont typeface="Wingdings" charset="0"/>
        <a:buChar char="l"/>
        <a:defRPr sz="3200">
          <a:solidFill>
            <a:schemeClr val="tx1"/>
          </a:solidFill>
          <a:effectLst>
            <a:outerShdw blurRad="38100" dist="38100" dir="2700000" algn="tl">
              <a:srgbClr val="000000"/>
            </a:outerShdw>
          </a:effectLst>
          <a:latin typeface="+mn-lt"/>
          <a:ea typeface="ＭＳ Ｐゴシック" pitchFamily="-111" charset="-128"/>
          <a:cs typeface="ＭＳ Ｐゴシック" pitchFamily="-111" charset="-128"/>
        </a:defRPr>
      </a:lvl1pPr>
      <a:lvl2pPr marL="742428" indent="-285548" algn="l" rtl="0" eaLnBrk="0" fontAlgn="base" hangingPunct="0">
        <a:spcBef>
          <a:spcPct val="20000"/>
        </a:spcBef>
        <a:spcAft>
          <a:spcPct val="0"/>
        </a:spcAft>
        <a:buClr>
          <a:schemeClr val="tx2"/>
        </a:buClr>
        <a:buSzPct val="75000"/>
        <a:buFont typeface="Wingdings" charset="0"/>
        <a:buChar char="l"/>
        <a:defRPr sz="2800">
          <a:solidFill>
            <a:schemeClr val="tx1"/>
          </a:solidFill>
          <a:effectLst>
            <a:outerShdw blurRad="38100" dist="38100" dir="2700000" algn="tl">
              <a:srgbClr val="000000"/>
            </a:outerShdw>
          </a:effectLst>
          <a:latin typeface="+mn-lt"/>
          <a:ea typeface="ＭＳ Ｐゴシック" pitchFamily="-111" charset="-128"/>
        </a:defRPr>
      </a:lvl2pPr>
      <a:lvl3pPr marL="1142199" indent="-228439" algn="l" rtl="0" eaLnBrk="0" fontAlgn="base" hangingPunct="0">
        <a:spcBef>
          <a:spcPct val="20000"/>
        </a:spcBef>
        <a:spcAft>
          <a:spcPct val="0"/>
        </a:spcAft>
        <a:buClr>
          <a:schemeClr val="accent2"/>
        </a:buClr>
        <a:buSzPct val="75000"/>
        <a:buFont typeface="Wingdings" charset="0"/>
        <a:buChar char="l"/>
        <a:defRPr sz="2400">
          <a:solidFill>
            <a:schemeClr val="tx1"/>
          </a:solidFill>
          <a:effectLst>
            <a:outerShdw blurRad="38100" dist="38100" dir="2700000" algn="tl">
              <a:srgbClr val="000000"/>
            </a:outerShdw>
          </a:effectLst>
          <a:latin typeface="+mn-lt"/>
          <a:ea typeface="ＭＳ Ｐゴシック" charset="0"/>
          <a:cs typeface="Geneva" charset="0"/>
        </a:defRPr>
      </a:lvl3pPr>
      <a:lvl4pPr marL="1599077" indent="-228439" algn="l" rtl="0" eaLnBrk="0" fontAlgn="base" hangingPunct="0">
        <a:spcBef>
          <a:spcPct val="20000"/>
        </a:spcBef>
        <a:spcAft>
          <a:spcPct val="0"/>
        </a:spcAft>
        <a:buClr>
          <a:schemeClr val="folHlink"/>
        </a:buClr>
        <a:buSzPct val="75000"/>
        <a:buFont typeface="Wingdings" charset="0"/>
        <a:buChar char="l"/>
        <a:defRPr sz="2000">
          <a:solidFill>
            <a:schemeClr val="tx1"/>
          </a:solidFill>
          <a:effectLst>
            <a:outerShdw blurRad="38100" dist="38100" dir="2700000" algn="tl">
              <a:srgbClr val="000000"/>
            </a:outerShdw>
          </a:effectLst>
          <a:latin typeface="+mn-lt"/>
          <a:ea typeface="Geneva" charset="-128"/>
          <a:cs typeface="Geneva" charset="0"/>
        </a:defRPr>
      </a:lvl4pPr>
      <a:lvl5pPr marL="2055957" indent="-228439" algn="l" rtl="0" eaLnBrk="0" fontAlgn="base" hangingPunct="0">
        <a:spcBef>
          <a:spcPct val="20000"/>
        </a:spcBef>
        <a:spcAft>
          <a:spcPct val="0"/>
        </a:spcAft>
        <a:buClr>
          <a:schemeClr val="tx1"/>
        </a:buClr>
        <a:buSzPct val="75000"/>
        <a:buFont typeface="Wingdings" charset="0"/>
        <a:buChar char="l"/>
        <a:defRPr sz="2000">
          <a:solidFill>
            <a:schemeClr val="tx1"/>
          </a:solidFill>
          <a:effectLst>
            <a:outerShdw blurRad="38100" dist="38100" dir="2700000" algn="tl">
              <a:srgbClr val="000000"/>
            </a:outerShdw>
          </a:effectLst>
          <a:latin typeface="+mn-lt"/>
          <a:ea typeface="Geneva" charset="-128"/>
          <a:cs typeface="Geneva" charset="0"/>
        </a:defRPr>
      </a:lvl5pPr>
      <a:lvl6pPr marL="2512836" indent="-228439"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6pPr>
      <a:lvl7pPr marL="2969716" indent="-228439"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7pPr>
      <a:lvl8pPr marL="3426595" indent="-228439"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8pPr>
      <a:lvl9pPr marL="3883472" indent="-228439"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9pPr>
    </p:bodyStyle>
    <p:otherStyle>
      <a:defPPr>
        <a:defRPr lang="en-US"/>
      </a:defPPr>
      <a:lvl1pPr marL="0" algn="l" defTabSz="456880" rtl="0" eaLnBrk="1" latinLnBrk="0" hangingPunct="1">
        <a:defRPr sz="1800" kern="1200">
          <a:solidFill>
            <a:schemeClr val="tx1"/>
          </a:solidFill>
          <a:latin typeface="+mn-lt"/>
          <a:ea typeface="+mn-ea"/>
          <a:cs typeface="+mn-cs"/>
        </a:defRPr>
      </a:lvl1pPr>
      <a:lvl2pPr marL="456880" algn="l" defTabSz="456880" rtl="0" eaLnBrk="1" latinLnBrk="0" hangingPunct="1">
        <a:defRPr sz="1800" kern="1200">
          <a:solidFill>
            <a:schemeClr val="tx1"/>
          </a:solidFill>
          <a:latin typeface="+mn-lt"/>
          <a:ea typeface="+mn-ea"/>
          <a:cs typeface="+mn-cs"/>
        </a:defRPr>
      </a:lvl2pPr>
      <a:lvl3pPr marL="913758" algn="l" defTabSz="456880" rtl="0" eaLnBrk="1" latinLnBrk="0" hangingPunct="1">
        <a:defRPr sz="1800" kern="1200">
          <a:solidFill>
            <a:schemeClr val="tx1"/>
          </a:solidFill>
          <a:latin typeface="+mn-lt"/>
          <a:ea typeface="+mn-ea"/>
          <a:cs typeface="+mn-cs"/>
        </a:defRPr>
      </a:lvl3pPr>
      <a:lvl4pPr marL="1370639" algn="l" defTabSz="456880" rtl="0" eaLnBrk="1" latinLnBrk="0" hangingPunct="1">
        <a:defRPr sz="1800" kern="1200">
          <a:solidFill>
            <a:schemeClr val="tx1"/>
          </a:solidFill>
          <a:latin typeface="+mn-lt"/>
          <a:ea typeface="+mn-ea"/>
          <a:cs typeface="+mn-cs"/>
        </a:defRPr>
      </a:lvl4pPr>
      <a:lvl5pPr marL="1827517" algn="l" defTabSz="456880" rtl="0" eaLnBrk="1" latinLnBrk="0" hangingPunct="1">
        <a:defRPr sz="1800" kern="1200">
          <a:solidFill>
            <a:schemeClr val="tx1"/>
          </a:solidFill>
          <a:latin typeface="+mn-lt"/>
          <a:ea typeface="+mn-ea"/>
          <a:cs typeface="+mn-cs"/>
        </a:defRPr>
      </a:lvl5pPr>
      <a:lvl6pPr marL="2284398" algn="l" defTabSz="456880" rtl="0" eaLnBrk="1" latinLnBrk="0" hangingPunct="1">
        <a:defRPr sz="1800" kern="1200">
          <a:solidFill>
            <a:schemeClr val="tx1"/>
          </a:solidFill>
          <a:latin typeface="+mn-lt"/>
          <a:ea typeface="+mn-ea"/>
          <a:cs typeface="+mn-cs"/>
        </a:defRPr>
      </a:lvl6pPr>
      <a:lvl7pPr marL="2741275" algn="l" defTabSz="456880" rtl="0" eaLnBrk="1" latinLnBrk="0" hangingPunct="1">
        <a:defRPr sz="1800" kern="1200">
          <a:solidFill>
            <a:schemeClr val="tx1"/>
          </a:solidFill>
          <a:latin typeface="+mn-lt"/>
          <a:ea typeface="+mn-ea"/>
          <a:cs typeface="+mn-cs"/>
        </a:defRPr>
      </a:lvl7pPr>
      <a:lvl8pPr marL="3198156" algn="l" defTabSz="456880" rtl="0" eaLnBrk="1" latinLnBrk="0" hangingPunct="1">
        <a:defRPr sz="1800" kern="1200">
          <a:solidFill>
            <a:schemeClr val="tx1"/>
          </a:solidFill>
          <a:latin typeface="+mn-lt"/>
          <a:ea typeface="+mn-ea"/>
          <a:cs typeface="+mn-cs"/>
        </a:defRPr>
      </a:lvl8pPr>
      <a:lvl9pPr marL="3655033" algn="l" defTabSz="456880" rtl="0" eaLnBrk="1" latinLnBrk="0" hangingPunct="1">
        <a:defRPr sz="1800" kern="1200">
          <a:solidFill>
            <a:schemeClr val="tx1"/>
          </a:solidFill>
          <a:latin typeface="+mn-lt"/>
          <a:ea typeface="+mn-ea"/>
          <a:cs typeface="+mn-cs"/>
        </a:defRPr>
      </a:lvl9pPr>
    </p:otherStyle>
  </p:txStyles>
</p:sldMaster>
</file>

<file path=ppt/slideMasters/slideMaster35.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484802" name="Rectangle 2"/>
          <p:cNvSpPr>
            <a:spLocks noGrp="1" noChangeArrowheads="1"/>
          </p:cNvSpPr>
          <p:nvPr>
            <p:ph type="title"/>
          </p:nvPr>
        </p:nvSpPr>
        <p:spPr bwMode="auto">
          <a:xfrm>
            <a:off x="457200" y="274638"/>
            <a:ext cx="8229600" cy="11430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484803" name="Rectangle 3"/>
          <p:cNvSpPr>
            <a:spLocks noGrp="1" noChangeArrowheads="1"/>
          </p:cNvSpPr>
          <p:nvPr>
            <p:ph type="body" idx="1"/>
          </p:nvPr>
        </p:nvSpPr>
        <p:spPr bwMode="auto">
          <a:xfrm>
            <a:off x="457200" y="1600200"/>
            <a:ext cx="8229600" cy="452596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484804" name="Rectangle 4"/>
          <p:cNvSpPr>
            <a:spLocks noGrp="1" noChangeArrowheads="1"/>
          </p:cNvSpPr>
          <p:nvPr>
            <p:ph type="dt" sz="half" idx="2"/>
          </p:nvPr>
        </p:nvSpPr>
        <p:spPr bwMode="auto">
          <a:xfrm>
            <a:off x="457200" y="6245225"/>
            <a:ext cx="2133600" cy="4762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l">
              <a:defRPr sz="1400">
                <a:cs typeface="+mn-cs"/>
              </a:defRPr>
            </a:lvl1pPr>
          </a:lstStyle>
          <a:p>
            <a:pPr defTabSz="914400" fontAlgn="base">
              <a:spcBef>
                <a:spcPct val="0"/>
              </a:spcBef>
              <a:spcAft>
                <a:spcPct val="0"/>
              </a:spcAft>
              <a:defRPr/>
            </a:pPr>
            <a:endParaRPr lang="en-US">
              <a:solidFill>
                <a:srgbClr val="000000"/>
              </a:solidFill>
              <a:latin typeface="Arial" charset="0"/>
              <a:ea typeface="ＭＳ Ｐゴシック" charset="0"/>
              <a:cs typeface="Arial"/>
            </a:endParaRPr>
          </a:p>
        </p:txBody>
      </p:sp>
      <p:sp>
        <p:nvSpPr>
          <p:cNvPr id="1484805" name="Rectangle 5"/>
          <p:cNvSpPr>
            <a:spLocks noGrp="1" noChangeArrowheads="1"/>
          </p:cNvSpPr>
          <p:nvPr>
            <p:ph type="ftr" sz="quarter" idx="3"/>
          </p:nvPr>
        </p:nvSpPr>
        <p:spPr bwMode="auto">
          <a:xfrm>
            <a:off x="3124200" y="6245225"/>
            <a:ext cx="2895600" cy="4762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defRPr sz="1400">
                <a:cs typeface="+mn-cs"/>
              </a:defRPr>
            </a:lvl1pPr>
          </a:lstStyle>
          <a:p>
            <a:pPr algn="ctr" defTabSz="914400" fontAlgn="base">
              <a:spcBef>
                <a:spcPct val="0"/>
              </a:spcBef>
              <a:spcAft>
                <a:spcPct val="0"/>
              </a:spcAft>
              <a:defRPr/>
            </a:pPr>
            <a:endParaRPr lang="en-US">
              <a:solidFill>
                <a:srgbClr val="000000"/>
              </a:solidFill>
              <a:latin typeface="Arial" charset="0"/>
              <a:ea typeface="ＭＳ Ｐゴシック" charset="0"/>
              <a:cs typeface="Arial"/>
            </a:endParaRPr>
          </a:p>
        </p:txBody>
      </p:sp>
      <p:sp>
        <p:nvSpPr>
          <p:cNvPr id="1484806" name="Rectangle 6"/>
          <p:cNvSpPr>
            <a:spLocks noGrp="1" noChangeArrowheads="1"/>
          </p:cNvSpPr>
          <p:nvPr>
            <p:ph type="sldNum" sz="quarter" idx="4"/>
          </p:nvPr>
        </p:nvSpPr>
        <p:spPr bwMode="auto">
          <a:xfrm>
            <a:off x="6553200" y="6245225"/>
            <a:ext cx="2133600" cy="4762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r">
              <a:defRPr sz="1400">
                <a:cs typeface="+mn-cs"/>
              </a:defRPr>
            </a:lvl1pPr>
          </a:lstStyle>
          <a:p>
            <a:pPr defTabSz="914400" fontAlgn="base">
              <a:spcBef>
                <a:spcPct val="0"/>
              </a:spcBef>
              <a:spcAft>
                <a:spcPct val="0"/>
              </a:spcAft>
              <a:defRPr/>
            </a:pPr>
            <a:fld id="{4A28C2E9-AFE2-D94F-AB05-408A9C24E297}" type="slidenum">
              <a:rPr lang="en-US">
                <a:solidFill>
                  <a:srgbClr val="000000"/>
                </a:solidFill>
                <a:latin typeface="Arial" charset="0"/>
                <a:ea typeface="ＭＳ Ｐゴシック" charset="0"/>
                <a:cs typeface="Arial"/>
              </a:rPr>
              <a:pPr defTabSz="914400" fontAlgn="base">
                <a:spcBef>
                  <a:spcPct val="0"/>
                </a:spcBef>
                <a:spcAft>
                  <a:spcPct val="0"/>
                </a:spcAft>
                <a:defRPr/>
              </a:pPr>
              <a:t>‹#›</a:t>
            </a:fld>
            <a:endParaRPr lang="en-US">
              <a:solidFill>
                <a:srgbClr val="000000"/>
              </a:solidFill>
              <a:latin typeface="Arial" charset="0"/>
              <a:ea typeface="ＭＳ Ｐゴシック" charset="0"/>
              <a:cs typeface="Arial"/>
            </a:endParaRPr>
          </a:p>
        </p:txBody>
      </p:sp>
    </p:spTree>
    <p:extLst>
      <p:ext uri="{BB962C8B-B14F-4D97-AF65-F5344CB8AC3E}">
        <p14:creationId xmlns:p14="http://schemas.microsoft.com/office/powerpoint/2010/main" val="909384578"/>
      </p:ext>
    </p:extLst>
  </p:cSld>
  <p:clrMap bg1="lt1" tx1="dk1" bg2="lt2" tx2="dk2" accent1="accent1" accent2="accent2" accent3="accent3" accent4="accent4" accent5="accent5" accent6="accent6" hlink="hlink" folHlink="folHlink"/>
  <p:sldLayoutIdLst>
    <p:sldLayoutId id="2147491460" r:id="rId1"/>
    <p:sldLayoutId id="2147491461" r:id="rId2"/>
    <p:sldLayoutId id="2147491462" r:id="rId3"/>
    <p:sldLayoutId id="2147491463" r:id="rId4"/>
    <p:sldLayoutId id="2147491464" r:id="rId5"/>
    <p:sldLayoutId id="2147491465" r:id="rId6"/>
    <p:sldLayoutId id="2147491466" r:id="rId7"/>
    <p:sldLayoutId id="2147491467" r:id="rId8"/>
    <p:sldLayoutId id="2147491468" r:id="rId9"/>
    <p:sldLayoutId id="2147491469" r:id="rId10"/>
    <p:sldLayoutId id="2147491470" r:id="rId11"/>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Arial" charset="0"/>
          <a:cs typeface="+mn-cs"/>
        </a:defRPr>
      </a:lvl2pPr>
      <a:lvl3pPr marL="1143000" indent="-228600" algn="l" rtl="0" eaLnBrk="0" fontAlgn="base" hangingPunct="0">
        <a:spcBef>
          <a:spcPct val="20000"/>
        </a:spcBef>
        <a:spcAft>
          <a:spcPct val="0"/>
        </a:spcAft>
        <a:buChar char="•"/>
        <a:defRPr sz="2400">
          <a:solidFill>
            <a:schemeClr val="tx1"/>
          </a:solidFill>
          <a:latin typeface="+mn-lt"/>
          <a:ea typeface="Arial" charset="0"/>
          <a:cs typeface="+mn-cs"/>
        </a:defRPr>
      </a:lvl3pPr>
      <a:lvl4pPr marL="1600200" indent="-228600" algn="l" rtl="0" eaLnBrk="0" fontAlgn="base" hangingPunct="0">
        <a:spcBef>
          <a:spcPct val="20000"/>
        </a:spcBef>
        <a:spcAft>
          <a:spcPct val="0"/>
        </a:spcAft>
        <a:buChar char="–"/>
        <a:defRPr sz="2000">
          <a:solidFill>
            <a:schemeClr val="tx1"/>
          </a:solidFill>
          <a:latin typeface="+mn-lt"/>
          <a:ea typeface="Arial" charset="0"/>
          <a:cs typeface="+mn-cs"/>
        </a:defRPr>
      </a:lvl4pPr>
      <a:lvl5pPr marL="2057400" indent="-228600" algn="l" rtl="0" eaLnBrk="0" fontAlgn="base" hangingPunct="0">
        <a:spcBef>
          <a:spcPct val="20000"/>
        </a:spcBef>
        <a:spcAft>
          <a:spcPct val="0"/>
        </a:spcAft>
        <a:buChar char="»"/>
        <a:defRPr sz="2000">
          <a:solidFill>
            <a:schemeClr val="tx1"/>
          </a:solidFill>
          <a:latin typeface="+mn-lt"/>
          <a:ea typeface="Arial" charset="0"/>
          <a:cs typeface="+mn-cs"/>
        </a:defRPr>
      </a:lvl5pPr>
      <a:lvl6pPr marL="2514600" indent="-228600" algn="l" rtl="0" fontAlgn="base">
        <a:spcBef>
          <a:spcPct val="20000"/>
        </a:spcBef>
        <a:spcAft>
          <a:spcPct val="0"/>
        </a:spcAft>
        <a:buChar char="»"/>
        <a:defRPr sz="2000">
          <a:solidFill>
            <a:schemeClr val="tx1"/>
          </a:solidFill>
          <a:latin typeface="+mn-lt"/>
          <a:ea typeface="Arial" charset="0"/>
          <a:cs typeface="+mn-cs"/>
        </a:defRPr>
      </a:lvl6pPr>
      <a:lvl7pPr marL="2971800" indent="-228600" algn="l" rtl="0" fontAlgn="base">
        <a:spcBef>
          <a:spcPct val="20000"/>
        </a:spcBef>
        <a:spcAft>
          <a:spcPct val="0"/>
        </a:spcAft>
        <a:buChar char="»"/>
        <a:defRPr sz="2000">
          <a:solidFill>
            <a:schemeClr val="tx1"/>
          </a:solidFill>
          <a:latin typeface="+mn-lt"/>
          <a:ea typeface="Arial" charset="0"/>
          <a:cs typeface="+mn-cs"/>
        </a:defRPr>
      </a:lvl7pPr>
      <a:lvl8pPr marL="3429000" indent="-228600" algn="l" rtl="0" fontAlgn="base">
        <a:spcBef>
          <a:spcPct val="20000"/>
        </a:spcBef>
        <a:spcAft>
          <a:spcPct val="0"/>
        </a:spcAft>
        <a:buChar char="»"/>
        <a:defRPr sz="2000">
          <a:solidFill>
            <a:schemeClr val="tx1"/>
          </a:solidFill>
          <a:latin typeface="+mn-lt"/>
          <a:ea typeface="Arial" charset="0"/>
          <a:cs typeface="+mn-cs"/>
        </a:defRPr>
      </a:lvl8pPr>
      <a:lvl9pPr marL="3886200" indent="-228600" algn="l" rtl="0" fontAlgn="base">
        <a:spcBef>
          <a:spcPct val="20000"/>
        </a:spcBef>
        <a:spcAft>
          <a:spcPct val="0"/>
        </a:spcAft>
        <a:buChar char="»"/>
        <a:defRPr sz="2000">
          <a:solidFill>
            <a:schemeClr val="tx1"/>
          </a:solidFill>
          <a:latin typeface="+mn-lt"/>
          <a:ea typeface="Arial" charset="0"/>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6.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53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solidFill>
                  <a:srgbClr val="000000"/>
                </a:solidFill>
                <a:latin typeface="Times New Roman" pitchFamily="-111" charset="0"/>
                <a:ea typeface="+mn-ea"/>
                <a:cs typeface="+mn-cs"/>
              </a:defRPr>
            </a:lvl1pPr>
          </a:lstStyle>
          <a:p>
            <a:pPr defTabSz="914400" eaLnBrk="0" fontAlgn="base" hangingPunct="0">
              <a:spcBef>
                <a:spcPct val="0"/>
              </a:spcBef>
              <a:spcAft>
                <a:spcPct val="0"/>
              </a:spcAft>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defTabSz="914400" eaLnBrk="0" fontAlgn="base" hangingPunct="0">
              <a:spcBef>
                <a:spcPct val="0"/>
              </a:spcBef>
              <a:spcAft>
                <a:spcPct val="0"/>
              </a:spcAft>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charset="0"/>
              </a:defRPr>
            </a:lvl1pPr>
          </a:lstStyle>
          <a:p>
            <a:pPr defTabSz="914400" eaLnBrk="0" fontAlgn="base" hangingPunct="0">
              <a:spcBef>
                <a:spcPct val="0"/>
              </a:spcBef>
              <a:spcAft>
                <a:spcPct val="0"/>
              </a:spcAft>
              <a:defRPr/>
            </a:pPr>
            <a:fld id="{C7FCEC4A-0619-534F-AB0C-4C4D1986DF16}" type="slidenum">
              <a:rPr lang="en-US">
                <a:ea typeface="ＭＳ Ｐゴシック" charset="0"/>
                <a:cs typeface="ＭＳ Ｐゴシック" charset="0"/>
              </a:rPr>
              <a:pPr defTabSz="914400" eaLnBrk="0" fontAlgn="base" hangingPunct="0">
                <a:spcBef>
                  <a:spcPct val="0"/>
                </a:spcBef>
                <a:spcAft>
                  <a:spcPct val="0"/>
                </a:spcAft>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1864505446"/>
      </p:ext>
    </p:extLst>
  </p:cSld>
  <p:clrMap bg1="lt1" tx1="dk1" bg2="lt2" tx2="dk2" accent1="accent1" accent2="accent2" accent3="accent3" accent4="accent4" accent5="accent5" accent6="accent6" hlink="hlink" folHlink="folHlink"/>
  <p:sldLayoutIdLst>
    <p:sldLayoutId id="2147491472" r:id="rId1"/>
    <p:sldLayoutId id="2147491473" r:id="rId2"/>
    <p:sldLayoutId id="2147491474" r:id="rId3"/>
    <p:sldLayoutId id="2147491475" r:id="rId4"/>
    <p:sldLayoutId id="2147491476" r:id="rId5"/>
    <p:sldLayoutId id="2147491477" r:id="rId6"/>
    <p:sldLayoutId id="2147491478" r:id="rId7"/>
    <p:sldLayoutId id="2147491479" r:id="rId8"/>
    <p:sldLayoutId id="2147491480" r:id="rId9"/>
    <p:sldLayoutId id="2147491481" r:id="rId10"/>
    <p:sldLayoutId id="2147491482" r:id="rId11"/>
    <p:sldLayoutId id="2147491483" r:id="rId12"/>
    <p:sldLayoutId id="2147491484" r:id="rId13"/>
  </p:sldLayoutIdLst>
  <p:hf sldNum="0" hdr="0" ftr="0" dt="0"/>
  <p:txStyles>
    <p:title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ＭＳ Ｐゴシック" pitchFamily="-108" charset="-128"/>
          <a:cs typeface="Arial"/>
        </a:defRPr>
      </a:lvl1pPr>
      <a:lvl2pPr marL="742950" indent="-285750" algn="l" rtl="0" eaLnBrk="0" fontAlgn="base" hangingPunct="0">
        <a:spcBef>
          <a:spcPct val="20000"/>
        </a:spcBef>
        <a:spcAft>
          <a:spcPct val="0"/>
        </a:spcAft>
        <a:buChar char="–"/>
        <a:defRPr sz="2800">
          <a:solidFill>
            <a:schemeClr val="bg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7.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404482"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40448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a:solidFill>
                  <a:srgbClr val="000000"/>
                </a:solidFill>
                <a:latin typeface="Times New Roman" pitchFamily="-111" charset="0"/>
                <a:ea typeface="+mn-ea"/>
                <a:cs typeface="+mn-cs"/>
              </a:defRPr>
            </a:lvl1pPr>
          </a:lstStyle>
          <a:p>
            <a:pPr defTabSz="914400" fontAlgn="base">
              <a:spcBef>
                <a:spcPct val="0"/>
              </a:spcBef>
              <a:spcAft>
                <a:spcPct val="0"/>
              </a:spcAft>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0" hangingPunct="0">
              <a:defRPr sz="1400">
                <a:solidFill>
                  <a:srgbClr val="000000"/>
                </a:solidFill>
                <a:latin typeface="Times New Roman" pitchFamily="-111" charset="0"/>
                <a:ea typeface="+mn-ea"/>
                <a:cs typeface="+mn-cs"/>
              </a:defRPr>
            </a:lvl1pPr>
          </a:lstStyle>
          <a:p>
            <a:pPr defTabSz="914400" fontAlgn="base">
              <a:spcBef>
                <a:spcPct val="0"/>
              </a:spcBef>
              <a:spcAft>
                <a:spcPct val="0"/>
              </a:spcAft>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a:solidFill>
                  <a:srgbClr val="000000"/>
                </a:solidFill>
                <a:latin typeface="Times New Roman" charset="0"/>
              </a:defRPr>
            </a:lvl1pPr>
          </a:lstStyle>
          <a:p>
            <a:pPr defTabSz="914400" fontAlgn="base">
              <a:spcBef>
                <a:spcPct val="0"/>
              </a:spcBef>
              <a:spcAft>
                <a:spcPct val="0"/>
              </a:spcAft>
              <a:defRPr/>
            </a:pPr>
            <a:fld id="{118A8791-A0D0-CE49-9DEA-6760510D96AA}" type="slidenum">
              <a:rPr lang="en-US">
                <a:ea typeface="ＭＳ Ｐゴシック" charset="0"/>
                <a:cs typeface="ＭＳ Ｐゴシック" charset="0"/>
              </a:rPr>
              <a:pPr defTabSz="914400" fontAlgn="base">
                <a:spcBef>
                  <a:spcPct val="0"/>
                </a:spcBef>
                <a:spcAft>
                  <a:spcPct val="0"/>
                </a:spcAft>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3458815210"/>
      </p:ext>
    </p:extLst>
  </p:cSld>
  <p:clrMap bg1="lt1" tx1="dk1" bg2="lt2" tx2="dk2" accent1="accent1" accent2="accent2" accent3="accent3" accent4="accent4" accent5="accent5" accent6="accent6" hlink="hlink" folHlink="folHlink"/>
  <p:sldLayoutIdLst>
    <p:sldLayoutId id="2147491486" r:id="rId1"/>
    <p:sldLayoutId id="2147491487" r:id="rId2"/>
    <p:sldLayoutId id="2147491488" r:id="rId3"/>
    <p:sldLayoutId id="2147491489" r:id="rId4"/>
    <p:sldLayoutId id="2147491490" r:id="rId5"/>
    <p:sldLayoutId id="2147491491" r:id="rId6"/>
    <p:sldLayoutId id="2147491492" r:id="rId7"/>
    <p:sldLayoutId id="2147491493" r:id="rId8"/>
    <p:sldLayoutId id="2147491494" r:id="rId9"/>
    <p:sldLayoutId id="2147491495" r:id="rId10"/>
    <p:sldLayoutId id="2147491496" r:id="rId11"/>
    <p:sldLayoutId id="2147491497" r:id="rId12"/>
    <p:sldLayoutId id="2147491498" r:id="rId13"/>
  </p:sldLayoutIdLst>
  <p:hf sldNum="0" hdr="0" ftr="0" dt="0"/>
  <p:txStyles>
    <p:title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ＭＳ Ｐゴシック" pitchFamily="-108" charset="-128"/>
          <a:cs typeface="Arial"/>
        </a:defRPr>
      </a:lvl1pPr>
      <a:lvl2pPr marL="742950" indent="-285750" algn="l" rtl="0" eaLnBrk="0" fontAlgn="base" hangingPunct="0">
        <a:spcBef>
          <a:spcPct val="20000"/>
        </a:spcBef>
        <a:spcAft>
          <a:spcPct val="0"/>
        </a:spcAft>
        <a:buChar char="–"/>
        <a:defRPr sz="2800">
          <a:solidFill>
            <a:schemeClr val="bg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8.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2" name="CreationVSEvolutionWhyItMatters.jpg" descr="CreationVSEvolutionWhyItMatters.jpg"/>
          <p:cNvPicPr>
            <a:picLocks noChangeAspect="1"/>
          </p:cNvPicPr>
          <p:nvPr/>
        </p:nvPicPr>
        <p:blipFill>
          <a:blip r:embed="rId144"/>
          <a:stretch>
            <a:fillRect/>
          </a:stretch>
        </p:blipFill>
        <p:spPr>
          <a:xfrm>
            <a:off x="0" y="0"/>
            <a:ext cx="9144000" cy="6858000"/>
          </a:xfrm>
          <a:prstGeom prst="rect">
            <a:avLst/>
          </a:prstGeom>
          <a:ln w="12700">
            <a:miter lim="400000"/>
          </a:ln>
        </p:spPr>
      </p:pic>
      <p:sp>
        <p:nvSpPr>
          <p:cNvPr id="3" name="Title Text"/>
          <p:cNvSpPr txBox="1">
            <a:spLocks noGrp="1"/>
          </p:cNvSpPr>
          <p:nvPr>
            <p:ph type="title"/>
          </p:nvPr>
        </p:nvSpPr>
        <p:spPr>
          <a:xfrm>
            <a:off x="652463" y="177800"/>
            <a:ext cx="7839075" cy="172085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lstStyle/>
          <a:p>
            <a:r>
              <a:t>Title Text</a:t>
            </a:r>
          </a:p>
        </p:txBody>
      </p:sp>
      <p:sp>
        <p:nvSpPr>
          <p:cNvPr id="4" name="Body Level One…"/>
          <p:cNvSpPr txBox="1">
            <a:spLocks noGrp="1"/>
          </p:cNvSpPr>
          <p:nvPr>
            <p:ph type="body" idx="1"/>
          </p:nvPr>
        </p:nvSpPr>
        <p:spPr>
          <a:xfrm>
            <a:off x="652463" y="1949450"/>
            <a:ext cx="7839075" cy="427355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lstStyle/>
          <a:p>
            <a:r>
              <a:t>Body Level One</a:t>
            </a:r>
          </a:p>
          <a:p>
            <a:pPr lvl="1"/>
            <a:r>
              <a:t>Body Level Two</a:t>
            </a:r>
          </a:p>
          <a:p>
            <a:pPr lvl="2"/>
            <a:r>
              <a:t>Body Level Three</a:t>
            </a:r>
          </a:p>
          <a:p>
            <a:pPr lvl="3"/>
            <a:r>
              <a:t>Body Level Four</a:t>
            </a:r>
          </a:p>
          <a:p>
            <a:pPr lvl="4"/>
            <a:r>
              <a:t>Body Level Five</a:t>
            </a:r>
          </a:p>
        </p:txBody>
      </p:sp>
      <p:sp>
        <p:nvSpPr>
          <p:cNvPr id="5" name="Slide Number"/>
          <p:cNvSpPr txBox="1">
            <a:spLocks noGrp="1"/>
          </p:cNvSpPr>
          <p:nvPr>
            <p:ph type="sldNum" sz="quarter" idx="2"/>
          </p:nvPr>
        </p:nvSpPr>
        <p:spPr>
          <a:xfrm>
            <a:off x="4445410" y="6546850"/>
            <a:ext cx="243656" cy="241092"/>
          </a:xfrm>
          <a:prstGeom prst="rect">
            <a:avLst/>
          </a:prstGeom>
          <a:ln w="12700">
            <a:miter lim="400000"/>
          </a:ln>
        </p:spPr>
        <p:txBody>
          <a:bodyPr wrap="none" lIns="50800" tIns="50800" rIns="50800" bIns="50800">
            <a:spAutoFit/>
          </a:bodyPr>
          <a:lstStyle>
            <a:lvl1pPr>
              <a:defRPr sz="900"/>
            </a:lvl1pPr>
          </a:lstStyle>
          <a:p>
            <a:fld id="{86CB4B4D-7CA3-9044-876B-883B54F8677D}" type="slidenum">
              <a:t>‹#›</a:t>
            </a:fld>
            <a:endParaRPr/>
          </a:p>
        </p:txBody>
      </p:sp>
    </p:spTree>
    <p:extLst>
      <p:ext uri="{BB962C8B-B14F-4D97-AF65-F5344CB8AC3E}">
        <p14:creationId xmlns:p14="http://schemas.microsoft.com/office/powerpoint/2010/main" val="764864950"/>
      </p:ext>
    </p:extLst>
  </p:cSld>
  <p:clrMap bg1="lt1" tx1="dk1" bg2="lt2" tx2="dk2" accent1="accent1" accent2="accent2" accent3="accent3" accent4="accent4" accent5="accent5" accent6="accent6" hlink="hlink" folHlink="folHlink"/>
  <p:sldLayoutIdLst>
    <p:sldLayoutId id="2147491500" r:id="rId1"/>
    <p:sldLayoutId id="2147491501" r:id="rId2"/>
    <p:sldLayoutId id="2147491502" r:id="rId3"/>
    <p:sldLayoutId id="2147491503" r:id="rId4"/>
    <p:sldLayoutId id="2147491504" r:id="rId5"/>
    <p:sldLayoutId id="2147491505" r:id="rId6"/>
    <p:sldLayoutId id="2147491506" r:id="rId7"/>
    <p:sldLayoutId id="2147491507" r:id="rId8"/>
    <p:sldLayoutId id="2147491508" r:id="rId9"/>
    <p:sldLayoutId id="2147491509" r:id="rId10"/>
    <p:sldLayoutId id="2147491510" r:id="rId11"/>
    <p:sldLayoutId id="2147491511" r:id="rId12"/>
    <p:sldLayoutId id="2147491512" r:id="rId13"/>
    <p:sldLayoutId id="2147491513" r:id="rId14"/>
    <p:sldLayoutId id="2147491514" r:id="rId15"/>
    <p:sldLayoutId id="2147491515" r:id="rId16"/>
    <p:sldLayoutId id="2147491516" r:id="rId17"/>
    <p:sldLayoutId id="2147491517" r:id="rId18"/>
    <p:sldLayoutId id="2147491518" r:id="rId19"/>
    <p:sldLayoutId id="2147491519" r:id="rId20"/>
    <p:sldLayoutId id="2147491520" r:id="rId21"/>
    <p:sldLayoutId id="2147491521" r:id="rId22"/>
    <p:sldLayoutId id="2147491522" r:id="rId23"/>
    <p:sldLayoutId id="2147491523" r:id="rId24"/>
    <p:sldLayoutId id="2147491524" r:id="rId25"/>
    <p:sldLayoutId id="2147491525" r:id="rId26"/>
    <p:sldLayoutId id="2147491526" r:id="rId27"/>
    <p:sldLayoutId id="2147491527" r:id="rId28"/>
    <p:sldLayoutId id="2147491528" r:id="rId29"/>
    <p:sldLayoutId id="2147491529" r:id="rId30"/>
    <p:sldLayoutId id="2147491530" r:id="rId31"/>
    <p:sldLayoutId id="2147491531" r:id="rId32"/>
    <p:sldLayoutId id="2147491532" r:id="rId33"/>
    <p:sldLayoutId id="2147491533" r:id="rId34"/>
    <p:sldLayoutId id="2147491534" r:id="rId35"/>
    <p:sldLayoutId id="2147491535" r:id="rId36"/>
    <p:sldLayoutId id="2147491536" r:id="rId37"/>
    <p:sldLayoutId id="2147491537" r:id="rId38"/>
    <p:sldLayoutId id="2147491538" r:id="rId39"/>
    <p:sldLayoutId id="2147491539" r:id="rId40"/>
    <p:sldLayoutId id="2147491540" r:id="rId41"/>
    <p:sldLayoutId id="2147491541" r:id="rId42"/>
    <p:sldLayoutId id="2147491542" r:id="rId43"/>
    <p:sldLayoutId id="2147491543" r:id="rId44"/>
    <p:sldLayoutId id="2147491544" r:id="rId45"/>
    <p:sldLayoutId id="2147491545" r:id="rId46"/>
    <p:sldLayoutId id="2147491546" r:id="rId47"/>
    <p:sldLayoutId id="2147491547" r:id="rId48"/>
    <p:sldLayoutId id="2147491548" r:id="rId49"/>
    <p:sldLayoutId id="2147491549" r:id="rId50"/>
    <p:sldLayoutId id="2147491550" r:id="rId51"/>
    <p:sldLayoutId id="2147491551" r:id="rId52"/>
    <p:sldLayoutId id="2147491552" r:id="rId53"/>
    <p:sldLayoutId id="2147491553" r:id="rId54"/>
    <p:sldLayoutId id="2147491554" r:id="rId55"/>
    <p:sldLayoutId id="2147491555" r:id="rId56"/>
    <p:sldLayoutId id="2147491556" r:id="rId57"/>
    <p:sldLayoutId id="2147491557" r:id="rId58"/>
    <p:sldLayoutId id="2147491558" r:id="rId59"/>
    <p:sldLayoutId id="2147491559" r:id="rId60"/>
    <p:sldLayoutId id="2147491560" r:id="rId61"/>
    <p:sldLayoutId id="2147491561" r:id="rId62"/>
    <p:sldLayoutId id="2147491562" r:id="rId63"/>
    <p:sldLayoutId id="2147491563" r:id="rId64"/>
    <p:sldLayoutId id="2147491564" r:id="rId65"/>
    <p:sldLayoutId id="2147491565" r:id="rId66"/>
    <p:sldLayoutId id="2147491566" r:id="rId67"/>
    <p:sldLayoutId id="2147491567" r:id="rId68"/>
    <p:sldLayoutId id="2147491568" r:id="rId69"/>
    <p:sldLayoutId id="2147491569" r:id="rId70"/>
    <p:sldLayoutId id="2147491570" r:id="rId71"/>
    <p:sldLayoutId id="2147491571" r:id="rId72"/>
    <p:sldLayoutId id="2147491572" r:id="rId73"/>
    <p:sldLayoutId id="2147491573" r:id="rId74"/>
    <p:sldLayoutId id="2147491574" r:id="rId75"/>
    <p:sldLayoutId id="2147491575" r:id="rId76"/>
    <p:sldLayoutId id="2147491576" r:id="rId77"/>
    <p:sldLayoutId id="2147491577" r:id="rId78"/>
    <p:sldLayoutId id="2147491578" r:id="rId79"/>
    <p:sldLayoutId id="2147491579" r:id="rId80"/>
    <p:sldLayoutId id="2147491580" r:id="rId81"/>
    <p:sldLayoutId id="2147491581" r:id="rId82"/>
    <p:sldLayoutId id="2147491582" r:id="rId83"/>
    <p:sldLayoutId id="2147491583" r:id="rId84"/>
    <p:sldLayoutId id="2147491584" r:id="rId85"/>
    <p:sldLayoutId id="2147491585" r:id="rId86"/>
    <p:sldLayoutId id="2147491586" r:id="rId87"/>
    <p:sldLayoutId id="2147491587" r:id="rId88"/>
    <p:sldLayoutId id="2147491588" r:id="rId89"/>
    <p:sldLayoutId id="2147491589" r:id="rId90"/>
    <p:sldLayoutId id="2147491590" r:id="rId91"/>
    <p:sldLayoutId id="2147491591" r:id="rId92"/>
    <p:sldLayoutId id="2147491592" r:id="rId93"/>
    <p:sldLayoutId id="2147491593" r:id="rId94"/>
    <p:sldLayoutId id="2147491594" r:id="rId95"/>
    <p:sldLayoutId id="2147491595" r:id="rId96"/>
    <p:sldLayoutId id="2147491596" r:id="rId97"/>
    <p:sldLayoutId id="2147491597" r:id="rId98"/>
    <p:sldLayoutId id="2147491598" r:id="rId99"/>
    <p:sldLayoutId id="2147491599" r:id="rId100"/>
    <p:sldLayoutId id="2147491600" r:id="rId101"/>
    <p:sldLayoutId id="2147491601" r:id="rId102"/>
    <p:sldLayoutId id="2147491602" r:id="rId103"/>
    <p:sldLayoutId id="2147491603" r:id="rId104"/>
    <p:sldLayoutId id="2147491604" r:id="rId105"/>
    <p:sldLayoutId id="2147491605" r:id="rId106"/>
    <p:sldLayoutId id="2147491606" r:id="rId107"/>
    <p:sldLayoutId id="2147491607" r:id="rId108"/>
    <p:sldLayoutId id="2147491608" r:id="rId109"/>
    <p:sldLayoutId id="2147491609" r:id="rId110"/>
    <p:sldLayoutId id="2147491610" r:id="rId111"/>
    <p:sldLayoutId id="2147491611" r:id="rId112"/>
    <p:sldLayoutId id="2147491612" r:id="rId113"/>
    <p:sldLayoutId id="2147491613" r:id="rId114"/>
    <p:sldLayoutId id="2147491614" r:id="rId115"/>
    <p:sldLayoutId id="2147491615" r:id="rId116"/>
    <p:sldLayoutId id="2147491616" r:id="rId117"/>
    <p:sldLayoutId id="2147491617" r:id="rId118"/>
    <p:sldLayoutId id="2147491618" r:id="rId119"/>
    <p:sldLayoutId id="2147491619" r:id="rId120"/>
    <p:sldLayoutId id="2147491620" r:id="rId121"/>
    <p:sldLayoutId id="2147491621" r:id="rId122"/>
    <p:sldLayoutId id="2147491622" r:id="rId123"/>
    <p:sldLayoutId id="2147491623" r:id="rId124"/>
    <p:sldLayoutId id="2147491624" r:id="rId125"/>
    <p:sldLayoutId id="2147491625" r:id="rId126"/>
    <p:sldLayoutId id="2147491626" r:id="rId127"/>
    <p:sldLayoutId id="2147491627" r:id="rId128"/>
    <p:sldLayoutId id="2147491628" r:id="rId129"/>
    <p:sldLayoutId id="2147491629" r:id="rId130"/>
    <p:sldLayoutId id="2147491630" r:id="rId131"/>
    <p:sldLayoutId id="2147491631" r:id="rId132"/>
    <p:sldLayoutId id="2147491632" r:id="rId133"/>
    <p:sldLayoutId id="2147491633" r:id="rId134"/>
    <p:sldLayoutId id="2147491634" r:id="rId135"/>
    <p:sldLayoutId id="2147491635" r:id="rId136"/>
    <p:sldLayoutId id="2147491636" r:id="rId137"/>
    <p:sldLayoutId id="2147491637" r:id="rId138"/>
    <p:sldLayoutId id="2147491638" r:id="rId139"/>
    <p:sldLayoutId id="2147491639" r:id="rId140"/>
    <p:sldLayoutId id="2147491640" r:id="rId141"/>
    <p:sldLayoutId id="2147491641" r:id="rId142"/>
  </p:sldLayoutIdLst>
  <p:transition spd="med"/>
  <p:txStyles>
    <p:titleStyle>
      <a:lvl1pPr marL="0" marR="0" indent="0" algn="ctr" defTabSz="309563" latinLnBrk="0">
        <a:lnSpc>
          <a:spcPct val="100000"/>
        </a:lnSpc>
        <a:spcBef>
          <a:spcPts val="0"/>
        </a:spcBef>
        <a:spcAft>
          <a:spcPts val="0"/>
        </a:spcAft>
        <a:buClrTx/>
        <a:buSzTx/>
        <a:buFontTx/>
        <a:buNone/>
        <a:tabLst/>
        <a:defRPr sz="4350" b="0" i="0" u="none" strike="noStrike" cap="none" spc="0" baseline="0">
          <a:solidFill>
            <a:srgbClr val="000000"/>
          </a:solidFill>
          <a:uFillTx/>
          <a:latin typeface="+mj-lt"/>
          <a:ea typeface="+mj-ea"/>
          <a:cs typeface="+mj-cs"/>
          <a:sym typeface="Gill Sans"/>
        </a:defRPr>
      </a:lvl1pPr>
      <a:lvl2pPr marL="0" marR="0" indent="85725" algn="ctr" defTabSz="309563" latinLnBrk="0">
        <a:lnSpc>
          <a:spcPct val="100000"/>
        </a:lnSpc>
        <a:spcBef>
          <a:spcPts val="0"/>
        </a:spcBef>
        <a:spcAft>
          <a:spcPts val="0"/>
        </a:spcAft>
        <a:buClrTx/>
        <a:buSzTx/>
        <a:buFontTx/>
        <a:buNone/>
        <a:tabLst/>
        <a:defRPr sz="4350" b="0" i="0" u="none" strike="noStrike" cap="none" spc="0" baseline="0">
          <a:solidFill>
            <a:srgbClr val="000000"/>
          </a:solidFill>
          <a:uFillTx/>
          <a:latin typeface="+mj-lt"/>
          <a:ea typeface="+mj-ea"/>
          <a:cs typeface="+mj-cs"/>
          <a:sym typeface="Gill Sans"/>
        </a:defRPr>
      </a:lvl2pPr>
      <a:lvl3pPr marL="0" marR="0" indent="171450" algn="ctr" defTabSz="309563" latinLnBrk="0">
        <a:lnSpc>
          <a:spcPct val="100000"/>
        </a:lnSpc>
        <a:spcBef>
          <a:spcPts val="0"/>
        </a:spcBef>
        <a:spcAft>
          <a:spcPts val="0"/>
        </a:spcAft>
        <a:buClrTx/>
        <a:buSzTx/>
        <a:buFontTx/>
        <a:buNone/>
        <a:tabLst/>
        <a:defRPr sz="4350" b="0" i="0" u="none" strike="noStrike" cap="none" spc="0" baseline="0">
          <a:solidFill>
            <a:srgbClr val="000000"/>
          </a:solidFill>
          <a:uFillTx/>
          <a:latin typeface="+mj-lt"/>
          <a:ea typeface="+mj-ea"/>
          <a:cs typeface="+mj-cs"/>
          <a:sym typeface="Gill Sans"/>
        </a:defRPr>
      </a:lvl3pPr>
      <a:lvl4pPr marL="0" marR="0" indent="257175" algn="ctr" defTabSz="309563" latinLnBrk="0">
        <a:lnSpc>
          <a:spcPct val="100000"/>
        </a:lnSpc>
        <a:spcBef>
          <a:spcPts val="0"/>
        </a:spcBef>
        <a:spcAft>
          <a:spcPts val="0"/>
        </a:spcAft>
        <a:buClrTx/>
        <a:buSzTx/>
        <a:buFontTx/>
        <a:buNone/>
        <a:tabLst/>
        <a:defRPr sz="4350" b="0" i="0" u="none" strike="noStrike" cap="none" spc="0" baseline="0">
          <a:solidFill>
            <a:srgbClr val="000000"/>
          </a:solidFill>
          <a:uFillTx/>
          <a:latin typeface="+mj-lt"/>
          <a:ea typeface="+mj-ea"/>
          <a:cs typeface="+mj-cs"/>
          <a:sym typeface="Gill Sans"/>
        </a:defRPr>
      </a:lvl4pPr>
      <a:lvl5pPr marL="0" marR="0" indent="342900" algn="ctr" defTabSz="309563" latinLnBrk="0">
        <a:lnSpc>
          <a:spcPct val="100000"/>
        </a:lnSpc>
        <a:spcBef>
          <a:spcPts val="0"/>
        </a:spcBef>
        <a:spcAft>
          <a:spcPts val="0"/>
        </a:spcAft>
        <a:buClrTx/>
        <a:buSzTx/>
        <a:buFontTx/>
        <a:buNone/>
        <a:tabLst/>
        <a:defRPr sz="4350" b="0" i="0" u="none" strike="noStrike" cap="none" spc="0" baseline="0">
          <a:solidFill>
            <a:srgbClr val="000000"/>
          </a:solidFill>
          <a:uFillTx/>
          <a:latin typeface="+mj-lt"/>
          <a:ea typeface="+mj-ea"/>
          <a:cs typeface="+mj-cs"/>
          <a:sym typeface="Gill Sans"/>
        </a:defRPr>
      </a:lvl5pPr>
      <a:lvl6pPr marL="0" marR="0" indent="428625" algn="ctr" defTabSz="309563" latinLnBrk="0">
        <a:lnSpc>
          <a:spcPct val="100000"/>
        </a:lnSpc>
        <a:spcBef>
          <a:spcPts val="0"/>
        </a:spcBef>
        <a:spcAft>
          <a:spcPts val="0"/>
        </a:spcAft>
        <a:buClrTx/>
        <a:buSzTx/>
        <a:buFontTx/>
        <a:buNone/>
        <a:tabLst/>
        <a:defRPr sz="4350" b="0" i="0" u="none" strike="noStrike" cap="none" spc="0" baseline="0">
          <a:solidFill>
            <a:srgbClr val="000000"/>
          </a:solidFill>
          <a:uFillTx/>
          <a:latin typeface="+mj-lt"/>
          <a:ea typeface="+mj-ea"/>
          <a:cs typeface="+mj-cs"/>
          <a:sym typeface="Gill Sans"/>
        </a:defRPr>
      </a:lvl6pPr>
      <a:lvl7pPr marL="0" marR="0" indent="514350" algn="ctr" defTabSz="309563" latinLnBrk="0">
        <a:lnSpc>
          <a:spcPct val="100000"/>
        </a:lnSpc>
        <a:spcBef>
          <a:spcPts val="0"/>
        </a:spcBef>
        <a:spcAft>
          <a:spcPts val="0"/>
        </a:spcAft>
        <a:buClrTx/>
        <a:buSzTx/>
        <a:buFontTx/>
        <a:buNone/>
        <a:tabLst/>
        <a:defRPr sz="4350" b="0" i="0" u="none" strike="noStrike" cap="none" spc="0" baseline="0">
          <a:solidFill>
            <a:srgbClr val="000000"/>
          </a:solidFill>
          <a:uFillTx/>
          <a:latin typeface="+mj-lt"/>
          <a:ea typeface="+mj-ea"/>
          <a:cs typeface="+mj-cs"/>
          <a:sym typeface="Gill Sans"/>
        </a:defRPr>
      </a:lvl7pPr>
      <a:lvl8pPr marL="0" marR="0" indent="600075" algn="ctr" defTabSz="309563" latinLnBrk="0">
        <a:lnSpc>
          <a:spcPct val="100000"/>
        </a:lnSpc>
        <a:spcBef>
          <a:spcPts val="0"/>
        </a:spcBef>
        <a:spcAft>
          <a:spcPts val="0"/>
        </a:spcAft>
        <a:buClrTx/>
        <a:buSzTx/>
        <a:buFontTx/>
        <a:buNone/>
        <a:tabLst/>
        <a:defRPr sz="4350" b="0" i="0" u="none" strike="noStrike" cap="none" spc="0" baseline="0">
          <a:solidFill>
            <a:srgbClr val="000000"/>
          </a:solidFill>
          <a:uFillTx/>
          <a:latin typeface="+mj-lt"/>
          <a:ea typeface="+mj-ea"/>
          <a:cs typeface="+mj-cs"/>
          <a:sym typeface="Gill Sans"/>
        </a:defRPr>
      </a:lvl8pPr>
      <a:lvl9pPr marL="0" marR="0" indent="685800" algn="ctr" defTabSz="309563" latinLnBrk="0">
        <a:lnSpc>
          <a:spcPct val="100000"/>
        </a:lnSpc>
        <a:spcBef>
          <a:spcPts val="0"/>
        </a:spcBef>
        <a:spcAft>
          <a:spcPts val="0"/>
        </a:spcAft>
        <a:buClrTx/>
        <a:buSzTx/>
        <a:buFontTx/>
        <a:buNone/>
        <a:tabLst/>
        <a:defRPr sz="4350" b="0" i="0" u="none" strike="noStrike" cap="none" spc="0" baseline="0">
          <a:solidFill>
            <a:srgbClr val="000000"/>
          </a:solidFill>
          <a:uFillTx/>
          <a:latin typeface="+mj-lt"/>
          <a:ea typeface="+mj-ea"/>
          <a:cs typeface="+mj-cs"/>
          <a:sym typeface="Gill Sans"/>
        </a:defRPr>
      </a:lvl9pPr>
    </p:titleStyle>
    <p:bodyStyle>
      <a:lvl1pPr marL="419100" marR="0" indent="-300038" algn="l" defTabSz="309563" latinLnBrk="0">
        <a:lnSpc>
          <a:spcPct val="100000"/>
        </a:lnSpc>
        <a:spcBef>
          <a:spcPts val="1950"/>
        </a:spcBef>
        <a:spcAft>
          <a:spcPts val="0"/>
        </a:spcAft>
        <a:buClrTx/>
        <a:buSzPct val="171000"/>
        <a:buFontTx/>
        <a:buChar char="•"/>
        <a:tabLst/>
        <a:defRPr sz="2100" b="0" i="0" u="none" strike="noStrike" cap="none" spc="0" baseline="0">
          <a:solidFill>
            <a:srgbClr val="000000"/>
          </a:solidFill>
          <a:uFillTx/>
          <a:latin typeface="+mj-lt"/>
          <a:ea typeface="+mj-ea"/>
          <a:cs typeface="+mj-cs"/>
          <a:sym typeface="Gill Sans"/>
        </a:defRPr>
      </a:lvl1pPr>
      <a:lvl2pPr marL="585788" marR="0" indent="-300038" algn="l" defTabSz="309563" latinLnBrk="0">
        <a:lnSpc>
          <a:spcPct val="100000"/>
        </a:lnSpc>
        <a:spcBef>
          <a:spcPts val="1950"/>
        </a:spcBef>
        <a:spcAft>
          <a:spcPts val="0"/>
        </a:spcAft>
        <a:buClrTx/>
        <a:buSzPct val="171000"/>
        <a:buFontTx/>
        <a:buChar char="•"/>
        <a:tabLst/>
        <a:defRPr sz="2100" b="0" i="0" u="none" strike="noStrike" cap="none" spc="0" baseline="0">
          <a:solidFill>
            <a:srgbClr val="000000"/>
          </a:solidFill>
          <a:uFillTx/>
          <a:latin typeface="+mj-lt"/>
          <a:ea typeface="+mj-ea"/>
          <a:cs typeface="+mj-cs"/>
          <a:sym typeface="Gill Sans"/>
        </a:defRPr>
      </a:lvl2pPr>
      <a:lvl3pPr marL="752475" marR="0" indent="-300038" algn="l" defTabSz="309563" latinLnBrk="0">
        <a:lnSpc>
          <a:spcPct val="100000"/>
        </a:lnSpc>
        <a:spcBef>
          <a:spcPts val="1950"/>
        </a:spcBef>
        <a:spcAft>
          <a:spcPts val="0"/>
        </a:spcAft>
        <a:buClrTx/>
        <a:buSzPct val="171000"/>
        <a:buFontTx/>
        <a:buChar char="•"/>
        <a:tabLst/>
        <a:defRPr sz="2100" b="0" i="0" u="none" strike="noStrike" cap="none" spc="0" baseline="0">
          <a:solidFill>
            <a:srgbClr val="000000"/>
          </a:solidFill>
          <a:uFillTx/>
          <a:latin typeface="+mj-lt"/>
          <a:ea typeface="+mj-ea"/>
          <a:cs typeface="+mj-cs"/>
          <a:sym typeface="Gill Sans"/>
        </a:defRPr>
      </a:lvl3pPr>
      <a:lvl4pPr marL="919163" marR="0" indent="-300038" algn="l" defTabSz="309563" latinLnBrk="0">
        <a:lnSpc>
          <a:spcPct val="100000"/>
        </a:lnSpc>
        <a:spcBef>
          <a:spcPts val="1950"/>
        </a:spcBef>
        <a:spcAft>
          <a:spcPts val="0"/>
        </a:spcAft>
        <a:buClrTx/>
        <a:buSzPct val="171000"/>
        <a:buFontTx/>
        <a:buChar char="•"/>
        <a:tabLst/>
        <a:defRPr sz="2100" b="0" i="0" u="none" strike="noStrike" cap="none" spc="0" baseline="0">
          <a:solidFill>
            <a:srgbClr val="000000"/>
          </a:solidFill>
          <a:uFillTx/>
          <a:latin typeface="+mj-lt"/>
          <a:ea typeface="+mj-ea"/>
          <a:cs typeface="+mj-cs"/>
          <a:sym typeface="Gill Sans"/>
        </a:defRPr>
      </a:lvl4pPr>
      <a:lvl5pPr marL="1085850" marR="0" indent="-300038" algn="l" defTabSz="309563" latinLnBrk="0">
        <a:lnSpc>
          <a:spcPct val="100000"/>
        </a:lnSpc>
        <a:spcBef>
          <a:spcPts val="1950"/>
        </a:spcBef>
        <a:spcAft>
          <a:spcPts val="0"/>
        </a:spcAft>
        <a:buClrTx/>
        <a:buSzPct val="171000"/>
        <a:buFontTx/>
        <a:buChar char="•"/>
        <a:tabLst/>
        <a:defRPr sz="2100" b="0" i="0" u="none" strike="noStrike" cap="none" spc="0" baseline="0">
          <a:solidFill>
            <a:srgbClr val="000000"/>
          </a:solidFill>
          <a:uFillTx/>
          <a:latin typeface="+mj-lt"/>
          <a:ea typeface="+mj-ea"/>
          <a:cs typeface="+mj-cs"/>
          <a:sym typeface="Gill Sans"/>
        </a:defRPr>
      </a:lvl5pPr>
      <a:lvl6pPr marL="1219200" marR="0" indent="-300038" algn="l" defTabSz="309563" latinLnBrk="0">
        <a:lnSpc>
          <a:spcPct val="100000"/>
        </a:lnSpc>
        <a:spcBef>
          <a:spcPts val="1950"/>
        </a:spcBef>
        <a:spcAft>
          <a:spcPts val="0"/>
        </a:spcAft>
        <a:buClrTx/>
        <a:buSzPct val="171000"/>
        <a:buFontTx/>
        <a:buChar char="•"/>
        <a:tabLst/>
        <a:defRPr sz="2100" b="0" i="0" u="none" strike="noStrike" cap="none" spc="0" baseline="0">
          <a:solidFill>
            <a:srgbClr val="000000"/>
          </a:solidFill>
          <a:uFillTx/>
          <a:latin typeface="+mj-lt"/>
          <a:ea typeface="+mj-ea"/>
          <a:cs typeface="+mj-cs"/>
          <a:sym typeface="Gill Sans"/>
        </a:defRPr>
      </a:lvl6pPr>
      <a:lvl7pPr marL="1352550" marR="0" indent="-300038" algn="l" defTabSz="309563" latinLnBrk="0">
        <a:lnSpc>
          <a:spcPct val="100000"/>
        </a:lnSpc>
        <a:spcBef>
          <a:spcPts val="1950"/>
        </a:spcBef>
        <a:spcAft>
          <a:spcPts val="0"/>
        </a:spcAft>
        <a:buClrTx/>
        <a:buSzPct val="171000"/>
        <a:buFontTx/>
        <a:buChar char="•"/>
        <a:tabLst/>
        <a:defRPr sz="2100" b="0" i="0" u="none" strike="noStrike" cap="none" spc="0" baseline="0">
          <a:solidFill>
            <a:srgbClr val="000000"/>
          </a:solidFill>
          <a:uFillTx/>
          <a:latin typeface="+mj-lt"/>
          <a:ea typeface="+mj-ea"/>
          <a:cs typeface="+mj-cs"/>
          <a:sym typeface="Gill Sans"/>
        </a:defRPr>
      </a:lvl7pPr>
      <a:lvl8pPr marL="1485900" marR="0" indent="-300038" algn="l" defTabSz="309563" latinLnBrk="0">
        <a:lnSpc>
          <a:spcPct val="100000"/>
        </a:lnSpc>
        <a:spcBef>
          <a:spcPts val="1950"/>
        </a:spcBef>
        <a:spcAft>
          <a:spcPts val="0"/>
        </a:spcAft>
        <a:buClrTx/>
        <a:buSzPct val="171000"/>
        <a:buFontTx/>
        <a:buChar char="•"/>
        <a:tabLst/>
        <a:defRPr sz="2100" b="0" i="0" u="none" strike="noStrike" cap="none" spc="0" baseline="0">
          <a:solidFill>
            <a:srgbClr val="000000"/>
          </a:solidFill>
          <a:uFillTx/>
          <a:latin typeface="+mj-lt"/>
          <a:ea typeface="+mj-ea"/>
          <a:cs typeface="+mj-cs"/>
          <a:sym typeface="Gill Sans"/>
        </a:defRPr>
      </a:lvl8pPr>
      <a:lvl9pPr marL="1619250" marR="0" indent="-300038" algn="l" defTabSz="309563" latinLnBrk="0">
        <a:lnSpc>
          <a:spcPct val="100000"/>
        </a:lnSpc>
        <a:spcBef>
          <a:spcPts val="1950"/>
        </a:spcBef>
        <a:spcAft>
          <a:spcPts val="0"/>
        </a:spcAft>
        <a:buClrTx/>
        <a:buSzPct val="171000"/>
        <a:buFontTx/>
        <a:buChar char="•"/>
        <a:tabLst/>
        <a:defRPr sz="2100" b="0" i="0" u="none" strike="noStrike" cap="none" spc="0" baseline="0">
          <a:solidFill>
            <a:srgbClr val="000000"/>
          </a:solidFill>
          <a:uFillTx/>
          <a:latin typeface="+mj-lt"/>
          <a:ea typeface="+mj-ea"/>
          <a:cs typeface="+mj-cs"/>
          <a:sym typeface="Gill Sans"/>
        </a:defRPr>
      </a:lvl9pPr>
    </p:bodyStyle>
    <p:otherStyle>
      <a:lvl1pPr marL="0" marR="0" indent="0" algn="ctr" defTabSz="309563" latinLnBrk="0">
        <a:lnSpc>
          <a:spcPct val="100000"/>
        </a:lnSpc>
        <a:spcBef>
          <a:spcPts val="0"/>
        </a:spcBef>
        <a:spcAft>
          <a:spcPts val="0"/>
        </a:spcAft>
        <a:buClrTx/>
        <a:buSzTx/>
        <a:buFontTx/>
        <a:buNone/>
        <a:tabLst/>
        <a:defRPr sz="900" b="0" i="0" u="none" strike="noStrike" cap="none" spc="0" baseline="0">
          <a:solidFill>
            <a:schemeClr val="tx1"/>
          </a:solidFill>
          <a:uFillTx/>
          <a:latin typeface="+mn-lt"/>
          <a:ea typeface="+mn-ea"/>
          <a:cs typeface="+mn-cs"/>
          <a:sym typeface="Gill Sans"/>
        </a:defRPr>
      </a:lvl1pPr>
      <a:lvl2pPr marL="0" marR="0" indent="85725" algn="ctr" defTabSz="309563" latinLnBrk="0">
        <a:lnSpc>
          <a:spcPct val="100000"/>
        </a:lnSpc>
        <a:spcBef>
          <a:spcPts val="0"/>
        </a:spcBef>
        <a:spcAft>
          <a:spcPts val="0"/>
        </a:spcAft>
        <a:buClrTx/>
        <a:buSzTx/>
        <a:buFontTx/>
        <a:buNone/>
        <a:tabLst/>
        <a:defRPr sz="900" b="0" i="0" u="none" strike="noStrike" cap="none" spc="0" baseline="0">
          <a:solidFill>
            <a:schemeClr val="tx1"/>
          </a:solidFill>
          <a:uFillTx/>
          <a:latin typeface="+mn-lt"/>
          <a:ea typeface="+mn-ea"/>
          <a:cs typeface="+mn-cs"/>
          <a:sym typeface="Gill Sans"/>
        </a:defRPr>
      </a:lvl2pPr>
      <a:lvl3pPr marL="0" marR="0" indent="171450" algn="ctr" defTabSz="309563" latinLnBrk="0">
        <a:lnSpc>
          <a:spcPct val="100000"/>
        </a:lnSpc>
        <a:spcBef>
          <a:spcPts val="0"/>
        </a:spcBef>
        <a:spcAft>
          <a:spcPts val="0"/>
        </a:spcAft>
        <a:buClrTx/>
        <a:buSzTx/>
        <a:buFontTx/>
        <a:buNone/>
        <a:tabLst/>
        <a:defRPr sz="900" b="0" i="0" u="none" strike="noStrike" cap="none" spc="0" baseline="0">
          <a:solidFill>
            <a:schemeClr val="tx1"/>
          </a:solidFill>
          <a:uFillTx/>
          <a:latin typeface="+mn-lt"/>
          <a:ea typeface="+mn-ea"/>
          <a:cs typeface="+mn-cs"/>
          <a:sym typeface="Gill Sans"/>
        </a:defRPr>
      </a:lvl3pPr>
      <a:lvl4pPr marL="0" marR="0" indent="257175" algn="ctr" defTabSz="309563" latinLnBrk="0">
        <a:lnSpc>
          <a:spcPct val="100000"/>
        </a:lnSpc>
        <a:spcBef>
          <a:spcPts val="0"/>
        </a:spcBef>
        <a:spcAft>
          <a:spcPts val="0"/>
        </a:spcAft>
        <a:buClrTx/>
        <a:buSzTx/>
        <a:buFontTx/>
        <a:buNone/>
        <a:tabLst/>
        <a:defRPr sz="900" b="0" i="0" u="none" strike="noStrike" cap="none" spc="0" baseline="0">
          <a:solidFill>
            <a:schemeClr val="tx1"/>
          </a:solidFill>
          <a:uFillTx/>
          <a:latin typeface="+mn-lt"/>
          <a:ea typeface="+mn-ea"/>
          <a:cs typeface="+mn-cs"/>
          <a:sym typeface="Gill Sans"/>
        </a:defRPr>
      </a:lvl4pPr>
      <a:lvl5pPr marL="0" marR="0" indent="342900" algn="ctr" defTabSz="309563" latinLnBrk="0">
        <a:lnSpc>
          <a:spcPct val="100000"/>
        </a:lnSpc>
        <a:spcBef>
          <a:spcPts val="0"/>
        </a:spcBef>
        <a:spcAft>
          <a:spcPts val="0"/>
        </a:spcAft>
        <a:buClrTx/>
        <a:buSzTx/>
        <a:buFontTx/>
        <a:buNone/>
        <a:tabLst/>
        <a:defRPr sz="900" b="0" i="0" u="none" strike="noStrike" cap="none" spc="0" baseline="0">
          <a:solidFill>
            <a:schemeClr val="tx1"/>
          </a:solidFill>
          <a:uFillTx/>
          <a:latin typeface="+mn-lt"/>
          <a:ea typeface="+mn-ea"/>
          <a:cs typeface="+mn-cs"/>
          <a:sym typeface="Gill Sans"/>
        </a:defRPr>
      </a:lvl5pPr>
      <a:lvl6pPr marL="0" marR="0" indent="428625" algn="ctr" defTabSz="309563" latinLnBrk="0">
        <a:lnSpc>
          <a:spcPct val="100000"/>
        </a:lnSpc>
        <a:spcBef>
          <a:spcPts val="0"/>
        </a:spcBef>
        <a:spcAft>
          <a:spcPts val="0"/>
        </a:spcAft>
        <a:buClrTx/>
        <a:buSzTx/>
        <a:buFontTx/>
        <a:buNone/>
        <a:tabLst/>
        <a:defRPr sz="900" b="0" i="0" u="none" strike="noStrike" cap="none" spc="0" baseline="0">
          <a:solidFill>
            <a:schemeClr val="tx1"/>
          </a:solidFill>
          <a:uFillTx/>
          <a:latin typeface="+mn-lt"/>
          <a:ea typeface="+mn-ea"/>
          <a:cs typeface="+mn-cs"/>
          <a:sym typeface="Gill Sans"/>
        </a:defRPr>
      </a:lvl6pPr>
      <a:lvl7pPr marL="0" marR="0" indent="514350" algn="ctr" defTabSz="309563" latinLnBrk="0">
        <a:lnSpc>
          <a:spcPct val="100000"/>
        </a:lnSpc>
        <a:spcBef>
          <a:spcPts val="0"/>
        </a:spcBef>
        <a:spcAft>
          <a:spcPts val="0"/>
        </a:spcAft>
        <a:buClrTx/>
        <a:buSzTx/>
        <a:buFontTx/>
        <a:buNone/>
        <a:tabLst/>
        <a:defRPr sz="900" b="0" i="0" u="none" strike="noStrike" cap="none" spc="0" baseline="0">
          <a:solidFill>
            <a:schemeClr val="tx1"/>
          </a:solidFill>
          <a:uFillTx/>
          <a:latin typeface="+mn-lt"/>
          <a:ea typeface="+mn-ea"/>
          <a:cs typeface="+mn-cs"/>
          <a:sym typeface="Gill Sans"/>
        </a:defRPr>
      </a:lvl7pPr>
      <a:lvl8pPr marL="0" marR="0" indent="600075" algn="ctr" defTabSz="309563" latinLnBrk="0">
        <a:lnSpc>
          <a:spcPct val="100000"/>
        </a:lnSpc>
        <a:spcBef>
          <a:spcPts val="0"/>
        </a:spcBef>
        <a:spcAft>
          <a:spcPts val="0"/>
        </a:spcAft>
        <a:buClrTx/>
        <a:buSzTx/>
        <a:buFontTx/>
        <a:buNone/>
        <a:tabLst/>
        <a:defRPr sz="900" b="0" i="0" u="none" strike="noStrike" cap="none" spc="0" baseline="0">
          <a:solidFill>
            <a:schemeClr val="tx1"/>
          </a:solidFill>
          <a:uFillTx/>
          <a:latin typeface="+mn-lt"/>
          <a:ea typeface="+mn-ea"/>
          <a:cs typeface="+mn-cs"/>
          <a:sym typeface="Gill Sans"/>
        </a:defRPr>
      </a:lvl8pPr>
      <a:lvl9pPr marL="0" marR="0" indent="685800" algn="ctr" defTabSz="309563" latinLnBrk="0">
        <a:lnSpc>
          <a:spcPct val="100000"/>
        </a:lnSpc>
        <a:spcBef>
          <a:spcPts val="0"/>
        </a:spcBef>
        <a:spcAft>
          <a:spcPts val="0"/>
        </a:spcAft>
        <a:buClrTx/>
        <a:buSzTx/>
        <a:buFontTx/>
        <a:buNone/>
        <a:tabLst/>
        <a:defRPr sz="900" b="0" i="0" u="none" strike="noStrike" cap="none" spc="0" baseline="0">
          <a:solidFill>
            <a:schemeClr val="tx1"/>
          </a:solidFill>
          <a:uFillTx/>
          <a:latin typeface="+mn-lt"/>
          <a:ea typeface="+mn-ea"/>
          <a:cs typeface="+mn-cs"/>
          <a:sym typeface="Gill Sans"/>
        </a:defRPr>
      </a:lvl9pPr>
    </p:otherStyle>
  </p:txStyles>
</p:sldMaster>
</file>

<file path=ppt/slideMasters/slideMaster39.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52F367E4-7E1D-FF4E-AF00-438FDA6547A0}" type="datetimeFigureOut">
              <a:rPr lang="en-US" smtClean="0"/>
              <a:pPr/>
              <a:t>5/22/26</a:t>
            </a:fld>
            <a:endParaRPr lang="en-US"/>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8C99E196-A115-2F47-A252-2B1A00B54207}" type="slidenum">
              <a:rPr lang="en-US" smtClean="0"/>
              <a:pPr/>
              <a:t>‹#›</a:t>
            </a:fld>
            <a:endParaRPr lang="en-US"/>
          </a:p>
        </p:txBody>
      </p:sp>
    </p:spTree>
    <p:extLst>
      <p:ext uri="{BB962C8B-B14F-4D97-AF65-F5344CB8AC3E}">
        <p14:creationId xmlns:p14="http://schemas.microsoft.com/office/powerpoint/2010/main" val="962211448"/>
      </p:ext>
    </p:extLst>
  </p:cSld>
  <p:clrMap bg1="lt1" tx1="dk1" bg2="lt2" tx2="dk2" accent1="accent1" accent2="accent2" accent3="accent3" accent4="accent4" accent5="accent5" accent6="accent6" hlink="hlink" folHlink="folHlink"/>
  <p:sldLayoutIdLst>
    <p:sldLayoutId id="2147491643" r:id="rId1"/>
    <p:sldLayoutId id="2147491644" r:id="rId2"/>
    <p:sldLayoutId id="2147491645" r:id="rId3"/>
    <p:sldLayoutId id="2147491646" r:id="rId4"/>
    <p:sldLayoutId id="2147491647" r:id="rId5"/>
    <p:sldLayoutId id="2147491648" r:id="rId6"/>
    <p:sldLayoutId id="2147491649" r:id="rId7"/>
    <p:sldLayoutId id="2147491650" r:id="rId8"/>
    <p:sldLayoutId id="2147491651" r:id="rId9"/>
    <p:sldLayoutId id="2147491652" r:id="rId10"/>
    <p:sldLayoutId id="2147491653" r:id="rId11"/>
    <p:sldLayoutId id="2147491654" r:id="rId12"/>
  </p:sldLayoutIdLst>
  <p:txStyles>
    <p:titleStyle>
      <a:lvl1pPr algn="ctr" defTabSz="4572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57647"/>
                <a:invGamma/>
              </a:schemeClr>
            </a:gs>
            <a:gs pos="100000">
              <a:schemeClr val="bg1"/>
            </a:gs>
          </a:gsLst>
          <a:lin ang="2700000" scaled="1"/>
        </a:gradFill>
        <a:effectLst/>
      </p:bgPr>
    </p:bg>
    <p:spTree>
      <p:nvGrpSpPr>
        <p:cNvPr id="1" name=""/>
        <p:cNvGrpSpPr/>
        <p:nvPr/>
      </p:nvGrpSpPr>
      <p:grpSpPr>
        <a:xfrm>
          <a:off x="0" y="0"/>
          <a:ext cx="0" cy="0"/>
          <a:chOff x="0" y="0"/>
          <a:chExt cx="0" cy="0"/>
        </a:xfrm>
      </p:grpSpPr>
      <p:grpSp>
        <p:nvGrpSpPr>
          <p:cNvPr id="52226" name="Group 2"/>
          <p:cNvGrpSpPr>
            <a:grpSpLocks/>
          </p:cNvGrpSpPr>
          <p:nvPr/>
        </p:nvGrpSpPr>
        <p:grpSpPr bwMode="auto">
          <a:xfrm>
            <a:off x="0" y="0"/>
            <a:ext cx="9144000" cy="6856413"/>
            <a:chOff x="0" y="0"/>
            <a:chExt cx="5760" cy="4319"/>
          </a:xfrm>
        </p:grpSpPr>
        <p:sp>
          <p:nvSpPr>
            <p:cNvPr id="560131" name="Freeform 3"/>
            <p:cNvSpPr>
              <a:spLocks/>
            </p:cNvSpPr>
            <p:nvPr/>
          </p:nvSpPr>
          <p:spPr bwMode="hidden">
            <a:xfrm>
              <a:off x="0" y="12"/>
              <a:ext cx="5758" cy="3273"/>
            </a:xfrm>
            <a:custGeom>
              <a:avLst/>
              <a:gdLst/>
              <a:ahLst/>
              <a:cxnLst>
                <a:cxn ang="0">
                  <a:pos x="3193" y="1816"/>
                </a:cxn>
                <a:cxn ang="0">
                  <a:pos x="0" y="0"/>
                </a:cxn>
                <a:cxn ang="0">
                  <a:pos x="0" y="522"/>
                </a:cxn>
                <a:cxn ang="0">
                  <a:pos x="3037" y="1978"/>
                </a:cxn>
                <a:cxn ang="0">
                  <a:pos x="5740" y="3273"/>
                </a:cxn>
                <a:cxn ang="0">
                  <a:pos x="5740" y="3267"/>
                </a:cxn>
                <a:cxn ang="0">
                  <a:pos x="3193" y="1816"/>
                </a:cxn>
                <a:cxn ang="0">
                  <a:pos x="3193" y="1816"/>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w="9525">
              <a:noFill/>
              <a:round/>
              <a:headEnd/>
              <a:tailEnd/>
            </a:ln>
          </p:spPr>
          <p:txBody>
            <a:bodyPr/>
            <a:lstStyle/>
            <a:p>
              <a:pPr>
                <a:defRPr/>
              </a:pPr>
              <a:endParaRPr lang="en-US">
                <a:latin typeface="BONES" pitchFamily="-105" charset="0"/>
                <a:ea typeface="+mn-ea"/>
                <a:cs typeface="+mn-cs"/>
              </a:endParaRPr>
            </a:p>
          </p:txBody>
        </p:sp>
        <p:sp>
          <p:nvSpPr>
            <p:cNvPr id="560132" name="Freeform 4"/>
            <p:cNvSpPr>
              <a:spLocks/>
            </p:cNvSpPr>
            <p:nvPr/>
          </p:nvSpPr>
          <p:spPr bwMode="hidden">
            <a:xfrm>
              <a:off x="149" y="0"/>
              <a:ext cx="5609" cy="3243"/>
            </a:xfrm>
            <a:custGeom>
              <a:avLst/>
              <a:gdLst/>
              <a:ahLst/>
              <a:cxnLst>
                <a:cxn ang="0">
                  <a:pos x="3163" y="1714"/>
                </a:cxn>
                <a:cxn ang="0">
                  <a:pos x="431" y="0"/>
                </a:cxn>
                <a:cxn ang="0">
                  <a:pos x="0" y="0"/>
                </a:cxn>
                <a:cxn ang="0">
                  <a:pos x="3086" y="1786"/>
                </a:cxn>
                <a:cxn ang="0">
                  <a:pos x="5591" y="3243"/>
                </a:cxn>
                <a:cxn ang="0">
                  <a:pos x="5591" y="3237"/>
                </a:cxn>
                <a:cxn ang="0">
                  <a:pos x="3163" y="1714"/>
                </a:cxn>
                <a:cxn ang="0">
                  <a:pos x="3163" y="1714"/>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a:defRPr/>
              </a:pPr>
              <a:endParaRPr lang="en-US">
                <a:latin typeface="BONES" pitchFamily="-105" charset="0"/>
                <a:ea typeface="+mn-ea"/>
                <a:cs typeface="+mn-cs"/>
              </a:endParaRPr>
            </a:p>
          </p:txBody>
        </p:sp>
        <p:sp>
          <p:nvSpPr>
            <p:cNvPr id="560133" name="Freeform 5"/>
            <p:cNvSpPr>
              <a:spLocks/>
            </p:cNvSpPr>
            <p:nvPr/>
          </p:nvSpPr>
          <p:spPr bwMode="hidden">
            <a:xfrm>
              <a:off x="0" y="3433"/>
              <a:ext cx="4038" cy="191"/>
            </a:xfrm>
            <a:custGeom>
              <a:avLst/>
              <a:gdLst/>
              <a:ahLst/>
              <a:cxnLst>
                <a:cxn ang="0">
                  <a:pos x="0" y="156"/>
                </a:cxn>
                <a:cxn ang="0">
                  <a:pos x="4042" y="192"/>
                </a:cxn>
                <a:cxn ang="0">
                  <a:pos x="4042" y="144"/>
                </a:cxn>
                <a:cxn ang="0">
                  <a:pos x="0" y="0"/>
                </a:cxn>
                <a:cxn ang="0">
                  <a:pos x="0" y="156"/>
                </a:cxn>
                <a:cxn ang="0">
                  <a:pos x="0" y="156"/>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w="9525">
              <a:noFill/>
              <a:round/>
              <a:headEnd/>
              <a:tailEnd/>
            </a:ln>
          </p:spPr>
          <p:txBody>
            <a:bodyPr/>
            <a:lstStyle/>
            <a:p>
              <a:pPr>
                <a:defRPr/>
              </a:pPr>
              <a:endParaRPr lang="en-US">
                <a:latin typeface="BONES" pitchFamily="-105" charset="0"/>
                <a:ea typeface="+mn-ea"/>
                <a:cs typeface="+mn-cs"/>
              </a:endParaRPr>
            </a:p>
          </p:txBody>
        </p:sp>
        <p:sp>
          <p:nvSpPr>
            <p:cNvPr id="52235" name="Freeform 6"/>
            <p:cNvSpPr>
              <a:spLocks/>
            </p:cNvSpPr>
            <p:nvPr/>
          </p:nvSpPr>
          <p:spPr bwMode="hidden">
            <a:xfrm>
              <a:off x="4038" y="3577"/>
              <a:ext cx="1720" cy="65"/>
            </a:xfrm>
            <a:custGeom>
              <a:avLst/>
              <a:gdLst>
                <a:gd name="T0" fmla="*/ 1704 w 1722"/>
                <a:gd name="T1" fmla="*/ 57 h 66"/>
                <a:gd name="T2" fmla="*/ 1704 w 1722"/>
                <a:gd name="T3" fmla="*/ 51 h 66"/>
                <a:gd name="T4" fmla="*/ 0 w 1722"/>
                <a:gd name="T5" fmla="*/ 0 h 66"/>
                <a:gd name="T6" fmla="*/ 0 w 1722"/>
                <a:gd name="T7" fmla="*/ 39 h 66"/>
                <a:gd name="T8" fmla="*/ 1704 w 1722"/>
                <a:gd name="T9" fmla="*/ 57 h 66"/>
                <a:gd name="T10" fmla="*/ 1704 w 1722"/>
                <a:gd name="T11" fmla="*/ 57 h 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22" h="66">
                  <a:moveTo>
                    <a:pt x="1722" y="66"/>
                  </a:moveTo>
                  <a:lnTo>
                    <a:pt x="1722" y="60"/>
                  </a:lnTo>
                  <a:lnTo>
                    <a:pt x="0" y="0"/>
                  </a:lnTo>
                  <a:lnTo>
                    <a:pt x="0" y="48"/>
                  </a:lnTo>
                  <a:lnTo>
                    <a:pt x="1722" y="66"/>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560135" name="Freeform 7"/>
            <p:cNvSpPr>
              <a:spLocks/>
            </p:cNvSpPr>
            <p:nvPr/>
          </p:nvSpPr>
          <p:spPr bwMode="hidden">
            <a:xfrm>
              <a:off x="0" y="3726"/>
              <a:ext cx="4784" cy="329"/>
            </a:xfrm>
            <a:custGeom>
              <a:avLst/>
              <a:gdLst/>
              <a:ahLst/>
              <a:cxnLst>
                <a:cxn ang="0">
                  <a:pos x="0" y="329"/>
                </a:cxn>
                <a:cxn ang="0">
                  <a:pos x="4789" y="77"/>
                </a:cxn>
                <a:cxn ang="0">
                  <a:pos x="4789" y="0"/>
                </a:cxn>
                <a:cxn ang="0">
                  <a:pos x="0" y="107"/>
                </a:cxn>
                <a:cxn ang="0">
                  <a:pos x="0" y="329"/>
                </a:cxn>
                <a:cxn ang="0">
                  <a:pos x="0" y="329"/>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w="9525" cap="flat" cmpd="sng">
              <a:noFill/>
              <a:prstDash val="solid"/>
              <a:round/>
              <a:headEnd type="none" w="med" len="med"/>
              <a:tailEnd type="none" w="med" len="med"/>
            </a:ln>
            <a:effectLst/>
          </p:spPr>
          <p:txBody>
            <a:bodyPr/>
            <a:lstStyle/>
            <a:p>
              <a:pPr>
                <a:defRPr/>
              </a:pPr>
              <a:endParaRPr lang="en-US">
                <a:latin typeface="BONES" pitchFamily="-105" charset="0"/>
                <a:ea typeface="+mn-ea"/>
                <a:cs typeface="+mn-cs"/>
              </a:endParaRPr>
            </a:p>
          </p:txBody>
        </p:sp>
        <p:sp>
          <p:nvSpPr>
            <p:cNvPr id="52237" name="Freeform 8"/>
            <p:cNvSpPr>
              <a:spLocks/>
            </p:cNvSpPr>
            <p:nvPr/>
          </p:nvSpPr>
          <p:spPr bwMode="hidden">
            <a:xfrm>
              <a:off x="4784" y="3702"/>
              <a:ext cx="974" cy="101"/>
            </a:xfrm>
            <a:custGeom>
              <a:avLst/>
              <a:gdLst>
                <a:gd name="T0" fmla="*/ 966 w 975"/>
                <a:gd name="T1" fmla="*/ 48 h 101"/>
                <a:gd name="T2" fmla="*/ 966 w 975"/>
                <a:gd name="T3" fmla="*/ 0 h 101"/>
                <a:gd name="T4" fmla="*/ 0 w 975"/>
                <a:gd name="T5" fmla="*/ 24 h 101"/>
                <a:gd name="T6" fmla="*/ 0 w 975"/>
                <a:gd name="T7" fmla="*/ 101 h 101"/>
                <a:gd name="T8" fmla="*/ 966 w 975"/>
                <a:gd name="T9" fmla="*/ 48 h 101"/>
                <a:gd name="T10" fmla="*/ 966 w 975"/>
                <a:gd name="T11" fmla="*/ 48 h 10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75" h="101">
                  <a:moveTo>
                    <a:pt x="975" y="48"/>
                  </a:moveTo>
                  <a:lnTo>
                    <a:pt x="975" y="0"/>
                  </a:lnTo>
                  <a:lnTo>
                    <a:pt x="0" y="24"/>
                  </a:lnTo>
                  <a:lnTo>
                    <a:pt x="0" y="101"/>
                  </a:lnTo>
                  <a:lnTo>
                    <a:pt x="975" y="48"/>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52238" name="Freeform 9"/>
            <p:cNvSpPr>
              <a:spLocks/>
            </p:cNvSpPr>
            <p:nvPr/>
          </p:nvSpPr>
          <p:spPr bwMode="hidden">
            <a:xfrm>
              <a:off x="3619" y="3815"/>
              <a:ext cx="2139" cy="198"/>
            </a:xfrm>
            <a:custGeom>
              <a:avLst/>
              <a:gdLst>
                <a:gd name="T0" fmla="*/ 2123 w 2141"/>
                <a:gd name="T1" fmla="*/ 0 h 198"/>
                <a:gd name="T2" fmla="*/ 0 w 2141"/>
                <a:gd name="T3" fmla="*/ 156 h 198"/>
                <a:gd name="T4" fmla="*/ 0 w 2141"/>
                <a:gd name="T5" fmla="*/ 198 h 198"/>
                <a:gd name="T6" fmla="*/ 2123 w 2141"/>
                <a:gd name="T7" fmla="*/ 0 h 198"/>
                <a:gd name="T8" fmla="*/ 2123 w 2141"/>
                <a:gd name="T9" fmla="*/ 0 h 1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41" h="198">
                  <a:moveTo>
                    <a:pt x="2141" y="0"/>
                  </a:moveTo>
                  <a:lnTo>
                    <a:pt x="0" y="156"/>
                  </a:lnTo>
                  <a:lnTo>
                    <a:pt x="0" y="198"/>
                  </a:lnTo>
                  <a:lnTo>
                    <a:pt x="2141" y="0"/>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560138" name="Freeform 10"/>
            <p:cNvSpPr>
              <a:spLocks/>
            </p:cNvSpPr>
            <p:nvPr/>
          </p:nvSpPr>
          <p:spPr bwMode="hidden">
            <a:xfrm>
              <a:off x="0" y="3971"/>
              <a:ext cx="3619" cy="348"/>
            </a:xfrm>
            <a:custGeom>
              <a:avLst/>
              <a:gdLst/>
              <a:ahLst/>
              <a:cxnLst>
                <a:cxn ang="0">
                  <a:pos x="0" y="348"/>
                </a:cxn>
                <a:cxn ang="0">
                  <a:pos x="311" y="348"/>
                </a:cxn>
                <a:cxn ang="0">
                  <a:pos x="3623" y="42"/>
                </a:cxn>
                <a:cxn ang="0">
                  <a:pos x="3623" y="0"/>
                </a:cxn>
                <a:cxn ang="0">
                  <a:pos x="0" y="264"/>
                </a:cxn>
                <a:cxn ang="0">
                  <a:pos x="0" y="348"/>
                </a:cxn>
                <a:cxn ang="0">
                  <a:pos x="0" y="348"/>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a:defRPr/>
              </a:pPr>
              <a:endParaRPr lang="en-US">
                <a:latin typeface="BONES" pitchFamily="-105" charset="0"/>
                <a:ea typeface="+mn-ea"/>
                <a:cs typeface="+mn-cs"/>
              </a:endParaRPr>
            </a:p>
          </p:txBody>
        </p:sp>
        <p:sp>
          <p:nvSpPr>
            <p:cNvPr id="52240" name="Freeform 11"/>
            <p:cNvSpPr>
              <a:spLocks/>
            </p:cNvSpPr>
            <p:nvPr/>
          </p:nvSpPr>
          <p:spPr bwMode="hidden">
            <a:xfrm>
              <a:off x="2097" y="4043"/>
              <a:ext cx="2514" cy="276"/>
            </a:xfrm>
            <a:custGeom>
              <a:avLst/>
              <a:gdLst>
                <a:gd name="T0" fmla="*/ 2155 w 2517"/>
                <a:gd name="T1" fmla="*/ 276 h 276"/>
                <a:gd name="T2" fmla="*/ 2490 w 2517"/>
                <a:gd name="T3" fmla="*/ 204 h 276"/>
                <a:gd name="T4" fmla="*/ 2233 w 2517"/>
                <a:gd name="T5" fmla="*/ 0 h 276"/>
                <a:gd name="T6" fmla="*/ 0 w 2517"/>
                <a:gd name="T7" fmla="*/ 276 h 276"/>
                <a:gd name="T8" fmla="*/ 2155 w 2517"/>
                <a:gd name="T9" fmla="*/ 276 h 276"/>
                <a:gd name="T10" fmla="*/ 2155 w 2517"/>
                <a:gd name="T11" fmla="*/ 276 h 27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7" h="276">
                  <a:moveTo>
                    <a:pt x="2182" y="276"/>
                  </a:moveTo>
                  <a:lnTo>
                    <a:pt x="2517" y="204"/>
                  </a:lnTo>
                  <a:lnTo>
                    <a:pt x="2260" y="0"/>
                  </a:lnTo>
                  <a:lnTo>
                    <a:pt x="0" y="276"/>
                  </a:lnTo>
                  <a:lnTo>
                    <a:pt x="2182" y="276"/>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560140" name="Freeform 12"/>
            <p:cNvSpPr>
              <a:spLocks/>
            </p:cNvSpPr>
            <p:nvPr/>
          </p:nvSpPr>
          <p:spPr bwMode="hidden">
            <a:xfrm>
              <a:off x="4354" y="3869"/>
              <a:ext cx="1404" cy="378"/>
            </a:xfrm>
            <a:custGeom>
              <a:avLst/>
              <a:gdLst/>
              <a:ahLst/>
              <a:cxnLst>
                <a:cxn ang="0">
                  <a:pos x="1405" y="126"/>
                </a:cxn>
                <a:cxn ang="0">
                  <a:pos x="1405" y="0"/>
                </a:cxn>
                <a:cxn ang="0">
                  <a:pos x="0" y="174"/>
                </a:cxn>
                <a:cxn ang="0">
                  <a:pos x="257" y="378"/>
                </a:cxn>
                <a:cxn ang="0">
                  <a:pos x="1405" y="126"/>
                </a:cxn>
                <a:cxn ang="0">
                  <a:pos x="1405" y="126"/>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w="9525">
              <a:noFill/>
              <a:round/>
              <a:headEnd/>
              <a:tailEnd/>
            </a:ln>
          </p:spPr>
          <p:txBody>
            <a:bodyPr/>
            <a:lstStyle/>
            <a:p>
              <a:pPr>
                <a:defRPr/>
              </a:pPr>
              <a:endParaRPr lang="en-US">
                <a:latin typeface="BONES" pitchFamily="-105" charset="0"/>
                <a:ea typeface="+mn-ea"/>
                <a:cs typeface="+mn-cs"/>
              </a:endParaRPr>
            </a:p>
          </p:txBody>
        </p:sp>
        <p:sp>
          <p:nvSpPr>
            <p:cNvPr id="52242" name="Freeform 13"/>
            <p:cNvSpPr>
              <a:spLocks/>
            </p:cNvSpPr>
            <p:nvPr/>
          </p:nvSpPr>
          <p:spPr bwMode="hidden">
            <a:xfrm>
              <a:off x="5030" y="3151"/>
              <a:ext cx="728" cy="240"/>
            </a:xfrm>
            <a:custGeom>
              <a:avLst/>
              <a:gdLst>
                <a:gd name="T0" fmla="*/ 720 w 729"/>
                <a:gd name="T1" fmla="*/ 240 h 240"/>
                <a:gd name="T2" fmla="*/ 0 w 729"/>
                <a:gd name="T3" fmla="*/ 0 h 240"/>
                <a:gd name="T4" fmla="*/ 0 w 729"/>
                <a:gd name="T5" fmla="*/ 6 h 240"/>
                <a:gd name="T6" fmla="*/ 720 w 729"/>
                <a:gd name="T7" fmla="*/ 240 h 240"/>
                <a:gd name="T8" fmla="*/ 720 w 729"/>
                <a:gd name="T9" fmla="*/ 240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9" h="240">
                  <a:moveTo>
                    <a:pt x="729" y="240"/>
                  </a:moveTo>
                  <a:lnTo>
                    <a:pt x="0" y="0"/>
                  </a:lnTo>
                  <a:lnTo>
                    <a:pt x="0" y="6"/>
                  </a:lnTo>
                  <a:lnTo>
                    <a:pt x="729" y="240"/>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560142" name="Freeform 14"/>
            <p:cNvSpPr>
              <a:spLocks/>
            </p:cNvSpPr>
            <p:nvPr/>
          </p:nvSpPr>
          <p:spPr bwMode="hidden">
            <a:xfrm>
              <a:off x="0" y="1486"/>
              <a:ext cx="5030" cy="1671"/>
            </a:xfrm>
            <a:custGeom>
              <a:avLst/>
              <a:gdLst/>
              <a:ahLst/>
              <a:cxnLst>
                <a:cxn ang="0">
                  <a:pos x="0" y="72"/>
                </a:cxn>
                <a:cxn ang="0">
                  <a:pos x="5035" y="1672"/>
                </a:cxn>
                <a:cxn ang="0">
                  <a:pos x="5035" y="1666"/>
                </a:cxn>
                <a:cxn ang="0">
                  <a:pos x="0" y="0"/>
                </a:cxn>
                <a:cxn ang="0">
                  <a:pos x="0" y="72"/>
                </a:cxn>
                <a:cxn ang="0">
                  <a:pos x="0" y="72"/>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w="9525">
              <a:noFill/>
              <a:round/>
              <a:headEnd/>
              <a:tailEnd/>
            </a:ln>
          </p:spPr>
          <p:txBody>
            <a:bodyPr/>
            <a:lstStyle/>
            <a:p>
              <a:pPr>
                <a:defRPr/>
              </a:pPr>
              <a:endParaRPr lang="en-US">
                <a:latin typeface="BONES" pitchFamily="-105" charset="0"/>
                <a:ea typeface="+mn-ea"/>
                <a:cs typeface="+mn-cs"/>
              </a:endParaRPr>
            </a:p>
          </p:txBody>
        </p:sp>
        <p:sp>
          <p:nvSpPr>
            <p:cNvPr id="52244" name="Freeform 15"/>
            <p:cNvSpPr>
              <a:spLocks/>
            </p:cNvSpPr>
            <p:nvPr/>
          </p:nvSpPr>
          <p:spPr bwMode="hidden">
            <a:xfrm>
              <a:off x="5030" y="3049"/>
              <a:ext cx="728" cy="318"/>
            </a:xfrm>
            <a:custGeom>
              <a:avLst/>
              <a:gdLst>
                <a:gd name="T0" fmla="*/ 720 w 729"/>
                <a:gd name="T1" fmla="*/ 318 h 318"/>
                <a:gd name="T2" fmla="*/ 720 w 729"/>
                <a:gd name="T3" fmla="*/ 312 h 318"/>
                <a:gd name="T4" fmla="*/ 0 w 729"/>
                <a:gd name="T5" fmla="*/ 0 h 318"/>
                <a:gd name="T6" fmla="*/ 0 w 729"/>
                <a:gd name="T7" fmla="*/ 54 h 318"/>
                <a:gd name="T8" fmla="*/ 720 w 729"/>
                <a:gd name="T9" fmla="*/ 318 h 318"/>
                <a:gd name="T10" fmla="*/ 720 w 729"/>
                <a:gd name="T11" fmla="*/ 318 h 3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29" h="318">
                  <a:moveTo>
                    <a:pt x="729" y="318"/>
                  </a:moveTo>
                  <a:lnTo>
                    <a:pt x="729" y="312"/>
                  </a:lnTo>
                  <a:lnTo>
                    <a:pt x="0" y="0"/>
                  </a:lnTo>
                  <a:lnTo>
                    <a:pt x="0" y="54"/>
                  </a:lnTo>
                  <a:lnTo>
                    <a:pt x="729" y="318"/>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560144" name="Freeform 16"/>
            <p:cNvSpPr>
              <a:spLocks/>
            </p:cNvSpPr>
            <p:nvPr/>
          </p:nvSpPr>
          <p:spPr bwMode="hidden">
            <a:xfrm>
              <a:off x="0" y="916"/>
              <a:ext cx="5030" cy="2187"/>
            </a:xfrm>
            <a:custGeom>
              <a:avLst/>
              <a:gdLst/>
              <a:ahLst/>
              <a:cxnLst>
                <a:cxn ang="0">
                  <a:pos x="0" y="396"/>
                </a:cxn>
                <a:cxn ang="0">
                  <a:pos x="5035" y="2188"/>
                </a:cxn>
                <a:cxn ang="0">
                  <a:pos x="5035" y="2134"/>
                </a:cxn>
                <a:cxn ang="0">
                  <a:pos x="0" y="0"/>
                </a:cxn>
                <a:cxn ang="0">
                  <a:pos x="0" y="396"/>
                </a:cxn>
                <a:cxn ang="0">
                  <a:pos x="0" y="396"/>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w="9525">
              <a:noFill/>
              <a:round/>
              <a:headEnd/>
              <a:tailEnd/>
            </a:ln>
          </p:spPr>
          <p:txBody>
            <a:bodyPr/>
            <a:lstStyle/>
            <a:p>
              <a:pPr>
                <a:defRPr/>
              </a:pPr>
              <a:endParaRPr lang="en-US">
                <a:latin typeface="BONES" pitchFamily="-105" charset="0"/>
                <a:ea typeface="+mn-ea"/>
                <a:cs typeface="+mn-cs"/>
              </a:endParaRPr>
            </a:p>
          </p:txBody>
        </p:sp>
        <p:sp>
          <p:nvSpPr>
            <p:cNvPr id="560145" name="Freeform 17"/>
            <p:cNvSpPr>
              <a:spLocks/>
            </p:cNvSpPr>
            <p:nvPr/>
          </p:nvSpPr>
          <p:spPr bwMode="hidden">
            <a:xfrm>
              <a:off x="2294" y="0"/>
              <a:ext cx="3159" cy="2725"/>
            </a:xfrm>
            <a:custGeom>
              <a:avLst/>
              <a:gdLst/>
              <a:ahLst/>
              <a:cxnLst>
                <a:cxn ang="0">
                  <a:pos x="0" y="0"/>
                </a:cxn>
                <a:cxn ang="0">
                  <a:pos x="3145" y="2727"/>
                </a:cxn>
                <a:cxn ang="0">
                  <a:pos x="3163" y="2704"/>
                </a:cxn>
                <a:cxn ang="0">
                  <a:pos x="102" y="0"/>
                </a:cxn>
                <a:cxn ang="0">
                  <a:pos x="0" y="0"/>
                </a:cxn>
                <a:cxn ang="0">
                  <a:pos x="0" y="0"/>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w="9525">
              <a:noFill/>
              <a:round/>
              <a:headEnd/>
              <a:tailEnd/>
            </a:ln>
          </p:spPr>
          <p:txBody>
            <a:bodyPr/>
            <a:lstStyle/>
            <a:p>
              <a:pPr>
                <a:defRPr/>
              </a:pPr>
              <a:endParaRPr lang="en-US">
                <a:latin typeface="BONES" pitchFamily="-105" charset="0"/>
                <a:ea typeface="+mn-ea"/>
                <a:cs typeface="+mn-cs"/>
              </a:endParaRPr>
            </a:p>
          </p:txBody>
        </p:sp>
        <p:sp>
          <p:nvSpPr>
            <p:cNvPr id="560146" name="Freeform 18"/>
            <p:cNvSpPr>
              <a:spLocks/>
            </p:cNvSpPr>
            <p:nvPr/>
          </p:nvSpPr>
          <p:spPr bwMode="hidden">
            <a:xfrm>
              <a:off x="5435" y="2702"/>
              <a:ext cx="323" cy="299"/>
            </a:xfrm>
            <a:custGeom>
              <a:avLst/>
              <a:gdLst/>
              <a:ahLst/>
              <a:cxnLst>
                <a:cxn ang="0">
                  <a:pos x="323" y="299"/>
                </a:cxn>
                <a:cxn ang="0">
                  <a:pos x="323" y="263"/>
                </a:cxn>
                <a:cxn ang="0">
                  <a:pos x="18" y="0"/>
                </a:cxn>
                <a:cxn ang="0">
                  <a:pos x="0" y="23"/>
                </a:cxn>
                <a:cxn ang="0">
                  <a:pos x="323" y="299"/>
                </a:cxn>
                <a:cxn ang="0">
                  <a:pos x="323" y="299"/>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w="9525">
              <a:noFill/>
              <a:round/>
              <a:headEnd/>
              <a:tailEnd/>
            </a:ln>
          </p:spPr>
          <p:txBody>
            <a:bodyPr/>
            <a:lstStyle/>
            <a:p>
              <a:pPr>
                <a:defRPr/>
              </a:pPr>
              <a:endParaRPr lang="en-US">
                <a:latin typeface="BONES" pitchFamily="-105" charset="0"/>
                <a:ea typeface="+mn-ea"/>
                <a:cs typeface="+mn-cs"/>
              </a:endParaRPr>
            </a:p>
          </p:txBody>
        </p:sp>
        <p:sp>
          <p:nvSpPr>
            <p:cNvPr id="52248" name="Freeform 19"/>
            <p:cNvSpPr>
              <a:spLocks/>
            </p:cNvSpPr>
            <p:nvPr/>
          </p:nvSpPr>
          <p:spPr bwMode="hidden">
            <a:xfrm>
              <a:off x="5477" y="2588"/>
              <a:ext cx="281" cy="335"/>
            </a:xfrm>
            <a:custGeom>
              <a:avLst/>
              <a:gdLst>
                <a:gd name="T0" fmla="*/ 281 w 281"/>
                <a:gd name="T1" fmla="*/ 335 h 335"/>
                <a:gd name="T2" fmla="*/ 281 w 281"/>
                <a:gd name="T3" fmla="*/ 173 h 335"/>
                <a:gd name="T4" fmla="*/ 96 w 281"/>
                <a:gd name="T5" fmla="*/ 0 h 335"/>
                <a:gd name="T6" fmla="*/ 0 w 281"/>
                <a:gd name="T7" fmla="*/ 90 h 335"/>
                <a:gd name="T8" fmla="*/ 281 w 281"/>
                <a:gd name="T9" fmla="*/ 335 h 335"/>
                <a:gd name="T10" fmla="*/ 281 w 281"/>
                <a:gd name="T11" fmla="*/ 335 h 3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1" h="335">
                  <a:moveTo>
                    <a:pt x="281" y="335"/>
                  </a:moveTo>
                  <a:lnTo>
                    <a:pt x="281" y="173"/>
                  </a:lnTo>
                  <a:lnTo>
                    <a:pt x="96" y="0"/>
                  </a:lnTo>
                  <a:lnTo>
                    <a:pt x="0" y="90"/>
                  </a:lnTo>
                  <a:lnTo>
                    <a:pt x="281" y="335"/>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560148" name="Freeform 20"/>
            <p:cNvSpPr>
              <a:spLocks/>
            </p:cNvSpPr>
            <p:nvPr/>
          </p:nvSpPr>
          <p:spPr bwMode="hidden">
            <a:xfrm>
              <a:off x="2454" y="0"/>
              <a:ext cx="3119" cy="2678"/>
            </a:xfrm>
            <a:custGeom>
              <a:avLst/>
              <a:gdLst/>
              <a:ahLst/>
              <a:cxnLst>
                <a:cxn ang="0">
                  <a:pos x="0" y="0"/>
                </a:cxn>
                <a:cxn ang="0">
                  <a:pos x="3026" y="2680"/>
                </a:cxn>
                <a:cxn ang="0">
                  <a:pos x="3122" y="2590"/>
                </a:cxn>
                <a:cxn ang="0">
                  <a:pos x="383" y="0"/>
                </a:cxn>
                <a:cxn ang="0">
                  <a:pos x="0" y="0"/>
                </a:cxn>
                <a:cxn ang="0">
                  <a:pos x="0" y="0"/>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w="9525">
              <a:noFill/>
              <a:round/>
              <a:headEnd/>
              <a:tailEnd/>
            </a:ln>
          </p:spPr>
          <p:txBody>
            <a:bodyPr/>
            <a:lstStyle/>
            <a:p>
              <a:pPr>
                <a:defRPr/>
              </a:pPr>
              <a:endParaRPr lang="en-US">
                <a:latin typeface="BONES" pitchFamily="-105" charset="0"/>
                <a:ea typeface="+mn-ea"/>
                <a:cs typeface="+mn-cs"/>
              </a:endParaRPr>
            </a:p>
          </p:txBody>
        </p:sp>
        <p:sp>
          <p:nvSpPr>
            <p:cNvPr id="52250" name="Freeform 21"/>
            <p:cNvSpPr>
              <a:spLocks/>
            </p:cNvSpPr>
            <p:nvPr/>
          </p:nvSpPr>
          <p:spPr bwMode="hidden">
            <a:xfrm>
              <a:off x="5626" y="2534"/>
              <a:ext cx="132" cy="132"/>
            </a:xfrm>
            <a:custGeom>
              <a:avLst/>
              <a:gdLst>
                <a:gd name="T0" fmla="*/ 132 w 132"/>
                <a:gd name="T1" fmla="*/ 132 h 132"/>
                <a:gd name="T2" fmla="*/ 0 w 132"/>
                <a:gd name="T3" fmla="*/ 0 h 132"/>
                <a:gd name="T4" fmla="*/ 0 w 132"/>
                <a:gd name="T5" fmla="*/ 0 h 132"/>
                <a:gd name="T6" fmla="*/ 132 w 132"/>
                <a:gd name="T7" fmla="*/ 132 h 132"/>
                <a:gd name="T8" fmla="*/ 132 w 132"/>
                <a:gd name="T9" fmla="*/ 132 h 1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2" h="132">
                  <a:moveTo>
                    <a:pt x="132" y="132"/>
                  </a:moveTo>
                  <a:lnTo>
                    <a:pt x="0" y="0"/>
                  </a:lnTo>
                  <a:lnTo>
                    <a:pt x="132" y="132"/>
                  </a:lnTo>
                  <a:close/>
                </a:path>
              </a:pathLst>
            </a:custGeom>
            <a:solidFill>
              <a:srgbClr val="FF999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560150" name="Freeform 22"/>
            <p:cNvSpPr>
              <a:spLocks/>
            </p:cNvSpPr>
            <p:nvPr/>
          </p:nvSpPr>
          <p:spPr bwMode="hidden">
            <a:xfrm>
              <a:off x="3112" y="0"/>
              <a:ext cx="2514" cy="2534"/>
            </a:xfrm>
            <a:custGeom>
              <a:avLst/>
              <a:gdLst/>
              <a:ahLst/>
              <a:cxnLst>
                <a:cxn ang="0">
                  <a:pos x="0" y="0"/>
                </a:cxn>
                <a:cxn ang="0">
                  <a:pos x="2517" y="2536"/>
                </a:cxn>
                <a:cxn ang="0">
                  <a:pos x="2517" y="2536"/>
                </a:cxn>
                <a:cxn ang="0">
                  <a:pos x="66" y="0"/>
                </a:cxn>
                <a:cxn ang="0">
                  <a:pos x="0" y="0"/>
                </a:cxn>
                <a:cxn ang="0">
                  <a:pos x="0" y="0"/>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w="9525">
              <a:noFill/>
              <a:round/>
              <a:headEnd/>
              <a:tailEnd/>
            </a:ln>
          </p:spPr>
          <p:txBody>
            <a:bodyPr/>
            <a:lstStyle/>
            <a:p>
              <a:pPr>
                <a:defRPr/>
              </a:pPr>
              <a:endParaRPr lang="en-US">
                <a:latin typeface="BONES" pitchFamily="-105" charset="0"/>
                <a:ea typeface="+mn-ea"/>
                <a:cs typeface="+mn-cs"/>
              </a:endParaRPr>
            </a:p>
          </p:txBody>
        </p:sp>
        <p:sp>
          <p:nvSpPr>
            <p:cNvPr id="560151" name="Freeform 23"/>
            <p:cNvSpPr>
              <a:spLocks/>
            </p:cNvSpPr>
            <p:nvPr/>
          </p:nvSpPr>
          <p:spPr bwMode="hidden">
            <a:xfrm>
              <a:off x="3488" y="0"/>
              <a:ext cx="2198" cy="2480"/>
            </a:xfrm>
            <a:custGeom>
              <a:avLst/>
              <a:gdLst/>
              <a:ahLst/>
              <a:cxnLst>
                <a:cxn ang="0">
                  <a:pos x="0" y="0"/>
                </a:cxn>
                <a:cxn ang="0">
                  <a:pos x="2188" y="2482"/>
                </a:cxn>
                <a:cxn ang="0">
                  <a:pos x="2200" y="2476"/>
                </a:cxn>
                <a:cxn ang="0">
                  <a:pos x="317" y="0"/>
                </a:cxn>
                <a:cxn ang="0">
                  <a:pos x="0" y="0"/>
                </a:cxn>
                <a:cxn ang="0">
                  <a:pos x="0" y="0"/>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w="9525" cap="flat" cmpd="sng">
              <a:noFill/>
              <a:prstDash val="solid"/>
              <a:round/>
              <a:headEnd type="none" w="med" len="med"/>
              <a:tailEnd type="none" w="med" len="med"/>
            </a:ln>
            <a:effectLst/>
          </p:spPr>
          <p:txBody>
            <a:bodyPr/>
            <a:lstStyle/>
            <a:p>
              <a:pPr>
                <a:defRPr/>
              </a:pPr>
              <a:endParaRPr lang="en-US">
                <a:latin typeface="BONES" pitchFamily="-105" charset="0"/>
                <a:ea typeface="+mn-ea"/>
                <a:cs typeface="+mn-cs"/>
              </a:endParaRPr>
            </a:p>
          </p:txBody>
        </p:sp>
        <p:sp>
          <p:nvSpPr>
            <p:cNvPr id="560152" name="Freeform 24"/>
            <p:cNvSpPr>
              <a:spLocks/>
            </p:cNvSpPr>
            <p:nvPr/>
          </p:nvSpPr>
          <p:spPr bwMode="hidden">
            <a:xfrm>
              <a:off x="5674" y="2474"/>
              <a:ext cx="84" cy="96"/>
            </a:xfrm>
            <a:custGeom>
              <a:avLst/>
              <a:gdLst/>
              <a:ahLst/>
              <a:cxnLst>
                <a:cxn ang="0">
                  <a:pos x="84" y="96"/>
                </a:cxn>
                <a:cxn ang="0">
                  <a:pos x="84" y="90"/>
                </a:cxn>
                <a:cxn ang="0">
                  <a:pos x="12" y="0"/>
                </a:cxn>
                <a:cxn ang="0">
                  <a:pos x="0" y="6"/>
                </a:cxn>
                <a:cxn ang="0">
                  <a:pos x="84" y="96"/>
                </a:cxn>
                <a:cxn ang="0">
                  <a:pos x="84" y="96"/>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w="9525">
              <a:noFill/>
              <a:round/>
              <a:headEnd/>
              <a:tailEnd/>
            </a:ln>
          </p:spPr>
          <p:txBody>
            <a:bodyPr/>
            <a:lstStyle/>
            <a:p>
              <a:pPr>
                <a:defRPr/>
              </a:pPr>
              <a:endParaRPr lang="en-US">
                <a:latin typeface="BONES" pitchFamily="-105" charset="0"/>
                <a:ea typeface="+mn-ea"/>
                <a:cs typeface="+mn-cs"/>
              </a:endParaRPr>
            </a:p>
          </p:txBody>
        </p:sp>
        <p:sp>
          <p:nvSpPr>
            <p:cNvPr id="52254" name="Freeform 25"/>
            <p:cNvSpPr>
              <a:spLocks/>
            </p:cNvSpPr>
            <p:nvPr/>
          </p:nvSpPr>
          <p:spPr bwMode="hidden">
            <a:xfrm>
              <a:off x="5603" y="850"/>
              <a:ext cx="155" cy="516"/>
            </a:xfrm>
            <a:custGeom>
              <a:avLst/>
              <a:gdLst>
                <a:gd name="T0" fmla="*/ 155 w 155"/>
                <a:gd name="T1" fmla="*/ 516 h 516"/>
                <a:gd name="T2" fmla="*/ 155 w 155"/>
                <a:gd name="T3" fmla="*/ 204 h 516"/>
                <a:gd name="T4" fmla="*/ 77 w 155"/>
                <a:gd name="T5" fmla="*/ 0 h 516"/>
                <a:gd name="T6" fmla="*/ 0 w 155"/>
                <a:gd name="T7" fmla="*/ 192 h 516"/>
                <a:gd name="T8" fmla="*/ 155 w 155"/>
                <a:gd name="T9" fmla="*/ 516 h 516"/>
                <a:gd name="T10" fmla="*/ 155 w 155"/>
                <a:gd name="T11" fmla="*/ 516 h 5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5" h="516">
                  <a:moveTo>
                    <a:pt x="155" y="516"/>
                  </a:moveTo>
                  <a:lnTo>
                    <a:pt x="155" y="204"/>
                  </a:lnTo>
                  <a:lnTo>
                    <a:pt x="77" y="0"/>
                  </a:lnTo>
                  <a:lnTo>
                    <a:pt x="0" y="192"/>
                  </a:lnTo>
                  <a:lnTo>
                    <a:pt x="155" y="516"/>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560154" name="Freeform 26"/>
            <p:cNvSpPr>
              <a:spLocks/>
            </p:cNvSpPr>
            <p:nvPr/>
          </p:nvSpPr>
          <p:spPr bwMode="hidden">
            <a:xfrm>
              <a:off x="5107" y="0"/>
              <a:ext cx="573" cy="1042"/>
            </a:xfrm>
            <a:custGeom>
              <a:avLst/>
              <a:gdLst/>
              <a:ahLst/>
              <a:cxnLst>
                <a:cxn ang="0">
                  <a:pos x="0" y="0"/>
                </a:cxn>
                <a:cxn ang="0">
                  <a:pos x="497" y="1043"/>
                </a:cxn>
                <a:cxn ang="0">
                  <a:pos x="574" y="851"/>
                </a:cxn>
                <a:cxn ang="0">
                  <a:pos x="251" y="0"/>
                </a:cxn>
                <a:cxn ang="0">
                  <a:pos x="0" y="0"/>
                </a:cxn>
                <a:cxn ang="0">
                  <a:pos x="0" y="0"/>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w="9525">
              <a:noFill/>
              <a:round/>
              <a:headEnd/>
              <a:tailEnd/>
            </a:ln>
          </p:spPr>
          <p:txBody>
            <a:bodyPr/>
            <a:lstStyle/>
            <a:p>
              <a:pPr>
                <a:defRPr/>
              </a:pPr>
              <a:endParaRPr lang="en-US">
                <a:latin typeface="BONES" pitchFamily="-105" charset="0"/>
                <a:ea typeface="+mn-ea"/>
                <a:cs typeface="+mn-cs"/>
              </a:endParaRPr>
            </a:p>
          </p:txBody>
        </p:sp>
        <p:sp>
          <p:nvSpPr>
            <p:cNvPr id="560155" name="Freeform 27"/>
            <p:cNvSpPr>
              <a:spLocks/>
            </p:cNvSpPr>
            <p:nvPr/>
          </p:nvSpPr>
          <p:spPr bwMode="hidden">
            <a:xfrm>
              <a:off x="5411" y="0"/>
              <a:ext cx="341" cy="796"/>
            </a:xfrm>
            <a:custGeom>
              <a:avLst/>
              <a:gdLst/>
              <a:ahLst/>
              <a:cxnLst>
                <a:cxn ang="0">
                  <a:pos x="144" y="0"/>
                </a:cxn>
                <a:cxn ang="0">
                  <a:pos x="0" y="0"/>
                </a:cxn>
                <a:cxn ang="0">
                  <a:pos x="287" y="797"/>
                </a:cxn>
                <a:cxn ang="0">
                  <a:pos x="341" y="653"/>
                </a:cxn>
                <a:cxn ang="0">
                  <a:pos x="144" y="0"/>
                </a:cxn>
                <a:cxn ang="0">
                  <a:pos x="144" y="0"/>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w="9525">
              <a:noFill/>
              <a:round/>
              <a:headEnd/>
              <a:tailEnd/>
            </a:ln>
          </p:spPr>
          <p:txBody>
            <a:bodyPr/>
            <a:lstStyle/>
            <a:p>
              <a:pPr>
                <a:defRPr/>
              </a:pPr>
              <a:endParaRPr lang="en-US">
                <a:latin typeface="BONES" pitchFamily="-105" charset="0"/>
                <a:ea typeface="+mn-ea"/>
                <a:cs typeface="+mn-cs"/>
              </a:endParaRPr>
            </a:p>
          </p:txBody>
        </p:sp>
        <p:sp>
          <p:nvSpPr>
            <p:cNvPr id="52257" name="Freeform 28"/>
            <p:cNvSpPr>
              <a:spLocks/>
            </p:cNvSpPr>
            <p:nvPr/>
          </p:nvSpPr>
          <p:spPr bwMode="hidden">
            <a:xfrm>
              <a:off x="5698" y="653"/>
              <a:ext cx="60" cy="311"/>
            </a:xfrm>
            <a:custGeom>
              <a:avLst/>
              <a:gdLst>
                <a:gd name="T0" fmla="*/ 0 w 60"/>
                <a:gd name="T1" fmla="*/ 144 h 312"/>
                <a:gd name="T2" fmla="*/ 60 w 60"/>
                <a:gd name="T3" fmla="*/ 303 h 312"/>
                <a:gd name="T4" fmla="*/ 60 w 60"/>
                <a:gd name="T5" fmla="*/ 6 h 312"/>
                <a:gd name="T6" fmla="*/ 54 w 60"/>
                <a:gd name="T7" fmla="*/ 0 h 312"/>
                <a:gd name="T8" fmla="*/ 0 w 60"/>
                <a:gd name="T9" fmla="*/ 144 h 312"/>
                <a:gd name="T10" fmla="*/ 0 w 60"/>
                <a:gd name="T11" fmla="*/ 144 h 3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 h="312">
                  <a:moveTo>
                    <a:pt x="0" y="144"/>
                  </a:moveTo>
                  <a:lnTo>
                    <a:pt x="60" y="312"/>
                  </a:lnTo>
                  <a:lnTo>
                    <a:pt x="60" y="6"/>
                  </a:lnTo>
                  <a:lnTo>
                    <a:pt x="54" y="0"/>
                  </a:lnTo>
                  <a:lnTo>
                    <a:pt x="0" y="144"/>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560157" name="Freeform 29"/>
            <p:cNvSpPr>
              <a:spLocks/>
            </p:cNvSpPr>
            <p:nvPr/>
          </p:nvSpPr>
          <p:spPr bwMode="hidden">
            <a:xfrm>
              <a:off x="2" y="1601"/>
              <a:ext cx="5752" cy="1864"/>
            </a:xfrm>
            <a:custGeom>
              <a:avLst/>
              <a:gdLst/>
              <a:ahLst/>
              <a:cxnLst>
                <a:cxn ang="0">
                  <a:pos x="0" y="371"/>
                </a:cxn>
                <a:cxn ang="0">
                  <a:pos x="5740" y="1864"/>
                </a:cxn>
                <a:cxn ang="0">
                  <a:pos x="5740" y="1834"/>
                </a:cxn>
                <a:cxn ang="0">
                  <a:pos x="0" y="0"/>
                </a:cxn>
                <a:cxn ang="0">
                  <a:pos x="0" y="371"/>
                </a:cxn>
                <a:cxn ang="0">
                  <a:pos x="0" y="37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w="9525">
              <a:noFill/>
              <a:round/>
              <a:headEnd/>
              <a:tailEnd/>
            </a:ln>
          </p:spPr>
          <p:txBody>
            <a:bodyPr/>
            <a:lstStyle/>
            <a:p>
              <a:pPr>
                <a:defRPr/>
              </a:pPr>
              <a:endParaRPr lang="en-US">
                <a:latin typeface="BONES" pitchFamily="-105" charset="0"/>
                <a:ea typeface="+mn-ea"/>
                <a:cs typeface="+mn-cs"/>
              </a:endParaRPr>
            </a:p>
          </p:txBody>
        </p:sp>
        <p:sp>
          <p:nvSpPr>
            <p:cNvPr id="52259" name="Freeform 30"/>
            <p:cNvSpPr>
              <a:spLocks/>
            </p:cNvSpPr>
            <p:nvPr/>
          </p:nvSpPr>
          <p:spPr bwMode="hidden">
            <a:xfrm>
              <a:off x="5754" y="3483"/>
              <a:ext cx="6" cy="6"/>
            </a:xfrm>
            <a:custGeom>
              <a:avLst/>
              <a:gdLst>
                <a:gd name="T0" fmla="*/ 6 w 6"/>
                <a:gd name="T1" fmla="*/ 6 h 6"/>
                <a:gd name="T2" fmla="*/ 0 w 6"/>
                <a:gd name="T3" fmla="*/ 0 h 6"/>
                <a:gd name="T4" fmla="*/ 0 w 6"/>
                <a:gd name="T5" fmla="*/ 6 h 6"/>
                <a:gd name="T6" fmla="*/ 6 w 6"/>
                <a:gd name="T7" fmla="*/ 6 h 6"/>
                <a:gd name="T8" fmla="*/ 6 w 6"/>
                <a:gd name="T9" fmla="*/ 6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6">
                  <a:moveTo>
                    <a:pt x="6" y="6"/>
                  </a:moveTo>
                  <a:lnTo>
                    <a:pt x="0" y="0"/>
                  </a:lnTo>
                  <a:lnTo>
                    <a:pt x="0" y="6"/>
                  </a:lnTo>
                  <a:lnTo>
                    <a:pt x="6" y="6"/>
                  </a:lnTo>
                  <a:close/>
                </a:path>
              </a:pathLst>
            </a:custGeom>
            <a:solidFill>
              <a:srgbClr val="18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560159" name="Freeform 31"/>
            <p:cNvSpPr>
              <a:spLocks/>
            </p:cNvSpPr>
            <p:nvPr/>
          </p:nvSpPr>
          <p:spPr bwMode="hidden">
            <a:xfrm>
              <a:off x="2" y="2152"/>
              <a:ext cx="5752" cy="1337"/>
            </a:xfrm>
            <a:custGeom>
              <a:avLst/>
              <a:gdLst/>
              <a:ahLst/>
              <a:cxnLst>
                <a:cxn ang="0">
                  <a:pos x="0" y="366"/>
                </a:cxn>
                <a:cxn ang="0">
                  <a:pos x="5740" y="1337"/>
                </a:cxn>
                <a:cxn ang="0">
                  <a:pos x="5740" y="1331"/>
                </a:cxn>
                <a:cxn ang="0">
                  <a:pos x="0" y="0"/>
                </a:cxn>
                <a:cxn ang="0">
                  <a:pos x="0" y="366"/>
                </a:cxn>
                <a:cxn ang="0">
                  <a:pos x="0" y="366"/>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a:defRPr/>
              </a:pPr>
              <a:endParaRPr lang="en-US">
                <a:latin typeface="BONES" pitchFamily="-105" charset="0"/>
                <a:ea typeface="+mn-ea"/>
                <a:cs typeface="+mn-cs"/>
              </a:endParaRPr>
            </a:p>
          </p:txBody>
        </p:sp>
        <p:sp>
          <p:nvSpPr>
            <p:cNvPr id="560160" name="Freeform 32"/>
            <p:cNvSpPr>
              <a:spLocks/>
            </p:cNvSpPr>
            <p:nvPr/>
          </p:nvSpPr>
          <p:spPr bwMode="hidden">
            <a:xfrm>
              <a:off x="2" y="3177"/>
              <a:ext cx="5752" cy="414"/>
            </a:xfrm>
            <a:custGeom>
              <a:avLst/>
              <a:gdLst/>
              <a:ahLst/>
              <a:cxnLst>
                <a:cxn ang="0">
                  <a:pos x="0" y="48"/>
                </a:cxn>
                <a:cxn ang="0">
                  <a:pos x="5740" y="414"/>
                </a:cxn>
                <a:cxn ang="0">
                  <a:pos x="5740" y="402"/>
                </a:cxn>
                <a:cxn ang="0">
                  <a:pos x="0" y="0"/>
                </a:cxn>
                <a:cxn ang="0">
                  <a:pos x="0" y="48"/>
                </a:cxn>
                <a:cxn ang="0">
                  <a:pos x="0" y="48"/>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w="9525">
              <a:noFill/>
              <a:round/>
              <a:headEnd/>
              <a:tailEnd/>
            </a:ln>
          </p:spPr>
          <p:txBody>
            <a:bodyPr/>
            <a:lstStyle/>
            <a:p>
              <a:pPr>
                <a:defRPr/>
              </a:pPr>
              <a:endParaRPr lang="en-US">
                <a:latin typeface="BONES" pitchFamily="-105" charset="0"/>
                <a:ea typeface="+mn-ea"/>
                <a:cs typeface="+mn-cs"/>
              </a:endParaRPr>
            </a:p>
          </p:txBody>
        </p:sp>
        <p:sp>
          <p:nvSpPr>
            <p:cNvPr id="560161" name="Freeform 33"/>
            <p:cNvSpPr>
              <a:spLocks/>
            </p:cNvSpPr>
            <p:nvPr/>
          </p:nvSpPr>
          <p:spPr bwMode="hidden">
            <a:xfrm>
              <a:off x="1297" y="0"/>
              <a:ext cx="4457" cy="3177"/>
            </a:xfrm>
            <a:custGeom>
              <a:avLst/>
              <a:gdLst/>
              <a:ahLst/>
              <a:cxnLst>
                <a:cxn ang="0">
                  <a:pos x="0" y="0"/>
                </a:cxn>
                <a:cxn ang="0">
                  <a:pos x="4448" y="3177"/>
                </a:cxn>
                <a:cxn ang="0">
                  <a:pos x="4448" y="3153"/>
                </a:cxn>
                <a:cxn ang="0">
                  <a:pos x="125" y="0"/>
                </a:cxn>
                <a:cxn ang="0">
                  <a:pos x="0" y="0"/>
                </a:cxn>
                <a:cxn ang="0">
                  <a:pos x="0" y="0"/>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w="9525">
              <a:noFill/>
              <a:round/>
              <a:headEnd/>
              <a:tailEnd/>
            </a:ln>
          </p:spPr>
          <p:txBody>
            <a:bodyPr/>
            <a:lstStyle/>
            <a:p>
              <a:pPr>
                <a:defRPr/>
              </a:pPr>
              <a:endParaRPr lang="en-US">
                <a:latin typeface="BONES" pitchFamily="-105" charset="0"/>
                <a:ea typeface="+mn-ea"/>
                <a:cs typeface="+mn-cs"/>
              </a:endParaRPr>
            </a:p>
          </p:txBody>
        </p:sp>
        <p:sp>
          <p:nvSpPr>
            <p:cNvPr id="560162" name="Freeform 34"/>
            <p:cNvSpPr>
              <a:spLocks/>
            </p:cNvSpPr>
            <p:nvPr/>
          </p:nvSpPr>
          <p:spPr bwMode="hidden">
            <a:xfrm>
              <a:off x="3321" y="0"/>
              <a:ext cx="2433" cy="2614"/>
            </a:xfrm>
            <a:custGeom>
              <a:avLst/>
              <a:gdLst/>
              <a:ahLst/>
              <a:cxnLst>
                <a:cxn ang="0">
                  <a:pos x="0" y="0"/>
                </a:cxn>
                <a:cxn ang="0">
                  <a:pos x="2428" y="2614"/>
                </a:cxn>
                <a:cxn ang="0">
                  <a:pos x="2428" y="2608"/>
                </a:cxn>
                <a:cxn ang="0">
                  <a:pos x="66" y="0"/>
                </a:cxn>
                <a:cxn ang="0">
                  <a:pos x="0" y="0"/>
                </a:cxn>
                <a:cxn ang="0">
                  <a:pos x="0" y="0"/>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a:defRPr/>
              </a:pPr>
              <a:endParaRPr lang="en-US">
                <a:latin typeface="BONES" pitchFamily="-105" charset="0"/>
                <a:ea typeface="+mn-ea"/>
                <a:cs typeface="+mn-cs"/>
              </a:endParaRPr>
            </a:p>
          </p:txBody>
        </p:sp>
        <p:sp>
          <p:nvSpPr>
            <p:cNvPr id="560163" name="Freeform 35"/>
            <p:cNvSpPr>
              <a:spLocks/>
            </p:cNvSpPr>
            <p:nvPr/>
          </p:nvSpPr>
          <p:spPr bwMode="hidden">
            <a:xfrm>
              <a:off x="3950" y="0"/>
              <a:ext cx="1804" cy="2464"/>
            </a:xfrm>
            <a:custGeom>
              <a:avLst/>
              <a:gdLst/>
              <a:ahLst/>
              <a:cxnLst>
                <a:cxn ang="0">
                  <a:pos x="485" y="0"/>
                </a:cxn>
                <a:cxn ang="0">
                  <a:pos x="0" y="0"/>
                </a:cxn>
                <a:cxn ang="0">
                  <a:pos x="1800" y="2464"/>
                </a:cxn>
                <a:cxn ang="0">
                  <a:pos x="1800" y="2248"/>
                </a:cxn>
                <a:cxn ang="0">
                  <a:pos x="1794" y="2248"/>
                </a:cxn>
                <a:cxn ang="0">
                  <a:pos x="485" y="0"/>
                </a:cxn>
                <a:cxn ang="0">
                  <a:pos x="485" y="0"/>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w="9525">
              <a:noFill/>
              <a:round/>
              <a:headEnd/>
              <a:tailEnd/>
            </a:ln>
          </p:spPr>
          <p:txBody>
            <a:bodyPr/>
            <a:lstStyle/>
            <a:p>
              <a:pPr>
                <a:defRPr/>
              </a:pPr>
              <a:endParaRPr lang="en-US">
                <a:latin typeface="BONES" pitchFamily="-105" charset="0"/>
                <a:ea typeface="+mn-ea"/>
                <a:cs typeface="+mn-cs"/>
              </a:endParaRPr>
            </a:p>
          </p:txBody>
        </p:sp>
        <p:sp>
          <p:nvSpPr>
            <p:cNvPr id="560164" name="Freeform 36"/>
            <p:cNvSpPr>
              <a:spLocks/>
            </p:cNvSpPr>
            <p:nvPr/>
          </p:nvSpPr>
          <p:spPr bwMode="hidden">
            <a:xfrm>
              <a:off x="4519" y="0"/>
              <a:ext cx="1235" cy="2074"/>
            </a:xfrm>
            <a:custGeom>
              <a:avLst/>
              <a:gdLst/>
              <a:ahLst/>
              <a:cxnLst>
                <a:cxn ang="0">
                  <a:pos x="0" y="0"/>
                </a:cxn>
                <a:cxn ang="0">
                  <a:pos x="1232" y="2074"/>
                </a:cxn>
                <a:cxn ang="0">
                  <a:pos x="1232" y="2038"/>
                </a:cxn>
                <a:cxn ang="0">
                  <a:pos x="42" y="0"/>
                </a:cxn>
                <a:cxn ang="0">
                  <a:pos x="0" y="0"/>
                </a:cxn>
                <a:cxn ang="0">
                  <a:pos x="0" y="0"/>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w="9525">
              <a:noFill/>
              <a:round/>
              <a:headEnd/>
              <a:tailEnd/>
            </a:ln>
          </p:spPr>
          <p:txBody>
            <a:bodyPr/>
            <a:lstStyle/>
            <a:p>
              <a:pPr>
                <a:defRPr/>
              </a:pPr>
              <a:endParaRPr lang="en-US">
                <a:latin typeface="BONES" pitchFamily="-105" charset="0"/>
                <a:ea typeface="+mn-ea"/>
                <a:cs typeface="+mn-cs"/>
              </a:endParaRPr>
            </a:p>
          </p:txBody>
        </p:sp>
        <p:sp>
          <p:nvSpPr>
            <p:cNvPr id="560165" name="Freeform 37"/>
            <p:cNvSpPr>
              <a:spLocks/>
            </p:cNvSpPr>
            <p:nvPr/>
          </p:nvSpPr>
          <p:spPr bwMode="hidden">
            <a:xfrm>
              <a:off x="4694" y="0"/>
              <a:ext cx="1060" cy="1936"/>
            </a:xfrm>
            <a:custGeom>
              <a:avLst/>
              <a:gdLst/>
              <a:ahLst/>
              <a:cxnLst>
                <a:cxn ang="0">
                  <a:pos x="0" y="0"/>
                </a:cxn>
                <a:cxn ang="0">
                  <a:pos x="1058" y="1936"/>
                </a:cxn>
                <a:cxn ang="0">
                  <a:pos x="1058" y="1930"/>
                </a:cxn>
                <a:cxn ang="0">
                  <a:pos x="54" y="0"/>
                </a:cxn>
                <a:cxn ang="0">
                  <a:pos x="0" y="0"/>
                </a:cxn>
                <a:cxn ang="0">
                  <a:pos x="0" y="0"/>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w="9525">
              <a:noFill/>
              <a:round/>
              <a:headEnd/>
              <a:tailEnd/>
            </a:ln>
          </p:spPr>
          <p:txBody>
            <a:bodyPr/>
            <a:lstStyle/>
            <a:p>
              <a:pPr>
                <a:defRPr/>
              </a:pPr>
              <a:endParaRPr lang="en-US">
                <a:latin typeface="BONES" pitchFamily="-105" charset="0"/>
                <a:ea typeface="+mn-ea"/>
                <a:cs typeface="+mn-cs"/>
              </a:endParaRPr>
            </a:p>
          </p:txBody>
        </p:sp>
        <p:sp>
          <p:nvSpPr>
            <p:cNvPr id="560166" name="Freeform 38"/>
            <p:cNvSpPr>
              <a:spLocks/>
            </p:cNvSpPr>
            <p:nvPr/>
          </p:nvSpPr>
          <p:spPr bwMode="hidden">
            <a:xfrm>
              <a:off x="4981" y="0"/>
              <a:ext cx="773" cy="1487"/>
            </a:xfrm>
            <a:custGeom>
              <a:avLst/>
              <a:gdLst/>
              <a:ahLst/>
              <a:cxnLst>
                <a:cxn ang="0">
                  <a:pos x="771" y="1433"/>
                </a:cxn>
                <a:cxn ang="0">
                  <a:pos x="42" y="0"/>
                </a:cxn>
                <a:cxn ang="0">
                  <a:pos x="0" y="0"/>
                </a:cxn>
                <a:cxn ang="0">
                  <a:pos x="771" y="1487"/>
                </a:cxn>
                <a:cxn ang="0">
                  <a:pos x="771" y="1433"/>
                </a:cxn>
                <a:cxn ang="0">
                  <a:pos x="771" y="1433"/>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w="9525">
              <a:noFill/>
              <a:round/>
              <a:headEnd/>
              <a:tailEnd/>
            </a:ln>
          </p:spPr>
          <p:txBody>
            <a:bodyPr/>
            <a:lstStyle/>
            <a:p>
              <a:pPr>
                <a:defRPr/>
              </a:pPr>
              <a:endParaRPr lang="en-US">
                <a:latin typeface="BONES" pitchFamily="-105" charset="0"/>
                <a:ea typeface="+mn-ea"/>
                <a:cs typeface="+mn-cs"/>
              </a:endParaRPr>
            </a:p>
          </p:txBody>
        </p:sp>
        <p:grpSp>
          <p:nvGrpSpPr>
            <p:cNvPr id="52268" name="Group 39"/>
            <p:cNvGrpSpPr>
              <a:grpSpLocks/>
            </p:cNvGrpSpPr>
            <p:nvPr userDrawn="1"/>
          </p:nvGrpSpPr>
          <p:grpSpPr bwMode="auto">
            <a:xfrm>
              <a:off x="0" y="1632"/>
              <a:ext cx="5758" cy="1858"/>
              <a:chOff x="0" y="1632"/>
              <a:chExt cx="5758" cy="1858"/>
            </a:xfrm>
          </p:grpSpPr>
          <p:sp>
            <p:nvSpPr>
              <p:cNvPr id="560168" name="Freeform 40"/>
              <p:cNvSpPr>
                <a:spLocks/>
              </p:cNvSpPr>
              <p:nvPr/>
            </p:nvSpPr>
            <p:spPr bwMode="hidden">
              <a:xfrm>
                <a:off x="0" y="1632"/>
                <a:ext cx="3670" cy="1313"/>
              </a:xfrm>
              <a:custGeom>
                <a:avLst/>
                <a:gdLst/>
                <a:ahLst/>
                <a:cxnLst>
                  <a:cxn ang="0">
                    <a:pos x="0" y="0"/>
                  </a:cxn>
                  <a:cxn ang="0">
                    <a:pos x="0" y="366"/>
                  </a:cxn>
                  <a:cxn ang="0">
                    <a:pos x="3635" y="1313"/>
                  </a:cxn>
                  <a:cxn ang="0">
                    <a:pos x="3647" y="1235"/>
                  </a:cxn>
                  <a:cxn ang="0">
                    <a:pos x="3659" y="1163"/>
                  </a:cxn>
                  <a:cxn ang="0">
                    <a:pos x="0" y="0"/>
                  </a:cxn>
                  <a:cxn ang="0">
                    <a:pos x="0" y="0"/>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a:defRPr/>
                </a:pPr>
                <a:endParaRPr lang="en-US">
                  <a:latin typeface="BONES" pitchFamily="-105" charset="0"/>
                  <a:ea typeface="+mn-ea"/>
                  <a:cs typeface="+mn-cs"/>
                </a:endParaRPr>
              </a:p>
            </p:txBody>
          </p:sp>
          <p:sp>
            <p:nvSpPr>
              <p:cNvPr id="560169" name="Freeform 41"/>
              <p:cNvSpPr>
                <a:spLocks/>
              </p:cNvSpPr>
              <p:nvPr/>
            </p:nvSpPr>
            <p:spPr bwMode="hidden">
              <a:xfrm>
                <a:off x="3646" y="2795"/>
                <a:ext cx="2112" cy="695"/>
              </a:xfrm>
              <a:custGeom>
                <a:avLst/>
                <a:gdLst/>
                <a:ahLst/>
                <a:cxnLst>
                  <a:cxn ang="0">
                    <a:pos x="2105" y="665"/>
                  </a:cxn>
                  <a:cxn ang="0">
                    <a:pos x="24" y="0"/>
                  </a:cxn>
                  <a:cxn ang="0">
                    <a:pos x="12" y="72"/>
                  </a:cxn>
                  <a:cxn ang="0">
                    <a:pos x="0" y="150"/>
                  </a:cxn>
                  <a:cxn ang="0">
                    <a:pos x="2105" y="695"/>
                  </a:cxn>
                  <a:cxn ang="0">
                    <a:pos x="2105" y="665"/>
                  </a:cxn>
                  <a:cxn ang="0">
                    <a:pos x="2105" y="665"/>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w="9525">
                <a:noFill/>
                <a:round/>
                <a:headEnd/>
                <a:tailEnd/>
              </a:ln>
            </p:spPr>
            <p:txBody>
              <a:bodyPr/>
              <a:lstStyle/>
              <a:p>
                <a:pPr>
                  <a:defRPr/>
                </a:pPr>
                <a:endParaRPr lang="en-US">
                  <a:latin typeface="BONES" pitchFamily="-105" charset="0"/>
                  <a:ea typeface="+mn-ea"/>
                  <a:cs typeface="+mn-cs"/>
                </a:endParaRPr>
              </a:p>
            </p:txBody>
          </p:sp>
        </p:grpSp>
      </p:grpSp>
      <p:sp>
        <p:nvSpPr>
          <p:cNvPr id="560170" name="Rectangle 42"/>
          <p:cNvSpPr>
            <a:spLocks noGrp="1" noChangeArrowheads="1"/>
          </p:cNvSpPr>
          <p:nvPr>
            <p:ph type="title"/>
          </p:nvPr>
        </p:nvSpPr>
        <p:spPr bwMode="auto">
          <a:xfrm>
            <a:off x="457200" y="277813"/>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560171" name="Rectangle 43"/>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60172" name="Rectangle 44"/>
          <p:cNvSpPr>
            <a:spLocks noGrp="1" noChangeArrowheads="1"/>
          </p:cNvSpPr>
          <p:nvPr>
            <p:ph type="dt" sz="half" idx="2"/>
          </p:nvPr>
        </p:nvSpPr>
        <p:spPr bwMode="auto">
          <a:xfrm>
            <a:off x="457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200">
                <a:effectLst>
                  <a:outerShdw blurRad="38100" dist="38100" dir="2700000" algn="tl">
                    <a:srgbClr val="000000"/>
                  </a:outerShdw>
                </a:effectLst>
                <a:latin typeface="+mn-lt"/>
                <a:ea typeface="+mn-ea"/>
                <a:cs typeface="+mn-cs"/>
              </a:defRPr>
            </a:lvl1pPr>
          </a:lstStyle>
          <a:p>
            <a:pPr>
              <a:defRPr/>
            </a:pPr>
            <a:endParaRPr lang="en-US"/>
          </a:p>
        </p:txBody>
      </p:sp>
      <p:sp>
        <p:nvSpPr>
          <p:cNvPr id="560173" name="Rectangle 4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200">
                <a:effectLst>
                  <a:outerShdw blurRad="38100" dist="38100" dir="2700000" algn="tl">
                    <a:srgbClr val="000000"/>
                  </a:outerShdw>
                </a:effectLst>
                <a:latin typeface="+mn-lt"/>
                <a:ea typeface="+mn-ea"/>
                <a:cs typeface="+mn-cs"/>
              </a:defRPr>
            </a:lvl1pPr>
          </a:lstStyle>
          <a:p>
            <a:pPr>
              <a:defRPr/>
            </a:pPr>
            <a:endParaRPr lang="en-US"/>
          </a:p>
        </p:txBody>
      </p:sp>
      <p:sp>
        <p:nvSpPr>
          <p:cNvPr id="560174" name="Rectangle 46"/>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200">
                <a:effectLst>
                  <a:outerShdw blurRad="38100" dist="38100" dir="2700000" algn="tl">
                    <a:srgbClr val="000000"/>
                  </a:outerShdw>
                </a:effectLst>
                <a:latin typeface="Arial" charset="0"/>
              </a:defRPr>
            </a:lvl1pPr>
          </a:lstStyle>
          <a:p>
            <a:pPr>
              <a:defRPr/>
            </a:pPr>
            <a:fld id="{6481B7C9-99E1-0247-98F6-A4EEBF431471}" type="slidenum">
              <a:rPr lang="en-US"/>
              <a:pPr>
                <a:defRPr/>
              </a:pPr>
              <a:t>‹#›</a:t>
            </a:fld>
            <a:endParaRPr lang="en-US"/>
          </a:p>
        </p:txBody>
      </p:sp>
    </p:spTree>
  </p:cSld>
  <p:clrMap bg1="dk2" tx1="lt1" bg2="dk1" tx2="lt2" accent1="accent1" accent2="accent2" accent3="accent3" accent4="accent4" accent5="accent5" accent6="accent6" hlink="hlink" folHlink="folHlink"/>
  <p:sldLayoutIdLst>
    <p:sldLayoutId id="2147491168" r:id="rId1"/>
    <p:sldLayoutId id="2147490947" r:id="rId2"/>
    <p:sldLayoutId id="2147490948" r:id="rId3"/>
    <p:sldLayoutId id="2147490949" r:id="rId4"/>
    <p:sldLayoutId id="2147490950" r:id="rId5"/>
    <p:sldLayoutId id="2147490951" r:id="rId6"/>
    <p:sldLayoutId id="2147490952" r:id="rId7"/>
    <p:sldLayoutId id="2147490953" r:id="rId8"/>
    <p:sldLayoutId id="2147490954" r:id="rId9"/>
    <p:sldLayoutId id="2147490955" r:id="rId10"/>
    <p:sldLayoutId id="2147490956" r:id="rId11"/>
    <p:sldLayoutId id="2147490957" r:id="rId12"/>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05" charset="-128"/>
          <a:cs typeface="ＭＳ Ｐゴシック" pitchFamily="-105"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5"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5"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5"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5" charset="0"/>
          <a:ea typeface="ＭＳ Ｐゴシック" pitchFamily="-105" charset="-128"/>
          <a:cs typeface="ＭＳ Ｐゴシック" pitchFamily="-105"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5"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5"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5"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5" charset="0"/>
        </a:defRPr>
      </a:lvl9pPr>
    </p:titleStyle>
    <p:bodyStyle>
      <a:lvl1pPr marL="342900" indent="-342900" algn="l" rtl="0" eaLnBrk="0" fontAlgn="base" hangingPunct="0">
        <a:spcBef>
          <a:spcPct val="20000"/>
        </a:spcBef>
        <a:spcAft>
          <a:spcPct val="0"/>
        </a:spcAft>
        <a:buClr>
          <a:schemeClr val="hlink"/>
        </a:buClr>
        <a:buSzPct val="90000"/>
        <a:buFont typeface="Wingdings" charset="0"/>
        <a:buBlip>
          <a:blip r:embed="rId14"/>
        </a:buBlip>
        <a:defRPr sz="3200">
          <a:solidFill>
            <a:schemeClr val="tx1"/>
          </a:solidFill>
          <a:effectLst>
            <a:outerShdw blurRad="38100" dist="38100" dir="2700000" algn="tl">
              <a:srgbClr val="000000"/>
            </a:outerShdw>
          </a:effectLst>
          <a:latin typeface="+mn-lt"/>
          <a:ea typeface="ＭＳ Ｐゴシック" pitchFamily="-105" charset="-128"/>
          <a:cs typeface="ＭＳ Ｐゴシック" pitchFamily="-105" charset="-128"/>
        </a:defRPr>
      </a:lvl1pPr>
      <a:lvl2pPr marL="742950" indent="-285750" algn="l" rtl="0" eaLnBrk="0" fontAlgn="base" hangingPunct="0">
        <a:spcBef>
          <a:spcPct val="20000"/>
        </a:spcBef>
        <a:spcAft>
          <a:spcPct val="0"/>
        </a:spcAft>
        <a:buChar char="–"/>
        <a:defRPr sz="2800">
          <a:solidFill>
            <a:schemeClr val="tx1"/>
          </a:solidFill>
          <a:effectLst>
            <a:outerShdw blurRad="38100" dist="38100" dir="2700000" algn="tl">
              <a:srgbClr val="000000"/>
            </a:outerShdw>
          </a:effectLst>
          <a:latin typeface="+mn-lt"/>
          <a:ea typeface="ＭＳ Ｐゴシック" pitchFamily="-105" charset="-128"/>
        </a:defRPr>
      </a:lvl2pPr>
      <a:lvl3pPr marL="1143000" indent="-228600" algn="l" rtl="0" eaLnBrk="0" fontAlgn="base" hangingPunct="0">
        <a:spcBef>
          <a:spcPct val="20000"/>
        </a:spcBef>
        <a:spcAft>
          <a:spcPct val="0"/>
        </a:spcAft>
        <a:buClr>
          <a:schemeClr val="accent2"/>
        </a:buClr>
        <a:buSzPct val="90000"/>
        <a:buFont typeface="Wingdings" charset="0"/>
        <a:buBlip>
          <a:blip r:embed="rId15"/>
        </a:buBlip>
        <a:defRPr sz="2400">
          <a:solidFill>
            <a:schemeClr val="tx1"/>
          </a:solidFill>
          <a:effectLst>
            <a:outerShdw blurRad="38100" dist="38100" dir="2700000" algn="tl">
              <a:srgbClr val="000000"/>
            </a:outerShdw>
          </a:effectLst>
          <a:latin typeface="+mn-lt"/>
          <a:ea typeface="ＭＳ Ｐゴシック" pitchFamily="-105" charset="-128"/>
        </a:defRPr>
      </a:lvl3pPr>
      <a:lvl4pPr marL="1600200" indent="-228600" algn="l" rtl="0" eaLnBrk="0" fontAlgn="base" hangingPunct="0">
        <a:spcBef>
          <a:spcPct val="20000"/>
        </a:spcBef>
        <a:spcAft>
          <a:spcPct val="0"/>
        </a:spcAft>
        <a:buChar char="–"/>
        <a:defRPr sz="2000">
          <a:solidFill>
            <a:schemeClr val="tx1"/>
          </a:solidFill>
          <a:effectLst>
            <a:outerShdw blurRad="38100" dist="38100" dir="2700000" algn="tl">
              <a:srgbClr val="000000"/>
            </a:outerShdw>
          </a:effectLst>
          <a:latin typeface="+mn-lt"/>
          <a:ea typeface="ＭＳ Ｐゴシック" pitchFamily="-105" charset="-128"/>
        </a:defRPr>
      </a:lvl4pPr>
      <a:lvl5pPr marL="2057400" indent="-228600" algn="l" rtl="0" eaLnBrk="0" fontAlgn="base" hangingPunct="0">
        <a:spcBef>
          <a:spcPct val="20000"/>
        </a:spcBef>
        <a:spcAft>
          <a:spcPct val="0"/>
        </a:spcAft>
        <a:buClr>
          <a:schemeClr val="folHlink"/>
        </a:buClr>
        <a:buSzPct val="90000"/>
        <a:buFont typeface="Wingdings" charset="0"/>
        <a:buBlip>
          <a:blip r:embed="rId16"/>
        </a:buBlip>
        <a:defRPr sz="2000">
          <a:solidFill>
            <a:schemeClr val="tx1"/>
          </a:solidFill>
          <a:effectLst>
            <a:outerShdw blurRad="38100" dist="38100" dir="2700000" algn="tl">
              <a:srgbClr val="000000"/>
            </a:outerShdw>
          </a:effectLst>
          <a:latin typeface="+mn-lt"/>
          <a:ea typeface="ＭＳ Ｐゴシック" pitchFamily="-105" charset="-128"/>
        </a:defRPr>
      </a:lvl5pPr>
      <a:lvl6pPr marL="2514600" indent="-228600" algn="l" rtl="0" fontAlgn="base">
        <a:spcBef>
          <a:spcPct val="20000"/>
        </a:spcBef>
        <a:spcAft>
          <a:spcPct val="0"/>
        </a:spcAft>
        <a:buClr>
          <a:schemeClr val="folHlink"/>
        </a:buClr>
        <a:buSzPct val="90000"/>
        <a:buFont typeface="Wingdings" pitchFamily="-105" charset="2"/>
        <a:buBlip>
          <a:blip r:embed="rId16"/>
        </a:buBlip>
        <a:defRPr sz="2000">
          <a:solidFill>
            <a:schemeClr val="tx1"/>
          </a:solidFill>
          <a:effectLst>
            <a:outerShdw blurRad="38100" dist="38100" dir="2700000" algn="tl">
              <a:srgbClr val="000000"/>
            </a:outerShdw>
          </a:effectLst>
          <a:latin typeface="+mn-lt"/>
          <a:ea typeface="ＭＳ Ｐゴシック" pitchFamily="-105" charset="-128"/>
        </a:defRPr>
      </a:lvl6pPr>
      <a:lvl7pPr marL="2971800" indent="-228600" algn="l" rtl="0" fontAlgn="base">
        <a:spcBef>
          <a:spcPct val="20000"/>
        </a:spcBef>
        <a:spcAft>
          <a:spcPct val="0"/>
        </a:spcAft>
        <a:buClr>
          <a:schemeClr val="folHlink"/>
        </a:buClr>
        <a:buSzPct val="90000"/>
        <a:buFont typeface="Wingdings" pitchFamily="-105" charset="2"/>
        <a:buBlip>
          <a:blip r:embed="rId16"/>
        </a:buBlip>
        <a:defRPr sz="2000">
          <a:solidFill>
            <a:schemeClr val="tx1"/>
          </a:solidFill>
          <a:effectLst>
            <a:outerShdw blurRad="38100" dist="38100" dir="2700000" algn="tl">
              <a:srgbClr val="000000"/>
            </a:outerShdw>
          </a:effectLst>
          <a:latin typeface="+mn-lt"/>
          <a:ea typeface="ＭＳ Ｐゴシック" pitchFamily="-105" charset="-128"/>
        </a:defRPr>
      </a:lvl7pPr>
      <a:lvl8pPr marL="3429000" indent="-228600" algn="l" rtl="0" fontAlgn="base">
        <a:spcBef>
          <a:spcPct val="20000"/>
        </a:spcBef>
        <a:spcAft>
          <a:spcPct val="0"/>
        </a:spcAft>
        <a:buClr>
          <a:schemeClr val="folHlink"/>
        </a:buClr>
        <a:buSzPct val="90000"/>
        <a:buFont typeface="Wingdings" pitchFamily="-105" charset="2"/>
        <a:buBlip>
          <a:blip r:embed="rId16"/>
        </a:buBlip>
        <a:defRPr sz="2000">
          <a:solidFill>
            <a:schemeClr val="tx1"/>
          </a:solidFill>
          <a:effectLst>
            <a:outerShdw blurRad="38100" dist="38100" dir="2700000" algn="tl">
              <a:srgbClr val="000000"/>
            </a:outerShdw>
          </a:effectLst>
          <a:latin typeface="+mn-lt"/>
          <a:ea typeface="ＭＳ Ｐゴシック" pitchFamily="-105" charset="-128"/>
        </a:defRPr>
      </a:lvl8pPr>
      <a:lvl9pPr marL="3886200" indent="-228600" algn="l" rtl="0" fontAlgn="base">
        <a:spcBef>
          <a:spcPct val="20000"/>
        </a:spcBef>
        <a:spcAft>
          <a:spcPct val="0"/>
        </a:spcAft>
        <a:buClr>
          <a:schemeClr val="folHlink"/>
        </a:buClr>
        <a:buSzPct val="90000"/>
        <a:buFont typeface="Wingdings" pitchFamily="-105" charset="2"/>
        <a:buBlip>
          <a:blip r:embed="rId16"/>
        </a:buBlip>
        <a:defRPr sz="2000">
          <a:solidFill>
            <a:schemeClr val="tx1"/>
          </a:solidFill>
          <a:effectLst>
            <a:outerShdw blurRad="38100" dist="38100" dir="2700000" algn="tl">
              <a:srgbClr val="000000"/>
            </a:outerShdw>
          </a:effectLst>
          <a:latin typeface="+mn-lt"/>
          <a:ea typeface="ＭＳ Ｐゴシック" pitchFamily="-105"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29698" name="Group 2"/>
          <p:cNvGrpSpPr>
            <a:grpSpLocks/>
          </p:cNvGrpSpPr>
          <p:nvPr/>
        </p:nvGrpSpPr>
        <p:grpSpPr bwMode="auto">
          <a:xfrm>
            <a:off x="0" y="3902080"/>
            <a:ext cx="3400425" cy="2949575"/>
            <a:chOff x="0" y="2458"/>
            <a:chExt cx="2142" cy="1858"/>
          </a:xfrm>
        </p:grpSpPr>
        <p:sp>
          <p:nvSpPr>
            <p:cNvPr id="329731" name="Freeform 3"/>
            <p:cNvSpPr>
              <a:spLocks/>
            </p:cNvSpPr>
            <p:nvPr/>
          </p:nvSpPr>
          <p:spPr bwMode="ltGray">
            <a:xfrm>
              <a:off x="0" y="2508"/>
              <a:ext cx="2142" cy="1804"/>
            </a:xfrm>
            <a:custGeom>
              <a:avLst/>
              <a:gdLst/>
              <a:ahLst/>
              <a:cxnLst>
                <a:cxn ang="0">
                  <a:pos x="329" y="66"/>
                </a:cxn>
                <a:cxn ang="0">
                  <a:pos x="161" y="30"/>
                </a:cxn>
                <a:cxn ang="0">
                  <a:pos x="0" y="0"/>
                </a:cxn>
                <a:cxn ang="0">
                  <a:pos x="0" y="12"/>
                </a:cxn>
                <a:cxn ang="0">
                  <a:pos x="161" y="42"/>
                </a:cxn>
                <a:cxn ang="0">
                  <a:pos x="323" y="78"/>
                </a:cxn>
                <a:cxn ang="0">
                  <a:pos x="556" y="150"/>
                </a:cxn>
                <a:cxn ang="0">
                  <a:pos x="777" y="245"/>
                </a:cxn>
                <a:cxn ang="0">
                  <a:pos x="993" y="365"/>
                </a:cxn>
                <a:cxn ang="0">
                  <a:pos x="1196" y="503"/>
                </a:cxn>
                <a:cxn ang="0">
                  <a:pos x="1381" y="653"/>
                </a:cxn>
                <a:cxn ang="0">
                  <a:pos x="1555" y="827"/>
                </a:cxn>
                <a:cxn ang="0">
                  <a:pos x="1710" y="1019"/>
                </a:cxn>
                <a:cxn ang="0">
                  <a:pos x="1854" y="1229"/>
                </a:cxn>
                <a:cxn ang="0">
                  <a:pos x="1937" y="1366"/>
                </a:cxn>
                <a:cxn ang="0">
                  <a:pos x="2009" y="1510"/>
                </a:cxn>
                <a:cxn ang="0">
                  <a:pos x="2069" y="1654"/>
                </a:cxn>
                <a:cxn ang="0">
                  <a:pos x="2123" y="1804"/>
                </a:cxn>
                <a:cxn ang="0">
                  <a:pos x="2135" y="1804"/>
                </a:cxn>
                <a:cxn ang="0">
                  <a:pos x="2081" y="1654"/>
                </a:cxn>
                <a:cxn ang="0">
                  <a:pos x="2021" y="1510"/>
                </a:cxn>
                <a:cxn ang="0">
                  <a:pos x="1949" y="1366"/>
                </a:cxn>
                <a:cxn ang="0">
                  <a:pos x="1866" y="1223"/>
                </a:cxn>
                <a:cxn ang="0">
                  <a:pos x="1722" y="1013"/>
                </a:cxn>
                <a:cxn ang="0">
                  <a:pos x="1561" y="821"/>
                </a:cxn>
                <a:cxn ang="0">
                  <a:pos x="1387" y="647"/>
                </a:cxn>
                <a:cxn ang="0">
                  <a:pos x="1202" y="491"/>
                </a:cxn>
                <a:cxn ang="0">
                  <a:pos x="999" y="353"/>
                </a:cxn>
                <a:cxn ang="0">
                  <a:pos x="783" y="239"/>
                </a:cxn>
                <a:cxn ang="0">
                  <a:pos x="562" y="138"/>
                </a:cxn>
                <a:cxn ang="0">
                  <a:pos x="329" y="66"/>
                </a:cxn>
                <a:cxn ang="0">
                  <a:pos x="329" y="66"/>
                </a:cxn>
              </a:cxnLst>
              <a:rect l="0" t="0" r="r" b="b"/>
              <a:pathLst>
                <a:path w="2135" h="1804">
                  <a:moveTo>
                    <a:pt x="329" y="66"/>
                  </a:moveTo>
                  <a:lnTo>
                    <a:pt x="161" y="30"/>
                  </a:lnTo>
                  <a:lnTo>
                    <a:pt x="0" y="0"/>
                  </a:lnTo>
                  <a:lnTo>
                    <a:pt x="0" y="12"/>
                  </a:lnTo>
                  <a:lnTo>
                    <a:pt x="161" y="42"/>
                  </a:lnTo>
                  <a:lnTo>
                    <a:pt x="323" y="78"/>
                  </a:lnTo>
                  <a:lnTo>
                    <a:pt x="556" y="150"/>
                  </a:lnTo>
                  <a:lnTo>
                    <a:pt x="777" y="245"/>
                  </a:lnTo>
                  <a:lnTo>
                    <a:pt x="993" y="365"/>
                  </a:lnTo>
                  <a:lnTo>
                    <a:pt x="1196" y="503"/>
                  </a:lnTo>
                  <a:lnTo>
                    <a:pt x="1381" y="653"/>
                  </a:lnTo>
                  <a:lnTo>
                    <a:pt x="1555" y="827"/>
                  </a:lnTo>
                  <a:lnTo>
                    <a:pt x="1710" y="1019"/>
                  </a:lnTo>
                  <a:lnTo>
                    <a:pt x="1854" y="1229"/>
                  </a:lnTo>
                  <a:lnTo>
                    <a:pt x="1937" y="1366"/>
                  </a:lnTo>
                  <a:lnTo>
                    <a:pt x="2009" y="1510"/>
                  </a:lnTo>
                  <a:lnTo>
                    <a:pt x="2069" y="1654"/>
                  </a:lnTo>
                  <a:lnTo>
                    <a:pt x="2123" y="1804"/>
                  </a:lnTo>
                  <a:lnTo>
                    <a:pt x="2135" y="1804"/>
                  </a:lnTo>
                  <a:lnTo>
                    <a:pt x="2081" y="1654"/>
                  </a:lnTo>
                  <a:lnTo>
                    <a:pt x="2021" y="1510"/>
                  </a:lnTo>
                  <a:lnTo>
                    <a:pt x="1949" y="1366"/>
                  </a:lnTo>
                  <a:lnTo>
                    <a:pt x="1866" y="1223"/>
                  </a:lnTo>
                  <a:lnTo>
                    <a:pt x="1722" y="1013"/>
                  </a:lnTo>
                  <a:lnTo>
                    <a:pt x="1561" y="821"/>
                  </a:lnTo>
                  <a:lnTo>
                    <a:pt x="1387" y="647"/>
                  </a:lnTo>
                  <a:lnTo>
                    <a:pt x="1202" y="491"/>
                  </a:lnTo>
                  <a:lnTo>
                    <a:pt x="999" y="353"/>
                  </a:lnTo>
                  <a:lnTo>
                    <a:pt x="783" y="239"/>
                  </a:lnTo>
                  <a:lnTo>
                    <a:pt x="562" y="138"/>
                  </a:lnTo>
                  <a:lnTo>
                    <a:pt x="329" y="66"/>
                  </a:lnTo>
                  <a:lnTo>
                    <a:pt x="329" y="66"/>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defTabSz="914300" fontAlgn="base">
                <a:spcBef>
                  <a:spcPct val="0"/>
                </a:spcBef>
                <a:spcAft>
                  <a:spcPct val="0"/>
                </a:spcAft>
                <a:defRPr/>
              </a:pPr>
              <a:endParaRPr lang="en-US" sz="2400">
                <a:solidFill>
                  <a:srgbClr val="FFFFFF"/>
                </a:solidFill>
                <a:latin typeface="Times New Roman" pitchFamily="-112" charset="0"/>
                <a:ea typeface="ＭＳ Ｐゴシック" charset="-128"/>
                <a:cs typeface="ＭＳ Ｐゴシック" charset="-128"/>
              </a:endParaRPr>
            </a:p>
          </p:txBody>
        </p:sp>
        <p:sp>
          <p:nvSpPr>
            <p:cNvPr id="329732" name="Freeform 4"/>
            <p:cNvSpPr>
              <a:spLocks/>
            </p:cNvSpPr>
            <p:nvPr/>
          </p:nvSpPr>
          <p:spPr bwMode="hidden">
            <a:xfrm>
              <a:off x="0" y="2458"/>
              <a:ext cx="1854" cy="1858"/>
            </a:xfrm>
            <a:custGeom>
              <a:avLst/>
              <a:gdLst/>
              <a:ahLst/>
              <a:cxnLst>
                <a:cxn ang="0">
                  <a:pos x="1854" y="1858"/>
                </a:cxn>
                <a:cxn ang="0">
                  <a:pos x="0" y="1858"/>
                </a:cxn>
                <a:cxn ang="0">
                  <a:pos x="0" y="0"/>
                </a:cxn>
                <a:cxn ang="0">
                  <a:pos x="1854" y="1858"/>
                </a:cxn>
                <a:cxn ang="0">
                  <a:pos x="1854" y="1858"/>
                </a:cxn>
              </a:cxnLst>
              <a:rect l="0" t="0" r="r" b="b"/>
              <a:pathLst>
                <a:path w="1854" h="1858">
                  <a:moveTo>
                    <a:pt x="1854" y="1858"/>
                  </a:moveTo>
                  <a:lnTo>
                    <a:pt x="0" y="1858"/>
                  </a:lnTo>
                  <a:lnTo>
                    <a:pt x="0" y="0"/>
                  </a:lnTo>
                  <a:lnTo>
                    <a:pt x="1854" y="1858"/>
                  </a:lnTo>
                  <a:lnTo>
                    <a:pt x="1854" y="1858"/>
                  </a:lnTo>
                  <a:close/>
                </a:path>
              </a:pathLst>
            </a:custGeom>
            <a:gradFill rotWithShape="0">
              <a:gsLst>
                <a:gs pos="0">
                  <a:schemeClr val="bg2"/>
                </a:gs>
                <a:gs pos="50000">
                  <a:schemeClr val="bg1"/>
                </a:gs>
                <a:gs pos="100000">
                  <a:schemeClr val="bg2"/>
                </a:gs>
              </a:gsLst>
              <a:lin ang="18900000" scaled="1"/>
            </a:gradFill>
            <a:ln w="9525">
              <a:noFill/>
              <a:round/>
              <a:headEnd/>
              <a:tailEnd/>
            </a:ln>
          </p:spPr>
          <p:txBody>
            <a:bodyPr/>
            <a:lstStyle/>
            <a:p>
              <a:pPr defTabSz="914300" fontAlgn="base">
                <a:spcBef>
                  <a:spcPct val="0"/>
                </a:spcBef>
                <a:spcAft>
                  <a:spcPct val="0"/>
                </a:spcAft>
                <a:defRPr/>
              </a:pPr>
              <a:endParaRPr lang="en-US" sz="2400">
                <a:solidFill>
                  <a:srgbClr val="FFFFFF"/>
                </a:solidFill>
                <a:latin typeface="Times New Roman" pitchFamily="-112" charset="0"/>
                <a:ea typeface="ＭＳ Ｐゴシック" charset="-128"/>
                <a:cs typeface="ＭＳ Ｐゴシック" charset="-128"/>
              </a:endParaRPr>
            </a:p>
          </p:txBody>
        </p:sp>
        <p:sp>
          <p:nvSpPr>
            <p:cNvPr id="329733" name="Freeform 5"/>
            <p:cNvSpPr>
              <a:spLocks/>
            </p:cNvSpPr>
            <p:nvPr/>
          </p:nvSpPr>
          <p:spPr bwMode="ltGray">
            <a:xfrm>
              <a:off x="0" y="2735"/>
              <a:ext cx="1745" cy="1577"/>
            </a:xfrm>
            <a:custGeom>
              <a:avLst/>
              <a:gdLst/>
              <a:ahLst/>
              <a:cxnLst>
                <a:cxn ang="0">
                  <a:pos x="1640" y="1377"/>
                </a:cxn>
                <a:cxn ang="0">
                  <a:pos x="1692" y="1479"/>
                </a:cxn>
                <a:cxn ang="0">
                  <a:pos x="1732" y="1577"/>
                </a:cxn>
                <a:cxn ang="0">
                  <a:pos x="1745" y="1577"/>
                </a:cxn>
                <a:cxn ang="0">
                  <a:pos x="1703" y="1469"/>
                </a:cxn>
                <a:cxn ang="0">
                  <a:pos x="1649" y="1367"/>
                </a:cxn>
                <a:cxn ang="0">
                  <a:pos x="1535" y="1157"/>
                </a:cxn>
                <a:cxn ang="0">
                  <a:pos x="1395" y="951"/>
                </a:cxn>
                <a:cxn ang="0">
                  <a:pos x="1236" y="756"/>
                </a:cxn>
                <a:cxn ang="0">
                  <a:pos x="1061" y="582"/>
                </a:cxn>
                <a:cxn ang="0">
                  <a:pos x="876" y="426"/>
                </a:cxn>
                <a:cxn ang="0">
                  <a:pos x="672" y="294"/>
                </a:cxn>
                <a:cxn ang="0">
                  <a:pos x="455" y="174"/>
                </a:cxn>
                <a:cxn ang="0">
                  <a:pos x="234" y="78"/>
                </a:cxn>
                <a:cxn ang="0">
                  <a:pos x="0" y="0"/>
                </a:cxn>
                <a:cxn ang="0">
                  <a:pos x="0" y="12"/>
                </a:cxn>
                <a:cxn ang="0">
                  <a:pos x="222" y="89"/>
                </a:cxn>
                <a:cxn ang="0">
                  <a:pos x="446" y="185"/>
                </a:cxn>
                <a:cxn ang="0">
                  <a:pos x="662" y="305"/>
                </a:cxn>
                <a:cxn ang="0">
                  <a:pos x="866" y="437"/>
                </a:cxn>
                <a:cxn ang="0">
                  <a:pos x="1052" y="593"/>
                </a:cxn>
                <a:cxn ang="0">
                  <a:pos x="1226" y="767"/>
                </a:cxn>
                <a:cxn ang="0">
                  <a:pos x="1385" y="960"/>
                </a:cxn>
                <a:cxn ang="0">
                  <a:pos x="1526" y="1167"/>
                </a:cxn>
                <a:cxn ang="0">
                  <a:pos x="1640" y="1377"/>
                </a:cxn>
              </a:cxnLst>
              <a:rect l="0" t="0" r="r" b="b"/>
              <a:pathLst>
                <a:path w="1745" h="1577">
                  <a:moveTo>
                    <a:pt x="1640" y="1377"/>
                  </a:moveTo>
                  <a:lnTo>
                    <a:pt x="1692" y="1479"/>
                  </a:lnTo>
                  <a:lnTo>
                    <a:pt x="1732" y="1577"/>
                  </a:lnTo>
                  <a:lnTo>
                    <a:pt x="1745" y="1577"/>
                  </a:lnTo>
                  <a:lnTo>
                    <a:pt x="1703" y="1469"/>
                  </a:lnTo>
                  <a:lnTo>
                    <a:pt x="1649" y="1367"/>
                  </a:lnTo>
                  <a:lnTo>
                    <a:pt x="1535" y="1157"/>
                  </a:lnTo>
                  <a:lnTo>
                    <a:pt x="1395" y="951"/>
                  </a:lnTo>
                  <a:lnTo>
                    <a:pt x="1236" y="756"/>
                  </a:lnTo>
                  <a:lnTo>
                    <a:pt x="1061" y="582"/>
                  </a:lnTo>
                  <a:lnTo>
                    <a:pt x="876" y="426"/>
                  </a:lnTo>
                  <a:lnTo>
                    <a:pt x="672" y="294"/>
                  </a:lnTo>
                  <a:lnTo>
                    <a:pt x="455" y="174"/>
                  </a:lnTo>
                  <a:lnTo>
                    <a:pt x="234" y="78"/>
                  </a:lnTo>
                  <a:lnTo>
                    <a:pt x="0" y="0"/>
                  </a:lnTo>
                  <a:lnTo>
                    <a:pt x="0" y="12"/>
                  </a:lnTo>
                  <a:lnTo>
                    <a:pt x="222" y="89"/>
                  </a:lnTo>
                  <a:lnTo>
                    <a:pt x="446" y="185"/>
                  </a:lnTo>
                  <a:lnTo>
                    <a:pt x="662" y="305"/>
                  </a:lnTo>
                  <a:lnTo>
                    <a:pt x="866" y="437"/>
                  </a:lnTo>
                  <a:lnTo>
                    <a:pt x="1052" y="593"/>
                  </a:lnTo>
                  <a:lnTo>
                    <a:pt x="1226" y="767"/>
                  </a:lnTo>
                  <a:lnTo>
                    <a:pt x="1385" y="960"/>
                  </a:lnTo>
                  <a:lnTo>
                    <a:pt x="1526" y="1167"/>
                  </a:lnTo>
                  <a:lnTo>
                    <a:pt x="1640" y="1377"/>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defTabSz="914300" fontAlgn="base">
                <a:spcBef>
                  <a:spcPct val="0"/>
                </a:spcBef>
                <a:spcAft>
                  <a:spcPct val="0"/>
                </a:spcAft>
                <a:defRPr/>
              </a:pPr>
              <a:endParaRPr lang="en-US" sz="2400">
                <a:solidFill>
                  <a:srgbClr val="FFFFFF"/>
                </a:solidFill>
                <a:latin typeface="Times New Roman" pitchFamily="-112" charset="0"/>
                <a:ea typeface="ＭＳ Ｐゴシック" charset="-128"/>
                <a:cs typeface="ＭＳ Ｐゴシック" charset="-128"/>
              </a:endParaRPr>
            </a:p>
          </p:txBody>
        </p:sp>
        <p:sp>
          <p:nvSpPr>
            <p:cNvPr id="329734" name="Freeform 6"/>
            <p:cNvSpPr>
              <a:spLocks/>
            </p:cNvSpPr>
            <p:nvPr/>
          </p:nvSpPr>
          <p:spPr bwMode="ltGray">
            <a:xfrm>
              <a:off x="0" y="2544"/>
              <a:ext cx="1745" cy="1768"/>
            </a:xfrm>
            <a:custGeom>
              <a:avLst/>
              <a:gdLst/>
              <a:ahLst/>
              <a:cxnLst>
                <a:cxn ang="0">
                  <a:pos x="0" y="0"/>
                </a:cxn>
                <a:cxn ang="0">
                  <a:pos x="0" y="12"/>
                </a:cxn>
                <a:cxn ang="0">
                  <a:pos x="210" y="88"/>
                </a:cxn>
                <a:cxn ang="0">
                  <a:pos x="426" y="190"/>
                </a:cxn>
                <a:cxn ang="0">
                  <a:pos x="630" y="304"/>
                </a:cxn>
                <a:cxn ang="0">
                  <a:pos x="818" y="442"/>
                </a:cxn>
                <a:cxn ang="0">
                  <a:pos x="998" y="592"/>
                </a:cxn>
                <a:cxn ang="0">
                  <a:pos x="1164" y="766"/>
                </a:cxn>
                <a:cxn ang="0">
                  <a:pos x="1310" y="942"/>
                </a:cxn>
                <a:cxn ang="0">
                  <a:pos x="1454" y="1146"/>
                </a:cxn>
                <a:cxn ang="0">
                  <a:pos x="1536" y="1298"/>
                </a:cxn>
                <a:cxn ang="0">
                  <a:pos x="1614" y="1456"/>
                </a:cxn>
                <a:cxn ang="0">
                  <a:pos x="1682" y="1616"/>
                </a:cxn>
                <a:cxn ang="0">
                  <a:pos x="1733" y="1768"/>
                </a:cxn>
                <a:cxn ang="0">
                  <a:pos x="1745" y="1768"/>
                </a:cxn>
                <a:cxn ang="0">
                  <a:pos x="1691" y="1606"/>
                </a:cxn>
                <a:cxn ang="0">
                  <a:pos x="1623" y="1445"/>
                </a:cxn>
                <a:cxn ang="0">
                  <a:pos x="1547" y="1288"/>
                </a:cxn>
                <a:cxn ang="0">
                  <a:pos x="1463" y="1136"/>
                </a:cxn>
                <a:cxn ang="0">
                  <a:pos x="1320" y="932"/>
                </a:cxn>
                <a:cxn ang="0">
                  <a:pos x="1173" y="755"/>
                </a:cxn>
                <a:cxn ang="0">
                  <a:pos x="1008" y="581"/>
                </a:cxn>
                <a:cxn ang="0">
                  <a:pos x="827" y="431"/>
                </a:cxn>
                <a:cxn ang="0">
                  <a:pos x="642" y="293"/>
                </a:cxn>
                <a:cxn ang="0">
                  <a:pos x="437" y="179"/>
                </a:cxn>
                <a:cxn ang="0">
                  <a:pos x="222" y="78"/>
                </a:cxn>
                <a:cxn ang="0">
                  <a:pos x="0" y="0"/>
                </a:cxn>
                <a:cxn ang="0">
                  <a:pos x="0" y="0"/>
                </a:cxn>
              </a:cxnLst>
              <a:rect l="0" t="0" r="r" b="b"/>
              <a:pathLst>
                <a:path w="1745" h="1768">
                  <a:moveTo>
                    <a:pt x="0" y="0"/>
                  </a:moveTo>
                  <a:lnTo>
                    <a:pt x="0" y="12"/>
                  </a:lnTo>
                  <a:lnTo>
                    <a:pt x="210" y="88"/>
                  </a:lnTo>
                  <a:lnTo>
                    <a:pt x="426" y="190"/>
                  </a:lnTo>
                  <a:lnTo>
                    <a:pt x="630" y="304"/>
                  </a:lnTo>
                  <a:lnTo>
                    <a:pt x="818" y="442"/>
                  </a:lnTo>
                  <a:lnTo>
                    <a:pt x="998" y="592"/>
                  </a:lnTo>
                  <a:lnTo>
                    <a:pt x="1164" y="766"/>
                  </a:lnTo>
                  <a:lnTo>
                    <a:pt x="1310" y="942"/>
                  </a:lnTo>
                  <a:lnTo>
                    <a:pt x="1454" y="1146"/>
                  </a:lnTo>
                  <a:lnTo>
                    <a:pt x="1536" y="1298"/>
                  </a:lnTo>
                  <a:lnTo>
                    <a:pt x="1614" y="1456"/>
                  </a:lnTo>
                  <a:lnTo>
                    <a:pt x="1682" y="1616"/>
                  </a:lnTo>
                  <a:lnTo>
                    <a:pt x="1733" y="1768"/>
                  </a:lnTo>
                  <a:lnTo>
                    <a:pt x="1745" y="1768"/>
                  </a:lnTo>
                  <a:lnTo>
                    <a:pt x="1691" y="1606"/>
                  </a:lnTo>
                  <a:lnTo>
                    <a:pt x="1623" y="1445"/>
                  </a:lnTo>
                  <a:lnTo>
                    <a:pt x="1547" y="1288"/>
                  </a:lnTo>
                  <a:lnTo>
                    <a:pt x="1463" y="1136"/>
                  </a:lnTo>
                  <a:lnTo>
                    <a:pt x="1320" y="932"/>
                  </a:lnTo>
                  <a:lnTo>
                    <a:pt x="1173" y="755"/>
                  </a:lnTo>
                  <a:lnTo>
                    <a:pt x="1008" y="581"/>
                  </a:lnTo>
                  <a:lnTo>
                    <a:pt x="827" y="431"/>
                  </a:lnTo>
                  <a:lnTo>
                    <a:pt x="642" y="293"/>
                  </a:lnTo>
                  <a:lnTo>
                    <a:pt x="437" y="179"/>
                  </a:lnTo>
                  <a:lnTo>
                    <a:pt x="222" y="78"/>
                  </a:lnTo>
                  <a:lnTo>
                    <a:pt x="0" y="0"/>
                  </a:lnTo>
                  <a:lnTo>
                    <a:pt x="0" y="0"/>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defTabSz="914300" fontAlgn="base">
                <a:spcBef>
                  <a:spcPct val="0"/>
                </a:spcBef>
                <a:spcAft>
                  <a:spcPct val="0"/>
                </a:spcAft>
                <a:defRPr/>
              </a:pPr>
              <a:endParaRPr lang="en-US" sz="2400">
                <a:solidFill>
                  <a:srgbClr val="FFFFFF"/>
                </a:solidFill>
                <a:latin typeface="Times New Roman" pitchFamily="-112" charset="0"/>
                <a:ea typeface="ＭＳ Ｐゴシック" charset="-128"/>
                <a:cs typeface="ＭＳ Ｐゴシック" charset="-128"/>
              </a:endParaRPr>
            </a:p>
          </p:txBody>
        </p:sp>
        <p:sp>
          <p:nvSpPr>
            <p:cNvPr id="29708" name="Oval 7"/>
            <p:cNvSpPr>
              <a:spLocks noChangeArrowheads="1"/>
            </p:cNvSpPr>
            <p:nvPr/>
          </p:nvSpPr>
          <p:spPr bwMode="ltGray">
            <a:xfrm>
              <a:off x="209" y="2784"/>
              <a:ext cx="86" cy="86"/>
            </a:xfrm>
            <a:prstGeom prst="ellipse">
              <a:avLst/>
            </a:pr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3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29709" name="Oval 8"/>
            <p:cNvSpPr>
              <a:spLocks noChangeArrowheads="1"/>
            </p:cNvSpPr>
            <p:nvPr/>
          </p:nvSpPr>
          <p:spPr bwMode="ltGray">
            <a:xfrm>
              <a:off x="1536" y="3884"/>
              <a:ext cx="92" cy="92"/>
            </a:xfrm>
            <a:prstGeom prst="ellipse">
              <a:avLst/>
            </a:prstGeom>
            <a:gradFill rotWithShape="0">
              <a:gsLst>
                <a:gs pos="0">
                  <a:schemeClr val="bg2"/>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3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29710" name="Oval 9"/>
            <p:cNvSpPr>
              <a:spLocks noChangeArrowheads="1"/>
            </p:cNvSpPr>
            <p:nvPr/>
          </p:nvSpPr>
          <p:spPr bwMode="ltGray">
            <a:xfrm>
              <a:off x="791" y="2723"/>
              <a:ext cx="121" cy="121"/>
            </a:xfrm>
            <a:prstGeom prst="ellipse">
              <a:avLst/>
            </a:pr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3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grpSp>
      <p:sp>
        <p:nvSpPr>
          <p:cNvPr id="329738" name="Rectangle 10"/>
          <p:cNvSpPr>
            <a:spLocks noGrp="1" noChangeArrowheads="1"/>
          </p:cNvSpPr>
          <p:nvPr>
            <p:ph type="title"/>
          </p:nvPr>
        </p:nvSpPr>
        <p:spPr bwMode="auto">
          <a:xfrm>
            <a:off x="457200" y="277818"/>
            <a:ext cx="8229600" cy="1139825"/>
          </a:xfrm>
          <a:prstGeom prst="rect">
            <a:avLst/>
          </a:prstGeom>
          <a:noFill/>
          <a:ln w="9525">
            <a:noFill/>
            <a:miter lim="800000"/>
            <a:headEnd/>
            <a:tailEnd/>
          </a:ln>
          <a:effectLst/>
        </p:spPr>
        <p:txBody>
          <a:bodyPr vert="horz" wrap="square" lIns="91430" tIns="45715" rIns="91430" bIns="45715" numCol="1" anchor="ctr" anchorCtr="1" compatLnSpc="1">
            <a:prstTxWarp prst="textNoShape">
              <a:avLst/>
            </a:prstTxWarp>
          </a:bodyPr>
          <a:lstStyle/>
          <a:p>
            <a:pPr lvl="0"/>
            <a:r>
              <a:rPr lang="en-US"/>
              <a:t>Click to edit Master title style</a:t>
            </a:r>
          </a:p>
        </p:txBody>
      </p:sp>
      <p:sp>
        <p:nvSpPr>
          <p:cNvPr id="329739" name="Rectangle 11"/>
          <p:cNvSpPr>
            <a:spLocks noGrp="1" noChangeArrowheads="1"/>
          </p:cNvSpPr>
          <p:nvPr>
            <p:ph type="body" idx="1"/>
          </p:nvPr>
        </p:nvSpPr>
        <p:spPr bwMode="auto">
          <a:xfrm>
            <a:off x="457200" y="1600205"/>
            <a:ext cx="8229600" cy="4530725"/>
          </a:xfrm>
          <a:prstGeom prst="rect">
            <a:avLst/>
          </a:prstGeom>
          <a:noFill/>
          <a:ln w="9525">
            <a:noFill/>
            <a:miter lim="800000"/>
            <a:headEnd/>
            <a:tailEnd/>
          </a:ln>
          <a:effectLst/>
        </p:spPr>
        <p:txBody>
          <a:bodyPr vert="horz" wrap="square" lIns="91430" tIns="45715" rIns="91430" bIns="45715"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29740" name="Rectangle 12"/>
          <p:cNvSpPr>
            <a:spLocks noGrp="1" noChangeArrowheads="1"/>
          </p:cNvSpPr>
          <p:nvPr>
            <p:ph type="dt" sz="half" idx="2"/>
          </p:nvPr>
        </p:nvSpPr>
        <p:spPr bwMode="auto">
          <a:xfrm>
            <a:off x="457200" y="6248400"/>
            <a:ext cx="2133600" cy="457200"/>
          </a:xfrm>
          <a:prstGeom prst="rect">
            <a:avLst/>
          </a:prstGeom>
          <a:noFill/>
          <a:ln w="9525">
            <a:noFill/>
            <a:miter lim="800000"/>
            <a:headEnd/>
            <a:tailEnd/>
          </a:ln>
          <a:effectLst/>
        </p:spPr>
        <p:txBody>
          <a:bodyPr vert="horz" wrap="square" lIns="91430" tIns="45715" rIns="91430" bIns="45715" numCol="1" anchor="t" anchorCtr="0" compatLnSpc="1">
            <a:prstTxWarp prst="textNoShape">
              <a:avLst/>
            </a:prstTxWarp>
          </a:bodyPr>
          <a:lstStyle>
            <a:lvl1pPr>
              <a:defRPr sz="1000">
                <a:solidFill>
                  <a:srgbClr val="FFFFFF"/>
                </a:solidFill>
                <a:effectLst>
                  <a:outerShdw blurRad="38100" dist="38100" dir="2700000" algn="tl">
                    <a:srgbClr val="000000"/>
                  </a:outerShdw>
                </a:effectLst>
                <a:latin typeface="Arial" pitchFamily="-112" charset="0"/>
                <a:ea typeface="+mn-ea"/>
                <a:cs typeface="+mn-cs"/>
              </a:defRPr>
            </a:lvl1pPr>
          </a:lstStyle>
          <a:p>
            <a:pPr defTabSz="914300" fontAlgn="base">
              <a:spcBef>
                <a:spcPct val="0"/>
              </a:spcBef>
              <a:spcAft>
                <a:spcPct val="0"/>
              </a:spcAft>
              <a:defRPr/>
            </a:pPr>
            <a:endParaRPr lang="en-US"/>
          </a:p>
        </p:txBody>
      </p:sp>
      <p:sp>
        <p:nvSpPr>
          <p:cNvPr id="329741" name="Rectangle 13"/>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30" tIns="45715" rIns="91430" bIns="45715" numCol="1" anchor="t" anchorCtr="0" compatLnSpc="1">
            <a:prstTxWarp prst="textNoShape">
              <a:avLst/>
            </a:prstTxWarp>
          </a:bodyPr>
          <a:lstStyle>
            <a:lvl1pPr algn="ctr">
              <a:defRPr sz="1000">
                <a:solidFill>
                  <a:srgbClr val="FFFFFF"/>
                </a:solidFill>
                <a:effectLst>
                  <a:outerShdw blurRad="38100" dist="38100" dir="2700000" algn="tl">
                    <a:srgbClr val="000000"/>
                  </a:outerShdw>
                </a:effectLst>
                <a:latin typeface="Arial" pitchFamily="-112" charset="0"/>
                <a:ea typeface="+mn-ea"/>
                <a:cs typeface="+mn-cs"/>
              </a:defRPr>
            </a:lvl1pPr>
          </a:lstStyle>
          <a:p>
            <a:pPr defTabSz="914300" fontAlgn="base">
              <a:spcBef>
                <a:spcPct val="0"/>
              </a:spcBef>
              <a:spcAft>
                <a:spcPct val="0"/>
              </a:spcAft>
              <a:defRPr/>
            </a:pPr>
            <a:endParaRPr lang="en-US"/>
          </a:p>
        </p:txBody>
      </p:sp>
      <p:sp>
        <p:nvSpPr>
          <p:cNvPr id="329742" name="Rectangle 14"/>
          <p:cNvSpPr>
            <a:spLocks noGrp="1" noChangeArrowheads="1"/>
          </p:cNvSpPr>
          <p:nvPr>
            <p:ph type="sldNum" sz="quarter" idx="4"/>
          </p:nvPr>
        </p:nvSpPr>
        <p:spPr bwMode="auto">
          <a:xfrm>
            <a:off x="6553200" y="6248400"/>
            <a:ext cx="2133600" cy="457200"/>
          </a:xfrm>
          <a:prstGeom prst="rect">
            <a:avLst/>
          </a:prstGeom>
          <a:noFill/>
          <a:ln w="9525">
            <a:noFill/>
            <a:miter lim="800000"/>
            <a:headEnd/>
            <a:tailEnd/>
          </a:ln>
          <a:effectLst/>
        </p:spPr>
        <p:txBody>
          <a:bodyPr vert="horz" wrap="square" lIns="91430" tIns="45715" rIns="91430" bIns="45715" numCol="1" anchor="t" anchorCtr="0" compatLnSpc="1">
            <a:prstTxWarp prst="textNoShape">
              <a:avLst/>
            </a:prstTxWarp>
          </a:bodyPr>
          <a:lstStyle>
            <a:lvl1pPr algn="r">
              <a:defRPr sz="1000">
                <a:solidFill>
                  <a:srgbClr val="FFFFFF"/>
                </a:solidFill>
                <a:effectLst>
                  <a:outerShdw blurRad="38100" dist="38100" dir="2700000" algn="tl">
                    <a:srgbClr val="000000"/>
                  </a:outerShdw>
                </a:effectLst>
                <a:latin typeface="Arial" charset="0"/>
                <a:ea typeface="ＭＳ Ｐゴシック" charset="-128"/>
                <a:cs typeface="ＭＳ Ｐゴシック" charset="-128"/>
              </a:defRPr>
            </a:lvl1pPr>
          </a:lstStyle>
          <a:p>
            <a:pPr defTabSz="914300" fontAlgn="base">
              <a:spcBef>
                <a:spcPct val="0"/>
              </a:spcBef>
              <a:spcAft>
                <a:spcPct val="0"/>
              </a:spcAft>
              <a:defRPr/>
            </a:pPr>
            <a:fld id="{61F442D0-A11F-2640-8129-5D1BEF7A3C1E}" type="slidenum">
              <a:rPr lang="en-US"/>
              <a:pPr defTabSz="914300" fontAlgn="base">
                <a:spcBef>
                  <a:spcPct val="0"/>
                </a:spcBef>
                <a:spcAft>
                  <a:spcPct val="0"/>
                </a:spcAft>
                <a:defRPr/>
              </a:pPr>
              <a:t>‹#›</a:t>
            </a:fld>
            <a:endParaRPr lang="en-US"/>
          </a:p>
        </p:txBody>
      </p:sp>
    </p:spTree>
    <p:extLst>
      <p:ext uri="{BB962C8B-B14F-4D97-AF65-F5344CB8AC3E}">
        <p14:creationId xmlns:p14="http://schemas.microsoft.com/office/powerpoint/2010/main" val="2823603818"/>
      </p:ext>
    </p:extLst>
  </p:cSld>
  <p:clrMap bg1="dk2" tx1="lt1" bg2="dk1" tx2="lt2" accent1="accent1" accent2="accent2" accent3="accent3" accent4="accent4" accent5="accent5" accent6="accent6" hlink="hlink" folHlink="folHlink"/>
  <p:sldLayoutIdLst>
    <p:sldLayoutId id="2147491656" r:id="rId1"/>
    <p:sldLayoutId id="2147491657" r:id="rId2"/>
    <p:sldLayoutId id="2147491658" r:id="rId3"/>
    <p:sldLayoutId id="2147491659" r:id="rId4"/>
    <p:sldLayoutId id="2147491660" r:id="rId5"/>
    <p:sldLayoutId id="2147491661" r:id="rId6"/>
    <p:sldLayoutId id="2147491662" r:id="rId7"/>
    <p:sldLayoutId id="2147491663" r:id="rId8"/>
    <p:sldLayoutId id="2147491664" r:id="rId9"/>
    <p:sldLayoutId id="2147491665" r:id="rId10"/>
    <p:sldLayoutId id="2147491666" r:id="rId11"/>
  </p:sldLayoutIdLst>
  <p:transition/>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5pPr>
      <a:lvl6pPr marL="45715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6pPr>
      <a:lvl7pPr marL="9143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7pPr>
      <a:lvl8pPr marL="137145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8pPr>
      <a:lvl9pPr marL="1828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9pPr>
    </p:titleStyle>
    <p:bodyStyle>
      <a:lvl1pPr marL="342862" indent="-342862" algn="l" rtl="0" eaLnBrk="0" fontAlgn="base" hangingPunct="0">
        <a:spcBef>
          <a:spcPct val="20000"/>
        </a:spcBef>
        <a:spcAft>
          <a:spcPct val="0"/>
        </a:spcAft>
        <a:buClr>
          <a:schemeClr val="hlink"/>
        </a:buClr>
        <a:buSzPct val="75000"/>
        <a:buFont typeface="Wingdings" charset="0"/>
        <a:buChar char="l"/>
        <a:defRPr sz="3200">
          <a:solidFill>
            <a:schemeClr val="tx1"/>
          </a:solidFill>
          <a:effectLst>
            <a:outerShdw blurRad="38100" dist="38100" dir="2700000" algn="tl">
              <a:srgbClr val="000000"/>
            </a:outerShdw>
          </a:effectLst>
          <a:latin typeface="+mn-lt"/>
          <a:ea typeface="ＭＳ Ｐゴシック" pitchFamily="-111" charset="-128"/>
          <a:cs typeface="ＭＳ Ｐゴシック" pitchFamily="-111" charset="-128"/>
        </a:defRPr>
      </a:lvl1pPr>
      <a:lvl2pPr marL="742869" indent="-285720" algn="l" rtl="0" eaLnBrk="0" fontAlgn="base" hangingPunct="0">
        <a:spcBef>
          <a:spcPct val="20000"/>
        </a:spcBef>
        <a:spcAft>
          <a:spcPct val="0"/>
        </a:spcAft>
        <a:buClr>
          <a:schemeClr val="tx2"/>
        </a:buClr>
        <a:buSzPct val="75000"/>
        <a:buFont typeface="Wingdings" charset="0"/>
        <a:buChar char="l"/>
        <a:defRPr sz="2800">
          <a:solidFill>
            <a:schemeClr val="tx1"/>
          </a:solidFill>
          <a:effectLst>
            <a:outerShdw blurRad="38100" dist="38100" dir="2700000" algn="tl">
              <a:srgbClr val="000000"/>
            </a:outerShdw>
          </a:effectLst>
          <a:latin typeface="+mn-lt"/>
          <a:ea typeface="ＭＳ Ｐゴシック" pitchFamily="-111" charset="-128"/>
        </a:defRPr>
      </a:lvl2pPr>
      <a:lvl3pPr marL="1142875" indent="-228575" algn="l" rtl="0" eaLnBrk="0" fontAlgn="base" hangingPunct="0">
        <a:spcBef>
          <a:spcPct val="20000"/>
        </a:spcBef>
        <a:spcAft>
          <a:spcPct val="0"/>
        </a:spcAft>
        <a:buClr>
          <a:schemeClr val="accent2"/>
        </a:buClr>
        <a:buSzPct val="75000"/>
        <a:buFont typeface="Wingdings" charset="0"/>
        <a:buChar char="l"/>
        <a:defRPr sz="2400">
          <a:solidFill>
            <a:schemeClr val="tx1"/>
          </a:solidFill>
          <a:effectLst>
            <a:outerShdw blurRad="38100" dist="38100" dir="2700000" algn="tl">
              <a:srgbClr val="000000"/>
            </a:outerShdw>
          </a:effectLst>
          <a:latin typeface="+mn-lt"/>
          <a:ea typeface="ＭＳ Ｐゴシック" charset="0"/>
          <a:cs typeface="Geneva" charset="0"/>
        </a:defRPr>
      </a:lvl3pPr>
      <a:lvl4pPr marL="1600025" indent="-228575" algn="l" rtl="0" eaLnBrk="0" fontAlgn="base" hangingPunct="0">
        <a:spcBef>
          <a:spcPct val="20000"/>
        </a:spcBef>
        <a:spcAft>
          <a:spcPct val="0"/>
        </a:spcAft>
        <a:buClr>
          <a:schemeClr val="folHlink"/>
        </a:buClr>
        <a:buSzPct val="75000"/>
        <a:buFont typeface="Wingdings" charset="0"/>
        <a:buChar char="l"/>
        <a:defRPr sz="2000">
          <a:solidFill>
            <a:schemeClr val="tx1"/>
          </a:solidFill>
          <a:effectLst>
            <a:outerShdw blurRad="38100" dist="38100" dir="2700000" algn="tl">
              <a:srgbClr val="000000"/>
            </a:outerShdw>
          </a:effectLst>
          <a:latin typeface="+mn-lt"/>
          <a:ea typeface="Geneva" charset="-128"/>
          <a:cs typeface="Geneva" charset="0"/>
        </a:defRPr>
      </a:lvl4pPr>
      <a:lvl5pPr marL="2057175" indent="-228575" algn="l" rtl="0" eaLnBrk="0" fontAlgn="base" hangingPunct="0">
        <a:spcBef>
          <a:spcPct val="20000"/>
        </a:spcBef>
        <a:spcAft>
          <a:spcPct val="0"/>
        </a:spcAft>
        <a:buClr>
          <a:schemeClr val="tx1"/>
        </a:buClr>
        <a:buSzPct val="75000"/>
        <a:buFont typeface="Wingdings" charset="0"/>
        <a:buChar char="l"/>
        <a:defRPr sz="2000">
          <a:solidFill>
            <a:schemeClr val="tx1"/>
          </a:solidFill>
          <a:effectLst>
            <a:outerShdw blurRad="38100" dist="38100" dir="2700000" algn="tl">
              <a:srgbClr val="000000"/>
            </a:outerShdw>
          </a:effectLst>
          <a:latin typeface="+mn-lt"/>
          <a:ea typeface="Geneva" charset="-128"/>
          <a:cs typeface="Geneva" charset="0"/>
        </a:defRPr>
      </a:lvl5pPr>
      <a:lvl6pPr marL="2514325" indent="-228575"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6pPr>
      <a:lvl7pPr marL="2971474" indent="-228575"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7pPr>
      <a:lvl8pPr marL="3428623" indent="-228575"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8pPr>
      <a:lvl9pPr marL="3885772" indent="-228575"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9pPr>
    </p:bodyStyle>
    <p:otherStyle>
      <a:defPPr>
        <a:defRPr lang="en-US"/>
      </a:defPPr>
      <a:lvl1pPr marL="0" algn="l" defTabSz="457150" rtl="0" eaLnBrk="1" latinLnBrk="0" hangingPunct="1">
        <a:defRPr sz="1800" kern="1200">
          <a:solidFill>
            <a:schemeClr val="tx1"/>
          </a:solidFill>
          <a:latin typeface="+mn-lt"/>
          <a:ea typeface="+mn-ea"/>
          <a:cs typeface="+mn-cs"/>
        </a:defRPr>
      </a:lvl1pPr>
      <a:lvl2pPr marL="457150" algn="l" defTabSz="457150" rtl="0" eaLnBrk="1" latinLnBrk="0" hangingPunct="1">
        <a:defRPr sz="1800" kern="1200">
          <a:solidFill>
            <a:schemeClr val="tx1"/>
          </a:solidFill>
          <a:latin typeface="+mn-lt"/>
          <a:ea typeface="+mn-ea"/>
          <a:cs typeface="+mn-cs"/>
        </a:defRPr>
      </a:lvl2pPr>
      <a:lvl3pPr marL="914300" algn="l" defTabSz="457150" rtl="0" eaLnBrk="1" latinLnBrk="0" hangingPunct="1">
        <a:defRPr sz="1800" kern="1200">
          <a:solidFill>
            <a:schemeClr val="tx1"/>
          </a:solidFill>
          <a:latin typeface="+mn-lt"/>
          <a:ea typeface="+mn-ea"/>
          <a:cs typeface="+mn-cs"/>
        </a:defRPr>
      </a:lvl3pPr>
      <a:lvl4pPr marL="1371450" algn="l" defTabSz="457150" rtl="0" eaLnBrk="1" latinLnBrk="0" hangingPunct="1">
        <a:defRPr sz="1800" kern="1200">
          <a:solidFill>
            <a:schemeClr val="tx1"/>
          </a:solidFill>
          <a:latin typeface="+mn-lt"/>
          <a:ea typeface="+mn-ea"/>
          <a:cs typeface="+mn-cs"/>
        </a:defRPr>
      </a:lvl4pPr>
      <a:lvl5pPr marL="1828600" algn="l" defTabSz="457150" rtl="0" eaLnBrk="1" latinLnBrk="0" hangingPunct="1">
        <a:defRPr sz="1800" kern="1200">
          <a:solidFill>
            <a:schemeClr val="tx1"/>
          </a:solidFill>
          <a:latin typeface="+mn-lt"/>
          <a:ea typeface="+mn-ea"/>
          <a:cs typeface="+mn-cs"/>
        </a:defRPr>
      </a:lvl5pPr>
      <a:lvl6pPr marL="2285750" algn="l" defTabSz="457150" rtl="0" eaLnBrk="1" latinLnBrk="0" hangingPunct="1">
        <a:defRPr sz="1800" kern="1200">
          <a:solidFill>
            <a:schemeClr val="tx1"/>
          </a:solidFill>
          <a:latin typeface="+mn-lt"/>
          <a:ea typeface="+mn-ea"/>
          <a:cs typeface="+mn-cs"/>
        </a:defRPr>
      </a:lvl6pPr>
      <a:lvl7pPr marL="2742899" algn="l" defTabSz="457150" rtl="0" eaLnBrk="1" latinLnBrk="0" hangingPunct="1">
        <a:defRPr sz="1800" kern="1200">
          <a:solidFill>
            <a:schemeClr val="tx1"/>
          </a:solidFill>
          <a:latin typeface="+mn-lt"/>
          <a:ea typeface="+mn-ea"/>
          <a:cs typeface="+mn-cs"/>
        </a:defRPr>
      </a:lvl7pPr>
      <a:lvl8pPr marL="3200047" algn="l" defTabSz="457150" rtl="0" eaLnBrk="1" latinLnBrk="0" hangingPunct="1">
        <a:defRPr sz="1800" kern="1200">
          <a:solidFill>
            <a:schemeClr val="tx1"/>
          </a:solidFill>
          <a:latin typeface="+mn-lt"/>
          <a:ea typeface="+mn-ea"/>
          <a:cs typeface="+mn-cs"/>
        </a:defRPr>
      </a:lvl8pPr>
      <a:lvl9pPr marL="3657199" algn="l" defTabSz="457150" rtl="0" eaLnBrk="1" latinLnBrk="0" hangingPunct="1">
        <a:defRPr sz="1800" kern="1200">
          <a:solidFill>
            <a:schemeClr val="tx1"/>
          </a:solidFill>
          <a:latin typeface="+mn-lt"/>
          <a:ea typeface="+mn-ea"/>
          <a:cs typeface="+mn-cs"/>
        </a:defRPr>
      </a:lvl9pPr>
    </p:otherStyle>
  </p:txStyles>
</p:sldMaster>
</file>

<file path=ppt/slideMasters/slideMaster41.xml><?xml version="1.0" encoding="utf-8"?>
<p:sldMaster xmlns:a="http://schemas.openxmlformats.org/drawingml/2006/main" xmlns:r="http://schemas.openxmlformats.org/officeDocument/2006/relationships" xmlns:p="http://schemas.openxmlformats.org/presentationml/2006/main">
  <p:cSld>
    <p:bg>
      <p:bgPr>
        <a:gradFill rotWithShape="0">
          <a:gsLst>
            <a:gs pos="0">
              <a:srgbClr val="000058"/>
            </a:gs>
            <a:gs pos="100000">
              <a:schemeClr val="bg1"/>
            </a:gs>
          </a:gsLst>
          <a:lin ang="2700000" scaled="1"/>
        </a:gradFill>
        <a:effectLst/>
      </p:bgPr>
    </p:bg>
    <p:spTree>
      <p:nvGrpSpPr>
        <p:cNvPr id="1" name=""/>
        <p:cNvGrpSpPr/>
        <p:nvPr/>
      </p:nvGrpSpPr>
      <p:grpSpPr>
        <a:xfrm>
          <a:off x="0" y="0"/>
          <a:ext cx="0" cy="0"/>
          <a:chOff x="0" y="0"/>
          <a:chExt cx="0" cy="0"/>
        </a:xfrm>
      </p:grpSpPr>
      <p:grpSp>
        <p:nvGrpSpPr>
          <p:cNvPr id="19458" name="Group 2"/>
          <p:cNvGrpSpPr>
            <a:grpSpLocks/>
          </p:cNvGrpSpPr>
          <p:nvPr/>
        </p:nvGrpSpPr>
        <p:grpSpPr bwMode="auto">
          <a:xfrm>
            <a:off x="0" y="0"/>
            <a:ext cx="9144000" cy="6856413"/>
            <a:chOff x="0" y="0"/>
            <a:chExt cx="5760" cy="4319"/>
          </a:xfrm>
        </p:grpSpPr>
        <p:sp>
          <p:nvSpPr>
            <p:cNvPr id="589827" name="Freeform 3"/>
            <p:cNvSpPr>
              <a:spLocks/>
            </p:cNvSpPr>
            <p:nvPr/>
          </p:nvSpPr>
          <p:spPr bwMode="hidden">
            <a:xfrm>
              <a:off x="0" y="12"/>
              <a:ext cx="5758" cy="3273"/>
            </a:xfrm>
            <a:custGeom>
              <a:avLst/>
              <a:gdLst/>
              <a:ahLst/>
              <a:cxnLst>
                <a:cxn ang="0">
                  <a:pos x="3193" y="1816"/>
                </a:cxn>
                <a:cxn ang="0">
                  <a:pos x="0" y="0"/>
                </a:cxn>
                <a:cxn ang="0">
                  <a:pos x="0" y="522"/>
                </a:cxn>
                <a:cxn ang="0">
                  <a:pos x="3037" y="1978"/>
                </a:cxn>
                <a:cxn ang="0">
                  <a:pos x="5740" y="3273"/>
                </a:cxn>
                <a:cxn ang="0">
                  <a:pos x="5740" y="3267"/>
                </a:cxn>
                <a:cxn ang="0">
                  <a:pos x="3193" y="1816"/>
                </a:cxn>
                <a:cxn ang="0">
                  <a:pos x="3193" y="1816"/>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w="9525">
              <a:noFill/>
              <a:round/>
              <a:headEnd/>
              <a:tailEnd/>
            </a:ln>
          </p:spPr>
          <p:txBody>
            <a:bodyPr/>
            <a:lstStyle/>
            <a:p>
              <a:pPr>
                <a:defRPr/>
              </a:pPr>
              <a:endParaRPr lang="en-US">
                <a:latin typeface="Garamond" pitchFamily="-112" charset="0"/>
                <a:ea typeface="Arial" pitchFamily="-112" charset="0"/>
                <a:cs typeface="Arial" pitchFamily="-112" charset="0"/>
              </a:endParaRPr>
            </a:p>
          </p:txBody>
        </p:sp>
        <p:sp>
          <p:nvSpPr>
            <p:cNvPr id="589828" name="Freeform 4"/>
            <p:cNvSpPr>
              <a:spLocks/>
            </p:cNvSpPr>
            <p:nvPr/>
          </p:nvSpPr>
          <p:spPr bwMode="hidden">
            <a:xfrm>
              <a:off x="149" y="0"/>
              <a:ext cx="5609" cy="3243"/>
            </a:xfrm>
            <a:custGeom>
              <a:avLst/>
              <a:gdLst/>
              <a:ahLst/>
              <a:cxnLst>
                <a:cxn ang="0">
                  <a:pos x="3163" y="1714"/>
                </a:cxn>
                <a:cxn ang="0">
                  <a:pos x="431" y="0"/>
                </a:cxn>
                <a:cxn ang="0">
                  <a:pos x="0" y="0"/>
                </a:cxn>
                <a:cxn ang="0">
                  <a:pos x="3086" y="1786"/>
                </a:cxn>
                <a:cxn ang="0">
                  <a:pos x="5591" y="3243"/>
                </a:cxn>
                <a:cxn ang="0">
                  <a:pos x="5591" y="3237"/>
                </a:cxn>
                <a:cxn ang="0">
                  <a:pos x="3163" y="1714"/>
                </a:cxn>
                <a:cxn ang="0">
                  <a:pos x="3163" y="1714"/>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a:defRPr/>
              </a:pPr>
              <a:endParaRPr lang="en-US">
                <a:latin typeface="Garamond" pitchFamily="-112" charset="0"/>
                <a:ea typeface="Arial" pitchFamily="-112" charset="0"/>
                <a:cs typeface="Arial" pitchFamily="-112" charset="0"/>
              </a:endParaRPr>
            </a:p>
          </p:txBody>
        </p:sp>
        <p:sp>
          <p:nvSpPr>
            <p:cNvPr id="589829" name="Freeform 5"/>
            <p:cNvSpPr>
              <a:spLocks/>
            </p:cNvSpPr>
            <p:nvPr/>
          </p:nvSpPr>
          <p:spPr bwMode="hidden">
            <a:xfrm>
              <a:off x="0" y="3433"/>
              <a:ext cx="4038" cy="191"/>
            </a:xfrm>
            <a:custGeom>
              <a:avLst/>
              <a:gdLst/>
              <a:ahLst/>
              <a:cxnLst>
                <a:cxn ang="0">
                  <a:pos x="0" y="156"/>
                </a:cxn>
                <a:cxn ang="0">
                  <a:pos x="4042" y="192"/>
                </a:cxn>
                <a:cxn ang="0">
                  <a:pos x="4042" y="144"/>
                </a:cxn>
                <a:cxn ang="0">
                  <a:pos x="0" y="0"/>
                </a:cxn>
                <a:cxn ang="0">
                  <a:pos x="0" y="156"/>
                </a:cxn>
                <a:cxn ang="0">
                  <a:pos x="0" y="156"/>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w="9525">
              <a:noFill/>
              <a:round/>
              <a:headEnd/>
              <a:tailEnd/>
            </a:ln>
          </p:spPr>
          <p:txBody>
            <a:bodyPr/>
            <a:lstStyle/>
            <a:p>
              <a:pPr>
                <a:defRPr/>
              </a:pPr>
              <a:endParaRPr lang="en-US">
                <a:latin typeface="Garamond" pitchFamily="-112" charset="0"/>
                <a:ea typeface="Arial" pitchFamily="-112" charset="0"/>
                <a:cs typeface="Arial" pitchFamily="-112" charset="0"/>
              </a:endParaRPr>
            </a:p>
          </p:txBody>
        </p:sp>
        <p:sp>
          <p:nvSpPr>
            <p:cNvPr id="19467" name="Freeform 6"/>
            <p:cNvSpPr>
              <a:spLocks/>
            </p:cNvSpPr>
            <p:nvPr/>
          </p:nvSpPr>
          <p:spPr bwMode="hidden">
            <a:xfrm>
              <a:off x="4038" y="3577"/>
              <a:ext cx="1720" cy="65"/>
            </a:xfrm>
            <a:custGeom>
              <a:avLst/>
              <a:gdLst>
                <a:gd name="T0" fmla="*/ 1720 w 1722"/>
                <a:gd name="T1" fmla="*/ 65 h 66"/>
                <a:gd name="T2" fmla="*/ 1720 w 1722"/>
                <a:gd name="T3" fmla="*/ 59 h 66"/>
                <a:gd name="T4" fmla="*/ 0 w 1722"/>
                <a:gd name="T5" fmla="*/ 0 h 66"/>
                <a:gd name="T6" fmla="*/ 0 w 1722"/>
                <a:gd name="T7" fmla="*/ 47 h 66"/>
                <a:gd name="T8" fmla="*/ 1720 w 1722"/>
                <a:gd name="T9" fmla="*/ 65 h 66"/>
                <a:gd name="T10" fmla="*/ 1720 w 1722"/>
                <a:gd name="T11" fmla="*/ 65 h 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22" h="66">
                  <a:moveTo>
                    <a:pt x="1722" y="66"/>
                  </a:moveTo>
                  <a:lnTo>
                    <a:pt x="1722" y="60"/>
                  </a:lnTo>
                  <a:lnTo>
                    <a:pt x="0" y="0"/>
                  </a:lnTo>
                  <a:lnTo>
                    <a:pt x="0" y="48"/>
                  </a:lnTo>
                  <a:lnTo>
                    <a:pt x="1722" y="66"/>
                  </a:lnTo>
                  <a:close/>
                </a:path>
              </a:pathLst>
            </a:cu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GB"/>
            </a:p>
          </p:txBody>
        </p:sp>
        <p:sp>
          <p:nvSpPr>
            <p:cNvPr id="589831" name="Freeform 7"/>
            <p:cNvSpPr>
              <a:spLocks/>
            </p:cNvSpPr>
            <p:nvPr/>
          </p:nvSpPr>
          <p:spPr bwMode="hidden">
            <a:xfrm>
              <a:off x="0" y="3726"/>
              <a:ext cx="4784" cy="329"/>
            </a:xfrm>
            <a:custGeom>
              <a:avLst/>
              <a:gdLst/>
              <a:ahLst/>
              <a:cxnLst>
                <a:cxn ang="0">
                  <a:pos x="0" y="329"/>
                </a:cxn>
                <a:cxn ang="0">
                  <a:pos x="4789" y="77"/>
                </a:cxn>
                <a:cxn ang="0">
                  <a:pos x="4789" y="0"/>
                </a:cxn>
                <a:cxn ang="0">
                  <a:pos x="0" y="107"/>
                </a:cxn>
                <a:cxn ang="0">
                  <a:pos x="0" y="329"/>
                </a:cxn>
                <a:cxn ang="0">
                  <a:pos x="0" y="329"/>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w="9525" cap="flat" cmpd="sng">
              <a:noFill/>
              <a:prstDash val="solid"/>
              <a:round/>
              <a:headEnd type="none" w="med" len="med"/>
              <a:tailEnd type="none" w="med" len="med"/>
            </a:ln>
            <a:effectLst/>
          </p:spPr>
          <p:txBody>
            <a:bodyPr/>
            <a:lstStyle/>
            <a:p>
              <a:pPr>
                <a:defRPr/>
              </a:pPr>
              <a:endParaRPr lang="en-US">
                <a:latin typeface="Garamond" pitchFamily="-112" charset="0"/>
                <a:ea typeface="Arial" pitchFamily="-112" charset="0"/>
                <a:cs typeface="Arial" pitchFamily="-112" charset="0"/>
              </a:endParaRPr>
            </a:p>
          </p:txBody>
        </p:sp>
        <p:sp>
          <p:nvSpPr>
            <p:cNvPr id="19469" name="Freeform 8"/>
            <p:cNvSpPr>
              <a:spLocks/>
            </p:cNvSpPr>
            <p:nvPr/>
          </p:nvSpPr>
          <p:spPr bwMode="hidden">
            <a:xfrm>
              <a:off x="4784" y="3702"/>
              <a:ext cx="974" cy="101"/>
            </a:xfrm>
            <a:custGeom>
              <a:avLst/>
              <a:gdLst>
                <a:gd name="T0" fmla="*/ 974 w 975"/>
                <a:gd name="T1" fmla="*/ 48 h 101"/>
                <a:gd name="T2" fmla="*/ 974 w 975"/>
                <a:gd name="T3" fmla="*/ 0 h 101"/>
                <a:gd name="T4" fmla="*/ 0 w 975"/>
                <a:gd name="T5" fmla="*/ 24 h 101"/>
                <a:gd name="T6" fmla="*/ 0 w 975"/>
                <a:gd name="T7" fmla="*/ 101 h 101"/>
                <a:gd name="T8" fmla="*/ 974 w 975"/>
                <a:gd name="T9" fmla="*/ 48 h 101"/>
                <a:gd name="T10" fmla="*/ 974 w 975"/>
                <a:gd name="T11" fmla="*/ 48 h 10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75" h="101">
                  <a:moveTo>
                    <a:pt x="975" y="48"/>
                  </a:moveTo>
                  <a:lnTo>
                    <a:pt x="975" y="0"/>
                  </a:lnTo>
                  <a:lnTo>
                    <a:pt x="0" y="24"/>
                  </a:lnTo>
                  <a:lnTo>
                    <a:pt x="0" y="101"/>
                  </a:lnTo>
                  <a:lnTo>
                    <a:pt x="975" y="48"/>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GB"/>
            </a:p>
          </p:txBody>
        </p:sp>
        <p:sp>
          <p:nvSpPr>
            <p:cNvPr id="19470" name="Freeform 9"/>
            <p:cNvSpPr>
              <a:spLocks/>
            </p:cNvSpPr>
            <p:nvPr/>
          </p:nvSpPr>
          <p:spPr bwMode="hidden">
            <a:xfrm>
              <a:off x="3619" y="3815"/>
              <a:ext cx="2139" cy="198"/>
            </a:xfrm>
            <a:custGeom>
              <a:avLst/>
              <a:gdLst>
                <a:gd name="T0" fmla="*/ 2139 w 2141"/>
                <a:gd name="T1" fmla="*/ 0 h 198"/>
                <a:gd name="T2" fmla="*/ 0 w 2141"/>
                <a:gd name="T3" fmla="*/ 156 h 198"/>
                <a:gd name="T4" fmla="*/ 0 w 2141"/>
                <a:gd name="T5" fmla="*/ 198 h 198"/>
                <a:gd name="T6" fmla="*/ 2139 w 2141"/>
                <a:gd name="T7" fmla="*/ 0 h 198"/>
                <a:gd name="T8" fmla="*/ 2139 w 2141"/>
                <a:gd name="T9" fmla="*/ 0 h 1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41" h="198">
                  <a:moveTo>
                    <a:pt x="2141" y="0"/>
                  </a:moveTo>
                  <a:lnTo>
                    <a:pt x="0" y="156"/>
                  </a:lnTo>
                  <a:lnTo>
                    <a:pt x="0" y="198"/>
                  </a:lnTo>
                  <a:lnTo>
                    <a:pt x="2141" y="0"/>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GB"/>
            </a:p>
          </p:txBody>
        </p:sp>
        <p:sp>
          <p:nvSpPr>
            <p:cNvPr id="589834" name="Freeform 10"/>
            <p:cNvSpPr>
              <a:spLocks/>
            </p:cNvSpPr>
            <p:nvPr/>
          </p:nvSpPr>
          <p:spPr bwMode="hidden">
            <a:xfrm>
              <a:off x="0" y="3971"/>
              <a:ext cx="3619" cy="348"/>
            </a:xfrm>
            <a:custGeom>
              <a:avLst/>
              <a:gdLst/>
              <a:ahLst/>
              <a:cxnLst>
                <a:cxn ang="0">
                  <a:pos x="0" y="348"/>
                </a:cxn>
                <a:cxn ang="0">
                  <a:pos x="311" y="348"/>
                </a:cxn>
                <a:cxn ang="0">
                  <a:pos x="3623" y="42"/>
                </a:cxn>
                <a:cxn ang="0">
                  <a:pos x="3623" y="0"/>
                </a:cxn>
                <a:cxn ang="0">
                  <a:pos x="0" y="264"/>
                </a:cxn>
                <a:cxn ang="0">
                  <a:pos x="0" y="348"/>
                </a:cxn>
                <a:cxn ang="0">
                  <a:pos x="0" y="348"/>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a:defRPr/>
              </a:pPr>
              <a:endParaRPr lang="en-US">
                <a:latin typeface="Garamond" pitchFamily="-112" charset="0"/>
                <a:ea typeface="Arial" pitchFamily="-112" charset="0"/>
                <a:cs typeface="Arial" pitchFamily="-112" charset="0"/>
              </a:endParaRPr>
            </a:p>
          </p:txBody>
        </p:sp>
        <p:sp>
          <p:nvSpPr>
            <p:cNvPr id="19472" name="Freeform 11"/>
            <p:cNvSpPr>
              <a:spLocks/>
            </p:cNvSpPr>
            <p:nvPr/>
          </p:nvSpPr>
          <p:spPr bwMode="hidden">
            <a:xfrm>
              <a:off x="2097" y="4043"/>
              <a:ext cx="2514" cy="276"/>
            </a:xfrm>
            <a:custGeom>
              <a:avLst/>
              <a:gdLst>
                <a:gd name="T0" fmla="*/ 2179 w 2517"/>
                <a:gd name="T1" fmla="*/ 276 h 276"/>
                <a:gd name="T2" fmla="*/ 2514 w 2517"/>
                <a:gd name="T3" fmla="*/ 204 h 276"/>
                <a:gd name="T4" fmla="*/ 2257 w 2517"/>
                <a:gd name="T5" fmla="*/ 0 h 276"/>
                <a:gd name="T6" fmla="*/ 0 w 2517"/>
                <a:gd name="T7" fmla="*/ 276 h 276"/>
                <a:gd name="T8" fmla="*/ 2179 w 2517"/>
                <a:gd name="T9" fmla="*/ 276 h 276"/>
                <a:gd name="T10" fmla="*/ 2179 w 2517"/>
                <a:gd name="T11" fmla="*/ 276 h 27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7" h="276">
                  <a:moveTo>
                    <a:pt x="2182" y="276"/>
                  </a:moveTo>
                  <a:lnTo>
                    <a:pt x="2517" y="204"/>
                  </a:lnTo>
                  <a:lnTo>
                    <a:pt x="2260" y="0"/>
                  </a:lnTo>
                  <a:lnTo>
                    <a:pt x="0" y="276"/>
                  </a:lnTo>
                  <a:lnTo>
                    <a:pt x="2182" y="276"/>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GB"/>
            </a:p>
          </p:txBody>
        </p:sp>
        <p:sp>
          <p:nvSpPr>
            <p:cNvPr id="589836" name="Freeform 12"/>
            <p:cNvSpPr>
              <a:spLocks/>
            </p:cNvSpPr>
            <p:nvPr/>
          </p:nvSpPr>
          <p:spPr bwMode="hidden">
            <a:xfrm>
              <a:off x="4354" y="3869"/>
              <a:ext cx="1404" cy="378"/>
            </a:xfrm>
            <a:custGeom>
              <a:avLst/>
              <a:gdLst/>
              <a:ahLst/>
              <a:cxnLst>
                <a:cxn ang="0">
                  <a:pos x="1405" y="126"/>
                </a:cxn>
                <a:cxn ang="0">
                  <a:pos x="1405" y="0"/>
                </a:cxn>
                <a:cxn ang="0">
                  <a:pos x="0" y="174"/>
                </a:cxn>
                <a:cxn ang="0">
                  <a:pos x="257" y="378"/>
                </a:cxn>
                <a:cxn ang="0">
                  <a:pos x="1405" y="126"/>
                </a:cxn>
                <a:cxn ang="0">
                  <a:pos x="1405" y="126"/>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w="9525">
              <a:noFill/>
              <a:round/>
              <a:headEnd/>
              <a:tailEnd/>
            </a:ln>
          </p:spPr>
          <p:txBody>
            <a:bodyPr/>
            <a:lstStyle/>
            <a:p>
              <a:pPr>
                <a:defRPr/>
              </a:pPr>
              <a:endParaRPr lang="en-US">
                <a:latin typeface="Garamond" pitchFamily="-112" charset="0"/>
                <a:ea typeface="Arial" pitchFamily="-112" charset="0"/>
                <a:cs typeface="Arial" pitchFamily="-112" charset="0"/>
              </a:endParaRPr>
            </a:p>
          </p:txBody>
        </p:sp>
        <p:sp>
          <p:nvSpPr>
            <p:cNvPr id="19474" name="Freeform 13"/>
            <p:cNvSpPr>
              <a:spLocks/>
            </p:cNvSpPr>
            <p:nvPr/>
          </p:nvSpPr>
          <p:spPr bwMode="hidden">
            <a:xfrm>
              <a:off x="5030" y="3151"/>
              <a:ext cx="728" cy="240"/>
            </a:xfrm>
            <a:custGeom>
              <a:avLst/>
              <a:gdLst>
                <a:gd name="T0" fmla="*/ 728 w 729"/>
                <a:gd name="T1" fmla="*/ 240 h 240"/>
                <a:gd name="T2" fmla="*/ 0 w 729"/>
                <a:gd name="T3" fmla="*/ 0 h 240"/>
                <a:gd name="T4" fmla="*/ 0 w 729"/>
                <a:gd name="T5" fmla="*/ 6 h 240"/>
                <a:gd name="T6" fmla="*/ 728 w 729"/>
                <a:gd name="T7" fmla="*/ 240 h 240"/>
                <a:gd name="T8" fmla="*/ 728 w 729"/>
                <a:gd name="T9" fmla="*/ 240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9" h="240">
                  <a:moveTo>
                    <a:pt x="729" y="240"/>
                  </a:moveTo>
                  <a:lnTo>
                    <a:pt x="0" y="0"/>
                  </a:lnTo>
                  <a:lnTo>
                    <a:pt x="0" y="6"/>
                  </a:lnTo>
                  <a:lnTo>
                    <a:pt x="729" y="240"/>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GB"/>
            </a:p>
          </p:txBody>
        </p:sp>
        <p:sp>
          <p:nvSpPr>
            <p:cNvPr id="589838" name="Freeform 14"/>
            <p:cNvSpPr>
              <a:spLocks/>
            </p:cNvSpPr>
            <p:nvPr/>
          </p:nvSpPr>
          <p:spPr bwMode="hidden">
            <a:xfrm>
              <a:off x="0" y="1486"/>
              <a:ext cx="5030" cy="1671"/>
            </a:xfrm>
            <a:custGeom>
              <a:avLst/>
              <a:gdLst/>
              <a:ahLst/>
              <a:cxnLst>
                <a:cxn ang="0">
                  <a:pos x="0" y="72"/>
                </a:cxn>
                <a:cxn ang="0">
                  <a:pos x="5035" y="1672"/>
                </a:cxn>
                <a:cxn ang="0">
                  <a:pos x="5035" y="1666"/>
                </a:cxn>
                <a:cxn ang="0">
                  <a:pos x="0" y="0"/>
                </a:cxn>
                <a:cxn ang="0">
                  <a:pos x="0" y="72"/>
                </a:cxn>
                <a:cxn ang="0">
                  <a:pos x="0" y="72"/>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w="9525">
              <a:noFill/>
              <a:round/>
              <a:headEnd/>
              <a:tailEnd/>
            </a:ln>
          </p:spPr>
          <p:txBody>
            <a:bodyPr/>
            <a:lstStyle/>
            <a:p>
              <a:pPr>
                <a:defRPr/>
              </a:pPr>
              <a:endParaRPr lang="en-US">
                <a:latin typeface="Garamond" pitchFamily="-112" charset="0"/>
                <a:ea typeface="Arial" pitchFamily="-112" charset="0"/>
                <a:cs typeface="Arial" pitchFamily="-112" charset="0"/>
              </a:endParaRPr>
            </a:p>
          </p:txBody>
        </p:sp>
        <p:sp>
          <p:nvSpPr>
            <p:cNvPr id="19476" name="Freeform 15"/>
            <p:cNvSpPr>
              <a:spLocks/>
            </p:cNvSpPr>
            <p:nvPr/>
          </p:nvSpPr>
          <p:spPr bwMode="hidden">
            <a:xfrm>
              <a:off x="5030" y="3049"/>
              <a:ext cx="728" cy="318"/>
            </a:xfrm>
            <a:custGeom>
              <a:avLst/>
              <a:gdLst>
                <a:gd name="T0" fmla="*/ 728 w 729"/>
                <a:gd name="T1" fmla="*/ 318 h 318"/>
                <a:gd name="T2" fmla="*/ 728 w 729"/>
                <a:gd name="T3" fmla="*/ 312 h 318"/>
                <a:gd name="T4" fmla="*/ 0 w 729"/>
                <a:gd name="T5" fmla="*/ 0 h 318"/>
                <a:gd name="T6" fmla="*/ 0 w 729"/>
                <a:gd name="T7" fmla="*/ 54 h 318"/>
                <a:gd name="T8" fmla="*/ 728 w 729"/>
                <a:gd name="T9" fmla="*/ 318 h 318"/>
                <a:gd name="T10" fmla="*/ 728 w 729"/>
                <a:gd name="T11" fmla="*/ 318 h 3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29" h="318">
                  <a:moveTo>
                    <a:pt x="729" y="318"/>
                  </a:moveTo>
                  <a:lnTo>
                    <a:pt x="729" y="312"/>
                  </a:lnTo>
                  <a:lnTo>
                    <a:pt x="0" y="0"/>
                  </a:lnTo>
                  <a:lnTo>
                    <a:pt x="0" y="54"/>
                  </a:lnTo>
                  <a:lnTo>
                    <a:pt x="729" y="318"/>
                  </a:lnTo>
                  <a:close/>
                </a:path>
              </a:pathLst>
            </a:cu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GB"/>
            </a:p>
          </p:txBody>
        </p:sp>
        <p:sp>
          <p:nvSpPr>
            <p:cNvPr id="589840" name="Freeform 16"/>
            <p:cNvSpPr>
              <a:spLocks/>
            </p:cNvSpPr>
            <p:nvPr/>
          </p:nvSpPr>
          <p:spPr bwMode="hidden">
            <a:xfrm>
              <a:off x="0" y="916"/>
              <a:ext cx="5030" cy="2187"/>
            </a:xfrm>
            <a:custGeom>
              <a:avLst/>
              <a:gdLst/>
              <a:ahLst/>
              <a:cxnLst>
                <a:cxn ang="0">
                  <a:pos x="0" y="396"/>
                </a:cxn>
                <a:cxn ang="0">
                  <a:pos x="5035" y="2188"/>
                </a:cxn>
                <a:cxn ang="0">
                  <a:pos x="5035" y="2134"/>
                </a:cxn>
                <a:cxn ang="0">
                  <a:pos x="0" y="0"/>
                </a:cxn>
                <a:cxn ang="0">
                  <a:pos x="0" y="396"/>
                </a:cxn>
                <a:cxn ang="0">
                  <a:pos x="0" y="396"/>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w="9525">
              <a:noFill/>
              <a:round/>
              <a:headEnd/>
              <a:tailEnd/>
            </a:ln>
          </p:spPr>
          <p:txBody>
            <a:bodyPr/>
            <a:lstStyle/>
            <a:p>
              <a:pPr>
                <a:defRPr/>
              </a:pPr>
              <a:endParaRPr lang="en-US">
                <a:latin typeface="Garamond" pitchFamily="-112" charset="0"/>
                <a:ea typeface="Arial" pitchFamily="-112" charset="0"/>
                <a:cs typeface="Arial" pitchFamily="-112" charset="0"/>
              </a:endParaRPr>
            </a:p>
          </p:txBody>
        </p:sp>
        <p:sp>
          <p:nvSpPr>
            <p:cNvPr id="589841" name="Freeform 17"/>
            <p:cNvSpPr>
              <a:spLocks/>
            </p:cNvSpPr>
            <p:nvPr/>
          </p:nvSpPr>
          <p:spPr bwMode="hidden">
            <a:xfrm>
              <a:off x="2294" y="0"/>
              <a:ext cx="3159" cy="2725"/>
            </a:xfrm>
            <a:custGeom>
              <a:avLst/>
              <a:gdLst/>
              <a:ahLst/>
              <a:cxnLst>
                <a:cxn ang="0">
                  <a:pos x="0" y="0"/>
                </a:cxn>
                <a:cxn ang="0">
                  <a:pos x="3145" y="2727"/>
                </a:cxn>
                <a:cxn ang="0">
                  <a:pos x="3163" y="2704"/>
                </a:cxn>
                <a:cxn ang="0">
                  <a:pos x="102" y="0"/>
                </a:cxn>
                <a:cxn ang="0">
                  <a:pos x="0" y="0"/>
                </a:cxn>
                <a:cxn ang="0">
                  <a:pos x="0" y="0"/>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w="9525">
              <a:noFill/>
              <a:round/>
              <a:headEnd/>
              <a:tailEnd/>
            </a:ln>
          </p:spPr>
          <p:txBody>
            <a:bodyPr/>
            <a:lstStyle/>
            <a:p>
              <a:pPr>
                <a:defRPr/>
              </a:pPr>
              <a:endParaRPr lang="en-US">
                <a:latin typeface="Garamond" pitchFamily="-112" charset="0"/>
                <a:ea typeface="Arial" pitchFamily="-112" charset="0"/>
                <a:cs typeface="Arial" pitchFamily="-112" charset="0"/>
              </a:endParaRPr>
            </a:p>
          </p:txBody>
        </p:sp>
        <p:sp>
          <p:nvSpPr>
            <p:cNvPr id="589842" name="Freeform 18"/>
            <p:cNvSpPr>
              <a:spLocks/>
            </p:cNvSpPr>
            <p:nvPr/>
          </p:nvSpPr>
          <p:spPr bwMode="hidden">
            <a:xfrm>
              <a:off x="5435" y="2702"/>
              <a:ext cx="323" cy="299"/>
            </a:xfrm>
            <a:custGeom>
              <a:avLst/>
              <a:gdLst/>
              <a:ahLst/>
              <a:cxnLst>
                <a:cxn ang="0">
                  <a:pos x="323" y="299"/>
                </a:cxn>
                <a:cxn ang="0">
                  <a:pos x="323" y="263"/>
                </a:cxn>
                <a:cxn ang="0">
                  <a:pos x="18" y="0"/>
                </a:cxn>
                <a:cxn ang="0">
                  <a:pos x="0" y="23"/>
                </a:cxn>
                <a:cxn ang="0">
                  <a:pos x="323" y="299"/>
                </a:cxn>
                <a:cxn ang="0">
                  <a:pos x="323" y="299"/>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w="9525">
              <a:noFill/>
              <a:round/>
              <a:headEnd/>
              <a:tailEnd/>
            </a:ln>
          </p:spPr>
          <p:txBody>
            <a:bodyPr/>
            <a:lstStyle/>
            <a:p>
              <a:pPr>
                <a:defRPr/>
              </a:pPr>
              <a:endParaRPr lang="en-US">
                <a:latin typeface="Garamond" pitchFamily="-112" charset="0"/>
                <a:ea typeface="Arial" pitchFamily="-112" charset="0"/>
                <a:cs typeface="Arial" pitchFamily="-112" charset="0"/>
              </a:endParaRPr>
            </a:p>
          </p:txBody>
        </p:sp>
        <p:sp>
          <p:nvSpPr>
            <p:cNvPr id="19480" name="Freeform 19"/>
            <p:cNvSpPr>
              <a:spLocks/>
            </p:cNvSpPr>
            <p:nvPr/>
          </p:nvSpPr>
          <p:spPr bwMode="hidden">
            <a:xfrm>
              <a:off x="5477" y="2588"/>
              <a:ext cx="281" cy="335"/>
            </a:xfrm>
            <a:custGeom>
              <a:avLst/>
              <a:gdLst>
                <a:gd name="T0" fmla="*/ 281 w 281"/>
                <a:gd name="T1" fmla="*/ 335 h 335"/>
                <a:gd name="T2" fmla="*/ 281 w 281"/>
                <a:gd name="T3" fmla="*/ 173 h 335"/>
                <a:gd name="T4" fmla="*/ 96 w 281"/>
                <a:gd name="T5" fmla="*/ 0 h 335"/>
                <a:gd name="T6" fmla="*/ 0 w 281"/>
                <a:gd name="T7" fmla="*/ 90 h 335"/>
                <a:gd name="T8" fmla="*/ 281 w 281"/>
                <a:gd name="T9" fmla="*/ 335 h 335"/>
                <a:gd name="T10" fmla="*/ 281 w 281"/>
                <a:gd name="T11" fmla="*/ 335 h 3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1" h="335">
                  <a:moveTo>
                    <a:pt x="281" y="335"/>
                  </a:moveTo>
                  <a:lnTo>
                    <a:pt x="281" y="173"/>
                  </a:lnTo>
                  <a:lnTo>
                    <a:pt x="96" y="0"/>
                  </a:lnTo>
                  <a:lnTo>
                    <a:pt x="0" y="90"/>
                  </a:lnTo>
                  <a:lnTo>
                    <a:pt x="281" y="335"/>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GB"/>
            </a:p>
          </p:txBody>
        </p:sp>
        <p:sp>
          <p:nvSpPr>
            <p:cNvPr id="589844" name="Freeform 20"/>
            <p:cNvSpPr>
              <a:spLocks/>
            </p:cNvSpPr>
            <p:nvPr/>
          </p:nvSpPr>
          <p:spPr bwMode="hidden">
            <a:xfrm>
              <a:off x="2454" y="0"/>
              <a:ext cx="3119" cy="2678"/>
            </a:xfrm>
            <a:custGeom>
              <a:avLst/>
              <a:gdLst/>
              <a:ahLst/>
              <a:cxnLst>
                <a:cxn ang="0">
                  <a:pos x="0" y="0"/>
                </a:cxn>
                <a:cxn ang="0">
                  <a:pos x="3026" y="2680"/>
                </a:cxn>
                <a:cxn ang="0">
                  <a:pos x="3122" y="2590"/>
                </a:cxn>
                <a:cxn ang="0">
                  <a:pos x="383" y="0"/>
                </a:cxn>
                <a:cxn ang="0">
                  <a:pos x="0" y="0"/>
                </a:cxn>
                <a:cxn ang="0">
                  <a:pos x="0" y="0"/>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w="9525">
              <a:noFill/>
              <a:round/>
              <a:headEnd/>
              <a:tailEnd/>
            </a:ln>
          </p:spPr>
          <p:txBody>
            <a:bodyPr/>
            <a:lstStyle/>
            <a:p>
              <a:pPr>
                <a:defRPr/>
              </a:pPr>
              <a:endParaRPr lang="en-US">
                <a:latin typeface="Garamond" pitchFamily="-112" charset="0"/>
                <a:ea typeface="Arial" pitchFamily="-112" charset="0"/>
                <a:cs typeface="Arial" pitchFamily="-112" charset="0"/>
              </a:endParaRPr>
            </a:p>
          </p:txBody>
        </p:sp>
        <p:sp>
          <p:nvSpPr>
            <p:cNvPr id="19482" name="Freeform 21"/>
            <p:cNvSpPr>
              <a:spLocks/>
            </p:cNvSpPr>
            <p:nvPr/>
          </p:nvSpPr>
          <p:spPr bwMode="hidden">
            <a:xfrm>
              <a:off x="5626" y="2534"/>
              <a:ext cx="132" cy="132"/>
            </a:xfrm>
            <a:custGeom>
              <a:avLst/>
              <a:gdLst>
                <a:gd name="T0" fmla="*/ 132 w 132"/>
                <a:gd name="T1" fmla="*/ 132 h 132"/>
                <a:gd name="T2" fmla="*/ 0 w 132"/>
                <a:gd name="T3" fmla="*/ 0 h 132"/>
                <a:gd name="T4" fmla="*/ 0 w 132"/>
                <a:gd name="T5" fmla="*/ 0 h 132"/>
                <a:gd name="T6" fmla="*/ 132 w 132"/>
                <a:gd name="T7" fmla="*/ 132 h 132"/>
                <a:gd name="T8" fmla="*/ 132 w 132"/>
                <a:gd name="T9" fmla="*/ 132 h 1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2" h="132">
                  <a:moveTo>
                    <a:pt x="132" y="132"/>
                  </a:moveTo>
                  <a:lnTo>
                    <a:pt x="0" y="0"/>
                  </a:lnTo>
                  <a:lnTo>
                    <a:pt x="132" y="132"/>
                  </a:lnTo>
                  <a:close/>
                </a:path>
              </a:pathLst>
            </a:custGeom>
            <a:solidFill>
              <a:srgbClr val="FF9999"/>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GB"/>
            </a:p>
          </p:txBody>
        </p:sp>
        <p:sp>
          <p:nvSpPr>
            <p:cNvPr id="589846" name="Freeform 22"/>
            <p:cNvSpPr>
              <a:spLocks/>
            </p:cNvSpPr>
            <p:nvPr/>
          </p:nvSpPr>
          <p:spPr bwMode="hidden">
            <a:xfrm>
              <a:off x="3112" y="0"/>
              <a:ext cx="2514" cy="2534"/>
            </a:xfrm>
            <a:custGeom>
              <a:avLst/>
              <a:gdLst/>
              <a:ahLst/>
              <a:cxnLst>
                <a:cxn ang="0">
                  <a:pos x="0" y="0"/>
                </a:cxn>
                <a:cxn ang="0">
                  <a:pos x="2517" y="2536"/>
                </a:cxn>
                <a:cxn ang="0">
                  <a:pos x="2517" y="2536"/>
                </a:cxn>
                <a:cxn ang="0">
                  <a:pos x="66" y="0"/>
                </a:cxn>
                <a:cxn ang="0">
                  <a:pos x="0" y="0"/>
                </a:cxn>
                <a:cxn ang="0">
                  <a:pos x="0" y="0"/>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w="9525">
              <a:noFill/>
              <a:round/>
              <a:headEnd/>
              <a:tailEnd/>
            </a:ln>
          </p:spPr>
          <p:txBody>
            <a:bodyPr/>
            <a:lstStyle/>
            <a:p>
              <a:pPr>
                <a:defRPr/>
              </a:pPr>
              <a:endParaRPr lang="en-US">
                <a:latin typeface="Garamond" pitchFamily="-112" charset="0"/>
                <a:ea typeface="Arial" pitchFamily="-112" charset="0"/>
                <a:cs typeface="Arial" pitchFamily="-112" charset="0"/>
              </a:endParaRPr>
            </a:p>
          </p:txBody>
        </p:sp>
        <p:sp>
          <p:nvSpPr>
            <p:cNvPr id="589847" name="Freeform 23"/>
            <p:cNvSpPr>
              <a:spLocks/>
            </p:cNvSpPr>
            <p:nvPr/>
          </p:nvSpPr>
          <p:spPr bwMode="hidden">
            <a:xfrm>
              <a:off x="3488" y="0"/>
              <a:ext cx="2198" cy="2480"/>
            </a:xfrm>
            <a:custGeom>
              <a:avLst/>
              <a:gdLst/>
              <a:ahLst/>
              <a:cxnLst>
                <a:cxn ang="0">
                  <a:pos x="0" y="0"/>
                </a:cxn>
                <a:cxn ang="0">
                  <a:pos x="2188" y="2482"/>
                </a:cxn>
                <a:cxn ang="0">
                  <a:pos x="2200" y="2476"/>
                </a:cxn>
                <a:cxn ang="0">
                  <a:pos x="317" y="0"/>
                </a:cxn>
                <a:cxn ang="0">
                  <a:pos x="0" y="0"/>
                </a:cxn>
                <a:cxn ang="0">
                  <a:pos x="0" y="0"/>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w="9525" cap="flat" cmpd="sng">
              <a:noFill/>
              <a:prstDash val="solid"/>
              <a:round/>
              <a:headEnd type="none" w="med" len="med"/>
              <a:tailEnd type="none" w="med" len="med"/>
            </a:ln>
            <a:effectLst/>
          </p:spPr>
          <p:txBody>
            <a:bodyPr/>
            <a:lstStyle/>
            <a:p>
              <a:pPr>
                <a:defRPr/>
              </a:pPr>
              <a:endParaRPr lang="en-US">
                <a:latin typeface="Garamond" pitchFamily="-112" charset="0"/>
                <a:ea typeface="Arial" pitchFamily="-112" charset="0"/>
                <a:cs typeface="Arial" pitchFamily="-112" charset="0"/>
              </a:endParaRPr>
            </a:p>
          </p:txBody>
        </p:sp>
        <p:sp>
          <p:nvSpPr>
            <p:cNvPr id="589848" name="Freeform 24"/>
            <p:cNvSpPr>
              <a:spLocks/>
            </p:cNvSpPr>
            <p:nvPr/>
          </p:nvSpPr>
          <p:spPr bwMode="hidden">
            <a:xfrm>
              <a:off x="5674" y="2474"/>
              <a:ext cx="84" cy="96"/>
            </a:xfrm>
            <a:custGeom>
              <a:avLst/>
              <a:gdLst/>
              <a:ahLst/>
              <a:cxnLst>
                <a:cxn ang="0">
                  <a:pos x="84" y="96"/>
                </a:cxn>
                <a:cxn ang="0">
                  <a:pos x="84" y="90"/>
                </a:cxn>
                <a:cxn ang="0">
                  <a:pos x="12" y="0"/>
                </a:cxn>
                <a:cxn ang="0">
                  <a:pos x="0" y="6"/>
                </a:cxn>
                <a:cxn ang="0">
                  <a:pos x="84" y="96"/>
                </a:cxn>
                <a:cxn ang="0">
                  <a:pos x="84" y="96"/>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w="9525">
              <a:noFill/>
              <a:round/>
              <a:headEnd/>
              <a:tailEnd/>
            </a:ln>
          </p:spPr>
          <p:txBody>
            <a:bodyPr/>
            <a:lstStyle/>
            <a:p>
              <a:pPr>
                <a:defRPr/>
              </a:pPr>
              <a:endParaRPr lang="en-US">
                <a:latin typeface="Garamond" pitchFamily="-112" charset="0"/>
                <a:ea typeface="Arial" pitchFamily="-112" charset="0"/>
                <a:cs typeface="Arial" pitchFamily="-112" charset="0"/>
              </a:endParaRPr>
            </a:p>
          </p:txBody>
        </p:sp>
        <p:sp>
          <p:nvSpPr>
            <p:cNvPr id="19486" name="Freeform 25"/>
            <p:cNvSpPr>
              <a:spLocks/>
            </p:cNvSpPr>
            <p:nvPr/>
          </p:nvSpPr>
          <p:spPr bwMode="hidden">
            <a:xfrm>
              <a:off x="5603" y="850"/>
              <a:ext cx="155" cy="516"/>
            </a:xfrm>
            <a:custGeom>
              <a:avLst/>
              <a:gdLst>
                <a:gd name="T0" fmla="*/ 155 w 155"/>
                <a:gd name="T1" fmla="*/ 516 h 516"/>
                <a:gd name="T2" fmla="*/ 155 w 155"/>
                <a:gd name="T3" fmla="*/ 204 h 516"/>
                <a:gd name="T4" fmla="*/ 77 w 155"/>
                <a:gd name="T5" fmla="*/ 0 h 516"/>
                <a:gd name="T6" fmla="*/ 0 w 155"/>
                <a:gd name="T7" fmla="*/ 192 h 516"/>
                <a:gd name="T8" fmla="*/ 155 w 155"/>
                <a:gd name="T9" fmla="*/ 516 h 516"/>
                <a:gd name="T10" fmla="*/ 155 w 155"/>
                <a:gd name="T11" fmla="*/ 516 h 5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5" h="516">
                  <a:moveTo>
                    <a:pt x="155" y="516"/>
                  </a:moveTo>
                  <a:lnTo>
                    <a:pt x="155" y="204"/>
                  </a:lnTo>
                  <a:lnTo>
                    <a:pt x="77" y="0"/>
                  </a:lnTo>
                  <a:lnTo>
                    <a:pt x="0" y="192"/>
                  </a:lnTo>
                  <a:lnTo>
                    <a:pt x="155" y="516"/>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GB"/>
            </a:p>
          </p:txBody>
        </p:sp>
        <p:sp>
          <p:nvSpPr>
            <p:cNvPr id="589850" name="Freeform 26"/>
            <p:cNvSpPr>
              <a:spLocks/>
            </p:cNvSpPr>
            <p:nvPr/>
          </p:nvSpPr>
          <p:spPr bwMode="hidden">
            <a:xfrm>
              <a:off x="5107" y="0"/>
              <a:ext cx="573" cy="1042"/>
            </a:xfrm>
            <a:custGeom>
              <a:avLst/>
              <a:gdLst/>
              <a:ahLst/>
              <a:cxnLst>
                <a:cxn ang="0">
                  <a:pos x="0" y="0"/>
                </a:cxn>
                <a:cxn ang="0">
                  <a:pos x="497" y="1043"/>
                </a:cxn>
                <a:cxn ang="0">
                  <a:pos x="574" y="851"/>
                </a:cxn>
                <a:cxn ang="0">
                  <a:pos x="251" y="0"/>
                </a:cxn>
                <a:cxn ang="0">
                  <a:pos x="0" y="0"/>
                </a:cxn>
                <a:cxn ang="0">
                  <a:pos x="0" y="0"/>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w="9525">
              <a:noFill/>
              <a:round/>
              <a:headEnd/>
              <a:tailEnd/>
            </a:ln>
          </p:spPr>
          <p:txBody>
            <a:bodyPr/>
            <a:lstStyle/>
            <a:p>
              <a:pPr>
                <a:defRPr/>
              </a:pPr>
              <a:endParaRPr lang="en-US">
                <a:latin typeface="Garamond" pitchFamily="-112" charset="0"/>
                <a:ea typeface="Arial" pitchFamily="-112" charset="0"/>
                <a:cs typeface="Arial" pitchFamily="-112" charset="0"/>
              </a:endParaRPr>
            </a:p>
          </p:txBody>
        </p:sp>
        <p:sp>
          <p:nvSpPr>
            <p:cNvPr id="589851" name="Freeform 27"/>
            <p:cNvSpPr>
              <a:spLocks/>
            </p:cNvSpPr>
            <p:nvPr/>
          </p:nvSpPr>
          <p:spPr bwMode="hidden">
            <a:xfrm>
              <a:off x="5411" y="0"/>
              <a:ext cx="341" cy="796"/>
            </a:xfrm>
            <a:custGeom>
              <a:avLst/>
              <a:gdLst/>
              <a:ahLst/>
              <a:cxnLst>
                <a:cxn ang="0">
                  <a:pos x="144" y="0"/>
                </a:cxn>
                <a:cxn ang="0">
                  <a:pos x="0" y="0"/>
                </a:cxn>
                <a:cxn ang="0">
                  <a:pos x="287" y="797"/>
                </a:cxn>
                <a:cxn ang="0">
                  <a:pos x="341" y="653"/>
                </a:cxn>
                <a:cxn ang="0">
                  <a:pos x="144" y="0"/>
                </a:cxn>
                <a:cxn ang="0">
                  <a:pos x="144" y="0"/>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w="9525">
              <a:noFill/>
              <a:round/>
              <a:headEnd/>
              <a:tailEnd/>
            </a:ln>
          </p:spPr>
          <p:txBody>
            <a:bodyPr/>
            <a:lstStyle/>
            <a:p>
              <a:pPr>
                <a:defRPr/>
              </a:pPr>
              <a:endParaRPr lang="en-US">
                <a:latin typeface="Garamond" pitchFamily="-112" charset="0"/>
                <a:ea typeface="Arial" pitchFamily="-112" charset="0"/>
                <a:cs typeface="Arial" pitchFamily="-112" charset="0"/>
              </a:endParaRPr>
            </a:p>
          </p:txBody>
        </p:sp>
        <p:sp>
          <p:nvSpPr>
            <p:cNvPr id="19489" name="Freeform 28"/>
            <p:cNvSpPr>
              <a:spLocks/>
            </p:cNvSpPr>
            <p:nvPr/>
          </p:nvSpPr>
          <p:spPr bwMode="hidden">
            <a:xfrm>
              <a:off x="5698" y="653"/>
              <a:ext cx="60" cy="311"/>
            </a:xfrm>
            <a:custGeom>
              <a:avLst/>
              <a:gdLst>
                <a:gd name="T0" fmla="*/ 0 w 60"/>
                <a:gd name="T1" fmla="*/ 144 h 312"/>
                <a:gd name="T2" fmla="*/ 60 w 60"/>
                <a:gd name="T3" fmla="*/ 311 h 312"/>
                <a:gd name="T4" fmla="*/ 60 w 60"/>
                <a:gd name="T5" fmla="*/ 6 h 312"/>
                <a:gd name="T6" fmla="*/ 54 w 60"/>
                <a:gd name="T7" fmla="*/ 0 h 312"/>
                <a:gd name="T8" fmla="*/ 0 w 60"/>
                <a:gd name="T9" fmla="*/ 144 h 312"/>
                <a:gd name="T10" fmla="*/ 0 w 60"/>
                <a:gd name="T11" fmla="*/ 144 h 3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 h="312">
                  <a:moveTo>
                    <a:pt x="0" y="144"/>
                  </a:moveTo>
                  <a:lnTo>
                    <a:pt x="60" y="312"/>
                  </a:lnTo>
                  <a:lnTo>
                    <a:pt x="60" y="6"/>
                  </a:lnTo>
                  <a:lnTo>
                    <a:pt x="54" y="0"/>
                  </a:lnTo>
                  <a:lnTo>
                    <a:pt x="0" y="144"/>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GB"/>
            </a:p>
          </p:txBody>
        </p:sp>
        <p:sp>
          <p:nvSpPr>
            <p:cNvPr id="589853" name="Freeform 29"/>
            <p:cNvSpPr>
              <a:spLocks/>
            </p:cNvSpPr>
            <p:nvPr/>
          </p:nvSpPr>
          <p:spPr bwMode="hidden">
            <a:xfrm>
              <a:off x="2" y="1601"/>
              <a:ext cx="5752" cy="1864"/>
            </a:xfrm>
            <a:custGeom>
              <a:avLst/>
              <a:gdLst/>
              <a:ahLst/>
              <a:cxnLst>
                <a:cxn ang="0">
                  <a:pos x="0" y="371"/>
                </a:cxn>
                <a:cxn ang="0">
                  <a:pos x="5740" y="1864"/>
                </a:cxn>
                <a:cxn ang="0">
                  <a:pos x="5740" y="1834"/>
                </a:cxn>
                <a:cxn ang="0">
                  <a:pos x="0" y="0"/>
                </a:cxn>
                <a:cxn ang="0">
                  <a:pos x="0" y="371"/>
                </a:cxn>
                <a:cxn ang="0">
                  <a:pos x="0" y="37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w="9525">
              <a:noFill/>
              <a:round/>
              <a:headEnd/>
              <a:tailEnd/>
            </a:ln>
          </p:spPr>
          <p:txBody>
            <a:bodyPr/>
            <a:lstStyle/>
            <a:p>
              <a:pPr>
                <a:defRPr/>
              </a:pPr>
              <a:endParaRPr lang="en-US">
                <a:latin typeface="Garamond" pitchFamily="-112" charset="0"/>
                <a:ea typeface="Arial" pitchFamily="-112" charset="0"/>
                <a:cs typeface="Arial" pitchFamily="-112" charset="0"/>
              </a:endParaRPr>
            </a:p>
          </p:txBody>
        </p:sp>
        <p:sp>
          <p:nvSpPr>
            <p:cNvPr id="19491" name="Freeform 30"/>
            <p:cNvSpPr>
              <a:spLocks/>
            </p:cNvSpPr>
            <p:nvPr/>
          </p:nvSpPr>
          <p:spPr bwMode="hidden">
            <a:xfrm>
              <a:off x="5754" y="3483"/>
              <a:ext cx="6" cy="6"/>
            </a:xfrm>
            <a:custGeom>
              <a:avLst/>
              <a:gdLst>
                <a:gd name="T0" fmla="*/ 6 w 6"/>
                <a:gd name="T1" fmla="*/ 6 h 6"/>
                <a:gd name="T2" fmla="*/ 0 w 6"/>
                <a:gd name="T3" fmla="*/ 0 h 6"/>
                <a:gd name="T4" fmla="*/ 0 w 6"/>
                <a:gd name="T5" fmla="*/ 6 h 6"/>
                <a:gd name="T6" fmla="*/ 6 w 6"/>
                <a:gd name="T7" fmla="*/ 6 h 6"/>
                <a:gd name="T8" fmla="*/ 6 w 6"/>
                <a:gd name="T9" fmla="*/ 6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6">
                  <a:moveTo>
                    <a:pt x="6" y="6"/>
                  </a:moveTo>
                  <a:lnTo>
                    <a:pt x="0" y="0"/>
                  </a:lnTo>
                  <a:lnTo>
                    <a:pt x="0" y="6"/>
                  </a:lnTo>
                  <a:lnTo>
                    <a:pt x="6" y="6"/>
                  </a:lnTo>
                  <a:close/>
                </a:path>
              </a:pathLst>
            </a:custGeom>
            <a:solidFill>
              <a:srgbClr val="18FF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GB"/>
            </a:p>
          </p:txBody>
        </p:sp>
        <p:sp>
          <p:nvSpPr>
            <p:cNvPr id="589855" name="Freeform 31"/>
            <p:cNvSpPr>
              <a:spLocks/>
            </p:cNvSpPr>
            <p:nvPr/>
          </p:nvSpPr>
          <p:spPr bwMode="hidden">
            <a:xfrm>
              <a:off x="2" y="2152"/>
              <a:ext cx="5752" cy="1337"/>
            </a:xfrm>
            <a:custGeom>
              <a:avLst/>
              <a:gdLst/>
              <a:ahLst/>
              <a:cxnLst>
                <a:cxn ang="0">
                  <a:pos x="0" y="366"/>
                </a:cxn>
                <a:cxn ang="0">
                  <a:pos x="5740" y="1337"/>
                </a:cxn>
                <a:cxn ang="0">
                  <a:pos x="5740" y="1331"/>
                </a:cxn>
                <a:cxn ang="0">
                  <a:pos x="0" y="0"/>
                </a:cxn>
                <a:cxn ang="0">
                  <a:pos x="0" y="366"/>
                </a:cxn>
                <a:cxn ang="0">
                  <a:pos x="0" y="366"/>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a:defRPr/>
              </a:pPr>
              <a:endParaRPr lang="en-US">
                <a:latin typeface="Garamond" pitchFamily="-112" charset="0"/>
                <a:ea typeface="Arial" pitchFamily="-112" charset="0"/>
                <a:cs typeface="Arial" pitchFamily="-112" charset="0"/>
              </a:endParaRPr>
            </a:p>
          </p:txBody>
        </p:sp>
        <p:sp>
          <p:nvSpPr>
            <p:cNvPr id="589856" name="Freeform 32"/>
            <p:cNvSpPr>
              <a:spLocks/>
            </p:cNvSpPr>
            <p:nvPr/>
          </p:nvSpPr>
          <p:spPr bwMode="hidden">
            <a:xfrm>
              <a:off x="2" y="3177"/>
              <a:ext cx="5752" cy="414"/>
            </a:xfrm>
            <a:custGeom>
              <a:avLst/>
              <a:gdLst/>
              <a:ahLst/>
              <a:cxnLst>
                <a:cxn ang="0">
                  <a:pos x="0" y="48"/>
                </a:cxn>
                <a:cxn ang="0">
                  <a:pos x="5740" y="414"/>
                </a:cxn>
                <a:cxn ang="0">
                  <a:pos x="5740" y="402"/>
                </a:cxn>
                <a:cxn ang="0">
                  <a:pos x="0" y="0"/>
                </a:cxn>
                <a:cxn ang="0">
                  <a:pos x="0" y="48"/>
                </a:cxn>
                <a:cxn ang="0">
                  <a:pos x="0" y="48"/>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w="9525">
              <a:noFill/>
              <a:round/>
              <a:headEnd/>
              <a:tailEnd/>
            </a:ln>
          </p:spPr>
          <p:txBody>
            <a:bodyPr/>
            <a:lstStyle/>
            <a:p>
              <a:pPr>
                <a:defRPr/>
              </a:pPr>
              <a:endParaRPr lang="en-US">
                <a:latin typeface="Garamond" pitchFamily="-112" charset="0"/>
                <a:ea typeface="Arial" pitchFamily="-112" charset="0"/>
                <a:cs typeface="Arial" pitchFamily="-112" charset="0"/>
              </a:endParaRPr>
            </a:p>
          </p:txBody>
        </p:sp>
        <p:sp>
          <p:nvSpPr>
            <p:cNvPr id="589857" name="Freeform 33"/>
            <p:cNvSpPr>
              <a:spLocks/>
            </p:cNvSpPr>
            <p:nvPr/>
          </p:nvSpPr>
          <p:spPr bwMode="hidden">
            <a:xfrm>
              <a:off x="1297" y="0"/>
              <a:ext cx="4457" cy="3177"/>
            </a:xfrm>
            <a:custGeom>
              <a:avLst/>
              <a:gdLst/>
              <a:ahLst/>
              <a:cxnLst>
                <a:cxn ang="0">
                  <a:pos x="0" y="0"/>
                </a:cxn>
                <a:cxn ang="0">
                  <a:pos x="4448" y="3177"/>
                </a:cxn>
                <a:cxn ang="0">
                  <a:pos x="4448" y="3153"/>
                </a:cxn>
                <a:cxn ang="0">
                  <a:pos x="125" y="0"/>
                </a:cxn>
                <a:cxn ang="0">
                  <a:pos x="0" y="0"/>
                </a:cxn>
                <a:cxn ang="0">
                  <a:pos x="0" y="0"/>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w="9525">
              <a:noFill/>
              <a:round/>
              <a:headEnd/>
              <a:tailEnd/>
            </a:ln>
          </p:spPr>
          <p:txBody>
            <a:bodyPr/>
            <a:lstStyle/>
            <a:p>
              <a:pPr>
                <a:defRPr/>
              </a:pPr>
              <a:endParaRPr lang="en-US">
                <a:latin typeface="Garamond" pitchFamily="-112" charset="0"/>
                <a:ea typeface="Arial" pitchFamily="-112" charset="0"/>
                <a:cs typeface="Arial" pitchFamily="-112" charset="0"/>
              </a:endParaRPr>
            </a:p>
          </p:txBody>
        </p:sp>
        <p:sp>
          <p:nvSpPr>
            <p:cNvPr id="589858" name="Freeform 34"/>
            <p:cNvSpPr>
              <a:spLocks/>
            </p:cNvSpPr>
            <p:nvPr/>
          </p:nvSpPr>
          <p:spPr bwMode="hidden">
            <a:xfrm>
              <a:off x="3321" y="0"/>
              <a:ext cx="2433" cy="2614"/>
            </a:xfrm>
            <a:custGeom>
              <a:avLst/>
              <a:gdLst/>
              <a:ahLst/>
              <a:cxnLst>
                <a:cxn ang="0">
                  <a:pos x="0" y="0"/>
                </a:cxn>
                <a:cxn ang="0">
                  <a:pos x="2428" y="2614"/>
                </a:cxn>
                <a:cxn ang="0">
                  <a:pos x="2428" y="2608"/>
                </a:cxn>
                <a:cxn ang="0">
                  <a:pos x="66" y="0"/>
                </a:cxn>
                <a:cxn ang="0">
                  <a:pos x="0" y="0"/>
                </a:cxn>
                <a:cxn ang="0">
                  <a:pos x="0" y="0"/>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a:defRPr/>
              </a:pPr>
              <a:endParaRPr lang="en-US">
                <a:latin typeface="Garamond" pitchFamily="-112" charset="0"/>
                <a:ea typeface="Arial" pitchFamily="-112" charset="0"/>
                <a:cs typeface="Arial" pitchFamily="-112" charset="0"/>
              </a:endParaRPr>
            </a:p>
          </p:txBody>
        </p:sp>
        <p:sp>
          <p:nvSpPr>
            <p:cNvPr id="589859" name="Freeform 35"/>
            <p:cNvSpPr>
              <a:spLocks/>
            </p:cNvSpPr>
            <p:nvPr/>
          </p:nvSpPr>
          <p:spPr bwMode="hidden">
            <a:xfrm>
              <a:off x="3950" y="0"/>
              <a:ext cx="1804" cy="2464"/>
            </a:xfrm>
            <a:custGeom>
              <a:avLst/>
              <a:gdLst/>
              <a:ahLst/>
              <a:cxnLst>
                <a:cxn ang="0">
                  <a:pos x="485" y="0"/>
                </a:cxn>
                <a:cxn ang="0">
                  <a:pos x="0" y="0"/>
                </a:cxn>
                <a:cxn ang="0">
                  <a:pos x="1800" y="2464"/>
                </a:cxn>
                <a:cxn ang="0">
                  <a:pos x="1800" y="2248"/>
                </a:cxn>
                <a:cxn ang="0">
                  <a:pos x="1794" y="2248"/>
                </a:cxn>
                <a:cxn ang="0">
                  <a:pos x="485" y="0"/>
                </a:cxn>
                <a:cxn ang="0">
                  <a:pos x="485" y="0"/>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w="9525">
              <a:noFill/>
              <a:round/>
              <a:headEnd/>
              <a:tailEnd/>
            </a:ln>
          </p:spPr>
          <p:txBody>
            <a:bodyPr/>
            <a:lstStyle/>
            <a:p>
              <a:pPr>
                <a:defRPr/>
              </a:pPr>
              <a:endParaRPr lang="en-US">
                <a:latin typeface="Garamond" pitchFamily="-112" charset="0"/>
                <a:ea typeface="Arial" pitchFamily="-112" charset="0"/>
                <a:cs typeface="Arial" pitchFamily="-112" charset="0"/>
              </a:endParaRPr>
            </a:p>
          </p:txBody>
        </p:sp>
        <p:sp>
          <p:nvSpPr>
            <p:cNvPr id="589860" name="Freeform 36"/>
            <p:cNvSpPr>
              <a:spLocks/>
            </p:cNvSpPr>
            <p:nvPr/>
          </p:nvSpPr>
          <p:spPr bwMode="hidden">
            <a:xfrm>
              <a:off x="4519" y="0"/>
              <a:ext cx="1235" cy="2074"/>
            </a:xfrm>
            <a:custGeom>
              <a:avLst/>
              <a:gdLst/>
              <a:ahLst/>
              <a:cxnLst>
                <a:cxn ang="0">
                  <a:pos x="0" y="0"/>
                </a:cxn>
                <a:cxn ang="0">
                  <a:pos x="1232" y="2074"/>
                </a:cxn>
                <a:cxn ang="0">
                  <a:pos x="1232" y="2038"/>
                </a:cxn>
                <a:cxn ang="0">
                  <a:pos x="42" y="0"/>
                </a:cxn>
                <a:cxn ang="0">
                  <a:pos x="0" y="0"/>
                </a:cxn>
                <a:cxn ang="0">
                  <a:pos x="0" y="0"/>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w="9525">
              <a:noFill/>
              <a:round/>
              <a:headEnd/>
              <a:tailEnd/>
            </a:ln>
          </p:spPr>
          <p:txBody>
            <a:bodyPr/>
            <a:lstStyle/>
            <a:p>
              <a:pPr>
                <a:defRPr/>
              </a:pPr>
              <a:endParaRPr lang="en-US">
                <a:latin typeface="Garamond" pitchFamily="-112" charset="0"/>
                <a:ea typeface="Arial" pitchFamily="-112" charset="0"/>
                <a:cs typeface="Arial" pitchFamily="-112" charset="0"/>
              </a:endParaRPr>
            </a:p>
          </p:txBody>
        </p:sp>
        <p:sp>
          <p:nvSpPr>
            <p:cNvPr id="589861" name="Freeform 37"/>
            <p:cNvSpPr>
              <a:spLocks/>
            </p:cNvSpPr>
            <p:nvPr/>
          </p:nvSpPr>
          <p:spPr bwMode="hidden">
            <a:xfrm>
              <a:off x="4694" y="0"/>
              <a:ext cx="1060" cy="1936"/>
            </a:xfrm>
            <a:custGeom>
              <a:avLst/>
              <a:gdLst/>
              <a:ahLst/>
              <a:cxnLst>
                <a:cxn ang="0">
                  <a:pos x="0" y="0"/>
                </a:cxn>
                <a:cxn ang="0">
                  <a:pos x="1058" y="1936"/>
                </a:cxn>
                <a:cxn ang="0">
                  <a:pos x="1058" y="1930"/>
                </a:cxn>
                <a:cxn ang="0">
                  <a:pos x="54" y="0"/>
                </a:cxn>
                <a:cxn ang="0">
                  <a:pos x="0" y="0"/>
                </a:cxn>
                <a:cxn ang="0">
                  <a:pos x="0" y="0"/>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w="9525">
              <a:noFill/>
              <a:round/>
              <a:headEnd/>
              <a:tailEnd/>
            </a:ln>
          </p:spPr>
          <p:txBody>
            <a:bodyPr/>
            <a:lstStyle/>
            <a:p>
              <a:pPr>
                <a:defRPr/>
              </a:pPr>
              <a:endParaRPr lang="en-US">
                <a:latin typeface="Garamond" pitchFamily="-112" charset="0"/>
                <a:ea typeface="Arial" pitchFamily="-112" charset="0"/>
                <a:cs typeface="Arial" pitchFamily="-112" charset="0"/>
              </a:endParaRPr>
            </a:p>
          </p:txBody>
        </p:sp>
        <p:sp>
          <p:nvSpPr>
            <p:cNvPr id="589862" name="Freeform 38"/>
            <p:cNvSpPr>
              <a:spLocks/>
            </p:cNvSpPr>
            <p:nvPr/>
          </p:nvSpPr>
          <p:spPr bwMode="hidden">
            <a:xfrm>
              <a:off x="4981" y="0"/>
              <a:ext cx="773" cy="1487"/>
            </a:xfrm>
            <a:custGeom>
              <a:avLst/>
              <a:gdLst/>
              <a:ahLst/>
              <a:cxnLst>
                <a:cxn ang="0">
                  <a:pos x="771" y="1433"/>
                </a:cxn>
                <a:cxn ang="0">
                  <a:pos x="42" y="0"/>
                </a:cxn>
                <a:cxn ang="0">
                  <a:pos x="0" y="0"/>
                </a:cxn>
                <a:cxn ang="0">
                  <a:pos x="771" y="1487"/>
                </a:cxn>
                <a:cxn ang="0">
                  <a:pos x="771" y="1433"/>
                </a:cxn>
                <a:cxn ang="0">
                  <a:pos x="771" y="1433"/>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w="9525">
              <a:noFill/>
              <a:round/>
              <a:headEnd/>
              <a:tailEnd/>
            </a:ln>
          </p:spPr>
          <p:txBody>
            <a:bodyPr/>
            <a:lstStyle/>
            <a:p>
              <a:pPr>
                <a:defRPr/>
              </a:pPr>
              <a:endParaRPr lang="en-US">
                <a:latin typeface="Garamond" pitchFamily="-112" charset="0"/>
                <a:ea typeface="Arial" pitchFamily="-112" charset="0"/>
                <a:cs typeface="Arial" pitchFamily="-112" charset="0"/>
              </a:endParaRPr>
            </a:p>
          </p:txBody>
        </p:sp>
        <p:grpSp>
          <p:nvGrpSpPr>
            <p:cNvPr id="19500" name="Group 39"/>
            <p:cNvGrpSpPr>
              <a:grpSpLocks/>
            </p:cNvGrpSpPr>
            <p:nvPr userDrawn="1"/>
          </p:nvGrpSpPr>
          <p:grpSpPr bwMode="auto">
            <a:xfrm>
              <a:off x="0" y="1632"/>
              <a:ext cx="5758" cy="1858"/>
              <a:chOff x="0" y="1632"/>
              <a:chExt cx="5758" cy="1858"/>
            </a:xfrm>
          </p:grpSpPr>
          <p:sp>
            <p:nvSpPr>
              <p:cNvPr id="589864" name="Freeform 40"/>
              <p:cNvSpPr>
                <a:spLocks/>
              </p:cNvSpPr>
              <p:nvPr/>
            </p:nvSpPr>
            <p:spPr bwMode="hidden">
              <a:xfrm>
                <a:off x="0" y="1632"/>
                <a:ext cx="3670" cy="1313"/>
              </a:xfrm>
              <a:custGeom>
                <a:avLst/>
                <a:gdLst/>
                <a:ahLst/>
                <a:cxnLst>
                  <a:cxn ang="0">
                    <a:pos x="0" y="0"/>
                  </a:cxn>
                  <a:cxn ang="0">
                    <a:pos x="0" y="366"/>
                  </a:cxn>
                  <a:cxn ang="0">
                    <a:pos x="3635" y="1313"/>
                  </a:cxn>
                  <a:cxn ang="0">
                    <a:pos x="3647" y="1235"/>
                  </a:cxn>
                  <a:cxn ang="0">
                    <a:pos x="3659" y="1163"/>
                  </a:cxn>
                  <a:cxn ang="0">
                    <a:pos x="0" y="0"/>
                  </a:cxn>
                  <a:cxn ang="0">
                    <a:pos x="0" y="0"/>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a:defRPr/>
                </a:pPr>
                <a:endParaRPr lang="en-US">
                  <a:latin typeface="Garamond" pitchFamily="-112" charset="0"/>
                  <a:ea typeface="Arial" pitchFamily="-112" charset="0"/>
                  <a:cs typeface="Arial" pitchFamily="-112" charset="0"/>
                </a:endParaRPr>
              </a:p>
            </p:txBody>
          </p:sp>
          <p:sp>
            <p:nvSpPr>
              <p:cNvPr id="589865" name="Freeform 41"/>
              <p:cNvSpPr>
                <a:spLocks/>
              </p:cNvSpPr>
              <p:nvPr/>
            </p:nvSpPr>
            <p:spPr bwMode="hidden">
              <a:xfrm>
                <a:off x="3646" y="2795"/>
                <a:ext cx="2112" cy="695"/>
              </a:xfrm>
              <a:custGeom>
                <a:avLst/>
                <a:gdLst/>
                <a:ahLst/>
                <a:cxnLst>
                  <a:cxn ang="0">
                    <a:pos x="2105" y="665"/>
                  </a:cxn>
                  <a:cxn ang="0">
                    <a:pos x="24" y="0"/>
                  </a:cxn>
                  <a:cxn ang="0">
                    <a:pos x="12" y="72"/>
                  </a:cxn>
                  <a:cxn ang="0">
                    <a:pos x="0" y="150"/>
                  </a:cxn>
                  <a:cxn ang="0">
                    <a:pos x="2105" y="695"/>
                  </a:cxn>
                  <a:cxn ang="0">
                    <a:pos x="2105" y="665"/>
                  </a:cxn>
                  <a:cxn ang="0">
                    <a:pos x="2105" y="665"/>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w="9525">
                <a:noFill/>
                <a:round/>
                <a:headEnd/>
                <a:tailEnd/>
              </a:ln>
            </p:spPr>
            <p:txBody>
              <a:bodyPr/>
              <a:lstStyle/>
              <a:p>
                <a:pPr>
                  <a:defRPr/>
                </a:pPr>
                <a:endParaRPr lang="en-US">
                  <a:latin typeface="Garamond" pitchFamily="-112" charset="0"/>
                  <a:ea typeface="Arial" pitchFamily="-112" charset="0"/>
                  <a:cs typeface="Arial" pitchFamily="-112" charset="0"/>
                </a:endParaRPr>
              </a:p>
            </p:txBody>
          </p:sp>
        </p:grpSp>
      </p:grpSp>
      <p:sp>
        <p:nvSpPr>
          <p:cNvPr id="589866" name="Rectangle 42"/>
          <p:cNvSpPr>
            <a:spLocks noGrp="1" noChangeArrowheads="1"/>
          </p:cNvSpPr>
          <p:nvPr>
            <p:ph type="title"/>
          </p:nvPr>
        </p:nvSpPr>
        <p:spPr bwMode="auto">
          <a:xfrm>
            <a:off x="457200" y="277813"/>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589867" name="Rectangle 43"/>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89868" name="Rectangle 44"/>
          <p:cNvSpPr>
            <a:spLocks noGrp="1" noChangeArrowheads="1"/>
          </p:cNvSpPr>
          <p:nvPr>
            <p:ph type="dt" sz="half" idx="2"/>
          </p:nvPr>
        </p:nvSpPr>
        <p:spPr bwMode="auto">
          <a:xfrm>
            <a:off x="457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l">
              <a:defRPr sz="1200">
                <a:effectLst>
                  <a:outerShdw blurRad="38100" dist="38100" dir="2700000" algn="tl">
                    <a:srgbClr val="000000"/>
                  </a:outerShdw>
                </a:effectLst>
                <a:latin typeface="Arial" pitchFamily="34" charset="0"/>
                <a:cs typeface="Arial" pitchFamily="34" charset="0"/>
              </a:defRPr>
            </a:lvl1pPr>
          </a:lstStyle>
          <a:p>
            <a:endParaRPr lang="en-US" altLang="en-US"/>
          </a:p>
        </p:txBody>
      </p:sp>
      <p:sp>
        <p:nvSpPr>
          <p:cNvPr id="589869" name="Rectangle 4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effectLst>
                  <a:outerShdw blurRad="38100" dist="38100" dir="2700000" algn="tl">
                    <a:srgbClr val="000000"/>
                  </a:outerShdw>
                </a:effectLst>
                <a:latin typeface="Arial" pitchFamily="34" charset="0"/>
                <a:cs typeface="Arial" pitchFamily="34" charset="0"/>
              </a:defRPr>
            </a:lvl1pPr>
          </a:lstStyle>
          <a:p>
            <a:endParaRPr lang="en-US" altLang="en-US"/>
          </a:p>
        </p:txBody>
      </p:sp>
      <p:sp>
        <p:nvSpPr>
          <p:cNvPr id="589870" name="Rectangle 46"/>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effectLst>
                  <a:outerShdw blurRad="38100" dist="38100" dir="2700000" algn="tl">
                    <a:srgbClr val="000000"/>
                  </a:outerShdw>
                </a:effectLst>
                <a:latin typeface="Arial" pitchFamily="34" charset="0"/>
                <a:cs typeface="Arial" pitchFamily="34" charset="0"/>
              </a:defRPr>
            </a:lvl1pPr>
          </a:lstStyle>
          <a:p>
            <a:fld id="{BD114D82-45D4-471D-96BF-180854EC6E0F}" type="slidenum">
              <a:rPr lang="en-US" altLang="en-US"/>
              <a:pPr/>
              <a:t>‹#›</a:t>
            </a:fld>
            <a:endParaRPr lang="en-US" altLang="en-US"/>
          </a:p>
        </p:txBody>
      </p:sp>
    </p:spTree>
    <p:extLst>
      <p:ext uri="{BB962C8B-B14F-4D97-AF65-F5344CB8AC3E}">
        <p14:creationId xmlns:p14="http://schemas.microsoft.com/office/powerpoint/2010/main" val="1770089022"/>
      </p:ext>
    </p:extLst>
  </p:cSld>
  <p:clrMap bg1="dk2" tx1="lt1" bg2="dk1" tx2="lt2" accent1="accent1" accent2="accent2" accent3="accent3" accent4="accent4" accent5="accent5" accent6="accent6" hlink="hlink" folHlink="folHlink"/>
  <p:sldLayoutIdLst>
    <p:sldLayoutId id="2147491668" r:id="rId1"/>
    <p:sldLayoutId id="2147491669" r:id="rId2"/>
    <p:sldLayoutId id="2147491670" r:id="rId3"/>
    <p:sldLayoutId id="2147491671" r:id="rId4"/>
    <p:sldLayoutId id="2147491672" r:id="rId5"/>
    <p:sldLayoutId id="2147491673" r:id="rId6"/>
    <p:sldLayoutId id="2147491674" r:id="rId7"/>
    <p:sldLayoutId id="2147491675" r:id="rId8"/>
    <p:sldLayoutId id="2147491676" r:id="rId9"/>
    <p:sldLayoutId id="2147491677" r:id="rId10"/>
    <p:sldLayoutId id="2147491678" r:id="rId11"/>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MS PGothic" pitchFamily="34" charset="-128"/>
          <a:cs typeface="ＭＳ Ｐゴシック"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MS PGothic" pitchFamily="34" charset="-128"/>
          <a:cs typeface="ＭＳ Ｐゴシック"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MS PGothic" pitchFamily="34" charset="-128"/>
          <a:cs typeface="ＭＳ Ｐゴシック"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MS PGothic" pitchFamily="34" charset="-128"/>
          <a:cs typeface="ＭＳ Ｐゴシック"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MS PGothic" pitchFamily="34" charset="-128"/>
          <a:cs typeface="ＭＳ Ｐゴシック"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9pPr>
    </p:titleStyle>
    <p:bodyStyle>
      <a:lvl1pPr marL="342900" indent="-342900" algn="l" rtl="0" eaLnBrk="0" fontAlgn="base" hangingPunct="0">
        <a:spcBef>
          <a:spcPct val="20000"/>
        </a:spcBef>
        <a:spcAft>
          <a:spcPct val="0"/>
        </a:spcAft>
        <a:buClr>
          <a:schemeClr val="hlink"/>
        </a:buClr>
        <a:buSzPct val="90000"/>
        <a:buFont typeface="Wingdings" pitchFamily="2" charset="2"/>
        <a:buBlip>
          <a:blip r:embed="rId13"/>
        </a:buBlip>
        <a:defRPr sz="3200">
          <a:solidFill>
            <a:schemeClr val="tx1"/>
          </a:solidFill>
          <a:effectLst>
            <a:outerShdw blurRad="38100" dist="38100" dir="2700000" algn="tl">
              <a:srgbClr val="000000"/>
            </a:outerShdw>
          </a:effectLst>
          <a:latin typeface="+mn-lt"/>
          <a:ea typeface="MS PGothic" pitchFamily="34" charset="-128"/>
          <a:cs typeface="ＭＳ Ｐゴシック" charset="-128"/>
        </a:defRPr>
      </a:lvl1pPr>
      <a:lvl2pPr marL="742950" indent="-285750" algn="l" rtl="0" eaLnBrk="0" fontAlgn="base" hangingPunct="0">
        <a:spcBef>
          <a:spcPct val="20000"/>
        </a:spcBef>
        <a:spcAft>
          <a:spcPct val="0"/>
        </a:spcAft>
        <a:buChar char="–"/>
        <a:defRPr sz="2800">
          <a:solidFill>
            <a:schemeClr val="tx1"/>
          </a:solidFill>
          <a:effectLst>
            <a:outerShdw blurRad="38100" dist="38100" dir="2700000" algn="tl">
              <a:srgbClr val="000000"/>
            </a:outerShdw>
          </a:effectLst>
          <a:latin typeface="+mn-lt"/>
          <a:ea typeface="MS PGothic" pitchFamily="34" charset="-128"/>
        </a:defRPr>
      </a:lvl2pPr>
      <a:lvl3pPr marL="1143000" indent="-228600" algn="l" rtl="0" eaLnBrk="0" fontAlgn="base" hangingPunct="0">
        <a:spcBef>
          <a:spcPct val="20000"/>
        </a:spcBef>
        <a:spcAft>
          <a:spcPct val="0"/>
        </a:spcAft>
        <a:buClr>
          <a:schemeClr val="accent2"/>
        </a:buClr>
        <a:buSzPct val="90000"/>
        <a:buFont typeface="Wingdings" pitchFamily="2" charset="2"/>
        <a:buBlip>
          <a:blip r:embed="rId14"/>
        </a:buBlip>
        <a:defRPr sz="2400">
          <a:solidFill>
            <a:schemeClr val="tx1"/>
          </a:solidFill>
          <a:effectLst>
            <a:outerShdw blurRad="38100" dist="38100" dir="2700000" algn="tl">
              <a:srgbClr val="000000"/>
            </a:outerShdw>
          </a:effectLst>
          <a:latin typeface="+mn-lt"/>
          <a:ea typeface="MS PGothic" pitchFamily="34" charset="-128"/>
        </a:defRPr>
      </a:lvl3pPr>
      <a:lvl4pPr marL="1600200" indent="-228600" algn="l" rtl="0" eaLnBrk="0" fontAlgn="base" hangingPunct="0">
        <a:spcBef>
          <a:spcPct val="20000"/>
        </a:spcBef>
        <a:spcAft>
          <a:spcPct val="0"/>
        </a:spcAft>
        <a:buChar char="–"/>
        <a:defRPr sz="2000">
          <a:solidFill>
            <a:schemeClr val="tx1"/>
          </a:solidFill>
          <a:effectLst>
            <a:outerShdw blurRad="38100" dist="38100" dir="2700000" algn="tl">
              <a:srgbClr val="000000"/>
            </a:outerShdw>
          </a:effectLst>
          <a:latin typeface="+mn-lt"/>
          <a:ea typeface="MS PGothic" pitchFamily="34" charset="-128"/>
        </a:defRPr>
      </a:lvl4pPr>
      <a:lvl5pPr marL="2057400" indent="-228600" algn="l" rtl="0" eaLnBrk="0" fontAlgn="base" hangingPunct="0">
        <a:spcBef>
          <a:spcPct val="20000"/>
        </a:spcBef>
        <a:spcAft>
          <a:spcPct val="0"/>
        </a:spcAft>
        <a:buClr>
          <a:schemeClr val="folHlink"/>
        </a:buClr>
        <a:buSzPct val="90000"/>
        <a:buFont typeface="Wingdings" pitchFamily="2" charset="2"/>
        <a:buBlip>
          <a:blip r:embed="rId15"/>
        </a:buBlip>
        <a:defRPr sz="2000">
          <a:solidFill>
            <a:schemeClr val="tx1"/>
          </a:solidFill>
          <a:effectLst>
            <a:outerShdw blurRad="38100" dist="38100" dir="2700000" algn="tl">
              <a:srgbClr val="000000"/>
            </a:outerShdw>
          </a:effectLst>
          <a:latin typeface="+mn-lt"/>
          <a:ea typeface="MS PGothic" pitchFamily="34" charset="-128"/>
        </a:defRPr>
      </a:lvl5pPr>
      <a:lvl6pPr marL="2514600" indent="-228600" algn="l" rtl="0" fontAlgn="base">
        <a:spcBef>
          <a:spcPct val="20000"/>
        </a:spcBef>
        <a:spcAft>
          <a:spcPct val="0"/>
        </a:spcAft>
        <a:buClr>
          <a:schemeClr val="folHlink"/>
        </a:buClr>
        <a:buSzPct val="90000"/>
        <a:buFont typeface="Wingdings" pitchFamily="-112" charset="2"/>
        <a:buBlip>
          <a:blip r:embed="rId15"/>
        </a:buBlip>
        <a:defRPr sz="2000">
          <a:solidFill>
            <a:schemeClr val="tx1"/>
          </a:solidFill>
          <a:effectLst>
            <a:outerShdw blurRad="38100" dist="38100" dir="2700000" algn="tl">
              <a:srgbClr val="000000"/>
            </a:outerShdw>
          </a:effectLst>
          <a:latin typeface="+mn-lt"/>
          <a:ea typeface="ＭＳ Ｐゴシック" pitchFamily="-112" charset="-128"/>
        </a:defRPr>
      </a:lvl6pPr>
      <a:lvl7pPr marL="2971800" indent="-228600" algn="l" rtl="0" fontAlgn="base">
        <a:spcBef>
          <a:spcPct val="20000"/>
        </a:spcBef>
        <a:spcAft>
          <a:spcPct val="0"/>
        </a:spcAft>
        <a:buClr>
          <a:schemeClr val="folHlink"/>
        </a:buClr>
        <a:buSzPct val="90000"/>
        <a:buFont typeface="Wingdings" pitchFamily="-112" charset="2"/>
        <a:buBlip>
          <a:blip r:embed="rId15"/>
        </a:buBlip>
        <a:defRPr sz="2000">
          <a:solidFill>
            <a:schemeClr val="tx1"/>
          </a:solidFill>
          <a:effectLst>
            <a:outerShdw blurRad="38100" dist="38100" dir="2700000" algn="tl">
              <a:srgbClr val="000000"/>
            </a:outerShdw>
          </a:effectLst>
          <a:latin typeface="+mn-lt"/>
          <a:ea typeface="ＭＳ Ｐゴシック" pitchFamily="-112" charset="-128"/>
        </a:defRPr>
      </a:lvl7pPr>
      <a:lvl8pPr marL="3429000" indent="-228600" algn="l" rtl="0" fontAlgn="base">
        <a:spcBef>
          <a:spcPct val="20000"/>
        </a:spcBef>
        <a:spcAft>
          <a:spcPct val="0"/>
        </a:spcAft>
        <a:buClr>
          <a:schemeClr val="folHlink"/>
        </a:buClr>
        <a:buSzPct val="90000"/>
        <a:buFont typeface="Wingdings" pitchFamily="-112" charset="2"/>
        <a:buBlip>
          <a:blip r:embed="rId15"/>
        </a:buBlip>
        <a:defRPr sz="2000">
          <a:solidFill>
            <a:schemeClr val="tx1"/>
          </a:solidFill>
          <a:effectLst>
            <a:outerShdw blurRad="38100" dist="38100" dir="2700000" algn="tl">
              <a:srgbClr val="000000"/>
            </a:outerShdw>
          </a:effectLst>
          <a:latin typeface="+mn-lt"/>
          <a:ea typeface="ＭＳ Ｐゴシック" pitchFamily="-112" charset="-128"/>
        </a:defRPr>
      </a:lvl8pPr>
      <a:lvl9pPr marL="3886200" indent="-228600" algn="l" rtl="0" fontAlgn="base">
        <a:spcBef>
          <a:spcPct val="20000"/>
        </a:spcBef>
        <a:spcAft>
          <a:spcPct val="0"/>
        </a:spcAft>
        <a:buClr>
          <a:schemeClr val="folHlink"/>
        </a:buClr>
        <a:buSzPct val="90000"/>
        <a:buFont typeface="Wingdings" pitchFamily="-112" charset="2"/>
        <a:buBlip>
          <a:blip r:embed="rId15"/>
        </a:buBlip>
        <a:defRPr sz="2000">
          <a:solidFill>
            <a:schemeClr val="tx1"/>
          </a:solidFill>
          <a:effectLst>
            <a:outerShdw blurRad="38100" dist="38100" dir="2700000" algn="tl">
              <a:srgbClr val="000000"/>
            </a:outerShdw>
          </a:effectLst>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2.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57647"/>
                <a:invGamma/>
              </a:schemeClr>
            </a:gs>
            <a:gs pos="100000">
              <a:schemeClr val="bg1"/>
            </a:gs>
          </a:gsLst>
          <a:lin ang="2700000" scaled="1"/>
        </a:gradFill>
        <a:effectLst/>
      </p:bgPr>
    </p:bg>
    <p:spTree>
      <p:nvGrpSpPr>
        <p:cNvPr id="1" name=""/>
        <p:cNvGrpSpPr/>
        <p:nvPr/>
      </p:nvGrpSpPr>
      <p:grpSpPr>
        <a:xfrm>
          <a:off x="0" y="0"/>
          <a:ext cx="0" cy="0"/>
          <a:chOff x="0" y="0"/>
          <a:chExt cx="0" cy="0"/>
        </a:xfrm>
      </p:grpSpPr>
      <p:grpSp>
        <p:nvGrpSpPr>
          <p:cNvPr id="1026" name="Group 2"/>
          <p:cNvGrpSpPr>
            <a:grpSpLocks/>
          </p:cNvGrpSpPr>
          <p:nvPr/>
        </p:nvGrpSpPr>
        <p:grpSpPr bwMode="auto">
          <a:xfrm>
            <a:off x="0" y="0"/>
            <a:ext cx="9144000" cy="6856413"/>
            <a:chOff x="0" y="0"/>
            <a:chExt cx="5760" cy="4319"/>
          </a:xfrm>
        </p:grpSpPr>
        <p:sp>
          <p:nvSpPr>
            <p:cNvPr id="4099" name="Freeform 3"/>
            <p:cNvSpPr>
              <a:spLocks/>
            </p:cNvSpPr>
            <p:nvPr/>
          </p:nvSpPr>
          <p:spPr bwMode="hidden">
            <a:xfrm>
              <a:off x="0" y="12"/>
              <a:ext cx="5758" cy="3273"/>
            </a:xfrm>
            <a:custGeom>
              <a:avLst/>
              <a:gdLst/>
              <a:ahLst/>
              <a:cxnLst>
                <a:cxn ang="0">
                  <a:pos x="3193" y="1816"/>
                </a:cxn>
                <a:cxn ang="0">
                  <a:pos x="0" y="0"/>
                </a:cxn>
                <a:cxn ang="0">
                  <a:pos x="0" y="522"/>
                </a:cxn>
                <a:cxn ang="0">
                  <a:pos x="3037" y="1978"/>
                </a:cxn>
                <a:cxn ang="0">
                  <a:pos x="5740" y="3273"/>
                </a:cxn>
                <a:cxn ang="0">
                  <a:pos x="5740" y="3267"/>
                </a:cxn>
                <a:cxn ang="0">
                  <a:pos x="3193" y="1816"/>
                </a:cxn>
                <a:cxn ang="0">
                  <a:pos x="3193" y="1816"/>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w="9525">
              <a:noFill/>
              <a:round/>
              <a:headEnd/>
              <a:tailEnd/>
            </a:ln>
          </p:spPr>
          <p:txBody>
            <a:bodyPr/>
            <a:lstStyle/>
            <a:p>
              <a:pPr>
                <a:defRPr/>
              </a:pPr>
              <a:endParaRPr lang="en-US">
                <a:latin typeface="Arial" pitchFamily="22" charset="0"/>
                <a:ea typeface="+mn-ea"/>
                <a:cs typeface="+mn-cs"/>
              </a:endParaRPr>
            </a:p>
          </p:txBody>
        </p:sp>
        <p:sp>
          <p:nvSpPr>
            <p:cNvPr id="4100" name="Freeform 4"/>
            <p:cNvSpPr>
              <a:spLocks/>
            </p:cNvSpPr>
            <p:nvPr/>
          </p:nvSpPr>
          <p:spPr bwMode="hidden">
            <a:xfrm>
              <a:off x="149" y="0"/>
              <a:ext cx="5609" cy="3243"/>
            </a:xfrm>
            <a:custGeom>
              <a:avLst/>
              <a:gdLst/>
              <a:ahLst/>
              <a:cxnLst>
                <a:cxn ang="0">
                  <a:pos x="3163" y="1714"/>
                </a:cxn>
                <a:cxn ang="0">
                  <a:pos x="431" y="0"/>
                </a:cxn>
                <a:cxn ang="0">
                  <a:pos x="0" y="0"/>
                </a:cxn>
                <a:cxn ang="0">
                  <a:pos x="3086" y="1786"/>
                </a:cxn>
                <a:cxn ang="0">
                  <a:pos x="5591" y="3243"/>
                </a:cxn>
                <a:cxn ang="0">
                  <a:pos x="5591" y="3237"/>
                </a:cxn>
                <a:cxn ang="0">
                  <a:pos x="3163" y="1714"/>
                </a:cxn>
                <a:cxn ang="0">
                  <a:pos x="3163" y="1714"/>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a:defRPr/>
              </a:pPr>
              <a:endParaRPr lang="en-US">
                <a:latin typeface="Arial" pitchFamily="22" charset="0"/>
                <a:ea typeface="+mn-ea"/>
                <a:cs typeface="+mn-cs"/>
              </a:endParaRPr>
            </a:p>
          </p:txBody>
        </p:sp>
        <p:sp>
          <p:nvSpPr>
            <p:cNvPr id="4101" name="Freeform 5"/>
            <p:cNvSpPr>
              <a:spLocks/>
            </p:cNvSpPr>
            <p:nvPr/>
          </p:nvSpPr>
          <p:spPr bwMode="hidden">
            <a:xfrm>
              <a:off x="0" y="3433"/>
              <a:ext cx="4038" cy="191"/>
            </a:xfrm>
            <a:custGeom>
              <a:avLst/>
              <a:gdLst/>
              <a:ahLst/>
              <a:cxnLst>
                <a:cxn ang="0">
                  <a:pos x="0" y="156"/>
                </a:cxn>
                <a:cxn ang="0">
                  <a:pos x="4042" y="192"/>
                </a:cxn>
                <a:cxn ang="0">
                  <a:pos x="4042" y="144"/>
                </a:cxn>
                <a:cxn ang="0">
                  <a:pos x="0" y="0"/>
                </a:cxn>
                <a:cxn ang="0">
                  <a:pos x="0" y="156"/>
                </a:cxn>
                <a:cxn ang="0">
                  <a:pos x="0" y="156"/>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w="9525">
              <a:noFill/>
              <a:round/>
              <a:headEnd/>
              <a:tailEnd/>
            </a:ln>
          </p:spPr>
          <p:txBody>
            <a:bodyPr/>
            <a:lstStyle/>
            <a:p>
              <a:pPr>
                <a:defRPr/>
              </a:pPr>
              <a:endParaRPr lang="en-US">
                <a:latin typeface="Arial" pitchFamily="22" charset="0"/>
                <a:ea typeface="+mn-ea"/>
                <a:cs typeface="+mn-cs"/>
              </a:endParaRPr>
            </a:p>
          </p:txBody>
        </p:sp>
        <p:sp>
          <p:nvSpPr>
            <p:cNvPr id="1035" name="Freeform 6"/>
            <p:cNvSpPr>
              <a:spLocks/>
            </p:cNvSpPr>
            <p:nvPr/>
          </p:nvSpPr>
          <p:spPr bwMode="hidden">
            <a:xfrm>
              <a:off x="4038" y="3577"/>
              <a:ext cx="1720" cy="65"/>
            </a:xfrm>
            <a:custGeom>
              <a:avLst/>
              <a:gdLst>
                <a:gd name="T0" fmla="*/ 1698 w 1722"/>
                <a:gd name="T1" fmla="*/ 54 h 66"/>
                <a:gd name="T2" fmla="*/ 1698 w 1722"/>
                <a:gd name="T3" fmla="*/ 48 h 66"/>
                <a:gd name="T4" fmla="*/ 0 w 1722"/>
                <a:gd name="T5" fmla="*/ 0 h 66"/>
                <a:gd name="T6" fmla="*/ 0 w 1722"/>
                <a:gd name="T7" fmla="*/ 36 h 66"/>
                <a:gd name="T8" fmla="*/ 1698 w 1722"/>
                <a:gd name="T9" fmla="*/ 54 h 66"/>
                <a:gd name="T10" fmla="*/ 1698 w 1722"/>
                <a:gd name="T11" fmla="*/ 54 h 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22" h="66">
                  <a:moveTo>
                    <a:pt x="1722" y="66"/>
                  </a:moveTo>
                  <a:lnTo>
                    <a:pt x="1722" y="60"/>
                  </a:lnTo>
                  <a:lnTo>
                    <a:pt x="0" y="0"/>
                  </a:lnTo>
                  <a:lnTo>
                    <a:pt x="0" y="48"/>
                  </a:lnTo>
                  <a:lnTo>
                    <a:pt x="1722" y="66"/>
                  </a:lnTo>
                  <a:close/>
                </a:path>
              </a:pathLst>
            </a:cu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4103" name="Freeform 7"/>
            <p:cNvSpPr>
              <a:spLocks/>
            </p:cNvSpPr>
            <p:nvPr/>
          </p:nvSpPr>
          <p:spPr bwMode="hidden">
            <a:xfrm>
              <a:off x="0" y="3726"/>
              <a:ext cx="4784" cy="329"/>
            </a:xfrm>
            <a:custGeom>
              <a:avLst/>
              <a:gdLst/>
              <a:ahLst/>
              <a:cxnLst>
                <a:cxn ang="0">
                  <a:pos x="0" y="329"/>
                </a:cxn>
                <a:cxn ang="0">
                  <a:pos x="4789" y="77"/>
                </a:cxn>
                <a:cxn ang="0">
                  <a:pos x="4789" y="0"/>
                </a:cxn>
                <a:cxn ang="0">
                  <a:pos x="0" y="107"/>
                </a:cxn>
                <a:cxn ang="0">
                  <a:pos x="0" y="329"/>
                </a:cxn>
                <a:cxn ang="0">
                  <a:pos x="0" y="329"/>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w="9525" cap="flat" cmpd="sng">
              <a:noFill/>
              <a:prstDash val="solid"/>
              <a:round/>
              <a:headEnd type="none" w="med" len="med"/>
              <a:tailEnd type="none" w="med" len="med"/>
            </a:ln>
            <a:effectLst/>
          </p:spPr>
          <p:txBody>
            <a:bodyPr/>
            <a:lstStyle/>
            <a:p>
              <a:pPr>
                <a:defRPr/>
              </a:pPr>
              <a:endParaRPr lang="en-US">
                <a:latin typeface="Arial" pitchFamily="22" charset="0"/>
                <a:ea typeface="+mn-ea"/>
                <a:cs typeface="+mn-cs"/>
              </a:endParaRPr>
            </a:p>
          </p:txBody>
        </p:sp>
        <p:sp>
          <p:nvSpPr>
            <p:cNvPr id="1037" name="Freeform 8"/>
            <p:cNvSpPr>
              <a:spLocks/>
            </p:cNvSpPr>
            <p:nvPr/>
          </p:nvSpPr>
          <p:spPr bwMode="hidden">
            <a:xfrm>
              <a:off x="4784" y="3702"/>
              <a:ext cx="974" cy="101"/>
            </a:xfrm>
            <a:custGeom>
              <a:avLst/>
              <a:gdLst>
                <a:gd name="T0" fmla="*/ 963 w 975"/>
                <a:gd name="T1" fmla="*/ 48 h 101"/>
                <a:gd name="T2" fmla="*/ 963 w 975"/>
                <a:gd name="T3" fmla="*/ 0 h 101"/>
                <a:gd name="T4" fmla="*/ 0 w 975"/>
                <a:gd name="T5" fmla="*/ 24 h 101"/>
                <a:gd name="T6" fmla="*/ 0 w 975"/>
                <a:gd name="T7" fmla="*/ 101 h 101"/>
                <a:gd name="T8" fmla="*/ 963 w 975"/>
                <a:gd name="T9" fmla="*/ 48 h 101"/>
                <a:gd name="T10" fmla="*/ 963 w 975"/>
                <a:gd name="T11" fmla="*/ 48 h 10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75" h="101">
                  <a:moveTo>
                    <a:pt x="975" y="48"/>
                  </a:moveTo>
                  <a:lnTo>
                    <a:pt x="975" y="0"/>
                  </a:lnTo>
                  <a:lnTo>
                    <a:pt x="0" y="24"/>
                  </a:lnTo>
                  <a:lnTo>
                    <a:pt x="0" y="101"/>
                  </a:lnTo>
                  <a:lnTo>
                    <a:pt x="975" y="48"/>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038" name="Freeform 9"/>
            <p:cNvSpPr>
              <a:spLocks/>
            </p:cNvSpPr>
            <p:nvPr/>
          </p:nvSpPr>
          <p:spPr bwMode="hidden">
            <a:xfrm>
              <a:off x="3619" y="3815"/>
              <a:ext cx="2139" cy="198"/>
            </a:xfrm>
            <a:custGeom>
              <a:avLst/>
              <a:gdLst>
                <a:gd name="T0" fmla="*/ 2117 w 2141"/>
                <a:gd name="T1" fmla="*/ 0 h 198"/>
                <a:gd name="T2" fmla="*/ 0 w 2141"/>
                <a:gd name="T3" fmla="*/ 156 h 198"/>
                <a:gd name="T4" fmla="*/ 0 w 2141"/>
                <a:gd name="T5" fmla="*/ 198 h 198"/>
                <a:gd name="T6" fmla="*/ 2117 w 2141"/>
                <a:gd name="T7" fmla="*/ 0 h 198"/>
                <a:gd name="T8" fmla="*/ 2117 w 2141"/>
                <a:gd name="T9" fmla="*/ 0 h 1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41" h="198">
                  <a:moveTo>
                    <a:pt x="2141" y="0"/>
                  </a:moveTo>
                  <a:lnTo>
                    <a:pt x="0" y="156"/>
                  </a:lnTo>
                  <a:lnTo>
                    <a:pt x="0" y="198"/>
                  </a:lnTo>
                  <a:lnTo>
                    <a:pt x="2141" y="0"/>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4106" name="Freeform 10"/>
            <p:cNvSpPr>
              <a:spLocks/>
            </p:cNvSpPr>
            <p:nvPr/>
          </p:nvSpPr>
          <p:spPr bwMode="hidden">
            <a:xfrm>
              <a:off x="0" y="3971"/>
              <a:ext cx="3619" cy="348"/>
            </a:xfrm>
            <a:custGeom>
              <a:avLst/>
              <a:gdLst/>
              <a:ahLst/>
              <a:cxnLst>
                <a:cxn ang="0">
                  <a:pos x="0" y="348"/>
                </a:cxn>
                <a:cxn ang="0">
                  <a:pos x="311" y="348"/>
                </a:cxn>
                <a:cxn ang="0">
                  <a:pos x="3623" y="42"/>
                </a:cxn>
                <a:cxn ang="0">
                  <a:pos x="3623" y="0"/>
                </a:cxn>
                <a:cxn ang="0">
                  <a:pos x="0" y="264"/>
                </a:cxn>
                <a:cxn ang="0">
                  <a:pos x="0" y="348"/>
                </a:cxn>
                <a:cxn ang="0">
                  <a:pos x="0" y="348"/>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a:defRPr/>
              </a:pPr>
              <a:endParaRPr lang="en-US">
                <a:latin typeface="Arial" pitchFamily="22" charset="0"/>
                <a:ea typeface="+mn-ea"/>
                <a:cs typeface="+mn-cs"/>
              </a:endParaRPr>
            </a:p>
          </p:txBody>
        </p:sp>
        <p:sp>
          <p:nvSpPr>
            <p:cNvPr id="1040" name="Freeform 11"/>
            <p:cNvSpPr>
              <a:spLocks/>
            </p:cNvSpPr>
            <p:nvPr/>
          </p:nvSpPr>
          <p:spPr bwMode="hidden">
            <a:xfrm>
              <a:off x="2097" y="4043"/>
              <a:ext cx="2514" cy="276"/>
            </a:xfrm>
            <a:custGeom>
              <a:avLst/>
              <a:gdLst>
                <a:gd name="T0" fmla="*/ 2146 w 2517"/>
                <a:gd name="T1" fmla="*/ 276 h 276"/>
                <a:gd name="T2" fmla="*/ 2481 w 2517"/>
                <a:gd name="T3" fmla="*/ 204 h 276"/>
                <a:gd name="T4" fmla="*/ 2224 w 2517"/>
                <a:gd name="T5" fmla="*/ 0 h 276"/>
                <a:gd name="T6" fmla="*/ 0 w 2517"/>
                <a:gd name="T7" fmla="*/ 276 h 276"/>
                <a:gd name="T8" fmla="*/ 2146 w 2517"/>
                <a:gd name="T9" fmla="*/ 276 h 276"/>
                <a:gd name="T10" fmla="*/ 2146 w 2517"/>
                <a:gd name="T11" fmla="*/ 276 h 27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7" h="276">
                  <a:moveTo>
                    <a:pt x="2182" y="276"/>
                  </a:moveTo>
                  <a:lnTo>
                    <a:pt x="2517" y="204"/>
                  </a:lnTo>
                  <a:lnTo>
                    <a:pt x="2260" y="0"/>
                  </a:lnTo>
                  <a:lnTo>
                    <a:pt x="0" y="276"/>
                  </a:lnTo>
                  <a:lnTo>
                    <a:pt x="2182" y="276"/>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4108" name="Freeform 12"/>
            <p:cNvSpPr>
              <a:spLocks/>
            </p:cNvSpPr>
            <p:nvPr/>
          </p:nvSpPr>
          <p:spPr bwMode="hidden">
            <a:xfrm>
              <a:off x="4354" y="3869"/>
              <a:ext cx="1404" cy="378"/>
            </a:xfrm>
            <a:custGeom>
              <a:avLst/>
              <a:gdLst/>
              <a:ahLst/>
              <a:cxnLst>
                <a:cxn ang="0">
                  <a:pos x="1405" y="126"/>
                </a:cxn>
                <a:cxn ang="0">
                  <a:pos x="1405" y="0"/>
                </a:cxn>
                <a:cxn ang="0">
                  <a:pos x="0" y="174"/>
                </a:cxn>
                <a:cxn ang="0">
                  <a:pos x="257" y="378"/>
                </a:cxn>
                <a:cxn ang="0">
                  <a:pos x="1405" y="126"/>
                </a:cxn>
                <a:cxn ang="0">
                  <a:pos x="1405" y="126"/>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w="9525">
              <a:noFill/>
              <a:round/>
              <a:headEnd/>
              <a:tailEnd/>
            </a:ln>
          </p:spPr>
          <p:txBody>
            <a:bodyPr/>
            <a:lstStyle/>
            <a:p>
              <a:pPr>
                <a:defRPr/>
              </a:pPr>
              <a:endParaRPr lang="en-US">
                <a:latin typeface="Arial" pitchFamily="22" charset="0"/>
                <a:ea typeface="+mn-ea"/>
                <a:cs typeface="+mn-cs"/>
              </a:endParaRPr>
            </a:p>
          </p:txBody>
        </p:sp>
        <p:sp>
          <p:nvSpPr>
            <p:cNvPr id="1042" name="Freeform 13"/>
            <p:cNvSpPr>
              <a:spLocks/>
            </p:cNvSpPr>
            <p:nvPr/>
          </p:nvSpPr>
          <p:spPr bwMode="hidden">
            <a:xfrm>
              <a:off x="5030" y="3151"/>
              <a:ext cx="728" cy="240"/>
            </a:xfrm>
            <a:custGeom>
              <a:avLst/>
              <a:gdLst>
                <a:gd name="T0" fmla="*/ 717 w 729"/>
                <a:gd name="T1" fmla="*/ 240 h 240"/>
                <a:gd name="T2" fmla="*/ 0 w 729"/>
                <a:gd name="T3" fmla="*/ 0 h 240"/>
                <a:gd name="T4" fmla="*/ 0 w 729"/>
                <a:gd name="T5" fmla="*/ 6 h 240"/>
                <a:gd name="T6" fmla="*/ 717 w 729"/>
                <a:gd name="T7" fmla="*/ 240 h 240"/>
                <a:gd name="T8" fmla="*/ 717 w 729"/>
                <a:gd name="T9" fmla="*/ 240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9" h="240">
                  <a:moveTo>
                    <a:pt x="729" y="240"/>
                  </a:moveTo>
                  <a:lnTo>
                    <a:pt x="0" y="0"/>
                  </a:lnTo>
                  <a:lnTo>
                    <a:pt x="0" y="6"/>
                  </a:lnTo>
                  <a:lnTo>
                    <a:pt x="729" y="240"/>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4110" name="Freeform 14"/>
            <p:cNvSpPr>
              <a:spLocks/>
            </p:cNvSpPr>
            <p:nvPr/>
          </p:nvSpPr>
          <p:spPr bwMode="hidden">
            <a:xfrm>
              <a:off x="0" y="1486"/>
              <a:ext cx="5030" cy="1671"/>
            </a:xfrm>
            <a:custGeom>
              <a:avLst/>
              <a:gdLst/>
              <a:ahLst/>
              <a:cxnLst>
                <a:cxn ang="0">
                  <a:pos x="0" y="72"/>
                </a:cxn>
                <a:cxn ang="0">
                  <a:pos x="5035" y="1672"/>
                </a:cxn>
                <a:cxn ang="0">
                  <a:pos x="5035" y="1666"/>
                </a:cxn>
                <a:cxn ang="0">
                  <a:pos x="0" y="0"/>
                </a:cxn>
                <a:cxn ang="0">
                  <a:pos x="0" y="72"/>
                </a:cxn>
                <a:cxn ang="0">
                  <a:pos x="0" y="72"/>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w="9525">
              <a:noFill/>
              <a:round/>
              <a:headEnd/>
              <a:tailEnd/>
            </a:ln>
          </p:spPr>
          <p:txBody>
            <a:bodyPr/>
            <a:lstStyle/>
            <a:p>
              <a:pPr>
                <a:defRPr/>
              </a:pPr>
              <a:endParaRPr lang="en-US">
                <a:latin typeface="Arial" pitchFamily="22" charset="0"/>
                <a:ea typeface="+mn-ea"/>
                <a:cs typeface="+mn-cs"/>
              </a:endParaRPr>
            </a:p>
          </p:txBody>
        </p:sp>
        <p:sp>
          <p:nvSpPr>
            <p:cNvPr id="1044" name="Freeform 15"/>
            <p:cNvSpPr>
              <a:spLocks/>
            </p:cNvSpPr>
            <p:nvPr/>
          </p:nvSpPr>
          <p:spPr bwMode="hidden">
            <a:xfrm>
              <a:off x="5030" y="3049"/>
              <a:ext cx="728" cy="318"/>
            </a:xfrm>
            <a:custGeom>
              <a:avLst/>
              <a:gdLst>
                <a:gd name="T0" fmla="*/ 717 w 729"/>
                <a:gd name="T1" fmla="*/ 318 h 318"/>
                <a:gd name="T2" fmla="*/ 717 w 729"/>
                <a:gd name="T3" fmla="*/ 312 h 318"/>
                <a:gd name="T4" fmla="*/ 0 w 729"/>
                <a:gd name="T5" fmla="*/ 0 h 318"/>
                <a:gd name="T6" fmla="*/ 0 w 729"/>
                <a:gd name="T7" fmla="*/ 54 h 318"/>
                <a:gd name="T8" fmla="*/ 717 w 729"/>
                <a:gd name="T9" fmla="*/ 318 h 318"/>
                <a:gd name="T10" fmla="*/ 717 w 729"/>
                <a:gd name="T11" fmla="*/ 318 h 3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29" h="318">
                  <a:moveTo>
                    <a:pt x="729" y="318"/>
                  </a:moveTo>
                  <a:lnTo>
                    <a:pt x="729" y="312"/>
                  </a:lnTo>
                  <a:lnTo>
                    <a:pt x="0" y="0"/>
                  </a:lnTo>
                  <a:lnTo>
                    <a:pt x="0" y="54"/>
                  </a:lnTo>
                  <a:lnTo>
                    <a:pt x="729" y="318"/>
                  </a:lnTo>
                  <a:close/>
                </a:path>
              </a:pathLst>
            </a:cu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4112" name="Freeform 16"/>
            <p:cNvSpPr>
              <a:spLocks/>
            </p:cNvSpPr>
            <p:nvPr/>
          </p:nvSpPr>
          <p:spPr bwMode="hidden">
            <a:xfrm>
              <a:off x="0" y="916"/>
              <a:ext cx="5030" cy="2187"/>
            </a:xfrm>
            <a:custGeom>
              <a:avLst/>
              <a:gdLst/>
              <a:ahLst/>
              <a:cxnLst>
                <a:cxn ang="0">
                  <a:pos x="0" y="396"/>
                </a:cxn>
                <a:cxn ang="0">
                  <a:pos x="5035" y="2188"/>
                </a:cxn>
                <a:cxn ang="0">
                  <a:pos x="5035" y="2134"/>
                </a:cxn>
                <a:cxn ang="0">
                  <a:pos x="0" y="0"/>
                </a:cxn>
                <a:cxn ang="0">
                  <a:pos x="0" y="396"/>
                </a:cxn>
                <a:cxn ang="0">
                  <a:pos x="0" y="396"/>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w="9525">
              <a:noFill/>
              <a:round/>
              <a:headEnd/>
              <a:tailEnd/>
            </a:ln>
          </p:spPr>
          <p:txBody>
            <a:bodyPr/>
            <a:lstStyle/>
            <a:p>
              <a:pPr>
                <a:defRPr/>
              </a:pPr>
              <a:endParaRPr lang="en-US">
                <a:latin typeface="Arial" pitchFamily="22" charset="0"/>
                <a:ea typeface="+mn-ea"/>
                <a:cs typeface="+mn-cs"/>
              </a:endParaRPr>
            </a:p>
          </p:txBody>
        </p:sp>
        <p:sp>
          <p:nvSpPr>
            <p:cNvPr id="4113" name="Freeform 17"/>
            <p:cNvSpPr>
              <a:spLocks/>
            </p:cNvSpPr>
            <p:nvPr/>
          </p:nvSpPr>
          <p:spPr bwMode="hidden">
            <a:xfrm>
              <a:off x="2294" y="0"/>
              <a:ext cx="3159" cy="2725"/>
            </a:xfrm>
            <a:custGeom>
              <a:avLst/>
              <a:gdLst/>
              <a:ahLst/>
              <a:cxnLst>
                <a:cxn ang="0">
                  <a:pos x="0" y="0"/>
                </a:cxn>
                <a:cxn ang="0">
                  <a:pos x="3145" y="2727"/>
                </a:cxn>
                <a:cxn ang="0">
                  <a:pos x="3163" y="2704"/>
                </a:cxn>
                <a:cxn ang="0">
                  <a:pos x="102" y="0"/>
                </a:cxn>
                <a:cxn ang="0">
                  <a:pos x="0" y="0"/>
                </a:cxn>
                <a:cxn ang="0">
                  <a:pos x="0" y="0"/>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w="9525">
              <a:noFill/>
              <a:round/>
              <a:headEnd/>
              <a:tailEnd/>
            </a:ln>
          </p:spPr>
          <p:txBody>
            <a:bodyPr/>
            <a:lstStyle/>
            <a:p>
              <a:pPr>
                <a:defRPr/>
              </a:pPr>
              <a:endParaRPr lang="en-US">
                <a:latin typeface="Arial" pitchFamily="22" charset="0"/>
                <a:ea typeface="+mn-ea"/>
                <a:cs typeface="+mn-cs"/>
              </a:endParaRPr>
            </a:p>
          </p:txBody>
        </p:sp>
        <p:sp>
          <p:nvSpPr>
            <p:cNvPr id="4114" name="Freeform 18"/>
            <p:cNvSpPr>
              <a:spLocks/>
            </p:cNvSpPr>
            <p:nvPr/>
          </p:nvSpPr>
          <p:spPr bwMode="hidden">
            <a:xfrm>
              <a:off x="5435" y="2702"/>
              <a:ext cx="323" cy="299"/>
            </a:xfrm>
            <a:custGeom>
              <a:avLst/>
              <a:gdLst/>
              <a:ahLst/>
              <a:cxnLst>
                <a:cxn ang="0">
                  <a:pos x="323" y="299"/>
                </a:cxn>
                <a:cxn ang="0">
                  <a:pos x="323" y="263"/>
                </a:cxn>
                <a:cxn ang="0">
                  <a:pos x="18" y="0"/>
                </a:cxn>
                <a:cxn ang="0">
                  <a:pos x="0" y="23"/>
                </a:cxn>
                <a:cxn ang="0">
                  <a:pos x="323" y="299"/>
                </a:cxn>
                <a:cxn ang="0">
                  <a:pos x="323" y="299"/>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w="9525">
              <a:noFill/>
              <a:round/>
              <a:headEnd/>
              <a:tailEnd/>
            </a:ln>
          </p:spPr>
          <p:txBody>
            <a:bodyPr/>
            <a:lstStyle/>
            <a:p>
              <a:pPr>
                <a:defRPr/>
              </a:pPr>
              <a:endParaRPr lang="en-US">
                <a:latin typeface="Arial" pitchFamily="22" charset="0"/>
                <a:ea typeface="+mn-ea"/>
                <a:cs typeface="+mn-cs"/>
              </a:endParaRPr>
            </a:p>
          </p:txBody>
        </p:sp>
        <p:sp>
          <p:nvSpPr>
            <p:cNvPr id="1048" name="Freeform 19"/>
            <p:cNvSpPr>
              <a:spLocks/>
            </p:cNvSpPr>
            <p:nvPr/>
          </p:nvSpPr>
          <p:spPr bwMode="hidden">
            <a:xfrm>
              <a:off x="5477" y="2588"/>
              <a:ext cx="281" cy="335"/>
            </a:xfrm>
            <a:custGeom>
              <a:avLst/>
              <a:gdLst>
                <a:gd name="T0" fmla="*/ 281 w 281"/>
                <a:gd name="T1" fmla="*/ 335 h 335"/>
                <a:gd name="T2" fmla="*/ 281 w 281"/>
                <a:gd name="T3" fmla="*/ 173 h 335"/>
                <a:gd name="T4" fmla="*/ 96 w 281"/>
                <a:gd name="T5" fmla="*/ 0 h 335"/>
                <a:gd name="T6" fmla="*/ 0 w 281"/>
                <a:gd name="T7" fmla="*/ 90 h 335"/>
                <a:gd name="T8" fmla="*/ 281 w 281"/>
                <a:gd name="T9" fmla="*/ 335 h 335"/>
                <a:gd name="T10" fmla="*/ 281 w 281"/>
                <a:gd name="T11" fmla="*/ 335 h 3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1" h="335">
                  <a:moveTo>
                    <a:pt x="281" y="335"/>
                  </a:moveTo>
                  <a:lnTo>
                    <a:pt x="281" y="173"/>
                  </a:lnTo>
                  <a:lnTo>
                    <a:pt x="96" y="0"/>
                  </a:lnTo>
                  <a:lnTo>
                    <a:pt x="0" y="90"/>
                  </a:lnTo>
                  <a:lnTo>
                    <a:pt x="281" y="335"/>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4116" name="Freeform 20"/>
            <p:cNvSpPr>
              <a:spLocks/>
            </p:cNvSpPr>
            <p:nvPr/>
          </p:nvSpPr>
          <p:spPr bwMode="hidden">
            <a:xfrm>
              <a:off x="2454" y="0"/>
              <a:ext cx="3119" cy="2678"/>
            </a:xfrm>
            <a:custGeom>
              <a:avLst/>
              <a:gdLst/>
              <a:ahLst/>
              <a:cxnLst>
                <a:cxn ang="0">
                  <a:pos x="0" y="0"/>
                </a:cxn>
                <a:cxn ang="0">
                  <a:pos x="3026" y="2680"/>
                </a:cxn>
                <a:cxn ang="0">
                  <a:pos x="3122" y="2590"/>
                </a:cxn>
                <a:cxn ang="0">
                  <a:pos x="383" y="0"/>
                </a:cxn>
                <a:cxn ang="0">
                  <a:pos x="0" y="0"/>
                </a:cxn>
                <a:cxn ang="0">
                  <a:pos x="0" y="0"/>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w="9525">
              <a:noFill/>
              <a:round/>
              <a:headEnd/>
              <a:tailEnd/>
            </a:ln>
          </p:spPr>
          <p:txBody>
            <a:bodyPr/>
            <a:lstStyle/>
            <a:p>
              <a:pPr>
                <a:defRPr/>
              </a:pPr>
              <a:endParaRPr lang="en-US">
                <a:latin typeface="Arial" pitchFamily="22" charset="0"/>
                <a:ea typeface="+mn-ea"/>
                <a:cs typeface="+mn-cs"/>
              </a:endParaRPr>
            </a:p>
          </p:txBody>
        </p:sp>
        <p:sp>
          <p:nvSpPr>
            <p:cNvPr id="1050" name="Freeform 21"/>
            <p:cNvSpPr>
              <a:spLocks/>
            </p:cNvSpPr>
            <p:nvPr/>
          </p:nvSpPr>
          <p:spPr bwMode="hidden">
            <a:xfrm>
              <a:off x="5626" y="2534"/>
              <a:ext cx="132" cy="132"/>
            </a:xfrm>
            <a:custGeom>
              <a:avLst/>
              <a:gdLst>
                <a:gd name="T0" fmla="*/ 132 w 132"/>
                <a:gd name="T1" fmla="*/ 132 h 132"/>
                <a:gd name="T2" fmla="*/ 0 w 132"/>
                <a:gd name="T3" fmla="*/ 0 h 132"/>
                <a:gd name="T4" fmla="*/ 0 w 132"/>
                <a:gd name="T5" fmla="*/ 0 h 132"/>
                <a:gd name="T6" fmla="*/ 132 w 132"/>
                <a:gd name="T7" fmla="*/ 132 h 132"/>
                <a:gd name="T8" fmla="*/ 132 w 132"/>
                <a:gd name="T9" fmla="*/ 132 h 1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2" h="132">
                  <a:moveTo>
                    <a:pt x="132" y="132"/>
                  </a:moveTo>
                  <a:lnTo>
                    <a:pt x="0" y="0"/>
                  </a:lnTo>
                  <a:lnTo>
                    <a:pt x="132" y="132"/>
                  </a:lnTo>
                  <a:close/>
                </a:path>
              </a:pathLst>
            </a:custGeom>
            <a:solidFill>
              <a:srgbClr val="FF9999"/>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4118" name="Freeform 22"/>
            <p:cNvSpPr>
              <a:spLocks/>
            </p:cNvSpPr>
            <p:nvPr/>
          </p:nvSpPr>
          <p:spPr bwMode="hidden">
            <a:xfrm>
              <a:off x="3112" y="0"/>
              <a:ext cx="2514" cy="2534"/>
            </a:xfrm>
            <a:custGeom>
              <a:avLst/>
              <a:gdLst/>
              <a:ahLst/>
              <a:cxnLst>
                <a:cxn ang="0">
                  <a:pos x="0" y="0"/>
                </a:cxn>
                <a:cxn ang="0">
                  <a:pos x="2517" y="2536"/>
                </a:cxn>
                <a:cxn ang="0">
                  <a:pos x="2517" y="2536"/>
                </a:cxn>
                <a:cxn ang="0">
                  <a:pos x="66" y="0"/>
                </a:cxn>
                <a:cxn ang="0">
                  <a:pos x="0" y="0"/>
                </a:cxn>
                <a:cxn ang="0">
                  <a:pos x="0" y="0"/>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w="9525">
              <a:noFill/>
              <a:round/>
              <a:headEnd/>
              <a:tailEnd/>
            </a:ln>
          </p:spPr>
          <p:txBody>
            <a:bodyPr/>
            <a:lstStyle/>
            <a:p>
              <a:pPr>
                <a:defRPr/>
              </a:pPr>
              <a:endParaRPr lang="en-US">
                <a:latin typeface="Arial" pitchFamily="22" charset="0"/>
                <a:ea typeface="+mn-ea"/>
                <a:cs typeface="+mn-cs"/>
              </a:endParaRPr>
            </a:p>
          </p:txBody>
        </p:sp>
        <p:sp>
          <p:nvSpPr>
            <p:cNvPr id="4119" name="Freeform 23"/>
            <p:cNvSpPr>
              <a:spLocks/>
            </p:cNvSpPr>
            <p:nvPr/>
          </p:nvSpPr>
          <p:spPr bwMode="hidden">
            <a:xfrm>
              <a:off x="3488" y="0"/>
              <a:ext cx="2198" cy="2480"/>
            </a:xfrm>
            <a:custGeom>
              <a:avLst/>
              <a:gdLst/>
              <a:ahLst/>
              <a:cxnLst>
                <a:cxn ang="0">
                  <a:pos x="0" y="0"/>
                </a:cxn>
                <a:cxn ang="0">
                  <a:pos x="2188" y="2482"/>
                </a:cxn>
                <a:cxn ang="0">
                  <a:pos x="2200" y="2476"/>
                </a:cxn>
                <a:cxn ang="0">
                  <a:pos x="317" y="0"/>
                </a:cxn>
                <a:cxn ang="0">
                  <a:pos x="0" y="0"/>
                </a:cxn>
                <a:cxn ang="0">
                  <a:pos x="0" y="0"/>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w="9525" cap="flat" cmpd="sng">
              <a:noFill/>
              <a:prstDash val="solid"/>
              <a:round/>
              <a:headEnd type="none" w="med" len="med"/>
              <a:tailEnd type="none" w="med" len="med"/>
            </a:ln>
            <a:effectLst/>
          </p:spPr>
          <p:txBody>
            <a:bodyPr/>
            <a:lstStyle/>
            <a:p>
              <a:pPr>
                <a:defRPr/>
              </a:pPr>
              <a:endParaRPr lang="en-US">
                <a:latin typeface="Arial" pitchFamily="22" charset="0"/>
                <a:ea typeface="+mn-ea"/>
                <a:cs typeface="+mn-cs"/>
              </a:endParaRPr>
            </a:p>
          </p:txBody>
        </p:sp>
        <p:sp>
          <p:nvSpPr>
            <p:cNvPr id="4120" name="Freeform 24"/>
            <p:cNvSpPr>
              <a:spLocks/>
            </p:cNvSpPr>
            <p:nvPr/>
          </p:nvSpPr>
          <p:spPr bwMode="hidden">
            <a:xfrm>
              <a:off x="5674" y="2474"/>
              <a:ext cx="84" cy="96"/>
            </a:xfrm>
            <a:custGeom>
              <a:avLst/>
              <a:gdLst/>
              <a:ahLst/>
              <a:cxnLst>
                <a:cxn ang="0">
                  <a:pos x="84" y="96"/>
                </a:cxn>
                <a:cxn ang="0">
                  <a:pos x="84" y="90"/>
                </a:cxn>
                <a:cxn ang="0">
                  <a:pos x="12" y="0"/>
                </a:cxn>
                <a:cxn ang="0">
                  <a:pos x="0" y="6"/>
                </a:cxn>
                <a:cxn ang="0">
                  <a:pos x="84" y="96"/>
                </a:cxn>
                <a:cxn ang="0">
                  <a:pos x="84" y="96"/>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w="9525">
              <a:noFill/>
              <a:round/>
              <a:headEnd/>
              <a:tailEnd/>
            </a:ln>
          </p:spPr>
          <p:txBody>
            <a:bodyPr/>
            <a:lstStyle/>
            <a:p>
              <a:pPr>
                <a:defRPr/>
              </a:pPr>
              <a:endParaRPr lang="en-US">
                <a:latin typeface="Arial" pitchFamily="22" charset="0"/>
                <a:ea typeface="+mn-ea"/>
                <a:cs typeface="+mn-cs"/>
              </a:endParaRPr>
            </a:p>
          </p:txBody>
        </p:sp>
        <p:sp>
          <p:nvSpPr>
            <p:cNvPr id="1054" name="Freeform 25"/>
            <p:cNvSpPr>
              <a:spLocks/>
            </p:cNvSpPr>
            <p:nvPr/>
          </p:nvSpPr>
          <p:spPr bwMode="hidden">
            <a:xfrm>
              <a:off x="5603" y="850"/>
              <a:ext cx="155" cy="516"/>
            </a:xfrm>
            <a:custGeom>
              <a:avLst/>
              <a:gdLst>
                <a:gd name="T0" fmla="*/ 155 w 155"/>
                <a:gd name="T1" fmla="*/ 516 h 516"/>
                <a:gd name="T2" fmla="*/ 155 w 155"/>
                <a:gd name="T3" fmla="*/ 204 h 516"/>
                <a:gd name="T4" fmla="*/ 77 w 155"/>
                <a:gd name="T5" fmla="*/ 0 h 516"/>
                <a:gd name="T6" fmla="*/ 0 w 155"/>
                <a:gd name="T7" fmla="*/ 192 h 516"/>
                <a:gd name="T8" fmla="*/ 155 w 155"/>
                <a:gd name="T9" fmla="*/ 516 h 516"/>
                <a:gd name="T10" fmla="*/ 155 w 155"/>
                <a:gd name="T11" fmla="*/ 516 h 5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5" h="516">
                  <a:moveTo>
                    <a:pt x="155" y="516"/>
                  </a:moveTo>
                  <a:lnTo>
                    <a:pt x="155" y="204"/>
                  </a:lnTo>
                  <a:lnTo>
                    <a:pt x="77" y="0"/>
                  </a:lnTo>
                  <a:lnTo>
                    <a:pt x="0" y="192"/>
                  </a:lnTo>
                  <a:lnTo>
                    <a:pt x="155" y="516"/>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4122" name="Freeform 26"/>
            <p:cNvSpPr>
              <a:spLocks/>
            </p:cNvSpPr>
            <p:nvPr/>
          </p:nvSpPr>
          <p:spPr bwMode="hidden">
            <a:xfrm>
              <a:off x="5107" y="0"/>
              <a:ext cx="573" cy="1042"/>
            </a:xfrm>
            <a:custGeom>
              <a:avLst/>
              <a:gdLst/>
              <a:ahLst/>
              <a:cxnLst>
                <a:cxn ang="0">
                  <a:pos x="0" y="0"/>
                </a:cxn>
                <a:cxn ang="0">
                  <a:pos x="497" y="1043"/>
                </a:cxn>
                <a:cxn ang="0">
                  <a:pos x="574" y="851"/>
                </a:cxn>
                <a:cxn ang="0">
                  <a:pos x="251" y="0"/>
                </a:cxn>
                <a:cxn ang="0">
                  <a:pos x="0" y="0"/>
                </a:cxn>
                <a:cxn ang="0">
                  <a:pos x="0" y="0"/>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w="9525">
              <a:noFill/>
              <a:round/>
              <a:headEnd/>
              <a:tailEnd/>
            </a:ln>
          </p:spPr>
          <p:txBody>
            <a:bodyPr/>
            <a:lstStyle/>
            <a:p>
              <a:pPr>
                <a:defRPr/>
              </a:pPr>
              <a:endParaRPr lang="en-US">
                <a:latin typeface="Arial" pitchFamily="22" charset="0"/>
                <a:ea typeface="+mn-ea"/>
                <a:cs typeface="+mn-cs"/>
              </a:endParaRPr>
            </a:p>
          </p:txBody>
        </p:sp>
        <p:sp>
          <p:nvSpPr>
            <p:cNvPr id="4123" name="Freeform 27"/>
            <p:cNvSpPr>
              <a:spLocks/>
            </p:cNvSpPr>
            <p:nvPr/>
          </p:nvSpPr>
          <p:spPr bwMode="hidden">
            <a:xfrm>
              <a:off x="5411" y="0"/>
              <a:ext cx="341" cy="796"/>
            </a:xfrm>
            <a:custGeom>
              <a:avLst/>
              <a:gdLst/>
              <a:ahLst/>
              <a:cxnLst>
                <a:cxn ang="0">
                  <a:pos x="144" y="0"/>
                </a:cxn>
                <a:cxn ang="0">
                  <a:pos x="0" y="0"/>
                </a:cxn>
                <a:cxn ang="0">
                  <a:pos x="287" y="797"/>
                </a:cxn>
                <a:cxn ang="0">
                  <a:pos x="341" y="653"/>
                </a:cxn>
                <a:cxn ang="0">
                  <a:pos x="144" y="0"/>
                </a:cxn>
                <a:cxn ang="0">
                  <a:pos x="144" y="0"/>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w="9525">
              <a:noFill/>
              <a:round/>
              <a:headEnd/>
              <a:tailEnd/>
            </a:ln>
          </p:spPr>
          <p:txBody>
            <a:bodyPr/>
            <a:lstStyle/>
            <a:p>
              <a:pPr>
                <a:defRPr/>
              </a:pPr>
              <a:endParaRPr lang="en-US">
                <a:latin typeface="Arial" pitchFamily="22" charset="0"/>
                <a:ea typeface="+mn-ea"/>
                <a:cs typeface="+mn-cs"/>
              </a:endParaRPr>
            </a:p>
          </p:txBody>
        </p:sp>
        <p:sp>
          <p:nvSpPr>
            <p:cNvPr id="1057" name="Freeform 28"/>
            <p:cNvSpPr>
              <a:spLocks/>
            </p:cNvSpPr>
            <p:nvPr/>
          </p:nvSpPr>
          <p:spPr bwMode="hidden">
            <a:xfrm>
              <a:off x="5698" y="653"/>
              <a:ext cx="60" cy="311"/>
            </a:xfrm>
            <a:custGeom>
              <a:avLst/>
              <a:gdLst>
                <a:gd name="T0" fmla="*/ 0 w 60"/>
                <a:gd name="T1" fmla="*/ 144 h 312"/>
                <a:gd name="T2" fmla="*/ 60 w 60"/>
                <a:gd name="T3" fmla="*/ 300 h 312"/>
                <a:gd name="T4" fmla="*/ 60 w 60"/>
                <a:gd name="T5" fmla="*/ 6 h 312"/>
                <a:gd name="T6" fmla="*/ 54 w 60"/>
                <a:gd name="T7" fmla="*/ 0 h 312"/>
                <a:gd name="T8" fmla="*/ 0 w 60"/>
                <a:gd name="T9" fmla="*/ 144 h 312"/>
                <a:gd name="T10" fmla="*/ 0 w 60"/>
                <a:gd name="T11" fmla="*/ 144 h 3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 h="312">
                  <a:moveTo>
                    <a:pt x="0" y="144"/>
                  </a:moveTo>
                  <a:lnTo>
                    <a:pt x="60" y="312"/>
                  </a:lnTo>
                  <a:lnTo>
                    <a:pt x="60" y="6"/>
                  </a:lnTo>
                  <a:lnTo>
                    <a:pt x="54" y="0"/>
                  </a:lnTo>
                  <a:lnTo>
                    <a:pt x="0" y="144"/>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4125" name="Freeform 29"/>
            <p:cNvSpPr>
              <a:spLocks/>
            </p:cNvSpPr>
            <p:nvPr/>
          </p:nvSpPr>
          <p:spPr bwMode="hidden">
            <a:xfrm>
              <a:off x="2" y="1601"/>
              <a:ext cx="5752" cy="1864"/>
            </a:xfrm>
            <a:custGeom>
              <a:avLst/>
              <a:gdLst/>
              <a:ahLst/>
              <a:cxnLst>
                <a:cxn ang="0">
                  <a:pos x="0" y="371"/>
                </a:cxn>
                <a:cxn ang="0">
                  <a:pos x="5740" y="1864"/>
                </a:cxn>
                <a:cxn ang="0">
                  <a:pos x="5740" y="1834"/>
                </a:cxn>
                <a:cxn ang="0">
                  <a:pos x="0" y="0"/>
                </a:cxn>
                <a:cxn ang="0">
                  <a:pos x="0" y="371"/>
                </a:cxn>
                <a:cxn ang="0">
                  <a:pos x="0" y="37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w="9525">
              <a:noFill/>
              <a:round/>
              <a:headEnd/>
              <a:tailEnd/>
            </a:ln>
          </p:spPr>
          <p:txBody>
            <a:bodyPr/>
            <a:lstStyle/>
            <a:p>
              <a:pPr>
                <a:defRPr/>
              </a:pPr>
              <a:endParaRPr lang="en-US">
                <a:latin typeface="Arial" pitchFamily="22" charset="0"/>
                <a:ea typeface="+mn-ea"/>
                <a:cs typeface="+mn-cs"/>
              </a:endParaRPr>
            </a:p>
          </p:txBody>
        </p:sp>
        <p:sp>
          <p:nvSpPr>
            <p:cNvPr id="1059" name="Freeform 30"/>
            <p:cNvSpPr>
              <a:spLocks/>
            </p:cNvSpPr>
            <p:nvPr/>
          </p:nvSpPr>
          <p:spPr bwMode="hidden">
            <a:xfrm>
              <a:off x="5754" y="3483"/>
              <a:ext cx="6" cy="6"/>
            </a:xfrm>
            <a:custGeom>
              <a:avLst/>
              <a:gdLst>
                <a:gd name="T0" fmla="*/ 6 w 6"/>
                <a:gd name="T1" fmla="*/ 6 h 6"/>
                <a:gd name="T2" fmla="*/ 0 w 6"/>
                <a:gd name="T3" fmla="*/ 0 h 6"/>
                <a:gd name="T4" fmla="*/ 0 w 6"/>
                <a:gd name="T5" fmla="*/ 6 h 6"/>
                <a:gd name="T6" fmla="*/ 6 w 6"/>
                <a:gd name="T7" fmla="*/ 6 h 6"/>
                <a:gd name="T8" fmla="*/ 6 w 6"/>
                <a:gd name="T9" fmla="*/ 6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6">
                  <a:moveTo>
                    <a:pt x="6" y="6"/>
                  </a:moveTo>
                  <a:lnTo>
                    <a:pt x="0" y="0"/>
                  </a:lnTo>
                  <a:lnTo>
                    <a:pt x="0" y="6"/>
                  </a:lnTo>
                  <a:lnTo>
                    <a:pt x="6" y="6"/>
                  </a:lnTo>
                  <a:close/>
                </a:path>
              </a:pathLst>
            </a:custGeom>
            <a:solidFill>
              <a:srgbClr val="18FF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4127" name="Freeform 31"/>
            <p:cNvSpPr>
              <a:spLocks/>
            </p:cNvSpPr>
            <p:nvPr/>
          </p:nvSpPr>
          <p:spPr bwMode="hidden">
            <a:xfrm>
              <a:off x="2" y="2152"/>
              <a:ext cx="5752" cy="1337"/>
            </a:xfrm>
            <a:custGeom>
              <a:avLst/>
              <a:gdLst/>
              <a:ahLst/>
              <a:cxnLst>
                <a:cxn ang="0">
                  <a:pos x="0" y="366"/>
                </a:cxn>
                <a:cxn ang="0">
                  <a:pos x="5740" y="1337"/>
                </a:cxn>
                <a:cxn ang="0">
                  <a:pos x="5740" y="1331"/>
                </a:cxn>
                <a:cxn ang="0">
                  <a:pos x="0" y="0"/>
                </a:cxn>
                <a:cxn ang="0">
                  <a:pos x="0" y="366"/>
                </a:cxn>
                <a:cxn ang="0">
                  <a:pos x="0" y="366"/>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a:defRPr/>
              </a:pPr>
              <a:endParaRPr lang="en-US">
                <a:latin typeface="Arial" pitchFamily="22" charset="0"/>
                <a:ea typeface="+mn-ea"/>
                <a:cs typeface="+mn-cs"/>
              </a:endParaRPr>
            </a:p>
          </p:txBody>
        </p:sp>
        <p:sp>
          <p:nvSpPr>
            <p:cNvPr id="4128" name="Freeform 32"/>
            <p:cNvSpPr>
              <a:spLocks/>
            </p:cNvSpPr>
            <p:nvPr/>
          </p:nvSpPr>
          <p:spPr bwMode="hidden">
            <a:xfrm>
              <a:off x="2" y="3177"/>
              <a:ext cx="5752" cy="414"/>
            </a:xfrm>
            <a:custGeom>
              <a:avLst/>
              <a:gdLst/>
              <a:ahLst/>
              <a:cxnLst>
                <a:cxn ang="0">
                  <a:pos x="0" y="48"/>
                </a:cxn>
                <a:cxn ang="0">
                  <a:pos x="5740" y="414"/>
                </a:cxn>
                <a:cxn ang="0">
                  <a:pos x="5740" y="402"/>
                </a:cxn>
                <a:cxn ang="0">
                  <a:pos x="0" y="0"/>
                </a:cxn>
                <a:cxn ang="0">
                  <a:pos x="0" y="48"/>
                </a:cxn>
                <a:cxn ang="0">
                  <a:pos x="0" y="48"/>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w="9525">
              <a:noFill/>
              <a:round/>
              <a:headEnd/>
              <a:tailEnd/>
            </a:ln>
          </p:spPr>
          <p:txBody>
            <a:bodyPr/>
            <a:lstStyle/>
            <a:p>
              <a:pPr>
                <a:defRPr/>
              </a:pPr>
              <a:endParaRPr lang="en-US">
                <a:latin typeface="Arial" pitchFamily="22" charset="0"/>
                <a:ea typeface="+mn-ea"/>
                <a:cs typeface="+mn-cs"/>
              </a:endParaRPr>
            </a:p>
          </p:txBody>
        </p:sp>
        <p:sp>
          <p:nvSpPr>
            <p:cNvPr id="4129" name="Freeform 33"/>
            <p:cNvSpPr>
              <a:spLocks/>
            </p:cNvSpPr>
            <p:nvPr/>
          </p:nvSpPr>
          <p:spPr bwMode="hidden">
            <a:xfrm>
              <a:off x="1297" y="0"/>
              <a:ext cx="4457" cy="3177"/>
            </a:xfrm>
            <a:custGeom>
              <a:avLst/>
              <a:gdLst/>
              <a:ahLst/>
              <a:cxnLst>
                <a:cxn ang="0">
                  <a:pos x="0" y="0"/>
                </a:cxn>
                <a:cxn ang="0">
                  <a:pos x="4448" y="3177"/>
                </a:cxn>
                <a:cxn ang="0">
                  <a:pos x="4448" y="3153"/>
                </a:cxn>
                <a:cxn ang="0">
                  <a:pos x="125" y="0"/>
                </a:cxn>
                <a:cxn ang="0">
                  <a:pos x="0" y="0"/>
                </a:cxn>
                <a:cxn ang="0">
                  <a:pos x="0" y="0"/>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w="9525">
              <a:noFill/>
              <a:round/>
              <a:headEnd/>
              <a:tailEnd/>
            </a:ln>
          </p:spPr>
          <p:txBody>
            <a:bodyPr/>
            <a:lstStyle/>
            <a:p>
              <a:pPr>
                <a:defRPr/>
              </a:pPr>
              <a:endParaRPr lang="en-US">
                <a:latin typeface="Arial" pitchFamily="22" charset="0"/>
                <a:ea typeface="+mn-ea"/>
                <a:cs typeface="+mn-cs"/>
              </a:endParaRPr>
            </a:p>
          </p:txBody>
        </p:sp>
        <p:sp>
          <p:nvSpPr>
            <p:cNvPr id="4130" name="Freeform 34"/>
            <p:cNvSpPr>
              <a:spLocks/>
            </p:cNvSpPr>
            <p:nvPr/>
          </p:nvSpPr>
          <p:spPr bwMode="hidden">
            <a:xfrm>
              <a:off x="3321" y="0"/>
              <a:ext cx="2433" cy="2614"/>
            </a:xfrm>
            <a:custGeom>
              <a:avLst/>
              <a:gdLst/>
              <a:ahLst/>
              <a:cxnLst>
                <a:cxn ang="0">
                  <a:pos x="0" y="0"/>
                </a:cxn>
                <a:cxn ang="0">
                  <a:pos x="2428" y="2614"/>
                </a:cxn>
                <a:cxn ang="0">
                  <a:pos x="2428" y="2608"/>
                </a:cxn>
                <a:cxn ang="0">
                  <a:pos x="66" y="0"/>
                </a:cxn>
                <a:cxn ang="0">
                  <a:pos x="0" y="0"/>
                </a:cxn>
                <a:cxn ang="0">
                  <a:pos x="0" y="0"/>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a:defRPr/>
              </a:pPr>
              <a:endParaRPr lang="en-US">
                <a:latin typeface="Arial" pitchFamily="22" charset="0"/>
                <a:ea typeface="+mn-ea"/>
                <a:cs typeface="+mn-cs"/>
              </a:endParaRPr>
            </a:p>
          </p:txBody>
        </p:sp>
        <p:sp>
          <p:nvSpPr>
            <p:cNvPr id="4131" name="Freeform 35"/>
            <p:cNvSpPr>
              <a:spLocks/>
            </p:cNvSpPr>
            <p:nvPr/>
          </p:nvSpPr>
          <p:spPr bwMode="hidden">
            <a:xfrm>
              <a:off x="3950" y="0"/>
              <a:ext cx="1804" cy="2464"/>
            </a:xfrm>
            <a:custGeom>
              <a:avLst/>
              <a:gdLst/>
              <a:ahLst/>
              <a:cxnLst>
                <a:cxn ang="0">
                  <a:pos x="485" y="0"/>
                </a:cxn>
                <a:cxn ang="0">
                  <a:pos x="0" y="0"/>
                </a:cxn>
                <a:cxn ang="0">
                  <a:pos x="1800" y="2464"/>
                </a:cxn>
                <a:cxn ang="0">
                  <a:pos x="1800" y="2248"/>
                </a:cxn>
                <a:cxn ang="0">
                  <a:pos x="1794" y="2248"/>
                </a:cxn>
                <a:cxn ang="0">
                  <a:pos x="485" y="0"/>
                </a:cxn>
                <a:cxn ang="0">
                  <a:pos x="485" y="0"/>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w="9525">
              <a:noFill/>
              <a:round/>
              <a:headEnd/>
              <a:tailEnd/>
            </a:ln>
          </p:spPr>
          <p:txBody>
            <a:bodyPr/>
            <a:lstStyle/>
            <a:p>
              <a:pPr>
                <a:defRPr/>
              </a:pPr>
              <a:endParaRPr lang="en-US">
                <a:latin typeface="Arial" pitchFamily="22" charset="0"/>
                <a:ea typeface="+mn-ea"/>
                <a:cs typeface="+mn-cs"/>
              </a:endParaRPr>
            </a:p>
          </p:txBody>
        </p:sp>
        <p:sp>
          <p:nvSpPr>
            <p:cNvPr id="4132" name="Freeform 36"/>
            <p:cNvSpPr>
              <a:spLocks/>
            </p:cNvSpPr>
            <p:nvPr/>
          </p:nvSpPr>
          <p:spPr bwMode="hidden">
            <a:xfrm>
              <a:off x="4519" y="0"/>
              <a:ext cx="1235" cy="2074"/>
            </a:xfrm>
            <a:custGeom>
              <a:avLst/>
              <a:gdLst/>
              <a:ahLst/>
              <a:cxnLst>
                <a:cxn ang="0">
                  <a:pos x="0" y="0"/>
                </a:cxn>
                <a:cxn ang="0">
                  <a:pos x="1232" y="2074"/>
                </a:cxn>
                <a:cxn ang="0">
                  <a:pos x="1232" y="2038"/>
                </a:cxn>
                <a:cxn ang="0">
                  <a:pos x="42" y="0"/>
                </a:cxn>
                <a:cxn ang="0">
                  <a:pos x="0" y="0"/>
                </a:cxn>
                <a:cxn ang="0">
                  <a:pos x="0" y="0"/>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w="9525">
              <a:noFill/>
              <a:round/>
              <a:headEnd/>
              <a:tailEnd/>
            </a:ln>
          </p:spPr>
          <p:txBody>
            <a:bodyPr/>
            <a:lstStyle/>
            <a:p>
              <a:pPr>
                <a:defRPr/>
              </a:pPr>
              <a:endParaRPr lang="en-US">
                <a:latin typeface="Arial" pitchFamily="22" charset="0"/>
                <a:ea typeface="+mn-ea"/>
                <a:cs typeface="+mn-cs"/>
              </a:endParaRPr>
            </a:p>
          </p:txBody>
        </p:sp>
        <p:sp>
          <p:nvSpPr>
            <p:cNvPr id="4133" name="Freeform 37"/>
            <p:cNvSpPr>
              <a:spLocks/>
            </p:cNvSpPr>
            <p:nvPr/>
          </p:nvSpPr>
          <p:spPr bwMode="hidden">
            <a:xfrm>
              <a:off x="4694" y="0"/>
              <a:ext cx="1060" cy="1936"/>
            </a:xfrm>
            <a:custGeom>
              <a:avLst/>
              <a:gdLst/>
              <a:ahLst/>
              <a:cxnLst>
                <a:cxn ang="0">
                  <a:pos x="0" y="0"/>
                </a:cxn>
                <a:cxn ang="0">
                  <a:pos x="1058" y="1936"/>
                </a:cxn>
                <a:cxn ang="0">
                  <a:pos x="1058" y="1930"/>
                </a:cxn>
                <a:cxn ang="0">
                  <a:pos x="54" y="0"/>
                </a:cxn>
                <a:cxn ang="0">
                  <a:pos x="0" y="0"/>
                </a:cxn>
                <a:cxn ang="0">
                  <a:pos x="0" y="0"/>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w="9525">
              <a:noFill/>
              <a:round/>
              <a:headEnd/>
              <a:tailEnd/>
            </a:ln>
          </p:spPr>
          <p:txBody>
            <a:bodyPr/>
            <a:lstStyle/>
            <a:p>
              <a:pPr>
                <a:defRPr/>
              </a:pPr>
              <a:endParaRPr lang="en-US">
                <a:latin typeface="Arial" pitchFamily="22" charset="0"/>
                <a:ea typeface="+mn-ea"/>
                <a:cs typeface="+mn-cs"/>
              </a:endParaRPr>
            </a:p>
          </p:txBody>
        </p:sp>
        <p:sp>
          <p:nvSpPr>
            <p:cNvPr id="4134" name="Freeform 38"/>
            <p:cNvSpPr>
              <a:spLocks/>
            </p:cNvSpPr>
            <p:nvPr/>
          </p:nvSpPr>
          <p:spPr bwMode="hidden">
            <a:xfrm>
              <a:off x="4981" y="0"/>
              <a:ext cx="773" cy="1487"/>
            </a:xfrm>
            <a:custGeom>
              <a:avLst/>
              <a:gdLst/>
              <a:ahLst/>
              <a:cxnLst>
                <a:cxn ang="0">
                  <a:pos x="771" y="1433"/>
                </a:cxn>
                <a:cxn ang="0">
                  <a:pos x="42" y="0"/>
                </a:cxn>
                <a:cxn ang="0">
                  <a:pos x="0" y="0"/>
                </a:cxn>
                <a:cxn ang="0">
                  <a:pos x="771" y="1487"/>
                </a:cxn>
                <a:cxn ang="0">
                  <a:pos x="771" y="1433"/>
                </a:cxn>
                <a:cxn ang="0">
                  <a:pos x="771" y="1433"/>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w="9525">
              <a:noFill/>
              <a:round/>
              <a:headEnd/>
              <a:tailEnd/>
            </a:ln>
          </p:spPr>
          <p:txBody>
            <a:bodyPr/>
            <a:lstStyle/>
            <a:p>
              <a:pPr>
                <a:defRPr/>
              </a:pPr>
              <a:endParaRPr lang="en-US">
                <a:latin typeface="Arial" pitchFamily="22" charset="0"/>
                <a:ea typeface="+mn-ea"/>
                <a:cs typeface="+mn-cs"/>
              </a:endParaRPr>
            </a:p>
          </p:txBody>
        </p:sp>
        <p:grpSp>
          <p:nvGrpSpPr>
            <p:cNvPr id="1068" name="Group 39"/>
            <p:cNvGrpSpPr>
              <a:grpSpLocks/>
            </p:cNvGrpSpPr>
            <p:nvPr userDrawn="1"/>
          </p:nvGrpSpPr>
          <p:grpSpPr bwMode="auto">
            <a:xfrm>
              <a:off x="0" y="1632"/>
              <a:ext cx="5758" cy="1858"/>
              <a:chOff x="0" y="1632"/>
              <a:chExt cx="5758" cy="1858"/>
            </a:xfrm>
          </p:grpSpPr>
          <p:sp>
            <p:nvSpPr>
              <p:cNvPr id="4136" name="Freeform 40"/>
              <p:cNvSpPr>
                <a:spLocks/>
              </p:cNvSpPr>
              <p:nvPr/>
            </p:nvSpPr>
            <p:spPr bwMode="hidden">
              <a:xfrm>
                <a:off x="0" y="1632"/>
                <a:ext cx="3670" cy="1313"/>
              </a:xfrm>
              <a:custGeom>
                <a:avLst/>
                <a:gdLst/>
                <a:ahLst/>
                <a:cxnLst>
                  <a:cxn ang="0">
                    <a:pos x="0" y="0"/>
                  </a:cxn>
                  <a:cxn ang="0">
                    <a:pos x="0" y="366"/>
                  </a:cxn>
                  <a:cxn ang="0">
                    <a:pos x="3635" y="1313"/>
                  </a:cxn>
                  <a:cxn ang="0">
                    <a:pos x="3647" y="1235"/>
                  </a:cxn>
                  <a:cxn ang="0">
                    <a:pos x="3659" y="1163"/>
                  </a:cxn>
                  <a:cxn ang="0">
                    <a:pos x="0" y="0"/>
                  </a:cxn>
                  <a:cxn ang="0">
                    <a:pos x="0" y="0"/>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a:defRPr/>
                </a:pPr>
                <a:endParaRPr lang="en-US">
                  <a:latin typeface="Arial" pitchFamily="22" charset="0"/>
                  <a:ea typeface="+mn-ea"/>
                  <a:cs typeface="+mn-cs"/>
                </a:endParaRPr>
              </a:p>
            </p:txBody>
          </p:sp>
          <p:sp>
            <p:nvSpPr>
              <p:cNvPr id="4137" name="Freeform 41"/>
              <p:cNvSpPr>
                <a:spLocks/>
              </p:cNvSpPr>
              <p:nvPr/>
            </p:nvSpPr>
            <p:spPr bwMode="hidden">
              <a:xfrm>
                <a:off x="3646" y="2795"/>
                <a:ext cx="2112" cy="695"/>
              </a:xfrm>
              <a:custGeom>
                <a:avLst/>
                <a:gdLst/>
                <a:ahLst/>
                <a:cxnLst>
                  <a:cxn ang="0">
                    <a:pos x="2105" y="665"/>
                  </a:cxn>
                  <a:cxn ang="0">
                    <a:pos x="24" y="0"/>
                  </a:cxn>
                  <a:cxn ang="0">
                    <a:pos x="12" y="72"/>
                  </a:cxn>
                  <a:cxn ang="0">
                    <a:pos x="0" y="150"/>
                  </a:cxn>
                  <a:cxn ang="0">
                    <a:pos x="2105" y="695"/>
                  </a:cxn>
                  <a:cxn ang="0">
                    <a:pos x="2105" y="665"/>
                  </a:cxn>
                  <a:cxn ang="0">
                    <a:pos x="2105" y="665"/>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w="9525">
                <a:noFill/>
                <a:round/>
                <a:headEnd/>
                <a:tailEnd/>
              </a:ln>
            </p:spPr>
            <p:txBody>
              <a:bodyPr/>
              <a:lstStyle/>
              <a:p>
                <a:pPr>
                  <a:defRPr/>
                </a:pPr>
                <a:endParaRPr lang="en-US">
                  <a:latin typeface="Arial" pitchFamily="22" charset="0"/>
                  <a:ea typeface="+mn-ea"/>
                  <a:cs typeface="+mn-cs"/>
                </a:endParaRPr>
              </a:p>
            </p:txBody>
          </p:sp>
        </p:grpSp>
      </p:grpSp>
      <p:sp>
        <p:nvSpPr>
          <p:cNvPr id="4138" name="Rectangle 42"/>
          <p:cNvSpPr>
            <a:spLocks noGrp="1" noChangeArrowheads="1"/>
          </p:cNvSpPr>
          <p:nvPr>
            <p:ph type="title"/>
          </p:nvPr>
        </p:nvSpPr>
        <p:spPr bwMode="auto">
          <a:xfrm>
            <a:off x="457200" y="277813"/>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4139" name="Rectangle 43"/>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140" name="Rectangle 44"/>
          <p:cNvSpPr>
            <a:spLocks noGrp="1" noChangeArrowheads="1"/>
          </p:cNvSpPr>
          <p:nvPr>
            <p:ph type="dt" sz="half" idx="2"/>
          </p:nvPr>
        </p:nvSpPr>
        <p:spPr bwMode="auto">
          <a:xfrm>
            <a:off x="457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200">
                <a:effectLst>
                  <a:outerShdw blurRad="38100" dist="38100" dir="2700000" algn="tl">
                    <a:srgbClr val="000000"/>
                  </a:outerShdw>
                </a:effectLst>
                <a:latin typeface="Arial" pitchFamily="22" charset="0"/>
                <a:ea typeface="+mn-ea"/>
                <a:cs typeface="+mn-cs"/>
              </a:defRPr>
            </a:lvl1pPr>
          </a:lstStyle>
          <a:p>
            <a:pPr>
              <a:defRPr/>
            </a:pPr>
            <a:endParaRPr lang="en-US"/>
          </a:p>
        </p:txBody>
      </p:sp>
      <p:sp>
        <p:nvSpPr>
          <p:cNvPr id="4141" name="Rectangle 4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200">
                <a:effectLst>
                  <a:outerShdw blurRad="38100" dist="38100" dir="2700000" algn="tl">
                    <a:srgbClr val="000000"/>
                  </a:outerShdw>
                </a:effectLst>
                <a:latin typeface="Arial" pitchFamily="22" charset="0"/>
                <a:ea typeface="+mn-ea"/>
                <a:cs typeface="+mn-cs"/>
              </a:defRPr>
            </a:lvl1pPr>
          </a:lstStyle>
          <a:p>
            <a:pPr>
              <a:defRPr/>
            </a:pPr>
            <a:endParaRPr lang="en-US"/>
          </a:p>
        </p:txBody>
      </p:sp>
      <p:sp>
        <p:nvSpPr>
          <p:cNvPr id="4142" name="Rectangle 46"/>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200">
                <a:effectLst>
                  <a:outerShdw blurRad="38100" dist="38100" dir="2700000" algn="tl">
                    <a:srgbClr val="000000"/>
                  </a:outerShdw>
                </a:effectLst>
              </a:defRPr>
            </a:lvl1pPr>
          </a:lstStyle>
          <a:p>
            <a:pPr>
              <a:defRPr/>
            </a:pPr>
            <a:fld id="{97375BD2-DF08-6149-BC4F-D0A8B0FB882D}" type="slidenum">
              <a:rPr lang="en-US"/>
              <a:pPr>
                <a:defRPr/>
              </a:pPr>
              <a:t>‹#›</a:t>
            </a:fld>
            <a:endParaRPr lang="en-US"/>
          </a:p>
        </p:txBody>
      </p:sp>
    </p:spTree>
    <p:extLst>
      <p:ext uri="{BB962C8B-B14F-4D97-AF65-F5344CB8AC3E}">
        <p14:creationId xmlns:p14="http://schemas.microsoft.com/office/powerpoint/2010/main" val="2551389639"/>
      </p:ext>
    </p:extLst>
  </p:cSld>
  <p:clrMap bg1="dk2" tx1="lt1" bg2="dk1" tx2="lt2" accent1="accent1" accent2="accent2" accent3="accent3" accent4="accent4" accent5="accent5" accent6="accent6" hlink="hlink" folHlink="folHlink"/>
  <p:sldLayoutIdLst>
    <p:sldLayoutId id="2147491680" r:id="rId1"/>
    <p:sldLayoutId id="2147491681" r:id="rId2"/>
    <p:sldLayoutId id="2147491682" r:id="rId3"/>
    <p:sldLayoutId id="2147491683" r:id="rId4"/>
    <p:sldLayoutId id="2147491684" r:id="rId5"/>
    <p:sldLayoutId id="2147491685" r:id="rId6"/>
    <p:sldLayoutId id="2147491686" r:id="rId7"/>
    <p:sldLayoutId id="2147491687" r:id="rId8"/>
    <p:sldLayoutId id="2147491688" r:id="rId9"/>
    <p:sldLayoutId id="2147491689" r:id="rId10"/>
    <p:sldLayoutId id="2147491690" r:id="rId11"/>
    <p:sldLayoutId id="2147491691" r:id="rId12"/>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09" charset="-128"/>
          <a:cs typeface="ＭＳ Ｐゴシック" pitchFamily="-109"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09" charset="-128"/>
          <a:cs typeface="ＭＳ Ｐゴシック" pitchFamily="-109"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09" charset="-128"/>
          <a:cs typeface="ＭＳ Ｐゴシック" pitchFamily="-109"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09" charset="-128"/>
          <a:cs typeface="ＭＳ Ｐゴシック" pitchFamily="-109"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09" charset="-128"/>
          <a:cs typeface="ＭＳ Ｐゴシック" pitchFamily="-109"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9pPr>
    </p:titleStyle>
    <p:bodyStyle>
      <a:lvl1pPr marL="342900" indent="-342900" algn="l" rtl="0" eaLnBrk="0" fontAlgn="base" hangingPunct="0">
        <a:spcBef>
          <a:spcPct val="20000"/>
        </a:spcBef>
        <a:spcAft>
          <a:spcPct val="0"/>
        </a:spcAft>
        <a:buClr>
          <a:schemeClr val="hlink"/>
        </a:buClr>
        <a:buSzPct val="90000"/>
        <a:buFont typeface="Wingdings" charset="0"/>
        <a:buBlip>
          <a:blip r:embed="rId14"/>
        </a:buBlip>
        <a:defRPr sz="3200">
          <a:solidFill>
            <a:schemeClr val="tx1"/>
          </a:solidFill>
          <a:effectLst>
            <a:outerShdw blurRad="38100" dist="38100" dir="2700000" algn="tl">
              <a:srgbClr val="000000"/>
            </a:outerShdw>
          </a:effectLst>
          <a:latin typeface="+mn-lt"/>
          <a:ea typeface="ＭＳ Ｐゴシック" pitchFamily="-109" charset="-128"/>
          <a:cs typeface="ＭＳ Ｐゴシック" pitchFamily="-109" charset="-128"/>
        </a:defRPr>
      </a:lvl1pPr>
      <a:lvl2pPr marL="742950" indent="-285750" algn="l" rtl="0" eaLnBrk="0" fontAlgn="base" hangingPunct="0">
        <a:spcBef>
          <a:spcPct val="20000"/>
        </a:spcBef>
        <a:spcAft>
          <a:spcPct val="0"/>
        </a:spcAft>
        <a:buChar char="–"/>
        <a:defRPr sz="2800">
          <a:solidFill>
            <a:schemeClr val="tx1"/>
          </a:solidFill>
          <a:effectLst>
            <a:outerShdw blurRad="38100" dist="38100" dir="2700000" algn="tl">
              <a:srgbClr val="000000"/>
            </a:outerShdw>
          </a:effectLst>
          <a:latin typeface="+mn-lt"/>
          <a:ea typeface="ＭＳ Ｐゴシック" pitchFamily="-112" charset="-128"/>
        </a:defRPr>
      </a:lvl2pPr>
      <a:lvl3pPr marL="1143000" indent="-228600" algn="l" rtl="0" eaLnBrk="0" fontAlgn="base" hangingPunct="0">
        <a:spcBef>
          <a:spcPct val="20000"/>
        </a:spcBef>
        <a:spcAft>
          <a:spcPct val="0"/>
        </a:spcAft>
        <a:buClr>
          <a:schemeClr val="accent2"/>
        </a:buClr>
        <a:buSzPct val="90000"/>
        <a:buFont typeface="Wingdings" charset="0"/>
        <a:buBlip>
          <a:blip r:embed="rId15"/>
        </a:buBlip>
        <a:defRPr sz="2400">
          <a:solidFill>
            <a:schemeClr val="tx1"/>
          </a:solidFill>
          <a:effectLst>
            <a:outerShdw blurRad="38100" dist="38100" dir="2700000" algn="tl">
              <a:srgbClr val="000000"/>
            </a:outerShdw>
          </a:effectLst>
          <a:latin typeface="+mn-lt"/>
          <a:ea typeface="ＭＳ Ｐゴシック" charset="0"/>
          <a:cs typeface="Geneva" charset="-128"/>
        </a:defRPr>
      </a:lvl3pPr>
      <a:lvl4pPr marL="1600200" indent="-228600" algn="l" rtl="0" eaLnBrk="0" fontAlgn="base" hangingPunct="0">
        <a:spcBef>
          <a:spcPct val="20000"/>
        </a:spcBef>
        <a:spcAft>
          <a:spcPct val="0"/>
        </a:spcAft>
        <a:buChar char="–"/>
        <a:defRPr sz="2000">
          <a:solidFill>
            <a:schemeClr val="tx1"/>
          </a:solidFill>
          <a:effectLst>
            <a:outerShdw blurRad="38100" dist="38100" dir="2700000" algn="tl">
              <a:srgbClr val="000000"/>
            </a:outerShdw>
          </a:effectLst>
          <a:latin typeface="+mn-lt"/>
          <a:ea typeface="Geneva" charset="-128"/>
          <a:cs typeface="Geneva" charset="0"/>
        </a:defRPr>
      </a:lvl4pPr>
      <a:lvl5pPr marL="2057400" indent="-228600" algn="l" rtl="0" eaLnBrk="0" fontAlgn="base" hangingPunct="0">
        <a:spcBef>
          <a:spcPct val="20000"/>
        </a:spcBef>
        <a:spcAft>
          <a:spcPct val="0"/>
        </a:spcAft>
        <a:buClr>
          <a:schemeClr val="folHlink"/>
        </a:buClr>
        <a:buSzPct val="90000"/>
        <a:buFont typeface="Wingdings" charset="0"/>
        <a:buBlip>
          <a:blip r:embed="rId16"/>
        </a:buBlip>
        <a:defRPr sz="2000">
          <a:solidFill>
            <a:schemeClr val="tx1"/>
          </a:solidFill>
          <a:effectLst>
            <a:outerShdw blurRad="38100" dist="38100" dir="2700000" algn="tl">
              <a:srgbClr val="000000"/>
            </a:outerShdw>
          </a:effectLst>
          <a:latin typeface="+mn-lt"/>
          <a:ea typeface="ＭＳ Ｐゴシック" charset="-128"/>
          <a:cs typeface="ＭＳ Ｐゴシック" charset="-128"/>
        </a:defRPr>
      </a:lvl5pPr>
      <a:lvl6pPr marL="2514600" indent="-228600" algn="l" rtl="0" fontAlgn="base">
        <a:spcBef>
          <a:spcPct val="20000"/>
        </a:spcBef>
        <a:spcAft>
          <a:spcPct val="0"/>
        </a:spcAft>
        <a:buClr>
          <a:schemeClr val="folHlink"/>
        </a:buClr>
        <a:buSzPct val="90000"/>
        <a:buFont typeface="Wingdings" pitchFamily="-112" charset="2"/>
        <a:buBlip>
          <a:blip r:embed="rId16"/>
        </a:buBlip>
        <a:defRPr sz="2000">
          <a:solidFill>
            <a:schemeClr val="tx1"/>
          </a:solidFill>
          <a:effectLst>
            <a:outerShdw blurRad="38100" dist="38100" dir="2700000" algn="tl">
              <a:srgbClr val="000000"/>
            </a:outerShdw>
          </a:effectLst>
          <a:latin typeface="+mn-lt"/>
          <a:ea typeface="ＭＳ Ｐゴシック" pitchFamily="-112" charset="-128"/>
        </a:defRPr>
      </a:lvl6pPr>
      <a:lvl7pPr marL="2971800" indent="-228600" algn="l" rtl="0" fontAlgn="base">
        <a:spcBef>
          <a:spcPct val="20000"/>
        </a:spcBef>
        <a:spcAft>
          <a:spcPct val="0"/>
        </a:spcAft>
        <a:buClr>
          <a:schemeClr val="folHlink"/>
        </a:buClr>
        <a:buSzPct val="90000"/>
        <a:buFont typeface="Wingdings" pitchFamily="-112" charset="2"/>
        <a:buBlip>
          <a:blip r:embed="rId16"/>
        </a:buBlip>
        <a:defRPr sz="2000">
          <a:solidFill>
            <a:schemeClr val="tx1"/>
          </a:solidFill>
          <a:effectLst>
            <a:outerShdw blurRad="38100" dist="38100" dir="2700000" algn="tl">
              <a:srgbClr val="000000"/>
            </a:outerShdw>
          </a:effectLst>
          <a:latin typeface="+mn-lt"/>
          <a:ea typeface="ＭＳ Ｐゴシック" pitchFamily="-112" charset="-128"/>
        </a:defRPr>
      </a:lvl7pPr>
      <a:lvl8pPr marL="3429000" indent="-228600" algn="l" rtl="0" fontAlgn="base">
        <a:spcBef>
          <a:spcPct val="20000"/>
        </a:spcBef>
        <a:spcAft>
          <a:spcPct val="0"/>
        </a:spcAft>
        <a:buClr>
          <a:schemeClr val="folHlink"/>
        </a:buClr>
        <a:buSzPct val="90000"/>
        <a:buFont typeface="Wingdings" pitchFamily="-112" charset="2"/>
        <a:buBlip>
          <a:blip r:embed="rId16"/>
        </a:buBlip>
        <a:defRPr sz="2000">
          <a:solidFill>
            <a:schemeClr val="tx1"/>
          </a:solidFill>
          <a:effectLst>
            <a:outerShdw blurRad="38100" dist="38100" dir="2700000" algn="tl">
              <a:srgbClr val="000000"/>
            </a:outerShdw>
          </a:effectLst>
          <a:latin typeface="+mn-lt"/>
          <a:ea typeface="ＭＳ Ｐゴシック" pitchFamily="-112" charset="-128"/>
        </a:defRPr>
      </a:lvl8pPr>
      <a:lvl9pPr marL="3886200" indent="-228600" algn="l" rtl="0" fontAlgn="base">
        <a:spcBef>
          <a:spcPct val="20000"/>
        </a:spcBef>
        <a:spcAft>
          <a:spcPct val="0"/>
        </a:spcAft>
        <a:buClr>
          <a:schemeClr val="folHlink"/>
        </a:buClr>
        <a:buSzPct val="90000"/>
        <a:buFont typeface="Wingdings" pitchFamily="-112" charset="2"/>
        <a:buBlip>
          <a:blip r:embed="rId16"/>
        </a:buBlip>
        <a:defRPr sz="2000">
          <a:solidFill>
            <a:schemeClr val="tx1"/>
          </a:solidFill>
          <a:effectLst>
            <a:outerShdw blurRad="38100" dist="38100" dir="2700000" algn="tl">
              <a:srgbClr val="000000"/>
            </a:outerShdw>
          </a:effectLst>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101378" name="Picture 1026"/>
          <p:cNvPicPr>
            <a:picLocks noChangeAspect="1" noChangeArrowheads="1"/>
          </p:cNvPicPr>
          <p:nvPr/>
        </p:nvPicPr>
        <p:blipFill>
          <a:blip r:embed="rId13" cstate="print">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01379" name="Rectangle 1027"/>
          <p:cNvSpPr>
            <a:spLocks noGrp="1" noChangeArrowheads="1"/>
          </p:cNvSpPr>
          <p:nvPr>
            <p:ph type="title"/>
          </p:nvPr>
        </p:nvSpPr>
        <p:spPr bwMode="auto">
          <a:xfrm>
            <a:off x="685800" y="5334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1380" name="Rectangle 1028"/>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60805" name="Rectangle 1029"/>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defRPr sz="1400">
                <a:latin typeface="Arial" pitchFamily="22" charset="0"/>
                <a:ea typeface="+mn-ea"/>
                <a:cs typeface="+mn-cs"/>
              </a:defRPr>
            </a:lvl1pPr>
          </a:lstStyle>
          <a:p>
            <a:pPr>
              <a:defRPr/>
            </a:pPr>
            <a:endParaRPr lang="en-US"/>
          </a:p>
        </p:txBody>
      </p:sp>
      <p:sp>
        <p:nvSpPr>
          <p:cNvPr id="460806" name="Rectangle 1030"/>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defRPr sz="1400">
                <a:latin typeface="Arial" pitchFamily="22" charset="0"/>
                <a:ea typeface="+mn-ea"/>
                <a:cs typeface="+mn-cs"/>
              </a:defRPr>
            </a:lvl1pPr>
          </a:lstStyle>
          <a:p>
            <a:pPr>
              <a:defRPr/>
            </a:pPr>
            <a:endParaRPr lang="en-US"/>
          </a:p>
        </p:txBody>
      </p:sp>
      <p:sp>
        <p:nvSpPr>
          <p:cNvPr id="460807" name="Rectangle 1031"/>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defRPr sz="1400"/>
            </a:lvl1pPr>
          </a:lstStyle>
          <a:p>
            <a:pPr>
              <a:defRPr/>
            </a:pPr>
            <a:fld id="{FE980C2C-4A83-2D47-A0C1-5D74F0BFACF4}" type="slidenum">
              <a:rPr lang="en-US"/>
              <a:pPr>
                <a:defRPr/>
              </a:pPr>
              <a:t>‹#›</a:t>
            </a:fld>
            <a:endParaRPr lang="en-US"/>
          </a:p>
        </p:txBody>
      </p:sp>
    </p:spTree>
    <p:extLst>
      <p:ext uri="{BB962C8B-B14F-4D97-AF65-F5344CB8AC3E}">
        <p14:creationId xmlns:p14="http://schemas.microsoft.com/office/powerpoint/2010/main" val="2684263904"/>
      </p:ext>
    </p:extLst>
  </p:cSld>
  <p:clrMap bg1="lt1" tx1="dk1" bg2="lt2" tx2="dk2" accent1="accent1" accent2="accent2" accent3="accent3" accent4="accent4" accent5="accent5" accent6="accent6" hlink="hlink" folHlink="folHlink"/>
  <p:sldLayoutIdLst>
    <p:sldLayoutId id="2147491693" r:id="rId1"/>
    <p:sldLayoutId id="2147491694" r:id="rId2"/>
    <p:sldLayoutId id="2147491695" r:id="rId3"/>
    <p:sldLayoutId id="2147491696" r:id="rId4"/>
    <p:sldLayoutId id="2147491697" r:id="rId5"/>
    <p:sldLayoutId id="2147491698" r:id="rId6"/>
    <p:sldLayoutId id="2147491699" r:id="rId7"/>
    <p:sldLayoutId id="2147491700" r:id="rId8"/>
    <p:sldLayoutId id="2147491701" r:id="rId9"/>
    <p:sldLayoutId id="2147491702" r:id="rId10"/>
    <p:sldLayoutId id="2147491703" r:id="rId11"/>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2"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Arial" pitchFamily="-112"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Arial" pitchFamily="-112"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Arial" pitchFamily="-112"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Arial" pitchFamily="-112" charset="0"/>
          <a:ea typeface="ＭＳ Ｐゴシック" pitchFamily="-112" charset="-128"/>
          <a:cs typeface="ＭＳ Ｐゴシック" pitchFamily="-112" charset="-128"/>
        </a:defRPr>
      </a:lvl6pPr>
      <a:lvl7pPr marL="914400" algn="ctr" rtl="0" fontAlgn="base">
        <a:spcBef>
          <a:spcPct val="0"/>
        </a:spcBef>
        <a:spcAft>
          <a:spcPct val="0"/>
        </a:spcAft>
        <a:defRPr sz="4400">
          <a:solidFill>
            <a:schemeClr val="tx2"/>
          </a:solidFill>
          <a:latin typeface="Arial" pitchFamily="-112" charset="0"/>
          <a:ea typeface="ＭＳ Ｐゴシック" pitchFamily="-112" charset="-128"/>
          <a:cs typeface="ＭＳ Ｐゴシック" pitchFamily="-112" charset="-128"/>
        </a:defRPr>
      </a:lvl7pPr>
      <a:lvl8pPr marL="1371600" algn="ctr" rtl="0" fontAlgn="base">
        <a:spcBef>
          <a:spcPct val="0"/>
        </a:spcBef>
        <a:spcAft>
          <a:spcPct val="0"/>
        </a:spcAft>
        <a:defRPr sz="4400">
          <a:solidFill>
            <a:schemeClr val="tx2"/>
          </a:solidFill>
          <a:latin typeface="Arial" pitchFamily="-112" charset="0"/>
          <a:ea typeface="ＭＳ Ｐゴシック" pitchFamily="-112" charset="-128"/>
          <a:cs typeface="ＭＳ Ｐゴシック" pitchFamily="-112" charset="-128"/>
        </a:defRPr>
      </a:lvl8pPr>
      <a:lvl9pPr marL="1828800" algn="ctr" rtl="0" fontAlgn="base">
        <a:spcBef>
          <a:spcPct val="0"/>
        </a:spcBef>
        <a:spcAft>
          <a:spcPct val="0"/>
        </a:spcAft>
        <a:defRPr sz="4400">
          <a:solidFill>
            <a:schemeClr val="tx2"/>
          </a:solidFill>
          <a:latin typeface="Arial" pitchFamily="-112" charset="0"/>
          <a:ea typeface="ＭＳ Ｐゴシック" pitchFamily="-112" charset="-128"/>
          <a:cs typeface="ＭＳ Ｐゴシック" pitchFamily="-112" charset="-128"/>
        </a:defRPr>
      </a:lvl9pPr>
    </p:titleStyle>
    <p:bodyStyle>
      <a:lvl1pPr marL="342900" indent="-342900" algn="l" rtl="0" eaLnBrk="0" fontAlgn="base" hangingPunct="0">
        <a:spcBef>
          <a:spcPct val="20000"/>
        </a:spcBef>
        <a:spcAft>
          <a:spcPct val="0"/>
        </a:spcAft>
        <a:buBlip>
          <a:blip r:embed="rId14"/>
        </a:buBlip>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mn-ea"/>
        </a:defRPr>
      </a:lvl2pPr>
      <a:lvl3pPr marL="1143000" indent="-228600" algn="l" rtl="0" eaLnBrk="0" fontAlgn="base" hangingPunct="0">
        <a:spcBef>
          <a:spcPct val="20000"/>
        </a:spcBef>
        <a:spcAft>
          <a:spcPct val="0"/>
        </a:spcAft>
        <a:buChar char="•"/>
        <a:defRPr kumimoji="1" sz="2400">
          <a:solidFill>
            <a:schemeClr val="tx1"/>
          </a:solidFill>
          <a:latin typeface="+mn-lt"/>
          <a:ea typeface="ＭＳ Ｐゴシック" charset="0"/>
          <a:cs typeface="Geneva" charset="-128"/>
        </a:defRPr>
      </a:lvl3pPr>
      <a:lvl4pPr marL="1600200" indent="-228600" algn="l" rtl="0" eaLnBrk="0" fontAlgn="base" hangingPunct="0">
        <a:spcBef>
          <a:spcPct val="20000"/>
        </a:spcBef>
        <a:spcAft>
          <a:spcPct val="0"/>
        </a:spcAft>
        <a:buChar char="–"/>
        <a:defRPr kumimoji="1" sz="2000">
          <a:solidFill>
            <a:schemeClr val="tx1"/>
          </a:solidFill>
          <a:latin typeface="+mn-lt"/>
          <a:ea typeface="Geneva" charset="-128"/>
          <a:cs typeface="Geneva" charset="0"/>
        </a:defRPr>
      </a:lvl4pPr>
      <a:lvl5pPr marL="2057400" indent="-228600" algn="l" rtl="0" eaLnBrk="0" fontAlgn="base" hangingPunct="0">
        <a:spcBef>
          <a:spcPct val="20000"/>
        </a:spcBef>
        <a:spcAft>
          <a:spcPct val="0"/>
        </a:spcAft>
        <a:buChar char="»"/>
        <a:defRPr kumimoji="1" sz="2000">
          <a:solidFill>
            <a:schemeClr val="tx1"/>
          </a:solidFill>
          <a:latin typeface="+mn-lt"/>
          <a:ea typeface="ＭＳ Ｐゴシック" charset="-128"/>
          <a:cs typeface="ＭＳ Ｐゴシック" charset="-128"/>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91138" name="Rectangle 2"/>
          <p:cNvSpPr>
            <a:spLocks noGrp="1" noChangeArrowheads="1"/>
          </p:cNvSpPr>
          <p:nvPr>
            <p:ph type="title"/>
          </p:nvPr>
        </p:nvSpPr>
        <p:spPr bwMode="auto">
          <a:xfrm>
            <a:off x="0" y="-228600"/>
            <a:ext cx="9144000" cy="228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vert="horz" wrap="square" lIns="96242" tIns="0" rIns="115491" bIns="0" numCol="1" anchor="ctr" anchorCtr="0" compatLnSpc="1">
            <a:prstTxWarp prst="textNoShape">
              <a:avLst/>
            </a:prstTxWarp>
          </a:bodyPr>
          <a:lstStyle/>
          <a:p>
            <a:pPr lvl="0"/>
            <a:r>
              <a:rPr lang="en-US" altLang="en-US">
                <a:sym typeface="Arial" pitchFamily="34" charset="0"/>
              </a:rPr>
              <a:t>Click to edit Master title style</a:t>
            </a:r>
          </a:p>
        </p:txBody>
      </p:sp>
    </p:spTree>
    <p:extLst>
      <p:ext uri="{BB962C8B-B14F-4D97-AF65-F5344CB8AC3E}">
        <p14:creationId xmlns:p14="http://schemas.microsoft.com/office/powerpoint/2010/main" val="1375967820"/>
      </p:ext>
    </p:extLst>
  </p:cSld>
  <p:clrMap bg1="dk2" tx1="lt1" bg2="dk1" tx2="lt2" accent1="accent1" accent2="accent2" accent3="accent3" accent4="accent4" accent5="accent5" accent6="accent6" hlink="hlink" folHlink="folHlink"/>
  <p:sldLayoutIdLst>
    <p:sldLayoutId id="2147491705" r:id="rId1"/>
    <p:sldLayoutId id="2147491706" r:id="rId2"/>
    <p:sldLayoutId id="2147491707" r:id="rId3"/>
    <p:sldLayoutId id="2147491708" r:id="rId4"/>
    <p:sldLayoutId id="2147491709" r:id="rId5"/>
    <p:sldLayoutId id="2147491710" r:id="rId6"/>
    <p:sldLayoutId id="2147491711" r:id="rId7"/>
    <p:sldLayoutId id="2147491712" r:id="rId8"/>
    <p:sldLayoutId id="2147491713" r:id="rId9"/>
    <p:sldLayoutId id="2147491714" r:id="rId10"/>
    <p:sldLayoutId id="2147491715" r:id="rId11"/>
  </p:sldLayoutIdLst>
  <p:transition/>
  <p:txStyles>
    <p:titleStyle>
      <a:lvl1pPr marL="73025" indent="-55563" algn="l" defTabSz="642938" rtl="0" eaLnBrk="0" fontAlgn="base" hangingPunct="0">
        <a:spcBef>
          <a:spcPct val="0"/>
        </a:spcBef>
        <a:spcAft>
          <a:spcPct val="0"/>
        </a:spcAft>
        <a:defRPr sz="1200" b="1">
          <a:solidFill>
            <a:srgbClr val="FFFFFF"/>
          </a:solidFill>
          <a:latin typeface="+mj-lt"/>
          <a:ea typeface="MS PGothic" pitchFamily="34" charset="-128"/>
          <a:cs typeface="+mj-cs"/>
          <a:sym typeface="Arial" pitchFamily="34" charset="0"/>
        </a:defRPr>
      </a:lvl1pPr>
      <a:lvl2pPr marL="73025" indent="-55563" algn="l" defTabSz="642938" rtl="0" eaLnBrk="0" fontAlgn="base" hangingPunct="0">
        <a:spcBef>
          <a:spcPct val="0"/>
        </a:spcBef>
        <a:spcAft>
          <a:spcPct val="0"/>
        </a:spcAft>
        <a:defRPr sz="1200" b="1">
          <a:solidFill>
            <a:srgbClr val="FFFFFF"/>
          </a:solidFill>
          <a:latin typeface="Myriad Pro Light" charset="0"/>
          <a:ea typeface="MS PGothic" pitchFamily="34" charset="-128"/>
          <a:cs typeface="Arial" charset="0"/>
          <a:sym typeface="Arial" pitchFamily="34" charset="0"/>
        </a:defRPr>
      </a:lvl2pPr>
      <a:lvl3pPr marL="73025" indent="-55563" algn="l" defTabSz="642938" rtl="0" eaLnBrk="0" fontAlgn="base" hangingPunct="0">
        <a:spcBef>
          <a:spcPct val="0"/>
        </a:spcBef>
        <a:spcAft>
          <a:spcPct val="0"/>
        </a:spcAft>
        <a:defRPr sz="1200" b="1">
          <a:solidFill>
            <a:srgbClr val="FFFFFF"/>
          </a:solidFill>
          <a:latin typeface="Myriad Pro Light" charset="0"/>
          <a:ea typeface="MS PGothic" pitchFamily="34" charset="-128"/>
          <a:cs typeface="Arial" charset="0"/>
          <a:sym typeface="Arial" pitchFamily="34" charset="0"/>
        </a:defRPr>
      </a:lvl3pPr>
      <a:lvl4pPr marL="73025" indent="-55563" algn="l" defTabSz="642938" rtl="0" eaLnBrk="0" fontAlgn="base" hangingPunct="0">
        <a:spcBef>
          <a:spcPct val="0"/>
        </a:spcBef>
        <a:spcAft>
          <a:spcPct val="0"/>
        </a:spcAft>
        <a:defRPr sz="1200" b="1">
          <a:solidFill>
            <a:srgbClr val="FFFFFF"/>
          </a:solidFill>
          <a:latin typeface="Myriad Pro Light" charset="0"/>
          <a:ea typeface="MS PGothic" pitchFamily="34" charset="-128"/>
          <a:cs typeface="Arial" charset="0"/>
          <a:sym typeface="Arial" pitchFamily="34" charset="0"/>
        </a:defRPr>
      </a:lvl4pPr>
      <a:lvl5pPr marL="73025" indent="-55563" algn="l" defTabSz="642938" rtl="0" eaLnBrk="0" fontAlgn="base" hangingPunct="0">
        <a:spcBef>
          <a:spcPct val="0"/>
        </a:spcBef>
        <a:spcAft>
          <a:spcPct val="0"/>
        </a:spcAft>
        <a:defRPr sz="1200" b="1">
          <a:solidFill>
            <a:srgbClr val="FFFFFF"/>
          </a:solidFill>
          <a:latin typeface="Myriad Pro Light" charset="0"/>
          <a:ea typeface="MS PGothic" pitchFamily="34" charset="-128"/>
          <a:cs typeface="Arial" charset="0"/>
          <a:sym typeface="Arial" pitchFamily="34" charset="0"/>
        </a:defRPr>
      </a:lvl5pPr>
      <a:lvl6pPr marL="530225" indent="-55563" algn="l" defTabSz="642938" rtl="0" fontAlgn="base">
        <a:spcBef>
          <a:spcPct val="0"/>
        </a:spcBef>
        <a:spcAft>
          <a:spcPct val="0"/>
        </a:spcAft>
        <a:defRPr sz="1200" b="1">
          <a:solidFill>
            <a:srgbClr val="FFFFFF"/>
          </a:solidFill>
          <a:latin typeface="Myriad Pro Light" charset="0"/>
          <a:ea typeface="ＭＳ Ｐゴシック" charset="0"/>
          <a:cs typeface="Arial" charset="0"/>
          <a:sym typeface="Arial" charset="0"/>
        </a:defRPr>
      </a:lvl6pPr>
      <a:lvl7pPr marL="987425" indent="-55563" algn="l" defTabSz="642938" rtl="0" fontAlgn="base">
        <a:spcBef>
          <a:spcPct val="0"/>
        </a:spcBef>
        <a:spcAft>
          <a:spcPct val="0"/>
        </a:spcAft>
        <a:defRPr sz="1200" b="1">
          <a:solidFill>
            <a:srgbClr val="FFFFFF"/>
          </a:solidFill>
          <a:latin typeface="Myriad Pro Light" charset="0"/>
          <a:ea typeface="ＭＳ Ｐゴシック" charset="0"/>
          <a:cs typeface="Arial" charset="0"/>
          <a:sym typeface="Arial" charset="0"/>
        </a:defRPr>
      </a:lvl7pPr>
      <a:lvl8pPr marL="1444625" indent="-55563" algn="l" defTabSz="642938" rtl="0" fontAlgn="base">
        <a:spcBef>
          <a:spcPct val="0"/>
        </a:spcBef>
        <a:spcAft>
          <a:spcPct val="0"/>
        </a:spcAft>
        <a:defRPr sz="1200" b="1">
          <a:solidFill>
            <a:srgbClr val="FFFFFF"/>
          </a:solidFill>
          <a:latin typeface="Myriad Pro Light" charset="0"/>
          <a:ea typeface="ＭＳ Ｐゴシック" charset="0"/>
          <a:cs typeface="Arial" charset="0"/>
          <a:sym typeface="Arial" charset="0"/>
        </a:defRPr>
      </a:lvl8pPr>
      <a:lvl9pPr marL="1901825" indent="-55563" algn="l" defTabSz="642938" rtl="0" fontAlgn="base">
        <a:spcBef>
          <a:spcPct val="0"/>
        </a:spcBef>
        <a:spcAft>
          <a:spcPct val="0"/>
        </a:spcAft>
        <a:defRPr sz="1200" b="1">
          <a:solidFill>
            <a:srgbClr val="FFFFFF"/>
          </a:solidFill>
          <a:latin typeface="Myriad Pro Light" charset="0"/>
          <a:ea typeface="ＭＳ Ｐゴシック" charset="0"/>
          <a:cs typeface="Arial" charset="0"/>
          <a:sym typeface="Arial" charset="0"/>
        </a:defRPr>
      </a:lvl9pPr>
    </p:titleStyle>
    <p:bodyStyle>
      <a:lvl1pPr marL="358775" indent="-334963" algn="l" defTabSz="642938" rtl="0" eaLnBrk="0" fontAlgn="base" hangingPunct="0">
        <a:spcBef>
          <a:spcPts val="775"/>
        </a:spcBef>
        <a:spcAft>
          <a:spcPct val="0"/>
        </a:spcAft>
        <a:buClr>
          <a:srgbClr val="000000"/>
        </a:buClr>
        <a:buSzPct val="100000"/>
        <a:buFont typeface="Lucida Grande" charset="0"/>
        <a:buChar char="•"/>
        <a:defRPr sz="3100" b="1">
          <a:solidFill>
            <a:srgbClr val="FFFFFF"/>
          </a:solidFill>
          <a:latin typeface="+mn-lt"/>
          <a:ea typeface="MS PGothic" pitchFamily="34" charset="-128"/>
          <a:cs typeface="+mn-cs"/>
          <a:sym typeface="Arial" pitchFamily="34" charset="0"/>
        </a:defRPr>
      </a:lvl1pPr>
      <a:lvl2pPr marL="755650" indent="-276225" algn="l" defTabSz="642938" rtl="0" eaLnBrk="0" fontAlgn="base" hangingPunct="0">
        <a:spcBef>
          <a:spcPts val="638"/>
        </a:spcBef>
        <a:spcAft>
          <a:spcPct val="0"/>
        </a:spcAft>
        <a:buClr>
          <a:srgbClr val="000000"/>
        </a:buClr>
        <a:buSzPct val="100000"/>
        <a:buFont typeface="Lucida Grande" charset="0"/>
        <a:buChar char="–"/>
        <a:defRPr sz="2700" b="1">
          <a:solidFill>
            <a:srgbClr val="FFFFFF"/>
          </a:solidFill>
          <a:latin typeface="+mn-lt"/>
          <a:ea typeface="Arial" charset="0"/>
          <a:cs typeface="+mn-cs"/>
          <a:sym typeface="Arial" pitchFamily="34" charset="0"/>
        </a:defRPr>
      </a:lvl2pPr>
      <a:lvl3pPr marL="1160463" indent="-222250" algn="l" defTabSz="642938" rtl="0" eaLnBrk="0" fontAlgn="base" hangingPunct="0">
        <a:spcBef>
          <a:spcPts val="563"/>
        </a:spcBef>
        <a:spcAft>
          <a:spcPct val="0"/>
        </a:spcAft>
        <a:buClr>
          <a:srgbClr val="000000"/>
        </a:buClr>
        <a:buSzPct val="100000"/>
        <a:buFont typeface="Lucida Grande" charset="0"/>
        <a:buChar char="•"/>
        <a:defRPr sz="2200" b="1">
          <a:solidFill>
            <a:srgbClr val="FFFFFF"/>
          </a:solidFill>
          <a:latin typeface="+mn-lt"/>
          <a:ea typeface="Arial" charset="0"/>
          <a:cs typeface="+mn-cs"/>
          <a:sym typeface="Arial" pitchFamily="34" charset="0"/>
        </a:defRPr>
      </a:lvl3pPr>
      <a:lvl4pPr marL="1612900" indent="-219075" algn="l" defTabSz="642938" rtl="0" eaLnBrk="0" fontAlgn="base" hangingPunct="0">
        <a:spcBef>
          <a:spcPts val="425"/>
        </a:spcBef>
        <a:spcAft>
          <a:spcPct val="0"/>
        </a:spcAft>
        <a:buClr>
          <a:srgbClr val="000000"/>
        </a:buClr>
        <a:buSzPct val="100000"/>
        <a:buFont typeface="Lucida Grande" charset="0"/>
        <a:buChar char="–"/>
        <a:defRPr sz="2000" b="1">
          <a:solidFill>
            <a:srgbClr val="FFFFFF"/>
          </a:solidFill>
          <a:latin typeface="+mn-lt"/>
          <a:ea typeface="Arial" charset="0"/>
          <a:cs typeface="+mn-cs"/>
          <a:sym typeface="Arial" pitchFamily="34" charset="0"/>
        </a:defRPr>
      </a:lvl4pPr>
      <a:lvl5pPr marL="2070100" indent="-219075" algn="l" defTabSz="642938" rtl="0" eaLnBrk="0" fontAlgn="base" hangingPunct="0">
        <a:spcBef>
          <a:spcPts val="425"/>
        </a:spcBef>
        <a:spcAft>
          <a:spcPct val="0"/>
        </a:spcAft>
        <a:buClr>
          <a:srgbClr val="000000"/>
        </a:buClr>
        <a:buSzPct val="100000"/>
        <a:buFont typeface="Lucida Grande" charset="0"/>
        <a:buChar char="»"/>
        <a:defRPr sz="2000" b="1">
          <a:solidFill>
            <a:srgbClr val="FFFFFF"/>
          </a:solidFill>
          <a:latin typeface="+mn-lt"/>
          <a:ea typeface="Arial" charset="0"/>
          <a:cs typeface="+mn-cs"/>
          <a:sym typeface="Arial" pitchFamily="34" charset="0"/>
        </a:defRPr>
      </a:lvl5pPr>
      <a:lvl6pPr marL="2527300" indent="-219075" algn="l" defTabSz="642938" rtl="0" fontAlgn="base">
        <a:spcBef>
          <a:spcPts val="425"/>
        </a:spcBef>
        <a:spcAft>
          <a:spcPct val="0"/>
        </a:spcAft>
        <a:buClr>
          <a:srgbClr val="000000"/>
        </a:buClr>
        <a:buSzPct val="100000"/>
        <a:buFont typeface="Lucida Grande" charset="0"/>
        <a:buChar char="»"/>
        <a:defRPr sz="2000" b="1">
          <a:solidFill>
            <a:srgbClr val="FFFFFF"/>
          </a:solidFill>
          <a:latin typeface="+mn-lt"/>
          <a:ea typeface="Arial" charset="0"/>
          <a:cs typeface="+mn-cs"/>
          <a:sym typeface="Arial" charset="0"/>
        </a:defRPr>
      </a:lvl6pPr>
      <a:lvl7pPr marL="2984500" indent="-219075" algn="l" defTabSz="642938" rtl="0" fontAlgn="base">
        <a:spcBef>
          <a:spcPts val="425"/>
        </a:spcBef>
        <a:spcAft>
          <a:spcPct val="0"/>
        </a:spcAft>
        <a:buClr>
          <a:srgbClr val="000000"/>
        </a:buClr>
        <a:buSzPct val="100000"/>
        <a:buFont typeface="Lucida Grande" charset="0"/>
        <a:buChar char="»"/>
        <a:defRPr sz="2000" b="1">
          <a:solidFill>
            <a:srgbClr val="FFFFFF"/>
          </a:solidFill>
          <a:latin typeface="+mn-lt"/>
          <a:ea typeface="Arial" charset="0"/>
          <a:cs typeface="+mn-cs"/>
          <a:sym typeface="Arial" charset="0"/>
        </a:defRPr>
      </a:lvl7pPr>
      <a:lvl8pPr marL="3441700" indent="-219075" algn="l" defTabSz="642938" rtl="0" fontAlgn="base">
        <a:spcBef>
          <a:spcPts val="425"/>
        </a:spcBef>
        <a:spcAft>
          <a:spcPct val="0"/>
        </a:spcAft>
        <a:buClr>
          <a:srgbClr val="000000"/>
        </a:buClr>
        <a:buSzPct val="100000"/>
        <a:buFont typeface="Lucida Grande" charset="0"/>
        <a:buChar char="»"/>
        <a:defRPr sz="2000" b="1">
          <a:solidFill>
            <a:srgbClr val="FFFFFF"/>
          </a:solidFill>
          <a:latin typeface="+mn-lt"/>
          <a:ea typeface="Arial" charset="0"/>
          <a:cs typeface="+mn-cs"/>
          <a:sym typeface="Arial" charset="0"/>
        </a:defRPr>
      </a:lvl8pPr>
      <a:lvl9pPr marL="3898900" indent="-219075" algn="l" defTabSz="642938" rtl="0" fontAlgn="base">
        <a:spcBef>
          <a:spcPts val="425"/>
        </a:spcBef>
        <a:spcAft>
          <a:spcPct val="0"/>
        </a:spcAft>
        <a:buClr>
          <a:srgbClr val="000000"/>
        </a:buClr>
        <a:buSzPct val="100000"/>
        <a:buFont typeface="Lucida Grande" charset="0"/>
        <a:buChar char="»"/>
        <a:defRPr sz="2000" b="1">
          <a:solidFill>
            <a:srgbClr val="FFFFFF"/>
          </a:solidFill>
          <a:latin typeface="+mn-lt"/>
          <a:ea typeface="Arial" charset="0"/>
          <a:cs typeface="+mn-cs"/>
          <a:sym typeface="Arial" charset="0"/>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5.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57647"/>
                <a:invGamma/>
              </a:schemeClr>
            </a:gs>
            <a:gs pos="100000">
              <a:schemeClr val="bg1"/>
            </a:gs>
          </a:gsLst>
          <a:lin ang="2700000" scaled="1"/>
        </a:gradFill>
        <a:effectLst/>
      </p:bgPr>
    </p:bg>
    <p:spTree>
      <p:nvGrpSpPr>
        <p:cNvPr id="1" name=""/>
        <p:cNvGrpSpPr/>
        <p:nvPr/>
      </p:nvGrpSpPr>
      <p:grpSpPr>
        <a:xfrm>
          <a:off x="0" y="0"/>
          <a:ext cx="0" cy="0"/>
          <a:chOff x="0" y="0"/>
          <a:chExt cx="0" cy="0"/>
        </a:xfrm>
      </p:grpSpPr>
      <p:grpSp>
        <p:nvGrpSpPr>
          <p:cNvPr id="2" name="Group 1026"/>
          <p:cNvGrpSpPr>
            <a:grpSpLocks/>
          </p:cNvGrpSpPr>
          <p:nvPr/>
        </p:nvGrpSpPr>
        <p:grpSpPr bwMode="auto">
          <a:xfrm>
            <a:off x="0" y="28"/>
            <a:ext cx="9144000" cy="6856413"/>
            <a:chOff x="0" y="0"/>
            <a:chExt cx="5760" cy="4319"/>
          </a:xfrm>
        </p:grpSpPr>
        <p:sp>
          <p:nvSpPr>
            <p:cNvPr id="73731" name="Freeform 1027"/>
            <p:cNvSpPr>
              <a:spLocks/>
            </p:cNvSpPr>
            <p:nvPr/>
          </p:nvSpPr>
          <p:spPr bwMode="hidden">
            <a:xfrm>
              <a:off x="0" y="12"/>
              <a:ext cx="5758" cy="3273"/>
            </a:xfrm>
            <a:custGeom>
              <a:avLst/>
              <a:gdLst/>
              <a:ahLst/>
              <a:cxnLst>
                <a:cxn ang="0">
                  <a:pos x="3193" y="1816"/>
                </a:cxn>
                <a:cxn ang="0">
                  <a:pos x="0" y="0"/>
                </a:cxn>
                <a:cxn ang="0">
                  <a:pos x="0" y="522"/>
                </a:cxn>
                <a:cxn ang="0">
                  <a:pos x="3037" y="1978"/>
                </a:cxn>
                <a:cxn ang="0">
                  <a:pos x="5740" y="3273"/>
                </a:cxn>
                <a:cxn ang="0">
                  <a:pos x="5740" y="3267"/>
                </a:cxn>
                <a:cxn ang="0">
                  <a:pos x="3193" y="1816"/>
                </a:cxn>
                <a:cxn ang="0">
                  <a:pos x="3193" y="1816"/>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w="9525">
              <a:noFill/>
              <a:round/>
              <a:headEnd/>
              <a:tailEnd/>
            </a:ln>
          </p:spPr>
          <p:txBody>
            <a:bodyPr/>
            <a:lstStyle/>
            <a:p>
              <a:pPr>
                <a:defRPr/>
              </a:pPr>
              <a:endParaRPr lang="en-US">
                <a:solidFill>
                  <a:srgbClr val="FFFFFF"/>
                </a:solidFill>
                <a:ea typeface="ＭＳ Ｐゴシック" charset="-128"/>
                <a:cs typeface="ＭＳ Ｐゴシック" charset="-128"/>
              </a:endParaRPr>
            </a:p>
          </p:txBody>
        </p:sp>
        <p:sp>
          <p:nvSpPr>
            <p:cNvPr id="73732" name="Freeform 1028"/>
            <p:cNvSpPr>
              <a:spLocks/>
            </p:cNvSpPr>
            <p:nvPr/>
          </p:nvSpPr>
          <p:spPr bwMode="hidden">
            <a:xfrm>
              <a:off x="149" y="0"/>
              <a:ext cx="5609" cy="3243"/>
            </a:xfrm>
            <a:custGeom>
              <a:avLst/>
              <a:gdLst/>
              <a:ahLst/>
              <a:cxnLst>
                <a:cxn ang="0">
                  <a:pos x="3163" y="1714"/>
                </a:cxn>
                <a:cxn ang="0">
                  <a:pos x="431" y="0"/>
                </a:cxn>
                <a:cxn ang="0">
                  <a:pos x="0" y="0"/>
                </a:cxn>
                <a:cxn ang="0">
                  <a:pos x="3086" y="1786"/>
                </a:cxn>
                <a:cxn ang="0">
                  <a:pos x="5591" y="3243"/>
                </a:cxn>
                <a:cxn ang="0">
                  <a:pos x="5591" y="3237"/>
                </a:cxn>
                <a:cxn ang="0">
                  <a:pos x="3163" y="1714"/>
                </a:cxn>
                <a:cxn ang="0">
                  <a:pos x="3163" y="1714"/>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a:defRPr/>
              </a:pPr>
              <a:endParaRPr lang="en-US">
                <a:solidFill>
                  <a:srgbClr val="FFFFFF"/>
                </a:solidFill>
                <a:ea typeface="ＭＳ Ｐゴシック" charset="-128"/>
                <a:cs typeface="ＭＳ Ｐゴシック" charset="-128"/>
              </a:endParaRPr>
            </a:p>
          </p:txBody>
        </p:sp>
        <p:sp>
          <p:nvSpPr>
            <p:cNvPr id="73733" name="Freeform 1029"/>
            <p:cNvSpPr>
              <a:spLocks/>
            </p:cNvSpPr>
            <p:nvPr/>
          </p:nvSpPr>
          <p:spPr bwMode="hidden">
            <a:xfrm>
              <a:off x="0" y="3433"/>
              <a:ext cx="4038" cy="191"/>
            </a:xfrm>
            <a:custGeom>
              <a:avLst/>
              <a:gdLst/>
              <a:ahLst/>
              <a:cxnLst>
                <a:cxn ang="0">
                  <a:pos x="0" y="156"/>
                </a:cxn>
                <a:cxn ang="0">
                  <a:pos x="4042" y="192"/>
                </a:cxn>
                <a:cxn ang="0">
                  <a:pos x="4042" y="144"/>
                </a:cxn>
                <a:cxn ang="0">
                  <a:pos x="0" y="0"/>
                </a:cxn>
                <a:cxn ang="0">
                  <a:pos x="0" y="156"/>
                </a:cxn>
                <a:cxn ang="0">
                  <a:pos x="0" y="156"/>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w="9525">
              <a:noFill/>
              <a:round/>
              <a:headEnd/>
              <a:tailEnd/>
            </a:ln>
          </p:spPr>
          <p:txBody>
            <a:bodyPr/>
            <a:lstStyle/>
            <a:p>
              <a:pPr>
                <a:defRPr/>
              </a:pPr>
              <a:endParaRPr lang="en-US">
                <a:solidFill>
                  <a:srgbClr val="FFFFFF"/>
                </a:solidFill>
                <a:ea typeface="ＭＳ Ｐゴシック" charset="-128"/>
                <a:cs typeface="ＭＳ Ｐゴシック" charset="-128"/>
              </a:endParaRPr>
            </a:p>
          </p:txBody>
        </p:sp>
        <p:sp>
          <p:nvSpPr>
            <p:cNvPr id="26635" name="Freeform 1030"/>
            <p:cNvSpPr>
              <a:spLocks/>
            </p:cNvSpPr>
            <p:nvPr/>
          </p:nvSpPr>
          <p:spPr bwMode="hidden">
            <a:xfrm>
              <a:off x="4038" y="3577"/>
              <a:ext cx="1720" cy="65"/>
            </a:xfrm>
            <a:custGeom>
              <a:avLst/>
              <a:gdLst>
                <a:gd name="T0" fmla="*/ 1654 w 1722"/>
                <a:gd name="T1" fmla="*/ 33 h 66"/>
                <a:gd name="T2" fmla="*/ 1654 w 1722"/>
                <a:gd name="T3" fmla="*/ 33 h 66"/>
                <a:gd name="T4" fmla="*/ 0 w 1722"/>
                <a:gd name="T5" fmla="*/ 0 h 66"/>
                <a:gd name="T6" fmla="*/ 0 w 1722"/>
                <a:gd name="T7" fmla="*/ 33 h 66"/>
                <a:gd name="T8" fmla="*/ 1654 w 1722"/>
                <a:gd name="T9" fmla="*/ 33 h 66"/>
                <a:gd name="T10" fmla="*/ 1654 w 1722"/>
                <a:gd name="T11" fmla="*/ 33 h 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22" h="66">
                  <a:moveTo>
                    <a:pt x="1722" y="66"/>
                  </a:moveTo>
                  <a:lnTo>
                    <a:pt x="1722" y="60"/>
                  </a:lnTo>
                  <a:lnTo>
                    <a:pt x="0" y="0"/>
                  </a:lnTo>
                  <a:lnTo>
                    <a:pt x="0" y="48"/>
                  </a:lnTo>
                  <a:lnTo>
                    <a:pt x="1722" y="66"/>
                  </a:lnTo>
                  <a:close/>
                </a:path>
              </a:pathLst>
            </a:cu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73735" name="Freeform 1031"/>
            <p:cNvSpPr>
              <a:spLocks/>
            </p:cNvSpPr>
            <p:nvPr/>
          </p:nvSpPr>
          <p:spPr bwMode="hidden">
            <a:xfrm>
              <a:off x="0" y="3726"/>
              <a:ext cx="4784" cy="329"/>
            </a:xfrm>
            <a:custGeom>
              <a:avLst/>
              <a:gdLst/>
              <a:ahLst/>
              <a:cxnLst>
                <a:cxn ang="0">
                  <a:pos x="0" y="329"/>
                </a:cxn>
                <a:cxn ang="0">
                  <a:pos x="4789" y="77"/>
                </a:cxn>
                <a:cxn ang="0">
                  <a:pos x="4789" y="0"/>
                </a:cxn>
                <a:cxn ang="0">
                  <a:pos x="0" y="107"/>
                </a:cxn>
                <a:cxn ang="0">
                  <a:pos x="0" y="329"/>
                </a:cxn>
                <a:cxn ang="0">
                  <a:pos x="0" y="329"/>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w="9525" cap="flat" cmpd="sng">
              <a:noFill/>
              <a:prstDash val="solid"/>
              <a:round/>
              <a:headEnd type="none" w="med" len="med"/>
              <a:tailEnd type="none" w="med" len="med"/>
            </a:ln>
            <a:effectLst/>
          </p:spPr>
          <p:txBody>
            <a:bodyPr/>
            <a:lstStyle/>
            <a:p>
              <a:pPr>
                <a:defRPr/>
              </a:pPr>
              <a:endParaRPr lang="en-US">
                <a:solidFill>
                  <a:srgbClr val="FFFFFF"/>
                </a:solidFill>
                <a:ea typeface="ＭＳ Ｐゴシック" charset="-128"/>
                <a:cs typeface="ＭＳ Ｐゴシック" charset="-128"/>
              </a:endParaRPr>
            </a:p>
          </p:txBody>
        </p:sp>
        <p:sp>
          <p:nvSpPr>
            <p:cNvPr id="26637" name="Freeform 1032"/>
            <p:cNvSpPr>
              <a:spLocks/>
            </p:cNvSpPr>
            <p:nvPr/>
          </p:nvSpPr>
          <p:spPr bwMode="hidden">
            <a:xfrm>
              <a:off x="4784" y="3702"/>
              <a:ext cx="974" cy="101"/>
            </a:xfrm>
            <a:custGeom>
              <a:avLst/>
              <a:gdLst>
                <a:gd name="T0" fmla="*/ 941 w 975"/>
                <a:gd name="T1" fmla="*/ 48 h 101"/>
                <a:gd name="T2" fmla="*/ 941 w 975"/>
                <a:gd name="T3" fmla="*/ 0 h 101"/>
                <a:gd name="T4" fmla="*/ 0 w 975"/>
                <a:gd name="T5" fmla="*/ 24 h 101"/>
                <a:gd name="T6" fmla="*/ 0 w 975"/>
                <a:gd name="T7" fmla="*/ 101 h 101"/>
                <a:gd name="T8" fmla="*/ 941 w 975"/>
                <a:gd name="T9" fmla="*/ 48 h 101"/>
                <a:gd name="T10" fmla="*/ 941 w 975"/>
                <a:gd name="T11" fmla="*/ 48 h 10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75" h="101">
                  <a:moveTo>
                    <a:pt x="975" y="48"/>
                  </a:moveTo>
                  <a:lnTo>
                    <a:pt x="975" y="0"/>
                  </a:lnTo>
                  <a:lnTo>
                    <a:pt x="0" y="24"/>
                  </a:lnTo>
                  <a:lnTo>
                    <a:pt x="0" y="101"/>
                  </a:lnTo>
                  <a:lnTo>
                    <a:pt x="975" y="48"/>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26638" name="Freeform 1033"/>
            <p:cNvSpPr>
              <a:spLocks/>
            </p:cNvSpPr>
            <p:nvPr/>
          </p:nvSpPr>
          <p:spPr bwMode="hidden">
            <a:xfrm>
              <a:off x="3619" y="3815"/>
              <a:ext cx="2139" cy="198"/>
            </a:xfrm>
            <a:custGeom>
              <a:avLst/>
              <a:gdLst>
                <a:gd name="T0" fmla="*/ 2073 w 2141"/>
                <a:gd name="T1" fmla="*/ 0 h 198"/>
                <a:gd name="T2" fmla="*/ 0 w 2141"/>
                <a:gd name="T3" fmla="*/ 156 h 198"/>
                <a:gd name="T4" fmla="*/ 0 w 2141"/>
                <a:gd name="T5" fmla="*/ 198 h 198"/>
                <a:gd name="T6" fmla="*/ 2073 w 2141"/>
                <a:gd name="T7" fmla="*/ 0 h 198"/>
                <a:gd name="T8" fmla="*/ 2073 w 2141"/>
                <a:gd name="T9" fmla="*/ 0 h 1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41" h="198">
                  <a:moveTo>
                    <a:pt x="2141" y="0"/>
                  </a:moveTo>
                  <a:lnTo>
                    <a:pt x="0" y="156"/>
                  </a:lnTo>
                  <a:lnTo>
                    <a:pt x="0" y="198"/>
                  </a:lnTo>
                  <a:lnTo>
                    <a:pt x="2141" y="0"/>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73738" name="Freeform 1034"/>
            <p:cNvSpPr>
              <a:spLocks/>
            </p:cNvSpPr>
            <p:nvPr/>
          </p:nvSpPr>
          <p:spPr bwMode="hidden">
            <a:xfrm>
              <a:off x="0" y="3971"/>
              <a:ext cx="3619" cy="348"/>
            </a:xfrm>
            <a:custGeom>
              <a:avLst/>
              <a:gdLst/>
              <a:ahLst/>
              <a:cxnLst>
                <a:cxn ang="0">
                  <a:pos x="0" y="348"/>
                </a:cxn>
                <a:cxn ang="0">
                  <a:pos x="311" y="348"/>
                </a:cxn>
                <a:cxn ang="0">
                  <a:pos x="3623" y="42"/>
                </a:cxn>
                <a:cxn ang="0">
                  <a:pos x="3623" y="0"/>
                </a:cxn>
                <a:cxn ang="0">
                  <a:pos x="0" y="264"/>
                </a:cxn>
                <a:cxn ang="0">
                  <a:pos x="0" y="348"/>
                </a:cxn>
                <a:cxn ang="0">
                  <a:pos x="0" y="348"/>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a:defRPr/>
              </a:pPr>
              <a:endParaRPr lang="en-US">
                <a:solidFill>
                  <a:srgbClr val="FFFFFF"/>
                </a:solidFill>
                <a:ea typeface="ＭＳ Ｐゴシック" charset="-128"/>
                <a:cs typeface="ＭＳ Ｐゴシック" charset="-128"/>
              </a:endParaRPr>
            </a:p>
          </p:txBody>
        </p:sp>
        <p:sp>
          <p:nvSpPr>
            <p:cNvPr id="26640" name="Freeform 1035"/>
            <p:cNvSpPr>
              <a:spLocks/>
            </p:cNvSpPr>
            <p:nvPr/>
          </p:nvSpPr>
          <p:spPr bwMode="hidden">
            <a:xfrm>
              <a:off x="2097" y="4043"/>
              <a:ext cx="2514" cy="276"/>
            </a:xfrm>
            <a:custGeom>
              <a:avLst/>
              <a:gdLst>
                <a:gd name="T0" fmla="*/ 2085 w 2517"/>
                <a:gd name="T1" fmla="*/ 276 h 276"/>
                <a:gd name="T2" fmla="*/ 2415 w 2517"/>
                <a:gd name="T3" fmla="*/ 204 h 276"/>
                <a:gd name="T4" fmla="*/ 2158 w 2517"/>
                <a:gd name="T5" fmla="*/ 0 h 276"/>
                <a:gd name="T6" fmla="*/ 0 w 2517"/>
                <a:gd name="T7" fmla="*/ 276 h 276"/>
                <a:gd name="T8" fmla="*/ 2085 w 2517"/>
                <a:gd name="T9" fmla="*/ 276 h 276"/>
                <a:gd name="T10" fmla="*/ 2085 w 2517"/>
                <a:gd name="T11" fmla="*/ 276 h 27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7" h="276">
                  <a:moveTo>
                    <a:pt x="2182" y="276"/>
                  </a:moveTo>
                  <a:lnTo>
                    <a:pt x="2517" y="204"/>
                  </a:lnTo>
                  <a:lnTo>
                    <a:pt x="2260" y="0"/>
                  </a:lnTo>
                  <a:lnTo>
                    <a:pt x="0" y="276"/>
                  </a:lnTo>
                  <a:lnTo>
                    <a:pt x="2182" y="276"/>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73740" name="Freeform 1036"/>
            <p:cNvSpPr>
              <a:spLocks/>
            </p:cNvSpPr>
            <p:nvPr/>
          </p:nvSpPr>
          <p:spPr bwMode="hidden">
            <a:xfrm>
              <a:off x="4354" y="3869"/>
              <a:ext cx="1404" cy="378"/>
            </a:xfrm>
            <a:custGeom>
              <a:avLst/>
              <a:gdLst/>
              <a:ahLst/>
              <a:cxnLst>
                <a:cxn ang="0">
                  <a:pos x="1405" y="126"/>
                </a:cxn>
                <a:cxn ang="0">
                  <a:pos x="1405" y="0"/>
                </a:cxn>
                <a:cxn ang="0">
                  <a:pos x="0" y="174"/>
                </a:cxn>
                <a:cxn ang="0">
                  <a:pos x="257" y="378"/>
                </a:cxn>
                <a:cxn ang="0">
                  <a:pos x="1405" y="126"/>
                </a:cxn>
                <a:cxn ang="0">
                  <a:pos x="1405" y="126"/>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w="9525">
              <a:noFill/>
              <a:round/>
              <a:headEnd/>
              <a:tailEnd/>
            </a:ln>
          </p:spPr>
          <p:txBody>
            <a:bodyPr/>
            <a:lstStyle/>
            <a:p>
              <a:pPr>
                <a:defRPr/>
              </a:pPr>
              <a:endParaRPr lang="en-US">
                <a:solidFill>
                  <a:srgbClr val="FFFFFF"/>
                </a:solidFill>
                <a:ea typeface="ＭＳ Ｐゴシック" charset="-128"/>
                <a:cs typeface="ＭＳ Ｐゴシック" charset="-128"/>
              </a:endParaRPr>
            </a:p>
          </p:txBody>
        </p:sp>
        <p:sp>
          <p:nvSpPr>
            <p:cNvPr id="26642" name="Freeform 1037"/>
            <p:cNvSpPr>
              <a:spLocks/>
            </p:cNvSpPr>
            <p:nvPr/>
          </p:nvSpPr>
          <p:spPr bwMode="hidden">
            <a:xfrm>
              <a:off x="5030" y="3151"/>
              <a:ext cx="728" cy="240"/>
            </a:xfrm>
            <a:custGeom>
              <a:avLst/>
              <a:gdLst>
                <a:gd name="T0" fmla="*/ 695 w 729"/>
                <a:gd name="T1" fmla="*/ 240 h 240"/>
                <a:gd name="T2" fmla="*/ 0 w 729"/>
                <a:gd name="T3" fmla="*/ 0 h 240"/>
                <a:gd name="T4" fmla="*/ 0 w 729"/>
                <a:gd name="T5" fmla="*/ 6 h 240"/>
                <a:gd name="T6" fmla="*/ 695 w 729"/>
                <a:gd name="T7" fmla="*/ 240 h 240"/>
                <a:gd name="T8" fmla="*/ 695 w 729"/>
                <a:gd name="T9" fmla="*/ 240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9" h="240">
                  <a:moveTo>
                    <a:pt x="729" y="240"/>
                  </a:moveTo>
                  <a:lnTo>
                    <a:pt x="0" y="0"/>
                  </a:lnTo>
                  <a:lnTo>
                    <a:pt x="0" y="6"/>
                  </a:lnTo>
                  <a:lnTo>
                    <a:pt x="729" y="240"/>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73742" name="Freeform 1038"/>
            <p:cNvSpPr>
              <a:spLocks/>
            </p:cNvSpPr>
            <p:nvPr/>
          </p:nvSpPr>
          <p:spPr bwMode="hidden">
            <a:xfrm>
              <a:off x="0" y="1486"/>
              <a:ext cx="5030" cy="1671"/>
            </a:xfrm>
            <a:custGeom>
              <a:avLst/>
              <a:gdLst/>
              <a:ahLst/>
              <a:cxnLst>
                <a:cxn ang="0">
                  <a:pos x="0" y="72"/>
                </a:cxn>
                <a:cxn ang="0">
                  <a:pos x="5035" y="1672"/>
                </a:cxn>
                <a:cxn ang="0">
                  <a:pos x="5035" y="1666"/>
                </a:cxn>
                <a:cxn ang="0">
                  <a:pos x="0" y="0"/>
                </a:cxn>
                <a:cxn ang="0">
                  <a:pos x="0" y="72"/>
                </a:cxn>
                <a:cxn ang="0">
                  <a:pos x="0" y="72"/>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w="9525">
              <a:noFill/>
              <a:round/>
              <a:headEnd/>
              <a:tailEnd/>
            </a:ln>
          </p:spPr>
          <p:txBody>
            <a:bodyPr/>
            <a:lstStyle/>
            <a:p>
              <a:pPr>
                <a:defRPr/>
              </a:pPr>
              <a:endParaRPr lang="en-US">
                <a:solidFill>
                  <a:srgbClr val="FFFFFF"/>
                </a:solidFill>
                <a:ea typeface="ＭＳ Ｐゴシック" charset="-128"/>
                <a:cs typeface="ＭＳ Ｐゴシック" charset="-128"/>
              </a:endParaRPr>
            </a:p>
          </p:txBody>
        </p:sp>
        <p:sp>
          <p:nvSpPr>
            <p:cNvPr id="26644" name="Freeform 1039"/>
            <p:cNvSpPr>
              <a:spLocks/>
            </p:cNvSpPr>
            <p:nvPr/>
          </p:nvSpPr>
          <p:spPr bwMode="hidden">
            <a:xfrm>
              <a:off x="5030" y="3049"/>
              <a:ext cx="728" cy="318"/>
            </a:xfrm>
            <a:custGeom>
              <a:avLst/>
              <a:gdLst>
                <a:gd name="T0" fmla="*/ 695 w 729"/>
                <a:gd name="T1" fmla="*/ 318 h 318"/>
                <a:gd name="T2" fmla="*/ 695 w 729"/>
                <a:gd name="T3" fmla="*/ 312 h 318"/>
                <a:gd name="T4" fmla="*/ 0 w 729"/>
                <a:gd name="T5" fmla="*/ 0 h 318"/>
                <a:gd name="T6" fmla="*/ 0 w 729"/>
                <a:gd name="T7" fmla="*/ 54 h 318"/>
                <a:gd name="T8" fmla="*/ 695 w 729"/>
                <a:gd name="T9" fmla="*/ 318 h 318"/>
                <a:gd name="T10" fmla="*/ 695 w 729"/>
                <a:gd name="T11" fmla="*/ 318 h 3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29" h="318">
                  <a:moveTo>
                    <a:pt x="729" y="318"/>
                  </a:moveTo>
                  <a:lnTo>
                    <a:pt x="729" y="312"/>
                  </a:lnTo>
                  <a:lnTo>
                    <a:pt x="0" y="0"/>
                  </a:lnTo>
                  <a:lnTo>
                    <a:pt x="0" y="54"/>
                  </a:lnTo>
                  <a:lnTo>
                    <a:pt x="729" y="318"/>
                  </a:lnTo>
                  <a:close/>
                </a:path>
              </a:pathLst>
            </a:cu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73744" name="Freeform 1040"/>
            <p:cNvSpPr>
              <a:spLocks/>
            </p:cNvSpPr>
            <p:nvPr/>
          </p:nvSpPr>
          <p:spPr bwMode="hidden">
            <a:xfrm>
              <a:off x="0" y="916"/>
              <a:ext cx="5030" cy="2187"/>
            </a:xfrm>
            <a:custGeom>
              <a:avLst/>
              <a:gdLst/>
              <a:ahLst/>
              <a:cxnLst>
                <a:cxn ang="0">
                  <a:pos x="0" y="396"/>
                </a:cxn>
                <a:cxn ang="0">
                  <a:pos x="5035" y="2188"/>
                </a:cxn>
                <a:cxn ang="0">
                  <a:pos x="5035" y="2134"/>
                </a:cxn>
                <a:cxn ang="0">
                  <a:pos x="0" y="0"/>
                </a:cxn>
                <a:cxn ang="0">
                  <a:pos x="0" y="396"/>
                </a:cxn>
                <a:cxn ang="0">
                  <a:pos x="0" y="396"/>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w="9525">
              <a:noFill/>
              <a:round/>
              <a:headEnd/>
              <a:tailEnd/>
            </a:ln>
          </p:spPr>
          <p:txBody>
            <a:bodyPr/>
            <a:lstStyle/>
            <a:p>
              <a:pPr>
                <a:defRPr/>
              </a:pPr>
              <a:endParaRPr lang="en-US">
                <a:solidFill>
                  <a:srgbClr val="FFFFFF"/>
                </a:solidFill>
                <a:ea typeface="ＭＳ Ｐゴシック" charset="-128"/>
                <a:cs typeface="ＭＳ Ｐゴシック" charset="-128"/>
              </a:endParaRPr>
            </a:p>
          </p:txBody>
        </p:sp>
        <p:sp>
          <p:nvSpPr>
            <p:cNvPr id="73745" name="Freeform 1041"/>
            <p:cNvSpPr>
              <a:spLocks/>
            </p:cNvSpPr>
            <p:nvPr/>
          </p:nvSpPr>
          <p:spPr bwMode="hidden">
            <a:xfrm>
              <a:off x="2294" y="0"/>
              <a:ext cx="3159" cy="2725"/>
            </a:xfrm>
            <a:custGeom>
              <a:avLst/>
              <a:gdLst/>
              <a:ahLst/>
              <a:cxnLst>
                <a:cxn ang="0">
                  <a:pos x="0" y="0"/>
                </a:cxn>
                <a:cxn ang="0">
                  <a:pos x="3145" y="2727"/>
                </a:cxn>
                <a:cxn ang="0">
                  <a:pos x="3163" y="2704"/>
                </a:cxn>
                <a:cxn ang="0">
                  <a:pos x="102" y="0"/>
                </a:cxn>
                <a:cxn ang="0">
                  <a:pos x="0" y="0"/>
                </a:cxn>
                <a:cxn ang="0">
                  <a:pos x="0" y="0"/>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w="9525">
              <a:noFill/>
              <a:round/>
              <a:headEnd/>
              <a:tailEnd/>
            </a:ln>
          </p:spPr>
          <p:txBody>
            <a:bodyPr/>
            <a:lstStyle/>
            <a:p>
              <a:pPr>
                <a:defRPr/>
              </a:pPr>
              <a:endParaRPr lang="en-US">
                <a:solidFill>
                  <a:srgbClr val="FFFFFF"/>
                </a:solidFill>
                <a:ea typeface="ＭＳ Ｐゴシック" charset="-128"/>
                <a:cs typeface="ＭＳ Ｐゴシック" charset="-128"/>
              </a:endParaRPr>
            </a:p>
          </p:txBody>
        </p:sp>
        <p:sp>
          <p:nvSpPr>
            <p:cNvPr id="73746" name="Freeform 1042"/>
            <p:cNvSpPr>
              <a:spLocks/>
            </p:cNvSpPr>
            <p:nvPr/>
          </p:nvSpPr>
          <p:spPr bwMode="hidden">
            <a:xfrm>
              <a:off x="5435" y="2702"/>
              <a:ext cx="323" cy="299"/>
            </a:xfrm>
            <a:custGeom>
              <a:avLst/>
              <a:gdLst/>
              <a:ahLst/>
              <a:cxnLst>
                <a:cxn ang="0">
                  <a:pos x="323" y="299"/>
                </a:cxn>
                <a:cxn ang="0">
                  <a:pos x="323" y="263"/>
                </a:cxn>
                <a:cxn ang="0">
                  <a:pos x="18" y="0"/>
                </a:cxn>
                <a:cxn ang="0">
                  <a:pos x="0" y="23"/>
                </a:cxn>
                <a:cxn ang="0">
                  <a:pos x="323" y="299"/>
                </a:cxn>
                <a:cxn ang="0">
                  <a:pos x="323" y="299"/>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w="9525">
              <a:noFill/>
              <a:round/>
              <a:headEnd/>
              <a:tailEnd/>
            </a:ln>
          </p:spPr>
          <p:txBody>
            <a:bodyPr/>
            <a:lstStyle/>
            <a:p>
              <a:pPr>
                <a:defRPr/>
              </a:pPr>
              <a:endParaRPr lang="en-US">
                <a:solidFill>
                  <a:srgbClr val="FFFFFF"/>
                </a:solidFill>
                <a:ea typeface="ＭＳ Ｐゴシック" charset="-128"/>
                <a:cs typeface="ＭＳ Ｐゴシック" charset="-128"/>
              </a:endParaRPr>
            </a:p>
          </p:txBody>
        </p:sp>
        <p:sp>
          <p:nvSpPr>
            <p:cNvPr id="26648" name="Freeform 1043"/>
            <p:cNvSpPr>
              <a:spLocks/>
            </p:cNvSpPr>
            <p:nvPr/>
          </p:nvSpPr>
          <p:spPr bwMode="hidden">
            <a:xfrm>
              <a:off x="5477" y="2588"/>
              <a:ext cx="281" cy="335"/>
            </a:xfrm>
            <a:custGeom>
              <a:avLst/>
              <a:gdLst>
                <a:gd name="T0" fmla="*/ 281 w 281"/>
                <a:gd name="T1" fmla="*/ 335 h 335"/>
                <a:gd name="T2" fmla="*/ 281 w 281"/>
                <a:gd name="T3" fmla="*/ 173 h 335"/>
                <a:gd name="T4" fmla="*/ 96 w 281"/>
                <a:gd name="T5" fmla="*/ 0 h 335"/>
                <a:gd name="T6" fmla="*/ 0 w 281"/>
                <a:gd name="T7" fmla="*/ 90 h 335"/>
                <a:gd name="T8" fmla="*/ 281 w 281"/>
                <a:gd name="T9" fmla="*/ 335 h 335"/>
                <a:gd name="T10" fmla="*/ 281 w 281"/>
                <a:gd name="T11" fmla="*/ 335 h 3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1" h="335">
                  <a:moveTo>
                    <a:pt x="281" y="335"/>
                  </a:moveTo>
                  <a:lnTo>
                    <a:pt x="281" y="173"/>
                  </a:lnTo>
                  <a:lnTo>
                    <a:pt x="96" y="0"/>
                  </a:lnTo>
                  <a:lnTo>
                    <a:pt x="0" y="90"/>
                  </a:lnTo>
                  <a:lnTo>
                    <a:pt x="281" y="335"/>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73748" name="Freeform 1044"/>
            <p:cNvSpPr>
              <a:spLocks/>
            </p:cNvSpPr>
            <p:nvPr/>
          </p:nvSpPr>
          <p:spPr bwMode="hidden">
            <a:xfrm>
              <a:off x="2454" y="0"/>
              <a:ext cx="3119" cy="2678"/>
            </a:xfrm>
            <a:custGeom>
              <a:avLst/>
              <a:gdLst/>
              <a:ahLst/>
              <a:cxnLst>
                <a:cxn ang="0">
                  <a:pos x="0" y="0"/>
                </a:cxn>
                <a:cxn ang="0">
                  <a:pos x="3026" y="2680"/>
                </a:cxn>
                <a:cxn ang="0">
                  <a:pos x="3122" y="2590"/>
                </a:cxn>
                <a:cxn ang="0">
                  <a:pos x="383" y="0"/>
                </a:cxn>
                <a:cxn ang="0">
                  <a:pos x="0" y="0"/>
                </a:cxn>
                <a:cxn ang="0">
                  <a:pos x="0" y="0"/>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w="9525">
              <a:noFill/>
              <a:round/>
              <a:headEnd/>
              <a:tailEnd/>
            </a:ln>
          </p:spPr>
          <p:txBody>
            <a:bodyPr/>
            <a:lstStyle/>
            <a:p>
              <a:pPr>
                <a:defRPr/>
              </a:pPr>
              <a:endParaRPr lang="en-US">
                <a:solidFill>
                  <a:srgbClr val="FFFFFF"/>
                </a:solidFill>
                <a:ea typeface="ＭＳ Ｐゴシック" charset="-128"/>
                <a:cs typeface="ＭＳ Ｐゴシック" charset="-128"/>
              </a:endParaRPr>
            </a:p>
          </p:txBody>
        </p:sp>
        <p:sp>
          <p:nvSpPr>
            <p:cNvPr id="26650" name="Freeform 1045"/>
            <p:cNvSpPr>
              <a:spLocks/>
            </p:cNvSpPr>
            <p:nvPr/>
          </p:nvSpPr>
          <p:spPr bwMode="hidden">
            <a:xfrm>
              <a:off x="5626" y="2534"/>
              <a:ext cx="132" cy="132"/>
            </a:xfrm>
            <a:custGeom>
              <a:avLst/>
              <a:gdLst>
                <a:gd name="T0" fmla="*/ 132 w 132"/>
                <a:gd name="T1" fmla="*/ 132 h 132"/>
                <a:gd name="T2" fmla="*/ 0 w 132"/>
                <a:gd name="T3" fmla="*/ 0 h 132"/>
                <a:gd name="T4" fmla="*/ 0 w 132"/>
                <a:gd name="T5" fmla="*/ 0 h 132"/>
                <a:gd name="T6" fmla="*/ 132 w 132"/>
                <a:gd name="T7" fmla="*/ 132 h 132"/>
                <a:gd name="T8" fmla="*/ 132 w 132"/>
                <a:gd name="T9" fmla="*/ 132 h 1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2" h="132">
                  <a:moveTo>
                    <a:pt x="132" y="132"/>
                  </a:moveTo>
                  <a:lnTo>
                    <a:pt x="0" y="0"/>
                  </a:lnTo>
                  <a:lnTo>
                    <a:pt x="132" y="132"/>
                  </a:lnTo>
                  <a:close/>
                </a:path>
              </a:pathLst>
            </a:custGeom>
            <a:solidFill>
              <a:srgbClr val="FF9999"/>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73750" name="Freeform 1046"/>
            <p:cNvSpPr>
              <a:spLocks/>
            </p:cNvSpPr>
            <p:nvPr/>
          </p:nvSpPr>
          <p:spPr bwMode="hidden">
            <a:xfrm>
              <a:off x="3112" y="0"/>
              <a:ext cx="2514" cy="2534"/>
            </a:xfrm>
            <a:custGeom>
              <a:avLst/>
              <a:gdLst/>
              <a:ahLst/>
              <a:cxnLst>
                <a:cxn ang="0">
                  <a:pos x="0" y="0"/>
                </a:cxn>
                <a:cxn ang="0">
                  <a:pos x="2517" y="2536"/>
                </a:cxn>
                <a:cxn ang="0">
                  <a:pos x="2517" y="2536"/>
                </a:cxn>
                <a:cxn ang="0">
                  <a:pos x="66" y="0"/>
                </a:cxn>
                <a:cxn ang="0">
                  <a:pos x="0" y="0"/>
                </a:cxn>
                <a:cxn ang="0">
                  <a:pos x="0" y="0"/>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w="9525">
              <a:noFill/>
              <a:round/>
              <a:headEnd/>
              <a:tailEnd/>
            </a:ln>
          </p:spPr>
          <p:txBody>
            <a:bodyPr/>
            <a:lstStyle/>
            <a:p>
              <a:pPr>
                <a:defRPr/>
              </a:pPr>
              <a:endParaRPr lang="en-US">
                <a:solidFill>
                  <a:srgbClr val="FFFFFF"/>
                </a:solidFill>
                <a:ea typeface="ＭＳ Ｐゴシック" charset="-128"/>
                <a:cs typeface="ＭＳ Ｐゴシック" charset="-128"/>
              </a:endParaRPr>
            </a:p>
          </p:txBody>
        </p:sp>
        <p:sp>
          <p:nvSpPr>
            <p:cNvPr id="73751" name="Freeform 1047"/>
            <p:cNvSpPr>
              <a:spLocks/>
            </p:cNvSpPr>
            <p:nvPr/>
          </p:nvSpPr>
          <p:spPr bwMode="hidden">
            <a:xfrm>
              <a:off x="3488" y="0"/>
              <a:ext cx="2198" cy="2480"/>
            </a:xfrm>
            <a:custGeom>
              <a:avLst/>
              <a:gdLst/>
              <a:ahLst/>
              <a:cxnLst>
                <a:cxn ang="0">
                  <a:pos x="0" y="0"/>
                </a:cxn>
                <a:cxn ang="0">
                  <a:pos x="2188" y="2482"/>
                </a:cxn>
                <a:cxn ang="0">
                  <a:pos x="2200" y="2476"/>
                </a:cxn>
                <a:cxn ang="0">
                  <a:pos x="317" y="0"/>
                </a:cxn>
                <a:cxn ang="0">
                  <a:pos x="0" y="0"/>
                </a:cxn>
                <a:cxn ang="0">
                  <a:pos x="0" y="0"/>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w="9525" cap="flat" cmpd="sng">
              <a:noFill/>
              <a:prstDash val="solid"/>
              <a:round/>
              <a:headEnd type="none" w="med" len="med"/>
              <a:tailEnd type="none" w="med" len="med"/>
            </a:ln>
            <a:effectLst/>
          </p:spPr>
          <p:txBody>
            <a:bodyPr/>
            <a:lstStyle/>
            <a:p>
              <a:pPr>
                <a:defRPr/>
              </a:pPr>
              <a:endParaRPr lang="en-US">
                <a:solidFill>
                  <a:srgbClr val="FFFFFF"/>
                </a:solidFill>
                <a:ea typeface="ＭＳ Ｐゴシック" charset="-128"/>
                <a:cs typeface="ＭＳ Ｐゴシック" charset="-128"/>
              </a:endParaRPr>
            </a:p>
          </p:txBody>
        </p:sp>
        <p:sp>
          <p:nvSpPr>
            <p:cNvPr id="73752" name="Freeform 1048"/>
            <p:cNvSpPr>
              <a:spLocks/>
            </p:cNvSpPr>
            <p:nvPr/>
          </p:nvSpPr>
          <p:spPr bwMode="hidden">
            <a:xfrm>
              <a:off x="5674" y="2474"/>
              <a:ext cx="84" cy="96"/>
            </a:xfrm>
            <a:custGeom>
              <a:avLst/>
              <a:gdLst/>
              <a:ahLst/>
              <a:cxnLst>
                <a:cxn ang="0">
                  <a:pos x="84" y="96"/>
                </a:cxn>
                <a:cxn ang="0">
                  <a:pos x="84" y="90"/>
                </a:cxn>
                <a:cxn ang="0">
                  <a:pos x="12" y="0"/>
                </a:cxn>
                <a:cxn ang="0">
                  <a:pos x="0" y="6"/>
                </a:cxn>
                <a:cxn ang="0">
                  <a:pos x="84" y="96"/>
                </a:cxn>
                <a:cxn ang="0">
                  <a:pos x="84" y="96"/>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w="9525">
              <a:noFill/>
              <a:round/>
              <a:headEnd/>
              <a:tailEnd/>
            </a:ln>
          </p:spPr>
          <p:txBody>
            <a:bodyPr/>
            <a:lstStyle/>
            <a:p>
              <a:pPr>
                <a:defRPr/>
              </a:pPr>
              <a:endParaRPr lang="en-US">
                <a:solidFill>
                  <a:srgbClr val="FFFFFF"/>
                </a:solidFill>
                <a:ea typeface="ＭＳ Ｐゴシック" charset="-128"/>
                <a:cs typeface="ＭＳ Ｐゴシック" charset="-128"/>
              </a:endParaRPr>
            </a:p>
          </p:txBody>
        </p:sp>
        <p:sp>
          <p:nvSpPr>
            <p:cNvPr id="26654" name="Freeform 1049"/>
            <p:cNvSpPr>
              <a:spLocks/>
            </p:cNvSpPr>
            <p:nvPr/>
          </p:nvSpPr>
          <p:spPr bwMode="hidden">
            <a:xfrm>
              <a:off x="5603" y="850"/>
              <a:ext cx="155" cy="516"/>
            </a:xfrm>
            <a:custGeom>
              <a:avLst/>
              <a:gdLst>
                <a:gd name="T0" fmla="*/ 155 w 155"/>
                <a:gd name="T1" fmla="*/ 516 h 516"/>
                <a:gd name="T2" fmla="*/ 155 w 155"/>
                <a:gd name="T3" fmla="*/ 204 h 516"/>
                <a:gd name="T4" fmla="*/ 77 w 155"/>
                <a:gd name="T5" fmla="*/ 0 h 516"/>
                <a:gd name="T6" fmla="*/ 0 w 155"/>
                <a:gd name="T7" fmla="*/ 192 h 516"/>
                <a:gd name="T8" fmla="*/ 155 w 155"/>
                <a:gd name="T9" fmla="*/ 516 h 516"/>
                <a:gd name="T10" fmla="*/ 155 w 155"/>
                <a:gd name="T11" fmla="*/ 516 h 5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5" h="516">
                  <a:moveTo>
                    <a:pt x="155" y="516"/>
                  </a:moveTo>
                  <a:lnTo>
                    <a:pt x="155" y="204"/>
                  </a:lnTo>
                  <a:lnTo>
                    <a:pt x="77" y="0"/>
                  </a:lnTo>
                  <a:lnTo>
                    <a:pt x="0" y="192"/>
                  </a:lnTo>
                  <a:lnTo>
                    <a:pt x="155" y="516"/>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73754" name="Freeform 1050"/>
            <p:cNvSpPr>
              <a:spLocks/>
            </p:cNvSpPr>
            <p:nvPr/>
          </p:nvSpPr>
          <p:spPr bwMode="hidden">
            <a:xfrm>
              <a:off x="5107" y="0"/>
              <a:ext cx="573" cy="1042"/>
            </a:xfrm>
            <a:custGeom>
              <a:avLst/>
              <a:gdLst/>
              <a:ahLst/>
              <a:cxnLst>
                <a:cxn ang="0">
                  <a:pos x="0" y="0"/>
                </a:cxn>
                <a:cxn ang="0">
                  <a:pos x="497" y="1043"/>
                </a:cxn>
                <a:cxn ang="0">
                  <a:pos x="574" y="851"/>
                </a:cxn>
                <a:cxn ang="0">
                  <a:pos x="251" y="0"/>
                </a:cxn>
                <a:cxn ang="0">
                  <a:pos x="0" y="0"/>
                </a:cxn>
                <a:cxn ang="0">
                  <a:pos x="0" y="0"/>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w="9525">
              <a:noFill/>
              <a:round/>
              <a:headEnd/>
              <a:tailEnd/>
            </a:ln>
          </p:spPr>
          <p:txBody>
            <a:bodyPr/>
            <a:lstStyle/>
            <a:p>
              <a:pPr>
                <a:defRPr/>
              </a:pPr>
              <a:endParaRPr lang="en-US">
                <a:solidFill>
                  <a:srgbClr val="FFFFFF"/>
                </a:solidFill>
                <a:ea typeface="ＭＳ Ｐゴシック" charset="-128"/>
                <a:cs typeface="ＭＳ Ｐゴシック" charset="-128"/>
              </a:endParaRPr>
            </a:p>
          </p:txBody>
        </p:sp>
        <p:sp>
          <p:nvSpPr>
            <p:cNvPr id="73755" name="Freeform 1051"/>
            <p:cNvSpPr>
              <a:spLocks/>
            </p:cNvSpPr>
            <p:nvPr/>
          </p:nvSpPr>
          <p:spPr bwMode="hidden">
            <a:xfrm>
              <a:off x="5411" y="0"/>
              <a:ext cx="341" cy="796"/>
            </a:xfrm>
            <a:custGeom>
              <a:avLst/>
              <a:gdLst/>
              <a:ahLst/>
              <a:cxnLst>
                <a:cxn ang="0">
                  <a:pos x="144" y="0"/>
                </a:cxn>
                <a:cxn ang="0">
                  <a:pos x="0" y="0"/>
                </a:cxn>
                <a:cxn ang="0">
                  <a:pos x="287" y="797"/>
                </a:cxn>
                <a:cxn ang="0">
                  <a:pos x="341" y="653"/>
                </a:cxn>
                <a:cxn ang="0">
                  <a:pos x="144" y="0"/>
                </a:cxn>
                <a:cxn ang="0">
                  <a:pos x="144" y="0"/>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w="9525">
              <a:noFill/>
              <a:round/>
              <a:headEnd/>
              <a:tailEnd/>
            </a:ln>
          </p:spPr>
          <p:txBody>
            <a:bodyPr/>
            <a:lstStyle/>
            <a:p>
              <a:pPr>
                <a:defRPr/>
              </a:pPr>
              <a:endParaRPr lang="en-US">
                <a:solidFill>
                  <a:srgbClr val="FFFFFF"/>
                </a:solidFill>
                <a:ea typeface="ＭＳ Ｐゴシック" charset="-128"/>
                <a:cs typeface="ＭＳ Ｐゴシック" charset="-128"/>
              </a:endParaRPr>
            </a:p>
          </p:txBody>
        </p:sp>
        <p:sp>
          <p:nvSpPr>
            <p:cNvPr id="26657" name="Freeform 1052"/>
            <p:cNvSpPr>
              <a:spLocks/>
            </p:cNvSpPr>
            <p:nvPr/>
          </p:nvSpPr>
          <p:spPr bwMode="hidden">
            <a:xfrm>
              <a:off x="5698" y="653"/>
              <a:ext cx="60" cy="311"/>
            </a:xfrm>
            <a:custGeom>
              <a:avLst/>
              <a:gdLst>
                <a:gd name="T0" fmla="*/ 0 w 60"/>
                <a:gd name="T1" fmla="*/ 144 h 312"/>
                <a:gd name="T2" fmla="*/ 60 w 60"/>
                <a:gd name="T3" fmla="*/ 278 h 312"/>
                <a:gd name="T4" fmla="*/ 60 w 60"/>
                <a:gd name="T5" fmla="*/ 6 h 312"/>
                <a:gd name="T6" fmla="*/ 54 w 60"/>
                <a:gd name="T7" fmla="*/ 0 h 312"/>
                <a:gd name="T8" fmla="*/ 0 w 60"/>
                <a:gd name="T9" fmla="*/ 144 h 312"/>
                <a:gd name="T10" fmla="*/ 0 w 60"/>
                <a:gd name="T11" fmla="*/ 144 h 3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 h="312">
                  <a:moveTo>
                    <a:pt x="0" y="144"/>
                  </a:moveTo>
                  <a:lnTo>
                    <a:pt x="60" y="312"/>
                  </a:lnTo>
                  <a:lnTo>
                    <a:pt x="60" y="6"/>
                  </a:lnTo>
                  <a:lnTo>
                    <a:pt x="54" y="0"/>
                  </a:lnTo>
                  <a:lnTo>
                    <a:pt x="0" y="144"/>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73757" name="Freeform 1053"/>
            <p:cNvSpPr>
              <a:spLocks/>
            </p:cNvSpPr>
            <p:nvPr/>
          </p:nvSpPr>
          <p:spPr bwMode="hidden">
            <a:xfrm>
              <a:off x="2" y="1601"/>
              <a:ext cx="5752" cy="1864"/>
            </a:xfrm>
            <a:custGeom>
              <a:avLst/>
              <a:gdLst/>
              <a:ahLst/>
              <a:cxnLst>
                <a:cxn ang="0">
                  <a:pos x="0" y="371"/>
                </a:cxn>
                <a:cxn ang="0">
                  <a:pos x="5740" y="1864"/>
                </a:cxn>
                <a:cxn ang="0">
                  <a:pos x="5740" y="1834"/>
                </a:cxn>
                <a:cxn ang="0">
                  <a:pos x="0" y="0"/>
                </a:cxn>
                <a:cxn ang="0">
                  <a:pos x="0" y="371"/>
                </a:cxn>
                <a:cxn ang="0">
                  <a:pos x="0" y="37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w="9525">
              <a:noFill/>
              <a:round/>
              <a:headEnd/>
              <a:tailEnd/>
            </a:ln>
          </p:spPr>
          <p:txBody>
            <a:bodyPr/>
            <a:lstStyle/>
            <a:p>
              <a:pPr>
                <a:defRPr/>
              </a:pPr>
              <a:endParaRPr lang="en-US">
                <a:solidFill>
                  <a:srgbClr val="FFFFFF"/>
                </a:solidFill>
                <a:ea typeface="ＭＳ Ｐゴシック" charset="-128"/>
                <a:cs typeface="ＭＳ Ｐゴシック" charset="-128"/>
              </a:endParaRPr>
            </a:p>
          </p:txBody>
        </p:sp>
        <p:sp>
          <p:nvSpPr>
            <p:cNvPr id="26659" name="Freeform 1054"/>
            <p:cNvSpPr>
              <a:spLocks/>
            </p:cNvSpPr>
            <p:nvPr/>
          </p:nvSpPr>
          <p:spPr bwMode="hidden">
            <a:xfrm>
              <a:off x="5754" y="3483"/>
              <a:ext cx="6" cy="6"/>
            </a:xfrm>
            <a:custGeom>
              <a:avLst/>
              <a:gdLst>
                <a:gd name="T0" fmla="*/ 6 w 6"/>
                <a:gd name="T1" fmla="*/ 6 h 6"/>
                <a:gd name="T2" fmla="*/ 0 w 6"/>
                <a:gd name="T3" fmla="*/ 0 h 6"/>
                <a:gd name="T4" fmla="*/ 0 w 6"/>
                <a:gd name="T5" fmla="*/ 6 h 6"/>
                <a:gd name="T6" fmla="*/ 6 w 6"/>
                <a:gd name="T7" fmla="*/ 6 h 6"/>
                <a:gd name="T8" fmla="*/ 6 w 6"/>
                <a:gd name="T9" fmla="*/ 6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6">
                  <a:moveTo>
                    <a:pt x="6" y="6"/>
                  </a:moveTo>
                  <a:lnTo>
                    <a:pt x="0" y="0"/>
                  </a:lnTo>
                  <a:lnTo>
                    <a:pt x="0" y="6"/>
                  </a:lnTo>
                  <a:lnTo>
                    <a:pt x="6" y="6"/>
                  </a:lnTo>
                  <a:close/>
                </a:path>
              </a:pathLst>
            </a:custGeom>
            <a:solidFill>
              <a:srgbClr val="18FF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73759" name="Freeform 1055"/>
            <p:cNvSpPr>
              <a:spLocks/>
            </p:cNvSpPr>
            <p:nvPr/>
          </p:nvSpPr>
          <p:spPr bwMode="hidden">
            <a:xfrm>
              <a:off x="2" y="2152"/>
              <a:ext cx="5752" cy="1337"/>
            </a:xfrm>
            <a:custGeom>
              <a:avLst/>
              <a:gdLst/>
              <a:ahLst/>
              <a:cxnLst>
                <a:cxn ang="0">
                  <a:pos x="0" y="366"/>
                </a:cxn>
                <a:cxn ang="0">
                  <a:pos x="5740" y="1337"/>
                </a:cxn>
                <a:cxn ang="0">
                  <a:pos x="5740" y="1331"/>
                </a:cxn>
                <a:cxn ang="0">
                  <a:pos x="0" y="0"/>
                </a:cxn>
                <a:cxn ang="0">
                  <a:pos x="0" y="366"/>
                </a:cxn>
                <a:cxn ang="0">
                  <a:pos x="0" y="366"/>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a:defRPr/>
              </a:pPr>
              <a:endParaRPr lang="en-US">
                <a:solidFill>
                  <a:srgbClr val="FFFFFF"/>
                </a:solidFill>
                <a:ea typeface="ＭＳ Ｐゴシック" charset="-128"/>
                <a:cs typeface="ＭＳ Ｐゴシック" charset="-128"/>
              </a:endParaRPr>
            </a:p>
          </p:txBody>
        </p:sp>
        <p:sp>
          <p:nvSpPr>
            <p:cNvPr id="73760" name="Freeform 1056"/>
            <p:cNvSpPr>
              <a:spLocks/>
            </p:cNvSpPr>
            <p:nvPr/>
          </p:nvSpPr>
          <p:spPr bwMode="hidden">
            <a:xfrm>
              <a:off x="2" y="3177"/>
              <a:ext cx="5752" cy="414"/>
            </a:xfrm>
            <a:custGeom>
              <a:avLst/>
              <a:gdLst/>
              <a:ahLst/>
              <a:cxnLst>
                <a:cxn ang="0">
                  <a:pos x="0" y="48"/>
                </a:cxn>
                <a:cxn ang="0">
                  <a:pos x="5740" y="414"/>
                </a:cxn>
                <a:cxn ang="0">
                  <a:pos x="5740" y="402"/>
                </a:cxn>
                <a:cxn ang="0">
                  <a:pos x="0" y="0"/>
                </a:cxn>
                <a:cxn ang="0">
                  <a:pos x="0" y="48"/>
                </a:cxn>
                <a:cxn ang="0">
                  <a:pos x="0" y="48"/>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w="9525">
              <a:noFill/>
              <a:round/>
              <a:headEnd/>
              <a:tailEnd/>
            </a:ln>
          </p:spPr>
          <p:txBody>
            <a:bodyPr/>
            <a:lstStyle/>
            <a:p>
              <a:pPr>
                <a:defRPr/>
              </a:pPr>
              <a:endParaRPr lang="en-US">
                <a:solidFill>
                  <a:srgbClr val="FFFFFF"/>
                </a:solidFill>
                <a:ea typeface="ＭＳ Ｐゴシック" charset="-128"/>
                <a:cs typeface="ＭＳ Ｐゴシック" charset="-128"/>
              </a:endParaRPr>
            </a:p>
          </p:txBody>
        </p:sp>
        <p:sp>
          <p:nvSpPr>
            <p:cNvPr id="73761" name="Freeform 1057"/>
            <p:cNvSpPr>
              <a:spLocks/>
            </p:cNvSpPr>
            <p:nvPr/>
          </p:nvSpPr>
          <p:spPr bwMode="hidden">
            <a:xfrm>
              <a:off x="1297" y="0"/>
              <a:ext cx="4457" cy="3177"/>
            </a:xfrm>
            <a:custGeom>
              <a:avLst/>
              <a:gdLst/>
              <a:ahLst/>
              <a:cxnLst>
                <a:cxn ang="0">
                  <a:pos x="0" y="0"/>
                </a:cxn>
                <a:cxn ang="0">
                  <a:pos x="4448" y="3177"/>
                </a:cxn>
                <a:cxn ang="0">
                  <a:pos x="4448" y="3153"/>
                </a:cxn>
                <a:cxn ang="0">
                  <a:pos x="125" y="0"/>
                </a:cxn>
                <a:cxn ang="0">
                  <a:pos x="0" y="0"/>
                </a:cxn>
                <a:cxn ang="0">
                  <a:pos x="0" y="0"/>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w="9525">
              <a:noFill/>
              <a:round/>
              <a:headEnd/>
              <a:tailEnd/>
            </a:ln>
          </p:spPr>
          <p:txBody>
            <a:bodyPr/>
            <a:lstStyle/>
            <a:p>
              <a:pPr>
                <a:defRPr/>
              </a:pPr>
              <a:endParaRPr lang="en-US">
                <a:solidFill>
                  <a:srgbClr val="FFFFFF"/>
                </a:solidFill>
                <a:ea typeface="ＭＳ Ｐゴシック" charset="-128"/>
                <a:cs typeface="ＭＳ Ｐゴシック" charset="-128"/>
              </a:endParaRPr>
            </a:p>
          </p:txBody>
        </p:sp>
        <p:sp>
          <p:nvSpPr>
            <p:cNvPr id="73762" name="Freeform 1058"/>
            <p:cNvSpPr>
              <a:spLocks/>
            </p:cNvSpPr>
            <p:nvPr/>
          </p:nvSpPr>
          <p:spPr bwMode="hidden">
            <a:xfrm>
              <a:off x="3321" y="0"/>
              <a:ext cx="2433" cy="2614"/>
            </a:xfrm>
            <a:custGeom>
              <a:avLst/>
              <a:gdLst/>
              <a:ahLst/>
              <a:cxnLst>
                <a:cxn ang="0">
                  <a:pos x="0" y="0"/>
                </a:cxn>
                <a:cxn ang="0">
                  <a:pos x="2428" y="2614"/>
                </a:cxn>
                <a:cxn ang="0">
                  <a:pos x="2428" y="2608"/>
                </a:cxn>
                <a:cxn ang="0">
                  <a:pos x="66" y="0"/>
                </a:cxn>
                <a:cxn ang="0">
                  <a:pos x="0" y="0"/>
                </a:cxn>
                <a:cxn ang="0">
                  <a:pos x="0" y="0"/>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a:defRPr/>
              </a:pPr>
              <a:endParaRPr lang="en-US">
                <a:solidFill>
                  <a:srgbClr val="FFFFFF"/>
                </a:solidFill>
                <a:ea typeface="ＭＳ Ｐゴシック" charset="-128"/>
                <a:cs typeface="ＭＳ Ｐゴシック" charset="-128"/>
              </a:endParaRPr>
            </a:p>
          </p:txBody>
        </p:sp>
        <p:sp>
          <p:nvSpPr>
            <p:cNvPr id="73763" name="Freeform 1059"/>
            <p:cNvSpPr>
              <a:spLocks/>
            </p:cNvSpPr>
            <p:nvPr/>
          </p:nvSpPr>
          <p:spPr bwMode="hidden">
            <a:xfrm>
              <a:off x="3950" y="0"/>
              <a:ext cx="1804" cy="2464"/>
            </a:xfrm>
            <a:custGeom>
              <a:avLst/>
              <a:gdLst/>
              <a:ahLst/>
              <a:cxnLst>
                <a:cxn ang="0">
                  <a:pos x="485" y="0"/>
                </a:cxn>
                <a:cxn ang="0">
                  <a:pos x="0" y="0"/>
                </a:cxn>
                <a:cxn ang="0">
                  <a:pos x="1800" y="2464"/>
                </a:cxn>
                <a:cxn ang="0">
                  <a:pos x="1800" y="2248"/>
                </a:cxn>
                <a:cxn ang="0">
                  <a:pos x="1794" y="2248"/>
                </a:cxn>
                <a:cxn ang="0">
                  <a:pos x="485" y="0"/>
                </a:cxn>
                <a:cxn ang="0">
                  <a:pos x="485" y="0"/>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w="9525">
              <a:noFill/>
              <a:round/>
              <a:headEnd/>
              <a:tailEnd/>
            </a:ln>
          </p:spPr>
          <p:txBody>
            <a:bodyPr/>
            <a:lstStyle/>
            <a:p>
              <a:pPr>
                <a:defRPr/>
              </a:pPr>
              <a:endParaRPr lang="en-US">
                <a:solidFill>
                  <a:srgbClr val="FFFFFF"/>
                </a:solidFill>
                <a:ea typeface="ＭＳ Ｐゴシック" charset="-128"/>
                <a:cs typeface="ＭＳ Ｐゴシック" charset="-128"/>
              </a:endParaRPr>
            </a:p>
          </p:txBody>
        </p:sp>
        <p:sp>
          <p:nvSpPr>
            <p:cNvPr id="73764" name="Freeform 1060"/>
            <p:cNvSpPr>
              <a:spLocks/>
            </p:cNvSpPr>
            <p:nvPr/>
          </p:nvSpPr>
          <p:spPr bwMode="hidden">
            <a:xfrm>
              <a:off x="4519" y="0"/>
              <a:ext cx="1235" cy="2074"/>
            </a:xfrm>
            <a:custGeom>
              <a:avLst/>
              <a:gdLst/>
              <a:ahLst/>
              <a:cxnLst>
                <a:cxn ang="0">
                  <a:pos x="0" y="0"/>
                </a:cxn>
                <a:cxn ang="0">
                  <a:pos x="1232" y="2074"/>
                </a:cxn>
                <a:cxn ang="0">
                  <a:pos x="1232" y="2038"/>
                </a:cxn>
                <a:cxn ang="0">
                  <a:pos x="42" y="0"/>
                </a:cxn>
                <a:cxn ang="0">
                  <a:pos x="0" y="0"/>
                </a:cxn>
                <a:cxn ang="0">
                  <a:pos x="0" y="0"/>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w="9525">
              <a:noFill/>
              <a:round/>
              <a:headEnd/>
              <a:tailEnd/>
            </a:ln>
          </p:spPr>
          <p:txBody>
            <a:bodyPr/>
            <a:lstStyle/>
            <a:p>
              <a:pPr>
                <a:defRPr/>
              </a:pPr>
              <a:endParaRPr lang="en-US">
                <a:solidFill>
                  <a:srgbClr val="FFFFFF"/>
                </a:solidFill>
                <a:ea typeface="ＭＳ Ｐゴシック" charset="-128"/>
                <a:cs typeface="ＭＳ Ｐゴシック" charset="-128"/>
              </a:endParaRPr>
            </a:p>
          </p:txBody>
        </p:sp>
        <p:sp>
          <p:nvSpPr>
            <p:cNvPr id="73765" name="Freeform 1061"/>
            <p:cNvSpPr>
              <a:spLocks/>
            </p:cNvSpPr>
            <p:nvPr/>
          </p:nvSpPr>
          <p:spPr bwMode="hidden">
            <a:xfrm>
              <a:off x="4694" y="0"/>
              <a:ext cx="1060" cy="1936"/>
            </a:xfrm>
            <a:custGeom>
              <a:avLst/>
              <a:gdLst/>
              <a:ahLst/>
              <a:cxnLst>
                <a:cxn ang="0">
                  <a:pos x="0" y="0"/>
                </a:cxn>
                <a:cxn ang="0">
                  <a:pos x="1058" y="1936"/>
                </a:cxn>
                <a:cxn ang="0">
                  <a:pos x="1058" y="1930"/>
                </a:cxn>
                <a:cxn ang="0">
                  <a:pos x="54" y="0"/>
                </a:cxn>
                <a:cxn ang="0">
                  <a:pos x="0" y="0"/>
                </a:cxn>
                <a:cxn ang="0">
                  <a:pos x="0" y="0"/>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w="9525">
              <a:noFill/>
              <a:round/>
              <a:headEnd/>
              <a:tailEnd/>
            </a:ln>
          </p:spPr>
          <p:txBody>
            <a:bodyPr/>
            <a:lstStyle/>
            <a:p>
              <a:pPr>
                <a:defRPr/>
              </a:pPr>
              <a:endParaRPr lang="en-US">
                <a:solidFill>
                  <a:srgbClr val="FFFFFF"/>
                </a:solidFill>
                <a:ea typeface="ＭＳ Ｐゴシック" charset="-128"/>
                <a:cs typeface="ＭＳ Ｐゴシック" charset="-128"/>
              </a:endParaRPr>
            </a:p>
          </p:txBody>
        </p:sp>
        <p:sp>
          <p:nvSpPr>
            <p:cNvPr id="73766" name="Freeform 1062"/>
            <p:cNvSpPr>
              <a:spLocks/>
            </p:cNvSpPr>
            <p:nvPr/>
          </p:nvSpPr>
          <p:spPr bwMode="hidden">
            <a:xfrm>
              <a:off x="4981" y="0"/>
              <a:ext cx="773" cy="1487"/>
            </a:xfrm>
            <a:custGeom>
              <a:avLst/>
              <a:gdLst/>
              <a:ahLst/>
              <a:cxnLst>
                <a:cxn ang="0">
                  <a:pos x="771" y="1433"/>
                </a:cxn>
                <a:cxn ang="0">
                  <a:pos x="42" y="0"/>
                </a:cxn>
                <a:cxn ang="0">
                  <a:pos x="0" y="0"/>
                </a:cxn>
                <a:cxn ang="0">
                  <a:pos x="771" y="1487"/>
                </a:cxn>
                <a:cxn ang="0">
                  <a:pos x="771" y="1433"/>
                </a:cxn>
                <a:cxn ang="0">
                  <a:pos x="771" y="1433"/>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w="9525">
              <a:noFill/>
              <a:round/>
              <a:headEnd/>
              <a:tailEnd/>
            </a:ln>
          </p:spPr>
          <p:txBody>
            <a:bodyPr/>
            <a:lstStyle/>
            <a:p>
              <a:pPr>
                <a:defRPr/>
              </a:pPr>
              <a:endParaRPr lang="en-US">
                <a:solidFill>
                  <a:srgbClr val="FFFFFF"/>
                </a:solidFill>
                <a:ea typeface="ＭＳ Ｐゴシック" charset="-128"/>
                <a:cs typeface="ＭＳ Ｐゴシック" charset="-128"/>
              </a:endParaRPr>
            </a:p>
          </p:txBody>
        </p:sp>
        <p:grpSp>
          <p:nvGrpSpPr>
            <p:cNvPr id="3" name="Group 1063"/>
            <p:cNvGrpSpPr>
              <a:grpSpLocks/>
            </p:cNvGrpSpPr>
            <p:nvPr userDrawn="1"/>
          </p:nvGrpSpPr>
          <p:grpSpPr bwMode="auto">
            <a:xfrm>
              <a:off x="0" y="1632"/>
              <a:ext cx="5758" cy="1858"/>
              <a:chOff x="0" y="1632"/>
              <a:chExt cx="5758" cy="1858"/>
            </a:xfrm>
          </p:grpSpPr>
          <p:sp>
            <p:nvSpPr>
              <p:cNvPr id="73768" name="Freeform 1064"/>
              <p:cNvSpPr>
                <a:spLocks/>
              </p:cNvSpPr>
              <p:nvPr/>
            </p:nvSpPr>
            <p:spPr bwMode="hidden">
              <a:xfrm>
                <a:off x="0" y="1632"/>
                <a:ext cx="3670" cy="1313"/>
              </a:xfrm>
              <a:custGeom>
                <a:avLst/>
                <a:gdLst/>
                <a:ahLst/>
                <a:cxnLst>
                  <a:cxn ang="0">
                    <a:pos x="0" y="0"/>
                  </a:cxn>
                  <a:cxn ang="0">
                    <a:pos x="0" y="366"/>
                  </a:cxn>
                  <a:cxn ang="0">
                    <a:pos x="3635" y="1313"/>
                  </a:cxn>
                  <a:cxn ang="0">
                    <a:pos x="3647" y="1235"/>
                  </a:cxn>
                  <a:cxn ang="0">
                    <a:pos x="3659" y="1163"/>
                  </a:cxn>
                  <a:cxn ang="0">
                    <a:pos x="0" y="0"/>
                  </a:cxn>
                  <a:cxn ang="0">
                    <a:pos x="0" y="0"/>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a:defRPr/>
                </a:pPr>
                <a:endParaRPr lang="en-US">
                  <a:solidFill>
                    <a:srgbClr val="FFFFFF"/>
                  </a:solidFill>
                  <a:ea typeface="ＭＳ Ｐゴシック" charset="-128"/>
                  <a:cs typeface="ＭＳ Ｐゴシック" charset="-128"/>
                </a:endParaRPr>
              </a:p>
            </p:txBody>
          </p:sp>
          <p:sp>
            <p:nvSpPr>
              <p:cNvPr id="73769" name="Freeform 1065"/>
              <p:cNvSpPr>
                <a:spLocks/>
              </p:cNvSpPr>
              <p:nvPr/>
            </p:nvSpPr>
            <p:spPr bwMode="hidden">
              <a:xfrm>
                <a:off x="3646" y="2795"/>
                <a:ext cx="2112" cy="695"/>
              </a:xfrm>
              <a:custGeom>
                <a:avLst/>
                <a:gdLst/>
                <a:ahLst/>
                <a:cxnLst>
                  <a:cxn ang="0">
                    <a:pos x="2105" y="665"/>
                  </a:cxn>
                  <a:cxn ang="0">
                    <a:pos x="24" y="0"/>
                  </a:cxn>
                  <a:cxn ang="0">
                    <a:pos x="12" y="72"/>
                  </a:cxn>
                  <a:cxn ang="0">
                    <a:pos x="0" y="150"/>
                  </a:cxn>
                  <a:cxn ang="0">
                    <a:pos x="2105" y="695"/>
                  </a:cxn>
                  <a:cxn ang="0">
                    <a:pos x="2105" y="665"/>
                  </a:cxn>
                  <a:cxn ang="0">
                    <a:pos x="2105" y="665"/>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w="9525">
                <a:noFill/>
                <a:round/>
                <a:headEnd/>
                <a:tailEnd/>
              </a:ln>
            </p:spPr>
            <p:txBody>
              <a:bodyPr/>
              <a:lstStyle/>
              <a:p>
                <a:pPr>
                  <a:defRPr/>
                </a:pPr>
                <a:endParaRPr lang="en-US">
                  <a:solidFill>
                    <a:srgbClr val="FFFFFF"/>
                  </a:solidFill>
                  <a:ea typeface="ＭＳ Ｐゴシック" charset="-128"/>
                  <a:cs typeface="ＭＳ Ｐゴシック" charset="-128"/>
                </a:endParaRPr>
              </a:p>
            </p:txBody>
          </p:sp>
        </p:grpSp>
      </p:grpSp>
      <p:sp>
        <p:nvSpPr>
          <p:cNvPr id="73770" name="Rectangle 1066"/>
          <p:cNvSpPr>
            <a:spLocks noGrp="1" noChangeArrowheads="1"/>
          </p:cNvSpPr>
          <p:nvPr>
            <p:ph type="title"/>
          </p:nvPr>
        </p:nvSpPr>
        <p:spPr bwMode="auto">
          <a:xfrm>
            <a:off x="457200" y="277813"/>
            <a:ext cx="8229600" cy="1143000"/>
          </a:xfrm>
          <a:prstGeom prst="rect">
            <a:avLst/>
          </a:prstGeom>
          <a:noFill/>
          <a:ln w="9525">
            <a:noFill/>
            <a:miter lim="800000"/>
            <a:headEnd/>
            <a:tailEnd/>
          </a:ln>
          <a:effectLst/>
        </p:spPr>
        <p:txBody>
          <a:bodyPr vert="horz" wrap="square" lIns="90993" tIns="45499" rIns="90993" bIns="45499" numCol="1" anchor="ctr" anchorCtr="0" compatLnSpc="1">
            <a:prstTxWarp prst="textNoShape">
              <a:avLst/>
            </a:prstTxWarp>
          </a:bodyPr>
          <a:lstStyle/>
          <a:p>
            <a:pPr lvl="0"/>
            <a:r>
              <a:rPr lang="en-US"/>
              <a:t>Click to edit Master title style</a:t>
            </a:r>
          </a:p>
        </p:txBody>
      </p:sp>
      <p:sp>
        <p:nvSpPr>
          <p:cNvPr id="73771" name="Rectangle 1067"/>
          <p:cNvSpPr>
            <a:spLocks noGrp="1" noChangeArrowheads="1"/>
          </p:cNvSpPr>
          <p:nvPr>
            <p:ph type="body" idx="1"/>
          </p:nvPr>
        </p:nvSpPr>
        <p:spPr bwMode="auto">
          <a:xfrm>
            <a:off x="457200" y="1600235"/>
            <a:ext cx="8229600" cy="4530725"/>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3772" name="Rectangle 1068"/>
          <p:cNvSpPr>
            <a:spLocks noGrp="1" noChangeArrowheads="1"/>
          </p:cNvSpPr>
          <p:nvPr>
            <p:ph type="dt" sz="half" idx="2"/>
          </p:nvPr>
        </p:nvSpPr>
        <p:spPr bwMode="auto">
          <a:xfrm>
            <a:off x="457201" y="6243638"/>
            <a:ext cx="2133600" cy="457200"/>
          </a:xfrm>
          <a:prstGeom prst="rect">
            <a:avLst/>
          </a:prstGeom>
          <a:noFill/>
          <a:ln w="9525">
            <a:noFill/>
            <a:miter lim="800000"/>
            <a:headEnd/>
            <a:tailEnd/>
          </a:ln>
          <a:effectLst/>
        </p:spPr>
        <p:txBody>
          <a:bodyPr vert="horz" wrap="square" lIns="90993" tIns="45499" rIns="90993" bIns="45499" numCol="1" anchor="b" anchorCtr="0" compatLnSpc="1">
            <a:prstTxWarp prst="textNoShape">
              <a:avLst/>
            </a:prstTxWarp>
          </a:bodyPr>
          <a:lstStyle>
            <a:lvl1pPr>
              <a:defRPr sz="1200">
                <a:effectLst>
                  <a:outerShdw blurRad="38100" dist="38100" dir="2700000" algn="tl">
                    <a:srgbClr val="000000"/>
                  </a:outerShdw>
                </a:effectLst>
                <a:latin typeface="Arial" charset="0"/>
                <a:ea typeface="ＭＳ Ｐゴシック" charset="-128"/>
                <a:cs typeface="ＭＳ Ｐゴシック" charset="-128"/>
              </a:defRPr>
            </a:lvl1pPr>
          </a:lstStyle>
          <a:p>
            <a:pPr>
              <a:defRPr/>
            </a:pPr>
            <a:endParaRPr lang="en-US">
              <a:solidFill>
                <a:srgbClr val="FFFFFF"/>
              </a:solidFill>
            </a:endParaRPr>
          </a:p>
        </p:txBody>
      </p:sp>
      <p:sp>
        <p:nvSpPr>
          <p:cNvPr id="73773" name="Rectangle 106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0993" tIns="45499" rIns="90993" bIns="45499" numCol="1" anchor="b" anchorCtr="0" compatLnSpc="1">
            <a:prstTxWarp prst="textNoShape">
              <a:avLst/>
            </a:prstTxWarp>
          </a:bodyPr>
          <a:lstStyle>
            <a:lvl1pPr algn="ctr">
              <a:defRPr sz="1200">
                <a:effectLst>
                  <a:outerShdw blurRad="38100" dist="38100" dir="2700000" algn="tl">
                    <a:srgbClr val="000000"/>
                  </a:outerShdw>
                </a:effectLst>
                <a:latin typeface="Arial" charset="0"/>
                <a:ea typeface="ＭＳ Ｐゴシック" charset="-128"/>
                <a:cs typeface="ＭＳ Ｐゴシック" charset="-128"/>
              </a:defRPr>
            </a:lvl1pPr>
          </a:lstStyle>
          <a:p>
            <a:pPr>
              <a:defRPr/>
            </a:pPr>
            <a:endParaRPr lang="en-US">
              <a:solidFill>
                <a:srgbClr val="FFFFFF"/>
              </a:solidFill>
            </a:endParaRPr>
          </a:p>
        </p:txBody>
      </p:sp>
      <p:sp>
        <p:nvSpPr>
          <p:cNvPr id="73774" name="Rectangle 107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0993" tIns="45499" rIns="90993" bIns="45499" numCol="1" anchor="b" anchorCtr="0" compatLnSpc="1">
            <a:prstTxWarp prst="textNoShape">
              <a:avLst/>
            </a:prstTxWarp>
          </a:bodyPr>
          <a:lstStyle>
            <a:lvl1pPr algn="r">
              <a:defRPr sz="1200">
                <a:effectLst>
                  <a:outerShdw blurRad="38100" dist="38100" dir="2700000" algn="tl">
                    <a:srgbClr val="000000"/>
                  </a:outerShdw>
                </a:effectLst>
                <a:latin typeface="Arial" charset="0"/>
              </a:defRPr>
            </a:lvl1pPr>
          </a:lstStyle>
          <a:p>
            <a:pPr>
              <a:defRPr/>
            </a:pPr>
            <a:fld id="{AA336FCD-6F11-0141-A062-845E06831012}"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4053618831"/>
      </p:ext>
    </p:extLst>
  </p:cSld>
  <p:clrMap bg1="dk2" tx1="lt1" bg2="dk1" tx2="lt2" accent1="accent1" accent2="accent2" accent3="accent3" accent4="accent4" accent5="accent5" accent6="accent6" hlink="hlink" folHlink="folHlink"/>
  <p:sldLayoutIdLst>
    <p:sldLayoutId id="2147491717" r:id="rId1"/>
    <p:sldLayoutId id="2147491718" r:id="rId2"/>
    <p:sldLayoutId id="2147491719" r:id="rId3"/>
    <p:sldLayoutId id="2147491720" r:id="rId4"/>
    <p:sldLayoutId id="2147491721" r:id="rId5"/>
    <p:sldLayoutId id="2147491722" r:id="rId6"/>
    <p:sldLayoutId id="2147491723" r:id="rId7"/>
    <p:sldLayoutId id="2147491724" r:id="rId8"/>
    <p:sldLayoutId id="2147491725" r:id="rId9"/>
    <p:sldLayoutId id="2147491726" r:id="rId10"/>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08" charset="-128"/>
          <a:cs typeface="ＭＳ Ｐゴシック" pitchFamily="-108"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08" charset="-128"/>
          <a:cs typeface="ＭＳ Ｐゴシック" pitchFamily="-108" charset="-128"/>
        </a:defRPr>
      </a:lvl5pPr>
      <a:lvl6pPr marL="454998"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6pPr>
      <a:lvl7pPr marL="909996"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7pPr>
      <a:lvl8pPr marL="1364972"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8pPr>
      <a:lvl9pPr marL="1819980"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9pPr>
    </p:titleStyle>
    <p:bodyStyle>
      <a:lvl1pPr marL="341244" indent="-341244" algn="l" rtl="0" eaLnBrk="0" fontAlgn="base" hangingPunct="0">
        <a:spcBef>
          <a:spcPct val="20000"/>
        </a:spcBef>
        <a:spcAft>
          <a:spcPct val="0"/>
        </a:spcAft>
        <a:buClr>
          <a:schemeClr val="hlink"/>
        </a:buClr>
        <a:buSzPct val="90000"/>
        <a:buFont typeface="Wingdings" charset="0"/>
        <a:buBlip>
          <a:blip r:embed="rId12"/>
        </a:buBlip>
        <a:defRPr sz="3200">
          <a:solidFill>
            <a:schemeClr val="tx1"/>
          </a:solidFill>
          <a:effectLst>
            <a:outerShdw blurRad="38100" dist="38100" dir="2700000" algn="tl">
              <a:srgbClr val="000000"/>
            </a:outerShdw>
          </a:effectLst>
          <a:latin typeface="+mn-lt"/>
          <a:ea typeface="ＭＳ Ｐゴシック" pitchFamily="-108" charset="-128"/>
          <a:cs typeface="ＭＳ Ｐゴシック" pitchFamily="-108" charset="-128"/>
        </a:defRPr>
      </a:lvl1pPr>
      <a:lvl2pPr marL="739354" indent="-284372" algn="l" rtl="0" eaLnBrk="0" fontAlgn="base" hangingPunct="0">
        <a:spcBef>
          <a:spcPct val="20000"/>
        </a:spcBef>
        <a:spcAft>
          <a:spcPct val="0"/>
        </a:spcAft>
        <a:buChar char="–"/>
        <a:defRPr sz="2800">
          <a:solidFill>
            <a:schemeClr val="tx1"/>
          </a:solidFill>
          <a:effectLst>
            <a:outerShdw blurRad="38100" dist="38100" dir="2700000" algn="tl">
              <a:srgbClr val="000000"/>
            </a:outerShdw>
          </a:effectLst>
          <a:latin typeface="+mn-lt"/>
          <a:ea typeface="ＭＳ Ｐゴシック" pitchFamily="-108" charset="-128"/>
        </a:defRPr>
      </a:lvl2pPr>
      <a:lvl3pPr marL="1137471" indent="-227503" algn="l" rtl="0" eaLnBrk="0" fontAlgn="base" hangingPunct="0">
        <a:spcBef>
          <a:spcPct val="20000"/>
        </a:spcBef>
        <a:spcAft>
          <a:spcPct val="0"/>
        </a:spcAft>
        <a:buClr>
          <a:schemeClr val="accent2"/>
        </a:buClr>
        <a:buSzPct val="90000"/>
        <a:buFont typeface="Wingdings" charset="0"/>
        <a:buBlip>
          <a:blip r:embed="rId13"/>
        </a:buBlip>
        <a:defRPr sz="2400">
          <a:solidFill>
            <a:schemeClr val="tx1"/>
          </a:solidFill>
          <a:effectLst>
            <a:outerShdw blurRad="38100" dist="38100" dir="2700000" algn="tl">
              <a:srgbClr val="000000"/>
            </a:outerShdw>
          </a:effectLst>
          <a:latin typeface="+mn-lt"/>
          <a:ea typeface="ＭＳ Ｐゴシック" pitchFamily="34" charset="-128"/>
          <a:cs typeface="Geneva" charset="0"/>
        </a:defRPr>
      </a:lvl3pPr>
      <a:lvl4pPr marL="1592476" indent="-227503" algn="l" rtl="0" eaLnBrk="0" fontAlgn="base" hangingPunct="0">
        <a:spcBef>
          <a:spcPct val="20000"/>
        </a:spcBef>
        <a:spcAft>
          <a:spcPct val="0"/>
        </a:spcAft>
        <a:buChar char="–"/>
        <a:defRPr sz="2000">
          <a:solidFill>
            <a:schemeClr val="tx1"/>
          </a:solidFill>
          <a:effectLst>
            <a:outerShdw blurRad="38100" dist="38100" dir="2700000" algn="tl">
              <a:srgbClr val="000000"/>
            </a:outerShdw>
          </a:effectLst>
          <a:latin typeface="+mn-lt"/>
          <a:ea typeface="ＭＳ Ｐゴシック" pitchFamily="34" charset="-128"/>
          <a:cs typeface="Geneva" charset="0"/>
        </a:defRPr>
      </a:lvl4pPr>
      <a:lvl5pPr marL="2047459" indent="-227503" algn="l" rtl="0" eaLnBrk="0" fontAlgn="base" hangingPunct="0">
        <a:spcBef>
          <a:spcPct val="20000"/>
        </a:spcBef>
        <a:spcAft>
          <a:spcPct val="0"/>
        </a:spcAft>
        <a:buClr>
          <a:schemeClr val="folHlink"/>
        </a:buClr>
        <a:buSzPct val="90000"/>
        <a:buFont typeface="Wingdings" charset="0"/>
        <a:buBlip>
          <a:blip r:embed="rId14"/>
        </a:buBlip>
        <a:defRPr sz="2000">
          <a:solidFill>
            <a:schemeClr val="tx1"/>
          </a:solidFill>
          <a:effectLst>
            <a:outerShdw blurRad="38100" dist="38100" dir="2700000" algn="tl">
              <a:srgbClr val="000000"/>
            </a:outerShdw>
          </a:effectLst>
          <a:latin typeface="+mn-lt"/>
          <a:ea typeface="ＭＳ Ｐゴシック" pitchFamily="34" charset="-128"/>
          <a:cs typeface="Geneva" charset="0"/>
        </a:defRPr>
      </a:lvl5pPr>
      <a:lvl6pPr marL="2502447" indent="-227503" algn="l" rtl="0" fontAlgn="base">
        <a:spcBef>
          <a:spcPct val="20000"/>
        </a:spcBef>
        <a:spcAft>
          <a:spcPct val="0"/>
        </a:spcAft>
        <a:buClr>
          <a:schemeClr val="folHlink"/>
        </a:buClr>
        <a:buSzPct val="90000"/>
        <a:buFont typeface="Wingdings" pitchFamily="-108" charset="2"/>
        <a:buBlip>
          <a:blip r:embed="rId14"/>
        </a:buBlip>
        <a:defRPr sz="2000">
          <a:solidFill>
            <a:schemeClr val="tx1"/>
          </a:solidFill>
          <a:effectLst>
            <a:outerShdw blurRad="38100" dist="38100" dir="2700000" algn="tl">
              <a:srgbClr val="000000"/>
            </a:outerShdw>
          </a:effectLst>
          <a:latin typeface="+mn-lt"/>
          <a:ea typeface="ＭＳ Ｐゴシック" pitchFamily="-108" charset="-128"/>
        </a:defRPr>
      </a:lvl6pPr>
      <a:lvl7pPr marL="2957449" indent="-227503" algn="l" rtl="0" fontAlgn="base">
        <a:spcBef>
          <a:spcPct val="20000"/>
        </a:spcBef>
        <a:spcAft>
          <a:spcPct val="0"/>
        </a:spcAft>
        <a:buClr>
          <a:schemeClr val="folHlink"/>
        </a:buClr>
        <a:buSzPct val="90000"/>
        <a:buFont typeface="Wingdings" pitchFamily="-108" charset="2"/>
        <a:buBlip>
          <a:blip r:embed="rId14"/>
        </a:buBlip>
        <a:defRPr sz="2000">
          <a:solidFill>
            <a:schemeClr val="tx1"/>
          </a:solidFill>
          <a:effectLst>
            <a:outerShdw blurRad="38100" dist="38100" dir="2700000" algn="tl">
              <a:srgbClr val="000000"/>
            </a:outerShdw>
          </a:effectLst>
          <a:latin typeface="+mn-lt"/>
          <a:ea typeface="ＭＳ Ｐゴシック" pitchFamily="-108" charset="-128"/>
        </a:defRPr>
      </a:lvl7pPr>
      <a:lvl8pPr marL="3412431" indent="-227503" algn="l" rtl="0" fontAlgn="base">
        <a:spcBef>
          <a:spcPct val="20000"/>
        </a:spcBef>
        <a:spcAft>
          <a:spcPct val="0"/>
        </a:spcAft>
        <a:buClr>
          <a:schemeClr val="folHlink"/>
        </a:buClr>
        <a:buSzPct val="90000"/>
        <a:buFont typeface="Wingdings" pitchFamily="-108" charset="2"/>
        <a:buBlip>
          <a:blip r:embed="rId14"/>
        </a:buBlip>
        <a:defRPr sz="2000">
          <a:solidFill>
            <a:schemeClr val="tx1"/>
          </a:solidFill>
          <a:effectLst>
            <a:outerShdw blurRad="38100" dist="38100" dir="2700000" algn="tl">
              <a:srgbClr val="000000"/>
            </a:outerShdw>
          </a:effectLst>
          <a:latin typeface="+mn-lt"/>
          <a:ea typeface="ＭＳ Ｐゴシック" pitchFamily="-108" charset="-128"/>
        </a:defRPr>
      </a:lvl8pPr>
      <a:lvl9pPr marL="3867430" indent="-227503" algn="l" rtl="0" fontAlgn="base">
        <a:spcBef>
          <a:spcPct val="20000"/>
        </a:spcBef>
        <a:spcAft>
          <a:spcPct val="0"/>
        </a:spcAft>
        <a:buClr>
          <a:schemeClr val="folHlink"/>
        </a:buClr>
        <a:buSzPct val="90000"/>
        <a:buFont typeface="Wingdings" pitchFamily="-108" charset="2"/>
        <a:buBlip>
          <a:blip r:embed="rId14"/>
        </a:buBlip>
        <a:defRPr sz="2000">
          <a:solidFill>
            <a:schemeClr val="tx1"/>
          </a:solidFill>
          <a:effectLst>
            <a:outerShdw blurRad="38100" dist="38100" dir="2700000" algn="tl">
              <a:srgbClr val="000000"/>
            </a:outerShdw>
          </a:effectLst>
          <a:latin typeface="+mn-lt"/>
          <a:ea typeface="ＭＳ Ｐゴシック" pitchFamily="-108" charset="-128"/>
        </a:defRPr>
      </a:lvl9pPr>
    </p:bodyStyle>
    <p:otherStyle>
      <a:defPPr>
        <a:defRPr lang="en-US"/>
      </a:defPPr>
      <a:lvl1pPr marL="0" algn="l" defTabSz="454998" rtl="0" eaLnBrk="1" latinLnBrk="0" hangingPunct="1">
        <a:defRPr sz="1800" kern="1200">
          <a:solidFill>
            <a:schemeClr val="tx1"/>
          </a:solidFill>
          <a:latin typeface="+mn-lt"/>
          <a:ea typeface="+mn-ea"/>
          <a:cs typeface="+mn-cs"/>
        </a:defRPr>
      </a:lvl1pPr>
      <a:lvl2pPr marL="454998" algn="l" defTabSz="454998" rtl="0" eaLnBrk="1" latinLnBrk="0" hangingPunct="1">
        <a:defRPr sz="1800" kern="1200">
          <a:solidFill>
            <a:schemeClr val="tx1"/>
          </a:solidFill>
          <a:latin typeface="+mn-lt"/>
          <a:ea typeface="+mn-ea"/>
          <a:cs typeface="+mn-cs"/>
        </a:defRPr>
      </a:lvl2pPr>
      <a:lvl3pPr marL="909996" algn="l" defTabSz="454998" rtl="0" eaLnBrk="1" latinLnBrk="0" hangingPunct="1">
        <a:defRPr sz="1800" kern="1200">
          <a:solidFill>
            <a:schemeClr val="tx1"/>
          </a:solidFill>
          <a:latin typeface="+mn-lt"/>
          <a:ea typeface="+mn-ea"/>
          <a:cs typeface="+mn-cs"/>
        </a:defRPr>
      </a:lvl3pPr>
      <a:lvl4pPr marL="1364972" algn="l" defTabSz="454998" rtl="0" eaLnBrk="1" latinLnBrk="0" hangingPunct="1">
        <a:defRPr sz="1800" kern="1200">
          <a:solidFill>
            <a:schemeClr val="tx1"/>
          </a:solidFill>
          <a:latin typeface="+mn-lt"/>
          <a:ea typeface="+mn-ea"/>
          <a:cs typeface="+mn-cs"/>
        </a:defRPr>
      </a:lvl4pPr>
      <a:lvl5pPr marL="1819980" algn="l" defTabSz="454998" rtl="0" eaLnBrk="1" latinLnBrk="0" hangingPunct="1">
        <a:defRPr sz="1800" kern="1200">
          <a:solidFill>
            <a:schemeClr val="tx1"/>
          </a:solidFill>
          <a:latin typeface="+mn-lt"/>
          <a:ea typeface="+mn-ea"/>
          <a:cs typeface="+mn-cs"/>
        </a:defRPr>
      </a:lvl5pPr>
      <a:lvl6pPr marL="2274953" algn="l" defTabSz="454998" rtl="0" eaLnBrk="1" latinLnBrk="0" hangingPunct="1">
        <a:defRPr sz="1800" kern="1200">
          <a:solidFill>
            <a:schemeClr val="tx1"/>
          </a:solidFill>
          <a:latin typeface="+mn-lt"/>
          <a:ea typeface="+mn-ea"/>
          <a:cs typeface="+mn-cs"/>
        </a:defRPr>
      </a:lvl6pPr>
      <a:lvl7pPr marL="2729942" algn="l" defTabSz="454998" rtl="0" eaLnBrk="1" latinLnBrk="0" hangingPunct="1">
        <a:defRPr sz="1800" kern="1200">
          <a:solidFill>
            <a:schemeClr val="tx1"/>
          </a:solidFill>
          <a:latin typeface="+mn-lt"/>
          <a:ea typeface="+mn-ea"/>
          <a:cs typeface="+mn-cs"/>
        </a:defRPr>
      </a:lvl7pPr>
      <a:lvl8pPr marL="3184932" algn="l" defTabSz="454998" rtl="0" eaLnBrk="1" latinLnBrk="0" hangingPunct="1">
        <a:defRPr sz="1800" kern="1200">
          <a:solidFill>
            <a:schemeClr val="tx1"/>
          </a:solidFill>
          <a:latin typeface="+mn-lt"/>
          <a:ea typeface="+mn-ea"/>
          <a:cs typeface="+mn-cs"/>
        </a:defRPr>
      </a:lvl8pPr>
      <a:lvl9pPr marL="3639924" algn="l" defTabSz="454998" rtl="0" eaLnBrk="1" latinLnBrk="0" hangingPunct="1">
        <a:defRPr sz="1800" kern="1200">
          <a:solidFill>
            <a:schemeClr val="tx1"/>
          </a:solidFill>
          <a:latin typeface="+mn-lt"/>
          <a:ea typeface="+mn-ea"/>
          <a:cs typeface="+mn-cs"/>
        </a:defRPr>
      </a:lvl9pPr>
    </p:otherStyle>
  </p:txStyles>
</p:sldMaster>
</file>

<file path=ppt/slideMasters/slideMaster4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mn-lt"/>
                <a:ea typeface="+mn-ea"/>
                <a:cs typeface="+mn-cs"/>
              </a:defRPr>
            </a:lvl1pPr>
          </a:lstStyle>
          <a:p>
            <a:pPr eaLnBrk="0" hangingPunct="0">
              <a:defRPr/>
            </a:pPr>
            <a:endParaRPr lang="en-US">
              <a:solidFill>
                <a:srgbClr val="FFFFFF"/>
              </a:solidFill>
              <a:latin typeface="Arial Black"/>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mn-lt"/>
                <a:ea typeface="+mn-ea"/>
                <a:cs typeface="+mn-cs"/>
              </a:defRPr>
            </a:lvl1pPr>
          </a:lstStyle>
          <a:p>
            <a:pPr eaLnBrk="0" hangingPunct="0">
              <a:defRPr/>
            </a:pPr>
            <a:endParaRPr lang="en-US">
              <a:solidFill>
                <a:srgbClr val="FFFFFF"/>
              </a:solidFill>
              <a:latin typeface="Arial Black"/>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Arial Black" charset="0"/>
              </a:defRPr>
            </a:lvl1pPr>
          </a:lstStyle>
          <a:p>
            <a:pPr eaLnBrk="0" hangingPunct="0">
              <a:defRPr/>
            </a:pPr>
            <a:fld id="{1F806A92-8B43-6C4A-B8A4-F5FB821168CC}" type="slidenum">
              <a:rPr lang="en-US">
                <a:solidFill>
                  <a:srgbClr val="FFFFFF"/>
                </a:solidFill>
              </a:rPr>
              <a:pPr eaLnBrk="0" hangingPunct="0">
                <a:defRPr/>
              </a:pPr>
              <a:t>‹#›</a:t>
            </a:fld>
            <a:endParaRPr lang="en-US">
              <a:solidFill>
                <a:srgbClr val="FFFFFF"/>
              </a:solidFill>
            </a:endParaRPr>
          </a:p>
        </p:txBody>
      </p:sp>
    </p:spTree>
    <p:extLst>
      <p:ext uri="{BB962C8B-B14F-4D97-AF65-F5344CB8AC3E}">
        <p14:creationId xmlns:p14="http://schemas.microsoft.com/office/powerpoint/2010/main" val="4221498975"/>
      </p:ext>
    </p:extLst>
  </p:cSld>
  <p:clrMap bg1="dk2" tx1="lt1" bg2="dk1" tx2="lt2" accent1="accent1" accent2="accent2" accent3="accent3" accent4="accent4" accent5="accent5" accent6="accent6" hlink="hlink" folHlink="folHlink"/>
  <p:sldLayoutIdLst>
    <p:sldLayoutId id="2147491728" r:id="rId1"/>
    <p:sldLayoutId id="2147491729" r:id="rId2"/>
    <p:sldLayoutId id="2147491730" r:id="rId3"/>
    <p:sldLayoutId id="2147491731" r:id="rId4"/>
    <p:sldLayoutId id="2147491732" r:id="rId5"/>
    <p:sldLayoutId id="2147491733" r:id="rId6"/>
    <p:sldLayoutId id="2147491734" r:id="rId7"/>
    <p:sldLayoutId id="2147491735" r:id="rId8"/>
    <p:sldLayoutId id="2147491736" r:id="rId9"/>
    <p:sldLayoutId id="2147491737" r:id="rId10"/>
    <p:sldLayoutId id="2147491738" r:id="rId11"/>
    <p:sldLayoutId id="2147491739" r:id="rId12"/>
  </p:sldLayoutIdLst>
  <p:txStyles>
    <p:titleStyle>
      <a:lvl1pPr algn="ctr" rtl="0" eaLnBrk="0" fontAlgn="base" hangingPunct="0">
        <a:spcBef>
          <a:spcPct val="0"/>
        </a:spcBef>
        <a:spcAft>
          <a:spcPct val="0"/>
        </a:spcAft>
        <a:defRPr sz="4400">
          <a:solidFill>
            <a:schemeClr val="tx2"/>
          </a:solidFill>
          <a:latin typeface="+mj-lt"/>
          <a:ea typeface="ＭＳ Ｐゴシック" pitchFamily="-105" charset="-128"/>
          <a:cs typeface="ＭＳ Ｐゴシック" pitchFamily="-105" charset="-128"/>
        </a:defRPr>
      </a:lvl1pPr>
      <a:lvl2pPr algn="ctr" rtl="0" eaLnBrk="0" fontAlgn="base" hangingPunct="0">
        <a:spcBef>
          <a:spcPct val="0"/>
        </a:spcBef>
        <a:spcAft>
          <a:spcPct val="0"/>
        </a:spcAft>
        <a:defRPr sz="4400">
          <a:solidFill>
            <a:schemeClr val="tx2"/>
          </a:solidFill>
          <a:latin typeface="Arial Black" pitchFamily="-105"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latin typeface="Arial Black" pitchFamily="-105"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latin typeface="Arial Black" pitchFamily="-105"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latin typeface="Arial Black" pitchFamily="-105" charset="0"/>
          <a:ea typeface="ＭＳ Ｐゴシック" pitchFamily="-105" charset="-128"/>
          <a:cs typeface="ＭＳ Ｐゴシック" pitchFamily="-105" charset="-128"/>
        </a:defRPr>
      </a:lvl5pPr>
      <a:lvl6pPr marL="457200" algn="ctr" rtl="0" fontAlgn="base">
        <a:spcBef>
          <a:spcPct val="0"/>
        </a:spcBef>
        <a:spcAft>
          <a:spcPct val="0"/>
        </a:spcAft>
        <a:defRPr sz="4400">
          <a:solidFill>
            <a:schemeClr val="tx2"/>
          </a:solidFill>
          <a:latin typeface="Arial Black" pitchFamily="-105" charset="0"/>
        </a:defRPr>
      </a:lvl6pPr>
      <a:lvl7pPr marL="914400" algn="ctr" rtl="0" fontAlgn="base">
        <a:spcBef>
          <a:spcPct val="0"/>
        </a:spcBef>
        <a:spcAft>
          <a:spcPct val="0"/>
        </a:spcAft>
        <a:defRPr sz="4400">
          <a:solidFill>
            <a:schemeClr val="tx2"/>
          </a:solidFill>
          <a:latin typeface="Arial Black" pitchFamily="-105" charset="0"/>
        </a:defRPr>
      </a:lvl7pPr>
      <a:lvl8pPr marL="1371600" algn="ctr" rtl="0" fontAlgn="base">
        <a:spcBef>
          <a:spcPct val="0"/>
        </a:spcBef>
        <a:spcAft>
          <a:spcPct val="0"/>
        </a:spcAft>
        <a:defRPr sz="4400">
          <a:solidFill>
            <a:schemeClr val="tx2"/>
          </a:solidFill>
          <a:latin typeface="Arial Black" pitchFamily="-105" charset="0"/>
        </a:defRPr>
      </a:lvl8pPr>
      <a:lvl9pPr marL="1828800" algn="ctr" rtl="0" fontAlgn="base">
        <a:spcBef>
          <a:spcPct val="0"/>
        </a:spcBef>
        <a:spcAft>
          <a:spcPct val="0"/>
        </a:spcAft>
        <a:defRPr sz="4400">
          <a:solidFill>
            <a:schemeClr val="tx2"/>
          </a:solidFill>
          <a:latin typeface="Arial Black" pitchFamily="-105"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pitchFamily="-105" charset="-128"/>
          <a:cs typeface="ＭＳ Ｐゴシック" pitchFamily="-105"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05"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05"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05"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105"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05"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5"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5"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5"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46434"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41" tIns="45671" rIns="91341" bIns="45671" numCol="1" anchor="ctr" anchorCtr="0" compatLnSpc="1">
            <a:prstTxWarp prst="textNoShape">
              <a:avLst/>
            </a:prstTxWarp>
          </a:bodyPr>
          <a:lstStyle/>
          <a:p>
            <a:pPr lvl="0"/>
            <a:r>
              <a:rPr lang="en-US"/>
              <a:t>Click to edit Master title style</a:t>
            </a:r>
          </a:p>
        </p:txBody>
      </p:sp>
      <p:sp>
        <p:nvSpPr>
          <p:cNvPr id="146435"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41" tIns="45671" rIns="91341" bIns="45671"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341" tIns="45671" rIns="91341" bIns="45671" numCol="1" anchor="t" anchorCtr="0" compatLnSpc="1">
            <a:prstTxWarp prst="textNoShape">
              <a:avLst/>
            </a:prstTxWarp>
          </a:bodyPr>
          <a:lstStyle>
            <a:lvl1pPr>
              <a:defRPr sz="1400">
                <a:solidFill>
                  <a:srgbClr val="FFFFFF"/>
                </a:solidFill>
                <a:latin typeface="Arial Black"/>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341" tIns="45671" rIns="91341" bIns="45671" numCol="1" anchor="t" anchorCtr="0" compatLnSpc="1">
            <a:prstTxWarp prst="textNoShape">
              <a:avLst/>
            </a:prstTxWarp>
          </a:bodyPr>
          <a:lstStyle>
            <a:lvl1pPr algn="ctr">
              <a:defRPr sz="1400">
                <a:solidFill>
                  <a:srgbClr val="FFFFFF"/>
                </a:solidFill>
                <a:latin typeface="Arial Black"/>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341" tIns="45671" rIns="91341" bIns="45671" numCol="1" anchor="t" anchorCtr="0" compatLnSpc="1">
            <a:prstTxWarp prst="textNoShape">
              <a:avLst/>
            </a:prstTxWarp>
          </a:bodyPr>
          <a:lstStyle>
            <a:lvl1pPr algn="r">
              <a:defRPr sz="1400">
                <a:solidFill>
                  <a:srgbClr val="FFFFFF"/>
                </a:solidFill>
                <a:latin typeface="Arial Black" charset="0"/>
              </a:defRPr>
            </a:lvl1pPr>
          </a:lstStyle>
          <a:p>
            <a:pPr>
              <a:defRPr/>
            </a:pPr>
            <a:fld id="{8683164C-4DFD-D548-8730-597F2ADC5E3C}" type="slidenum">
              <a:rPr lang="en-US"/>
              <a:pPr>
                <a:defRPr/>
              </a:pPr>
              <a:t>‹#›</a:t>
            </a:fld>
            <a:endParaRPr lang="en-US"/>
          </a:p>
        </p:txBody>
      </p:sp>
    </p:spTree>
    <p:extLst>
      <p:ext uri="{BB962C8B-B14F-4D97-AF65-F5344CB8AC3E}">
        <p14:creationId xmlns:p14="http://schemas.microsoft.com/office/powerpoint/2010/main" val="356164092"/>
      </p:ext>
    </p:extLst>
  </p:cSld>
  <p:clrMap bg1="dk2" tx1="lt1" bg2="dk1" tx2="lt2" accent1="accent1" accent2="accent2" accent3="accent3" accent4="accent4" accent5="accent5" accent6="accent6" hlink="hlink" folHlink="folHlink"/>
  <p:sldLayoutIdLst>
    <p:sldLayoutId id="2147491741" r:id="rId1"/>
    <p:sldLayoutId id="2147491742" r:id="rId2"/>
    <p:sldLayoutId id="2147491743" r:id="rId3"/>
    <p:sldLayoutId id="2147491744" r:id="rId4"/>
    <p:sldLayoutId id="2147491745" r:id="rId5"/>
    <p:sldLayoutId id="2147491746" r:id="rId6"/>
    <p:sldLayoutId id="2147491747" r:id="rId7"/>
    <p:sldLayoutId id="2147491748" r:id="rId8"/>
    <p:sldLayoutId id="2147491749" r:id="rId9"/>
    <p:sldLayoutId id="2147491750" r:id="rId10"/>
    <p:sldLayoutId id="2147491751" r:id="rId11"/>
    <p:sldLayoutId id="2147491752" r:id="rId12"/>
  </p:sldLayoutIdLst>
  <p:txStyles>
    <p:titleStyle>
      <a:lvl1pPr algn="ctr" rtl="0" eaLnBrk="0" fontAlgn="base" hangingPunct="0">
        <a:spcBef>
          <a:spcPct val="0"/>
        </a:spcBef>
        <a:spcAft>
          <a:spcPct val="0"/>
        </a:spcAft>
        <a:defRPr sz="4400">
          <a:solidFill>
            <a:schemeClr val="tx2"/>
          </a:solidFill>
          <a:latin typeface="Arial"/>
          <a:ea typeface="ＭＳ Ｐゴシック" pitchFamily="-105"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5pPr>
      <a:lvl6pPr marL="456726" algn="ctr" rtl="0" fontAlgn="base">
        <a:spcBef>
          <a:spcPct val="0"/>
        </a:spcBef>
        <a:spcAft>
          <a:spcPct val="0"/>
        </a:spcAft>
        <a:defRPr sz="4400">
          <a:solidFill>
            <a:schemeClr val="tx2"/>
          </a:solidFill>
          <a:latin typeface="Arial Black" pitchFamily="-105" charset="0"/>
        </a:defRPr>
      </a:lvl6pPr>
      <a:lvl7pPr marL="913455" algn="ctr" rtl="0" fontAlgn="base">
        <a:spcBef>
          <a:spcPct val="0"/>
        </a:spcBef>
        <a:spcAft>
          <a:spcPct val="0"/>
        </a:spcAft>
        <a:defRPr sz="4400">
          <a:solidFill>
            <a:schemeClr val="tx2"/>
          </a:solidFill>
          <a:latin typeface="Arial Black" pitchFamily="-105" charset="0"/>
        </a:defRPr>
      </a:lvl7pPr>
      <a:lvl8pPr marL="1370172" algn="ctr" rtl="0" fontAlgn="base">
        <a:spcBef>
          <a:spcPct val="0"/>
        </a:spcBef>
        <a:spcAft>
          <a:spcPct val="0"/>
        </a:spcAft>
        <a:defRPr sz="4400">
          <a:solidFill>
            <a:schemeClr val="tx2"/>
          </a:solidFill>
          <a:latin typeface="Arial Black" pitchFamily="-105" charset="0"/>
        </a:defRPr>
      </a:lvl8pPr>
      <a:lvl9pPr marL="1826907" algn="ctr" rtl="0" fontAlgn="base">
        <a:spcBef>
          <a:spcPct val="0"/>
        </a:spcBef>
        <a:spcAft>
          <a:spcPct val="0"/>
        </a:spcAft>
        <a:defRPr sz="4400">
          <a:solidFill>
            <a:schemeClr val="tx2"/>
          </a:solidFill>
          <a:latin typeface="Arial Black" pitchFamily="-105" charset="0"/>
        </a:defRPr>
      </a:lvl9pPr>
    </p:titleStyle>
    <p:bodyStyle>
      <a:lvl1pPr marL="342543" indent="-342543" algn="l" rtl="0" eaLnBrk="0" fontAlgn="base" hangingPunct="0">
        <a:spcBef>
          <a:spcPct val="20000"/>
        </a:spcBef>
        <a:spcAft>
          <a:spcPct val="0"/>
        </a:spcAft>
        <a:buChar char="•"/>
        <a:defRPr sz="3200">
          <a:solidFill>
            <a:schemeClr val="tx1"/>
          </a:solidFill>
          <a:latin typeface="Arial"/>
          <a:ea typeface="ＭＳ Ｐゴシック" pitchFamily="-105" charset="-128"/>
          <a:cs typeface="Arial"/>
        </a:defRPr>
      </a:lvl1pPr>
      <a:lvl2pPr marL="742174" indent="-285456" algn="l" rtl="0" eaLnBrk="0" fontAlgn="base" hangingPunct="0">
        <a:spcBef>
          <a:spcPct val="20000"/>
        </a:spcBef>
        <a:spcAft>
          <a:spcPct val="0"/>
        </a:spcAft>
        <a:buChar char="–"/>
        <a:defRPr sz="2800">
          <a:solidFill>
            <a:schemeClr val="tx1"/>
          </a:solidFill>
          <a:latin typeface="Arial"/>
          <a:ea typeface="ＭＳ Ｐゴシック" pitchFamily="-105" charset="-128"/>
          <a:cs typeface="Arial"/>
        </a:defRPr>
      </a:lvl2pPr>
      <a:lvl3pPr marL="1141806" indent="-228363" algn="l" rtl="0" eaLnBrk="0" fontAlgn="base" hangingPunct="0">
        <a:spcBef>
          <a:spcPct val="20000"/>
        </a:spcBef>
        <a:spcAft>
          <a:spcPct val="0"/>
        </a:spcAft>
        <a:buChar char="•"/>
        <a:defRPr sz="2400">
          <a:solidFill>
            <a:schemeClr val="tx1"/>
          </a:solidFill>
          <a:latin typeface="Arial"/>
          <a:ea typeface="ＭＳ Ｐゴシック" pitchFamily="-105" charset="-128"/>
          <a:cs typeface="Arial"/>
        </a:defRPr>
      </a:lvl3pPr>
      <a:lvl4pPr marL="1598537" indent="-228363" algn="l" rtl="0" eaLnBrk="0" fontAlgn="base" hangingPunct="0">
        <a:spcBef>
          <a:spcPct val="20000"/>
        </a:spcBef>
        <a:spcAft>
          <a:spcPct val="0"/>
        </a:spcAft>
        <a:buChar char="–"/>
        <a:defRPr sz="2000">
          <a:solidFill>
            <a:schemeClr val="tx1"/>
          </a:solidFill>
          <a:latin typeface="Arial"/>
          <a:ea typeface="ＭＳ Ｐゴシック" pitchFamily="-105" charset="-128"/>
          <a:cs typeface="Arial"/>
        </a:defRPr>
      </a:lvl4pPr>
      <a:lvl5pPr marL="2055258" indent="-228363" algn="l" rtl="0" eaLnBrk="0" fontAlgn="base" hangingPunct="0">
        <a:spcBef>
          <a:spcPct val="20000"/>
        </a:spcBef>
        <a:spcAft>
          <a:spcPct val="0"/>
        </a:spcAft>
        <a:buChar char="»"/>
        <a:defRPr sz="2000">
          <a:solidFill>
            <a:schemeClr val="tx1"/>
          </a:solidFill>
          <a:latin typeface="Arial"/>
          <a:ea typeface="ＭＳ Ｐゴシック" pitchFamily="-105" charset="-128"/>
          <a:cs typeface="Arial"/>
        </a:defRPr>
      </a:lvl5pPr>
      <a:lvl6pPr marL="2511982" indent="-228363" algn="l" rtl="0" fontAlgn="base">
        <a:spcBef>
          <a:spcPct val="20000"/>
        </a:spcBef>
        <a:spcAft>
          <a:spcPct val="0"/>
        </a:spcAft>
        <a:buChar char="»"/>
        <a:defRPr sz="2000">
          <a:solidFill>
            <a:schemeClr val="tx1"/>
          </a:solidFill>
          <a:latin typeface="+mn-lt"/>
          <a:ea typeface="ＭＳ Ｐゴシック" pitchFamily="-105" charset="-128"/>
        </a:defRPr>
      </a:lvl6pPr>
      <a:lvl7pPr marL="2968711" indent="-228363" algn="l" rtl="0" fontAlgn="base">
        <a:spcBef>
          <a:spcPct val="20000"/>
        </a:spcBef>
        <a:spcAft>
          <a:spcPct val="0"/>
        </a:spcAft>
        <a:buChar char="»"/>
        <a:defRPr sz="2000">
          <a:solidFill>
            <a:schemeClr val="tx1"/>
          </a:solidFill>
          <a:latin typeface="+mn-lt"/>
          <a:ea typeface="ＭＳ Ｐゴシック" pitchFamily="-105" charset="-128"/>
        </a:defRPr>
      </a:lvl7pPr>
      <a:lvl8pPr marL="3425430" indent="-228363" algn="l" rtl="0" fontAlgn="base">
        <a:spcBef>
          <a:spcPct val="20000"/>
        </a:spcBef>
        <a:spcAft>
          <a:spcPct val="0"/>
        </a:spcAft>
        <a:buChar char="»"/>
        <a:defRPr sz="2000">
          <a:solidFill>
            <a:schemeClr val="tx1"/>
          </a:solidFill>
          <a:latin typeface="+mn-lt"/>
          <a:ea typeface="ＭＳ Ｐゴシック" pitchFamily="-105" charset="-128"/>
        </a:defRPr>
      </a:lvl8pPr>
      <a:lvl9pPr marL="3882160" indent="-228363" algn="l" rtl="0" fontAlgn="base">
        <a:spcBef>
          <a:spcPct val="20000"/>
        </a:spcBef>
        <a:spcAft>
          <a:spcPct val="0"/>
        </a:spcAft>
        <a:buChar char="»"/>
        <a:defRPr sz="2000">
          <a:solidFill>
            <a:schemeClr val="tx1"/>
          </a:solidFill>
          <a:latin typeface="+mn-lt"/>
          <a:ea typeface="ＭＳ Ｐゴシック" pitchFamily="-105" charset="-128"/>
        </a:defRPr>
      </a:lvl9pPr>
    </p:bodyStyle>
    <p:otherStyle>
      <a:defPPr>
        <a:defRPr lang="en-US"/>
      </a:defPPr>
      <a:lvl1pPr marL="0" algn="l" defTabSz="456726" rtl="0" eaLnBrk="1" latinLnBrk="0" hangingPunct="1">
        <a:defRPr sz="1800" kern="1200">
          <a:solidFill>
            <a:schemeClr val="tx1"/>
          </a:solidFill>
          <a:latin typeface="+mn-lt"/>
          <a:ea typeface="+mn-ea"/>
          <a:cs typeface="+mn-cs"/>
        </a:defRPr>
      </a:lvl1pPr>
      <a:lvl2pPr marL="456726" algn="l" defTabSz="456726" rtl="0" eaLnBrk="1" latinLnBrk="0" hangingPunct="1">
        <a:defRPr sz="1800" kern="1200">
          <a:solidFill>
            <a:schemeClr val="tx1"/>
          </a:solidFill>
          <a:latin typeface="+mn-lt"/>
          <a:ea typeface="+mn-ea"/>
          <a:cs typeface="+mn-cs"/>
        </a:defRPr>
      </a:lvl2pPr>
      <a:lvl3pPr marL="913455" algn="l" defTabSz="456726" rtl="0" eaLnBrk="1" latinLnBrk="0" hangingPunct="1">
        <a:defRPr sz="1800" kern="1200">
          <a:solidFill>
            <a:schemeClr val="tx1"/>
          </a:solidFill>
          <a:latin typeface="+mn-lt"/>
          <a:ea typeface="+mn-ea"/>
          <a:cs typeface="+mn-cs"/>
        </a:defRPr>
      </a:lvl3pPr>
      <a:lvl4pPr marL="1370172" algn="l" defTabSz="456726" rtl="0" eaLnBrk="1" latinLnBrk="0" hangingPunct="1">
        <a:defRPr sz="1800" kern="1200">
          <a:solidFill>
            <a:schemeClr val="tx1"/>
          </a:solidFill>
          <a:latin typeface="+mn-lt"/>
          <a:ea typeface="+mn-ea"/>
          <a:cs typeface="+mn-cs"/>
        </a:defRPr>
      </a:lvl4pPr>
      <a:lvl5pPr marL="1826907" algn="l" defTabSz="456726" rtl="0" eaLnBrk="1" latinLnBrk="0" hangingPunct="1">
        <a:defRPr sz="1800" kern="1200">
          <a:solidFill>
            <a:schemeClr val="tx1"/>
          </a:solidFill>
          <a:latin typeface="+mn-lt"/>
          <a:ea typeface="+mn-ea"/>
          <a:cs typeface="+mn-cs"/>
        </a:defRPr>
      </a:lvl5pPr>
      <a:lvl6pPr marL="2283619" algn="l" defTabSz="456726" rtl="0" eaLnBrk="1" latinLnBrk="0" hangingPunct="1">
        <a:defRPr sz="1800" kern="1200">
          <a:solidFill>
            <a:schemeClr val="tx1"/>
          </a:solidFill>
          <a:latin typeface="+mn-lt"/>
          <a:ea typeface="+mn-ea"/>
          <a:cs typeface="+mn-cs"/>
        </a:defRPr>
      </a:lvl6pPr>
      <a:lvl7pPr marL="2740344" algn="l" defTabSz="456726" rtl="0" eaLnBrk="1" latinLnBrk="0" hangingPunct="1">
        <a:defRPr sz="1800" kern="1200">
          <a:solidFill>
            <a:schemeClr val="tx1"/>
          </a:solidFill>
          <a:latin typeface="+mn-lt"/>
          <a:ea typeface="+mn-ea"/>
          <a:cs typeface="+mn-cs"/>
        </a:defRPr>
      </a:lvl7pPr>
      <a:lvl8pPr marL="3197066" algn="l" defTabSz="456726" rtl="0" eaLnBrk="1" latinLnBrk="0" hangingPunct="1">
        <a:defRPr sz="1800" kern="1200">
          <a:solidFill>
            <a:schemeClr val="tx1"/>
          </a:solidFill>
          <a:latin typeface="+mn-lt"/>
          <a:ea typeface="+mn-ea"/>
          <a:cs typeface="+mn-cs"/>
        </a:defRPr>
      </a:lvl8pPr>
      <a:lvl9pPr marL="3653791" algn="l" defTabSz="456726" rtl="0" eaLnBrk="1" latinLnBrk="0" hangingPunct="1">
        <a:defRPr sz="1800" kern="1200">
          <a:solidFill>
            <a:schemeClr val="tx1"/>
          </a:solidFill>
          <a:latin typeface="+mn-lt"/>
          <a:ea typeface="+mn-ea"/>
          <a:cs typeface="+mn-cs"/>
        </a:defRPr>
      </a:lvl9pPr>
    </p:otherStyle>
  </p:txStyles>
</p:sldMaster>
</file>

<file path=ppt/slideMasters/slideMaster4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a:extLst>
              <a:ext uri="{FF2B5EF4-FFF2-40B4-BE49-F238E27FC236}">
                <a16:creationId xmlns:a16="http://schemas.microsoft.com/office/drawing/2014/main" id="{B4286DDA-0DE0-9F4A-92C5-66C65ECA36C0}"/>
              </a:ext>
            </a:extLst>
          </p:cNvPr>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1027" name="Rectangle 3">
            <a:extLst>
              <a:ext uri="{FF2B5EF4-FFF2-40B4-BE49-F238E27FC236}">
                <a16:creationId xmlns:a16="http://schemas.microsoft.com/office/drawing/2014/main" id="{311025D8-F308-A64E-9A71-01B97AB60BDF}"/>
              </a:ext>
            </a:extLst>
          </p:cNvPr>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28" name="Rectangle 4">
            <a:extLst>
              <a:ext uri="{FF2B5EF4-FFF2-40B4-BE49-F238E27FC236}">
                <a16:creationId xmlns:a16="http://schemas.microsoft.com/office/drawing/2014/main" id="{BECF1A57-A990-BA41-9A15-026976B3C0EB}"/>
              </a:ext>
            </a:extLst>
          </p:cNvPr>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defRPr sz="1400"/>
            </a:lvl1pPr>
          </a:lstStyle>
          <a:p>
            <a:endParaRPr lang="en-US" altLang="en-US">
              <a:solidFill>
                <a:srgbClr val="000000"/>
              </a:solidFill>
            </a:endParaRPr>
          </a:p>
        </p:txBody>
      </p:sp>
      <p:sp>
        <p:nvSpPr>
          <p:cNvPr id="1029" name="Rectangle 5">
            <a:extLst>
              <a:ext uri="{FF2B5EF4-FFF2-40B4-BE49-F238E27FC236}">
                <a16:creationId xmlns:a16="http://schemas.microsoft.com/office/drawing/2014/main" id="{28985248-D2A3-2147-AC59-12C6682F13F9}"/>
              </a:ext>
            </a:extLst>
          </p:cNvPr>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defRPr sz="1400"/>
            </a:lvl1pPr>
          </a:lstStyle>
          <a:p>
            <a:endParaRPr lang="en-US" altLang="en-US">
              <a:solidFill>
                <a:srgbClr val="000000"/>
              </a:solidFill>
            </a:endParaRPr>
          </a:p>
        </p:txBody>
      </p:sp>
      <p:sp>
        <p:nvSpPr>
          <p:cNvPr id="1030" name="Rectangle 6">
            <a:extLst>
              <a:ext uri="{FF2B5EF4-FFF2-40B4-BE49-F238E27FC236}">
                <a16:creationId xmlns:a16="http://schemas.microsoft.com/office/drawing/2014/main" id="{A8AB8777-926A-8642-AEEE-27C2CD3B2E91}"/>
              </a:ext>
            </a:extLst>
          </p:cNvPr>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defRPr sz="1400"/>
            </a:lvl1pPr>
          </a:lstStyle>
          <a:p>
            <a:fld id="{24ECEF92-9799-944F-9B09-4F5FFADE8A05}"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64827289"/>
      </p:ext>
    </p:extLst>
  </p:cSld>
  <p:clrMap bg1="lt1" tx1="dk1" bg2="lt2" tx2="dk2" accent1="accent1" accent2="accent2" accent3="accent3" accent4="accent4" accent5="accent5" accent6="accent6" hlink="hlink" folHlink="folHlink"/>
  <p:sldLayoutIdLst>
    <p:sldLayoutId id="2147491754" r:id="rId1"/>
    <p:sldLayoutId id="2147491755" r:id="rId2"/>
    <p:sldLayoutId id="2147491756" r:id="rId3"/>
    <p:sldLayoutId id="2147491757" r:id="rId4"/>
    <p:sldLayoutId id="2147491758" r:id="rId5"/>
    <p:sldLayoutId id="2147491759" r:id="rId6"/>
    <p:sldLayoutId id="2147491760" r:id="rId7"/>
    <p:sldLayoutId id="2147491761" r:id="rId8"/>
    <p:sldLayoutId id="2147491762" r:id="rId9"/>
    <p:sldLayoutId id="2147491763" r:id="rId10"/>
    <p:sldLayoutId id="2147491764" r:id="rId11"/>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65" charset="0"/>
          <a:ea typeface="ＭＳ Ｐゴシック" pitchFamily="-65" charset="-128"/>
          <a:cs typeface="ＭＳ Ｐゴシック" pitchFamily="-65" charset="-128"/>
        </a:defRPr>
      </a:lvl2pPr>
      <a:lvl3pPr algn="ctr" rtl="0" eaLnBrk="0" fontAlgn="base" hangingPunct="0">
        <a:spcBef>
          <a:spcPct val="0"/>
        </a:spcBef>
        <a:spcAft>
          <a:spcPct val="0"/>
        </a:spcAft>
        <a:defRPr sz="4400">
          <a:solidFill>
            <a:schemeClr val="tx2"/>
          </a:solidFill>
          <a:latin typeface="Arial" pitchFamily="-65" charset="0"/>
          <a:ea typeface="ＭＳ Ｐゴシック" pitchFamily="-65" charset="-128"/>
          <a:cs typeface="ＭＳ Ｐゴシック" pitchFamily="-65" charset="-128"/>
        </a:defRPr>
      </a:lvl3pPr>
      <a:lvl4pPr algn="ctr" rtl="0" eaLnBrk="0" fontAlgn="base" hangingPunct="0">
        <a:spcBef>
          <a:spcPct val="0"/>
        </a:spcBef>
        <a:spcAft>
          <a:spcPct val="0"/>
        </a:spcAft>
        <a:defRPr sz="4400">
          <a:solidFill>
            <a:schemeClr val="tx2"/>
          </a:solidFill>
          <a:latin typeface="Arial" pitchFamily="-65" charset="0"/>
          <a:ea typeface="ＭＳ Ｐゴシック" pitchFamily="-65" charset="-128"/>
          <a:cs typeface="ＭＳ Ｐゴシック" pitchFamily="-65" charset="-128"/>
        </a:defRPr>
      </a:lvl4pPr>
      <a:lvl5pPr algn="ctr" rtl="0" eaLnBrk="0" fontAlgn="base" hangingPunct="0">
        <a:spcBef>
          <a:spcPct val="0"/>
        </a:spcBef>
        <a:spcAft>
          <a:spcPct val="0"/>
        </a:spcAft>
        <a:defRPr sz="4400">
          <a:solidFill>
            <a:schemeClr val="tx2"/>
          </a:solidFill>
          <a:latin typeface="Arial" pitchFamily="-65" charset="0"/>
          <a:ea typeface="ＭＳ Ｐゴシック" pitchFamily="-65" charset="-128"/>
          <a:cs typeface="ＭＳ Ｐゴシック" pitchFamily="-65" charset="-128"/>
        </a:defRPr>
      </a:lvl5pPr>
      <a:lvl6pPr marL="457200" algn="ctr" rtl="0" fontAlgn="base">
        <a:spcBef>
          <a:spcPct val="0"/>
        </a:spcBef>
        <a:spcAft>
          <a:spcPct val="0"/>
        </a:spcAft>
        <a:defRPr sz="4400">
          <a:solidFill>
            <a:schemeClr val="tx2"/>
          </a:solidFill>
          <a:latin typeface="Arial" pitchFamily="-65" charset="0"/>
          <a:ea typeface="ＭＳ Ｐゴシック" pitchFamily="-65" charset="-128"/>
          <a:cs typeface="ＭＳ Ｐゴシック" pitchFamily="-65" charset="-128"/>
        </a:defRPr>
      </a:lvl6pPr>
      <a:lvl7pPr marL="914400" algn="ctr" rtl="0" fontAlgn="base">
        <a:spcBef>
          <a:spcPct val="0"/>
        </a:spcBef>
        <a:spcAft>
          <a:spcPct val="0"/>
        </a:spcAft>
        <a:defRPr sz="4400">
          <a:solidFill>
            <a:schemeClr val="tx2"/>
          </a:solidFill>
          <a:latin typeface="Arial" pitchFamily="-65" charset="0"/>
          <a:ea typeface="ＭＳ Ｐゴシック" pitchFamily="-65" charset="-128"/>
          <a:cs typeface="ＭＳ Ｐゴシック" pitchFamily="-65" charset="-128"/>
        </a:defRPr>
      </a:lvl7pPr>
      <a:lvl8pPr marL="1371600" algn="ctr" rtl="0" fontAlgn="base">
        <a:spcBef>
          <a:spcPct val="0"/>
        </a:spcBef>
        <a:spcAft>
          <a:spcPct val="0"/>
        </a:spcAft>
        <a:defRPr sz="4400">
          <a:solidFill>
            <a:schemeClr val="tx2"/>
          </a:solidFill>
          <a:latin typeface="Arial" pitchFamily="-65" charset="0"/>
          <a:ea typeface="ＭＳ Ｐゴシック" pitchFamily="-65" charset="-128"/>
          <a:cs typeface="ＭＳ Ｐゴシック" pitchFamily="-65" charset="-128"/>
        </a:defRPr>
      </a:lvl8pPr>
      <a:lvl9pPr marL="1828800" algn="ctr" rtl="0" fontAlgn="base">
        <a:spcBef>
          <a:spcPct val="0"/>
        </a:spcBef>
        <a:spcAft>
          <a:spcPct val="0"/>
        </a:spcAft>
        <a:defRPr sz="4400">
          <a:solidFill>
            <a:schemeClr val="tx2"/>
          </a:solidFill>
          <a:latin typeface="Arial" pitchFamily="-65" charset="0"/>
          <a:ea typeface="ＭＳ Ｐゴシック" pitchFamily="-65" charset="-128"/>
          <a:cs typeface="ＭＳ Ｐゴシック" pitchFamily="-65"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81922" name="Rectangle 2"/>
          <p:cNvSpPr>
            <a:spLocks noGrp="1" noChangeArrowheads="1"/>
          </p:cNvSpPr>
          <p:nvPr>
            <p:ph type="title"/>
          </p:nvPr>
        </p:nvSpPr>
        <p:spPr bwMode="auto">
          <a:xfrm>
            <a:off x="304800" y="274638"/>
            <a:ext cx="7620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0993" tIns="45499" rIns="90993" bIns="45499" numCol="1" anchor="ctr" anchorCtr="0" compatLnSpc="1">
            <a:prstTxWarp prst="textNoShape">
              <a:avLst/>
            </a:prstTxWarp>
          </a:bodyPr>
          <a:lstStyle/>
          <a:p>
            <a:pPr lvl="0"/>
            <a:r>
              <a:rPr lang="en-US"/>
              <a:t>Click to edit Master title style</a:t>
            </a:r>
          </a:p>
        </p:txBody>
      </p:sp>
      <p:sp>
        <p:nvSpPr>
          <p:cNvPr id="81923" name="Rectangle 3"/>
          <p:cNvSpPr>
            <a:spLocks noGrp="1" noChangeArrowheads="1"/>
          </p:cNvSpPr>
          <p:nvPr>
            <p:ph type="body" idx="1"/>
          </p:nvPr>
        </p:nvSpPr>
        <p:spPr bwMode="auto">
          <a:xfrm>
            <a:off x="1295401" y="1676427"/>
            <a:ext cx="7467600" cy="44497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0993" tIns="45499" rIns="90993" bIns="45499"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51908" name="Rectangle 4"/>
          <p:cNvSpPr>
            <a:spLocks noGrp="1" noChangeArrowheads="1"/>
          </p:cNvSpPr>
          <p:nvPr>
            <p:ph type="dt" sz="half" idx="2"/>
          </p:nvPr>
        </p:nvSpPr>
        <p:spPr bwMode="auto">
          <a:xfrm>
            <a:off x="457201" y="6245226"/>
            <a:ext cx="2133600" cy="476250"/>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lvl1pPr>
              <a:defRPr sz="1400">
                <a:solidFill>
                  <a:srgbClr val="000000"/>
                </a:solidFill>
                <a:latin typeface="Arial" charset="0"/>
                <a:ea typeface="ＭＳ Ｐゴシック" charset="-128"/>
                <a:cs typeface="ＭＳ Ｐゴシック" charset="-128"/>
              </a:defRPr>
            </a:lvl1pPr>
          </a:lstStyle>
          <a:p>
            <a:pPr>
              <a:defRPr/>
            </a:pPr>
            <a:endParaRPr lang="en-US"/>
          </a:p>
        </p:txBody>
      </p:sp>
      <p:sp>
        <p:nvSpPr>
          <p:cNvPr id="251909" name="Rectangle 5"/>
          <p:cNvSpPr>
            <a:spLocks noGrp="1" noChangeArrowheads="1"/>
          </p:cNvSpPr>
          <p:nvPr>
            <p:ph type="ftr" sz="quarter" idx="3"/>
          </p:nvPr>
        </p:nvSpPr>
        <p:spPr bwMode="auto">
          <a:xfrm>
            <a:off x="3124200" y="6245226"/>
            <a:ext cx="2895600" cy="476250"/>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lvl1pPr algn="ctr">
              <a:defRPr sz="1400">
                <a:solidFill>
                  <a:srgbClr val="000000"/>
                </a:solidFill>
                <a:latin typeface="Arial" charset="0"/>
                <a:ea typeface="ＭＳ Ｐゴシック" charset="-128"/>
                <a:cs typeface="ＭＳ Ｐゴシック" charset="-128"/>
              </a:defRPr>
            </a:lvl1pPr>
          </a:lstStyle>
          <a:p>
            <a:pPr>
              <a:defRPr/>
            </a:pPr>
            <a:endParaRPr lang="en-US"/>
          </a:p>
        </p:txBody>
      </p:sp>
      <p:sp>
        <p:nvSpPr>
          <p:cNvPr id="251910" name="Rectangle 6"/>
          <p:cNvSpPr>
            <a:spLocks noGrp="1" noChangeArrowheads="1"/>
          </p:cNvSpPr>
          <p:nvPr>
            <p:ph type="sldNum" sz="quarter" idx="4"/>
          </p:nvPr>
        </p:nvSpPr>
        <p:spPr bwMode="auto">
          <a:xfrm>
            <a:off x="6553200" y="6245226"/>
            <a:ext cx="2133600" cy="476250"/>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lvl1pPr algn="r">
              <a:defRPr sz="1400">
                <a:solidFill>
                  <a:srgbClr val="000000"/>
                </a:solidFill>
                <a:latin typeface="Arial" charset="0"/>
              </a:defRPr>
            </a:lvl1pPr>
          </a:lstStyle>
          <a:p>
            <a:pPr>
              <a:defRPr/>
            </a:pPr>
            <a:fld id="{0C4983F2-1FE2-2C49-A2C6-C6AB79EB1B8C}" type="slidenum">
              <a:rPr lang="en-US"/>
              <a:pPr>
                <a:defRPr/>
              </a:pPr>
              <a:t>‹#›</a:t>
            </a:fld>
            <a:endParaRPr lang="en-US"/>
          </a:p>
        </p:txBody>
      </p:sp>
    </p:spTree>
    <p:extLst>
      <p:ext uri="{BB962C8B-B14F-4D97-AF65-F5344CB8AC3E}">
        <p14:creationId xmlns:p14="http://schemas.microsoft.com/office/powerpoint/2010/main" val="1417980083"/>
      </p:ext>
    </p:extLst>
  </p:cSld>
  <p:clrMap bg1="lt1" tx1="dk1" bg2="lt2" tx2="dk2" accent1="accent1" accent2="accent2" accent3="accent3" accent4="accent4" accent5="accent5" accent6="accent6" hlink="hlink" folHlink="folHlink"/>
  <p:sldLayoutIdLst>
    <p:sldLayoutId id="2147491766" r:id="rId1"/>
  </p:sldLayoutIdLst>
  <p:txStyles>
    <p:titleStyle>
      <a:lvl1pPr algn="ctr" rtl="0" eaLnBrk="0" fontAlgn="base" hangingPunct="0">
        <a:spcBef>
          <a:spcPct val="0"/>
        </a:spcBef>
        <a:spcAft>
          <a:spcPct val="0"/>
        </a:spcAft>
        <a:defRPr sz="4400" b="1">
          <a:solidFill>
            <a:schemeClr val="tx1"/>
          </a:solidFill>
          <a:latin typeface="+mj-lt"/>
          <a:ea typeface="ＭＳ Ｐゴシック" pitchFamily="-105" charset="-128"/>
          <a:cs typeface="ＭＳ Ｐゴシック" pitchFamily="-105" charset="-128"/>
        </a:defRPr>
      </a:lvl1pPr>
      <a:lvl2pPr algn="ctr" rtl="0" eaLnBrk="0" fontAlgn="base" hangingPunct="0">
        <a:spcBef>
          <a:spcPct val="0"/>
        </a:spcBef>
        <a:spcAft>
          <a:spcPct val="0"/>
        </a:spcAft>
        <a:defRPr sz="4400" b="1">
          <a:solidFill>
            <a:schemeClr val="tx1"/>
          </a:solidFill>
          <a:latin typeface="Arial" pitchFamily="-105"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b="1">
          <a:solidFill>
            <a:schemeClr val="tx1"/>
          </a:solidFill>
          <a:latin typeface="Arial" pitchFamily="-105"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b="1">
          <a:solidFill>
            <a:schemeClr val="tx1"/>
          </a:solidFill>
          <a:latin typeface="Arial" pitchFamily="-105"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b="1">
          <a:solidFill>
            <a:schemeClr val="tx1"/>
          </a:solidFill>
          <a:latin typeface="Arial" pitchFamily="-105" charset="0"/>
          <a:ea typeface="ＭＳ Ｐゴシック" pitchFamily="-105" charset="-128"/>
          <a:cs typeface="ＭＳ Ｐゴシック" pitchFamily="-105" charset="-128"/>
        </a:defRPr>
      </a:lvl5pPr>
      <a:lvl6pPr marL="454998" algn="ctr" rtl="0" fontAlgn="base">
        <a:spcBef>
          <a:spcPct val="0"/>
        </a:spcBef>
        <a:spcAft>
          <a:spcPct val="0"/>
        </a:spcAft>
        <a:defRPr sz="4400" b="1">
          <a:solidFill>
            <a:schemeClr val="tx1"/>
          </a:solidFill>
          <a:latin typeface="Arial" pitchFamily="-105" charset="0"/>
        </a:defRPr>
      </a:lvl6pPr>
      <a:lvl7pPr marL="909996" algn="ctr" rtl="0" fontAlgn="base">
        <a:spcBef>
          <a:spcPct val="0"/>
        </a:spcBef>
        <a:spcAft>
          <a:spcPct val="0"/>
        </a:spcAft>
        <a:defRPr sz="4400" b="1">
          <a:solidFill>
            <a:schemeClr val="tx1"/>
          </a:solidFill>
          <a:latin typeface="Arial" pitchFamily="-105" charset="0"/>
        </a:defRPr>
      </a:lvl7pPr>
      <a:lvl8pPr marL="1364972" algn="ctr" rtl="0" fontAlgn="base">
        <a:spcBef>
          <a:spcPct val="0"/>
        </a:spcBef>
        <a:spcAft>
          <a:spcPct val="0"/>
        </a:spcAft>
        <a:defRPr sz="4400" b="1">
          <a:solidFill>
            <a:schemeClr val="tx1"/>
          </a:solidFill>
          <a:latin typeface="Arial" pitchFamily="-105" charset="0"/>
        </a:defRPr>
      </a:lvl8pPr>
      <a:lvl9pPr marL="1819980" algn="ctr" rtl="0" fontAlgn="base">
        <a:spcBef>
          <a:spcPct val="0"/>
        </a:spcBef>
        <a:spcAft>
          <a:spcPct val="0"/>
        </a:spcAft>
        <a:defRPr sz="4400" b="1">
          <a:solidFill>
            <a:schemeClr val="tx1"/>
          </a:solidFill>
          <a:latin typeface="Arial" pitchFamily="-105" charset="0"/>
        </a:defRPr>
      </a:lvl9pPr>
    </p:titleStyle>
    <p:bodyStyle>
      <a:lvl1pPr marL="341244" indent="-341244" algn="l" rtl="0" eaLnBrk="0" fontAlgn="base" hangingPunct="0">
        <a:spcBef>
          <a:spcPct val="20000"/>
        </a:spcBef>
        <a:spcAft>
          <a:spcPct val="0"/>
        </a:spcAft>
        <a:buChar char="•"/>
        <a:defRPr sz="3200">
          <a:solidFill>
            <a:schemeClr val="tx1"/>
          </a:solidFill>
          <a:latin typeface="+mn-lt"/>
          <a:ea typeface="ＭＳ Ｐゴシック" pitchFamily="-105" charset="-128"/>
          <a:cs typeface="ＭＳ Ｐゴシック" pitchFamily="-105" charset="-128"/>
        </a:defRPr>
      </a:lvl1pPr>
      <a:lvl2pPr marL="739354" indent="-284372" algn="l" rtl="0" eaLnBrk="0" fontAlgn="base" hangingPunct="0">
        <a:spcBef>
          <a:spcPct val="20000"/>
        </a:spcBef>
        <a:spcAft>
          <a:spcPct val="0"/>
        </a:spcAft>
        <a:buChar char="–"/>
        <a:defRPr sz="2800">
          <a:solidFill>
            <a:schemeClr val="tx1"/>
          </a:solidFill>
          <a:latin typeface="+mn-lt"/>
          <a:ea typeface="ＭＳ Ｐゴシック" pitchFamily="-105" charset="-128"/>
        </a:defRPr>
      </a:lvl2pPr>
      <a:lvl3pPr marL="1137471" indent="-227503" algn="l" rtl="0" eaLnBrk="0" fontAlgn="base" hangingPunct="0">
        <a:spcBef>
          <a:spcPct val="20000"/>
        </a:spcBef>
        <a:spcAft>
          <a:spcPct val="0"/>
        </a:spcAft>
        <a:buChar char="•"/>
        <a:defRPr sz="2400">
          <a:solidFill>
            <a:schemeClr val="tx1"/>
          </a:solidFill>
          <a:latin typeface="+mn-lt"/>
          <a:ea typeface="ＭＳ Ｐゴシック" pitchFamily="34" charset="-128"/>
          <a:cs typeface="Geneva" charset="0"/>
        </a:defRPr>
      </a:lvl3pPr>
      <a:lvl4pPr marL="1592476" indent="-227503" algn="l" rtl="0" eaLnBrk="0" fontAlgn="base" hangingPunct="0">
        <a:spcBef>
          <a:spcPct val="20000"/>
        </a:spcBef>
        <a:spcAft>
          <a:spcPct val="0"/>
        </a:spcAft>
        <a:buChar char="–"/>
        <a:defRPr sz="2000">
          <a:solidFill>
            <a:schemeClr val="tx1"/>
          </a:solidFill>
          <a:latin typeface="+mn-lt"/>
          <a:ea typeface="ＭＳ Ｐゴシック" pitchFamily="34" charset="-128"/>
          <a:cs typeface="Geneva" charset="0"/>
        </a:defRPr>
      </a:lvl4pPr>
      <a:lvl5pPr marL="2047459" indent="-227503" algn="l" rtl="0" eaLnBrk="0" fontAlgn="base" hangingPunct="0">
        <a:spcBef>
          <a:spcPct val="20000"/>
        </a:spcBef>
        <a:spcAft>
          <a:spcPct val="0"/>
        </a:spcAft>
        <a:buChar char="»"/>
        <a:defRPr sz="2000">
          <a:solidFill>
            <a:schemeClr val="tx1"/>
          </a:solidFill>
          <a:latin typeface="+mn-lt"/>
          <a:ea typeface="ＭＳ Ｐゴシック" pitchFamily="34" charset="-128"/>
          <a:cs typeface="Geneva" charset="0"/>
        </a:defRPr>
      </a:lvl5pPr>
      <a:lvl6pPr marL="2502447" indent="-227503" algn="l" rtl="0" fontAlgn="base">
        <a:spcBef>
          <a:spcPct val="20000"/>
        </a:spcBef>
        <a:spcAft>
          <a:spcPct val="0"/>
        </a:spcAft>
        <a:buChar char="»"/>
        <a:defRPr sz="2000">
          <a:solidFill>
            <a:schemeClr val="tx1"/>
          </a:solidFill>
          <a:latin typeface="+mn-lt"/>
          <a:ea typeface="ＭＳ Ｐゴシック" pitchFamily="-105" charset="-128"/>
        </a:defRPr>
      </a:lvl6pPr>
      <a:lvl7pPr marL="2957449" indent="-227503" algn="l" rtl="0" fontAlgn="base">
        <a:spcBef>
          <a:spcPct val="20000"/>
        </a:spcBef>
        <a:spcAft>
          <a:spcPct val="0"/>
        </a:spcAft>
        <a:buChar char="»"/>
        <a:defRPr sz="2000">
          <a:solidFill>
            <a:schemeClr val="tx1"/>
          </a:solidFill>
          <a:latin typeface="+mn-lt"/>
          <a:ea typeface="ＭＳ Ｐゴシック" pitchFamily="-105" charset="-128"/>
        </a:defRPr>
      </a:lvl7pPr>
      <a:lvl8pPr marL="3412431" indent="-227503" algn="l" rtl="0" fontAlgn="base">
        <a:spcBef>
          <a:spcPct val="20000"/>
        </a:spcBef>
        <a:spcAft>
          <a:spcPct val="0"/>
        </a:spcAft>
        <a:buChar char="»"/>
        <a:defRPr sz="2000">
          <a:solidFill>
            <a:schemeClr val="tx1"/>
          </a:solidFill>
          <a:latin typeface="+mn-lt"/>
          <a:ea typeface="ＭＳ Ｐゴシック" pitchFamily="-105" charset="-128"/>
        </a:defRPr>
      </a:lvl8pPr>
      <a:lvl9pPr marL="3867430" indent="-227503" algn="l" rtl="0" fontAlgn="base">
        <a:spcBef>
          <a:spcPct val="20000"/>
        </a:spcBef>
        <a:spcAft>
          <a:spcPct val="0"/>
        </a:spcAft>
        <a:buChar char="»"/>
        <a:defRPr sz="2000">
          <a:solidFill>
            <a:schemeClr val="tx1"/>
          </a:solidFill>
          <a:latin typeface="+mn-lt"/>
          <a:ea typeface="ＭＳ Ｐゴシック" pitchFamily="-105" charset="-128"/>
        </a:defRPr>
      </a:lvl9pPr>
    </p:bodyStyle>
    <p:otherStyle>
      <a:defPPr>
        <a:defRPr lang="en-US"/>
      </a:defPPr>
      <a:lvl1pPr marL="0" algn="l" defTabSz="454998" rtl="0" eaLnBrk="1" latinLnBrk="0" hangingPunct="1">
        <a:defRPr sz="1800" kern="1200">
          <a:solidFill>
            <a:schemeClr val="tx1"/>
          </a:solidFill>
          <a:latin typeface="+mn-lt"/>
          <a:ea typeface="+mn-ea"/>
          <a:cs typeface="+mn-cs"/>
        </a:defRPr>
      </a:lvl1pPr>
      <a:lvl2pPr marL="454998" algn="l" defTabSz="454998" rtl="0" eaLnBrk="1" latinLnBrk="0" hangingPunct="1">
        <a:defRPr sz="1800" kern="1200">
          <a:solidFill>
            <a:schemeClr val="tx1"/>
          </a:solidFill>
          <a:latin typeface="+mn-lt"/>
          <a:ea typeface="+mn-ea"/>
          <a:cs typeface="+mn-cs"/>
        </a:defRPr>
      </a:lvl2pPr>
      <a:lvl3pPr marL="909996" algn="l" defTabSz="454998" rtl="0" eaLnBrk="1" latinLnBrk="0" hangingPunct="1">
        <a:defRPr sz="1800" kern="1200">
          <a:solidFill>
            <a:schemeClr val="tx1"/>
          </a:solidFill>
          <a:latin typeface="+mn-lt"/>
          <a:ea typeface="+mn-ea"/>
          <a:cs typeface="+mn-cs"/>
        </a:defRPr>
      </a:lvl3pPr>
      <a:lvl4pPr marL="1364972" algn="l" defTabSz="454998" rtl="0" eaLnBrk="1" latinLnBrk="0" hangingPunct="1">
        <a:defRPr sz="1800" kern="1200">
          <a:solidFill>
            <a:schemeClr val="tx1"/>
          </a:solidFill>
          <a:latin typeface="+mn-lt"/>
          <a:ea typeface="+mn-ea"/>
          <a:cs typeface="+mn-cs"/>
        </a:defRPr>
      </a:lvl4pPr>
      <a:lvl5pPr marL="1819980" algn="l" defTabSz="454998" rtl="0" eaLnBrk="1" latinLnBrk="0" hangingPunct="1">
        <a:defRPr sz="1800" kern="1200">
          <a:solidFill>
            <a:schemeClr val="tx1"/>
          </a:solidFill>
          <a:latin typeface="+mn-lt"/>
          <a:ea typeface="+mn-ea"/>
          <a:cs typeface="+mn-cs"/>
        </a:defRPr>
      </a:lvl5pPr>
      <a:lvl6pPr marL="2274953" algn="l" defTabSz="454998" rtl="0" eaLnBrk="1" latinLnBrk="0" hangingPunct="1">
        <a:defRPr sz="1800" kern="1200">
          <a:solidFill>
            <a:schemeClr val="tx1"/>
          </a:solidFill>
          <a:latin typeface="+mn-lt"/>
          <a:ea typeface="+mn-ea"/>
          <a:cs typeface="+mn-cs"/>
        </a:defRPr>
      </a:lvl6pPr>
      <a:lvl7pPr marL="2729942" algn="l" defTabSz="454998" rtl="0" eaLnBrk="1" latinLnBrk="0" hangingPunct="1">
        <a:defRPr sz="1800" kern="1200">
          <a:solidFill>
            <a:schemeClr val="tx1"/>
          </a:solidFill>
          <a:latin typeface="+mn-lt"/>
          <a:ea typeface="+mn-ea"/>
          <a:cs typeface="+mn-cs"/>
        </a:defRPr>
      </a:lvl7pPr>
      <a:lvl8pPr marL="3184932" algn="l" defTabSz="454998" rtl="0" eaLnBrk="1" latinLnBrk="0" hangingPunct="1">
        <a:defRPr sz="1800" kern="1200">
          <a:solidFill>
            <a:schemeClr val="tx1"/>
          </a:solidFill>
          <a:latin typeface="+mn-lt"/>
          <a:ea typeface="+mn-ea"/>
          <a:cs typeface="+mn-cs"/>
        </a:defRPr>
      </a:lvl8pPr>
      <a:lvl9pPr marL="3639924" algn="l" defTabSz="454998" rtl="0" eaLnBrk="1" latinLnBrk="0" hangingPunct="1">
        <a:defRPr sz="180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453634" name="Rectangle 2"/>
          <p:cNvSpPr>
            <a:spLocks noGrp="1" noChangeArrowheads="1"/>
          </p:cNvSpPr>
          <p:nvPr>
            <p:ph type="dt" sz="half" idx="2"/>
          </p:nvPr>
        </p:nvSpPr>
        <p:spPr bwMode="auto">
          <a:xfrm>
            <a:off x="457200" y="6251575"/>
            <a:ext cx="2133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200">
                <a:latin typeface="Arial" pitchFamily="-105" charset="0"/>
                <a:ea typeface="+mn-ea"/>
                <a:cs typeface="+mn-cs"/>
              </a:defRPr>
            </a:lvl1pPr>
          </a:lstStyle>
          <a:p>
            <a:pPr>
              <a:defRPr/>
            </a:pPr>
            <a:endParaRPr lang="en-US"/>
          </a:p>
        </p:txBody>
      </p:sp>
      <p:sp>
        <p:nvSpPr>
          <p:cNvPr id="453635" name="Rectangle 3"/>
          <p:cNvSpPr>
            <a:spLocks noGrp="1" noChangeArrowheads="1"/>
          </p:cNvSpPr>
          <p:nvPr>
            <p:ph type="sldNum" sz="quarter" idx="4"/>
          </p:nvPr>
        </p:nvSpPr>
        <p:spPr bwMode="auto">
          <a:xfrm>
            <a:off x="6553200" y="6248400"/>
            <a:ext cx="2133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200">
                <a:latin typeface="Arial" charset="0"/>
              </a:defRPr>
            </a:lvl1pPr>
          </a:lstStyle>
          <a:p>
            <a:pPr>
              <a:defRPr/>
            </a:pPr>
            <a:fld id="{9CB47C02-DFCB-9941-8173-1A114AB04176}" type="slidenum">
              <a:rPr lang="en-US"/>
              <a:pPr>
                <a:defRPr/>
              </a:pPr>
              <a:t>‹#›</a:t>
            </a:fld>
            <a:endParaRPr lang="en-US"/>
          </a:p>
        </p:txBody>
      </p:sp>
      <p:grpSp>
        <p:nvGrpSpPr>
          <p:cNvPr id="65540" name="Group 4"/>
          <p:cNvGrpSpPr>
            <a:grpSpLocks/>
          </p:cNvGrpSpPr>
          <p:nvPr/>
        </p:nvGrpSpPr>
        <p:grpSpPr bwMode="auto">
          <a:xfrm>
            <a:off x="0" y="0"/>
            <a:ext cx="9140825" cy="6850063"/>
            <a:chOff x="0" y="0"/>
            <a:chExt cx="5758" cy="4315"/>
          </a:xfrm>
        </p:grpSpPr>
        <p:grpSp>
          <p:nvGrpSpPr>
            <p:cNvPr id="65544" name="Group 5"/>
            <p:cNvGrpSpPr>
              <a:grpSpLocks/>
            </p:cNvGrpSpPr>
            <p:nvPr userDrawn="1"/>
          </p:nvGrpSpPr>
          <p:grpSpPr bwMode="auto">
            <a:xfrm>
              <a:off x="1728" y="2230"/>
              <a:ext cx="4027" cy="2085"/>
              <a:chOff x="1728" y="2230"/>
              <a:chExt cx="4027" cy="2085"/>
            </a:xfrm>
          </p:grpSpPr>
          <p:sp>
            <p:nvSpPr>
              <p:cNvPr id="453638" name="Freeform 6"/>
              <p:cNvSpPr>
                <a:spLocks/>
              </p:cNvSpPr>
              <p:nvPr/>
            </p:nvSpPr>
            <p:spPr bwMode="hidden">
              <a:xfrm>
                <a:off x="1728" y="2644"/>
                <a:ext cx="2882" cy="1671"/>
              </a:xfrm>
              <a:custGeom>
                <a:avLst/>
                <a:gdLst/>
                <a:ahLst/>
                <a:cxnLst>
                  <a:cxn ang="0">
                    <a:pos x="2740" y="528"/>
                  </a:cxn>
                  <a:cxn ang="0">
                    <a:pos x="2632" y="484"/>
                  </a:cxn>
                  <a:cxn ang="0">
                    <a:pos x="2480" y="424"/>
                  </a:cxn>
                  <a:cxn ang="0">
                    <a:pos x="2203" y="343"/>
                  </a:cxn>
                  <a:cxn ang="0">
                    <a:pos x="1970" y="277"/>
                  </a:cxn>
                  <a:cxn ang="0">
                    <a:pos x="1807" y="212"/>
                  </a:cxn>
                  <a:cxn ang="0">
                    <a:pos x="1693" y="152"/>
                  </a:cxn>
                  <a:cxn ang="0">
                    <a:pos x="1628" y="103"/>
                  </a:cxn>
                  <a:cxn ang="0">
                    <a:pos x="1590" y="60"/>
                  </a:cxn>
                  <a:cxn ang="0">
                    <a:pos x="1579" y="27"/>
                  </a:cxn>
                  <a:cxn ang="0">
                    <a:pos x="1585" y="0"/>
                  </a:cxn>
                  <a:cxn ang="0">
                    <a:pos x="1557" y="49"/>
                  </a:cxn>
                  <a:cxn ang="0">
                    <a:pos x="1568" y="98"/>
                  </a:cxn>
                  <a:cxn ang="0">
                    <a:pos x="1617" y="141"/>
                  </a:cxn>
                  <a:cxn ang="0">
                    <a:pos x="1688" y="185"/>
                  </a:cxn>
                  <a:cxn ang="0">
                    <a:pos x="1791" y="228"/>
                  </a:cxn>
                  <a:cxn ang="0">
                    <a:pos x="2040" y="310"/>
                  </a:cxn>
                  <a:cxn ang="0">
                    <a:pos x="2285" y="381"/>
                  </a:cxn>
                  <a:cxn ang="0">
                    <a:pos x="2464" y="435"/>
                  </a:cxn>
                  <a:cxn ang="0">
                    <a:pos x="2605" y="484"/>
                  </a:cxn>
                  <a:cxn ang="0">
                    <a:pos x="2708" y="528"/>
                  </a:cxn>
                  <a:cxn ang="0">
                    <a:pos x="2768" y="560"/>
                  </a:cxn>
                  <a:cxn ang="0">
                    <a:pos x="2795" y="593"/>
                  </a:cxn>
                  <a:cxn ang="0">
                    <a:pos x="2795" y="642"/>
                  </a:cxn>
                  <a:cxn ang="0">
                    <a:pos x="2762" y="691"/>
                  </a:cxn>
                  <a:cxn ang="0">
                    <a:pos x="2692" y="735"/>
                  </a:cxn>
                  <a:cxn ang="0">
                    <a:pos x="2589" y="778"/>
                  </a:cxn>
                  <a:cxn ang="0">
                    <a:pos x="2458" y="822"/>
                  </a:cxn>
                  <a:cxn ang="0">
                    <a:pos x="2301" y="865"/>
                  </a:cxn>
                  <a:cxn ang="0">
                    <a:pos x="2030" y="930"/>
                  </a:cxn>
                  <a:cxn ang="0">
                    <a:pos x="1606" y="1034"/>
                  </a:cxn>
                  <a:cxn ang="0">
                    <a:pos x="1145" y="1164"/>
                  </a:cxn>
                  <a:cxn ang="0">
                    <a:pos x="673" y="1328"/>
                  </a:cxn>
                  <a:cxn ang="0">
                    <a:pos x="217" y="1545"/>
                  </a:cxn>
                  <a:cxn ang="0">
                    <a:pos x="353" y="1671"/>
                  </a:cxn>
                  <a:cxn ang="0">
                    <a:pos x="754" y="1469"/>
                  </a:cxn>
                  <a:cxn ang="0">
                    <a:pos x="1145" y="1311"/>
                  </a:cxn>
                  <a:cxn ang="0">
                    <a:pos x="1519" y="1186"/>
                  </a:cxn>
                  <a:cxn ang="0">
                    <a:pos x="1861" y="1083"/>
                  </a:cxn>
                  <a:cxn ang="0">
                    <a:pos x="2165" y="1007"/>
                  </a:cxn>
                  <a:cxn ang="0">
                    <a:pos x="2426" y="947"/>
                  </a:cxn>
                  <a:cxn ang="0">
                    <a:pos x="2626" y="892"/>
                  </a:cxn>
                  <a:cxn ang="0">
                    <a:pos x="2762" y="838"/>
                  </a:cxn>
                  <a:cxn ang="0">
                    <a:pos x="2827" y="794"/>
                  </a:cxn>
                  <a:cxn ang="0">
                    <a:pos x="2865" y="745"/>
                  </a:cxn>
                  <a:cxn ang="0">
                    <a:pos x="2882" y="702"/>
                  </a:cxn>
                  <a:cxn ang="0">
                    <a:pos x="2854" y="620"/>
                  </a:cxn>
                  <a:cxn ang="0">
                    <a:pos x="2800" y="560"/>
                  </a:cxn>
                  <a:cxn ang="0">
                    <a:pos x="2773" y="544"/>
                  </a:cxn>
                </a:cxnLst>
                <a:rect l="0" t="0" r="r" b="b"/>
                <a:pathLst>
                  <a:path w="2882" h="1671">
                    <a:moveTo>
                      <a:pt x="2773" y="544"/>
                    </a:moveTo>
                    <a:lnTo>
                      <a:pt x="2740" y="528"/>
                    </a:lnTo>
                    <a:lnTo>
                      <a:pt x="2692" y="506"/>
                    </a:lnTo>
                    <a:lnTo>
                      <a:pt x="2632" y="484"/>
                    </a:lnTo>
                    <a:lnTo>
                      <a:pt x="2561" y="457"/>
                    </a:lnTo>
                    <a:lnTo>
                      <a:pt x="2480" y="424"/>
                    </a:lnTo>
                    <a:lnTo>
                      <a:pt x="2388" y="397"/>
                    </a:lnTo>
                    <a:lnTo>
                      <a:pt x="2203" y="343"/>
                    </a:lnTo>
                    <a:lnTo>
                      <a:pt x="2078" y="310"/>
                    </a:lnTo>
                    <a:lnTo>
                      <a:pt x="1970" y="277"/>
                    </a:lnTo>
                    <a:lnTo>
                      <a:pt x="1878" y="245"/>
                    </a:lnTo>
                    <a:lnTo>
                      <a:pt x="1807" y="212"/>
                    </a:lnTo>
                    <a:lnTo>
                      <a:pt x="1742" y="179"/>
                    </a:lnTo>
                    <a:lnTo>
                      <a:pt x="1693" y="152"/>
                    </a:lnTo>
                    <a:lnTo>
                      <a:pt x="1655" y="125"/>
                    </a:lnTo>
                    <a:lnTo>
                      <a:pt x="1628" y="103"/>
                    </a:lnTo>
                    <a:lnTo>
                      <a:pt x="1606" y="81"/>
                    </a:lnTo>
                    <a:lnTo>
                      <a:pt x="1590" y="60"/>
                    </a:lnTo>
                    <a:lnTo>
                      <a:pt x="1585" y="43"/>
                    </a:lnTo>
                    <a:lnTo>
                      <a:pt x="1579" y="27"/>
                    </a:lnTo>
                    <a:lnTo>
                      <a:pt x="1585" y="5"/>
                    </a:lnTo>
                    <a:lnTo>
                      <a:pt x="1585" y="0"/>
                    </a:lnTo>
                    <a:lnTo>
                      <a:pt x="1568" y="27"/>
                    </a:lnTo>
                    <a:lnTo>
                      <a:pt x="1557" y="49"/>
                    </a:lnTo>
                    <a:lnTo>
                      <a:pt x="1557" y="76"/>
                    </a:lnTo>
                    <a:lnTo>
                      <a:pt x="1568" y="98"/>
                    </a:lnTo>
                    <a:lnTo>
                      <a:pt x="1590" y="120"/>
                    </a:lnTo>
                    <a:lnTo>
                      <a:pt x="1617" y="141"/>
                    </a:lnTo>
                    <a:lnTo>
                      <a:pt x="1650" y="163"/>
                    </a:lnTo>
                    <a:lnTo>
                      <a:pt x="1688" y="185"/>
                    </a:lnTo>
                    <a:lnTo>
                      <a:pt x="1737" y="207"/>
                    </a:lnTo>
                    <a:lnTo>
                      <a:pt x="1791" y="228"/>
                    </a:lnTo>
                    <a:lnTo>
                      <a:pt x="1905" y="267"/>
                    </a:lnTo>
                    <a:lnTo>
                      <a:pt x="2040" y="310"/>
                    </a:lnTo>
                    <a:lnTo>
                      <a:pt x="2182" y="348"/>
                    </a:lnTo>
                    <a:lnTo>
                      <a:pt x="2285" y="381"/>
                    </a:lnTo>
                    <a:lnTo>
                      <a:pt x="2382" y="408"/>
                    </a:lnTo>
                    <a:lnTo>
                      <a:pt x="2464" y="435"/>
                    </a:lnTo>
                    <a:lnTo>
                      <a:pt x="2540" y="462"/>
                    </a:lnTo>
                    <a:lnTo>
                      <a:pt x="2605" y="484"/>
                    </a:lnTo>
                    <a:lnTo>
                      <a:pt x="2659" y="506"/>
                    </a:lnTo>
                    <a:lnTo>
                      <a:pt x="2708" y="528"/>
                    </a:lnTo>
                    <a:lnTo>
                      <a:pt x="2740" y="544"/>
                    </a:lnTo>
                    <a:lnTo>
                      <a:pt x="2768" y="560"/>
                    </a:lnTo>
                    <a:lnTo>
                      <a:pt x="2784" y="577"/>
                    </a:lnTo>
                    <a:lnTo>
                      <a:pt x="2795" y="593"/>
                    </a:lnTo>
                    <a:lnTo>
                      <a:pt x="2800" y="615"/>
                    </a:lnTo>
                    <a:lnTo>
                      <a:pt x="2795" y="642"/>
                    </a:lnTo>
                    <a:lnTo>
                      <a:pt x="2784" y="664"/>
                    </a:lnTo>
                    <a:lnTo>
                      <a:pt x="2762" y="691"/>
                    </a:lnTo>
                    <a:lnTo>
                      <a:pt x="2730" y="713"/>
                    </a:lnTo>
                    <a:lnTo>
                      <a:pt x="2692" y="735"/>
                    </a:lnTo>
                    <a:lnTo>
                      <a:pt x="2643" y="756"/>
                    </a:lnTo>
                    <a:lnTo>
                      <a:pt x="2589" y="778"/>
                    </a:lnTo>
                    <a:lnTo>
                      <a:pt x="2529" y="800"/>
                    </a:lnTo>
                    <a:lnTo>
                      <a:pt x="2458" y="822"/>
                    </a:lnTo>
                    <a:lnTo>
                      <a:pt x="2382" y="843"/>
                    </a:lnTo>
                    <a:lnTo>
                      <a:pt x="2301" y="865"/>
                    </a:lnTo>
                    <a:lnTo>
                      <a:pt x="2214" y="887"/>
                    </a:lnTo>
                    <a:lnTo>
                      <a:pt x="2030" y="930"/>
                    </a:lnTo>
                    <a:lnTo>
                      <a:pt x="1823" y="979"/>
                    </a:lnTo>
                    <a:lnTo>
                      <a:pt x="1606" y="1034"/>
                    </a:lnTo>
                    <a:lnTo>
                      <a:pt x="1378" y="1094"/>
                    </a:lnTo>
                    <a:lnTo>
                      <a:pt x="1145" y="1164"/>
                    </a:lnTo>
                    <a:lnTo>
                      <a:pt x="912" y="1241"/>
                    </a:lnTo>
                    <a:lnTo>
                      <a:pt x="673" y="1328"/>
                    </a:lnTo>
                    <a:lnTo>
                      <a:pt x="440" y="1431"/>
                    </a:lnTo>
                    <a:lnTo>
                      <a:pt x="217" y="1545"/>
                    </a:lnTo>
                    <a:lnTo>
                      <a:pt x="0" y="1671"/>
                    </a:lnTo>
                    <a:lnTo>
                      <a:pt x="353" y="1671"/>
                    </a:lnTo>
                    <a:lnTo>
                      <a:pt x="554" y="1567"/>
                    </a:lnTo>
                    <a:lnTo>
                      <a:pt x="754" y="1469"/>
                    </a:lnTo>
                    <a:lnTo>
                      <a:pt x="955" y="1388"/>
                    </a:lnTo>
                    <a:lnTo>
                      <a:pt x="1145" y="1311"/>
                    </a:lnTo>
                    <a:lnTo>
                      <a:pt x="1335" y="1241"/>
                    </a:lnTo>
                    <a:lnTo>
                      <a:pt x="1519" y="1186"/>
                    </a:lnTo>
                    <a:lnTo>
                      <a:pt x="1693" y="1132"/>
                    </a:lnTo>
                    <a:lnTo>
                      <a:pt x="1861" y="1083"/>
                    </a:lnTo>
                    <a:lnTo>
                      <a:pt x="2019" y="1045"/>
                    </a:lnTo>
                    <a:lnTo>
                      <a:pt x="2165" y="1007"/>
                    </a:lnTo>
                    <a:lnTo>
                      <a:pt x="2301" y="974"/>
                    </a:lnTo>
                    <a:lnTo>
                      <a:pt x="2426" y="947"/>
                    </a:lnTo>
                    <a:lnTo>
                      <a:pt x="2534" y="914"/>
                    </a:lnTo>
                    <a:lnTo>
                      <a:pt x="2626" y="892"/>
                    </a:lnTo>
                    <a:lnTo>
                      <a:pt x="2702" y="865"/>
                    </a:lnTo>
                    <a:lnTo>
                      <a:pt x="2762" y="838"/>
                    </a:lnTo>
                    <a:lnTo>
                      <a:pt x="2800" y="816"/>
                    </a:lnTo>
                    <a:lnTo>
                      <a:pt x="2827" y="794"/>
                    </a:lnTo>
                    <a:lnTo>
                      <a:pt x="2849" y="767"/>
                    </a:lnTo>
                    <a:lnTo>
                      <a:pt x="2865" y="745"/>
                    </a:lnTo>
                    <a:lnTo>
                      <a:pt x="2876" y="724"/>
                    </a:lnTo>
                    <a:lnTo>
                      <a:pt x="2882" y="702"/>
                    </a:lnTo>
                    <a:lnTo>
                      <a:pt x="2876" y="658"/>
                    </a:lnTo>
                    <a:lnTo>
                      <a:pt x="2854" y="620"/>
                    </a:lnTo>
                    <a:lnTo>
                      <a:pt x="2833" y="588"/>
                    </a:lnTo>
                    <a:lnTo>
                      <a:pt x="2800" y="560"/>
                    </a:lnTo>
                    <a:lnTo>
                      <a:pt x="2773" y="544"/>
                    </a:lnTo>
                    <a:lnTo>
                      <a:pt x="2773" y="544"/>
                    </a:lnTo>
                    <a:close/>
                  </a:path>
                </a:pathLst>
              </a:custGeom>
              <a:gradFill rotWithShape="0">
                <a:gsLst>
                  <a:gs pos="0">
                    <a:schemeClr val="bg1"/>
                  </a:gs>
                  <a:gs pos="100000">
                    <a:schemeClr val="bg1">
                      <a:gamma/>
                      <a:shade val="90980"/>
                      <a:invGamma/>
                    </a:schemeClr>
                  </a:gs>
                </a:gsLst>
                <a:lin ang="0" scaled="1"/>
              </a:gradFill>
              <a:ln w="9525">
                <a:noFill/>
                <a:round/>
                <a:headEnd/>
                <a:tailEnd/>
              </a:ln>
            </p:spPr>
            <p:txBody>
              <a:bodyPr/>
              <a:lstStyle/>
              <a:p>
                <a:pPr>
                  <a:defRPr/>
                </a:pPr>
                <a:endParaRPr lang="en-US">
                  <a:latin typeface="BONES" pitchFamily="-105" charset="0"/>
                  <a:ea typeface="+mn-ea"/>
                  <a:cs typeface="+mn-cs"/>
                </a:endParaRPr>
              </a:p>
            </p:txBody>
          </p:sp>
          <p:sp>
            <p:nvSpPr>
              <p:cNvPr id="453639" name="Freeform 7"/>
              <p:cNvSpPr>
                <a:spLocks/>
              </p:cNvSpPr>
              <p:nvPr/>
            </p:nvSpPr>
            <p:spPr bwMode="hidden">
              <a:xfrm>
                <a:off x="4170" y="2671"/>
                <a:ext cx="1259" cy="811"/>
              </a:xfrm>
              <a:custGeom>
                <a:avLst/>
                <a:gdLst/>
                <a:ahLst/>
                <a:cxnLst>
                  <a:cxn ang="0">
                    <a:pos x="1259" y="615"/>
                  </a:cxn>
                  <a:cxn ang="0">
                    <a:pos x="1248" y="588"/>
                  </a:cxn>
                  <a:cxn ang="0">
                    <a:pos x="1237" y="566"/>
                  </a:cxn>
                  <a:cxn ang="0">
                    <a:pos x="1216" y="539"/>
                  </a:cxn>
                  <a:cxn ang="0">
                    <a:pos x="1188" y="517"/>
                  </a:cxn>
                  <a:cxn ang="0">
                    <a:pos x="1123" y="479"/>
                  </a:cxn>
                  <a:cxn ang="0">
                    <a:pos x="1042" y="441"/>
                  </a:cxn>
                  <a:cxn ang="0">
                    <a:pos x="944" y="408"/>
                  </a:cxn>
                  <a:cxn ang="0">
                    <a:pos x="841" y="381"/>
                  </a:cxn>
                  <a:cxn ang="0">
                    <a:pos x="727" y="348"/>
                  </a:cxn>
                  <a:cxn ang="0">
                    <a:pos x="613" y="321"/>
                  </a:cxn>
                  <a:cxn ang="0">
                    <a:pos x="499" y="294"/>
                  </a:cxn>
                  <a:cxn ang="0">
                    <a:pos x="391" y="261"/>
                  </a:cxn>
                  <a:cxn ang="0">
                    <a:pos x="288" y="229"/>
                  </a:cxn>
                  <a:cxn ang="0">
                    <a:pos x="195" y="196"/>
                  </a:cxn>
                  <a:cxn ang="0">
                    <a:pos x="119" y="152"/>
                  </a:cxn>
                  <a:cxn ang="0">
                    <a:pos x="54" y="109"/>
                  </a:cxn>
                  <a:cxn ang="0">
                    <a:pos x="33" y="87"/>
                  </a:cxn>
                  <a:cxn ang="0">
                    <a:pos x="16" y="60"/>
                  </a:cxn>
                  <a:cxn ang="0">
                    <a:pos x="5" y="33"/>
                  </a:cxn>
                  <a:cxn ang="0">
                    <a:pos x="0" y="0"/>
                  </a:cxn>
                  <a:cxn ang="0">
                    <a:pos x="0" y="6"/>
                  </a:cxn>
                  <a:cxn ang="0">
                    <a:pos x="0" y="11"/>
                  </a:cxn>
                  <a:cxn ang="0">
                    <a:pos x="0" y="38"/>
                  </a:cxn>
                  <a:cxn ang="0">
                    <a:pos x="5" y="60"/>
                  </a:cxn>
                  <a:cxn ang="0">
                    <a:pos x="16" y="87"/>
                  </a:cxn>
                  <a:cxn ang="0">
                    <a:pos x="33" y="114"/>
                  </a:cxn>
                  <a:cxn ang="0">
                    <a:pos x="54" y="142"/>
                  </a:cxn>
                  <a:cxn ang="0">
                    <a:pos x="87" y="174"/>
                  </a:cxn>
                  <a:cxn ang="0">
                    <a:pos x="125" y="207"/>
                  </a:cxn>
                  <a:cxn ang="0">
                    <a:pos x="179" y="240"/>
                  </a:cxn>
                  <a:cxn ang="0">
                    <a:pos x="244" y="278"/>
                  </a:cxn>
                  <a:cxn ang="0">
                    <a:pos x="326" y="310"/>
                  </a:cxn>
                  <a:cxn ang="0">
                    <a:pos x="418" y="348"/>
                  </a:cxn>
                  <a:cxn ang="0">
                    <a:pos x="526" y="381"/>
                  </a:cxn>
                  <a:cxn ang="0">
                    <a:pos x="657" y="414"/>
                  </a:cxn>
                  <a:cxn ang="0">
                    <a:pos x="749" y="435"/>
                  </a:cxn>
                  <a:cxn ang="0">
                    <a:pos x="830" y="463"/>
                  </a:cxn>
                  <a:cxn ang="0">
                    <a:pos x="901" y="490"/>
                  </a:cxn>
                  <a:cxn ang="0">
                    <a:pos x="966" y="512"/>
                  </a:cxn>
                  <a:cxn ang="0">
                    <a:pos x="1015" y="539"/>
                  </a:cxn>
                  <a:cxn ang="0">
                    <a:pos x="1053" y="566"/>
                  </a:cxn>
                  <a:cxn ang="0">
                    <a:pos x="1080" y="593"/>
                  </a:cxn>
                  <a:cxn ang="0">
                    <a:pos x="1102" y="620"/>
                  </a:cxn>
                  <a:cxn ang="0">
                    <a:pos x="1112" y="648"/>
                  </a:cxn>
                  <a:cxn ang="0">
                    <a:pos x="1118" y="675"/>
                  </a:cxn>
                  <a:cxn ang="0">
                    <a:pos x="1112" y="697"/>
                  </a:cxn>
                  <a:cxn ang="0">
                    <a:pos x="1096" y="724"/>
                  </a:cxn>
                  <a:cxn ang="0">
                    <a:pos x="1080" y="746"/>
                  </a:cxn>
                  <a:cxn ang="0">
                    <a:pos x="1053" y="767"/>
                  </a:cxn>
                  <a:cxn ang="0">
                    <a:pos x="1015" y="789"/>
                  </a:cxn>
                  <a:cxn ang="0">
                    <a:pos x="977" y="811"/>
                  </a:cxn>
                  <a:cxn ang="0">
                    <a:pos x="1047" y="789"/>
                  </a:cxn>
                  <a:cxn ang="0">
                    <a:pos x="1107" y="767"/>
                  </a:cxn>
                  <a:cxn ang="0">
                    <a:pos x="1156" y="746"/>
                  </a:cxn>
                  <a:cxn ang="0">
                    <a:pos x="1199" y="724"/>
                  </a:cxn>
                  <a:cxn ang="0">
                    <a:pos x="1226" y="702"/>
                  </a:cxn>
                  <a:cxn ang="0">
                    <a:pos x="1248" y="675"/>
                  </a:cxn>
                  <a:cxn ang="0">
                    <a:pos x="1259" y="648"/>
                  </a:cxn>
                  <a:cxn ang="0">
                    <a:pos x="1259" y="615"/>
                  </a:cxn>
                  <a:cxn ang="0">
                    <a:pos x="1259" y="615"/>
                  </a:cxn>
                </a:cxnLst>
                <a:rect l="0" t="0" r="r" b="b"/>
                <a:pathLst>
                  <a:path w="1259" h="811">
                    <a:moveTo>
                      <a:pt x="1259" y="615"/>
                    </a:moveTo>
                    <a:lnTo>
                      <a:pt x="1248" y="588"/>
                    </a:lnTo>
                    <a:lnTo>
                      <a:pt x="1237" y="566"/>
                    </a:lnTo>
                    <a:lnTo>
                      <a:pt x="1216" y="539"/>
                    </a:lnTo>
                    <a:lnTo>
                      <a:pt x="1188" y="517"/>
                    </a:lnTo>
                    <a:lnTo>
                      <a:pt x="1123" y="479"/>
                    </a:lnTo>
                    <a:lnTo>
                      <a:pt x="1042" y="441"/>
                    </a:lnTo>
                    <a:lnTo>
                      <a:pt x="944" y="408"/>
                    </a:lnTo>
                    <a:lnTo>
                      <a:pt x="841" y="381"/>
                    </a:lnTo>
                    <a:lnTo>
                      <a:pt x="727" y="348"/>
                    </a:lnTo>
                    <a:lnTo>
                      <a:pt x="613" y="321"/>
                    </a:lnTo>
                    <a:lnTo>
                      <a:pt x="499" y="294"/>
                    </a:lnTo>
                    <a:lnTo>
                      <a:pt x="391" y="261"/>
                    </a:lnTo>
                    <a:lnTo>
                      <a:pt x="288" y="229"/>
                    </a:lnTo>
                    <a:lnTo>
                      <a:pt x="195" y="196"/>
                    </a:lnTo>
                    <a:lnTo>
                      <a:pt x="119" y="152"/>
                    </a:lnTo>
                    <a:lnTo>
                      <a:pt x="54" y="109"/>
                    </a:lnTo>
                    <a:lnTo>
                      <a:pt x="33" y="87"/>
                    </a:lnTo>
                    <a:lnTo>
                      <a:pt x="16" y="60"/>
                    </a:lnTo>
                    <a:lnTo>
                      <a:pt x="5" y="33"/>
                    </a:lnTo>
                    <a:lnTo>
                      <a:pt x="0" y="0"/>
                    </a:lnTo>
                    <a:lnTo>
                      <a:pt x="0" y="6"/>
                    </a:lnTo>
                    <a:lnTo>
                      <a:pt x="0" y="11"/>
                    </a:lnTo>
                    <a:lnTo>
                      <a:pt x="0" y="38"/>
                    </a:lnTo>
                    <a:lnTo>
                      <a:pt x="5" y="60"/>
                    </a:lnTo>
                    <a:lnTo>
                      <a:pt x="16" y="87"/>
                    </a:lnTo>
                    <a:lnTo>
                      <a:pt x="33" y="114"/>
                    </a:lnTo>
                    <a:lnTo>
                      <a:pt x="54" y="142"/>
                    </a:lnTo>
                    <a:lnTo>
                      <a:pt x="87" y="174"/>
                    </a:lnTo>
                    <a:lnTo>
                      <a:pt x="125" y="207"/>
                    </a:lnTo>
                    <a:lnTo>
                      <a:pt x="179" y="240"/>
                    </a:lnTo>
                    <a:lnTo>
                      <a:pt x="244" y="278"/>
                    </a:lnTo>
                    <a:lnTo>
                      <a:pt x="326" y="310"/>
                    </a:lnTo>
                    <a:lnTo>
                      <a:pt x="418" y="348"/>
                    </a:lnTo>
                    <a:lnTo>
                      <a:pt x="526" y="381"/>
                    </a:lnTo>
                    <a:lnTo>
                      <a:pt x="657" y="414"/>
                    </a:lnTo>
                    <a:lnTo>
                      <a:pt x="749" y="435"/>
                    </a:lnTo>
                    <a:lnTo>
                      <a:pt x="830" y="463"/>
                    </a:lnTo>
                    <a:lnTo>
                      <a:pt x="901" y="490"/>
                    </a:lnTo>
                    <a:lnTo>
                      <a:pt x="966" y="512"/>
                    </a:lnTo>
                    <a:lnTo>
                      <a:pt x="1015" y="539"/>
                    </a:lnTo>
                    <a:lnTo>
                      <a:pt x="1053" y="566"/>
                    </a:lnTo>
                    <a:lnTo>
                      <a:pt x="1080" y="593"/>
                    </a:lnTo>
                    <a:lnTo>
                      <a:pt x="1102" y="620"/>
                    </a:lnTo>
                    <a:lnTo>
                      <a:pt x="1112" y="648"/>
                    </a:lnTo>
                    <a:lnTo>
                      <a:pt x="1118" y="675"/>
                    </a:lnTo>
                    <a:lnTo>
                      <a:pt x="1112" y="697"/>
                    </a:lnTo>
                    <a:lnTo>
                      <a:pt x="1096" y="724"/>
                    </a:lnTo>
                    <a:lnTo>
                      <a:pt x="1080" y="746"/>
                    </a:lnTo>
                    <a:lnTo>
                      <a:pt x="1053" y="767"/>
                    </a:lnTo>
                    <a:lnTo>
                      <a:pt x="1015" y="789"/>
                    </a:lnTo>
                    <a:lnTo>
                      <a:pt x="977" y="811"/>
                    </a:lnTo>
                    <a:lnTo>
                      <a:pt x="1047" y="789"/>
                    </a:lnTo>
                    <a:lnTo>
                      <a:pt x="1107" y="767"/>
                    </a:lnTo>
                    <a:lnTo>
                      <a:pt x="1156" y="746"/>
                    </a:lnTo>
                    <a:lnTo>
                      <a:pt x="1199" y="724"/>
                    </a:lnTo>
                    <a:lnTo>
                      <a:pt x="1226" y="702"/>
                    </a:lnTo>
                    <a:lnTo>
                      <a:pt x="1248" y="675"/>
                    </a:lnTo>
                    <a:lnTo>
                      <a:pt x="1259" y="648"/>
                    </a:lnTo>
                    <a:lnTo>
                      <a:pt x="1259" y="615"/>
                    </a:lnTo>
                    <a:lnTo>
                      <a:pt x="1259" y="615"/>
                    </a:lnTo>
                    <a:close/>
                  </a:path>
                </a:pathLst>
              </a:custGeom>
              <a:gradFill rotWithShape="0">
                <a:gsLst>
                  <a:gs pos="0">
                    <a:schemeClr val="bg1"/>
                  </a:gs>
                  <a:gs pos="100000">
                    <a:schemeClr val="bg1">
                      <a:gamma/>
                      <a:shade val="90980"/>
                      <a:invGamma/>
                    </a:schemeClr>
                  </a:gs>
                </a:gsLst>
                <a:lin ang="2700000" scaled="1"/>
              </a:gradFill>
              <a:ln w="9525">
                <a:noFill/>
                <a:round/>
                <a:headEnd/>
                <a:tailEnd/>
              </a:ln>
            </p:spPr>
            <p:txBody>
              <a:bodyPr/>
              <a:lstStyle/>
              <a:p>
                <a:pPr>
                  <a:defRPr/>
                </a:pPr>
                <a:endParaRPr lang="en-US">
                  <a:latin typeface="BONES" pitchFamily="-105" charset="0"/>
                  <a:ea typeface="+mn-ea"/>
                  <a:cs typeface="+mn-cs"/>
                </a:endParaRPr>
              </a:p>
            </p:txBody>
          </p:sp>
          <p:sp>
            <p:nvSpPr>
              <p:cNvPr id="453640" name="Freeform 8"/>
              <p:cNvSpPr>
                <a:spLocks/>
              </p:cNvSpPr>
              <p:nvPr/>
            </p:nvSpPr>
            <p:spPr bwMode="hidden">
              <a:xfrm>
                <a:off x="2900" y="3346"/>
                <a:ext cx="2849" cy="969"/>
              </a:xfrm>
              <a:custGeom>
                <a:avLst/>
                <a:gdLst/>
                <a:ahLst/>
                <a:cxnLst>
                  <a:cxn ang="0">
                    <a:pos x="92" y="958"/>
                  </a:cxn>
                  <a:cxn ang="0">
                    <a:pos x="0" y="969"/>
                  </a:cxn>
                  <a:cxn ang="0">
                    <a:pos x="391" y="969"/>
                  </a:cxn>
                  <a:cxn ang="0">
                    <a:pos x="434" y="947"/>
                  </a:cxn>
                  <a:cxn ang="0">
                    <a:pos x="483" y="914"/>
                  </a:cxn>
                  <a:cxn ang="0">
                    <a:pos x="554" y="876"/>
                  </a:cxn>
                  <a:cxn ang="0">
                    <a:pos x="635" y="838"/>
                  </a:cxn>
                  <a:cxn ang="0">
                    <a:pos x="727" y="794"/>
                  </a:cxn>
                  <a:cxn ang="0">
                    <a:pos x="836" y="745"/>
                  </a:cxn>
                  <a:cxn ang="0">
                    <a:pos x="961" y="696"/>
                  </a:cxn>
                  <a:cxn ang="0">
                    <a:pos x="1102" y="642"/>
                  </a:cxn>
                  <a:cxn ang="0">
                    <a:pos x="1259" y="582"/>
                  </a:cxn>
                  <a:cxn ang="0">
                    <a:pos x="1433" y="522"/>
                  </a:cxn>
                  <a:cxn ang="0">
                    <a:pos x="1623" y="462"/>
                  </a:cxn>
                  <a:cxn ang="0">
                    <a:pos x="1829" y="403"/>
                  </a:cxn>
                  <a:cxn ang="0">
                    <a:pos x="2057" y="343"/>
                  </a:cxn>
                  <a:cxn ang="0">
                    <a:pos x="2301" y="283"/>
                  </a:cxn>
                  <a:cxn ang="0">
                    <a:pos x="2567" y="223"/>
                  </a:cxn>
                  <a:cxn ang="0">
                    <a:pos x="2849" y="163"/>
                  </a:cxn>
                  <a:cxn ang="0">
                    <a:pos x="2849" y="0"/>
                  </a:cxn>
                  <a:cxn ang="0">
                    <a:pos x="2817" y="16"/>
                  </a:cxn>
                  <a:cxn ang="0">
                    <a:pos x="2773" y="33"/>
                  </a:cxn>
                  <a:cxn ang="0">
                    <a:pos x="2719" y="54"/>
                  </a:cxn>
                  <a:cxn ang="0">
                    <a:pos x="2648" y="76"/>
                  </a:cxn>
                  <a:cxn ang="0">
                    <a:pos x="2572" y="98"/>
                  </a:cxn>
                  <a:cxn ang="0">
                    <a:pos x="2491" y="120"/>
                  </a:cxn>
                  <a:cxn ang="0">
                    <a:pos x="2399" y="147"/>
                  </a:cxn>
                  <a:cxn ang="0">
                    <a:pos x="2301" y="169"/>
                  </a:cxn>
                  <a:cxn ang="0">
                    <a:pos x="2095" y="223"/>
                  </a:cxn>
                  <a:cxn ang="0">
                    <a:pos x="1889" y="277"/>
                  </a:cxn>
                  <a:cxn ang="0">
                    <a:pos x="1688" y="326"/>
                  </a:cxn>
                  <a:cxn ang="0">
                    <a:pos x="1590" y="354"/>
                  </a:cxn>
                  <a:cxn ang="0">
                    <a:pos x="1503" y="381"/>
                  </a:cxn>
                  <a:cxn ang="0">
                    <a:pos x="1107" y="506"/>
                  </a:cxn>
                  <a:cxn ang="0">
                    <a:pos x="912" y="577"/>
                  </a:cxn>
                  <a:cxn ang="0">
                    <a:pos x="727" y="647"/>
                  </a:cxn>
                  <a:cxn ang="0">
                    <a:pos x="548" y="718"/>
                  </a:cxn>
                  <a:cxn ang="0">
                    <a:pos x="380" y="794"/>
                  </a:cxn>
                  <a:cxn ang="0">
                    <a:pos x="228" y="876"/>
                  </a:cxn>
                  <a:cxn ang="0">
                    <a:pos x="92" y="958"/>
                  </a:cxn>
                  <a:cxn ang="0">
                    <a:pos x="92" y="958"/>
                  </a:cxn>
                </a:cxnLst>
                <a:rect l="0" t="0" r="r" b="b"/>
                <a:pathLst>
                  <a:path w="2849" h="969">
                    <a:moveTo>
                      <a:pt x="92" y="958"/>
                    </a:moveTo>
                    <a:lnTo>
                      <a:pt x="0" y="969"/>
                    </a:lnTo>
                    <a:lnTo>
                      <a:pt x="391" y="969"/>
                    </a:lnTo>
                    <a:lnTo>
                      <a:pt x="434" y="947"/>
                    </a:lnTo>
                    <a:lnTo>
                      <a:pt x="483" y="914"/>
                    </a:lnTo>
                    <a:lnTo>
                      <a:pt x="554" y="876"/>
                    </a:lnTo>
                    <a:lnTo>
                      <a:pt x="635" y="838"/>
                    </a:lnTo>
                    <a:lnTo>
                      <a:pt x="727" y="794"/>
                    </a:lnTo>
                    <a:lnTo>
                      <a:pt x="836" y="745"/>
                    </a:lnTo>
                    <a:lnTo>
                      <a:pt x="961" y="696"/>
                    </a:lnTo>
                    <a:lnTo>
                      <a:pt x="1102" y="642"/>
                    </a:lnTo>
                    <a:lnTo>
                      <a:pt x="1259" y="582"/>
                    </a:lnTo>
                    <a:lnTo>
                      <a:pt x="1433" y="522"/>
                    </a:lnTo>
                    <a:lnTo>
                      <a:pt x="1623" y="462"/>
                    </a:lnTo>
                    <a:lnTo>
                      <a:pt x="1829" y="403"/>
                    </a:lnTo>
                    <a:lnTo>
                      <a:pt x="2057" y="343"/>
                    </a:lnTo>
                    <a:lnTo>
                      <a:pt x="2301" y="283"/>
                    </a:lnTo>
                    <a:lnTo>
                      <a:pt x="2567" y="223"/>
                    </a:lnTo>
                    <a:lnTo>
                      <a:pt x="2849" y="163"/>
                    </a:lnTo>
                    <a:lnTo>
                      <a:pt x="2849" y="0"/>
                    </a:lnTo>
                    <a:lnTo>
                      <a:pt x="2817" y="16"/>
                    </a:lnTo>
                    <a:lnTo>
                      <a:pt x="2773" y="33"/>
                    </a:lnTo>
                    <a:lnTo>
                      <a:pt x="2719" y="54"/>
                    </a:lnTo>
                    <a:lnTo>
                      <a:pt x="2648" y="76"/>
                    </a:lnTo>
                    <a:lnTo>
                      <a:pt x="2572" y="98"/>
                    </a:lnTo>
                    <a:lnTo>
                      <a:pt x="2491" y="120"/>
                    </a:lnTo>
                    <a:lnTo>
                      <a:pt x="2399" y="147"/>
                    </a:lnTo>
                    <a:lnTo>
                      <a:pt x="2301" y="169"/>
                    </a:lnTo>
                    <a:lnTo>
                      <a:pt x="2095" y="223"/>
                    </a:lnTo>
                    <a:lnTo>
                      <a:pt x="1889" y="277"/>
                    </a:lnTo>
                    <a:lnTo>
                      <a:pt x="1688" y="326"/>
                    </a:lnTo>
                    <a:lnTo>
                      <a:pt x="1590" y="354"/>
                    </a:lnTo>
                    <a:lnTo>
                      <a:pt x="1503" y="381"/>
                    </a:lnTo>
                    <a:lnTo>
                      <a:pt x="1107" y="506"/>
                    </a:lnTo>
                    <a:lnTo>
                      <a:pt x="912" y="577"/>
                    </a:lnTo>
                    <a:lnTo>
                      <a:pt x="727" y="647"/>
                    </a:lnTo>
                    <a:lnTo>
                      <a:pt x="548" y="718"/>
                    </a:lnTo>
                    <a:lnTo>
                      <a:pt x="380" y="794"/>
                    </a:lnTo>
                    <a:lnTo>
                      <a:pt x="228" y="876"/>
                    </a:lnTo>
                    <a:lnTo>
                      <a:pt x="92" y="958"/>
                    </a:lnTo>
                    <a:lnTo>
                      <a:pt x="92" y="958"/>
                    </a:lnTo>
                    <a:close/>
                  </a:path>
                </a:pathLst>
              </a:custGeom>
              <a:gradFill rotWithShape="0">
                <a:gsLst>
                  <a:gs pos="0">
                    <a:schemeClr val="bg1">
                      <a:gamma/>
                      <a:shade val="81961"/>
                      <a:invGamma/>
                    </a:schemeClr>
                  </a:gs>
                  <a:gs pos="100000">
                    <a:schemeClr val="bg1"/>
                  </a:gs>
                </a:gsLst>
                <a:lin ang="5400000" scaled="1"/>
              </a:gradFill>
              <a:ln w="9525">
                <a:noFill/>
                <a:round/>
                <a:headEnd/>
                <a:tailEnd/>
              </a:ln>
            </p:spPr>
            <p:txBody>
              <a:bodyPr/>
              <a:lstStyle/>
              <a:p>
                <a:pPr>
                  <a:defRPr/>
                </a:pPr>
                <a:endParaRPr lang="en-US">
                  <a:latin typeface="BONES" pitchFamily="-105" charset="0"/>
                  <a:ea typeface="+mn-ea"/>
                  <a:cs typeface="+mn-cs"/>
                </a:endParaRPr>
              </a:p>
            </p:txBody>
          </p:sp>
          <p:sp>
            <p:nvSpPr>
              <p:cNvPr id="65550" name="Freeform 9"/>
              <p:cNvSpPr>
                <a:spLocks/>
              </p:cNvSpPr>
              <p:nvPr/>
            </p:nvSpPr>
            <p:spPr bwMode="hidden">
              <a:xfrm>
                <a:off x="2748" y="2230"/>
                <a:ext cx="3007" cy="2085"/>
              </a:xfrm>
              <a:custGeom>
                <a:avLst/>
                <a:gdLst>
                  <a:gd name="T0" fmla="*/ 1433 w 3007"/>
                  <a:gd name="T1" fmla="*/ 474 h 2085"/>
                  <a:gd name="T2" fmla="*/ 1460 w 3007"/>
                  <a:gd name="T3" fmla="*/ 528 h 2085"/>
                  <a:gd name="T4" fmla="*/ 1541 w 3007"/>
                  <a:gd name="T5" fmla="*/ 593 h 2085"/>
                  <a:gd name="T6" fmla="*/ 1715 w 3007"/>
                  <a:gd name="T7" fmla="*/ 670 h 2085"/>
                  <a:gd name="T8" fmla="*/ 1927 w 3007"/>
                  <a:gd name="T9" fmla="*/ 735 h 2085"/>
                  <a:gd name="T10" fmla="*/ 2155 w 3007"/>
                  <a:gd name="T11" fmla="*/ 789 h 2085"/>
                  <a:gd name="T12" fmla="*/ 2372 w 3007"/>
                  <a:gd name="T13" fmla="*/ 849 h 2085"/>
                  <a:gd name="T14" fmla="*/ 2551 w 3007"/>
                  <a:gd name="T15" fmla="*/ 920 h 2085"/>
                  <a:gd name="T16" fmla="*/ 2638 w 3007"/>
                  <a:gd name="T17" fmla="*/ 980 h 2085"/>
                  <a:gd name="T18" fmla="*/ 2676 w 3007"/>
                  <a:gd name="T19" fmla="*/ 1029 h 2085"/>
                  <a:gd name="T20" fmla="*/ 2681 w 3007"/>
                  <a:gd name="T21" fmla="*/ 1083 h 2085"/>
                  <a:gd name="T22" fmla="*/ 2665 w 3007"/>
                  <a:gd name="T23" fmla="*/ 1127 h 2085"/>
                  <a:gd name="T24" fmla="*/ 2616 w 3007"/>
                  <a:gd name="T25" fmla="*/ 1170 h 2085"/>
                  <a:gd name="T26" fmla="*/ 2545 w 3007"/>
                  <a:gd name="T27" fmla="*/ 1208 h 2085"/>
                  <a:gd name="T28" fmla="*/ 2448 w 3007"/>
                  <a:gd name="T29" fmla="*/ 1241 h 2085"/>
                  <a:gd name="T30" fmla="*/ 2328 w 3007"/>
                  <a:gd name="T31" fmla="*/ 1274 h 2085"/>
                  <a:gd name="T32" fmla="*/ 2106 w 3007"/>
                  <a:gd name="T33" fmla="*/ 1328 h 2085"/>
                  <a:gd name="T34" fmla="*/ 1742 w 3007"/>
                  <a:gd name="T35" fmla="*/ 1421 h 2085"/>
                  <a:gd name="T36" fmla="*/ 1308 w 3007"/>
                  <a:gd name="T37" fmla="*/ 1540 h 2085"/>
                  <a:gd name="T38" fmla="*/ 820 w 3007"/>
                  <a:gd name="T39" fmla="*/ 1709 h 2085"/>
                  <a:gd name="T40" fmla="*/ 282 w 3007"/>
                  <a:gd name="T41" fmla="*/ 1943 h 2085"/>
                  <a:gd name="T42" fmla="*/ 152 w 3007"/>
                  <a:gd name="T43" fmla="*/ 2085 h 2085"/>
                  <a:gd name="T44" fmla="*/ 386 w 3007"/>
                  <a:gd name="T45" fmla="*/ 1992 h 2085"/>
                  <a:gd name="T46" fmla="*/ 700 w 3007"/>
                  <a:gd name="T47" fmla="*/ 1834 h 2085"/>
                  <a:gd name="T48" fmla="*/ 1064 w 3007"/>
                  <a:gd name="T49" fmla="*/ 1693 h 2085"/>
                  <a:gd name="T50" fmla="*/ 1661 w 3007"/>
                  <a:gd name="T51" fmla="*/ 1497 h 2085"/>
                  <a:gd name="T52" fmla="*/ 1845 w 3007"/>
                  <a:gd name="T53" fmla="*/ 1442 h 2085"/>
                  <a:gd name="T54" fmla="*/ 2252 w 3007"/>
                  <a:gd name="T55" fmla="*/ 1339 h 2085"/>
                  <a:gd name="T56" fmla="*/ 2551 w 3007"/>
                  <a:gd name="T57" fmla="*/ 1263 h 2085"/>
                  <a:gd name="T58" fmla="*/ 2730 w 3007"/>
                  <a:gd name="T59" fmla="*/ 1214 h 2085"/>
                  <a:gd name="T60" fmla="*/ 2876 w 3007"/>
                  <a:gd name="T61" fmla="*/ 1170 h 2085"/>
                  <a:gd name="T62" fmla="*/ 2974 w 3007"/>
                  <a:gd name="T63" fmla="*/ 1132 h 2085"/>
                  <a:gd name="T64" fmla="*/ 3007 w 3007"/>
                  <a:gd name="T65" fmla="*/ 871 h 2085"/>
                  <a:gd name="T66" fmla="*/ 2860 w 3007"/>
                  <a:gd name="T67" fmla="*/ 844 h 2085"/>
                  <a:gd name="T68" fmla="*/ 2670 w 3007"/>
                  <a:gd name="T69" fmla="*/ 806 h 2085"/>
                  <a:gd name="T70" fmla="*/ 2458 w 3007"/>
                  <a:gd name="T71" fmla="*/ 757 h 2085"/>
                  <a:gd name="T72" fmla="*/ 2138 w 3007"/>
                  <a:gd name="T73" fmla="*/ 670 h 2085"/>
                  <a:gd name="T74" fmla="*/ 1959 w 3007"/>
                  <a:gd name="T75" fmla="*/ 604 h 2085"/>
                  <a:gd name="T76" fmla="*/ 1824 w 3007"/>
                  <a:gd name="T77" fmla="*/ 534 h 2085"/>
                  <a:gd name="T78" fmla="*/ 1769 w 3007"/>
                  <a:gd name="T79" fmla="*/ 474 h 2085"/>
                  <a:gd name="T80" fmla="*/ 1753 w 3007"/>
                  <a:gd name="T81" fmla="*/ 436 h 2085"/>
                  <a:gd name="T82" fmla="*/ 1780 w 3007"/>
                  <a:gd name="T83" fmla="*/ 381 h 2085"/>
                  <a:gd name="T84" fmla="*/ 1862 w 3007"/>
                  <a:gd name="T85" fmla="*/ 316 h 2085"/>
                  <a:gd name="T86" fmla="*/ 1986 w 3007"/>
                  <a:gd name="T87" fmla="*/ 267 h 2085"/>
                  <a:gd name="T88" fmla="*/ 2149 w 3007"/>
                  <a:gd name="T89" fmla="*/ 229 h 2085"/>
                  <a:gd name="T90" fmla="*/ 2431 w 3007"/>
                  <a:gd name="T91" fmla="*/ 180 h 2085"/>
                  <a:gd name="T92" fmla="*/ 2827 w 3007"/>
                  <a:gd name="T93" fmla="*/ 125 h 2085"/>
                  <a:gd name="T94" fmla="*/ 3007 w 3007"/>
                  <a:gd name="T95" fmla="*/ 87 h 2085"/>
                  <a:gd name="T96" fmla="*/ 2909 w 3007"/>
                  <a:gd name="T97" fmla="*/ 22 h 2085"/>
                  <a:gd name="T98" fmla="*/ 2676 w 3007"/>
                  <a:gd name="T99" fmla="*/ 66 h 2085"/>
                  <a:gd name="T100" fmla="*/ 2285 w 3007"/>
                  <a:gd name="T101" fmla="*/ 120 h 2085"/>
                  <a:gd name="T102" fmla="*/ 2030 w 3007"/>
                  <a:gd name="T103" fmla="*/ 158 h 2085"/>
                  <a:gd name="T104" fmla="*/ 1791 w 3007"/>
                  <a:gd name="T105" fmla="*/ 202 h 2085"/>
                  <a:gd name="T106" fmla="*/ 1601 w 3007"/>
                  <a:gd name="T107" fmla="*/ 261 h 2085"/>
                  <a:gd name="T108" fmla="*/ 1471 w 3007"/>
                  <a:gd name="T109" fmla="*/ 338 h 2085"/>
                  <a:gd name="T110" fmla="*/ 1438 w 3007"/>
                  <a:gd name="T111" fmla="*/ 387 h 2085"/>
                  <a:gd name="T112" fmla="*/ 1427 w 3007"/>
                  <a:gd name="T113" fmla="*/ 441 h 2085"/>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3007" h="2085">
                    <a:moveTo>
                      <a:pt x="1427" y="441"/>
                    </a:moveTo>
                    <a:lnTo>
                      <a:pt x="1433" y="474"/>
                    </a:lnTo>
                    <a:lnTo>
                      <a:pt x="1444" y="501"/>
                    </a:lnTo>
                    <a:lnTo>
                      <a:pt x="1460" y="528"/>
                    </a:lnTo>
                    <a:lnTo>
                      <a:pt x="1482" y="550"/>
                    </a:lnTo>
                    <a:lnTo>
                      <a:pt x="1541" y="593"/>
                    </a:lnTo>
                    <a:lnTo>
                      <a:pt x="1623" y="637"/>
                    </a:lnTo>
                    <a:lnTo>
                      <a:pt x="1715" y="670"/>
                    </a:lnTo>
                    <a:lnTo>
                      <a:pt x="1818" y="702"/>
                    </a:lnTo>
                    <a:lnTo>
                      <a:pt x="1927" y="735"/>
                    </a:lnTo>
                    <a:lnTo>
                      <a:pt x="2041" y="762"/>
                    </a:lnTo>
                    <a:lnTo>
                      <a:pt x="2155" y="789"/>
                    </a:lnTo>
                    <a:lnTo>
                      <a:pt x="2269" y="822"/>
                    </a:lnTo>
                    <a:lnTo>
                      <a:pt x="2372" y="849"/>
                    </a:lnTo>
                    <a:lnTo>
                      <a:pt x="2464" y="882"/>
                    </a:lnTo>
                    <a:lnTo>
                      <a:pt x="2551" y="920"/>
                    </a:lnTo>
                    <a:lnTo>
                      <a:pt x="2616" y="958"/>
                    </a:lnTo>
                    <a:lnTo>
                      <a:pt x="2638" y="980"/>
                    </a:lnTo>
                    <a:lnTo>
                      <a:pt x="2659" y="1007"/>
                    </a:lnTo>
                    <a:lnTo>
                      <a:pt x="2676" y="1029"/>
                    </a:lnTo>
                    <a:lnTo>
                      <a:pt x="2681" y="1056"/>
                    </a:lnTo>
                    <a:lnTo>
                      <a:pt x="2681" y="1083"/>
                    </a:lnTo>
                    <a:lnTo>
                      <a:pt x="2676" y="1105"/>
                    </a:lnTo>
                    <a:lnTo>
                      <a:pt x="2665" y="1127"/>
                    </a:lnTo>
                    <a:lnTo>
                      <a:pt x="2643" y="1149"/>
                    </a:lnTo>
                    <a:lnTo>
                      <a:pt x="2616" y="1170"/>
                    </a:lnTo>
                    <a:lnTo>
                      <a:pt x="2583" y="1187"/>
                    </a:lnTo>
                    <a:lnTo>
                      <a:pt x="2545" y="1208"/>
                    </a:lnTo>
                    <a:lnTo>
                      <a:pt x="2502" y="1225"/>
                    </a:lnTo>
                    <a:lnTo>
                      <a:pt x="2448" y="1241"/>
                    </a:lnTo>
                    <a:lnTo>
                      <a:pt x="2388" y="1257"/>
                    </a:lnTo>
                    <a:lnTo>
                      <a:pt x="2328" y="1274"/>
                    </a:lnTo>
                    <a:lnTo>
                      <a:pt x="2258" y="1290"/>
                    </a:lnTo>
                    <a:lnTo>
                      <a:pt x="2106" y="1328"/>
                    </a:lnTo>
                    <a:lnTo>
                      <a:pt x="1932" y="1372"/>
                    </a:lnTo>
                    <a:lnTo>
                      <a:pt x="1742" y="1421"/>
                    </a:lnTo>
                    <a:lnTo>
                      <a:pt x="1531" y="1475"/>
                    </a:lnTo>
                    <a:lnTo>
                      <a:pt x="1308" y="1540"/>
                    </a:lnTo>
                    <a:lnTo>
                      <a:pt x="1069" y="1617"/>
                    </a:lnTo>
                    <a:lnTo>
                      <a:pt x="820" y="1709"/>
                    </a:lnTo>
                    <a:lnTo>
                      <a:pt x="554" y="1818"/>
                    </a:lnTo>
                    <a:lnTo>
                      <a:pt x="282" y="1943"/>
                    </a:lnTo>
                    <a:lnTo>
                      <a:pt x="0" y="2085"/>
                    </a:lnTo>
                    <a:lnTo>
                      <a:pt x="152" y="2085"/>
                    </a:lnTo>
                    <a:lnTo>
                      <a:pt x="244" y="2074"/>
                    </a:lnTo>
                    <a:lnTo>
                      <a:pt x="386" y="1992"/>
                    </a:lnTo>
                    <a:lnTo>
                      <a:pt x="537" y="1910"/>
                    </a:lnTo>
                    <a:lnTo>
                      <a:pt x="700" y="1834"/>
                    </a:lnTo>
                    <a:lnTo>
                      <a:pt x="879" y="1763"/>
                    </a:lnTo>
                    <a:lnTo>
                      <a:pt x="1064" y="1693"/>
                    </a:lnTo>
                    <a:lnTo>
                      <a:pt x="1259" y="1622"/>
                    </a:lnTo>
                    <a:lnTo>
                      <a:pt x="1661" y="1497"/>
                    </a:lnTo>
                    <a:lnTo>
                      <a:pt x="1748" y="1470"/>
                    </a:lnTo>
                    <a:lnTo>
                      <a:pt x="1845" y="1442"/>
                    </a:lnTo>
                    <a:lnTo>
                      <a:pt x="2046" y="1393"/>
                    </a:lnTo>
                    <a:lnTo>
                      <a:pt x="2252" y="1339"/>
                    </a:lnTo>
                    <a:lnTo>
                      <a:pt x="2458" y="1285"/>
                    </a:lnTo>
                    <a:lnTo>
                      <a:pt x="2551" y="1263"/>
                    </a:lnTo>
                    <a:lnTo>
                      <a:pt x="2643" y="1236"/>
                    </a:lnTo>
                    <a:lnTo>
                      <a:pt x="2730" y="1214"/>
                    </a:lnTo>
                    <a:lnTo>
                      <a:pt x="2806" y="1192"/>
                    </a:lnTo>
                    <a:lnTo>
                      <a:pt x="2876" y="1170"/>
                    </a:lnTo>
                    <a:lnTo>
                      <a:pt x="2931" y="1149"/>
                    </a:lnTo>
                    <a:lnTo>
                      <a:pt x="2974" y="1132"/>
                    </a:lnTo>
                    <a:lnTo>
                      <a:pt x="3007" y="1116"/>
                    </a:lnTo>
                    <a:lnTo>
                      <a:pt x="3007" y="871"/>
                    </a:lnTo>
                    <a:lnTo>
                      <a:pt x="2941" y="860"/>
                    </a:lnTo>
                    <a:lnTo>
                      <a:pt x="2860" y="844"/>
                    </a:lnTo>
                    <a:lnTo>
                      <a:pt x="2773" y="827"/>
                    </a:lnTo>
                    <a:lnTo>
                      <a:pt x="2670" y="806"/>
                    </a:lnTo>
                    <a:lnTo>
                      <a:pt x="2567" y="784"/>
                    </a:lnTo>
                    <a:lnTo>
                      <a:pt x="2458" y="757"/>
                    </a:lnTo>
                    <a:lnTo>
                      <a:pt x="2241" y="702"/>
                    </a:lnTo>
                    <a:lnTo>
                      <a:pt x="2138" y="670"/>
                    </a:lnTo>
                    <a:lnTo>
                      <a:pt x="2046" y="637"/>
                    </a:lnTo>
                    <a:lnTo>
                      <a:pt x="1959" y="604"/>
                    </a:lnTo>
                    <a:lnTo>
                      <a:pt x="1883" y="566"/>
                    </a:lnTo>
                    <a:lnTo>
                      <a:pt x="1824" y="534"/>
                    </a:lnTo>
                    <a:lnTo>
                      <a:pt x="1780" y="495"/>
                    </a:lnTo>
                    <a:lnTo>
                      <a:pt x="1769" y="474"/>
                    </a:lnTo>
                    <a:lnTo>
                      <a:pt x="1758" y="457"/>
                    </a:lnTo>
                    <a:lnTo>
                      <a:pt x="1753" y="436"/>
                    </a:lnTo>
                    <a:lnTo>
                      <a:pt x="1758" y="419"/>
                    </a:lnTo>
                    <a:lnTo>
                      <a:pt x="1780" y="381"/>
                    </a:lnTo>
                    <a:lnTo>
                      <a:pt x="1813" y="343"/>
                    </a:lnTo>
                    <a:lnTo>
                      <a:pt x="1862" y="316"/>
                    </a:lnTo>
                    <a:lnTo>
                      <a:pt x="1921" y="289"/>
                    </a:lnTo>
                    <a:lnTo>
                      <a:pt x="1986" y="267"/>
                    </a:lnTo>
                    <a:lnTo>
                      <a:pt x="2062" y="245"/>
                    </a:lnTo>
                    <a:lnTo>
                      <a:pt x="2149" y="229"/>
                    </a:lnTo>
                    <a:lnTo>
                      <a:pt x="2236" y="213"/>
                    </a:lnTo>
                    <a:lnTo>
                      <a:pt x="2431" y="180"/>
                    </a:lnTo>
                    <a:lnTo>
                      <a:pt x="2627" y="158"/>
                    </a:lnTo>
                    <a:lnTo>
                      <a:pt x="2827" y="125"/>
                    </a:lnTo>
                    <a:lnTo>
                      <a:pt x="2920" y="109"/>
                    </a:lnTo>
                    <a:lnTo>
                      <a:pt x="3007" y="87"/>
                    </a:lnTo>
                    <a:lnTo>
                      <a:pt x="3007" y="0"/>
                    </a:lnTo>
                    <a:lnTo>
                      <a:pt x="2909" y="22"/>
                    </a:lnTo>
                    <a:lnTo>
                      <a:pt x="2795" y="44"/>
                    </a:lnTo>
                    <a:lnTo>
                      <a:pt x="2676" y="66"/>
                    </a:lnTo>
                    <a:lnTo>
                      <a:pt x="2551" y="82"/>
                    </a:lnTo>
                    <a:lnTo>
                      <a:pt x="2285" y="120"/>
                    </a:lnTo>
                    <a:lnTo>
                      <a:pt x="2155" y="136"/>
                    </a:lnTo>
                    <a:lnTo>
                      <a:pt x="2030" y="158"/>
                    </a:lnTo>
                    <a:lnTo>
                      <a:pt x="1905" y="174"/>
                    </a:lnTo>
                    <a:lnTo>
                      <a:pt x="1791" y="202"/>
                    </a:lnTo>
                    <a:lnTo>
                      <a:pt x="1688" y="229"/>
                    </a:lnTo>
                    <a:lnTo>
                      <a:pt x="1601" y="261"/>
                    </a:lnTo>
                    <a:lnTo>
                      <a:pt x="1525" y="300"/>
                    </a:lnTo>
                    <a:lnTo>
                      <a:pt x="1471" y="338"/>
                    </a:lnTo>
                    <a:lnTo>
                      <a:pt x="1455" y="359"/>
                    </a:lnTo>
                    <a:lnTo>
                      <a:pt x="1438" y="387"/>
                    </a:lnTo>
                    <a:lnTo>
                      <a:pt x="1427" y="414"/>
                    </a:lnTo>
                    <a:lnTo>
                      <a:pt x="1427" y="441"/>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453642" name="Freeform 10"/>
              <p:cNvSpPr>
                <a:spLocks/>
              </p:cNvSpPr>
              <p:nvPr/>
            </p:nvSpPr>
            <p:spPr bwMode="hidden">
              <a:xfrm>
                <a:off x="4501" y="2317"/>
                <a:ext cx="1248" cy="539"/>
              </a:xfrm>
              <a:custGeom>
                <a:avLst/>
                <a:gdLst/>
                <a:ahLst/>
                <a:cxnLst>
                  <a:cxn ang="0">
                    <a:pos x="0" y="332"/>
                  </a:cxn>
                  <a:cxn ang="0">
                    <a:pos x="0" y="360"/>
                  </a:cxn>
                  <a:cxn ang="0">
                    <a:pos x="5" y="387"/>
                  </a:cxn>
                  <a:cxn ang="0">
                    <a:pos x="27" y="414"/>
                  </a:cxn>
                  <a:cxn ang="0">
                    <a:pos x="54" y="436"/>
                  </a:cxn>
                  <a:cxn ang="0">
                    <a:pos x="92" y="463"/>
                  </a:cxn>
                  <a:cxn ang="0">
                    <a:pos x="141" y="490"/>
                  </a:cxn>
                  <a:cxn ang="0">
                    <a:pos x="195" y="512"/>
                  </a:cxn>
                  <a:cxn ang="0">
                    <a:pos x="255" y="539"/>
                  </a:cxn>
                  <a:cxn ang="0">
                    <a:pos x="212" y="517"/>
                  </a:cxn>
                  <a:cxn ang="0">
                    <a:pos x="179" y="490"/>
                  </a:cxn>
                  <a:cxn ang="0">
                    <a:pos x="157" y="468"/>
                  </a:cxn>
                  <a:cxn ang="0">
                    <a:pos x="141" y="447"/>
                  </a:cxn>
                  <a:cxn ang="0">
                    <a:pos x="136" y="425"/>
                  </a:cxn>
                  <a:cxn ang="0">
                    <a:pos x="136" y="403"/>
                  </a:cxn>
                  <a:cxn ang="0">
                    <a:pos x="141" y="381"/>
                  </a:cxn>
                  <a:cxn ang="0">
                    <a:pos x="157" y="365"/>
                  </a:cxn>
                  <a:cxn ang="0">
                    <a:pos x="179" y="343"/>
                  </a:cxn>
                  <a:cxn ang="0">
                    <a:pos x="201" y="327"/>
                  </a:cxn>
                  <a:cxn ang="0">
                    <a:pos x="266" y="294"/>
                  </a:cxn>
                  <a:cxn ang="0">
                    <a:pos x="353" y="262"/>
                  </a:cxn>
                  <a:cxn ang="0">
                    <a:pos x="445" y="234"/>
                  </a:cxn>
                  <a:cxn ang="0">
                    <a:pos x="554" y="213"/>
                  </a:cxn>
                  <a:cxn ang="0">
                    <a:pos x="662" y="191"/>
                  </a:cxn>
                  <a:cxn ang="0">
                    <a:pos x="890" y="153"/>
                  </a:cxn>
                  <a:cxn ang="0">
                    <a:pos x="993" y="136"/>
                  </a:cxn>
                  <a:cxn ang="0">
                    <a:pos x="1091" y="120"/>
                  </a:cxn>
                  <a:cxn ang="0">
                    <a:pos x="1178" y="115"/>
                  </a:cxn>
                  <a:cxn ang="0">
                    <a:pos x="1248" y="104"/>
                  </a:cxn>
                  <a:cxn ang="0">
                    <a:pos x="1248" y="0"/>
                  </a:cxn>
                  <a:cxn ang="0">
                    <a:pos x="1161" y="22"/>
                  </a:cxn>
                  <a:cxn ang="0">
                    <a:pos x="1069" y="38"/>
                  </a:cxn>
                  <a:cxn ang="0">
                    <a:pos x="874" y="71"/>
                  </a:cxn>
                  <a:cxn ang="0">
                    <a:pos x="673" y="93"/>
                  </a:cxn>
                  <a:cxn ang="0">
                    <a:pos x="483" y="126"/>
                  </a:cxn>
                  <a:cxn ang="0">
                    <a:pos x="391" y="142"/>
                  </a:cxn>
                  <a:cxn ang="0">
                    <a:pos x="309" y="158"/>
                  </a:cxn>
                  <a:cxn ang="0">
                    <a:pos x="228" y="180"/>
                  </a:cxn>
                  <a:cxn ang="0">
                    <a:pos x="163" y="202"/>
                  </a:cxn>
                  <a:cxn ang="0">
                    <a:pos x="103" y="229"/>
                  </a:cxn>
                  <a:cxn ang="0">
                    <a:pos x="54" y="256"/>
                  </a:cxn>
                  <a:cxn ang="0">
                    <a:pos x="22" y="294"/>
                  </a:cxn>
                  <a:cxn ang="0">
                    <a:pos x="0" y="332"/>
                  </a:cxn>
                  <a:cxn ang="0">
                    <a:pos x="0" y="332"/>
                  </a:cxn>
                </a:cxnLst>
                <a:rect l="0" t="0" r="r" b="b"/>
                <a:pathLst>
                  <a:path w="1248" h="539">
                    <a:moveTo>
                      <a:pt x="0" y="332"/>
                    </a:moveTo>
                    <a:lnTo>
                      <a:pt x="0" y="360"/>
                    </a:lnTo>
                    <a:lnTo>
                      <a:pt x="5" y="387"/>
                    </a:lnTo>
                    <a:lnTo>
                      <a:pt x="27" y="414"/>
                    </a:lnTo>
                    <a:lnTo>
                      <a:pt x="54" y="436"/>
                    </a:lnTo>
                    <a:lnTo>
                      <a:pt x="92" y="463"/>
                    </a:lnTo>
                    <a:lnTo>
                      <a:pt x="141" y="490"/>
                    </a:lnTo>
                    <a:lnTo>
                      <a:pt x="195" y="512"/>
                    </a:lnTo>
                    <a:lnTo>
                      <a:pt x="255" y="539"/>
                    </a:lnTo>
                    <a:lnTo>
                      <a:pt x="212" y="517"/>
                    </a:lnTo>
                    <a:lnTo>
                      <a:pt x="179" y="490"/>
                    </a:lnTo>
                    <a:lnTo>
                      <a:pt x="157" y="468"/>
                    </a:lnTo>
                    <a:lnTo>
                      <a:pt x="141" y="447"/>
                    </a:lnTo>
                    <a:lnTo>
                      <a:pt x="136" y="425"/>
                    </a:lnTo>
                    <a:lnTo>
                      <a:pt x="136" y="403"/>
                    </a:lnTo>
                    <a:lnTo>
                      <a:pt x="141" y="381"/>
                    </a:lnTo>
                    <a:lnTo>
                      <a:pt x="157" y="365"/>
                    </a:lnTo>
                    <a:lnTo>
                      <a:pt x="179" y="343"/>
                    </a:lnTo>
                    <a:lnTo>
                      <a:pt x="201" y="327"/>
                    </a:lnTo>
                    <a:lnTo>
                      <a:pt x="266" y="294"/>
                    </a:lnTo>
                    <a:lnTo>
                      <a:pt x="353" y="262"/>
                    </a:lnTo>
                    <a:lnTo>
                      <a:pt x="445" y="234"/>
                    </a:lnTo>
                    <a:lnTo>
                      <a:pt x="554" y="213"/>
                    </a:lnTo>
                    <a:lnTo>
                      <a:pt x="662" y="191"/>
                    </a:lnTo>
                    <a:lnTo>
                      <a:pt x="890" y="153"/>
                    </a:lnTo>
                    <a:lnTo>
                      <a:pt x="993" y="136"/>
                    </a:lnTo>
                    <a:lnTo>
                      <a:pt x="1091" y="120"/>
                    </a:lnTo>
                    <a:lnTo>
                      <a:pt x="1178" y="115"/>
                    </a:lnTo>
                    <a:lnTo>
                      <a:pt x="1248" y="104"/>
                    </a:lnTo>
                    <a:lnTo>
                      <a:pt x="1248" y="0"/>
                    </a:lnTo>
                    <a:lnTo>
                      <a:pt x="1161" y="22"/>
                    </a:lnTo>
                    <a:lnTo>
                      <a:pt x="1069" y="38"/>
                    </a:lnTo>
                    <a:lnTo>
                      <a:pt x="874" y="71"/>
                    </a:lnTo>
                    <a:lnTo>
                      <a:pt x="673" y="93"/>
                    </a:lnTo>
                    <a:lnTo>
                      <a:pt x="483" y="126"/>
                    </a:lnTo>
                    <a:lnTo>
                      <a:pt x="391" y="142"/>
                    </a:lnTo>
                    <a:lnTo>
                      <a:pt x="309" y="158"/>
                    </a:lnTo>
                    <a:lnTo>
                      <a:pt x="228" y="180"/>
                    </a:lnTo>
                    <a:lnTo>
                      <a:pt x="163" y="202"/>
                    </a:lnTo>
                    <a:lnTo>
                      <a:pt x="103" y="229"/>
                    </a:lnTo>
                    <a:lnTo>
                      <a:pt x="54" y="256"/>
                    </a:lnTo>
                    <a:lnTo>
                      <a:pt x="22" y="294"/>
                    </a:lnTo>
                    <a:lnTo>
                      <a:pt x="0" y="332"/>
                    </a:lnTo>
                    <a:lnTo>
                      <a:pt x="0" y="332"/>
                    </a:lnTo>
                    <a:close/>
                  </a:path>
                </a:pathLst>
              </a:custGeom>
              <a:gradFill rotWithShape="0">
                <a:gsLst>
                  <a:gs pos="0">
                    <a:schemeClr val="bg1">
                      <a:gamma/>
                      <a:shade val="87843"/>
                      <a:invGamma/>
                    </a:schemeClr>
                  </a:gs>
                  <a:gs pos="100000">
                    <a:schemeClr val="bg1"/>
                  </a:gs>
                </a:gsLst>
                <a:lin ang="2700000" scaled="1"/>
              </a:gradFill>
              <a:ln w="9525">
                <a:noFill/>
                <a:round/>
                <a:headEnd/>
                <a:tailEnd/>
              </a:ln>
            </p:spPr>
            <p:txBody>
              <a:bodyPr/>
              <a:lstStyle/>
              <a:p>
                <a:pPr>
                  <a:defRPr/>
                </a:pPr>
                <a:endParaRPr lang="en-US">
                  <a:latin typeface="BONES" pitchFamily="-105" charset="0"/>
                  <a:ea typeface="+mn-ea"/>
                  <a:cs typeface="+mn-cs"/>
                </a:endParaRPr>
              </a:p>
            </p:txBody>
          </p:sp>
        </p:grpSp>
        <p:sp>
          <p:nvSpPr>
            <p:cNvPr id="453643" name="Freeform 11"/>
            <p:cNvSpPr>
              <a:spLocks/>
            </p:cNvSpPr>
            <p:nvPr/>
          </p:nvSpPr>
          <p:spPr bwMode="hidden">
            <a:xfrm>
              <a:off x="3322" y="1341"/>
              <a:ext cx="1825" cy="1537"/>
            </a:xfrm>
            <a:custGeom>
              <a:avLst/>
              <a:gdLst/>
              <a:ahLst/>
              <a:cxnLst>
                <a:cxn ang="0">
                  <a:pos x="982" y="1061"/>
                </a:cxn>
                <a:cxn ang="0">
                  <a:pos x="1357" y="1012"/>
                </a:cxn>
                <a:cxn ang="0">
                  <a:pos x="1666" y="957"/>
                </a:cxn>
                <a:cxn ang="0">
                  <a:pos x="1916" y="897"/>
                </a:cxn>
                <a:cxn ang="0">
                  <a:pos x="2100" y="832"/>
                </a:cxn>
                <a:cxn ang="0">
                  <a:pos x="2220" y="756"/>
                </a:cxn>
                <a:cxn ang="0">
                  <a:pos x="2285" y="669"/>
                </a:cxn>
                <a:cxn ang="0">
                  <a:pos x="2290" y="560"/>
                </a:cxn>
                <a:cxn ang="0">
                  <a:pos x="2241" y="457"/>
                </a:cxn>
                <a:cxn ang="0">
                  <a:pos x="2144" y="364"/>
                </a:cxn>
                <a:cxn ang="0">
                  <a:pos x="2008" y="277"/>
                </a:cxn>
                <a:cxn ang="0">
                  <a:pos x="1769" y="157"/>
                </a:cxn>
                <a:cxn ang="0">
                  <a:pos x="1612" y="92"/>
                </a:cxn>
                <a:cxn ang="0">
                  <a:pos x="1476" y="43"/>
                </a:cxn>
                <a:cxn ang="0">
                  <a:pos x="1384" y="10"/>
                </a:cxn>
                <a:cxn ang="0">
                  <a:pos x="1346" y="0"/>
                </a:cxn>
                <a:cxn ang="0">
                  <a:pos x="1655" y="119"/>
                </a:cxn>
                <a:cxn ang="0">
                  <a:pos x="1948" y="255"/>
                </a:cxn>
                <a:cxn ang="0">
                  <a:pos x="2068" y="326"/>
                </a:cxn>
                <a:cxn ang="0">
                  <a:pos x="2171" y="402"/>
                </a:cxn>
                <a:cxn ang="0">
                  <a:pos x="2236" y="478"/>
                </a:cxn>
                <a:cxn ang="0">
                  <a:pos x="2263" y="560"/>
                </a:cxn>
                <a:cxn ang="0">
                  <a:pos x="2241" y="636"/>
                </a:cxn>
                <a:cxn ang="0">
                  <a:pos x="2171" y="702"/>
                </a:cxn>
                <a:cxn ang="0">
                  <a:pos x="2062" y="756"/>
                </a:cxn>
                <a:cxn ang="0">
                  <a:pos x="1921" y="800"/>
                </a:cxn>
                <a:cxn ang="0">
                  <a:pos x="1748" y="843"/>
                </a:cxn>
                <a:cxn ang="0">
                  <a:pos x="1351" y="908"/>
                </a:cxn>
                <a:cxn ang="0">
                  <a:pos x="923" y="968"/>
                </a:cxn>
                <a:cxn ang="0">
                  <a:pos x="521" y="1028"/>
                </a:cxn>
                <a:cxn ang="0">
                  <a:pos x="353" y="1066"/>
                </a:cxn>
                <a:cxn ang="0">
                  <a:pos x="206" y="1104"/>
                </a:cxn>
                <a:cxn ang="0">
                  <a:pos x="92" y="1148"/>
                </a:cxn>
                <a:cxn ang="0">
                  <a:pos x="22" y="1202"/>
                </a:cxn>
                <a:cxn ang="0">
                  <a:pos x="0" y="1262"/>
                </a:cxn>
                <a:cxn ang="0">
                  <a:pos x="27" y="1327"/>
                </a:cxn>
                <a:cxn ang="0">
                  <a:pos x="98" y="1382"/>
                </a:cxn>
                <a:cxn ang="0">
                  <a:pos x="196" y="1425"/>
                </a:cxn>
                <a:cxn ang="0">
                  <a:pos x="326" y="1469"/>
                </a:cxn>
                <a:cxn ang="0">
                  <a:pos x="217" y="1414"/>
                </a:cxn>
                <a:cxn ang="0">
                  <a:pos x="147" y="1360"/>
                </a:cxn>
                <a:cxn ang="0">
                  <a:pos x="120" y="1306"/>
                </a:cxn>
                <a:cxn ang="0">
                  <a:pos x="141" y="1257"/>
                </a:cxn>
                <a:cxn ang="0">
                  <a:pos x="212" y="1208"/>
                </a:cxn>
                <a:cxn ang="0">
                  <a:pos x="342" y="1164"/>
                </a:cxn>
                <a:cxn ang="0">
                  <a:pos x="527" y="1121"/>
                </a:cxn>
                <a:cxn ang="0">
                  <a:pos x="771" y="1088"/>
                </a:cxn>
              </a:cxnLst>
              <a:rect l="0" t="0" r="r" b="b"/>
              <a:pathLst>
                <a:path w="2296" h="1469">
                  <a:moveTo>
                    <a:pt x="771" y="1088"/>
                  </a:moveTo>
                  <a:lnTo>
                    <a:pt x="982" y="1061"/>
                  </a:lnTo>
                  <a:lnTo>
                    <a:pt x="1178" y="1034"/>
                  </a:lnTo>
                  <a:lnTo>
                    <a:pt x="1357" y="1012"/>
                  </a:lnTo>
                  <a:lnTo>
                    <a:pt x="1520" y="985"/>
                  </a:lnTo>
                  <a:lnTo>
                    <a:pt x="1666" y="957"/>
                  </a:lnTo>
                  <a:lnTo>
                    <a:pt x="1796" y="930"/>
                  </a:lnTo>
                  <a:lnTo>
                    <a:pt x="1916" y="897"/>
                  </a:lnTo>
                  <a:lnTo>
                    <a:pt x="2013" y="870"/>
                  </a:lnTo>
                  <a:lnTo>
                    <a:pt x="2100" y="832"/>
                  </a:lnTo>
                  <a:lnTo>
                    <a:pt x="2171" y="800"/>
                  </a:lnTo>
                  <a:lnTo>
                    <a:pt x="2220" y="756"/>
                  </a:lnTo>
                  <a:lnTo>
                    <a:pt x="2263" y="712"/>
                  </a:lnTo>
                  <a:lnTo>
                    <a:pt x="2285" y="669"/>
                  </a:lnTo>
                  <a:lnTo>
                    <a:pt x="2296" y="614"/>
                  </a:lnTo>
                  <a:lnTo>
                    <a:pt x="2290" y="560"/>
                  </a:lnTo>
                  <a:lnTo>
                    <a:pt x="2269" y="500"/>
                  </a:lnTo>
                  <a:lnTo>
                    <a:pt x="2241" y="457"/>
                  </a:lnTo>
                  <a:lnTo>
                    <a:pt x="2198" y="408"/>
                  </a:lnTo>
                  <a:lnTo>
                    <a:pt x="2144" y="364"/>
                  </a:lnTo>
                  <a:lnTo>
                    <a:pt x="2079" y="321"/>
                  </a:lnTo>
                  <a:lnTo>
                    <a:pt x="2008" y="277"/>
                  </a:lnTo>
                  <a:lnTo>
                    <a:pt x="1927" y="234"/>
                  </a:lnTo>
                  <a:lnTo>
                    <a:pt x="1769" y="157"/>
                  </a:lnTo>
                  <a:lnTo>
                    <a:pt x="1688" y="125"/>
                  </a:lnTo>
                  <a:lnTo>
                    <a:pt x="1612" y="92"/>
                  </a:lnTo>
                  <a:lnTo>
                    <a:pt x="1536" y="65"/>
                  </a:lnTo>
                  <a:lnTo>
                    <a:pt x="1476" y="43"/>
                  </a:lnTo>
                  <a:lnTo>
                    <a:pt x="1422" y="27"/>
                  </a:lnTo>
                  <a:lnTo>
                    <a:pt x="1384" y="10"/>
                  </a:lnTo>
                  <a:lnTo>
                    <a:pt x="1357" y="5"/>
                  </a:lnTo>
                  <a:lnTo>
                    <a:pt x="1346" y="0"/>
                  </a:lnTo>
                  <a:lnTo>
                    <a:pt x="1498" y="54"/>
                  </a:lnTo>
                  <a:lnTo>
                    <a:pt x="1655" y="119"/>
                  </a:lnTo>
                  <a:lnTo>
                    <a:pt x="1807" y="185"/>
                  </a:lnTo>
                  <a:lnTo>
                    <a:pt x="1948" y="255"/>
                  </a:lnTo>
                  <a:lnTo>
                    <a:pt x="2013" y="288"/>
                  </a:lnTo>
                  <a:lnTo>
                    <a:pt x="2068" y="326"/>
                  </a:lnTo>
                  <a:lnTo>
                    <a:pt x="2122" y="364"/>
                  </a:lnTo>
                  <a:lnTo>
                    <a:pt x="2171" y="402"/>
                  </a:lnTo>
                  <a:lnTo>
                    <a:pt x="2209" y="440"/>
                  </a:lnTo>
                  <a:lnTo>
                    <a:pt x="2236" y="478"/>
                  </a:lnTo>
                  <a:lnTo>
                    <a:pt x="2252" y="522"/>
                  </a:lnTo>
                  <a:lnTo>
                    <a:pt x="2263" y="560"/>
                  </a:lnTo>
                  <a:lnTo>
                    <a:pt x="2258" y="598"/>
                  </a:lnTo>
                  <a:lnTo>
                    <a:pt x="2241" y="636"/>
                  </a:lnTo>
                  <a:lnTo>
                    <a:pt x="2214" y="669"/>
                  </a:lnTo>
                  <a:lnTo>
                    <a:pt x="2171" y="702"/>
                  </a:lnTo>
                  <a:lnTo>
                    <a:pt x="2122" y="729"/>
                  </a:lnTo>
                  <a:lnTo>
                    <a:pt x="2062" y="756"/>
                  </a:lnTo>
                  <a:lnTo>
                    <a:pt x="1997" y="778"/>
                  </a:lnTo>
                  <a:lnTo>
                    <a:pt x="1921" y="800"/>
                  </a:lnTo>
                  <a:lnTo>
                    <a:pt x="1834" y="821"/>
                  </a:lnTo>
                  <a:lnTo>
                    <a:pt x="1748" y="843"/>
                  </a:lnTo>
                  <a:lnTo>
                    <a:pt x="1552" y="876"/>
                  </a:lnTo>
                  <a:lnTo>
                    <a:pt x="1351" y="908"/>
                  </a:lnTo>
                  <a:lnTo>
                    <a:pt x="1134" y="941"/>
                  </a:lnTo>
                  <a:lnTo>
                    <a:pt x="923" y="968"/>
                  </a:lnTo>
                  <a:lnTo>
                    <a:pt x="716" y="995"/>
                  </a:lnTo>
                  <a:lnTo>
                    <a:pt x="521" y="1028"/>
                  </a:lnTo>
                  <a:lnTo>
                    <a:pt x="434" y="1044"/>
                  </a:lnTo>
                  <a:lnTo>
                    <a:pt x="353" y="1066"/>
                  </a:lnTo>
                  <a:lnTo>
                    <a:pt x="277" y="1082"/>
                  </a:lnTo>
                  <a:lnTo>
                    <a:pt x="206" y="1104"/>
                  </a:lnTo>
                  <a:lnTo>
                    <a:pt x="147" y="1126"/>
                  </a:lnTo>
                  <a:lnTo>
                    <a:pt x="92" y="1148"/>
                  </a:lnTo>
                  <a:lnTo>
                    <a:pt x="54" y="1175"/>
                  </a:lnTo>
                  <a:lnTo>
                    <a:pt x="22" y="1202"/>
                  </a:lnTo>
                  <a:lnTo>
                    <a:pt x="6" y="1229"/>
                  </a:lnTo>
                  <a:lnTo>
                    <a:pt x="0" y="1262"/>
                  </a:lnTo>
                  <a:lnTo>
                    <a:pt x="11" y="1295"/>
                  </a:lnTo>
                  <a:lnTo>
                    <a:pt x="27" y="1327"/>
                  </a:lnTo>
                  <a:lnTo>
                    <a:pt x="54" y="1355"/>
                  </a:lnTo>
                  <a:lnTo>
                    <a:pt x="98" y="1382"/>
                  </a:lnTo>
                  <a:lnTo>
                    <a:pt x="141" y="1404"/>
                  </a:lnTo>
                  <a:lnTo>
                    <a:pt x="196" y="1425"/>
                  </a:lnTo>
                  <a:lnTo>
                    <a:pt x="261" y="1447"/>
                  </a:lnTo>
                  <a:lnTo>
                    <a:pt x="326" y="1469"/>
                  </a:lnTo>
                  <a:lnTo>
                    <a:pt x="266" y="1442"/>
                  </a:lnTo>
                  <a:lnTo>
                    <a:pt x="217" y="1414"/>
                  </a:lnTo>
                  <a:lnTo>
                    <a:pt x="174" y="1387"/>
                  </a:lnTo>
                  <a:lnTo>
                    <a:pt x="147" y="1360"/>
                  </a:lnTo>
                  <a:lnTo>
                    <a:pt x="125" y="1333"/>
                  </a:lnTo>
                  <a:lnTo>
                    <a:pt x="120" y="1306"/>
                  </a:lnTo>
                  <a:lnTo>
                    <a:pt x="125" y="1278"/>
                  </a:lnTo>
                  <a:lnTo>
                    <a:pt x="141" y="1257"/>
                  </a:lnTo>
                  <a:lnTo>
                    <a:pt x="174" y="1229"/>
                  </a:lnTo>
                  <a:lnTo>
                    <a:pt x="212" y="1208"/>
                  </a:lnTo>
                  <a:lnTo>
                    <a:pt x="272" y="1186"/>
                  </a:lnTo>
                  <a:lnTo>
                    <a:pt x="342" y="1164"/>
                  </a:lnTo>
                  <a:lnTo>
                    <a:pt x="423" y="1142"/>
                  </a:lnTo>
                  <a:lnTo>
                    <a:pt x="527" y="1121"/>
                  </a:lnTo>
                  <a:lnTo>
                    <a:pt x="641" y="1104"/>
                  </a:lnTo>
                  <a:lnTo>
                    <a:pt x="771" y="1088"/>
                  </a:lnTo>
                  <a:lnTo>
                    <a:pt x="771" y="1088"/>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a:defRPr/>
              </a:pPr>
              <a:endParaRPr lang="en-US">
                <a:latin typeface="BONES" pitchFamily="-105" charset="0"/>
                <a:ea typeface="+mn-ea"/>
                <a:cs typeface="+mn-cs"/>
              </a:endParaRPr>
            </a:p>
          </p:txBody>
        </p:sp>
        <p:sp>
          <p:nvSpPr>
            <p:cNvPr id="65546" name="Freeform 12"/>
            <p:cNvSpPr>
              <a:spLocks/>
            </p:cNvSpPr>
            <p:nvPr/>
          </p:nvSpPr>
          <p:spPr bwMode="hidden">
            <a:xfrm>
              <a:off x="0" y="0"/>
              <a:ext cx="5758" cy="1776"/>
            </a:xfrm>
            <a:custGeom>
              <a:avLst/>
              <a:gdLst>
                <a:gd name="T0" fmla="*/ 0 w 5740"/>
                <a:gd name="T1" fmla="*/ 0 h 1906"/>
                <a:gd name="T2" fmla="*/ 0 w 5740"/>
                <a:gd name="T3" fmla="*/ 1010 h 1906"/>
                <a:gd name="T4" fmla="*/ 5902 w 5740"/>
                <a:gd name="T5" fmla="*/ 1010 h 1906"/>
                <a:gd name="T6" fmla="*/ 5902 w 5740"/>
                <a:gd name="T7" fmla="*/ 0 h 1906"/>
                <a:gd name="T8" fmla="*/ 0 w 5740"/>
                <a:gd name="T9" fmla="*/ 0 h 1906"/>
                <a:gd name="T10" fmla="*/ 0 w 5740"/>
                <a:gd name="T11" fmla="*/ 0 h 190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740" h="1906">
                  <a:moveTo>
                    <a:pt x="0" y="0"/>
                  </a:moveTo>
                  <a:lnTo>
                    <a:pt x="0" y="1906"/>
                  </a:lnTo>
                  <a:lnTo>
                    <a:pt x="5740" y="1906"/>
                  </a:lnTo>
                  <a:lnTo>
                    <a:pt x="5740" y="0"/>
                  </a:lnTo>
                  <a:lnTo>
                    <a:pt x="0" y="0"/>
                  </a:lnTo>
                  <a:close/>
                </a:path>
              </a:pathLst>
            </a:custGeom>
            <a:gradFill rotWithShape="0">
              <a:gsLst>
                <a:gs pos="0">
                  <a:schemeClr val="bg2"/>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grpSp>
      <p:sp>
        <p:nvSpPr>
          <p:cNvPr id="453645" name="Rectangle 13"/>
          <p:cNvSpPr>
            <a:spLocks noGrp="1" noRot="1" noChangeArrowheads="1"/>
          </p:cNvSpPr>
          <p:nvPr>
            <p:ph type="title"/>
          </p:nvPr>
        </p:nvSpPr>
        <p:spPr bwMode="auto">
          <a:xfrm>
            <a:off x="457200" y="274638"/>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453646" name="Rectangle 14"/>
          <p:cNvSpPr>
            <a:spLocks noGrp="1" noChangeArrowheads="1"/>
          </p:cNvSpPr>
          <p:nvPr>
            <p:ph type="ftr" sz="quarter" idx="3"/>
          </p:nvPr>
        </p:nvSpPr>
        <p:spPr bwMode="auto">
          <a:xfrm>
            <a:off x="3124200" y="6248400"/>
            <a:ext cx="2895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200">
                <a:latin typeface="Arial" pitchFamily="-105" charset="0"/>
                <a:ea typeface="+mn-ea"/>
                <a:cs typeface="+mn-cs"/>
              </a:defRPr>
            </a:lvl1pPr>
          </a:lstStyle>
          <a:p>
            <a:pPr>
              <a:defRPr/>
            </a:pPr>
            <a:endParaRPr lang="en-US"/>
          </a:p>
        </p:txBody>
      </p:sp>
      <p:sp>
        <p:nvSpPr>
          <p:cNvPr id="453647" name="Rectangle 15"/>
          <p:cNvSpPr>
            <a:spLocks noGrp="1" noChangeArrowheads="1"/>
          </p:cNvSpPr>
          <p:nvPr>
            <p:ph type="body" idx="1"/>
          </p:nvPr>
        </p:nvSpPr>
        <p:spPr bwMode="auto">
          <a:xfrm>
            <a:off x="457200" y="1600200"/>
            <a:ext cx="8229600" cy="452596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cSld>
  <p:clrMap bg1="dk2" tx1="lt1" bg2="dk1" tx2="lt2" accent1="accent1" accent2="accent2" accent3="accent3" accent4="accent4" accent5="accent5" accent6="accent6" hlink="hlink" folHlink="folHlink"/>
  <p:sldLayoutIdLst>
    <p:sldLayoutId id="2147491169" r:id="rId1"/>
    <p:sldLayoutId id="2147490958" r:id="rId2"/>
    <p:sldLayoutId id="2147490959" r:id="rId3"/>
    <p:sldLayoutId id="2147490960" r:id="rId4"/>
    <p:sldLayoutId id="2147490961" r:id="rId5"/>
    <p:sldLayoutId id="2147490962" r:id="rId6"/>
    <p:sldLayoutId id="2147490963" r:id="rId7"/>
    <p:sldLayoutId id="2147490964" r:id="rId8"/>
    <p:sldLayoutId id="2147490965" r:id="rId9"/>
    <p:sldLayoutId id="2147490966" r:id="rId10"/>
    <p:sldLayoutId id="2147490967" r:id="rId11"/>
    <p:sldLayoutId id="2147490968" r:id="rId12"/>
  </p:sldLayoutIdLst>
  <p:txStyles>
    <p:titleStyle>
      <a:lvl1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mj-lt"/>
          <a:ea typeface="ＭＳ Ｐゴシック" pitchFamily="-105" charset="-128"/>
          <a:cs typeface="ＭＳ Ｐゴシック" pitchFamily="-105" charset="-128"/>
        </a:defRPr>
      </a:lvl1pPr>
      <a:lvl2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Garamond" pitchFamily="-105"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Garamond" pitchFamily="-105"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Garamond" pitchFamily="-105"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Garamond" pitchFamily="-105" charset="0"/>
          <a:ea typeface="ＭＳ Ｐゴシック" pitchFamily="-105" charset="-128"/>
          <a:cs typeface="ＭＳ Ｐゴシック" pitchFamily="-105" charset="-128"/>
        </a:defRPr>
      </a:lvl5pPr>
      <a:lvl6pPr marL="4572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05" charset="0"/>
        </a:defRPr>
      </a:lvl6pPr>
      <a:lvl7pPr marL="9144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05" charset="0"/>
        </a:defRPr>
      </a:lvl7pPr>
      <a:lvl8pPr marL="13716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05" charset="0"/>
        </a:defRPr>
      </a:lvl8pPr>
      <a:lvl9pPr marL="18288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05" charset="0"/>
        </a:defRPr>
      </a:lvl9pPr>
    </p:titleStyle>
    <p:bodyStyle>
      <a:lvl1pPr marL="342900" indent="-342900" algn="l" rtl="0" eaLnBrk="0" fontAlgn="base" hangingPunct="0">
        <a:spcBef>
          <a:spcPct val="20000"/>
        </a:spcBef>
        <a:spcAft>
          <a:spcPct val="0"/>
        </a:spcAft>
        <a:buClr>
          <a:schemeClr val="hlink"/>
        </a:buClr>
        <a:buSzPct val="70000"/>
        <a:buFont typeface="Wingdings" charset="0"/>
        <a:buChar char="n"/>
        <a:defRPr sz="3200">
          <a:solidFill>
            <a:schemeClr val="tx1"/>
          </a:solidFill>
          <a:effectLst>
            <a:outerShdw blurRad="38100" dist="38100" dir="2700000" algn="tl">
              <a:srgbClr val="000000"/>
            </a:outerShdw>
          </a:effectLst>
          <a:latin typeface="+mn-lt"/>
          <a:ea typeface="ＭＳ Ｐゴシック" pitchFamily="-105" charset="-128"/>
          <a:cs typeface="ＭＳ Ｐゴシック" pitchFamily="-105" charset="-128"/>
        </a:defRPr>
      </a:lvl1pPr>
      <a:lvl2pPr marL="742950" indent="-285750" algn="l" rtl="0" eaLnBrk="0" fontAlgn="base" hangingPunct="0">
        <a:spcBef>
          <a:spcPct val="20000"/>
        </a:spcBef>
        <a:spcAft>
          <a:spcPct val="0"/>
        </a:spcAft>
        <a:buClr>
          <a:schemeClr val="accent2"/>
        </a:buClr>
        <a:buSzPct val="70000"/>
        <a:buFont typeface="Wingdings" charset="0"/>
        <a:buChar char="n"/>
        <a:defRPr sz="2800">
          <a:solidFill>
            <a:schemeClr val="tx1"/>
          </a:solidFill>
          <a:effectLst>
            <a:outerShdw blurRad="38100" dist="38100" dir="2700000" algn="tl">
              <a:srgbClr val="000000"/>
            </a:outerShdw>
          </a:effectLst>
          <a:latin typeface="+mn-lt"/>
          <a:ea typeface="ＭＳ Ｐゴシック" pitchFamily="-105" charset="-128"/>
        </a:defRPr>
      </a:lvl2pPr>
      <a:lvl3pPr marL="1143000" indent="-228600" algn="l" rtl="0" eaLnBrk="0" fontAlgn="base" hangingPunct="0">
        <a:spcBef>
          <a:spcPct val="20000"/>
        </a:spcBef>
        <a:spcAft>
          <a:spcPct val="0"/>
        </a:spcAft>
        <a:buClr>
          <a:schemeClr val="tx2"/>
        </a:buClr>
        <a:buSzPct val="70000"/>
        <a:buFont typeface="Wingdings" charset="0"/>
        <a:buChar char="n"/>
        <a:defRPr sz="2400">
          <a:solidFill>
            <a:schemeClr val="tx1"/>
          </a:solidFill>
          <a:effectLst>
            <a:outerShdw blurRad="38100" dist="38100" dir="2700000" algn="tl">
              <a:srgbClr val="000000"/>
            </a:outerShdw>
          </a:effectLst>
          <a:latin typeface="+mn-lt"/>
          <a:ea typeface="ＭＳ Ｐゴシック" pitchFamily="-105" charset="-128"/>
        </a:defRPr>
      </a:lvl3pPr>
      <a:lvl4pPr marL="1600200" indent="-228600" algn="l" rtl="0" eaLnBrk="0" fontAlgn="base" hangingPunct="0">
        <a:spcBef>
          <a:spcPct val="20000"/>
        </a:spcBef>
        <a:spcAft>
          <a:spcPct val="0"/>
        </a:spcAft>
        <a:buClr>
          <a:schemeClr val="accent2"/>
        </a:buClr>
        <a:buSzPct val="70000"/>
        <a:buFont typeface="Wingdings" charset="0"/>
        <a:buChar char="n"/>
        <a:defRPr sz="2000">
          <a:solidFill>
            <a:schemeClr val="tx1"/>
          </a:solidFill>
          <a:effectLst>
            <a:outerShdw blurRad="38100" dist="38100" dir="2700000" algn="tl">
              <a:srgbClr val="000000"/>
            </a:outerShdw>
          </a:effectLst>
          <a:latin typeface="+mn-lt"/>
          <a:ea typeface="ＭＳ Ｐゴシック" pitchFamily="-105" charset="-128"/>
        </a:defRPr>
      </a:lvl4pPr>
      <a:lvl5pPr marL="2057400" indent="-228600" algn="l" rtl="0" eaLnBrk="0" fontAlgn="base" hangingPunct="0">
        <a:spcBef>
          <a:spcPct val="20000"/>
        </a:spcBef>
        <a:spcAft>
          <a:spcPct val="0"/>
        </a:spcAft>
        <a:buClr>
          <a:schemeClr val="hlink"/>
        </a:buClr>
        <a:buSzPct val="70000"/>
        <a:buFont typeface="Wingdings" charset="0"/>
        <a:buChar char="n"/>
        <a:defRPr sz="2000">
          <a:solidFill>
            <a:schemeClr val="tx1"/>
          </a:solidFill>
          <a:effectLst>
            <a:outerShdw blurRad="38100" dist="38100" dir="2700000" algn="tl">
              <a:srgbClr val="000000"/>
            </a:outerShdw>
          </a:effectLst>
          <a:latin typeface="+mn-lt"/>
          <a:ea typeface="ＭＳ Ｐゴシック" pitchFamily="-105" charset="-128"/>
        </a:defRPr>
      </a:lvl5pPr>
      <a:lvl6pPr marL="2514600" indent="-228600" algn="l" rtl="0" fontAlgn="base">
        <a:spcBef>
          <a:spcPct val="20000"/>
        </a:spcBef>
        <a:spcAft>
          <a:spcPct val="0"/>
        </a:spcAft>
        <a:buClr>
          <a:schemeClr val="hlink"/>
        </a:buClr>
        <a:buSzPct val="70000"/>
        <a:buFont typeface="Wingdings" pitchFamily="-105" charset="2"/>
        <a:buChar char="n"/>
        <a:defRPr sz="2000">
          <a:solidFill>
            <a:schemeClr val="tx1"/>
          </a:solidFill>
          <a:effectLst>
            <a:outerShdw blurRad="38100" dist="38100" dir="2700000" algn="tl">
              <a:srgbClr val="000000"/>
            </a:outerShdw>
          </a:effectLst>
          <a:latin typeface="+mn-lt"/>
          <a:ea typeface="ＭＳ Ｐゴシック" pitchFamily="-105" charset="-128"/>
        </a:defRPr>
      </a:lvl6pPr>
      <a:lvl7pPr marL="2971800" indent="-228600" algn="l" rtl="0" fontAlgn="base">
        <a:spcBef>
          <a:spcPct val="20000"/>
        </a:spcBef>
        <a:spcAft>
          <a:spcPct val="0"/>
        </a:spcAft>
        <a:buClr>
          <a:schemeClr val="hlink"/>
        </a:buClr>
        <a:buSzPct val="70000"/>
        <a:buFont typeface="Wingdings" pitchFamily="-105" charset="2"/>
        <a:buChar char="n"/>
        <a:defRPr sz="2000">
          <a:solidFill>
            <a:schemeClr val="tx1"/>
          </a:solidFill>
          <a:effectLst>
            <a:outerShdw blurRad="38100" dist="38100" dir="2700000" algn="tl">
              <a:srgbClr val="000000"/>
            </a:outerShdw>
          </a:effectLst>
          <a:latin typeface="+mn-lt"/>
          <a:ea typeface="ＭＳ Ｐゴシック" pitchFamily="-105" charset="-128"/>
        </a:defRPr>
      </a:lvl7pPr>
      <a:lvl8pPr marL="3429000" indent="-228600" algn="l" rtl="0" fontAlgn="base">
        <a:spcBef>
          <a:spcPct val="20000"/>
        </a:spcBef>
        <a:spcAft>
          <a:spcPct val="0"/>
        </a:spcAft>
        <a:buClr>
          <a:schemeClr val="hlink"/>
        </a:buClr>
        <a:buSzPct val="70000"/>
        <a:buFont typeface="Wingdings" pitchFamily="-105" charset="2"/>
        <a:buChar char="n"/>
        <a:defRPr sz="2000">
          <a:solidFill>
            <a:schemeClr val="tx1"/>
          </a:solidFill>
          <a:effectLst>
            <a:outerShdw blurRad="38100" dist="38100" dir="2700000" algn="tl">
              <a:srgbClr val="000000"/>
            </a:outerShdw>
          </a:effectLst>
          <a:latin typeface="+mn-lt"/>
          <a:ea typeface="ＭＳ Ｐゴシック" pitchFamily="-105" charset="-128"/>
        </a:defRPr>
      </a:lvl8pPr>
      <a:lvl9pPr marL="3886200" indent="-228600" algn="l" rtl="0" fontAlgn="base">
        <a:spcBef>
          <a:spcPct val="20000"/>
        </a:spcBef>
        <a:spcAft>
          <a:spcPct val="0"/>
        </a:spcAft>
        <a:buClr>
          <a:schemeClr val="hlink"/>
        </a:buClr>
        <a:buSzPct val="70000"/>
        <a:buFont typeface="Wingdings" pitchFamily="-105" charset="2"/>
        <a:buChar char="n"/>
        <a:defRPr sz="2000">
          <a:solidFill>
            <a:schemeClr val="tx1"/>
          </a:solidFill>
          <a:effectLst>
            <a:outerShdw blurRad="38100" dist="38100" dir="2700000" algn="tl">
              <a:srgbClr val="000000"/>
            </a:outerShdw>
          </a:effectLst>
          <a:latin typeface="+mn-lt"/>
          <a:ea typeface="ＭＳ Ｐゴシック" pitchFamily="-105"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3314" name="Rectangle 2">
            <a:extLst>
              <a:ext uri="{FF2B5EF4-FFF2-40B4-BE49-F238E27FC236}">
                <a16:creationId xmlns:a16="http://schemas.microsoft.com/office/drawing/2014/main" id="{63D3362D-882B-0F43-9299-EA444FB29FE1}"/>
              </a:ext>
            </a:extLst>
          </p:cNvPr>
          <p:cNvSpPr>
            <a:spLocks noGrp="1" noChangeArrowheads="1"/>
          </p:cNvSpPr>
          <p:nvPr>
            <p:ph type="title"/>
          </p:nvPr>
        </p:nvSpPr>
        <p:spPr bwMode="auto">
          <a:xfrm>
            <a:off x="304800" y="274638"/>
            <a:ext cx="76200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13315" name="Rectangle 3">
            <a:extLst>
              <a:ext uri="{FF2B5EF4-FFF2-40B4-BE49-F238E27FC236}">
                <a16:creationId xmlns:a16="http://schemas.microsoft.com/office/drawing/2014/main" id="{763462A2-6BCB-B04B-A197-2FB633EB1B17}"/>
              </a:ext>
            </a:extLst>
          </p:cNvPr>
          <p:cNvSpPr>
            <a:spLocks noGrp="1" noChangeArrowheads="1"/>
          </p:cNvSpPr>
          <p:nvPr>
            <p:ph type="body" idx="1"/>
          </p:nvPr>
        </p:nvSpPr>
        <p:spPr bwMode="auto">
          <a:xfrm>
            <a:off x="1295400" y="1676400"/>
            <a:ext cx="7467600" cy="4449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3076" name="Rectangle 4">
            <a:extLst>
              <a:ext uri="{FF2B5EF4-FFF2-40B4-BE49-F238E27FC236}">
                <a16:creationId xmlns:a16="http://schemas.microsoft.com/office/drawing/2014/main" id="{1B11824B-DCB6-4A45-BA83-304D31159D1E}"/>
              </a:ext>
            </a:extLst>
          </p:cNvPr>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lvl1pPr>
          </a:lstStyle>
          <a:p>
            <a:endParaRPr lang="en-US" altLang="en-US">
              <a:solidFill>
                <a:srgbClr val="000000"/>
              </a:solidFill>
            </a:endParaRPr>
          </a:p>
        </p:txBody>
      </p:sp>
      <p:sp>
        <p:nvSpPr>
          <p:cNvPr id="3077" name="Rectangle 5">
            <a:extLst>
              <a:ext uri="{FF2B5EF4-FFF2-40B4-BE49-F238E27FC236}">
                <a16:creationId xmlns:a16="http://schemas.microsoft.com/office/drawing/2014/main" id="{CCC00E15-67C5-5F46-9AD6-E9213493DFD0}"/>
              </a:ext>
            </a:extLst>
          </p:cNvPr>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lvl1pPr>
          </a:lstStyle>
          <a:p>
            <a:endParaRPr lang="en-US" altLang="en-US">
              <a:solidFill>
                <a:srgbClr val="000000"/>
              </a:solidFill>
            </a:endParaRPr>
          </a:p>
        </p:txBody>
      </p:sp>
      <p:sp>
        <p:nvSpPr>
          <p:cNvPr id="3078" name="Rectangle 6">
            <a:extLst>
              <a:ext uri="{FF2B5EF4-FFF2-40B4-BE49-F238E27FC236}">
                <a16:creationId xmlns:a16="http://schemas.microsoft.com/office/drawing/2014/main" id="{1BFF4E5F-A480-9848-8C08-06A45EC288A9}"/>
              </a:ext>
            </a:extLst>
          </p:cNvPr>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lvl1pPr>
          </a:lstStyle>
          <a:p>
            <a:fld id="{A53B6A33-4E3A-B445-B1CE-764EB1AE6CA4}"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146680590"/>
      </p:ext>
    </p:extLst>
  </p:cSld>
  <p:clrMap bg1="lt1" tx1="dk1" bg2="lt2" tx2="dk2" accent1="accent1" accent2="accent2" accent3="accent3" accent4="accent4" accent5="accent5" accent6="accent6" hlink="hlink" folHlink="folHlink"/>
  <p:sldLayoutIdLst>
    <p:sldLayoutId id="2147491768" r:id="rId1"/>
    <p:sldLayoutId id="2147491769" r:id="rId2"/>
    <p:sldLayoutId id="2147491770" r:id="rId3"/>
    <p:sldLayoutId id="2147491771" r:id="rId4"/>
    <p:sldLayoutId id="2147491772" r:id="rId5"/>
    <p:sldLayoutId id="2147491773" r:id="rId6"/>
    <p:sldLayoutId id="2147491774" r:id="rId7"/>
    <p:sldLayoutId id="2147491775" r:id="rId8"/>
    <p:sldLayoutId id="2147491776" r:id="rId9"/>
    <p:sldLayoutId id="2147491777" r:id="rId10"/>
    <p:sldLayoutId id="2147491778" r:id="rId11"/>
  </p:sldLayoutIdLst>
  <p:txStyles>
    <p:titleStyle>
      <a:lvl1pPr algn="ctr" rtl="0" eaLnBrk="0" fontAlgn="base" hangingPunct="0">
        <a:spcBef>
          <a:spcPct val="0"/>
        </a:spcBef>
        <a:spcAft>
          <a:spcPct val="0"/>
        </a:spcAft>
        <a:defRPr sz="4400" b="1">
          <a:solidFill>
            <a:schemeClr val="tx1"/>
          </a:solidFill>
          <a:latin typeface="+mj-lt"/>
          <a:ea typeface="ＭＳ Ｐゴシック" panose="020B0600070205080204" pitchFamily="34" charset="-128"/>
          <a:cs typeface="+mj-cs"/>
        </a:defRPr>
      </a:lvl1pPr>
      <a:lvl2pPr algn="ctr" rtl="0" eaLnBrk="0" fontAlgn="base" hangingPunct="0">
        <a:spcBef>
          <a:spcPct val="0"/>
        </a:spcBef>
        <a:spcAft>
          <a:spcPct val="0"/>
        </a:spcAft>
        <a:defRPr sz="4400" b="1">
          <a:solidFill>
            <a:schemeClr val="tx1"/>
          </a:solidFill>
          <a:latin typeface="Arial" pitchFamily="-65" charset="0"/>
          <a:ea typeface="ＭＳ Ｐゴシック" panose="020B0600070205080204" pitchFamily="34" charset="-128"/>
        </a:defRPr>
      </a:lvl2pPr>
      <a:lvl3pPr algn="ctr" rtl="0" eaLnBrk="0" fontAlgn="base" hangingPunct="0">
        <a:spcBef>
          <a:spcPct val="0"/>
        </a:spcBef>
        <a:spcAft>
          <a:spcPct val="0"/>
        </a:spcAft>
        <a:defRPr sz="4400" b="1">
          <a:solidFill>
            <a:schemeClr val="tx1"/>
          </a:solidFill>
          <a:latin typeface="Arial" pitchFamily="-65" charset="0"/>
          <a:ea typeface="ＭＳ Ｐゴシック" panose="020B0600070205080204" pitchFamily="34" charset="-128"/>
        </a:defRPr>
      </a:lvl3pPr>
      <a:lvl4pPr algn="ctr" rtl="0" eaLnBrk="0" fontAlgn="base" hangingPunct="0">
        <a:spcBef>
          <a:spcPct val="0"/>
        </a:spcBef>
        <a:spcAft>
          <a:spcPct val="0"/>
        </a:spcAft>
        <a:defRPr sz="4400" b="1">
          <a:solidFill>
            <a:schemeClr val="tx1"/>
          </a:solidFill>
          <a:latin typeface="Arial" pitchFamily="-65" charset="0"/>
          <a:ea typeface="ＭＳ Ｐゴシック" panose="020B0600070205080204" pitchFamily="34" charset="-128"/>
        </a:defRPr>
      </a:lvl4pPr>
      <a:lvl5pPr algn="ctr" rtl="0" eaLnBrk="0" fontAlgn="base" hangingPunct="0">
        <a:spcBef>
          <a:spcPct val="0"/>
        </a:spcBef>
        <a:spcAft>
          <a:spcPct val="0"/>
        </a:spcAft>
        <a:defRPr sz="4400" b="1">
          <a:solidFill>
            <a:schemeClr val="tx1"/>
          </a:solidFill>
          <a:latin typeface="Arial" pitchFamily="-65" charset="0"/>
          <a:ea typeface="ＭＳ Ｐゴシック" panose="020B0600070205080204" pitchFamily="34" charset="-128"/>
        </a:defRPr>
      </a:lvl5pPr>
      <a:lvl6pPr marL="457200" algn="ctr" rtl="0" fontAlgn="base">
        <a:spcBef>
          <a:spcPct val="0"/>
        </a:spcBef>
        <a:spcAft>
          <a:spcPct val="0"/>
        </a:spcAft>
        <a:defRPr sz="4400" b="1">
          <a:solidFill>
            <a:schemeClr val="tx1"/>
          </a:solidFill>
          <a:latin typeface="Arial" pitchFamily="-65" charset="0"/>
        </a:defRPr>
      </a:lvl6pPr>
      <a:lvl7pPr marL="914400" algn="ctr" rtl="0" fontAlgn="base">
        <a:spcBef>
          <a:spcPct val="0"/>
        </a:spcBef>
        <a:spcAft>
          <a:spcPct val="0"/>
        </a:spcAft>
        <a:defRPr sz="4400" b="1">
          <a:solidFill>
            <a:schemeClr val="tx1"/>
          </a:solidFill>
          <a:latin typeface="Arial" pitchFamily="-65" charset="0"/>
        </a:defRPr>
      </a:lvl7pPr>
      <a:lvl8pPr marL="1371600" algn="ctr" rtl="0" fontAlgn="base">
        <a:spcBef>
          <a:spcPct val="0"/>
        </a:spcBef>
        <a:spcAft>
          <a:spcPct val="0"/>
        </a:spcAft>
        <a:defRPr sz="4400" b="1">
          <a:solidFill>
            <a:schemeClr val="tx1"/>
          </a:solidFill>
          <a:latin typeface="Arial" pitchFamily="-65" charset="0"/>
        </a:defRPr>
      </a:lvl8pPr>
      <a:lvl9pPr marL="1828800" algn="ctr" rtl="0" fontAlgn="base">
        <a:spcBef>
          <a:spcPct val="0"/>
        </a:spcBef>
        <a:spcAft>
          <a:spcPct val="0"/>
        </a:spcAft>
        <a:defRPr sz="4400" b="1">
          <a:solidFill>
            <a:schemeClr val="tx1"/>
          </a:solidFill>
          <a:latin typeface="Arial" pitchFamily="-65"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panose="020B0600070205080204" pitchFamily="34" charset="-128"/>
          <a:cs typeface="+mn-cs"/>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65"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65"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65"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65"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65"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65"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65"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65"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79874"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0993" tIns="45499" rIns="90993" bIns="45499" numCol="1" anchor="ctr" anchorCtr="0" compatLnSpc="1">
            <a:prstTxWarp prst="textNoShape">
              <a:avLst/>
            </a:prstTxWarp>
          </a:bodyPr>
          <a:lstStyle/>
          <a:p>
            <a:pPr lvl="0"/>
            <a:r>
              <a:rPr lang="en-US"/>
              <a:t>Click to edit Master title style</a:t>
            </a:r>
          </a:p>
        </p:txBody>
      </p:sp>
      <p:sp>
        <p:nvSpPr>
          <p:cNvPr id="79875"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0993" tIns="45499" rIns="90993" bIns="45499"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lvl1pPr eaLnBrk="0" hangingPunct="0">
              <a:defRPr sz="1400">
                <a:solidFill>
                  <a:srgbClr val="FFFFFF"/>
                </a:solidFill>
                <a:latin typeface="Arial Black" charset="0"/>
                <a:ea typeface="ＭＳ Ｐゴシック" charset="-128"/>
                <a:cs typeface="ＭＳ Ｐゴシック" charset="-128"/>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lvl1pPr algn="ctr" eaLnBrk="0" hangingPunct="0">
              <a:defRPr sz="1400">
                <a:solidFill>
                  <a:srgbClr val="FFFFFF"/>
                </a:solidFill>
                <a:latin typeface="Arial Black" charset="0"/>
                <a:ea typeface="ＭＳ Ｐゴシック" charset="-128"/>
                <a:cs typeface="ＭＳ Ｐゴシック" charset="-128"/>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lvl1pPr algn="r" eaLnBrk="0" hangingPunct="0">
              <a:defRPr sz="1400">
                <a:solidFill>
                  <a:srgbClr val="FFFFFF"/>
                </a:solidFill>
                <a:latin typeface="Arial Black" charset="0"/>
              </a:defRPr>
            </a:lvl1pPr>
          </a:lstStyle>
          <a:p>
            <a:pPr>
              <a:defRPr/>
            </a:pPr>
            <a:fld id="{06A1BE91-46EC-F947-A245-CBA0B8B4AF79}" type="slidenum">
              <a:rPr lang="en-US"/>
              <a:pPr>
                <a:defRPr/>
              </a:pPr>
              <a:t>‹#›</a:t>
            </a:fld>
            <a:endParaRPr lang="en-US"/>
          </a:p>
        </p:txBody>
      </p:sp>
    </p:spTree>
    <p:extLst>
      <p:ext uri="{BB962C8B-B14F-4D97-AF65-F5344CB8AC3E}">
        <p14:creationId xmlns:p14="http://schemas.microsoft.com/office/powerpoint/2010/main" val="475042618"/>
      </p:ext>
    </p:extLst>
  </p:cSld>
  <p:clrMap bg1="dk2" tx1="lt1" bg2="dk1" tx2="lt2" accent1="accent1" accent2="accent2" accent3="accent3" accent4="accent4" accent5="accent5" accent6="accent6" hlink="hlink" folHlink="folHlink"/>
  <p:sldLayoutIdLst>
    <p:sldLayoutId id="2147491780" r:id="rId1"/>
  </p:sldLayoutIdLst>
  <p:txStyles>
    <p:titleStyle>
      <a:lvl1pPr algn="ctr" rtl="0" eaLnBrk="0" fontAlgn="base" hangingPunct="0">
        <a:spcBef>
          <a:spcPct val="0"/>
        </a:spcBef>
        <a:spcAft>
          <a:spcPct val="0"/>
        </a:spcAft>
        <a:defRPr sz="4400">
          <a:solidFill>
            <a:schemeClr val="tx2"/>
          </a:solidFill>
          <a:latin typeface="+mj-lt"/>
          <a:ea typeface="ＭＳ Ｐゴシック" pitchFamily="-105" charset="-128"/>
          <a:cs typeface="ＭＳ Ｐゴシック" pitchFamily="-105" charset="-128"/>
        </a:defRPr>
      </a:lvl1pPr>
      <a:lvl2pPr algn="ctr" rtl="0" eaLnBrk="0" fontAlgn="base" hangingPunct="0">
        <a:spcBef>
          <a:spcPct val="0"/>
        </a:spcBef>
        <a:spcAft>
          <a:spcPct val="0"/>
        </a:spcAft>
        <a:defRPr sz="4400">
          <a:solidFill>
            <a:schemeClr val="tx2"/>
          </a:solidFill>
          <a:latin typeface="Arial Black" pitchFamily="-105"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latin typeface="Arial Black" pitchFamily="-105"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latin typeface="Arial Black" pitchFamily="-105"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latin typeface="Arial Black" pitchFamily="-105" charset="0"/>
          <a:ea typeface="ＭＳ Ｐゴシック" pitchFamily="-105" charset="-128"/>
          <a:cs typeface="ＭＳ Ｐゴシック" pitchFamily="-105" charset="-128"/>
        </a:defRPr>
      </a:lvl5pPr>
      <a:lvl6pPr marL="454998" algn="ctr" rtl="0" fontAlgn="base">
        <a:spcBef>
          <a:spcPct val="0"/>
        </a:spcBef>
        <a:spcAft>
          <a:spcPct val="0"/>
        </a:spcAft>
        <a:defRPr sz="4400">
          <a:solidFill>
            <a:schemeClr val="tx2"/>
          </a:solidFill>
          <a:latin typeface="Arial Black" pitchFamily="-105" charset="0"/>
        </a:defRPr>
      </a:lvl6pPr>
      <a:lvl7pPr marL="909996" algn="ctr" rtl="0" fontAlgn="base">
        <a:spcBef>
          <a:spcPct val="0"/>
        </a:spcBef>
        <a:spcAft>
          <a:spcPct val="0"/>
        </a:spcAft>
        <a:defRPr sz="4400">
          <a:solidFill>
            <a:schemeClr val="tx2"/>
          </a:solidFill>
          <a:latin typeface="Arial Black" pitchFamily="-105" charset="0"/>
        </a:defRPr>
      </a:lvl7pPr>
      <a:lvl8pPr marL="1364972" algn="ctr" rtl="0" fontAlgn="base">
        <a:spcBef>
          <a:spcPct val="0"/>
        </a:spcBef>
        <a:spcAft>
          <a:spcPct val="0"/>
        </a:spcAft>
        <a:defRPr sz="4400">
          <a:solidFill>
            <a:schemeClr val="tx2"/>
          </a:solidFill>
          <a:latin typeface="Arial Black" pitchFamily="-105" charset="0"/>
        </a:defRPr>
      </a:lvl8pPr>
      <a:lvl9pPr marL="1819980" algn="ctr" rtl="0" fontAlgn="base">
        <a:spcBef>
          <a:spcPct val="0"/>
        </a:spcBef>
        <a:spcAft>
          <a:spcPct val="0"/>
        </a:spcAft>
        <a:defRPr sz="4400">
          <a:solidFill>
            <a:schemeClr val="tx2"/>
          </a:solidFill>
          <a:latin typeface="Arial Black" pitchFamily="-105" charset="0"/>
        </a:defRPr>
      </a:lvl9pPr>
    </p:titleStyle>
    <p:bodyStyle>
      <a:lvl1pPr marL="341244" indent="-341244" algn="l" rtl="0" eaLnBrk="0" fontAlgn="base" hangingPunct="0">
        <a:spcBef>
          <a:spcPct val="20000"/>
        </a:spcBef>
        <a:spcAft>
          <a:spcPct val="0"/>
        </a:spcAft>
        <a:buChar char="•"/>
        <a:defRPr sz="3200">
          <a:solidFill>
            <a:schemeClr val="tx1"/>
          </a:solidFill>
          <a:latin typeface="+mn-lt"/>
          <a:ea typeface="ＭＳ Ｐゴシック" pitchFamily="-105" charset="-128"/>
          <a:cs typeface="ＭＳ Ｐゴシック" pitchFamily="-105" charset="-128"/>
        </a:defRPr>
      </a:lvl1pPr>
      <a:lvl2pPr marL="739354" indent="-284372" algn="l" rtl="0" eaLnBrk="0" fontAlgn="base" hangingPunct="0">
        <a:spcBef>
          <a:spcPct val="20000"/>
        </a:spcBef>
        <a:spcAft>
          <a:spcPct val="0"/>
        </a:spcAft>
        <a:buChar char="–"/>
        <a:defRPr sz="2800">
          <a:solidFill>
            <a:schemeClr val="tx1"/>
          </a:solidFill>
          <a:latin typeface="+mn-lt"/>
          <a:ea typeface="ＭＳ Ｐゴシック" pitchFamily="-105" charset="-128"/>
        </a:defRPr>
      </a:lvl2pPr>
      <a:lvl3pPr marL="1137471" indent="-227503" algn="l" rtl="0" eaLnBrk="0" fontAlgn="base" hangingPunct="0">
        <a:spcBef>
          <a:spcPct val="20000"/>
        </a:spcBef>
        <a:spcAft>
          <a:spcPct val="0"/>
        </a:spcAft>
        <a:buChar char="•"/>
        <a:defRPr sz="2400">
          <a:solidFill>
            <a:schemeClr val="tx1"/>
          </a:solidFill>
          <a:latin typeface="+mn-lt"/>
          <a:ea typeface="ＭＳ Ｐゴシック" pitchFamily="34" charset="-128"/>
          <a:cs typeface="Geneva" charset="0"/>
        </a:defRPr>
      </a:lvl3pPr>
      <a:lvl4pPr marL="1592476" indent="-227503" algn="l" rtl="0" eaLnBrk="0" fontAlgn="base" hangingPunct="0">
        <a:spcBef>
          <a:spcPct val="20000"/>
        </a:spcBef>
        <a:spcAft>
          <a:spcPct val="0"/>
        </a:spcAft>
        <a:buChar char="–"/>
        <a:defRPr sz="2000">
          <a:solidFill>
            <a:schemeClr val="tx1"/>
          </a:solidFill>
          <a:latin typeface="+mn-lt"/>
          <a:ea typeface="ＭＳ Ｐゴシック" pitchFamily="34" charset="-128"/>
          <a:cs typeface="Geneva" charset="0"/>
        </a:defRPr>
      </a:lvl4pPr>
      <a:lvl5pPr marL="2047459" indent="-227503" algn="l" rtl="0" eaLnBrk="0" fontAlgn="base" hangingPunct="0">
        <a:spcBef>
          <a:spcPct val="20000"/>
        </a:spcBef>
        <a:spcAft>
          <a:spcPct val="0"/>
        </a:spcAft>
        <a:buChar char="»"/>
        <a:defRPr sz="2000">
          <a:solidFill>
            <a:schemeClr val="tx1"/>
          </a:solidFill>
          <a:latin typeface="+mn-lt"/>
          <a:ea typeface="ＭＳ Ｐゴシック" pitchFamily="34" charset="-128"/>
          <a:cs typeface="Geneva" charset="0"/>
        </a:defRPr>
      </a:lvl5pPr>
      <a:lvl6pPr marL="2502447" indent="-227503" algn="l" rtl="0" fontAlgn="base">
        <a:spcBef>
          <a:spcPct val="20000"/>
        </a:spcBef>
        <a:spcAft>
          <a:spcPct val="0"/>
        </a:spcAft>
        <a:buChar char="»"/>
        <a:defRPr sz="2000">
          <a:solidFill>
            <a:schemeClr val="tx1"/>
          </a:solidFill>
          <a:latin typeface="+mn-lt"/>
          <a:ea typeface="ＭＳ Ｐゴシック" pitchFamily="-105" charset="-128"/>
        </a:defRPr>
      </a:lvl6pPr>
      <a:lvl7pPr marL="2957449" indent="-227503" algn="l" rtl="0" fontAlgn="base">
        <a:spcBef>
          <a:spcPct val="20000"/>
        </a:spcBef>
        <a:spcAft>
          <a:spcPct val="0"/>
        </a:spcAft>
        <a:buChar char="»"/>
        <a:defRPr sz="2000">
          <a:solidFill>
            <a:schemeClr val="tx1"/>
          </a:solidFill>
          <a:latin typeface="+mn-lt"/>
          <a:ea typeface="ＭＳ Ｐゴシック" pitchFamily="-105" charset="-128"/>
        </a:defRPr>
      </a:lvl7pPr>
      <a:lvl8pPr marL="3412431" indent="-227503" algn="l" rtl="0" fontAlgn="base">
        <a:spcBef>
          <a:spcPct val="20000"/>
        </a:spcBef>
        <a:spcAft>
          <a:spcPct val="0"/>
        </a:spcAft>
        <a:buChar char="»"/>
        <a:defRPr sz="2000">
          <a:solidFill>
            <a:schemeClr val="tx1"/>
          </a:solidFill>
          <a:latin typeface="+mn-lt"/>
          <a:ea typeface="ＭＳ Ｐゴシック" pitchFamily="-105" charset="-128"/>
        </a:defRPr>
      </a:lvl8pPr>
      <a:lvl9pPr marL="3867430" indent="-227503" algn="l" rtl="0" fontAlgn="base">
        <a:spcBef>
          <a:spcPct val="20000"/>
        </a:spcBef>
        <a:spcAft>
          <a:spcPct val="0"/>
        </a:spcAft>
        <a:buChar char="»"/>
        <a:defRPr sz="2000">
          <a:solidFill>
            <a:schemeClr val="tx1"/>
          </a:solidFill>
          <a:latin typeface="+mn-lt"/>
          <a:ea typeface="ＭＳ Ｐゴシック" pitchFamily="-105" charset="-128"/>
        </a:defRPr>
      </a:lvl9pPr>
    </p:bodyStyle>
    <p:otherStyle>
      <a:defPPr>
        <a:defRPr lang="en-US"/>
      </a:defPPr>
      <a:lvl1pPr marL="0" algn="l" defTabSz="454998" rtl="0" eaLnBrk="1" latinLnBrk="0" hangingPunct="1">
        <a:defRPr sz="1800" kern="1200">
          <a:solidFill>
            <a:schemeClr val="tx1"/>
          </a:solidFill>
          <a:latin typeface="+mn-lt"/>
          <a:ea typeface="+mn-ea"/>
          <a:cs typeface="+mn-cs"/>
        </a:defRPr>
      </a:lvl1pPr>
      <a:lvl2pPr marL="454998" algn="l" defTabSz="454998" rtl="0" eaLnBrk="1" latinLnBrk="0" hangingPunct="1">
        <a:defRPr sz="1800" kern="1200">
          <a:solidFill>
            <a:schemeClr val="tx1"/>
          </a:solidFill>
          <a:latin typeface="+mn-lt"/>
          <a:ea typeface="+mn-ea"/>
          <a:cs typeface="+mn-cs"/>
        </a:defRPr>
      </a:lvl2pPr>
      <a:lvl3pPr marL="909996" algn="l" defTabSz="454998" rtl="0" eaLnBrk="1" latinLnBrk="0" hangingPunct="1">
        <a:defRPr sz="1800" kern="1200">
          <a:solidFill>
            <a:schemeClr val="tx1"/>
          </a:solidFill>
          <a:latin typeface="+mn-lt"/>
          <a:ea typeface="+mn-ea"/>
          <a:cs typeface="+mn-cs"/>
        </a:defRPr>
      </a:lvl3pPr>
      <a:lvl4pPr marL="1364972" algn="l" defTabSz="454998" rtl="0" eaLnBrk="1" latinLnBrk="0" hangingPunct="1">
        <a:defRPr sz="1800" kern="1200">
          <a:solidFill>
            <a:schemeClr val="tx1"/>
          </a:solidFill>
          <a:latin typeface="+mn-lt"/>
          <a:ea typeface="+mn-ea"/>
          <a:cs typeface="+mn-cs"/>
        </a:defRPr>
      </a:lvl4pPr>
      <a:lvl5pPr marL="1819980" algn="l" defTabSz="454998" rtl="0" eaLnBrk="1" latinLnBrk="0" hangingPunct="1">
        <a:defRPr sz="1800" kern="1200">
          <a:solidFill>
            <a:schemeClr val="tx1"/>
          </a:solidFill>
          <a:latin typeface="+mn-lt"/>
          <a:ea typeface="+mn-ea"/>
          <a:cs typeface="+mn-cs"/>
        </a:defRPr>
      </a:lvl5pPr>
      <a:lvl6pPr marL="2274953" algn="l" defTabSz="454998" rtl="0" eaLnBrk="1" latinLnBrk="0" hangingPunct="1">
        <a:defRPr sz="1800" kern="1200">
          <a:solidFill>
            <a:schemeClr val="tx1"/>
          </a:solidFill>
          <a:latin typeface="+mn-lt"/>
          <a:ea typeface="+mn-ea"/>
          <a:cs typeface="+mn-cs"/>
        </a:defRPr>
      </a:lvl6pPr>
      <a:lvl7pPr marL="2729942" algn="l" defTabSz="454998" rtl="0" eaLnBrk="1" latinLnBrk="0" hangingPunct="1">
        <a:defRPr sz="1800" kern="1200">
          <a:solidFill>
            <a:schemeClr val="tx1"/>
          </a:solidFill>
          <a:latin typeface="+mn-lt"/>
          <a:ea typeface="+mn-ea"/>
          <a:cs typeface="+mn-cs"/>
        </a:defRPr>
      </a:lvl7pPr>
      <a:lvl8pPr marL="3184932" algn="l" defTabSz="454998" rtl="0" eaLnBrk="1" latinLnBrk="0" hangingPunct="1">
        <a:defRPr sz="1800" kern="1200">
          <a:solidFill>
            <a:schemeClr val="tx1"/>
          </a:solidFill>
          <a:latin typeface="+mn-lt"/>
          <a:ea typeface="+mn-ea"/>
          <a:cs typeface="+mn-cs"/>
        </a:defRPr>
      </a:lvl8pPr>
      <a:lvl9pPr marL="3639924" algn="l" defTabSz="454998" rtl="0" eaLnBrk="1" latinLnBrk="0" hangingPunct="1">
        <a:defRPr sz="1800" kern="1200">
          <a:solidFill>
            <a:schemeClr val="tx1"/>
          </a:solidFill>
          <a:latin typeface="+mn-lt"/>
          <a:ea typeface="+mn-ea"/>
          <a:cs typeface="+mn-cs"/>
        </a:defRPr>
      </a:lvl9pPr>
    </p:otherStyle>
  </p:txStyles>
</p:sldMaster>
</file>

<file path=ppt/slideMasters/slideMaster52.xml><?xml version="1.0" encoding="utf-8"?>
<p:sldMaster xmlns:a="http://schemas.openxmlformats.org/drawingml/2006/main" xmlns:r="http://schemas.openxmlformats.org/officeDocument/2006/relationships" xmlns:p="http://schemas.openxmlformats.org/presentationml/2006/main">
  <p:cSld>
    <p:bg>
      <p:bgPr>
        <a:blipFill dpi="0" rotWithShape="0">
          <a:blip r:embed="rId4"/>
          <a:srcRect/>
          <a:tile tx="0" ty="0" sx="100000" sy="100000" flip="none" algn="tl"/>
        </a:blipFill>
        <a:effectLst/>
      </p:bgPr>
    </p:bg>
    <p:spTree>
      <p:nvGrpSpPr>
        <p:cNvPr id="1" name=""/>
        <p:cNvGrpSpPr/>
        <p:nvPr/>
      </p:nvGrpSpPr>
      <p:grpSpPr>
        <a:xfrm>
          <a:off x="0" y="0"/>
          <a:ext cx="0" cy="0"/>
          <a:chOff x="0" y="0"/>
          <a:chExt cx="0" cy="0"/>
        </a:xfrm>
      </p:grpSpPr>
      <p:grpSp>
        <p:nvGrpSpPr>
          <p:cNvPr id="2" name="Group 2"/>
          <p:cNvGrpSpPr>
            <a:grpSpLocks/>
          </p:cNvGrpSpPr>
          <p:nvPr/>
        </p:nvGrpSpPr>
        <p:grpSpPr bwMode="auto">
          <a:xfrm>
            <a:off x="457200" y="304801"/>
            <a:ext cx="8305800" cy="1295400"/>
            <a:chOff x="288" y="192"/>
            <a:chExt cx="5232" cy="816"/>
          </a:xfrm>
        </p:grpSpPr>
        <p:sp>
          <p:nvSpPr>
            <p:cNvPr id="253955" name="AutoShape 3"/>
            <p:cNvSpPr>
              <a:spLocks noChangeArrowheads="1"/>
            </p:cNvSpPr>
            <p:nvPr/>
          </p:nvSpPr>
          <p:spPr bwMode="auto">
            <a:xfrm>
              <a:off x="288" y="192"/>
              <a:ext cx="5232" cy="816"/>
            </a:xfrm>
            <a:prstGeom prst="roundRect">
              <a:avLst>
                <a:gd name="adj" fmla="val 50000"/>
              </a:avLst>
            </a:prstGeom>
            <a:gradFill rotWithShape="1">
              <a:gsLst>
                <a:gs pos="0">
                  <a:schemeClr val="accent1"/>
                </a:gs>
                <a:gs pos="100000">
                  <a:srgbClr val="243661"/>
                </a:gs>
              </a:gsLst>
              <a:lin ang="5400000" scaled="1"/>
            </a:gradFill>
            <a:ln w="9525">
              <a:noFill/>
              <a:round/>
              <a:headEnd/>
              <a:tailEnd/>
            </a:ln>
            <a:effectLst>
              <a:outerShdw blurRad="63500" dist="117432" dir="4604261" algn="ctr" rotWithShape="0">
                <a:schemeClr val="bg2">
                  <a:alpha val="50000"/>
                </a:schemeClr>
              </a:outerShdw>
            </a:effectLst>
          </p:spPr>
          <p:txBody>
            <a:bodyPr wrap="none" anchor="ctr"/>
            <a:lstStyle/>
            <a:p>
              <a:pPr eaLnBrk="0" hangingPunct="0">
                <a:defRPr/>
              </a:pPr>
              <a:endParaRPr lang="en-US">
                <a:solidFill>
                  <a:srgbClr val="000000"/>
                </a:solidFill>
                <a:latin typeface="BONES" pitchFamily="-110" charset="0"/>
                <a:ea typeface="ＭＳ Ｐゴシック" charset="-128"/>
                <a:cs typeface="ＭＳ Ｐゴシック" charset="-128"/>
              </a:endParaRPr>
            </a:p>
          </p:txBody>
        </p:sp>
        <p:sp>
          <p:nvSpPr>
            <p:cNvPr id="253956" name="AutoShape 4"/>
            <p:cNvSpPr>
              <a:spLocks noChangeArrowheads="1"/>
            </p:cNvSpPr>
            <p:nvPr/>
          </p:nvSpPr>
          <p:spPr bwMode="auto">
            <a:xfrm>
              <a:off x="316" y="216"/>
              <a:ext cx="5171" cy="752"/>
            </a:xfrm>
            <a:prstGeom prst="roundRect">
              <a:avLst>
                <a:gd name="adj" fmla="val 50000"/>
              </a:avLst>
            </a:prstGeom>
            <a:gradFill rotWithShape="1">
              <a:gsLst>
                <a:gs pos="0">
                  <a:schemeClr val="accent1">
                    <a:gamma/>
                    <a:shade val="46275"/>
                    <a:invGamma/>
                  </a:schemeClr>
                </a:gs>
                <a:gs pos="100000">
                  <a:schemeClr val="accent1"/>
                </a:gs>
              </a:gsLst>
              <a:lin ang="5400000" scaled="1"/>
            </a:gradFill>
            <a:ln w="9525">
              <a:noFill/>
              <a:round/>
              <a:headEnd/>
              <a:tailEnd/>
            </a:ln>
            <a:effectLst/>
          </p:spPr>
          <p:txBody>
            <a:bodyPr wrap="none" anchor="ctr"/>
            <a:lstStyle/>
            <a:p>
              <a:pPr eaLnBrk="0" hangingPunct="0">
                <a:defRPr/>
              </a:pPr>
              <a:endParaRPr lang="en-US">
                <a:solidFill>
                  <a:srgbClr val="000000"/>
                </a:solidFill>
                <a:latin typeface="BONES" pitchFamily="-110" charset="0"/>
                <a:ea typeface="ＭＳ Ｐゴシック" charset="-128"/>
                <a:cs typeface="ＭＳ Ｐゴシック" charset="-128"/>
              </a:endParaRPr>
            </a:p>
          </p:txBody>
        </p:sp>
        <p:sp>
          <p:nvSpPr>
            <p:cNvPr id="253957" name="Freeform 5"/>
            <p:cNvSpPr>
              <a:spLocks/>
            </p:cNvSpPr>
            <p:nvPr userDrawn="1"/>
          </p:nvSpPr>
          <p:spPr bwMode="auto">
            <a:xfrm>
              <a:off x="456" y="245"/>
              <a:ext cx="4896" cy="124"/>
            </a:xfrm>
            <a:custGeom>
              <a:avLst/>
              <a:gdLst/>
              <a:ahLst/>
              <a:cxnLst>
                <a:cxn ang="0">
                  <a:pos x="0" y="139"/>
                </a:cxn>
                <a:cxn ang="0">
                  <a:pos x="244" y="0"/>
                </a:cxn>
                <a:cxn ang="0">
                  <a:pos x="4712" y="0"/>
                </a:cxn>
                <a:cxn ang="0">
                  <a:pos x="4952" y="144"/>
                </a:cxn>
                <a:cxn ang="0">
                  <a:pos x="0" y="139"/>
                </a:cxn>
              </a:cxnLst>
              <a:rect l="0" t="0" r="r" b="b"/>
              <a:pathLst>
                <a:path w="4952" h="166">
                  <a:moveTo>
                    <a:pt x="0" y="139"/>
                  </a:moveTo>
                  <a:cubicBezTo>
                    <a:pt x="28" y="55"/>
                    <a:pt x="152" y="2"/>
                    <a:pt x="244" y="0"/>
                  </a:cubicBezTo>
                  <a:lnTo>
                    <a:pt x="4712" y="0"/>
                  </a:lnTo>
                  <a:cubicBezTo>
                    <a:pt x="4800" y="8"/>
                    <a:pt x="4944" y="62"/>
                    <a:pt x="4952" y="144"/>
                  </a:cubicBezTo>
                  <a:cubicBezTo>
                    <a:pt x="4167" y="166"/>
                    <a:pt x="0" y="139"/>
                    <a:pt x="0" y="139"/>
                  </a:cubicBezTo>
                  <a:close/>
                </a:path>
              </a:pathLst>
            </a:custGeom>
            <a:gradFill rotWithShape="0">
              <a:gsLst>
                <a:gs pos="0">
                  <a:schemeClr val="accent1">
                    <a:gamma/>
                    <a:tint val="70588"/>
                    <a:invGamma/>
                  </a:schemeClr>
                </a:gs>
                <a:gs pos="100000">
                  <a:schemeClr val="accent1"/>
                </a:gs>
              </a:gsLst>
              <a:lin ang="5400000" scaled="1"/>
            </a:gradFill>
            <a:ln w="9525">
              <a:noFill/>
              <a:round/>
              <a:headEnd/>
              <a:tailEnd/>
            </a:ln>
          </p:spPr>
          <p:txBody>
            <a:bodyPr wrap="none" anchor="ctr"/>
            <a:lstStyle/>
            <a:p>
              <a:pPr eaLnBrk="0" hangingPunct="0">
                <a:defRPr/>
              </a:pPr>
              <a:endParaRPr lang="en-US">
                <a:solidFill>
                  <a:srgbClr val="000000"/>
                </a:solidFill>
                <a:latin typeface="BONES" pitchFamily="-110" charset="0"/>
                <a:ea typeface="ＭＳ Ｐゴシック" charset="-128"/>
                <a:cs typeface="ＭＳ Ｐゴシック" charset="-128"/>
              </a:endParaRPr>
            </a:p>
          </p:txBody>
        </p:sp>
        <p:sp>
          <p:nvSpPr>
            <p:cNvPr id="253958" name="Freeform 6"/>
            <p:cNvSpPr>
              <a:spLocks/>
            </p:cNvSpPr>
            <p:nvPr userDrawn="1"/>
          </p:nvSpPr>
          <p:spPr bwMode="auto">
            <a:xfrm>
              <a:off x="450" y="342"/>
              <a:ext cx="4902" cy="98"/>
            </a:xfrm>
            <a:custGeom>
              <a:avLst/>
              <a:gdLst/>
              <a:ahLst/>
              <a:cxnLst>
                <a:cxn ang="0">
                  <a:pos x="6" y="0"/>
                </a:cxn>
                <a:cxn ang="0">
                  <a:pos x="136" y="98"/>
                </a:cxn>
                <a:cxn ang="0">
                  <a:pos x="4770" y="84"/>
                </a:cxn>
                <a:cxn ang="0">
                  <a:pos x="4902" y="6"/>
                </a:cxn>
                <a:cxn ang="0">
                  <a:pos x="6" y="0"/>
                </a:cxn>
              </a:cxnLst>
              <a:rect l="0" t="0" r="r" b="b"/>
              <a:pathLst>
                <a:path w="4902" h="98">
                  <a:moveTo>
                    <a:pt x="6" y="0"/>
                  </a:moveTo>
                  <a:cubicBezTo>
                    <a:pt x="0" y="72"/>
                    <a:pt x="45" y="97"/>
                    <a:pt x="136" y="98"/>
                  </a:cubicBezTo>
                  <a:lnTo>
                    <a:pt x="4770" y="84"/>
                  </a:lnTo>
                  <a:cubicBezTo>
                    <a:pt x="4857" y="80"/>
                    <a:pt x="4897" y="65"/>
                    <a:pt x="4902" y="6"/>
                  </a:cubicBezTo>
                  <a:lnTo>
                    <a:pt x="6" y="0"/>
                  </a:lnTo>
                  <a:close/>
                </a:path>
              </a:pathLst>
            </a:custGeom>
            <a:gradFill rotWithShape="0">
              <a:gsLst>
                <a:gs pos="0">
                  <a:schemeClr val="accent1"/>
                </a:gs>
                <a:gs pos="100000">
                  <a:schemeClr val="accent1">
                    <a:gamma/>
                    <a:shade val="58824"/>
                    <a:invGamma/>
                  </a:schemeClr>
                </a:gs>
              </a:gsLst>
              <a:lin ang="5400000" scaled="1"/>
            </a:gradFill>
            <a:ln w="9525">
              <a:noFill/>
              <a:round/>
              <a:headEnd/>
              <a:tailEnd/>
            </a:ln>
          </p:spPr>
          <p:txBody>
            <a:bodyPr wrap="none" anchor="ctr"/>
            <a:lstStyle/>
            <a:p>
              <a:pPr eaLnBrk="0" hangingPunct="0">
                <a:defRPr/>
              </a:pPr>
              <a:endParaRPr lang="en-US">
                <a:solidFill>
                  <a:srgbClr val="000000"/>
                </a:solidFill>
                <a:latin typeface="BONES" pitchFamily="-110" charset="0"/>
                <a:ea typeface="ＭＳ Ｐゴシック" charset="-128"/>
                <a:cs typeface="ＭＳ Ｐゴシック" charset="-128"/>
              </a:endParaRPr>
            </a:p>
          </p:txBody>
        </p:sp>
        <p:sp>
          <p:nvSpPr>
            <p:cNvPr id="253959" name="Freeform 7"/>
            <p:cNvSpPr>
              <a:spLocks/>
            </p:cNvSpPr>
            <p:nvPr userDrawn="1"/>
          </p:nvSpPr>
          <p:spPr bwMode="auto">
            <a:xfrm flipV="1">
              <a:off x="408" y="672"/>
              <a:ext cx="4989" cy="288"/>
            </a:xfrm>
            <a:custGeom>
              <a:avLst/>
              <a:gdLst/>
              <a:ahLst/>
              <a:cxnLst>
                <a:cxn ang="0">
                  <a:pos x="0" y="139"/>
                </a:cxn>
                <a:cxn ang="0">
                  <a:pos x="244" y="0"/>
                </a:cxn>
                <a:cxn ang="0">
                  <a:pos x="4712" y="0"/>
                </a:cxn>
                <a:cxn ang="0">
                  <a:pos x="4952" y="144"/>
                </a:cxn>
                <a:cxn ang="0">
                  <a:pos x="0" y="139"/>
                </a:cxn>
              </a:cxnLst>
              <a:rect l="0" t="0" r="r" b="b"/>
              <a:pathLst>
                <a:path w="4952" h="166">
                  <a:moveTo>
                    <a:pt x="0" y="139"/>
                  </a:moveTo>
                  <a:cubicBezTo>
                    <a:pt x="28" y="55"/>
                    <a:pt x="152" y="2"/>
                    <a:pt x="244" y="0"/>
                  </a:cubicBezTo>
                  <a:lnTo>
                    <a:pt x="4712" y="0"/>
                  </a:lnTo>
                  <a:cubicBezTo>
                    <a:pt x="4800" y="8"/>
                    <a:pt x="4944" y="62"/>
                    <a:pt x="4952" y="144"/>
                  </a:cubicBezTo>
                  <a:cubicBezTo>
                    <a:pt x="4167" y="166"/>
                    <a:pt x="0" y="139"/>
                    <a:pt x="0" y="139"/>
                  </a:cubicBezTo>
                  <a:close/>
                </a:path>
              </a:pathLst>
            </a:custGeom>
            <a:gradFill rotWithShape="0">
              <a:gsLst>
                <a:gs pos="0">
                  <a:schemeClr val="accent1"/>
                </a:gs>
                <a:gs pos="100000">
                  <a:schemeClr val="accent1">
                    <a:gamma/>
                    <a:tint val="82353"/>
                    <a:invGamma/>
                  </a:schemeClr>
                </a:gs>
              </a:gsLst>
              <a:lin ang="5400000" scaled="1"/>
            </a:gradFill>
            <a:ln w="9525">
              <a:noFill/>
              <a:round/>
              <a:headEnd/>
              <a:tailEnd/>
            </a:ln>
          </p:spPr>
          <p:txBody>
            <a:bodyPr wrap="none" anchor="ctr"/>
            <a:lstStyle/>
            <a:p>
              <a:pPr eaLnBrk="0" hangingPunct="0">
                <a:defRPr/>
              </a:pPr>
              <a:endParaRPr lang="en-US">
                <a:solidFill>
                  <a:srgbClr val="000000"/>
                </a:solidFill>
                <a:latin typeface="BONES" pitchFamily="-110" charset="0"/>
                <a:ea typeface="ＭＳ Ｐゴシック" charset="-128"/>
                <a:cs typeface="ＭＳ Ｐゴシック" charset="-128"/>
              </a:endParaRPr>
            </a:p>
          </p:txBody>
        </p:sp>
      </p:grpSp>
      <p:sp>
        <p:nvSpPr>
          <p:cNvPr id="83971" name="Rectangle 8"/>
          <p:cNvSpPr>
            <a:spLocks noGrp="1" noChangeArrowheads="1"/>
          </p:cNvSpPr>
          <p:nvPr>
            <p:ph type="title"/>
          </p:nvPr>
        </p:nvSpPr>
        <p:spPr bwMode="auto">
          <a:xfrm>
            <a:off x="685800" y="3683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ctr" anchorCtr="0" compatLnSpc="1">
            <a:prstTxWarp prst="textNoShape">
              <a:avLst/>
            </a:prstTxWarp>
          </a:bodyPr>
          <a:lstStyle/>
          <a:p>
            <a:pPr lvl="0"/>
            <a:r>
              <a:rPr lang="en-US"/>
              <a:t>Click to edit Master title style</a:t>
            </a:r>
          </a:p>
        </p:txBody>
      </p:sp>
      <p:sp>
        <p:nvSpPr>
          <p:cNvPr id="83972" name="Rectangle 9"/>
          <p:cNvSpPr>
            <a:spLocks noGrp="1" noChangeArrowheads="1"/>
          </p:cNvSpPr>
          <p:nvPr>
            <p:ph type="body" idx="1"/>
          </p:nvPr>
        </p:nvSpPr>
        <p:spPr bwMode="auto">
          <a:xfrm>
            <a:off x="457200" y="1828800"/>
            <a:ext cx="8305800" cy="426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53962" name="Rectangle 10"/>
          <p:cNvSpPr>
            <a:spLocks noGrp="1" noChangeArrowheads="1"/>
          </p:cNvSpPr>
          <p:nvPr>
            <p:ph type="dt" sz="half" idx="2"/>
          </p:nvPr>
        </p:nvSpPr>
        <p:spPr bwMode="auto">
          <a:xfrm>
            <a:off x="533401" y="6324600"/>
            <a:ext cx="1905000" cy="457200"/>
          </a:xfrm>
          <a:prstGeom prst="rect">
            <a:avLst/>
          </a:prstGeom>
          <a:noFill/>
          <a:ln w="9525">
            <a:noFill/>
            <a:miter lim="800000"/>
            <a:headEnd/>
            <a:tailEnd/>
          </a:ln>
        </p:spPr>
        <p:txBody>
          <a:bodyPr vert="horz" wrap="square" lIns="90993" tIns="45499" rIns="90993" bIns="45499" numCol="1" anchor="t" anchorCtr="0" compatLnSpc="1">
            <a:prstTxWarp prst="textNoShape">
              <a:avLst/>
            </a:prstTxWarp>
          </a:bodyPr>
          <a:lstStyle>
            <a:lvl1pPr eaLnBrk="0" hangingPunct="0">
              <a:defRPr sz="1400">
                <a:solidFill>
                  <a:srgbClr val="000000"/>
                </a:solidFill>
                <a:latin typeface="Arial" charset="0"/>
                <a:ea typeface="ＭＳ Ｐゴシック" charset="-128"/>
                <a:cs typeface="ＭＳ Ｐゴシック" charset="-128"/>
              </a:defRPr>
            </a:lvl1pPr>
          </a:lstStyle>
          <a:p>
            <a:pPr>
              <a:defRPr/>
            </a:pPr>
            <a:endParaRPr lang="en-US"/>
          </a:p>
        </p:txBody>
      </p:sp>
      <p:sp>
        <p:nvSpPr>
          <p:cNvPr id="253963" name="Rectangle 11"/>
          <p:cNvSpPr>
            <a:spLocks noGrp="1" noChangeArrowheads="1"/>
          </p:cNvSpPr>
          <p:nvPr>
            <p:ph type="ftr" sz="quarter" idx="3"/>
          </p:nvPr>
        </p:nvSpPr>
        <p:spPr bwMode="auto">
          <a:xfrm>
            <a:off x="2590800" y="6324600"/>
            <a:ext cx="3810000" cy="457200"/>
          </a:xfrm>
          <a:prstGeom prst="rect">
            <a:avLst/>
          </a:prstGeom>
          <a:noFill/>
          <a:ln w="9525">
            <a:noFill/>
            <a:miter lim="800000"/>
            <a:headEnd/>
            <a:tailEnd/>
          </a:ln>
        </p:spPr>
        <p:txBody>
          <a:bodyPr vert="horz" wrap="square" lIns="90993" tIns="45499" rIns="90993" bIns="45499" numCol="1" anchor="t" anchorCtr="0" compatLnSpc="1">
            <a:prstTxWarp prst="textNoShape">
              <a:avLst/>
            </a:prstTxWarp>
          </a:bodyPr>
          <a:lstStyle>
            <a:lvl1pPr algn="ctr" eaLnBrk="0" hangingPunct="0">
              <a:defRPr sz="1400">
                <a:solidFill>
                  <a:srgbClr val="000000"/>
                </a:solidFill>
                <a:latin typeface="Arial" charset="0"/>
                <a:ea typeface="ＭＳ Ｐゴシック" charset="-128"/>
                <a:cs typeface="ＭＳ Ｐゴシック" charset="-128"/>
              </a:defRPr>
            </a:lvl1pPr>
          </a:lstStyle>
          <a:p>
            <a:pPr>
              <a:defRPr/>
            </a:pPr>
            <a:endParaRPr lang="en-US"/>
          </a:p>
        </p:txBody>
      </p:sp>
      <p:sp>
        <p:nvSpPr>
          <p:cNvPr id="253964" name="Rectangle 12"/>
          <p:cNvSpPr>
            <a:spLocks noGrp="1" noChangeArrowheads="1"/>
          </p:cNvSpPr>
          <p:nvPr>
            <p:ph type="sldNum" sz="quarter" idx="4"/>
          </p:nvPr>
        </p:nvSpPr>
        <p:spPr bwMode="auto">
          <a:xfrm>
            <a:off x="6477000" y="6324600"/>
            <a:ext cx="2286000" cy="457200"/>
          </a:xfrm>
          <a:prstGeom prst="rect">
            <a:avLst/>
          </a:prstGeom>
          <a:noFill/>
          <a:ln w="9525">
            <a:noFill/>
            <a:miter lim="800000"/>
            <a:headEnd/>
            <a:tailEnd/>
          </a:ln>
        </p:spPr>
        <p:txBody>
          <a:bodyPr vert="horz" wrap="square" lIns="90993" tIns="45499" rIns="90993" bIns="45499" numCol="1" anchor="t" anchorCtr="0" compatLnSpc="1">
            <a:prstTxWarp prst="textNoShape">
              <a:avLst/>
            </a:prstTxWarp>
          </a:bodyPr>
          <a:lstStyle>
            <a:lvl1pPr algn="r" eaLnBrk="0" hangingPunct="0">
              <a:defRPr sz="1400">
                <a:solidFill>
                  <a:srgbClr val="5B87F2"/>
                </a:solidFill>
                <a:latin typeface="Arial" charset="0"/>
              </a:defRPr>
            </a:lvl1pPr>
          </a:lstStyle>
          <a:p>
            <a:pPr>
              <a:defRPr/>
            </a:pPr>
            <a:fld id="{BAED61FA-8395-B745-986F-3AFEDF435E79}" type="slidenum">
              <a:rPr lang="en-US"/>
              <a:pPr>
                <a:defRPr/>
              </a:pPr>
              <a:t>‹#›</a:t>
            </a:fld>
            <a:endParaRPr lang="en-US"/>
          </a:p>
        </p:txBody>
      </p:sp>
    </p:spTree>
    <p:extLst>
      <p:ext uri="{BB962C8B-B14F-4D97-AF65-F5344CB8AC3E}">
        <p14:creationId xmlns:p14="http://schemas.microsoft.com/office/powerpoint/2010/main" val="335213646"/>
      </p:ext>
    </p:extLst>
  </p:cSld>
  <p:clrMap bg1="lt1" tx1="dk1" bg2="lt2" tx2="dk2" accent1="accent1" accent2="accent2" accent3="accent3" accent4="accent4" accent5="accent5" accent6="accent6" hlink="hlink" folHlink="folHlink"/>
  <p:sldLayoutIdLst>
    <p:sldLayoutId id="2147491782" r:id="rId1"/>
    <p:sldLayoutId id="2147491783" r:id="rId2"/>
  </p:sldLayoutIdLst>
  <p:txStyles>
    <p:titleStyle>
      <a:lvl1pPr algn="ctr" rtl="0" eaLnBrk="0" fontAlgn="base" hangingPunct="0">
        <a:spcBef>
          <a:spcPct val="0"/>
        </a:spcBef>
        <a:spcAft>
          <a:spcPct val="0"/>
        </a:spcAft>
        <a:defRPr sz="4400">
          <a:solidFill>
            <a:schemeClr val="tx2"/>
          </a:solidFill>
          <a:latin typeface="+mj-lt"/>
          <a:ea typeface="ＭＳ Ｐゴシック" pitchFamily="-105" charset="-128"/>
          <a:cs typeface="ＭＳ Ｐゴシック" pitchFamily="-105" charset="-128"/>
        </a:defRPr>
      </a:lvl1pPr>
      <a:lvl2pPr algn="ctr" rtl="0" eaLnBrk="0" fontAlgn="base" hangingPunct="0">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5pPr>
      <a:lvl6pPr marL="454998" algn="ctr" rtl="0" fontAlgn="base">
        <a:spcBef>
          <a:spcPct val="0"/>
        </a:spcBef>
        <a:spcAft>
          <a:spcPct val="0"/>
        </a:spcAft>
        <a:defRPr sz="4400">
          <a:solidFill>
            <a:schemeClr val="tx2"/>
          </a:solidFill>
          <a:latin typeface="Arial" pitchFamily="-105" charset="0"/>
        </a:defRPr>
      </a:lvl6pPr>
      <a:lvl7pPr marL="909996" algn="ctr" rtl="0" fontAlgn="base">
        <a:spcBef>
          <a:spcPct val="0"/>
        </a:spcBef>
        <a:spcAft>
          <a:spcPct val="0"/>
        </a:spcAft>
        <a:defRPr sz="4400">
          <a:solidFill>
            <a:schemeClr val="tx2"/>
          </a:solidFill>
          <a:latin typeface="Arial" pitchFamily="-105" charset="0"/>
        </a:defRPr>
      </a:lvl7pPr>
      <a:lvl8pPr marL="1364972" algn="ctr" rtl="0" fontAlgn="base">
        <a:spcBef>
          <a:spcPct val="0"/>
        </a:spcBef>
        <a:spcAft>
          <a:spcPct val="0"/>
        </a:spcAft>
        <a:defRPr sz="4400">
          <a:solidFill>
            <a:schemeClr val="tx2"/>
          </a:solidFill>
          <a:latin typeface="Arial" pitchFamily="-105" charset="0"/>
        </a:defRPr>
      </a:lvl8pPr>
      <a:lvl9pPr marL="1819980" algn="ctr" rtl="0" fontAlgn="base">
        <a:spcBef>
          <a:spcPct val="0"/>
        </a:spcBef>
        <a:spcAft>
          <a:spcPct val="0"/>
        </a:spcAft>
        <a:defRPr sz="4400">
          <a:solidFill>
            <a:schemeClr val="tx2"/>
          </a:solidFill>
          <a:latin typeface="Arial" pitchFamily="-105" charset="0"/>
        </a:defRPr>
      </a:lvl9pPr>
    </p:titleStyle>
    <p:bodyStyle>
      <a:lvl1pPr marL="341244" indent="-341244" algn="l" rtl="0" eaLnBrk="0" fontAlgn="base" hangingPunct="0">
        <a:spcBef>
          <a:spcPct val="20000"/>
        </a:spcBef>
        <a:spcAft>
          <a:spcPct val="0"/>
        </a:spcAft>
        <a:buClr>
          <a:schemeClr val="folHlink"/>
        </a:buClr>
        <a:buSzPct val="120000"/>
        <a:buFont typeface="Arial" charset="0"/>
        <a:buChar char="•"/>
        <a:defRPr sz="3200">
          <a:solidFill>
            <a:schemeClr val="tx1"/>
          </a:solidFill>
          <a:latin typeface="+mn-lt"/>
          <a:ea typeface="ＭＳ Ｐゴシック" pitchFamily="-105" charset="-128"/>
          <a:cs typeface="ＭＳ Ｐゴシック" pitchFamily="-105" charset="-128"/>
        </a:defRPr>
      </a:lvl1pPr>
      <a:lvl2pPr marL="739354" indent="-284372" algn="l" rtl="0" eaLnBrk="0" fontAlgn="base" hangingPunct="0">
        <a:spcBef>
          <a:spcPct val="20000"/>
        </a:spcBef>
        <a:spcAft>
          <a:spcPct val="0"/>
        </a:spcAft>
        <a:buClr>
          <a:schemeClr val="accent2"/>
        </a:buClr>
        <a:buFont typeface="Wingdings" charset="0"/>
        <a:buChar char="§"/>
        <a:defRPr sz="2800">
          <a:solidFill>
            <a:schemeClr val="tx1"/>
          </a:solidFill>
          <a:latin typeface="+mn-lt"/>
          <a:ea typeface="ＭＳ Ｐゴシック" pitchFamily="-105" charset="-128"/>
        </a:defRPr>
      </a:lvl2pPr>
      <a:lvl3pPr marL="1137471" indent="-227503" algn="l" rtl="0" eaLnBrk="0" fontAlgn="base" hangingPunct="0">
        <a:spcBef>
          <a:spcPct val="20000"/>
        </a:spcBef>
        <a:spcAft>
          <a:spcPct val="0"/>
        </a:spcAft>
        <a:buClr>
          <a:schemeClr val="folHlink"/>
        </a:buClr>
        <a:buFont typeface="Arial" charset="0"/>
        <a:buChar char="•"/>
        <a:defRPr sz="2400">
          <a:solidFill>
            <a:schemeClr val="tx1"/>
          </a:solidFill>
          <a:latin typeface="+mn-lt"/>
          <a:ea typeface="ＭＳ Ｐゴシック" pitchFamily="34" charset="-128"/>
          <a:cs typeface="Geneva" charset="0"/>
        </a:defRPr>
      </a:lvl3pPr>
      <a:lvl4pPr marL="1592476" indent="-227503" algn="l" rtl="0" eaLnBrk="0" fontAlgn="base" hangingPunct="0">
        <a:spcBef>
          <a:spcPct val="20000"/>
        </a:spcBef>
        <a:spcAft>
          <a:spcPct val="0"/>
        </a:spcAft>
        <a:buClr>
          <a:schemeClr val="accent2"/>
        </a:buClr>
        <a:buFont typeface="Wingdings" charset="0"/>
        <a:buChar char="§"/>
        <a:defRPr sz="2000">
          <a:solidFill>
            <a:schemeClr val="tx1"/>
          </a:solidFill>
          <a:latin typeface="+mn-lt"/>
          <a:ea typeface="ＭＳ Ｐゴシック" pitchFamily="34" charset="-128"/>
          <a:cs typeface="Geneva" charset="0"/>
        </a:defRPr>
      </a:lvl4pPr>
      <a:lvl5pPr marL="2047459" indent="-227503" algn="l" rtl="0" eaLnBrk="0" fontAlgn="base" hangingPunct="0">
        <a:spcBef>
          <a:spcPct val="20000"/>
        </a:spcBef>
        <a:spcAft>
          <a:spcPct val="0"/>
        </a:spcAft>
        <a:buClr>
          <a:schemeClr val="folHlink"/>
        </a:buClr>
        <a:buFont typeface="Arial" charset="0"/>
        <a:buChar char="•"/>
        <a:defRPr sz="2000">
          <a:solidFill>
            <a:schemeClr val="tx1"/>
          </a:solidFill>
          <a:latin typeface="+mn-lt"/>
          <a:ea typeface="ＭＳ Ｐゴシック" pitchFamily="34" charset="-128"/>
          <a:cs typeface="Geneva" charset="0"/>
        </a:defRPr>
      </a:lvl5pPr>
      <a:lvl6pPr marL="2502447" indent="-227503" algn="l" rtl="0" fontAlgn="base">
        <a:spcBef>
          <a:spcPct val="20000"/>
        </a:spcBef>
        <a:spcAft>
          <a:spcPct val="0"/>
        </a:spcAft>
        <a:buClr>
          <a:schemeClr val="folHlink"/>
        </a:buClr>
        <a:buFont typeface="Arial" pitchFamily="-105" charset="0"/>
        <a:buChar char="•"/>
        <a:defRPr sz="2000">
          <a:solidFill>
            <a:schemeClr val="tx1"/>
          </a:solidFill>
          <a:latin typeface="+mn-lt"/>
          <a:ea typeface="ＭＳ Ｐゴシック" pitchFamily="-105" charset="-128"/>
        </a:defRPr>
      </a:lvl6pPr>
      <a:lvl7pPr marL="2957449" indent="-227503" algn="l" rtl="0" fontAlgn="base">
        <a:spcBef>
          <a:spcPct val="20000"/>
        </a:spcBef>
        <a:spcAft>
          <a:spcPct val="0"/>
        </a:spcAft>
        <a:buClr>
          <a:schemeClr val="folHlink"/>
        </a:buClr>
        <a:buFont typeface="Arial" pitchFamily="-105" charset="0"/>
        <a:buChar char="•"/>
        <a:defRPr sz="2000">
          <a:solidFill>
            <a:schemeClr val="tx1"/>
          </a:solidFill>
          <a:latin typeface="+mn-lt"/>
          <a:ea typeface="ＭＳ Ｐゴシック" pitchFamily="-105" charset="-128"/>
        </a:defRPr>
      </a:lvl7pPr>
      <a:lvl8pPr marL="3412431" indent="-227503" algn="l" rtl="0" fontAlgn="base">
        <a:spcBef>
          <a:spcPct val="20000"/>
        </a:spcBef>
        <a:spcAft>
          <a:spcPct val="0"/>
        </a:spcAft>
        <a:buClr>
          <a:schemeClr val="folHlink"/>
        </a:buClr>
        <a:buFont typeface="Arial" pitchFamily="-105" charset="0"/>
        <a:buChar char="•"/>
        <a:defRPr sz="2000">
          <a:solidFill>
            <a:schemeClr val="tx1"/>
          </a:solidFill>
          <a:latin typeface="+mn-lt"/>
          <a:ea typeface="ＭＳ Ｐゴシック" pitchFamily="-105" charset="-128"/>
        </a:defRPr>
      </a:lvl8pPr>
      <a:lvl9pPr marL="3867430" indent="-227503" algn="l" rtl="0" fontAlgn="base">
        <a:spcBef>
          <a:spcPct val="20000"/>
        </a:spcBef>
        <a:spcAft>
          <a:spcPct val="0"/>
        </a:spcAft>
        <a:buClr>
          <a:schemeClr val="folHlink"/>
        </a:buClr>
        <a:buFont typeface="Arial" pitchFamily="-105" charset="0"/>
        <a:buChar char="•"/>
        <a:defRPr sz="2000">
          <a:solidFill>
            <a:schemeClr val="tx1"/>
          </a:solidFill>
          <a:latin typeface="+mn-lt"/>
          <a:ea typeface="ＭＳ Ｐゴシック" pitchFamily="-105" charset="-128"/>
        </a:defRPr>
      </a:lvl9pPr>
    </p:bodyStyle>
    <p:otherStyle>
      <a:defPPr>
        <a:defRPr lang="en-US"/>
      </a:defPPr>
      <a:lvl1pPr marL="0" algn="l" defTabSz="454998" rtl="0" eaLnBrk="1" latinLnBrk="0" hangingPunct="1">
        <a:defRPr sz="1800" kern="1200">
          <a:solidFill>
            <a:schemeClr val="tx1"/>
          </a:solidFill>
          <a:latin typeface="+mn-lt"/>
          <a:ea typeface="+mn-ea"/>
          <a:cs typeface="+mn-cs"/>
        </a:defRPr>
      </a:lvl1pPr>
      <a:lvl2pPr marL="454998" algn="l" defTabSz="454998" rtl="0" eaLnBrk="1" latinLnBrk="0" hangingPunct="1">
        <a:defRPr sz="1800" kern="1200">
          <a:solidFill>
            <a:schemeClr val="tx1"/>
          </a:solidFill>
          <a:latin typeface="+mn-lt"/>
          <a:ea typeface="+mn-ea"/>
          <a:cs typeface="+mn-cs"/>
        </a:defRPr>
      </a:lvl2pPr>
      <a:lvl3pPr marL="909996" algn="l" defTabSz="454998" rtl="0" eaLnBrk="1" latinLnBrk="0" hangingPunct="1">
        <a:defRPr sz="1800" kern="1200">
          <a:solidFill>
            <a:schemeClr val="tx1"/>
          </a:solidFill>
          <a:latin typeface="+mn-lt"/>
          <a:ea typeface="+mn-ea"/>
          <a:cs typeface="+mn-cs"/>
        </a:defRPr>
      </a:lvl3pPr>
      <a:lvl4pPr marL="1364972" algn="l" defTabSz="454998" rtl="0" eaLnBrk="1" latinLnBrk="0" hangingPunct="1">
        <a:defRPr sz="1800" kern="1200">
          <a:solidFill>
            <a:schemeClr val="tx1"/>
          </a:solidFill>
          <a:latin typeface="+mn-lt"/>
          <a:ea typeface="+mn-ea"/>
          <a:cs typeface="+mn-cs"/>
        </a:defRPr>
      </a:lvl4pPr>
      <a:lvl5pPr marL="1819980" algn="l" defTabSz="454998" rtl="0" eaLnBrk="1" latinLnBrk="0" hangingPunct="1">
        <a:defRPr sz="1800" kern="1200">
          <a:solidFill>
            <a:schemeClr val="tx1"/>
          </a:solidFill>
          <a:latin typeface="+mn-lt"/>
          <a:ea typeface="+mn-ea"/>
          <a:cs typeface="+mn-cs"/>
        </a:defRPr>
      </a:lvl5pPr>
      <a:lvl6pPr marL="2274953" algn="l" defTabSz="454998" rtl="0" eaLnBrk="1" latinLnBrk="0" hangingPunct="1">
        <a:defRPr sz="1800" kern="1200">
          <a:solidFill>
            <a:schemeClr val="tx1"/>
          </a:solidFill>
          <a:latin typeface="+mn-lt"/>
          <a:ea typeface="+mn-ea"/>
          <a:cs typeface="+mn-cs"/>
        </a:defRPr>
      </a:lvl6pPr>
      <a:lvl7pPr marL="2729942" algn="l" defTabSz="454998" rtl="0" eaLnBrk="1" latinLnBrk="0" hangingPunct="1">
        <a:defRPr sz="1800" kern="1200">
          <a:solidFill>
            <a:schemeClr val="tx1"/>
          </a:solidFill>
          <a:latin typeface="+mn-lt"/>
          <a:ea typeface="+mn-ea"/>
          <a:cs typeface="+mn-cs"/>
        </a:defRPr>
      </a:lvl7pPr>
      <a:lvl8pPr marL="3184932" algn="l" defTabSz="454998" rtl="0" eaLnBrk="1" latinLnBrk="0" hangingPunct="1">
        <a:defRPr sz="1800" kern="1200">
          <a:solidFill>
            <a:schemeClr val="tx1"/>
          </a:solidFill>
          <a:latin typeface="+mn-lt"/>
          <a:ea typeface="+mn-ea"/>
          <a:cs typeface="+mn-cs"/>
        </a:defRPr>
      </a:lvl8pPr>
      <a:lvl9pPr marL="3639924" algn="l" defTabSz="454998" rtl="0" eaLnBrk="1" latinLnBrk="0" hangingPunct="1">
        <a:defRPr sz="1800" kern="1200">
          <a:solidFill>
            <a:schemeClr val="tx1"/>
          </a:solidFill>
          <a:latin typeface="+mn-lt"/>
          <a:ea typeface="+mn-ea"/>
          <a:cs typeface="+mn-cs"/>
        </a:defRPr>
      </a:lvl9pPr>
    </p:otherStyle>
  </p:txStyles>
</p:sldMaster>
</file>

<file path=ppt/slideMasters/slideMaster5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90114"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275" tIns="45638" rIns="91275" bIns="45638" numCol="1" anchor="ctr" anchorCtr="0" compatLnSpc="1">
            <a:prstTxWarp prst="textNoShape">
              <a:avLst/>
            </a:prstTxWarp>
          </a:bodyPr>
          <a:lstStyle/>
          <a:p>
            <a:pPr lvl="0"/>
            <a:r>
              <a:rPr lang="en-US"/>
              <a:t>Click to edit Master title style</a:t>
            </a:r>
          </a:p>
        </p:txBody>
      </p:sp>
      <p:sp>
        <p:nvSpPr>
          <p:cNvPr id="90115"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275" tIns="45638" rIns="91275" bIns="45638"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275" tIns="45638" rIns="91275" bIns="45638" numCol="1" anchor="t" anchorCtr="0" compatLnSpc="1">
            <a:prstTxWarp prst="textNoShape">
              <a:avLst/>
            </a:prstTxWarp>
          </a:bodyPr>
          <a:lstStyle>
            <a:lvl1pPr eaLnBrk="0" hangingPunct="0">
              <a:defRPr sz="1400">
                <a:solidFill>
                  <a:srgbClr val="FFFFFF"/>
                </a:solidFill>
                <a:latin typeface="Arial Black" charset="0"/>
                <a:ea typeface="ＭＳ Ｐゴシック" charset="-128"/>
                <a:cs typeface="ＭＳ Ｐゴシック" charset="-128"/>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275" tIns="45638" rIns="91275" bIns="45638" numCol="1" anchor="t" anchorCtr="0" compatLnSpc="1">
            <a:prstTxWarp prst="textNoShape">
              <a:avLst/>
            </a:prstTxWarp>
          </a:bodyPr>
          <a:lstStyle>
            <a:lvl1pPr algn="ctr" eaLnBrk="0" hangingPunct="0">
              <a:defRPr sz="1400">
                <a:solidFill>
                  <a:srgbClr val="FFFFFF"/>
                </a:solidFill>
                <a:latin typeface="Arial Black" charset="0"/>
                <a:ea typeface="ＭＳ Ｐゴシック" charset="-128"/>
                <a:cs typeface="ＭＳ Ｐゴシック" charset="-128"/>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275" tIns="45638" rIns="91275" bIns="45638" numCol="1" anchor="t" anchorCtr="0" compatLnSpc="1">
            <a:prstTxWarp prst="textNoShape">
              <a:avLst/>
            </a:prstTxWarp>
          </a:bodyPr>
          <a:lstStyle>
            <a:lvl1pPr algn="r" eaLnBrk="0" hangingPunct="0">
              <a:defRPr sz="1400">
                <a:solidFill>
                  <a:srgbClr val="FFFFFF"/>
                </a:solidFill>
                <a:latin typeface="Arial Black" charset="0"/>
              </a:defRPr>
            </a:lvl1pPr>
          </a:lstStyle>
          <a:p>
            <a:pPr>
              <a:defRPr/>
            </a:pPr>
            <a:fld id="{7C1846C4-A05F-DE4B-A771-EC7A8985D81D}" type="slidenum">
              <a:rPr lang="en-US"/>
              <a:pPr>
                <a:defRPr/>
              </a:pPr>
              <a:t>‹#›</a:t>
            </a:fld>
            <a:endParaRPr lang="en-US"/>
          </a:p>
        </p:txBody>
      </p:sp>
    </p:spTree>
    <p:extLst>
      <p:ext uri="{BB962C8B-B14F-4D97-AF65-F5344CB8AC3E}">
        <p14:creationId xmlns:p14="http://schemas.microsoft.com/office/powerpoint/2010/main" val="3358212870"/>
      </p:ext>
    </p:extLst>
  </p:cSld>
  <p:clrMap bg1="dk2" tx1="lt1" bg2="dk1" tx2="lt2" accent1="accent1" accent2="accent2" accent3="accent3" accent4="accent4" accent5="accent5" accent6="accent6" hlink="hlink" folHlink="folHlink"/>
  <p:sldLayoutIdLst>
    <p:sldLayoutId id="2147491785" r:id="rId1"/>
  </p:sldLayoutIdLst>
  <p:txStyles>
    <p:titleStyle>
      <a:lvl1pPr algn="ctr" rtl="0" eaLnBrk="0" fontAlgn="base" hangingPunct="0">
        <a:spcBef>
          <a:spcPct val="0"/>
        </a:spcBef>
        <a:spcAft>
          <a:spcPct val="0"/>
        </a:spcAft>
        <a:defRPr sz="4400">
          <a:solidFill>
            <a:schemeClr val="tx2"/>
          </a:solidFill>
          <a:latin typeface="+mj-lt"/>
          <a:ea typeface="ＭＳ Ｐゴシック" pitchFamily="-105" charset="-128"/>
          <a:cs typeface="ＭＳ Ｐゴシック" pitchFamily="-105" charset="-128"/>
        </a:defRPr>
      </a:lvl1pPr>
      <a:lvl2pPr algn="ctr" rtl="0" eaLnBrk="0" fontAlgn="base" hangingPunct="0">
        <a:spcBef>
          <a:spcPct val="0"/>
        </a:spcBef>
        <a:spcAft>
          <a:spcPct val="0"/>
        </a:spcAft>
        <a:defRPr sz="4400">
          <a:solidFill>
            <a:schemeClr val="tx2"/>
          </a:solidFill>
          <a:latin typeface="Arial Black" pitchFamily="-105"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latin typeface="Arial Black" pitchFamily="-105"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latin typeface="Arial Black" pitchFamily="-105"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latin typeface="Arial Black" pitchFamily="-105" charset="0"/>
          <a:ea typeface="ＭＳ Ｐゴシック" pitchFamily="-105" charset="-128"/>
          <a:cs typeface="ＭＳ Ｐゴシック" pitchFamily="-105" charset="-128"/>
        </a:defRPr>
      </a:lvl5pPr>
      <a:lvl6pPr marL="456411" algn="ctr" rtl="0" fontAlgn="base">
        <a:spcBef>
          <a:spcPct val="0"/>
        </a:spcBef>
        <a:spcAft>
          <a:spcPct val="0"/>
        </a:spcAft>
        <a:defRPr sz="4400">
          <a:solidFill>
            <a:schemeClr val="tx2"/>
          </a:solidFill>
          <a:latin typeface="Arial Black" pitchFamily="-105" charset="0"/>
        </a:defRPr>
      </a:lvl6pPr>
      <a:lvl7pPr marL="912825" algn="ctr" rtl="0" fontAlgn="base">
        <a:spcBef>
          <a:spcPct val="0"/>
        </a:spcBef>
        <a:spcAft>
          <a:spcPct val="0"/>
        </a:spcAft>
        <a:defRPr sz="4400">
          <a:solidFill>
            <a:schemeClr val="tx2"/>
          </a:solidFill>
          <a:latin typeface="Arial Black" pitchFamily="-105" charset="0"/>
        </a:defRPr>
      </a:lvl7pPr>
      <a:lvl8pPr marL="1369220" algn="ctr" rtl="0" fontAlgn="base">
        <a:spcBef>
          <a:spcPct val="0"/>
        </a:spcBef>
        <a:spcAft>
          <a:spcPct val="0"/>
        </a:spcAft>
        <a:defRPr sz="4400">
          <a:solidFill>
            <a:schemeClr val="tx2"/>
          </a:solidFill>
          <a:latin typeface="Arial Black" pitchFamily="-105" charset="0"/>
        </a:defRPr>
      </a:lvl8pPr>
      <a:lvl9pPr marL="1825644" algn="ctr" rtl="0" fontAlgn="base">
        <a:spcBef>
          <a:spcPct val="0"/>
        </a:spcBef>
        <a:spcAft>
          <a:spcPct val="0"/>
        </a:spcAft>
        <a:defRPr sz="4400">
          <a:solidFill>
            <a:schemeClr val="tx2"/>
          </a:solidFill>
          <a:latin typeface="Arial Black" pitchFamily="-105" charset="0"/>
        </a:defRPr>
      </a:lvl9pPr>
    </p:titleStyle>
    <p:bodyStyle>
      <a:lvl1pPr marL="342305" indent="-342305" algn="l" rtl="0" eaLnBrk="0" fontAlgn="base" hangingPunct="0">
        <a:spcBef>
          <a:spcPct val="20000"/>
        </a:spcBef>
        <a:spcAft>
          <a:spcPct val="0"/>
        </a:spcAft>
        <a:buChar char="•"/>
        <a:defRPr sz="3200">
          <a:solidFill>
            <a:schemeClr val="tx1"/>
          </a:solidFill>
          <a:latin typeface="+mn-lt"/>
          <a:ea typeface="ＭＳ Ｐゴシック" pitchFamily="-105" charset="-128"/>
          <a:cs typeface="ＭＳ Ｐゴシック" pitchFamily="-105" charset="-128"/>
        </a:defRPr>
      </a:lvl1pPr>
      <a:lvl2pPr marL="741657" indent="-285260" algn="l" rtl="0" eaLnBrk="0" fontAlgn="base" hangingPunct="0">
        <a:spcBef>
          <a:spcPct val="20000"/>
        </a:spcBef>
        <a:spcAft>
          <a:spcPct val="0"/>
        </a:spcAft>
        <a:buChar char="–"/>
        <a:defRPr sz="2800">
          <a:solidFill>
            <a:schemeClr val="tx1"/>
          </a:solidFill>
          <a:latin typeface="+mn-lt"/>
          <a:ea typeface="ＭＳ Ｐゴシック" pitchFamily="-105" charset="-128"/>
        </a:defRPr>
      </a:lvl2pPr>
      <a:lvl3pPr marL="1141010" indent="-228206" algn="l" rtl="0" eaLnBrk="0" fontAlgn="base" hangingPunct="0">
        <a:spcBef>
          <a:spcPct val="20000"/>
        </a:spcBef>
        <a:spcAft>
          <a:spcPct val="0"/>
        </a:spcAft>
        <a:buChar char="•"/>
        <a:defRPr sz="2400">
          <a:solidFill>
            <a:schemeClr val="tx1"/>
          </a:solidFill>
          <a:latin typeface="+mn-lt"/>
          <a:ea typeface="ＭＳ Ｐゴシック" pitchFamily="34" charset="-128"/>
          <a:cs typeface="Geneva" charset="0"/>
        </a:defRPr>
      </a:lvl3pPr>
      <a:lvl4pPr marL="1597431" indent="-228206" algn="l" rtl="0" eaLnBrk="0" fontAlgn="base" hangingPunct="0">
        <a:spcBef>
          <a:spcPct val="20000"/>
        </a:spcBef>
        <a:spcAft>
          <a:spcPct val="0"/>
        </a:spcAft>
        <a:buChar char="–"/>
        <a:defRPr sz="2000">
          <a:solidFill>
            <a:schemeClr val="tx1"/>
          </a:solidFill>
          <a:latin typeface="+mn-lt"/>
          <a:ea typeface="ＭＳ Ｐゴシック" pitchFamily="34" charset="-128"/>
          <a:cs typeface="Geneva" charset="0"/>
        </a:defRPr>
      </a:lvl4pPr>
      <a:lvl5pPr marL="2053830" indent="-228206" algn="l" rtl="0" eaLnBrk="0" fontAlgn="base" hangingPunct="0">
        <a:spcBef>
          <a:spcPct val="20000"/>
        </a:spcBef>
        <a:spcAft>
          <a:spcPct val="0"/>
        </a:spcAft>
        <a:buChar char="»"/>
        <a:defRPr sz="2000">
          <a:solidFill>
            <a:schemeClr val="tx1"/>
          </a:solidFill>
          <a:latin typeface="+mn-lt"/>
          <a:ea typeface="ＭＳ Ｐゴシック" pitchFamily="34" charset="-128"/>
          <a:cs typeface="Geneva" charset="0"/>
        </a:defRPr>
      </a:lvl5pPr>
      <a:lvl6pPr marL="2510238" indent="-228206" algn="l" rtl="0" fontAlgn="base">
        <a:spcBef>
          <a:spcPct val="20000"/>
        </a:spcBef>
        <a:spcAft>
          <a:spcPct val="0"/>
        </a:spcAft>
        <a:buChar char="»"/>
        <a:defRPr sz="2000">
          <a:solidFill>
            <a:schemeClr val="tx1"/>
          </a:solidFill>
          <a:latin typeface="+mn-lt"/>
          <a:ea typeface="ＭＳ Ｐゴシック" pitchFamily="-105" charset="-128"/>
        </a:defRPr>
      </a:lvl6pPr>
      <a:lvl7pPr marL="2966653" indent="-228206" algn="l" rtl="0" fontAlgn="base">
        <a:spcBef>
          <a:spcPct val="20000"/>
        </a:spcBef>
        <a:spcAft>
          <a:spcPct val="0"/>
        </a:spcAft>
        <a:buChar char="»"/>
        <a:defRPr sz="2000">
          <a:solidFill>
            <a:schemeClr val="tx1"/>
          </a:solidFill>
          <a:latin typeface="+mn-lt"/>
          <a:ea typeface="ＭＳ Ｐゴシック" pitchFamily="-105" charset="-128"/>
        </a:defRPr>
      </a:lvl7pPr>
      <a:lvl8pPr marL="3423050" indent="-228206" algn="l" rtl="0" fontAlgn="base">
        <a:spcBef>
          <a:spcPct val="20000"/>
        </a:spcBef>
        <a:spcAft>
          <a:spcPct val="0"/>
        </a:spcAft>
        <a:buChar char="»"/>
        <a:defRPr sz="2000">
          <a:solidFill>
            <a:schemeClr val="tx1"/>
          </a:solidFill>
          <a:latin typeface="+mn-lt"/>
          <a:ea typeface="ＭＳ Ｐゴシック" pitchFamily="-105" charset="-128"/>
        </a:defRPr>
      </a:lvl8pPr>
      <a:lvl9pPr marL="3879469" indent="-228206" algn="l" rtl="0" fontAlgn="base">
        <a:spcBef>
          <a:spcPct val="20000"/>
        </a:spcBef>
        <a:spcAft>
          <a:spcPct val="0"/>
        </a:spcAft>
        <a:buChar char="»"/>
        <a:defRPr sz="2000">
          <a:solidFill>
            <a:schemeClr val="tx1"/>
          </a:solidFill>
          <a:latin typeface="+mn-lt"/>
          <a:ea typeface="ＭＳ Ｐゴシック" pitchFamily="-105" charset="-128"/>
        </a:defRPr>
      </a:lvl9pPr>
    </p:bodyStyle>
    <p:otherStyle>
      <a:defPPr>
        <a:defRPr lang="en-US"/>
      </a:defPPr>
      <a:lvl1pPr marL="0" algn="l" defTabSz="456411" rtl="0" eaLnBrk="1" latinLnBrk="0" hangingPunct="1">
        <a:defRPr sz="1800" kern="1200">
          <a:solidFill>
            <a:schemeClr val="tx1"/>
          </a:solidFill>
          <a:latin typeface="+mn-lt"/>
          <a:ea typeface="+mn-ea"/>
          <a:cs typeface="+mn-cs"/>
        </a:defRPr>
      </a:lvl1pPr>
      <a:lvl2pPr marL="456411" algn="l" defTabSz="456411" rtl="0" eaLnBrk="1" latinLnBrk="0" hangingPunct="1">
        <a:defRPr sz="1800" kern="1200">
          <a:solidFill>
            <a:schemeClr val="tx1"/>
          </a:solidFill>
          <a:latin typeface="+mn-lt"/>
          <a:ea typeface="+mn-ea"/>
          <a:cs typeface="+mn-cs"/>
        </a:defRPr>
      </a:lvl2pPr>
      <a:lvl3pPr marL="912825" algn="l" defTabSz="456411" rtl="0" eaLnBrk="1" latinLnBrk="0" hangingPunct="1">
        <a:defRPr sz="1800" kern="1200">
          <a:solidFill>
            <a:schemeClr val="tx1"/>
          </a:solidFill>
          <a:latin typeface="+mn-lt"/>
          <a:ea typeface="+mn-ea"/>
          <a:cs typeface="+mn-cs"/>
        </a:defRPr>
      </a:lvl3pPr>
      <a:lvl4pPr marL="1369220" algn="l" defTabSz="456411" rtl="0" eaLnBrk="1" latinLnBrk="0" hangingPunct="1">
        <a:defRPr sz="1800" kern="1200">
          <a:solidFill>
            <a:schemeClr val="tx1"/>
          </a:solidFill>
          <a:latin typeface="+mn-lt"/>
          <a:ea typeface="+mn-ea"/>
          <a:cs typeface="+mn-cs"/>
        </a:defRPr>
      </a:lvl4pPr>
      <a:lvl5pPr marL="1825644" algn="l" defTabSz="456411" rtl="0" eaLnBrk="1" latinLnBrk="0" hangingPunct="1">
        <a:defRPr sz="1800" kern="1200">
          <a:solidFill>
            <a:schemeClr val="tx1"/>
          </a:solidFill>
          <a:latin typeface="+mn-lt"/>
          <a:ea typeface="+mn-ea"/>
          <a:cs typeface="+mn-cs"/>
        </a:defRPr>
      </a:lvl5pPr>
      <a:lvl6pPr marL="2282036" algn="l" defTabSz="456411" rtl="0" eaLnBrk="1" latinLnBrk="0" hangingPunct="1">
        <a:defRPr sz="1800" kern="1200">
          <a:solidFill>
            <a:schemeClr val="tx1"/>
          </a:solidFill>
          <a:latin typeface="+mn-lt"/>
          <a:ea typeface="+mn-ea"/>
          <a:cs typeface="+mn-cs"/>
        </a:defRPr>
      </a:lvl6pPr>
      <a:lvl7pPr marL="2738440" algn="l" defTabSz="456411" rtl="0" eaLnBrk="1" latinLnBrk="0" hangingPunct="1">
        <a:defRPr sz="1800" kern="1200">
          <a:solidFill>
            <a:schemeClr val="tx1"/>
          </a:solidFill>
          <a:latin typeface="+mn-lt"/>
          <a:ea typeface="+mn-ea"/>
          <a:cs typeface="+mn-cs"/>
        </a:defRPr>
      </a:lvl7pPr>
      <a:lvl8pPr marL="3194844" algn="l" defTabSz="456411" rtl="0" eaLnBrk="1" latinLnBrk="0" hangingPunct="1">
        <a:defRPr sz="1800" kern="1200">
          <a:solidFill>
            <a:schemeClr val="tx1"/>
          </a:solidFill>
          <a:latin typeface="+mn-lt"/>
          <a:ea typeface="+mn-ea"/>
          <a:cs typeface="+mn-cs"/>
        </a:defRPr>
      </a:lvl8pPr>
      <a:lvl9pPr marL="3651255" algn="l" defTabSz="456411" rtl="0" eaLnBrk="1" latinLnBrk="0" hangingPunct="1">
        <a:defRPr sz="1800" kern="1200">
          <a:solidFill>
            <a:schemeClr val="tx1"/>
          </a:solidFill>
          <a:latin typeface="+mn-lt"/>
          <a:ea typeface="+mn-ea"/>
          <a:cs typeface="+mn-cs"/>
        </a:defRPr>
      </a:lvl9pPr>
    </p:otherStyle>
  </p:txStyles>
</p:sldMaster>
</file>

<file path=ppt/slideMasters/slideMaster5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87042" name="Group 2"/>
          <p:cNvGrpSpPr>
            <a:grpSpLocks/>
          </p:cNvGrpSpPr>
          <p:nvPr/>
        </p:nvGrpSpPr>
        <p:grpSpPr bwMode="auto">
          <a:xfrm>
            <a:off x="35" y="0"/>
            <a:ext cx="7242175" cy="1981200"/>
            <a:chOff x="0" y="0"/>
            <a:chExt cx="4562" cy="1248"/>
          </a:xfrm>
        </p:grpSpPr>
        <p:sp>
          <p:nvSpPr>
            <p:cNvPr id="947203" name="Freeform 3"/>
            <p:cNvSpPr>
              <a:spLocks/>
            </p:cNvSpPr>
            <p:nvPr/>
          </p:nvSpPr>
          <p:spPr bwMode="hidden">
            <a:xfrm>
              <a:off x="0" y="583"/>
              <a:ext cx="4487" cy="665"/>
            </a:xfrm>
            <a:custGeom>
              <a:avLst/>
              <a:gdLst/>
              <a:ahLst/>
              <a:cxnLst>
                <a:cxn ang="0">
                  <a:pos x="4800" y="299"/>
                </a:cxn>
                <a:cxn ang="0">
                  <a:pos x="0" y="665"/>
                </a:cxn>
                <a:cxn ang="0">
                  <a:pos x="0" y="0"/>
                </a:cxn>
                <a:cxn ang="0">
                  <a:pos x="4806" y="1"/>
                </a:cxn>
                <a:cxn ang="0">
                  <a:pos x="4800" y="153"/>
                </a:cxn>
                <a:cxn ang="0">
                  <a:pos x="4800" y="299"/>
                </a:cxn>
              </a:cxnLst>
              <a:rect l="0" t="0" r="r" b="b"/>
              <a:pathLst>
                <a:path w="4806" h="665">
                  <a:moveTo>
                    <a:pt x="4800" y="299"/>
                  </a:moveTo>
                  <a:lnTo>
                    <a:pt x="0" y="665"/>
                  </a:lnTo>
                  <a:lnTo>
                    <a:pt x="0" y="0"/>
                  </a:lnTo>
                  <a:lnTo>
                    <a:pt x="4806" y="1"/>
                  </a:lnTo>
                  <a:lnTo>
                    <a:pt x="4800" y="153"/>
                  </a:lnTo>
                  <a:lnTo>
                    <a:pt x="4800" y="299"/>
                  </a:lnTo>
                  <a:close/>
                </a:path>
              </a:pathLst>
            </a:custGeom>
            <a:gradFill rotWithShape="1">
              <a:gsLst>
                <a:gs pos="0">
                  <a:schemeClr val="bg1">
                    <a:gamma/>
                    <a:shade val="94118"/>
                    <a:invGamma/>
                  </a:schemeClr>
                </a:gs>
                <a:gs pos="100000">
                  <a:schemeClr val="bg1"/>
                </a:gs>
              </a:gsLst>
              <a:lin ang="0" scaled="1"/>
            </a:gradFill>
            <a:ln w="9525">
              <a:noFill/>
              <a:round/>
              <a:headEnd/>
              <a:tailEnd/>
            </a:ln>
          </p:spPr>
          <p:txBody>
            <a:bodyPr/>
            <a:lstStyle/>
            <a:p>
              <a:pPr eaLnBrk="0" hangingPunct="0">
                <a:defRPr/>
              </a:pPr>
              <a:endParaRPr lang="en-US">
                <a:solidFill>
                  <a:srgbClr val="FFFFFF"/>
                </a:solidFill>
                <a:latin typeface="BONES" pitchFamily="-110" charset="0"/>
                <a:ea typeface="ＭＳ Ｐゴシック" charset="-128"/>
                <a:cs typeface="ＭＳ Ｐゴシック" charset="-128"/>
              </a:endParaRPr>
            </a:p>
          </p:txBody>
        </p:sp>
        <p:sp>
          <p:nvSpPr>
            <p:cNvPr id="87049" name="Freeform 4"/>
            <p:cNvSpPr>
              <a:spLocks/>
            </p:cNvSpPr>
            <p:nvPr/>
          </p:nvSpPr>
          <p:spPr bwMode="hidden">
            <a:xfrm>
              <a:off x="0" y="0"/>
              <a:ext cx="4562" cy="1199"/>
            </a:xfrm>
            <a:custGeom>
              <a:avLst/>
              <a:gdLst>
                <a:gd name="T0" fmla="*/ 4560 w 4562"/>
                <a:gd name="T1" fmla="*/ 932 h 1199"/>
                <a:gd name="T2" fmla="*/ 0 w 4562"/>
                <a:gd name="T3" fmla="*/ 1199 h 1199"/>
                <a:gd name="T4" fmla="*/ 0 w 4562"/>
                <a:gd name="T5" fmla="*/ 0 h 1199"/>
                <a:gd name="T6" fmla="*/ 4562 w 4562"/>
                <a:gd name="T7" fmla="*/ 0 h 1199"/>
                <a:gd name="T8" fmla="*/ 4560 w 4562"/>
                <a:gd name="T9" fmla="*/ 932 h 1199"/>
                <a:gd name="T10" fmla="*/ 4560 w 4562"/>
                <a:gd name="T11" fmla="*/ 932 h 119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562" h="1199">
                  <a:moveTo>
                    <a:pt x="4560" y="932"/>
                  </a:moveTo>
                  <a:lnTo>
                    <a:pt x="0" y="1199"/>
                  </a:lnTo>
                  <a:lnTo>
                    <a:pt x="0" y="0"/>
                  </a:lnTo>
                  <a:lnTo>
                    <a:pt x="4562" y="0"/>
                  </a:lnTo>
                  <a:lnTo>
                    <a:pt x="4560" y="932"/>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grpSp>
      <p:sp>
        <p:nvSpPr>
          <p:cNvPr id="947205" name="Rectangle 5"/>
          <p:cNvSpPr>
            <a:spLocks noGrp="1" noChangeArrowheads="1"/>
          </p:cNvSpPr>
          <p:nvPr>
            <p:ph type="title"/>
          </p:nvPr>
        </p:nvSpPr>
        <p:spPr bwMode="auto">
          <a:xfrm>
            <a:off x="457200" y="274638"/>
            <a:ext cx="8229600" cy="1143000"/>
          </a:xfrm>
          <a:prstGeom prst="rect">
            <a:avLst/>
          </a:prstGeom>
          <a:noFill/>
          <a:ln w="9525">
            <a:noFill/>
            <a:miter lim="800000"/>
            <a:headEnd/>
            <a:tailEnd/>
          </a:ln>
          <a:effectLst/>
        </p:spPr>
        <p:txBody>
          <a:bodyPr vert="horz" wrap="square" lIns="91275" tIns="45638" rIns="91275" bIns="45638" numCol="1" anchor="ctr" anchorCtr="0" compatLnSpc="1">
            <a:prstTxWarp prst="textNoShape">
              <a:avLst/>
            </a:prstTxWarp>
          </a:bodyPr>
          <a:lstStyle/>
          <a:p>
            <a:pPr lvl="0"/>
            <a:r>
              <a:rPr lang="en-US"/>
              <a:t>Click to edit Master title style</a:t>
            </a:r>
          </a:p>
        </p:txBody>
      </p:sp>
      <p:sp>
        <p:nvSpPr>
          <p:cNvPr id="947206" name="Rectangle 6"/>
          <p:cNvSpPr>
            <a:spLocks noGrp="1" noChangeArrowheads="1"/>
          </p:cNvSpPr>
          <p:nvPr>
            <p:ph type="body" idx="1"/>
          </p:nvPr>
        </p:nvSpPr>
        <p:spPr bwMode="auto">
          <a:xfrm>
            <a:off x="457200" y="1600200"/>
            <a:ext cx="8229600" cy="4495800"/>
          </a:xfrm>
          <a:prstGeom prst="rect">
            <a:avLst/>
          </a:prstGeom>
          <a:noFill/>
          <a:ln w="9525">
            <a:noFill/>
            <a:miter lim="800000"/>
            <a:headEnd/>
            <a:tailEnd/>
          </a:ln>
          <a:effectLst/>
        </p:spPr>
        <p:txBody>
          <a:bodyPr vert="horz" wrap="square" lIns="91275" tIns="45638" rIns="91275" bIns="45638"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47207" name="Rectangle 7"/>
          <p:cNvSpPr>
            <a:spLocks noGrp="1" noChangeArrowheads="1"/>
          </p:cNvSpPr>
          <p:nvPr>
            <p:ph type="dt" sz="half" idx="2"/>
          </p:nvPr>
        </p:nvSpPr>
        <p:spPr bwMode="auto">
          <a:xfrm>
            <a:off x="457201" y="6248400"/>
            <a:ext cx="2133600" cy="457200"/>
          </a:xfrm>
          <a:prstGeom prst="rect">
            <a:avLst/>
          </a:prstGeom>
          <a:noFill/>
          <a:ln w="9525">
            <a:noFill/>
            <a:miter lim="800000"/>
            <a:headEnd/>
            <a:tailEnd/>
          </a:ln>
          <a:effectLst/>
        </p:spPr>
        <p:txBody>
          <a:bodyPr vert="horz" wrap="square" lIns="91275" tIns="45638" rIns="91275" bIns="45638" numCol="1" anchor="b" anchorCtr="0" compatLnSpc="1">
            <a:prstTxWarp prst="textNoShape">
              <a:avLst/>
            </a:prstTxWarp>
          </a:bodyPr>
          <a:lstStyle>
            <a:lvl1pPr>
              <a:defRPr sz="1200">
                <a:solidFill>
                  <a:srgbClr val="FFFFFF"/>
                </a:solidFill>
                <a:effectLst>
                  <a:outerShdw blurRad="38100" dist="38100" dir="2700000" algn="tl">
                    <a:srgbClr val="000000"/>
                  </a:outerShdw>
                </a:effectLst>
                <a:latin typeface="Tahoma" charset="-52"/>
                <a:ea typeface="ＭＳ Ｐゴシック" charset="-128"/>
                <a:cs typeface="ＭＳ Ｐゴシック" charset="-128"/>
              </a:defRPr>
            </a:lvl1pPr>
          </a:lstStyle>
          <a:p>
            <a:pPr>
              <a:defRPr/>
            </a:pPr>
            <a:endParaRPr lang="en-US"/>
          </a:p>
        </p:txBody>
      </p:sp>
      <p:sp>
        <p:nvSpPr>
          <p:cNvPr id="947208" name="Rectangle 8"/>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275" tIns="45638" rIns="91275" bIns="45638" numCol="1" anchor="b" anchorCtr="0" compatLnSpc="1">
            <a:prstTxWarp prst="textNoShape">
              <a:avLst/>
            </a:prstTxWarp>
          </a:bodyPr>
          <a:lstStyle>
            <a:lvl1pPr algn="ctr">
              <a:defRPr sz="1200">
                <a:solidFill>
                  <a:srgbClr val="FFFFFF"/>
                </a:solidFill>
                <a:effectLst>
                  <a:outerShdw blurRad="38100" dist="38100" dir="2700000" algn="tl">
                    <a:srgbClr val="000000"/>
                  </a:outerShdw>
                </a:effectLst>
                <a:latin typeface="Tahoma" charset="-52"/>
                <a:ea typeface="ＭＳ Ｐゴシック" charset="-128"/>
                <a:cs typeface="ＭＳ Ｐゴシック" charset="-128"/>
              </a:defRPr>
            </a:lvl1pPr>
          </a:lstStyle>
          <a:p>
            <a:pPr>
              <a:defRPr/>
            </a:pPr>
            <a:endParaRPr lang="en-US"/>
          </a:p>
        </p:txBody>
      </p:sp>
      <p:sp>
        <p:nvSpPr>
          <p:cNvPr id="947209" name="Rectangle 9"/>
          <p:cNvSpPr>
            <a:spLocks noGrp="1" noChangeArrowheads="1"/>
          </p:cNvSpPr>
          <p:nvPr>
            <p:ph type="sldNum" sz="quarter" idx="4"/>
          </p:nvPr>
        </p:nvSpPr>
        <p:spPr bwMode="auto">
          <a:xfrm>
            <a:off x="6553200" y="6248400"/>
            <a:ext cx="2133600" cy="457200"/>
          </a:xfrm>
          <a:prstGeom prst="rect">
            <a:avLst/>
          </a:prstGeom>
          <a:noFill/>
          <a:ln w="9525">
            <a:noFill/>
            <a:miter lim="800000"/>
            <a:headEnd/>
            <a:tailEnd/>
          </a:ln>
          <a:effectLst/>
        </p:spPr>
        <p:txBody>
          <a:bodyPr vert="horz" wrap="square" lIns="91275" tIns="45638" rIns="91275" bIns="45638" numCol="1" anchor="b" anchorCtr="0" compatLnSpc="1">
            <a:prstTxWarp prst="textNoShape">
              <a:avLst/>
            </a:prstTxWarp>
          </a:bodyPr>
          <a:lstStyle>
            <a:lvl1pPr algn="r">
              <a:defRPr sz="1200">
                <a:solidFill>
                  <a:srgbClr val="FFFFFF"/>
                </a:solidFill>
                <a:effectLst>
                  <a:outerShdw blurRad="38100" dist="38100" dir="2700000" algn="tl">
                    <a:srgbClr val="000000"/>
                  </a:outerShdw>
                </a:effectLst>
                <a:latin typeface="Tahoma" charset="0"/>
              </a:defRPr>
            </a:lvl1pPr>
          </a:lstStyle>
          <a:p>
            <a:pPr>
              <a:defRPr/>
            </a:pPr>
            <a:fld id="{5E537FC2-20C8-674D-AFB7-C437E53F955A}" type="slidenum">
              <a:rPr lang="en-US"/>
              <a:pPr>
                <a:defRPr/>
              </a:pPr>
              <a:t>‹#›</a:t>
            </a:fld>
            <a:endParaRPr lang="en-US"/>
          </a:p>
        </p:txBody>
      </p:sp>
    </p:spTree>
    <p:extLst>
      <p:ext uri="{BB962C8B-B14F-4D97-AF65-F5344CB8AC3E}">
        <p14:creationId xmlns:p14="http://schemas.microsoft.com/office/powerpoint/2010/main" val="417133045"/>
      </p:ext>
    </p:extLst>
  </p:cSld>
  <p:clrMap bg1="dk2" tx1="lt1" bg2="dk1" tx2="lt2" accent1="accent1" accent2="accent2" accent3="accent3" accent4="accent4" accent5="accent5" accent6="accent6" hlink="hlink" folHlink="folHlink"/>
  <p:sldLayoutIdLst>
    <p:sldLayoutId id="2147491787" r:id="rId1"/>
    <p:sldLayoutId id="2147491788" r:id="rId2"/>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05" charset="-128"/>
          <a:cs typeface="ＭＳ Ｐゴシック" pitchFamily="-105"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05" charset="-52"/>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05" charset="-52"/>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05" charset="-52"/>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05" charset="-52"/>
          <a:ea typeface="ＭＳ Ｐゴシック" pitchFamily="-105" charset="-128"/>
          <a:cs typeface="ＭＳ Ｐゴシック" pitchFamily="-105" charset="-128"/>
        </a:defRPr>
      </a:lvl5pPr>
      <a:lvl6pPr marL="456411" algn="ctr" rtl="0" fontAlgn="base">
        <a:spcBef>
          <a:spcPct val="0"/>
        </a:spcBef>
        <a:spcAft>
          <a:spcPct val="0"/>
        </a:spcAft>
        <a:defRPr sz="4400">
          <a:solidFill>
            <a:schemeClr val="tx2"/>
          </a:solidFill>
          <a:effectLst>
            <a:outerShdw blurRad="38100" dist="38100" dir="2700000" algn="tl">
              <a:srgbClr val="000000"/>
            </a:outerShdw>
          </a:effectLst>
          <a:latin typeface="Tahoma" pitchFamily="-105" charset="-52"/>
        </a:defRPr>
      </a:lvl6pPr>
      <a:lvl7pPr marL="912825" algn="ctr" rtl="0" fontAlgn="base">
        <a:spcBef>
          <a:spcPct val="0"/>
        </a:spcBef>
        <a:spcAft>
          <a:spcPct val="0"/>
        </a:spcAft>
        <a:defRPr sz="4400">
          <a:solidFill>
            <a:schemeClr val="tx2"/>
          </a:solidFill>
          <a:effectLst>
            <a:outerShdw blurRad="38100" dist="38100" dir="2700000" algn="tl">
              <a:srgbClr val="000000"/>
            </a:outerShdw>
          </a:effectLst>
          <a:latin typeface="Tahoma" pitchFamily="-105" charset="-52"/>
        </a:defRPr>
      </a:lvl7pPr>
      <a:lvl8pPr marL="1369220" algn="ctr" rtl="0" fontAlgn="base">
        <a:spcBef>
          <a:spcPct val="0"/>
        </a:spcBef>
        <a:spcAft>
          <a:spcPct val="0"/>
        </a:spcAft>
        <a:defRPr sz="4400">
          <a:solidFill>
            <a:schemeClr val="tx2"/>
          </a:solidFill>
          <a:effectLst>
            <a:outerShdw blurRad="38100" dist="38100" dir="2700000" algn="tl">
              <a:srgbClr val="000000"/>
            </a:outerShdw>
          </a:effectLst>
          <a:latin typeface="Tahoma" pitchFamily="-105" charset="-52"/>
        </a:defRPr>
      </a:lvl8pPr>
      <a:lvl9pPr marL="1825644" algn="ctr" rtl="0" fontAlgn="base">
        <a:spcBef>
          <a:spcPct val="0"/>
        </a:spcBef>
        <a:spcAft>
          <a:spcPct val="0"/>
        </a:spcAft>
        <a:defRPr sz="4400">
          <a:solidFill>
            <a:schemeClr val="tx2"/>
          </a:solidFill>
          <a:effectLst>
            <a:outerShdw blurRad="38100" dist="38100" dir="2700000" algn="tl">
              <a:srgbClr val="000000"/>
            </a:outerShdw>
          </a:effectLst>
          <a:latin typeface="Tahoma" pitchFamily="-105" charset="-52"/>
        </a:defRPr>
      </a:lvl9pPr>
    </p:titleStyle>
    <p:bodyStyle>
      <a:lvl1pPr marL="342305" indent="-342305" algn="l" rtl="0" eaLnBrk="0" fontAlgn="base" hangingPunct="0">
        <a:spcBef>
          <a:spcPct val="20000"/>
        </a:spcBef>
        <a:spcAft>
          <a:spcPct val="0"/>
        </a:spcAft>
        <a:buClr>
          <a:schemeClr val="hlink"/>
        </a:buClr>
        <a:buSzPct val="80000"/>
        <a:buFont typeface="Wingdings" charset="0"/>
        <a:buChar char="n"/>
        <a:defRPr sz="3200">
          <a:solidFill>
            <a:schemeClr val="tx1"/>
          </a:solidFill>
          <a:effectLst>
            <a:outerShdw blurRad="38100" dist="38100" dir="2700000" algn="tl">
              <a:srgbClr val="000000"/>
            </a:outerShdw>
          </a:effectLst>
          <a:latin typeface="+mn-lt"/>
          <a:ea typeface="ＭＳ Ｐゴシック" pitchFamily="-105" charset="-128"/>
          <a:cs typeface="ＭＳ Ｐゴシック" pitchFamily="-105" charset="-128"/>
        </a:defRPr>
      </a:lvl1pPr>
      <a:lvl2pPr marL="741657" indent="-285260" algn="l" rtl="0" eaLnBrk="0" fontAlgn="base" hangingPunct="0">
        <a:spcBef>
          <a:spcPct val="20000"/>
        </a:spcBef>
        <a:spcAft>
          <a:spcPct val="0"/>
        </a:spcAft>
        <a:buClr>
          <a:schemeClr val="tx1"/>
        </a:buClr>
        <a:buChar char="–"/>
        <a:defRPr sz="2800">
          <a:solidFill>
            <a:schemeClr val="tx1"/>
          </a:solidFill>
          <a:effectLst>
            <a:outerShdw blurRad="38100" dist="38100" dir="2700000" algn="tl">
              <a:srgbClr val="000000"/>
            </a:outerShdw>
          </a:effectLst>
          <a:latin typeface="+mn-lt"/>
          <a:ea typeface="ＭＳ Ｐゴシック" pitchFamily="-105" charset="-128"/>
        </a:defRPr>
      </a:lvl2pPr>
      <a:lvl3pPr marL="1141010" indent="-228206" algn="l" rtl="0" eaLnBrk="0" fontAlgn="base" hangingPunct="0">
        <a:spcBef>
          <a:spcPct val="20000"/>
        </a:spcBef>
        <a:spcAft>
          <a:spcPct val="0"/>
        </a:spcAft>
        <a:buClr>
          <a:schemeClr val="hlink"/>
        </a:buClr>
        <a:buFont typeface="Wingdings" charset="0"/>
        <a:buChar char="§"/>
        <a:defRPr sz="2400">
          <a:solidFill>
            <a:schemeClr val="tx1"/>
          </a:solidFill>
          <a:effectLst>
            <a:outerShdw blurRad="38100" dist="38100" dir="2700000" algn="tl">
              <a:srgbClr val="000000"/>
            </a:outerShdw>
          </a:effectLst>
          <a:latin typeface="+mn-lt"/>
          <a:ea typeface="ＭＳ Ｐゴシック" pitchFamily="34" charset="-128"/>
          <a:cs typeface="Geneva" charset="0"/>
        </a:defRPr>
      </a:lvl3pPr>
      <a:lvl4pPr marL="1597431" indent="-228206" algn="l" rtl="0" eaLnBrk="0" fontAlgn="base" hangingPunct="0">
        <a:spcBef>
          <a:spcPct val="20000"/>
        </a:spcBef>
        <a:spcAft>
          <a:spcPct val="0"/>
        </a:spcAft>
        <a:buChar char="–"/>
        <a:defRPr sz="2000">
          <a:solidFill>
            <a:schemeClr val="tx1"/>
          </a:solidFill>
          <a:effectLst>
            <a:outerShdw blurRad="38100" dist="38100" dir="2700000" algn="tl">
              <a:srgbClr val="000000"/>
            </a:outerShdw>
          </a:effectLst>
          <a:latin typeface="+mn-lt"/>
          <a:ea typeface="ＭＳ Ｐゴシック" pitchFamily="34" charset="-128"/>
          <a:cs typeface="Geneva" charset="0"/>
        </a:defRPr>
      </a:lvl4pPr>
      <a:lvl5pPr marL="2053830" indent="-228206" algn="l" rtl="0" eaLnBrk="0" fontAlgn="base" hangingPunct="0">
        <a:spcBef>
          <a:spcPct val="20000"/>
        </a:spcBef>
        <a:spcAft>
          <a:spcPct val="0"/>
        </a:spcAft>
        <a:buClr>
          <a:schemeClr val="hlink"/>
        </a:buClr>
        <a:buFont typeface="Wingdings" charset="0"/>
        <a:buChar char="§"/>
        <a:defRPr sz="2000">
          <a:solidFill>
            <a:schemeClr val="tx1"/>
          </a:solidFill>
          <a:effectLst>
            <a:outerShdw blurRad="38100" dist="38100" dir="2700000" algn="tl">
              <a:srgbClr val="000000"/>
            </a:outerShdw>
          </a:effectLst>
          <a:latin typeface="+mn-lt"/>
          <a:ea typeface="ＭＳ Ｐゴシック" pitchFamily="34" charset="-128"/>
          <a:cs typeface="Geneva" charset="0"/>
        </a:defRPr>
      </a:lvl5pPr>
      <a:lvl6pPr marL="2510238" indent="-228206" algn="l" rtl="0" fontAlgn="base">
        <a:spcBef>
          <a:spcPct val="20000"/>
        </a:spcBef>
        <a:spcAft>
          <a:spcPct val="0"/>
        </a:spcAft>
        <a:buClr>
          <a:schemeClr val="hlink"/>
        </a:buClr>
        <a:buFont typeface="Wingdings" pitchFamily="-105" charset="2"/>
        <a:buChar char="§"/>
        <a:defRPr sz="2000">
          <a:solidFill>
            <a:schemeClr val="tx1"/>
          </a:solidFill>
          <a:effectLst>
            <a:outerShdw blurRad="38100" dist="38100" dir="2700000" algn="tl">
              <a:srgbClr val="000000"/>
            </a:outerShdw>
          </a:effectLst>
          <a:latin typeface="+mn-lt"/>
          <a:ea typeface="ＭＳ Ｐゴシック" pitchFamily="-105" charset="-128"/>
        </a:defRPr>
      </a:lvl6pPr>
      <a:lvl7pPr marL="2966653" indent="-228206" algn="l" rtl="0" fontAlgn="base">
        <a:spcBef>
          <a:spcPct val="20000"/>
        </a:spcBef>
        <a:spcAft>
          <a:spcPct val="0"/>
        </a:spcAft>
        <a:buClr>
          <a:schemeClr val="hlink"/>
        </a:buClr>
        <a:buFont typeface="Wingdings" pitchFamily="-105" charset="2"/>
        <a:buChar char="§"/>
        <a:defRPr sz="2000">
          <a:solidFill>
            <a:schemeClr val="tx1"/>
          </a:solidFill>
          <a:effectLst>
            <a:outerShdw blurRad="38100" dist="38100" dir="2700000" algn="tl">
              <a:srgbClr val="000000"/>
            </a:outerShdw>
          </a:effectLst>
          <a:latin typeface="+mn-lt"/>
          <a:ea typeface="ＭＳ Ｐゴシック" pitchFamily="-105" charset="-128"/>
        </a:defRPr>
      </a:lvl7pPr>
      <a:lvl8pPr marL="3423050" indent="-228206" algn="l" rtl="0" fontAlgn="base">
        <a:spcBef>
          <a:spcPct val="20000"/>
        </a:spcBef>
        <a:spcAft>
          <a:spcPct val="0"/>
        </a:spcAft>
        <a:buClr>
          <a:schemeClr val="hlink"/>
        </a:buClr>
        <a:buFont typeface="Wingdings" pitchFamily="-105" charset="2"/>
        <a:buChar char="§"/>
        <a:defRPr sz="2000">
          <a:solidFill>
            <a:schemeClr val="tx1"/>
          </a:solidFill>
          <a:effectLst>
            <a:outerShdw blurRad="38100" dist="38100" dir="2700000" algn="tl">
              <a:srgbClr val="000000"/>
            </a:outerShdw>
          </a:effectLst>
          <a:latin typeface="+mn-lt"/>
          <a:ea typeface="ＭＳ Ｐゴシック" pitchFamily="-105" charset="-128"/>
        </a:defRPr>
      </a:lvl8pPr>
      <a:lvl9pPr marL="3879469" indent="-228206" algn="l" rtl="0" fontAlgn="base">
        <a:spcBef>
          <a:spcPct val="20000"/>
        </a:spcBef>
        <a:spcAft>
          <a:spcPct val="0"/>
        </a:spcAft>
        <a:buClr>
          <a:schemeClr val="hlink"/>
        </a:buClr>
        <a:buFont typeface="Wingdings" pitchFamily="-105" charset="2"/>
        <a:buChar char="§"/>
        <a:defRPr sz="2000">
          <a:solidFill>
            <a:schemeClr val="tx1"/>
          </a:solidFill>
          <a:effectLst>
            <a:outerShdw blurRad="38100" dist="38100" dir="2700000" algn="tl">
              <a:srgbClr val="000000"/>
            </a:outerShdw>
          </a:effectLst>
          <a:latin typeface="+mn-lt"/>
          <a:ea typeface="ＭＳ Ｐゴシック" pitchFamily="-105" charset="-128"/>
        </a:defRPr>
      </a:lvl9pPr>
    </p:bodyStyle>
    <p:otherStyle>
      <a:defPPr>
        <a:defRPr lang="en-US"/>
      </a:defPPr>
      <a:lvl1pPr marL="0" algn="l" defTabSz="456411" rtl="0" eaLnBrk="1" latinLnBrk="0" hangingPunct="1">
        <a:defRPr sz="1800" kern="1200">
          <a:solidFill>
            <a:schemeClr val="tx1"/>
          </a:solidFill>
          <a:latin typeface="+mn-lt"/>
          <a:ea typeface="+mn-ea"/>
          <a:cs typeface="+mn-cs"/>
        </a:defRPr>
      </a:lvl1pPr>
      <a:lvl2pPr marL="456411" algn="l" defTabSz="456411" rtl="0" eaLnBrk="1" latinLnBrk="0" hangingPunct="1">
        <a:defRPr sz="1800" kern="1200">
          <a:solidFill>
            <a:schemeClr val="tx1"/>
          </a:solidFill>
          <a:latin typeface="+mn-lt"/>
          <a:ea typeface="+mn-ea"/>
          <a:cs typeface="+mn-cs"/>
        </a:defRPr>
      </a:lvl2pPr>
      <a:lvl3pPr marL="912825" algn="l" defTabSz="456411" rtl="0" eaLnBrk="1" latinLnBrk="0" hangingPunct="1">
        <a:defRPr sz="1800" kern="1200">
          <a:solidFill>
            <a:schemeClr val="tx1"/>
          </a:solidFill>
          <a:latin typeface="+mn-lt"/>
          <a:ea typeface="+mn-ea"/>
          <a:cs typeface="+mn-cs"/>
        </a:defRPr>
      </a:lvl3pPr>
      <a:lvl4pPr marL="1369220" algn="l" defTabSz="456411" rtl="0" eaLnBrk="1" latinLnBrk="0" hangingPunct="1">
        <a:defRPr sz="1800" kern="1200">
          <a:solidFill>
            <a:schemeClr val="tx1"/>
          </a:solidFill>
          <a:latin typeface="+mn-lt"/>
          <a:ea typeface="+mn-ea"/>
          <a:cs typeface="+mn-cs"/>
        </a:defRPr>
      </a:lvl4pPr>
      <a:lvl5pPr marL="1825644" algn="l" defTabSz="456411" rtl="0" eaLnBrk="1" latinLnBrk="0" hangingPunct="1">
        <a:defRPr sz="1800" kern="1200">
          <a:solidFill>
            <a:schemeClr val="tx1"/>
          </a:solidFill>
          <a:latin typeface="+mn-lt"/>
          <a:ea typeface="+mn-ea"/>
          <a:cs typeface="+mn-cs"/>
        </a:defRPr>
      </a:lvl5pPr>
      <a:lvl6pPr marL="2282036" algn="l" defTabSz="456411" rtl="0" eaLnBrk="1" latinLnBrk="0" hangingPunct="1">
        <a:defRPr sz="1800" kern="1200">
          <a:solidFill>
            <a:schemeClr val="tx1"/>
          </a:solidFill>
          <a:latin typeface="+mn-lt"/>
          <a:ea typeface="+mn-ea"/>
          <a:cs typeface="+mn-cs"/>
        </a:defRPr>
      </a:lvl6pPr>
      <a:lvl7pPr marL="2738440" algn="l" defTabSz="456411" rtl="0" eaLnBrk="1" latinLnBrk="0" hangingPunct="1">
        <a:defRPr sz="1800" kern="1200">
          <a:solidFill>
            <a:schemeClr val="tx1"/>
          </a:solidFill>
          <a:latin typeface="+mn-lt"/>
          <a:ea typeface="+mn-ea"/>
          <a:cs typeface="+mn-cs"/>
        </a:defRPr>
      </a:lvl7pPr>
      <a:lvl8pPr marL="3194844" algn="l" defTabSz="456411" rtl="0" eaLnBrk="1" latinLnBrk="0" hangingPunct="1">
        <a:defRPr sz="1800" kern="1200">
          <a:solidFill>
            <a:schemeClr val="tx1"/>
          </a:solidFill>
          <a:latin typeface="+mn-lt"/>
          <a:ea typeface="+mn-ea"/>
          <a:cs typeface="+mn-cs"/>
        </a:defRPr>
      </a:lvl8pPr>
      <a:lvl9pPr marL="3651255" algn="l" defTabSz="456411" rtl="0" eaLnBrk="1" latinLnBrk="0" hangingPunct="1">
        <a:defRPr sz="1800" kern="1200">
          <a:solidFill>
            <a:schemeClr val="tx1"/>
          </a:solidFill>
          <a:latin typeface="+mn-lt"/>
          <a:ea typeface="+mn-ea"/>
          <a:cs typeface="+mn-cs"/>
        </a:defRPr>
      </a:lvl9pPr>
    </p:otherStyle>
  </p:txStyles>
</p:sldMaster>
</file>

<file path=ppt/slideMasters/slideMaster5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4450" name="Rectangle 2"/>
          <p:cNvSpPr>
            <a:spLocks noGrp="1" noChangeArrowheads="1"/>
          </p:cNvSpPr>
          <p:nvPr>
            <p:ph type="title"/>
          </p:nvPr>
        </p:nvSpPr>
        <p:spPr bwMode="auto">
          <a:xfrm>
            <a:off x="304800" y="274638"/>
            <a:ext cx="7620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ctr" anchorCtr="0" compatLnSpc="1">
            <a:prstTxWarp prst="textNoShape">
              <a:avLst/>
            </a:prstTxWarp>
          </a:bodyPr>
          <a:lstStyle/>
          <a:p>
            <a:pPr lvl="0"/>
            <a:r>
              <a:rPr lang="en-US"/>
              <a:t>Click to edit Master title style</a:t>
            </a:r>
          </a:p>
        </p:txBody>
      </p:sp>
      <p:sp>
        <p:nvSpPr>
          <p:cNvPr id="104451" name="Rectangle 3"/>
          <p:cNvSpPr>
            <a:spLocks noGrp="1" noChangeArrowheads="1"/>
          </p:cNvSpPr>
          <p:nvPr>
            <p:ph type="body" idx="1"/>
          </p:nvPr>
        </p:nvSpPr>
        <p:spPr bwMode="auto">
          <a:xfrm>
            <a:off x="1295401" y="1676427"/>
            <a:ext cx="7467600" cy="44497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51908" name="Rectangle 4"/>
          <p:cNvSpPr>
            <a:spLocks noGrp="1" noChangeArrowheads="1"/>
          </p:cNvSpPr>
          <p:nvPr>
            <p:ph type="dt" sz="half" idx="2"/>
          </p:nvPr>
        </p:nvSpPr>
        <p:spPr bwMode="auto">
          <a:xfrm>
            <a:off x="457201" y="6245226"/>
            <a:ext cx="2133600" cy="476250"/>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lvl1pPr>
              <a:defRPr sz="1400">
                <a:solidFill>
                  <a:srgbClr val="000000"/>
                </a:solidFill>
                <a:latin typeface="Arial" charset="0"/>
                <a:ea typeface="ＭＳ Ｐゴシック" charset="-128"/>
                <a:cs typeface="ＭＳ Ｐゴシック" charset="-128"/>
              </a:defRPr>
            </a:lvl1pPr>
          </a:lstStyle>
          <a:p>
            <a:pPr>
              <a:defRPr/>
            </a:pPr>
            <a:endParaRPr lang="en-US"/>
          </a:p>
        </p:txBody>
      </p:sp>
      <p:sp>
        <p:nvSpPr>
          <p:cNvPr id="251909" name="Rectangle 5"/>
          <p:cNvSpPr>
            <a:spLocks noGrp="1" noChangeArrowheads="1"/>
          </p:cNvSpPr>
          <p:nvPr>
            <p:ph type="ftr" sz="quarter" idx="3"/>
          </p:nvPr>
        </p:nvSpPr>
        <p:spPr bwMode="auto">
          <a:xfrm>
            <a:off x="3124200" y="6245226"/>
            <a:ext cx="2895600" cy="476250"/>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lvl1pPr algn="ctr">
              <a:defRPr sz="1400">
                <a:solidFill>
                  <a:srgbClr val="000000"/>
                </a:solidFill>
                <a:latin typeface="Arial" charset="0"/>
                <a:ea typeface="ＭＳ Ｐゴシック" charset="-128"/>
                <a:cs typeface="ＭＳ Ｐゴシック" charset="-128"/>
              </a:defRPr>
            </a:lvl1pPr>
          </a:lstStyle>
          <a:p>
            <a:pPr>
              <a:defRPr/>
            </a:pPr>
            <a:endParaRPr lang="en-US"/>
          </a:p>
        </p:txBody>
      </p:sp>
      <p:sp>
        <p:nvSpPr>
          <p:cNvPr id="251910" name="Rectangle 6"/>
          <p:cNvSpPr>
            <a:spLocks noGrp="1" noChangeArrowheads="1"/>
          </p:cNvSpPr>
          <p:nvPr>
            <p:ph type="sldNum" sz="quarter" idx="4"/>
          </p:nvPr>
        </p:nvSpPr>
        <p:spPr bwMode="auto">
          <a:xfrm>
            <a:off x="6553200" y="6245226"/>
            <a:ext cx="2133600" cy="476250"/>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lvl1pPr algn="r">
              <a:defRPr sz="1400">
                <a:solidFill>
                  <a:srgbClr val="000000"/>
                </a:solidFill>
                <a:latin typeface="Arial" charset="0"/>
              </a:defRPr>
            </a:lvl1pPr>
          </a:lstStyle>
          <a:p>
            <a:pPr>
              <a:defRPr/>
            </a:pPr>
            <a:fld id="{756973B8-20C5-0345-AB05-30F95D12ADB9}" type="slidenum">
              <a:rPr lang="en-US"/>
              <a:pPr>
                <a:defRPr/>
              </a:pPr>
              <a:t>‹#›</a:t>
            </a:fld>
            <a:endParaRPr lang="en-US"/>
          </a:p>
        </p:txBody>
      </p:sp>
    </p:spTree>
    <p:extLst>
      <p:ext uri="{BB962C8B-B14F-4D97-AF65-F5344CB8AC3E}">
        <p14:creationId xmlns:p14="http://schemas.microsoft.com/office/powerpoint/2010/main" val="3241002450"/>
      </p:ext>
    </p:extLst>
  </p:cSld>
  <p:clrMap bg1="lt1" tx1="dk1" bg2="lt2" tx2="dk2" accent1="accent1" accent2="accent2" accent3="accent3" accent4="accent4" accent5="accent5" accent6="accent6" hlink="hlink" folHlink="folHlink"/>
  <p:sldLayoutIdLst>
    <p:sldLayoutId id="2147491790" r:id="rId1"/>
  </p:sldLayoutIdLst>
  <p:txStyles>
    <p:titleStyle>
      <a:lvl1pPr algn="ctr" rtl="0" eaLnBrk="0" fontAlgn="base" hangingPunct="0">
        <a:spcBef>
          <a:spcPct val="0"/>
        </a:spcBef>
        <a:spcAft>
          <a:spcPct val="0"/>
        </a:spcAft>
        <a:defRPr sz="4400" b="1">
          <a:solidFill>
            <a:schemeClr val="tx1"/>
          </a:solidFill>
          <a:latin typeface="+mj-lt"/>
          <a:ea typeface="ＭＳ Ｐゴシック" pitchFamily="-105" charset="-128"/>
          <a:cs typeface="ＭＳ Ｐゴシック" pitchFamily="-105" charset="-128"/>
        </a:defRPr>
      </a:lvl1pPr>
      <a:lvl2pPr algn="ctr" rtl="0" eaLnBrk="0" fontAlgn="base" hangingPunct="0">
        <a:spcBef>
          <a:spcPct val="0"/>
        </a:spcBef>
        <a:spcAft>
          <a:spcPct val="0"/>
        </a:spcAft>
        <a:defRPr sz="4400" b="1">
          <a:solidFill>
            <a:schemeClr val="tx1"/>
          </a:solidFill>
          <a:latin typeface="Arial" pitchFamily="-105"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b="1">
          <a:solidFill>
            <a:schemeClr val="tx1"/>
          </a:solidFill>
          <a:latin typeface="Arial" pitchFamily="-105"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b="1">
          <a:solidFill>
            <a:schemeClr val="tx1"/>
          </a:solidFill>
          <a:latin typeface="Arial" pitchFamily="-105"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b="1">
          <a:solidFill>
            <a:schemeClr val="tx1"/>
          </a:solidFill>
          <a:latin typeface="Arial" pitchFamily="-105" charset="0"/>
          <a:ea typeface="ＭＳ Ｐゴシック" pitchFamily="-105" charset="-128"/>
          <a:cs typeface="ＭＳ Ｐゴシック" pitchFamily="-105" charset="-128"/>
        </a:defRPr>
      </a:lvl5pPr>
      <a:lvl6pPr marL="454998" algn="ctr" rtl="0" fontAlgn="base">
        <a:spcBef>
          <a:spcPct val="0"/>
        </a:spcBef>
        <a:spcAft>
          <a:spcPct val="0"/>
        </a:spcAft>
        <a:defRPr sz="4400" b="1">
          <a:solidFill>
            <a:schemeClr val="tx1"/>
          </a:solidFill>
          <a:latin typeface="Arial" pitchFamily="-105" charset="0"/>
        </a:defRPr>
      </a:lvl6pPr>
      <a:lvl7pPr marL="909996" algn="ctr" rtl="0" fontAlgn="base">
        <a:spcBef>
          <a:spcPct val="0"/>
        </a:spcBef>
        <a:spcAft>
          <a:spcPct val="0"/>
        </a:spcAft>
        <a:defRPr sz="4400" b="1">
          <a:solidFill>
            <a:schemeClr val="tx1"/>
          </a:solidFill>
          <a:latin typeface="Arial" pitchFamily="-105" charset="0"/>
        </a:defRPr>
      </a:lvl7pPr>
      <a:lvl8pPr marL="1364972" algn="ctr" rtl="0" fontAlgn="base">
        <a:spcBef>
          <a:spcPct val="0"/>
        </a:spcBef>
        <a:spcAft>
          <a:spcPct val="0"/>
        </a:spcAft>
        <a:defRPr sz="4400" b="1">
          <a:solidFill>
            <a:schemeClr val="tx1"/>
          </a:solidFill>
          <a:latin typeface="Arial" pitchFamily="-105" charset="0"/>
        </a:defRPr>
      </a:lvl8pPr>
      <a:lvl9pPr marL="1819980" algn="ctr" rtl="0" fontAlgn="base">
        <a:spcBef>
          <a:spcPct val="0"/>
        </a:spcBef>
        <a:spcAft>
          <a:spcPct val="0"/>
        </a:spcAft>
        <a:defRPr sz="4400" b="1">
          <a:solidFill>
            <a:schemeClr val="tx1"/>
          </a:solidFill>
          <a:latin typeface="Arial" pitchFamily="-105" charset="0"/>
        </a:defRPr>
      </a:lvl9pPr>
    </p:titleStyle>
    <p:bodyStyle>
      <a:lvl1pPr marL="341244" indent="-341244" algn="l" rtl="0" eaLnBrk="0" fontAlgn="base" hangingPunct="0">
        <a:spcBef>
          <a:spcPct val="20000"/>
        </a:spcBef>
        <a:spcAft>
          <a:spcPct val="0"/>
        </a:spcAft>
        <a:buChar char="•"/>
        <a:defRPr sz="3200">
          <a:solidFill>
            <a:schemeClr val="tx1"/>
          </a:solidFill>
          <a:latin typeface="+mn-lt"/>
          <a:ea typeface="ＭＳ Ｐゴシック" pitchFamily="-105" charset="-128"/>
          <a:cs typeface="ＭＳ Ｐゴシック" pitchFamily="-105" charset="-128"/>
        </a:defRPr>
      </a:lvl1pPr>
      <a:lvl2pPr marL="739354" indent="-284372" algn="l" rtl="0" eaLnBrk="0" fontAlgn="base" hangingPunct="0">
        <a:spcBef>
          <a:spcPct val="20000"/>
        </a:spcBef>
        <a:spcAft>
          <a:spcPct val="0"/>
        </a:spcAft>
        <a:buChar char="–"/>
        <a:defRPr sz="2800">
          <a:solidFill>
            <a:schemeClr val="tx1"/>
          </a:solidFill>
          <a:latin typeface="+mn-lt"/>
          <a:ea typeface="ＭＳ Ｐゴシック" pitchFamily="-105" charset="-128"/>
        </a:defRPr>
      </a:lvl2pPr>
      <a:lvl3pPr marL="1137471" indent="-227503" algn="l" rtl="0" eaLnBrk="0" fontAlgn="base" hangingPunct="0">
        <a:spcBef>
          <a:spcPct val="20000"/>
        </a:spcBef>
        <a:spcAft>
          <a:spcPct val="0"/>
        </a:spcAft>
        <a:buChar char="•"/>
        <a:defRPr sz="2400">
          <a:solidFill>
            <a:schemeClr val="tx1"/>
          </a:solidFill>
          <a:latin typeface="+mn-lt"/>
          <a:ea typeface="ＭＳ Ｐゴシック" pitchFamily="34" charset="-128"/>
          <a:cs typeface="Geneva" charset="0"/>
        </a:defRPr>
      </a:lvl3pPr>
      <a:lvl4pPr marL="1592476" indent="-227503" algn="l" rtl="0" eaLnBrk="0" fontAlgn="base" hangingPunct="0">
        <a:spcBef>
          <a:spcPct val="20000"/>
        </a:spcBef>
        <a:spcAft>
          <a:spcPct val="0"/>
        </a:spcAft>
        <a:buChar char="–"/>
        <a:defRPr sz="2000">
          <a:solidFill>
            <a:schemeClr val="tx1"/>
          </a:solidFill>
          <a:latin typeface="+mn-lt"/>
          <a:ea typeface="ＭＳ Ｐゴシック" pitchFamily="34" charset="-128"/>
          <a:cs typeface="Geneva" charset="0"/>
        </a:defRPr>
      </a:lvl4pPr>
      <a:lvl5pPr marL="2047459" indent="-227503" algn="l" rtl="0" eaLnBrk="0" fontAlgn="base" hangingPunct="0">
        <a:spcBef>
          <a:spcPct val="20000"/>
        </a:spcBef>
        <a:spcAft>
          <a:spcPct val="0"/>
        </a:spcAft>
        <a:buChar char="»"/>
        <a:defRPr sz="2000">
          <a:solidFill>
            <a:schemeClr val="tx1"/>
          </a:solidFill>
          <a:latin typeface="+mn-lt"/>
          <a:ea typeface="ＭＳ Ｐゴシック" pitchFamily="34" charset="-128"/>
          <a:cs typeface="Geneva" charset="0"/>
        </a:defRPr>
      </a:lvl5pPr>
      <a:lvl6pPr marL="2502447" indent="-227503" algn="l" rtl="0" fontAlgn="base">
        <a:spcBef>
          <a:spcPct val="20000"/>
        </a:spcBef>
        <a:spcAft>
          <a:spcPct val="0"/>
        </a:spcAft>
        <a:buChar char="»"/>
        <a:defRPr sz="2000">
          <a:solidFill>
            <a:schemeClr val="tx1"/>
          </a:solidFill>
          <a:latin typeface="+mn-lt"/>
          <a:ea typeface="ＭＳ Ｐゴシック" pitchFamily="-105" charset="-128"/>
        </a:defRPr>
      </a:lvl6pPr>
      <a:lvl7pPr marL="2957449" indent="-227503" algn="l" rtl="0" fontAlgn="base">
        <a:spcBef>
          <a:spcPct val="20000"/>
        </a:spcBef>
        <a:spcAft>
          <a:spcPct val="0"/>
        </a:spcAft>
        <a:buChar char="»"/>
        <a:defRPr sz="2000">
          <a:solidFill>
            <a:schemeClr val="tx1"/>
          </a:solidFill>
          <a:latin typeface="+mn-lt"/>
          <a:ea typeface="ＭＳ Ｐゴシック" pitchFamily="-105" charset="-128"/>
        </a:defRPr>
      </a:lvl7pPr>
      <a:lvl8pPr marL="3412431" indent="-227503" algn="l" rtl="0" fontAlgn="base">
        <a:spcBef>
          <a:spcPct val="20000"/>
        </a:spcBef>
        <a:spcAft>
          <a:spcPct val="0"/>
        </a:spcAft>
        <a:buChar char="»"/>
        <a:defRPr sz="2000">
          <a:solidFill>
            <a:schemeClr val="tx1"/>
          </a:solidFill>
          <a:latin typeface="+mn-lt"/>
          <a:ea typeface="ＭＳ Ｐゴシック" pitchFamily="-105" charset="-128"/>
        </a:defRPr>
      </a:lvl8pPr>
      <a:lvl9pPr marL="3867430" indent="-227503" algn="l" rtl="0" fontAlgn="base">
        <a:spcBef>
          <a:spcPct val="20000"/>
        </a:spcBef>
        <a:spcAft>
          <a:spcPct val="0"/>
        </a:spcAft>
        <a:buChar char="»"/>
        <a:defRPr sz="2000">
          <a:solidFill>
            <a:schemeClr val="tx1"/>
          </a:solidFill>
          <a:latin typeface="+mn-lt"/>
          <a:ea typeface="ＭＳ Ｐゴシック" pitchFamily="-105" charset="-128"/>
        </a:defRPr>
      </a:lvl9pPr>
    </p:bodyStyle>
    <p:otherStyle>
      <a:defPPr>
        <a:defRPr lang="en-US"/>
      </a:defPPr>
      <a:lvl1pPr marL="0" algn="l" defTabSz="454998" rtl="0" eaLnBrk="1" latinLnBrk="0" hangingPunct="1">
        <a:defRPr sz="1800" kern="1200">
          <a:solidFill>
            <a:schemeClr val="tx1"/>
          </a:solidFill>
          <a:latin typeface="+mn-lt"/>
          <a:ea typeface="+mn-ea"/>
          <a:cs typeface="+mn-cs"/>
        </a:defRPr>
      </a:lvl1pPr>
      <a:lvl2pPr marL="454998" algn="l" defTabSz="454998" rtl="0" eaLnBrk="1" latinLnBrk="0" hangingPunct="1">
        <a:defRPr sz="1800" kern="1200">
          <a:solidFill>
            <a:schemeClr val="tx1"/>
          </a:solidFill>
          <a:latin typeface="+mn-lt"/>
          <a:ea typeface="+mn-ea"/>
          <a:cs typeface="+mn-cs"/>
        </a:defRPr>
      </a:lvl2pPr>
      <a:lvl3pPr marL="909996" algn="l" defTabSz="454998" rtl="0" eaLnBrk="1" latinLnBrk="0" hangingPunct="1">
        <a:defRPr sz="1800" kern="1200">
          <a:solidFill>
            <a:schemeClr val="tx1"/>
          </a:solidFill>
          <a:latin typeface="+mn-lt"/>
          <a:ea typeface="+mn-ea"/>
          <a:cs typeface="+mn-cs"/>
        </a:defRPr>
      </a:lvl3pPr>
      <a:lvl4pPr marL="1364972" algn="l" defTabSz="454998" rtl="0" eaLnBrk="1" latinLnBrk="0" hangingPunct="1">
        <a:defRPr sz="1800" kern="1200">
          <a:solidFill>
            <a:schemeClr val="tx1"/>
          </a:solidFill>
          <a:latin typeface="+mn-lt"/>
          <a:ea typeface="+mn-ea"/>
          <a:cs typeface="+mn-cs"/>
        </a:defRPr>
      </a:lvl4pPr>
      <a:lvl5pPr marL="1819980" algn="l" defTabSz="454998" rtl="0" eaLnBrk="1" latinLnBrk="0" hangingPunct="1">
        <a:defRPr sz="1800" kern="1200">
          <a:solidFill>
            <a:schemeClr val="tx1"/>
          </a:solidFill>
          <a:latin typeface="+mn-lt"/>
          <a:ea typeface="+mn-ea"/>
          <a:cs typeface="+mn-cs"/>
        </a:defRPr>
      </a:lvl5pPr>
      <a:lvl6pPr marL="2274953" algn="l" defTabSz="454998" rtl="0" eaLnBrk="1" latinLnBrk="0" hangingPunct="1">
        <a:defRPr sz="1800" kern="1200">
          <a:solidFill>
            <a:schemeClr val="tx1"/>
          </a:solidFill>
          <a:latin typeface="+mn-lt"/>
          <a:ea typeface="+mn-ea"/>
          <a:cs typeface="+mn-cs"/>
        </a:defRPr>
      </a:lvl6pPr>
      <a:lvl7pPr marL="2729942" algn="l" defTabSz="454998" rtl="0" eaLnBrk="1" latinLnBrk="0" hangingPunct="1">
        <a:defRPr sz="1800" kern="1200">
          <a:solidFill>
            <a:schemeClr val="tx1"/>
          </a:solidFill>
          <a:latin typeface="+mn-lt"/>
          <a:ea typeface="+mn-ea"/>
          <a:cs typeface="+mn-cs"/>
        </a:defRPr>
      </a:lvl7pPr>
      <a:lvl8pPr marL="3184932" algn="l" defTabSz="454998" rtl="0" eaLnBrk="1" latinLnBrk="0" hangingPunct="1">
        <a:defRPr sz="1800" kern="1200">
          <a:solidFill>
            <a:schemeClr val="tx1"/>
          </a:solidFill>
          <a:latin typeface="+mn-lt"/>
          <a:ea typeface="+mn-ea"/>
          <a:cs typeface="+mn-cs"/>
        </a:defRPr>
      </a:lvl8pPr>
      <a:lvl9pPr marL="3639924" algn="l" defTabSz="454998" rtl="0" eaLnBrk="1" latinLnBrk="0" hangingPunct="1">
        <a:defRPr sz="1800" kern="1200">
          <a:solidFill>
            <a:schemeClr val="tx1"/>
          </a:solidFill>
          <a:latin typeface="+mn-lt"/>
          <a:ea typeface="+mn-ea"/>
          <a:cs typeface="+mn-cs"/>
        </a:defRPr>
      </a:lvl9pPr>
    </p:otherStyle>
  </p:txStyles>
</p:sldMaster>
</file>

<file path=ppt/slideMasters/slideMaster56.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57647"/>
                <a:invGamma/>
              </a:schemeClr>
            </a:gs>
            <a:gs pos="100000">
              <a:schemeClr val="bg1"/>
            </a:gs>
          </a:gsLst>
          <a:lin ang="2700000" scaled="1"/>
        </a:gradFill>
        <a:effectLst/>
      </p:bgPr>
    </p:bg>
    <p:spTree>
      <p:nvGrpSpPr>
        <p:cNvPr id="1" name=""/>
        <p:cNvGrpSpPr/>
        <p:nvPr/>
      </p:nvGrpSpPr>
      <p:grpSpPr>
        <a:xfrm>
          <a:off x="0" y="0"/>
          <a:ext cx="0" cy="0"/>
          <a:chOff x="0" y="0"/>
          <a:chExt cx="0" cy="0"/>
        </a:xfrm>
      </p:grpSpPr>
      <p:grpSp>
        <p:nvGrpSpPr>
          <p:cNvPr id="71682" name="Group 2"/>
          <p:cNvGrpSpPr>
            <a:grpSpLocks/>
          </p:cNvGrpSpPr>
          <p:nvPr/>
        </p:nvGrpSpPr>
        <p:grpSpPr bwMode="auto">
          <a:xfrm>
            <a:off x="0" y="28"/>
            <a:ext cx="9144000" cy="6856413"/>
            <a:chOff x="0" y="0"/>
            <a:chExt cx="5760" cy="4319"/>
          </a:xfrm>
        </p:grpSpPr>
        <p:sp>
          <p:nvSpPr>
            <p:cNvPr id="4099" name="Freeform 3"/>
            <p:cNvSpPr>
              <a:spLocks/>
            </p:cNvSpPr>
            <p:nvPr/>
          </p:nvSpPr>
          <p:spPr bwMode="hidden">
            <a:xfrm>
              <a:off x="0" y="12"/>
              <a:ext cx="5758" cy="3273"/>
            </a:xfrm>
            <a:custGeom>
              <a:avLst/>
              <a:gdLst/>
              <a:ahLst/>
              <a:cxnLst>
                <a:cxn ang="0">
                  <a:pos x="3193" y="1816"/>
                </a:cxn>
                <a:cxn ang="0">
                  <a:pos x="0" y="0"/>
                </a:cxn>
                <a:cxn ang="0">
                  <a:pos x="0" y="522"/>
                </a:cxn>
                <a:cxn ang="0">
                  <a:pos x="3037" y="1978"/>
                </a:cxn>
                <a:cxn ang="0">
                  <a:pos x="5740" y="3273"/>
                </a:cxn>
                <a:cxn ang="0">
                  <a:pos x="5740" y="3267"/>
                </a:cxn>
                <a:cxn ang="0">
                  <a:pos x="3193" y="1816"/>
                </a:cxn>
                <a:cxn ang="0">
                  <a:pos x="3193" y="1816"/>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4100" name="Freeform 4"/>
            <p:cNvSpPr>
              <a:spLocks/>
            </p:cNvSpPr>
            <p:nvPr/>
          </p:nvSpPr>
          <p:spPr bwMode="hidden">
            <a:xfrm>
              <a:off x="149" y="0"/>
              <a:ext cx="5609" cy="3243"/>
            </a:xfrm>
            <a:custGeom>
              <a:avLst/>
              <a:gdLst/>
              <a:ahLst/>
              <a:cxnLst>
                <a:cxn ang="0">
                  <a:pos x="3163" y="1714"/>
                </a:cxn>
                <a:cxn ang="0">
                  <a:pos x="431" y="0"/>
                </a:cxn>
                <a:cxn ang="0">
                  <a:pos x="0" y="0"/>
                </a:cxn>
                <a:cxn ang="0">
                  <a:pos x="3086" y="1786"/>
                </a:cxn>
                <a:cxn ang="0">
                  <a:pos x="5591" y="3243"/>
                </a:cxn>
                <a:cxn ang="0">
                  <a:pos x="5591" y="3237"/>
                </a:cxn>
                <a:cxn ang="0">
                  <a:pos x="3163" y="1714"/>
                </a:cxn>
                <a:cxn ang="0">
                  <a:pos x="3163" y="1714"/>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4101" name="Freeform 5"/>
            <p:cNvSpPr>
              <a:spLocks/>
            </p:cNvSpPr>
            <p:nvPr/>
          </p:nvSpPr>
          <p:spPr bwMode="hidden">
            <a:xfrm>
              <a:off x="0" y="3433"/>
              <a:ext cx="4038" cy="191"/>
            </a:xfrm>
            <a:custGeom>
              <a:avLst/>
              <a:gdLst/>
              <a:ahLst/>
              <a:cxnLst>
                <a:cxn ang="0">
                  <a:pos x="0" y="156"/>
                </a:cxn>
                <a:cxn ang="0">
                  <a:pos x="4042" y="192"/>
                </a:cxn>
                <a:cxn ang="0">
                  <a:pos x="4042" y="144"/>
                </a:cxn>
                <a:cxn ang="0">
                  <a:pos x="0" y="0"/>
                </a:cxn>
                <a:cxn ang="0">
                  <a:pos x="0" y="156"/>
                </a:cxn>
                <a:cxn ang="0">
                  <a:pos x="0" y="156"/>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71691" name="Freeform 6"/>
            <p:cNvSpPr>
              <a:spLocks/>
            </p:cNvSpPr>
            <p:nvPr/>
          </p:nvSpPr>
          <p:spPr bwMode="hidden">
            <a:xfrm>
              <a:off x="4038" y="3577"/>
              <a:ext cx="1720" cy="65"/>
            </a:xfrm>
            <a:custGeom>
              <a:avLst/>
              <a:gdLst>
                <a:gd name="T0" fmla="*/ 1654 w 1722"/>
                <a:gd name="T1" fmla="*/ 33 h 66"/>
                <a:gd name="T2" fmla="*/ 1654 w 1722"/>
                <a:gd name="T3" fmla="*/ 33 h 66"/>
                <a:gd name="T4" fmla="*/ 0 w 1722"/>
                <a:gd name="T5" fmla="*/ 0 h 66"/>
                <a:gd name="T6" fmla="*/ 0 w 1722"/>
                <a:gd name="T7" fmla="*/ 33 h 66"/>
                <a:gd name="T8" fmla="*/ 1654 w 1722"/>
                <a:gd name="T9" fmla="*/ 33 h 66"/>
                <a:gd name="T10" fmla="*/ 1654 w 1722"/>
                <a:gd name="T11" fmla="*/ 33 h 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22" h="66">
                  <a:moveTo>
                    <a:pt x="1722" y="66"/>
                  </a:moveTo>
                  <a:lnTo>
                    <a:pt x="1722" y="60"/>
                  </a:lnTo>
                  <a:lnTo>
                    <a:pt x="0" y="0"/>
                  </a:lnTo>
                  <a:lnTo>
                    <a:pt x="0" y="48"/>
                  </a:lnTo>
                  <a:lnTo>
                    <a:pt x="1722" y="66"/>
                  </a:lnTo>
                  <a:close/>
                </a:path>
              </a:pathLst>
            </a:cu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4103" name="Freeform 7"/>
            <p:cNvSpPr>
              <a:spLocks/>
            </p:cNvSpPr>
            <p:nvPr/>
          </p:nvSpPr>
          <p:spPr bwMode="hidden">
            <a:xfrm>
              <a:off x="0" y="3726"/>
              <a:ext cx="4784" cy="329"/>
            </a:xfrm>
            <a:custGeom>
              <a:avLst/>
              <a:gdLst/>
              <a:ahLst/>
              <a:cxnLst>
                <a:cxn ang="0">
                  <a:pos x="0" y="329"/>
                </a:cxn>
                <a:cxn ang="0">
                  <a:pos x="4789" y="77"/>
                </a:cxn>
                <a:cxn ang="0">
                  <a:pos x="4789" y="0"/>
                </a:cxn>
                <a:cxn ang="0">
                  <a:pos x="0" y="107"/>
                </a:cxn>
                <a:cxn ang="0">
                  <a:pos x="0" y="329"/>
                </a:cxn>
                <a:cxn ang="0">
                  <a:pos x="0" y="329"/>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w="9525" cap="flat" cmpd="sng">
              <a:noFill/>
              <a:prstDash val="solid"/>
              <a:round/>
              <a:headEnd type="none" w="med" len="med"/>
              <a:tailEnd type="none" w="med" len="med"/>
            </a:ln>
            <a:effectLst/>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71693" name="Freeform 8"/>
            <p:cNvSpPr>
              <a:spLocks/>
            </p:cNvSpPr>
            <p:nvPr/>
          </p:nvSpPr>
          <p:spPr bwMode="hidden">
            <a:xfrm>
              <a:off x="4784" y="3702"/>
              <a:ext cx="974" cy="101"/>
            </a:xfrm>
            <a:custGeom>
              <a:avLst/>
              <a:gdLst>
                <a:gd name="T0" fmla="*/ 941 w 975"/>
                <a:gd name="T1" fmla="*/ 48 h 101"/>
                <a:gd name="T2" fmla="*/ 941 w 975"/>
                <a:gd name="T3" fmla="*/ 0 h 101"/>
                <a:gd name="T4" fmla="*/ 0 w 975"/>
                <a:gd name="T5" fmla="*/ 24 h 101"/>
                <a:gd name="T6" fmla="*/ 0 w 975"/>
                <a:gd name="T7" fmla="*/ 101 h 101"/>
                <a:gd name="T8" fmla="*/ 941 w 975"/>
                <a:gd name="T9" fmla="*/ 48 h 101"/>
                <a:gd name="T10" fmla="*/ 941 w 975"/>
                <a:gd name="T11" fmla="*/ 48 h 10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75" h="101">
                  <a:moveTo>
                    <a:pt x="975" y="48"/>
                  </a:moveTo>
                  <a:lnTo>
                    <a:pt x="975" y="0"/>
                  </a:lnTo>
                  <a:lnTo>
                    <a:pt x="0" y="24"/>
                  </a:lnTo>
                  <a:lnTo>
                    <a:pt x="0" y="101"/>
                  </a:lnTo>
                  <a:lnTo>
                    <a:pt x="975" y="48"/>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71694" name="Freeform 9"/>
            <p:cNvSpPr>
              <a:spLocks/>
            </p:cNvSpPr>
            <p:nvPr/>
          </p:nvSpPr>
          <p:spPr bwMode="hidden">
            <a:xfrm>
              <a:off x="3619" y="3815"/>
              <a:ext cx="2139" cy="198"/>
            </a:xfrm>
            <a:custGeom>
              <a:avLst/>
              <a:gdLst>
                <a:gd name="T0" fmla="*/ 2073 w 2141"/>
                <a:gd name="T1" fmla="*/ 0 h 198"/>
                <a:gd name="T2" fmla="*/ 0 w 2141"/>
                <a:gd name="T3" fmla="*/ 156 h 198"/>
                <a:gd name="T4" fmla="*/ 0 w 2141"/>
                <a:gd name="T5" fmla="*/ 198 h 198"/>
                <a:gd name="T6" fmla="*/ 2073 w 2141"/>
                <a:gd name="T7" fmla="*/ 0 h 198"/>
                <a:gd name="T8" fmla="*/ 2073 w 2141"/>
                <a:gd name="T9" fmla="*/ 0 h 1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41" h="198">
                  <a:moveTo>
                    <a:pt x="2141" y="0"/>
                  </a:moveTo>
                  <a:lnTo>
                    <a:pt x="0" y="156"/>
                  </a:lnTo>
                  <a:lnTo>
                    <a:pt x="0" y="198"/>
                  </a:lnTo>
                  <a:lnTo>
                    <a:pt x="2141" y="0"/>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4106" name="Freeform 10"/>
            <p:cNvSpPr>
              <a:spLocks/>
            </p:cNvSpPr>
            <p:nvPr/>
          </p:nvSpPr>
          <p:spPr bwMode="hidden">
            <a:xfrm>
              <a:off x="0" y="3971"/>
              <a:ext cx="3619" cy="348"/>
            </a:xfrm>
            <a:custGeom>
              <a:avLst/>
              <a:gdLst/>
              <a:ahLst/>
              <a:cxnLst>
                <a:cxn ang="0">
                  <a:pos x="0" y="348"/>
                </a:cxn>
                <a:cxn ang="0">
                  <a:pos x="311" y="348"/>
                </a:cxn>
                <a:cxn ang="0">
                  <a:pos x="3623" y="42"/>
                </a:cxn>
                <a:cxn ang="0">
                  <a:pos x="3623" y="0"/>
                </a:cxn>
                <a:cxn ang="0">
                  <a:pos x="0" y="264"/>
                </a:cxn>
                <a:cxn ang="0">
                  <a:pos x="0" y="348"/>
                </a:cxn>
                <a:cxn ang="0">
                  <a:pos x="0" y="348"/>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71696" name="Freeform 11"/>
            <p:cNvSpPr>
              <a:spLocks/>
            </p:cNvSpPr>
            <p:nvPr/>
          </p:nvSpPr>
          <p:spPr bwMode="hidden">
            <a:xfrm>
              <a:off x="2097" y="4043"/>
              <a:ext cx="2514" cy="276"/>
            </a:xfrm>
            <a:custGeom>
              <a:avLst/>
              <a:gdLst>
                <a:gd name="T0" fmla="*/ 2085 w 2517"/>
                <a:gd name="T1" fmla="*/ 276 h 276"/>
                <a:gd name="T2" fmla="*/ 2415 w 2517"/>
                <a:gd name="T3" fmla="*/ 204 h 276"/>
                <a:gd name="T4" fmla="*/ 2158 w 2517"/>
                <a:gd name="T5" fmla="*/ 0 h 276"/>
                <a:gd name="T6" fmla="*/ 0 w 2517"/>
                <a:gd name="T7" fmla="*/ 276 h 276"/>
                <a:gd name="T8" fmla="*/ 2085 w 2517"/>
                <a:gd name="T9" fmla="*/ 276 h 276"/>
                <a:gd name="T10" fmla="*/ 2085 w 2517"/>
                <a:gd name="T11" fmla="*/ 276 h 27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7" h="276">
                  <a:moveTo>
                    <a:pt x="2182" y="276"/>
                  </a:moveTo>
                  <a:lnTo>
                    <a:pt x="2517" y="204"/>
                  </a:lnTo>
                  <a:lnTo>
                    <a:pt x="2260" y="0"/>
                  </a:lnTo>
                  <a:lnTo>
                    <a:pt x="0" y="276"/>
                  </a:lnTo>
                  <a:lnTo>
                    <a:pt x="2182" y="276"/>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4108" name="Freeform 12"/>
            <p:cNvSpPr>
              <a:spLocks/>
            </p:cNvSpPr>
            <p:nvPr/>
          </p:nvSpPr>
          <p:spPr bwMode="hidden">
            <a:xfrm>
              <a:off x="4354" y="3869"/>
              <a:ext cx="1404" cy="378"/>
            </a:xfrm>
            <a:custGeom>
              <a:avLst/>
              <a:gdLst/>
              <a:ahLst/>
              <a:cxnLst>
                <a:cxn ang="0">
                  <a:pos x="1405" y="126"/>
                </a:cxn>
                <a:cxn ang="0">
                  <a:pos x="1405" y="0"/>
                </a:cxn>
                <a:cxn ang="0">
                  <a:pos x="0" y="174"/>
                </a:cxn>
                <a:cxn ang="0">
                  <a:pos x="257" y="378"/>
                </a:cxn>
                <a:cxn ang="0">
                  <a:pos x="1405" y="126"/>
                </a:cxn>
                <a:cxn ang="0">
                  <a:pos x="1405" y="126"/>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71698" name="Freeform 13"/>
            <p:cNvSpPr>
              <a:spLocks/>
            </p:cNvSpPr>
            <p:nvPr/>
          </p:nvSpPr>
          <p:spPr bwMode="hidden">
            <a:xfrm>
              <a:off x="5030" y="3151"/>
              <a:ext cx="728" cy="240"/>
            </a:xfrm>
            <a:custGeom>
              <a:avLst/>
              <a:gdLst>
                <a:gd name="T0" fmla="*/ 695 w 729"/>
                <a:gd name="T1" fmla="*/ 240 h 240"/>
                <a:gd name="T2" fmla="*/ 0 w 729"/>
                <a:gd name="T3" fmla="*/ 0 h 240"/>
                <a:gd name="T4" fmla="*/ 0 w 729"/>
                <a:gd name="T5" fmla="*/ 6 h 240"/>
                <a:gd name="T6" fmla="*/ 695 w 729"/>
                <a:gd name="T7" fmla="*/ 240 h 240"/>
                <a:gd name="T8" fmla="*/ 695 w 729"/>
                <a:gd name="T9" fmla="*/ 240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9" h="240">
                  <a:moveTo>
                    <a:pt x="729" y="240"/>
                  </a:moveTo>
                  <a:lnTo>
                    <a:pt x="0" y="0"/>
                  </a:lnTo>
                  <a:lnTo>
                    <a:pt x="0" y="6"/>
                  </a:lnTo>
                  <a:lnTo>
                    <a:pt x="729" y="240"/>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4110" name="Freeform 14"/>
            <p:cNvSpPr>
              <a:spLocks/>
            </p:cNvSpPr>
            <p:nvPr/>
          </p:nvSpPr>
          <p:spPr bwMode="hidden">
            <a:xfrm>
              <a:off x="0" y="1486"/>
              <a:ext cx="5030" cy="1671"/>
            </a:xfrm>
            <a:custGeom>
              <a:avLst/>
              <a:gdLst/>
              <a:ahLst/>
              <a:cxnLst>
                <a:cxn ang="0">
                  <a:pos x="0" y="72"/>
                </a:cxn>
                <a:cxn ang="0">
                  <a:pos x="5035" y="1672"/>
                </a:cxn>
                <a:cxn ang="0">
                  <a:pos x="5035" y="1666"/>
                </a:cxn>
                <a:cxn ang="0">
                  <a:pos x="0" y="0"/>
                </a:cxn>
                <a:cxn ang="0">
                  <a:pos x="0" y="72"/>
                </a:cxn>
                <a:cxn ang="0">
                  <a:pos x="0" y="72"/>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71700" name="Freeform 15"/>
            <p:cNvSpPr>
              <a:spLocks/>
            </p:cNvSpPr>
            <p:nvPr/>
          </p:nvSpPr>
          <p:spPr bwMode="hidden">
            <a:xfrm>
              <a:off x="5030" y="3049"/>
              <a:ext cx="728" cy="318"/>
            </a:xfrm>
            <a:custGeom>
              <a:avLst/>
              <a:gdLst>
                <a:gd name="T0" fmla="*/ 695 w 729"/>
                <a:gd name="T1" fmla="*/ 318 h 318"/>
                <a:gd name="T2" fmla="*/ 695 w 729"/>
                <a:gd name="T3" fmla="*/ 312 h 318"/>
                <a:gd name="T4" fmla="*/ 0 w 729"/>
                <a:gd name="T5" fmla="*/ 0 h 318"/>
                <a:gd name="T6" fmla="*/ 0 w 729"/>
                <a:gd name="T7" fmla="*/ 54 h 318"/>
                <a:gd name="T8" fmla="*/ 695 w 729"/>
                <a:gd name="T9" fmla="*/ 318 h 318"/>
                <a:gd name="T10" fmla="*/ 695 w 729"/>
                <a:gd name="T11" fmla="*/ 318 h 3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29" h="318">
                  <a:moveTo>
                    <a:pt x="729" y="318"/>
                  </a:moveTo>
                  <a:lnTo>
                    <a:pt x="729" y="312"/>
                  </a:lnTo>
                  <a:lnTo>
                    <a:pt x="0" y="0"/>
                  </a:lnTo>
                  <a:lnTo>
                    <a:pt x="0" y="54"/>
                  </a:lnTo>
                  <a:lnTo>
                    <a:pt x="729" y="318"/>
                  </a:lnTo>
                  <a:close/>
                </a:path>
              </a:pathLst>
            </a:cu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4112" name="Freeform 16"/>
            <p:cNvSpPr>
              <a:spLocks/>
            </p:cNvSpPr>
            <p:nvPr/>
          </p:nvSpPr>
          <p:spPr bwMode="hidden">
            <a:xfrm>
              <a:off x="0" y="916"/>
              <a:ext cx="5030" cy="2187"/>
            </a:xfrm>
            <a:custGeom>
              <a:avLst/>
              <a:gdLst/>
              <a:ahLst/>
              <a:cxnLst>
                <a:cxn ang="0">
                  <a:pos x="0" y="396"/>
                </a:cxn>
                <a:cxn ang="0">
                  <a:pos x="5035" y="2188"/>
                </a:cxn>
                <a:cxn ang="0">
                  <a:pos x="5035" y="2134"/>
                </a:cxn>
                <a:cxn ang="0">
                  <a:pos x="0" y="0"/>
                </a:cxn>
                <a:cxn ang="0">
                  <a:pos x="0" y="396"/>
                </a:cxn>
                <a:cxn ang="0">
                  <a:pos x="0" y="396"/>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4113" name="Freeform 17"/>
            <p:cNvSpPr>
              <a:spLocks/>
            </p:cNvSpPr>
            <p:nvPr/>
          </p:nvSpPr>
          <p:spPr bwMode="hidden">
            <a:xfrm>
              <a:off x="2294" y="0"/>
              <a:ext cx="3159" cy="2725"/>
            </a:xfrm>
            <a:custGeom>
              <a:avLst/>
              <a:gdLst/>
              <a:ahLst/>
              <a:cxnLst>
                <a:cxn ang="0">
                  <a:pos x="0" y="0"/>
                </a:cxn>
                <a:cxn ang="0">
                  <a:pos x="3145" y="2727"/>
                </a:cxn>
                <a:cxn ang="0">
                  <a:pos x="3163" y="2704"/>
                </a:cxn>
                <a:cxn ang="0">
                  <a:pos x="102" y="0"/>
                </a:cxn>
                <a:cxn ang="0">
                  <a:pos x="0" y="0"/>
                </a:cxn>
                <a:cxn ang="0">
                  <a:pos x="0" y="0"/>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4114" name="Freeform 18"/>
            <p:cNvSpPr>
              <a:spLocks/>
            </p:cNvSpPr>
            <p:nvPr/>
          </p:nvSpPr>
          <p:spPr bwMode="hidden">
            <a:xfrm>
              <a:off x="5435" y="2702"/>
              <a:ext cx="323" cy="299"/>
            </a:xfrm>
            <a:custGeom>
              <a:avLst/>
              <a:gdLst/>
              <a:ahLst/>
              <a:cxnLst>
                <a:cxn ang="0">
                  <a:pos x="323" y="299"/>
                </a:cxn>
                <a:cxn ang="0">
                  <a:pos x="323" y="263"/>
                </a:cxn>
                <a:cxn ang="0">
                  <a:pos x="18" y="0"/>
                </a:cxn>
                <a:cxn ang="0">
                  <a:pos x="0" y="23"/>
                </a:cxn>
                <a:cxn ang="0">
                  <a:pos x="323" y="299"/>
                </a:cxn>
                <a:cxn ang="0">
                  <a:pos x="323" y="299"/>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71704" name="Freeform 19"/>
            <p:cNvSpPr>
              <a:spLocks/>
            </p:cNvSpPr>
            <p:nvPr/>
          </p:nvSpPr>
          <p:spPr bwMode="hidden">
            <a:xfrm>
              <a:off x="5477" y="2588"/>
              <a:ext cx="281" cy="335"/>
            </a:xfrm>
            <a:custGeom>
              <a:avLst/>
              <a:gdLst>
                <a:gd name="T0" fmla="*/ 281 w 281"/>
                <a:gd name="T1" fmla="*/ 335 h 335"/>
                <a:gd name="T2" fmla="*/ 281 w 281"/>
                <a:gd name="T3" fmla="*/ 173 h 335"/>
                <a:gd name="T4" fmla="*/ 96 w 281"/>
                <a:gd name="T5" fmla="*/ 0 h 335"/>
                <a:gd name="T6" fmla="*/ 0 w 281"/>
                <a:gd name="T7" fmla="*/ 90 h 335"/>
                <a:gd name="T8" fmla="*/ 281 w 281"/>
                <a:gd name="T9" fmla="*/ 335 h 335"/>
                <a:gd name="T10" fmla="*/ 281 w 281"/>
                <a:gd name="T11" fmla="*/ 335 h 3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1" h="335">
                  <a:moveTo>
                    <a:pt x="281" y="335"/>
                  </a:moveTo>
                  <a:lnTo>
                    <a:pt x="281" y="173"/>
                  </a:lnTo>
                  <a:lnTo>
                    <a:pt x="96" y="0"/>
                  </a:lnTo>
                  <a:lnTo>
                    <a:pt x="0" y="90"/>
                  </a:lnTo>
                  <a:lnTo>
                    <a:pt x="281" y="335"/>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4116" name="Freeform 20"/>
            <p:cNvSpPr>
              <a:spLocks/>
            </p:cNvSpPr>
            <p:nvPr/>
          </p:nvSpPr>
          <p:spPr bwMode="hidden">
            <a:xfrm>
              <a:off x="2454" y="0"/>
              <a:ext cx="3119" cy="2678"/>
            </a:xfrm>
            <a:custGeom>
              <a:avLst/>
              <a:gdLst/>
              <a:ahLst/>
              <a:cxnLst>
                <a:cxn ang="0">
                  <a:pos x="0" y="0"/>
                </a:cxn>
                <a:cxn ang="0">
                  <a:pos x="3026" y="2680"/>
                </a:cxn>
                <a:cxn ang="0">
                  <a:pos x="3122" y="2590"/>
                </a:cxn>
                <a:cxn ang="0">
                  <a:pos x="383" y="0"/>
                </a:cxn>
                <a:cxn ang="0">
                  <a:pos x="0" y="0"/>
                </a:cxn>
                <a:cxn ang="0">
                  <a:pos x="0" y="0"/>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71706" name="Freeform 21"/>
            <p:cNvSpPr>
              <a:spLocks/>
            </p:cNvSpPr>
            <p:nvPr/>
          </p:nvSpPr>
          <p:spPr bwMode="hidden">
            <a:xfrm>
              <a:off x="5626" y="2534"/>
              <a:ext cx="132" cy="132"/>
            </a:xfrm>
            <a:custGeom>
              <a:avLst/>
              <a:gdLst>
                <a:gd name="T0" fmla="*/ 132 w 132"/>
                <a:gd name="T1" fmla="*/ 132 h 132"/>
                <a:gd name="T2" fmla="*/ 0 w 132"/>
                <a:gd name="T3" fmla="*/ 0 h 132"/>
                <a:gd name="T4" fmla="*/ 0 w 132"/>
                <a:gd name="T5" fmla="*/ 0 h 132"/>
                <a:gd name="T6" fmla="*/ 132 w 132"/>
                <a:gd name="T7" fmla="*/ 132 h 132"/>
                <a:gd name="T8" fmla="*/ 132 w 132"/>
                <a:gd name="T9" fmla="*/ 132 h 1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2" h="132">
                  <a:moveTo>
                    <a:pt x="132" y="132"/>
                  </a:moveTo>
                  <a:lnTo>
                    <a:pt x="0" y="0"/>
                  </a:lnTo>
                  <a:lnTo>
                    <a:pt x="132" y="132"/>
                  </a:lnTo>
                  <a:close/>
                </a:path>
              </a:pathLst>
            </a:custGeom>
            <a:solidFill>
              <a:srgbClr val="FF9999"/>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4118" name="Freeform 22"/>
            <p:cNvSpPr>
              <a:spLocks/>
            </p:cNvSpPr>
            <p:nvPr/>
          </p:nvSpPr>
          <p:spPr bwMode="hidden">
            <a:xfrm>
              <a:off x="3112" y="0"/>
              <a:ext cx="2514" cy="2534"/>
            </a:xfrm>
            <a:custGeom>
              <a:avLst/>
              <a:gdLst/>
              <a:ahLst/>
              <a:cxnLst>
                <a:cxn ang="0">
                  <a:pos x="0" y="0"/>
                </a:cxn>
                <a:cxn ang="0">
                  <a:pos x="2517" y="2536"/>
                </a:cxn>
                <a:cxn ang="0">
                  <a:pos x="2517" y="2536"/>
                </a:cxn>
                <a:cxn ang="0">
                  <a:pos x="66" y="0"/>
                </a:cxn>
                <a:cxn ang="0">
                  <a:pos x="0" y="0"/>
                </a:cxn>
                <a:cxn ang="0">
                  <a:pos x="0" y="0"/>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4119" name="Freeform 23"/>
            <p:cNvSpPr>
              <a:spLocks/>
            </p:cNvSpPr>
            <p:nvPr/>
          </p:nvSpPr>
          <p:spPr bwMode="hidden">
            <a:xfrm>
              <a:off x="3488" y="0"/>
              <a:ext cx="2198" cy="2480"/>
            </a:xfrm>
            <a:custGeom>
              <a:avLst/>
              <a:gdLst/>
              <a:ahLst/>
              <a:cxnLst>
                <a:cxn ang="0">
                  <a:pos x="0" y="0"/>
                </a:cxn>
                <a:cxn ang="0">
                  <a:pos x="2188" y="2482"/>
                </a:cxn>
                <a:cxn ang="0">
                  <a:pos x="2200" y="2476"/>
                </a:cxn>
                <a:cxn ang="0">
                  <a:pos x="317" y="0"/>
                </a:cxn>
                <a:cxn ang="0">
                  <a:pos x="0" y="0"/>
                </a:cxn>
                <a:cxn ang="0">
                  <a:pos x="0" y="0"/>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w="9525" cap="flat" cmpd="sng">
              <a:noFill/>
              <a:prstDash val="solid"/>
              <a:round/>
              <a:headEnd type="none" w="med" len="med"/>
              <a:tailEnd type="none" w="med" len="med"/>
            </a:ln>
            <a:effectLst/>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4120" name="Freeform 24"/>
            <p:cNvSpPr>
              <a:spLocks/>
            </p:cNvSpPr>
            <p:nvPr/>
          </p:nvSpPr>
          <p:spPr bwMode="hidden">
            <a:xfrm>
              <a:off x="5674" y="2474"/>
              <a:ext cx="84" cy="96"/>
            </a:xfrm>
            <a:custGeom>
              <a:avLst/>
              <a:gdLst/>
              <a:ahLst/>
              <a:cxnLst>
                <a:cxn ang="0">
                  <a:pos x="84" y="96"/>
                </a:cxn>
                <a:cxn ang="0">
                  <a:pos x="84" y="90"/>
                </a:cxn>
                <a:cxn ang="0">
                  <a:pos x="12" y="0"/>
                </a:cxn>
                <a:cxn ang="0">
                  <a:pos x="0" y="6"/>
                </a:cxn>
                <a:cxn ang="0">
                  <a:pos x="84" y="96"/>
                </a:cxn>
                <a:cxn ang="0">
                  <a:pos x="84" y="96"/>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71710" name="Freeform 25"/>
            <p:cNvSpPr>
              <a:spLocks/>
            </p:cNvSpPr>
            <p:nvPr/>
          </p:nvSpPr>
          <p:spPr bwMode="hidden">
            <a:xfrm>
              <a:off x="5603" y="850"/>
              <a:ext cx="155" cy="516"/>
            </a:xfrm>
            <a:custGeom>
              <a:avLst/>
              <a:gdLst>
                <a:gd name="T0" fmla="*/ 155 w 155"/>
                <a:gd name="T1" fmla="*/ 516 h 516"/>
                <a:gd name="T2" fmla="*/ 155 w 155"/>
                <a:gd name="T3" fmla="*/ 204 h 516"/>
                <a:gd name="T4" fmla="*/ 77 w 155"/>
                <a:gd name="T5" fmla="*/ 0 h 516"/>
                <a:gd name="T6" fmla="*/ 0 w 155"/>
                <a:gd name="T7" fmla="*/ 192 h 516"/>
                <a:gd name="T8" fmla="*/ 155 w 155"/>
                <a:gd name="T9" fmla="*/ 516 h 516"/>
                <a:gd name="T10" fmla="*/ 155 w 155"/>
                <a:gd name="T11" fmla="*/ 516 h 5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5" h="516">
                  <a:moveTo>
                    <a:pt x="155" y="516"/>
                  </a:moveTo>
                  <a:lnTo>
                    <a:pt x="155" y="204"/>
                  </a:lnTo>
                  <a:lnTo>
                    <a:pt x="77" y="0"/>
                  </a:lnTo>
                  <a:lnTo>
                    <a:pt x="0" y="192"/>
                  </a:lnTo>
                  <a:lnTo>
                    <a:pt x="155" y="516"/>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4122" name="Freeform 26"/>
            <p:cNvSpPr>
              <a:spLocks/>
            </p:cNvSpPr>
            <p:nvPr/>
          </p:nvSpPr>
          <p:spPr bwMode="hidden">
            <a:xfrm>
              <a:off x="5107" y="0"/>
              <a:ext cx="573" cy="1042"/>
            </a:xfrm>
            <a:custGeom>
              <a:avLst/>
              <a:gdLst/>
              <a:ahLst/>
              <a:cxnLst>
                <a:cxn ang="0">
                  <a:pos x="0" y="0"/>
                </a:cxn>
                <a:cxn ang="0">
                  <a:pos x="497" y="1043"/>
                </a:cxn>
                <a:cxn ang="0">
                  <a:pos x="574" y="851"/>
                </a:cxn>
                <a:cxn ang="0">
                  <a:pos x="251" y="0"/>
                </a:cxn>
                <a:cxn ang="0">
                  <a:pos x="0" y="0"/>
                </a:cxn>
                <a:cxn ang="0">
                  <a:pos x="0" y="0"/>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4123" name="Freeform 27"/>
            <p:cNvSpPr>
              <a:spLocks/>
            </p:cNvSpPr>
            <p:nvPr/>
          </p:nvSpPr>
          <p:spPr bwMode="hidden">
            <a:xfrm>
              <a:off x="5411" y="0"/>
              <a:ext cx="341" cy="796"/>
            </a:xfrm>
            <a:custGeom>
              <a:avLst/>
              <a:gdLst/>
              <a:ahLst/>
              <a:cxnLst>
                <a:cxn ang="0">
                  <a:pos x="144" y="0"/>
                </a:cxn>
                <a:cxn ang="0">
                  <a:pos x="0" y="0"/>
                </a:cxn>
                <a:cxn ang="0">
                  <a:pos x="287" y="797"/>
                </a:cxn>
                <a:cxn ang="0">
                  <a:pos x="341" y="653"/>
                </a:cxn>
                <a:cxn ang="0">
                  <a:pos x="144" y="0"/>
                </a:cxn>
                <a:cxn ang="0">
                  <a:pos x="144" y="0"/>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71713" name="Freeform 28"/>
            <p:cNvSpPr>
              <a:spLocks/>
            </p:cNvSpPr>
            <p:nvPr/>
          </p:nvSpPr>
          <p:spPr bwMode="hidden">
            <a:xfrm>
              <a:off x="5698" y="653"/>
              <a:ext cx="60" cy="311"/>
            </a:xfrm>
            <a:custGeom>
              <a:avLst/>
              <a:gdLst>
                <a:gd name="T0" fmla="*/ 0 w 60"/>
                <a:gd name="T1" fmla="*/ 144 h 312"/>
                <a:gd name="T2" fmla="*/ 60 w 60"/>
                <a:gd name="T3" fmla="*/ 278 h 312"/>
                <a:gd name="T4" fmla="*/ 60 w 60"/>
                <a:gd name="T5" fmla="*/ 6 h 312"/>
                <a:gd name="T6" fmla="*/ 54 w 60"/>
                <a:gd name="T7" fmla="*/ 0 h 312"/>
                <a:gd name="T8" fmla="*/ 0 w 60"/>
                <a:gd name="T9" fmla="*/ 144 h 312"/>
                <a:gd name="T10" fmla="*/ 0 w 60"/>
                <a:gd name="T11" fmla="*/ 144 h 3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 h="312">
                  <a:moveTo>
                    <a:pt x="0" y="144"/>
                  </a:moveTo>
                  <a:lnTo>
                    <a:pt x="60" y="312"/>
                  </a:lnTo>
                  <a:lnTo>
                    <a:pt x="60" y="6"/>
                  </a:lnTo>
                  <a:lnTo>
                    <a:pt x="54" y="0"/>
                  </a:lnTo>
                  <a:lnTo>
                    <a:pt x="0" y="144"/>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4125" name="Freeform 29"/>
            <p:cNvSpPr>
              <a:spLocks/>
            </p:cNvSpPr>
            <p:nvPr/>
          </p:nvSpPr>
          <p:spPr bwMode="hidden">
            <a:xfrm>
              <a:off x="2" y="1601"/>
              <a:ext cx="5752" cy="1864"/>
            </a:xfrm>
            <a:custGeom>
              <a:avLst/>
              <a:gdLst/>
              <a:ahLst/>
              <a:cxnLst>
                <a:cxn ang="0">
                  <a:pos x="0" y="371"/>
                </a:cxn>
                <a:cxn ang="0">
                  <a:pos x="5740" y="1864"/>
                </a:cxn>
                <a:cxn ang="0">
                  <a:pos x="5740" y="1834"/>
                </a:cxn>
                <a:cxn ang="0">
                  <a:pos x="0" y="0"/>
                </a:cxn>
                <a:cxn ang="0">
                  <a:pos x="0" y="371"/>
                </a:cxn>
                <a:cxn ang="0">
                  <a:pos x="0" y="37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71715" name="Freeform 30"/>
            <p:cNvSpPr>
              <a:spLocks/>
            </p:cNvSpPr>
            <p:nvPr/>
          </p:nvSpPr>
          <p:spPr bwMode="hidden">
            <a:xfrm>
              <a:off x="5754" y="3483"/>
              <a:ext cx="6" cy="6"/>
            </a:xfrm>
            <a:custGeom>
              <a:avLst/>
              <a:gdLst>
                <a:gd name="T0" fmla="*/ 6 w 6"/>
                <a:gd name="T1" fmla="*/ 6 h 6"/>
                <a:gd name="T2" fmla="*/ 0 w 6"/>
                <a:gd name="T3" fmla="*/ 0 h 6"/>
                <a:gd name="T4" fmla="*/ 0 w 6"/>
                <a:gd name="T5" fmla="*/ 6 h 6"/>
                <a:gd name="T6" fmla="*/ 6 w 6"/>
                <a:gd name="T7" fmla="*/ 6 h 6"/>
                <a:gd name="T8" fmla="*/ 6 w 6"/>
                <a:gd name="T9" fmla="*/ 6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6">
                  <a:moveTo>
                    <a:pt x="6" y="6"/>
                  </a:moveTo>
                  <a:lnTo>
                    <a:pt x="0" y="0"/>
                  </a:lnTo>
                  <a:lnTo>
                    <a:pt x="0" y="6"/>
                  </a:lnTo>
                  <a:lnTo>
                    <a:pt x="6" y="6"/>
                  </a:lnTo>
                  <a:close/>
                </a:path>
              </a:pathLst>
            </a:custGeom>
            <a:solidFill>
              <a:srgbClr val="18FF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4127" name="Freeform 31"/>
            <p:cNvSpPr>
              <a:spLocks/>
            </p:cNvSpPr>
            <p:nvPr/>
          </p:nvSpPr>
          <p:spPr bwMode="hidden">
            <a:xfrm>
              <a:off x="2" y="2152"/>
              <a:ext cx="5752" cy="1337"/>
            </a:xfrm>
            <a:custGeom>
              <a:avLst/>
              <a:gdLst/>
              <a:ahLst/>
              <a:cxnLst>
                <a:cxn ang="0">
                  <a:pos x="0" y="366"/>
                </a:cxn>
                <a:cxn ang="0">
                  <a:pos x="5740" y="1337"/>
                </a:cxn>
                <a:cxn ang="0">
                  <a:pos x="5740" y="1331"/>
                </a:cxn>
                <a:cxn ang="0">
                  <a:pos x="0" y="0"/>
                </a:cxn>
                <a:cxn ang="0">
                  <a:pos x="0" y="366"/>
                </a:cxn>
                <a:cxn ang="0">
                  <a:pos x="0" y="366"/>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4128" name="Freeform 32"/>
            <p:cNvSpPr>
              <a:spLocks/>
            </p:cNvSpPr>
            <p:nvPr/>
          </p:nvSpPr>
          <p:spPr bwMode="hidden">
            <a:xfrm>
              <a:off x="2" y="3177"/>
              <a:ext cx="5752" cy="414"/>
            </a:xfrm>
            <a:custGeom>
              <a:avLst/>
              <a:gdLst/>
              <a:ahLst/>
              <a:cxnLst>
                <a:cxn ang="0">
                  <a:pos x="0" y="48"/>
                </a:cxn>
                <a:cxn ang="0">
                  <a:pos x="5740" y="414"/>
                </a:cxn>
                <a:cxn ang="0">
                  <a:pos x="5740" y="402"/>
                </a:cxn>
                <a:cxn ang="0">
                  <a:pos x="0" y="0"/>
                </a:cxn>
                <a:cxn ang="0">
                  <a:pos x="0" y="48"/>
                </a:cxn>
                <a:cxn ang="0">
                  <a:pos x="0" y="48"/>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4129" name="Freeform 33"/>
            <p:cNvSpPr>
              <a:spLocks/>
            </p:cNvSpPr>
            <p:nvPr/>
          </p:nvSpPr>
          <p:spPr bwMode="hidden">
            <a:xfrm>
              <a:off x="1297" y="0"/>
              <a:ext cx="4457" cy="3177"/>
            </a:xfrm>
            <a:custGeom>
              <a:avLst/>
              <a:gdLst/>
              <a:ahLst/>
              <a:cxnLst>
                <a:cxn ang="0">
                  <a:pos x="0" y="0"/>
                </a:cxn>
                <a:cxn ang="0">
                  <a:pos x="4448" y="3177"/>
                </a:cxn>
                <a:cxn ang="0">
                  <a:pos x="4448" y="3153"/>
                </a:cxn>
                <a:cxn ang="0">
                  <a:pos x="125" y="0"/>
                </a:cxn>
                <a:cxn ang="0">
                  <a:pos x="0" y="0"/>
                </a:cxn>
                <a:cxn ang="0">
                  <a:pos x="0" y="0"/>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4130" name="Freeform 34"/>
            <p:cNvSpPr>
              <a:spLocks/>
            </p:cNvSpPr>
            <p:nvPr/>
          </p:nvSpPr>
          <p:spPr bwMode="hidden">
            <a:xfrm>
              <a:off x="3321" y="0"/>
              <a:ext cx="2433" cy="2614"/>
            </a:xfrm>
            <a:custGeom>
              <a:avLst/>
              <a:gdLst/>
              <a:ahLst/>
              <a:cxnLst>
                <a:cxn ang="0">
                  <a:pos x="0" y="0"/>
                </a:cxn>
                <a:cxn ang="0">
                  <a:pos x="2428" y="2614"/>
                </a:cxn>
                <a:cxn ang="0">
                  <a:pos x="2428" y="2608"/>
                </a:cxn>
                <a:cxn ang="0">
                  <a:pos x="66" y="0"/>
                </a:cxn>
                <a:cxn ang="0">
                  <a:pos x="0" y="0"/>
                </a:cxn>
                <a:cxn ang="0">
                  <a:pos x="0" y="0"/>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4131" name="Freeform 35"/>
            <p:cNvSpPr>
              <a:spLocks/>
            </p:cNvSpPr>
            <p:nvPr/>
          </p:nvSpPr>
          <p:spPr bwMode="hidden">
            <a:xfrm>
              <a:off x="3950" y="0"/>
              <a:ext cx="1804" cy="2464"/>
            </a:xfrm>
            <a:custGeom>
              <a:avLst/>
              <a:gdLst/>
              <a:ahLst/>
              <a:cxnLst>
                <a:cxn ang="0">
                  <a:pos x="485" y="0"/>
                </a:cxn>
                <a:cxn ang="0">
                  <a:pos x="0" y="0"/>
                </a:cxn>
                <a:cxn ang="0">
                  <a:pos x="1800" y="2464"/>
                </a:cxn>
                <a:cxn ang="0">
                  <a:pos x="1800" y="2248"/>
                </a:cxn>
                <a:cxn ang="0">
                  <a:pos x="1794" y="2248"/>
                </a:cxn>
                <a:cxn ang="0">
                  <a:pos x="485" y="0"/>
                </a:cxn>
                <a:cxn ang="0">
                  <a:pos x="485" y="0"/>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4132" name="Freeform 36"/>
            <p:cNvSpPr>
              <a:spLocks/>
            </p:cNvSpPr>
            <p:nvPr/>
          </p:nvSpPr>
          <p:spPr bwMode="hidden">
            <a:xfrm>
              <a:off x="4519" y="0"/>
              <a:ext cx="1235" cy="2074"/>
            </a:xfrm>
            <a:custGeom>
              <a:avLst/>
              <a:gdLst/>
              <a:ahLst/>
              <a:cxnLst>
                <a:cxn ang="0">
                  <a:pos x="0" y="0"/>
                </a:cxn>
                <a:cxn ang="0">
                  <a:pos x="1232" y="2074"/>
                </a:cxn>
                <a:cxn ang="0">
                  <a:pos x="1232" y="2038"/>
                </a:cxn>
                <a:cxn ang="0">
                  <a:pos x="42" y="0"/>
                </a:cxn>
                <a:cxn ang="0">
                  <a:pos x="0" y="0"/>
                </a:cxn>
                <a:cxn ang="0">
                  <a:pos x="0" y="0"/>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4133" name="Freeform 37"/>
            <p:cNvSpPr>
              <a:spLocks/>
            </p:cNvSpPr>
            <p:nvPr/>
          </p:nvSpPr>
          <p:spPr bwMode="hidden">
            <a:xfrm>
              <a:off x="4694" y="0"/>
              <a:ext cx="1060" cy="1936"/>
            </a:xfrm>
            <a:custGeom>
              <a:avLst/>
              <a:gdLst/>
              <a:ahLst/>
              <a:cxnLst>
                <a:cxn ang="0">
                  <a:pos x="0" y="0"/>
                </a:cxn>
                <a:cxn ang="0">
                  <a:pos x="1058" y="1936"/>
                </a:cxn>
                <a:cxn ang="0">
                  <a:pos x="1058" y="1930"/>
                </a:cxn>
                <a:cxn ang="0">
                  <a:pos x="54" y="0"/>
                </a:cxn>
                <a:cxn ang="0">
                  <a:pos x="0" y="0"/>
                </a:cxn>
                <a:cxn ang="0">
                  <a:pos x="0" y="0"/>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4134" name="Freeform 38"/>
            <p:cNvSpPr>
              <a:spLocks/>
            </p:cNvSpPr>
            <p:nvPr/>
          </p:nvSpPr>
          <p:spPr bwMode="hidden">
            <a:xfrm>
              <a:off x="4981" y="0"/>
              <a:ext cx="773" cy="1487"/>
            </a:xfrm>
            <a:custGeom>
              <a:avLst/>
              <a:gdLst/>
              <a:ahLst/>
              <a:cxnLst>
                <a:cxn ang="0">
                  <a:pos x="771" y="1433"/>
                </a:cxn>
                <a:cxn ang="0">
                  <a:pos x="42" y="0"/>
                </a:cxn>
                <a:cxn ang="0">
                  <a:pos x="0" y="0"/>
                </a:cxn>
                <a:cxn ang="0">
                  <a:pos x="771" y="1487"/>
                </a:cxn>
                <a:cxn ang="0">
                  <a:pos x="771" y="1433"/>
                </a:cxn>
                <a:cxn ang="0">
                  <a:pos x="771" y="1433"/>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grpSp>
          <p:nvGrpSpPr>
            <p:cNvPr id="71724" name="Group 39"/>
            <p:cNvGrpSpPr>
              <a:grpSpLocks/>
            </p:cNvGrpSpPr>
            <p:nvPr userDrawn="1"/>
          </p:nvGrpSpPr>
          <p:grpSpPr bwMode="auto">
            <a:xfrm>
              <a:off x="0" y="1632"/>
              <a:ext cx="5758" cy="1858"/>
              <a:chOff x="0" y="1632"/>
              <a:chExt cx="5758" cy="1858"/>
            </a:xfrm>
          </p:grpSpPr>
          <p:sp>
            <p:nvSpPr>
              <p:cNvPr id="4136" name="Freeform 40"/>
              <p:cNvSpPr>
                <a:spLocks/>
              </p:cNvSpPr>
              <p:nvPr/>
            </p:nvSpPr>
            <p:spPr bwMode="hidden">
              <a:xfrm>
                <a:off x="0" y="1632"/>
                <a:ext cx="3670" cy="1313"/>
              </a:xfrm>
              <a:custGeom>
                <a:avLst/>
                <a:gdLst/>
                <a:ahLst/>
                <a:cxnLst>
                  <a:cxn ang="0">
                    <a:pos x="0" y="0"/>
                  </a:cxn>
                  <a:cxn ang="0">
                    <a:pos x="0" y="366"/>
                  </a:cxn>
                  <a:cxn ang="0">
                    <a:pos x="3635" y="1313"/>
                  </a:cxn>
                  <a:cxn ang="0">
                    <a:pos x="3647" y="1235"/>
                  </a:cxn>
                  <a:cxn ang="0">
                    <a:pos x="3659" y="1163"/>
                  </a:cxn>
                  <a:cxn ang="0">
                    <a:pos x="0" y="0"/>
                  </a:cxn>
                  <a:cxn ang="0">
                    <a:pos x="0" y="0"/>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4137" name="Freeform 41"/>
              <p:cNvSpPr>
                <a:spLocks/>
              </p:cNvSpPr>
              <p:nvPr/>
            </p:nvSpPr>
            <p:spPr bwMode="hidden">
              <a:xfrm>
                <a:off x="3646" y="2795"/>
                <a:ext cx="2112" cy="695"/>
              </a:xfrm>
              <a:custGeom>
                <a:avLst/>
                <a:gdLst/>
                <a:ahLst/>
                <a:cxnLst>
                  <a:cxn ang="0">
                    <a:pos x="2105" y="665"/>
                  </a:cxn>
                  <a:cxn ang="0">
                    <a:pos x="24" y="0"/>
                  </a:cxn>
                  <a:cxn ang="0">
                    <a:pos x="12" y="72"/>
                  </a:cxn>
                  <a:cxn ang="0">
                    <a:pos x="0" y="150"/>
                  </a:cxn>
                  <a:cxn ang="0">
                    <a:pos x="2105" y="695"/>
                  </a:cxn>
                  <a:cxn ang="0">
                    <a:pos x="2105" y="665"/>
                  </a:cxn>
                  <a:cxn ang="0">
                    <a:pos x="2105" y="665"/>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grpSp>
      </p:grpSp>
      <p:sp>
        <p:nvSpPr>
          <p:cNvPr id="4138" name="Rectangle 42"/>
          <p:cNvSpPr>
            <a:spLocks noGrp="1" noChangeArrowheads="1"/>
          </p:cNvSpPr>
          <p:nvPr>
            <p:ph type="title"/>
          </p:nvPr>
        </p:nvSpPr>
        <p:spPr bwMode="auto">
          <a:xfrm>
            <a:off x="457200" y="277813"/>
            <a:ext cx="8229600" cy="1143000"/>
          </a:xfrm>
          <a:prstGeom prst="rect">
            <a:avLst/>
          </a:prstGeom>
          <a:noFill/>
          <a:ln w="9525">
            <a:noFill/>
            <a:miter lim="800000"/>
            <a:headEnd/>
            <a:tailEnd/>
          </a:ln>
          <a:effectLst/>
        </p:spPr>
        <p:txBody>
          <a:bodyPr vert="horz" wrap="square" lIns="90993" tIns="45499" rIns="90993" bIns="45499" numCol="1" anchor="ctr" anchorCtr="0" compatLnSpc="1">
            <a:prstTxWarp prst="textNoShape">
              <a:avLst/>
            </a:prstTxWarp>
          </a:bodyPr>
          <a:lstStyle/>
          <a:p>
            <a:pPr lvl="0"/>
            <a:r>
              <a:rPr lang="en-US"/>
              <a:t>Click to edit Master title style</a:t>
            </a:r>
          </a:p>
        </p:txBody>
      </p:sp>
      <p:sp>
        <p:nvSpPr>
          <p:cNvPr id="4139" name="Rectangle 43"/>
          <p:cNvSpPr>
            <a:spLocks noGrp="1" noChangeArrowheads="1"/>
          </p:cNvSpPr>
          <p:nvPr>
            <p:ph type="body" idx="1"/>
          </p:nvPr>
        </p:nvSpPr>
        <p:spPr bwMode="auto">
          <a:xfrm>
            <a:off x="457200" y="1600235"/>
            <a:ext cx="8229600" cy="4530725"/>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140" name="Rectangle 44"/>
          <p:cNvSpPr>
            <a:spLocks noGrp="1" noChangeArrowheads="1"/>
          </p:cNvSpPr>
          <p:nvPr>
            <p:ph type="dt" sz="half" idx="2"/>
          </p:nvPr>
        </p:nvSpPr>
        <p:spPr bwMode="auto">
          <a:xfrm>
            <a:off x="457201" y="6243638"/>
            <a:ext cx="2133600" cy="457200"/>
          </a:xfrm>
          <a:prstGeom prst="rect">
            <a:avLst/>
          </a:prstGeom>
          <a:noFill/>
          <a:ln w="9525">
            <a:noFill/>
            <a:miter lim="800000"/>
            <a:headEnd/>
            <a:tailEnd/>
          </a:ln>
          <a:effectLst/>
        </p:spPr>
        <p:txBody>
          <a:bodyPr vert="horz" wrap="square" lIns="90993" tIns="45499" rIns="90993" bIns="45499" numCol="1" anchor="b" anchorCtr="0" compatLnSpc="1">
            <a:prstTxWarp prst="textNoShape">
              <a:avLst/>
            </a:prstTxWarp>
          </a:bodyPr>
          <a:lstStyle>
            <a:lvl1pPr>
              <a:defRPr sz="1200">
                <a:solidFill>
                  <a:srgbClr val="FFFFFF"/>
                </a:solidFill>
                <a:effectLst>
                  <a:outerShdw blurRad="38100" dist="38100" dir="2700000" algn="tl">
                    <a:srgbClr val="000000"/>
                  </a:outerShdw>
                </a:effectLst>
                <a:latin typeface="Arial" charset="0"/>
                <a:ea typeface="ＭＳ Ｐゴシック" charset="-128"/>
                <a:cs typeface="ＭＳ Ｐゴシック" charset="-128"/>
              </a:defRPr>
            </a:lvl1pPr>
          </a:lstStyle>
          <a:p>
            <a:pPr>
              <a:defRPr/>
            </a:pPr>
            <a:endParaRPr lang="en-US"/>
          </a:p>
        </p:txBody>
      </p:sp>
      <p:sp>
        <p:nvSpPr>
          <p:cNvPr id="4141" name="Rectangle 4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0993" tIns="45499" rIns="90993" bIns="45499" numCol="1" anchor="b" anchorCtr="0" compatLnSpc="1">
            <a:prstTxWarp prst="textNoShape">
              <a:avLst/>
            </a:prstTxWarp>
          </a:bodyPr>
          <a:lstStyle>
            <a:lvl1pPr algn="ctr">
              <a:defRPr sz="1200">
                <a:solidFill>
                  <a:srgbClr val="FFFFFF"/>
                </a:solidFill>
                <a:effectLst>
                  <a:outerShdw blurRad="38100" dist="38100" dir="2700000" algn="tl">
                    <a:srgbClr val="000000"/>
                  </a:outerShdw>
                </a:effectLst>
                <a:latin typeface="Arial" charset="0"/>
                <a:ea typeface="ＭＳ Ｐゴシック" charset="-128"/>
                <a:cs typeface="ＭＳ Ｐゴシック" charset="-128"/>
              </a:defRPr>
            </a:lvl1pPr>
          </a:lstStyle>
          <a:p>
            <a:pPr>
              <a:defRPr/>
            </a:pPr>
            <a:endParaRPr lang="en-US"/>
          </a:p>
        </p:txBody>
      </p:sp>
      <p:sp>
        <p:nvSpPr>
          <p:cNvPr id="4142" name="Rectangle 46"/>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0993" tIns="45499" rIns="90993" bIns="45499" numCol="1" anchor="b" anchorCtr="0" compatLnSpc="1">
            <a:prstTxWarp prst="textNoShape">
              <a:avLst/>
            </a:prstTxWarp>
          </a:bodyPr>
          <a:lstStyle>
            <a:lvl1pPr algn="r">
              <a:defRPr sz="1200">
                <a:solidFill>
                  <a:srgbClr val="FFFFFF"/>
                </a:solidFill>
                <a:effectLst>
                  <a:outerShdw blurRad="38100" dist="38100" dir="2700000" algn="tl">
                    <a:srgbClr val="000000"/>
                  </a:outerShdw>
                </a:effectLst>
                <a:latin typeface="Arial" charset="0"/>
              </a:defRPr>
            </a:lvl1pPr>
          </a:lstStyle>
          <a:p>
            <a:pPr>
              <a:defRPr/>
            </a:pPr>
            <a:fld id="{440240DC-2299-914D-8E0E-DE6DC4A58513}" type="slidenum">
              <a:rPr lang="en-US"/>
              <a:pPr>
                <a:defRPr/>
              </a:pPr>
              <a:t>‹#›</a:t>
            </a:fld>
            <a:endParaRPr lang="en-US"/>
          </a:p>
        </p:txBody>
      </p:sp>
    </p:spTree>
    <p:extLst>
      <p:ext uri="{BB962C8B-B14F-4D97-AF65-F5344CB8AC3E}">
        <p14:creationId xmlns:p14="http://schemas.microsoft.com/office/powerpoint/2010/main" val="3170015108"/>
      </p:ext>
    </p:extLst>
  </p:cSld>
  <p:clrMap bg1="dk2" tx1="lt1" bg2="dk1" tx2="lt2" accent1="accent1" accent2="accent2" accent3="accent3" accent4="accent4" accent5="accent5" accent6="accent6" hlink="hlink" folHlink="folHlink"/>
  <p:sldLayoutIdLst>
    <p:sldLayoutId id="2147491792" r:id="rId1"/>
    <p:sldLayoutId id="2147491793" r:id="rId2"/>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09" charset="-128"/>
          <a:cs typeface="ＭＳ Ｐゴシック" pitchFamily="-109"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09" charset="-128"/>
          <a:cs typeface="ＭＳ Ｐゴシック" pitchFamily="-109"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09" charset="-128"/>
          <a:cs typeface="ＭＳ Ｐゴシック" pitchFamily="-109"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09" charset="-128"/>
          <a:cs typeface="ＭＳ Ｐゴシック" pitchFamily="-109"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09" charset="-128"/>
          <a:cs typeface="ＭＳ Ｐゴシック" pitchFamily="-109" charset="-128"/>
        </a:defRPr>
      </a:lvl5pPr>
      <a:lvl6pPr marL="454998"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6pPr>
      <a:lvl7pPr marL="909996"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7pPr>
      <a:lvl8pPr marL="1364972"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8pPr>
      <a:lvl9pPr marL="181998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9pPr>
    </p:titleStyle>
    <p:bodyStyle>
      <a:lvl1pPr marL="341244" indent="-341244" algn="l" rtl="0" eaLnBrk="0" fontAlgn="base" hangingPunct="0">
        <a:spcBef>
          <a:spcPct val="20000"/>
        </a:spcBef>
        <a:spcAft>
          <a:spcPct val="0"/>
        </a:spcAft>
        <a:buClr>
          <a:schemeClr val="hlink"/>
        </a:buClr>
        <a:buSzPct val="90000"/>
        <a:buFont typeface="Wingdings" charset="0"/>
        <a:buBlip>
          <a:blip r:embed="rId4"/>
        </a:buBlip>
        <a:defRPr sz="3200">
          <a:solidFill>
            <a:schemeClr val="tx1"/>
          </a:solidFill>
          <a:effectLst>
            <a:outerShdw blurRad="38100" dist="38100" dir="2700000" algn="tl">
              <a:srgbClr val="000000"/>
            </a:outerShdw>
          </a:effectLst>
          <a:latin typeface="+mn-lt"/>
          <a:ea typeface="ＭＳ Ｐゴシック" pitchFamily="-109" charset="-128"/>
          <a:cs typeface="ＭＳ Ｐゴシック" pitchFamily="-109" charset="-128"/>
        </a:defRPr>
      </a:lvl1pPr>
      <a:lvl2pPr marL="739354" indent="-284372" algn="l" rtl="0" eaLnBrk="0" fontAlgn="base" hangingPunct="0">
        <a:spcBef>
          <a:spcPct val="20000"/>
        </a:spcBef>
        <a:spcAft>
          <a:spcPct val="0"/>
        </a:spcAft>
        <a:buChar char="–"/>
        <a:defRPr sz="2800">
          <a:solidFill>
            <a:schemeClr val="tx1"/>
          </a:solidFill>
          <a:effectLst>
            <a:outerShdw blurRad="38100" dist="38100" dir="2700000" algn="tl">
              <a:srgbClr val="000000"/>
            </a:outerShdw>
          </a:effectLst>
          <a:latin typeface="+mn-lt"/>
          <a:ea typeface="ＭＳ Ｐゴシック" pitchFamily="-112" charset="-128"/>
        </a:defRPr>
      </a:lvl2pPr>
      <a:lvl3pPr marL="1137471" indent="-227503" algn="l" rtl="0" eaLnBrk="0" fontAlgn="base" hangingPunct="0">
        <a:spcBef>
          <a:spcPct val="20000"/>
        </a:spcBef>
        <a:spcAft>
          <a:spcPct val="0"/>
        </a:spcAft>
        <a:buClr>
          <a:schemeClr val="accent2"/>
        </a:buClr>
        <a:buSzPct val="90000"/>
        <a:buFont typeface="Wingdings" charset="0"/>
        <a:buBlip>
          <a:blip r:embed="rId5"/>
        </a:buBlip>
        <a:defRPr sz="2400">
          <a:solidFill>
            <a:schemeClr val="tx1"/>
          </a:solidFill>
          <a:effectLst>
            <a:outerShdw blurRad="38100" dist="38100" dir="2700000" algn="tl">
              <a:srgbClr val="000000"/>
            </a:outerShdw>
          </a:effectLst>
          <a:latin typeface="+mn-lt"/>
          <a:ea typeface="ＭＳ Ｐゴシック" pitchFamily="34" charset="-128"/>
          <a:cs typeface="Geneva" charset="0"/>
        </a:defRPr>
      </a:lvl3pPr>
      <a:lvl4pPr marL="1592476" indent="-227503" algn="l" rtl="0" eaLnBrk="0" fontAlgn="base" hangingPunct="0">
        <a:spcBef>
          <a:spcPct val="20000"/>
        </a:spcBef>
        <a:spcAft>
          <a:spcPct val="0"/>
        </a:spcAft>
        <a:buChar char="–"/>
        <a:defRPr sz="2000">
          <a:solidFill>
            <a:schemeClr val="tx1"/>
          </a:solidFill>
          <a:effectLst>
            <a:outerShdw blurRad="38100" dist="38100" dir="2700000" algn="tl">
              <a:srgbClr val="000000"/>
            </a:outerShdw>
          </a:effectLst>
          <a:latin typeface="+mn-lt"/>
          <a:ea typeface="ＭＳ Ｐゴシック" pitchFamily="34" charset="-128"/>
          <a:cs typeface="Geneva" charset="0"/>
        </a:defRPr>
      </a:lvl4pPr>
      <a:lvl5pPr marL="2047459" indent="-227503" algn="l" rtl="0" eaLnBrk="0" fontAlgn="base" hangingPunct="0">
        <a:spcBef>
          <a:spcPct val="20000"/>
        </a:spcBef>
        <a:spcAft>
          <a:spcPct val="0"/>
        </a:spcAft>
        <a:buClr>
          <a:schemeClr val="folHlink"/>
        </a:buClr>
        <a:buSzPct val="90000"/>
        <a:buFont typeface="Wingdings" charset="0"/>
        <a:buBlip>
          <a:blip r:embed="rId6"/>
        </a:buBlip>
        <a:defRPr sz="2000">
          <a:solidFill>
            <a:schemeClr val="tx1"/>
          </a:solidFill>
          <a:effectLst>
            <a:outerShdw blurRad="38100" dist="38100" dir="2700000" algn="tl">
              <a:srgbClr val="000000"/>
            </a:outerShdw>
          </a:effectLst>
          <a:latin typeface="+mn-lt"/>
          <a:ea typeface="ＭＳ Ｐゴシック" pitchFamily="34" charset="-128"/>
          <a:cs typeface="Geneva" charset="0"/>
        </a:defRPr>
      </a:lvl5pPr>
      <a:lvl6pPr marL="2502447" indent="-227503" algn="l" rtl="0" fontAlgn="base">
        <a:spcBef>
          <a:spcPct val="20000"/>
        </a:spcBef>
        <a:spcAft>
          <a:spcPct val="0"/>
        </a:spcAft>
        <a:buClr>
          <a:schemeClr val="folHlink"/>
        </a:buClr>
        <a:buSzPct val="90000"/>
        <a:buFont typeface="Wingdings" pitchFamily="-112" charset="2"/>
        <a:buBlip>
          <a:blip r:embed="rId6"/>
        </a:buBlip>
        <a:defRPr sz="2000">
          <a:solidFill>
            <a:schemeClr val="tx1"/>
          </a:solidFill>
          <a:effectLst>
            <a:outerShdw blurRad="38100" dist="38100" dir="2700000" algn="tl">
              <a:srgbClr val="000000"/>
            </a:outerShdw>
          </a:effectLst>
          <a:latin typeface="+mn-lt"/>
          <a:ea typeface="ＭＳ Ｐゴシック" pitchFamily="-112" charset="-128"/>
        </a:defRPr>
      </a:lvl6pPr>
      <a:lvl7pPr marL="2957449" indent="-227503" algn="l" rtl="0" fontAlgn="base">
        <a:spcBef>
          <a:spcPct val="20000"/>
        </a:spcBef>
        <a:spcAft>
          <a:spcPct val="0"/>
        </a:spcAft>
        <a:buClr>
          <a:schemeClr val="folHlink"/>
        </a:buClr>
        <a:buSzPct val="90000"/>
        <a:buFont typeface="Wingdings" pitchFamily="-112" charset="2"/>
        <a:buBlip>
          <a:blip r:embed="rId6"/>
        </a:buBlip>
        <a:defRPr sz="2000">
          <a:solidFill>
            <a:schemeClr val="tx1"/>
          </a:solidFill>
          <a:effectLst>
            <a:outerShdw blurRad="38100" dist="38100" dir="2700000" algn="tl">
              <a:srgbClr val="000000"/>
            </a:outerShdw>
          </a:effectLst>
          <a:latin typeface="+mn-lt"/>
          <a:ea typeface="ＭＳ Ｐゴシック" pitchFamily="-112" charset="-128"/>
        </a:defRPr>
      </a:lvl7pPr>
      <a:lvl8pPr marL="3412431" indent="-227503" algn="l" rtl="0" fontAlgn="base">
        <a:spcBef>
          <a:spcPct val="20000"/>
        </a:spcBef>
        <a:spcAft>
          <a:spcPct val="0"/>
        </a:spcAft>
        <a:buClr>
          <a:schemeClr val="folHlink"/>
        </a:buClr>
        <a:buSzPct val="90000"/>
        <a:buFont typeface="Wingdings" pitchFamily="-112" charset="2"/>
        <a:buBlip>
          <a:blip r:embed="rId6"/>
        </a:buBlip>
        <a:defRPr sz="2000">
          <a:solidFill>
            <a:schemeClr val="tx1"/>
          </a:solidFill>
          <a:effectLst>
            <a:outerShdw blurRad="38100" dist="38100" dir="2700000" algn="tl">
              <a:srgbClr val="000000"/>
            </a:outerShdw>
          </a:effectLst>
          <a:latin typeface="+mn-lt"/>
          <a:ea typeface="ＭＳ Ｐゴシック" pitchFamily="-112" charset="-128"/>
        </a:defRPr>
      </a:lvl8pPr>
      <a:lvl9pPr marL="3867430" indent="-227503" algn="l" rtl="0" fontAlgn="base">
        <a:spcBef>
          <a:spcPct val="20000"/>
        </a:spcBef>
        <a:spcAft>
          <a:spcPct val="0"/>
        </a:spcAft>
        <a:buClr>
          <a:schemeClr val="folHlink"/>
        </a:buClr>
        <a:buSzPct val="90000"/>
        <a:buFont typeface="Wingdings" pitchFamily="-112" charset="2"/>
        <a:buBlip>
          <a:blip r:embed="rId6"/>
        </a:buBlip>
        <a:defRPr sz="2000">
          <a:solidFill>
            <a:schemeClr val="tx1"/>
          </a:solidFill>
          <a:effectLst>
            <a:outerShdw blurRad="38100" dist="38100" dir="2700000" algn="tl">
              <a:srgbClr val="000000"/>
            </a:outerShdw>
          </a:effectLst>
          <a:latin typeface="+mn-lt"/>
          <a:ea typeface="ＭＳ Ｐゴシック" pitchFamily="-112" charset="-128"/>
        </a:defRPr>
      </a:lvl9pPr>
    </p:bodyStyle>
    <p:otherStyle>
      <a:defPPr>
        <a:defRPr lang="en-US"/>
      </a:defPPr>
      <a:lvl1pPr marL="0" algn="l" defTabSz="454998" rtl="0" eaLnBrk="1" latinLnBrk="0" hangingPunct="1">
        <a:defRPr sz="1800" kern="1200">
          <a:solidFill>
            <a:schemeClr val="tx1"/>
          </a:solidFill>
          <a:latin typeface="+mn-lt"/>
          <a:ea typeface="+mn-ea"/>
          <a:cs typeface="+mn-cs"/>
        </a:defRPr>
      </a:lvl1pPr>
      <a:lvl2pPr marL="454998" algn="l" defTabSz="454998" rtl="0" eaLnBrk="1" latinLnBrk="0" hangingPunct="1">
        <a:defRPr sz="1800" kern="1200">
          <a:solidFill>
            <a:schemeClr val="tx1"/>
          </a:solidFill>
          <a:latin typeface="+mn-lt"/>
          <a:ea typeface="+mn-ea"/>
          <a:cs typeface="+mn-cs"/>
        </a:defRPr>
      </a:lvl2pPr>
      <a:lvl3pPr marL="909996" algn="l" defTabSz="454998" rtl="0" eaLnBrk="1" latinLnBrk="0" hangingPunct="1">
        <a:defRPr sz="1800" kern="1200">
          <a:solidFill>
            <a:schemeClr val="tx1"/>
          </a:solidFill>
          <a:latin typeface="+mn-lt"/>
          <a:ea typeface="+mn-ea"/>
          <a:cs typeface="+mn-cs"/>
        </a:defRPr>
      </a:lvl3pPr>
      <a:lvl4pPr marL="1364972" algn="l" defTabSz="454998" rtl="0" eaLnBrk="1" latinLnBrk="0" hangingPunct="1">
        <a:defRPr sz="1800" kern="1200">
          <a:solidFill>
            <a:schemeClr val="tx1"/>
          </a:solidFill>
          <a:latin typeface="+mn-lt"/>
          <a:ea typeface="+mn-ea"/>
          <a:cs typeface="+mn-cs"/>
        </a:defRPr>
      </a:lvl4pPr>
      <a:lvl5pPr marL="1819980" algn="l" defTabSz="454998" rtl="0" eaLnBrk="1" latinLnBrk="0" hangingPunct="1">
        <a:defRPr sz="1800" kern="1200">
          <a:solidFill>
            <a:schemeClr val="tx1"/>
          </a:solidFill>
          <a:latin typeface="+mn-lt"/>
          <a:ea typeface="+mn-ea"/>
          <a:cs typeface="+mn-cs"/>
        </a:defRPr>
      </a:lvl5pPr>
      <a:lvl6pPr marL="2274953" algn="l" defTabSz="454998" rtl="0" eaLnBrk="1" latinLnBrk="0" hangingPunct="1">
        <a:defRPr sz="1800" kern="1200">
          <a:solidFill>
            <a:schemeClr val="tx1"/>
          </a:solidFill>
          <a:latin typeface="+mn-lt"/>
          <a:ea typeface="+mn-ea"/>
          <a:cs typeface="+mn-cs"/>
        </a:defRPr>
      </a:lvl6pPr>
      <a:lvl7pPr marL="2729942" algn="l" defTabSz="454998" rtl="0" eaLnBrk="1" latinLnBrk="0" hangingPunct="1">
        <a:defRPr sz="1800" kern="1200">
          <a:solidFill>
            <a:schemeClr val="tx1"/>
          </a:solidFill>
          <a:latin typeface="+mn-lt"/>
          <a:ea typeface="+mn-ea"/>
          <a:cs typeface="+mn-cs"/>
        </a:defRPr>
      </a:lvl7pPr>
      <a:lvl8pPr marL="3184932" algn="l" defTabSz="454998" rtl="0" eaLnBrk="1" latinLnBrk="0" hangingPunct="1">
        <a:defRPr sz="1800" kern="1200">
          <a:solidFill>
            <a:schemeClr val="tx1"/>
          </a:solidFill>
          <a:latin typeface="+mn-lt"/>
          <a:ea typeface="+mn-ea"/>
          <a:cs typeface="+mn-cs"/>
        </a:defRPr>
      </a:lvl8pPr>
      <a:lvl9pPr marL="3639924" algn="l" defTabSz="454998" rtl="0" eaLnBrk="1" latinLnBrk="0" hangingPunct="1">
        <a:defRPr sz="1800" kern="1200">
          <a:solidFill>
            <a:schemeClr val="tx1"/>
          </a:solidFill>
          <a:latin typeface="+mn-lt"/>
          <a:ea typeface="+mn-ea"/>
          <a:cs typeface="+mn-cs"/>
        </a:defRPr>
      </a:lvl9pPr>
    </p:otherStyle>
  </p:txStyles>
</p:sldMaster>
</file>

<file path=ppt/slideMasters/slideMaster5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mn-lt"/>
                <a:ea typeface="+mn-ea"/>
                <a:cs typeface="+mn-cs"/>
              </a:defRPr>
            </a:lvl1pPr>
          </a:lstStyle>
          <a:p>
            <a:pPr>
              <a:defRPr/>
            </a:pPr>
            <a:endParaRPr lang="en-US">
              <a:solidFill>
                <a:srgbClr val="FFFFFF"/>
              </a:solidFill>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mn-lt"/>
                <a:ea typeface="+mn-ea"/>
                <a:cs typeface="+mn-cs"/>
              </a:defRPr>
            </a:lvl1pPr>
          </a:lstStyle>
          <a:p>
            <a:pPr>
              <a:defRPr/>
            </a:pPr>
            <a:endParaRPr lang="en-US">
              <a:solidFill>
                <a:srgbClr val="FFFFFF"/>
              </a:solidFill>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Arial Black" charset="0"/>
              </a:defRPr>
            </a:lvl1pPr>
          </a:lstStyle>
          <a:p>
            <a:pPr>
              <a:defRPr/>
            </a:pPr>
            <a:fld id="{1F806A92-8B43-6C4A-B8A4-F5FB821168CC}"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822637599"/>
      </p:ext>
    </p:extLst>
  </p:cSld>
  <p:clrMap bg1="dk2" tx1="lt1" bg2="dk1" tx2="lt2" accent1="accent1" accent2="accent2" accent3="accent3" accent4="accent4" accent5="accent5" accent6="accent6" hlink="hlink" folHlink="folHlink"/>
  <p:sldLayoutIdLst>
    <p:sldLayoutId id="2147491795" r:id="rId1"/>
    <p:sldLayoutId id="2147491796" r:id="rId2"/>
    <p:sldLayoutId id="2147491797" r:id="rId3"/>
    <p:sldLayoutId id="2147491798" r:id="rId4"/>
    <p:sldLayoutId id="2147491799" r:id="rId5"/>
    <p:sldLayoutId id="2147491800" r:id="rId6"/>
    <p:sldLayoutId id="2147491801" r:id="rId7"/>
    <p:sldLayoutId id="2147491802" r:id="rId8"/>
    <p:sldLayoutId id="2147491803" r:id="rId9"/>
    <p:sldLayoutId id="2147491804" r:id="rId10"/>
    <p:sldLayoutId id="2147491805" r:id="rId11"/>
    <p:sldLayoutId id="2147491806" r:id="rId12"/>
  </p:sldLayoutIdLst>
  <p:txStyles>
    <p:titleStyle>
      <a:lvl1pPr algn="ctr" rtl="0" eaLnBrk="0" fontAlgn="base" hangingPunct="0">
        <a:spcBef>
          <a:spcPct val="0"/>
        </a:spcBef>
        <a:spcAft>
          <a:spcPct val="0"/>
        </a:spcAft>
        <a:defRPr sz="4400">
          <a:solidFill>
            <a:schemeClr val="tx2"/>
          </a:solidFill>
          <a:latin typeface="+mj-lt"/>
          <a:ea typeface="ＭＳ Ｐゴシック" pitchFamily="-105" charset="-128"/>
          <a:cs typeface="ＭＳ Ｐゴシック" pitchFamily="-105" charset="-128"/>
        </a:defRPr>
      </a:lvl1pPr>
      <a:lvl2pPr algn="ctr" rtl="0" eaLnBrk="0" fontAlgn="base" hangingPunct="0">
        <a:spcBef>
          <a:spcPct val="0"/>
        </a:spcBef>
        <a:spcAft>
          <a:spcPct val="0"/>
        </a:spcAft>
        <a:defRPr sz="4400">
          <a:solidFill>
            <a:schemeClr val="tx2"/>
          </a:solidFill>
          <a:latin typeface="Arial Black" pitchFamily="-105"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latin typeface="Arial Black" pitchFamily="-105"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latin typeface="Arial Black" pitchFamily="-105"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latin typeface="Arial Black" pitchFamily="-105" charset="0"/>
          <a:ea typeface="ＭＳ Ｐゴシック" pitchFamily="-105" charset="-128"/>
          <a:cs typeface="ＭＳ Ｐゴシック" pitchFamily="-105" charset="-128"/>
        </a:defRPr>
      </a:lvl5pPr>
      <a:lvl6pPr marL="457200" algn="ctr" rtl="0" fontAlgn="base">
        <a:spcBef>
          <a:spcPct val="0"/>
        </a:spcBef>
        <a:spcAft>
          <a:spcPct val="0"/>
        </a:spcAft>
        <a:defRPr sz="4400">
          <a:solidFill>
            <a:schemeClr val="tx2"/>
          </a:solidFill>
          <a:latin typeface="Arial Black" pitchFamily="-105" charset="0"/>
        </a:defRPr>
      </a:lvl6pPr>
      <a:lvl7pPr marL="914400" algn="ctr" rtl="0" fontAlgn="base">
        <a:spcBef>
          <a:spcPct val="0"/>
        </a:spcBef>
        <a:spcAft>
          <a:spcPct val="0"/>
        </a:spcAft>
        <a:defRPr sz="4400">
          <a:solidFill>
            <a:schemeClr val="tx2"/>
          </a:solidFill>
          <a:latin typeface="Arial Black" pitchFamily="-105" charset="0"/>
        </a:defRPr>
      </a:lvl7pPr>
      <a:lvl8pPr marL="1371600" algn="ctr" rtl="0" fontAlgn="base">
        <a:spcBef>
          <a:spcPct val="0"/>
        </a:spcBef>
        <a:spcAft>
          <a:spcPct val="0"/>
        </a:spcAft>
        <a:defRPr sz="4400">
          <a:solidFill>
            <a:schemeClr val="tx2"/>
          </a:solidFill>
          <a:latin typeface="Arial Black" pitchFamily="-105" charset="0"/>
        </a:defRPr>
      </a:lvl8pPr>
      <a:lvl9pPr marL="1828800" algn="ctr" rtl="0" fontAlgn="base">
        <a:spcBef>
          <a:spcPct val="0"/>
        </a:spcBef>
        <a:spcAft>
          <a:spcPct val="0"/>
        </a:spcAft>
        <a:defRPr sz="4400">
          <a:solidFill>
            <a:schemeClr val="tx2"/>
          </a:solidFill>
          <a:latin typeface="Arial Black" pitchFamily="-105"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pitchFamily="-105" charset="-128"/>
          <a:cs typeface="ＭＳ Ｐゴシック" pitchFamily="-105"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05"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05"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05"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105"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05"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5"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5"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5"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8.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484802" name="Rectangle 2"/>
          <p:cNvSpPr>
            <a:spLocks noGrp="1" noChangeArrowheads="1"/>
          </p:cNvSpPr>
          <p:nvPr>
            <p:ph type="title"/>
          </p:nvPr>
        </p:nvSpPr>
        <p:spPr bwMode="auto">
          <a:xfrm>
            <a:off x="457200" y="274638"/>
            <a:ext cx="8229600" cy="11430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484803" name="Rectangle 3"/>
          <p:cNvSpPr>
            <a:spLocks noGrp="1" noChangeArrowheads="1"/>
          </p:cNvSpPr>
          <p:nvPr>
            <p:ph type="body" idx="1"/>
          </p:nvPr>
        </p:nvSpPr>
        <p:spPr bwMode="auto">
          <a:xfrm>
            <a:off x="457200" y="1600200"/>
            <a:ext cx="8229600" cy="452596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484804" name="Rectangle 4"/>
          <p:cNvSpPr>
            <a:spLocks noGrp="1" noChangeArrowheads="1"/>
          </p:cNvSpPr>
          <p:nvPr>
            <p:ph type="dt" sz="half" idx="2"/>
          </p:nvPr>
        </p:nvSpPr>
        <p:spPr bwMode="auto">
          <a:xfrm>
            <a:off x="457200" y="6245225"/>
            <a:ext cx="2133600" cy="4762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l">
              <a:defRPr sz="1400">
                <a:cs typeface="+mn-cs"/>
              </a:defRPr>
            </a:lvl1pPr>
          </a:lstStyle>
          <a:p>
            <a:pPr eaLnBrk="1" hangingPunct="1">
              <a:defRPr/>
            </a:pPr>
            <a:endParaRPr lang="en-US">
              <a:solidFill>
                <a:srgbClr val="000000"/>
              </a:solidFill>
              <a:cs typeface="Arial"/>
            </a:endParaRPr>
          </a:p>
        </p:txBody>
      </p:sp>
      <p:sp>
        <p:nvSpPr>
          <p:cNvPr id="1484805" name="Rectangle 5"/>
          <p:cNvSpPr>
            <a:spLocks noGrp="1" noChangeArrowheads="1"/>
          </p:cNvSpPr>
          <p:nvPr>
            <p:ph type="ftr" sz="quarter" idx="3"/>
          </p:nvPr>
        </p:nvSpPr>
        <p:spPr bwMode="auto">
          <a:xfrm>
            <a:off x="3124200" y="6245225"/>
            <a:ext cx="2895600" cy="4762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defRPr sz="1400">
                <a:cs typeface="+mn-cs"/>
              </a:defRPr>
            </a:lvl1pPr>
          </a:lstStyle>
          <a:p>
            <a:pPr algn="ctr" eaLnBrk="1" hangingPunct="1">
              <a:defRPr/>
            </a:pPr>
            <a:endParaRPr lang="en-US">
              <a:solidFill>
                <a:srgbClr val="000000"/>
              </a:solidFill>
              <a:cs typeface="Arial"/>
            </a:endParaRPr>
          </a:p>
        </p:txBody>
      </p:sp>
      <p:sp>
        <p:nvSpPr>
          <p:cNvPr id="1484806" name="Rectangle 6"/>
          <p:cNvSpPr>
            <a:spLocks noGrp="1" noChangeArrowheads="1"/>
          </p:cNvSpPr>
          <p:nvPr>
            <p:ph type="sldNum" sz="quarter" idx="4"/>
          </p:nvPr>
        </p:nvSpPr>
        <p:spPr bwMode="auto">
          <a:xfrm>
            <a:off x="6553200" y="6245225"/>
            <a:ext cx="2133600" cy="4762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r">
              <a:defRPr sz="1400">
                <a:cs typeface="+mn-cs"/>
              </a:defRPr>
            </a:lvl1pPr>
          </a:lstStyle>
          <a:p>
            <a:pPr eaLnBrk="1" hangingPunct="1">
              <a:defRPr/>
            </a:pPr>
            <a:fld id="{689581DA-2783-024D-83B7-2BAF61A41B58}" type="slidenum">
              <a:rPr lang="en-US">
                <a:solidFill>
                  <a:srgbClr val="000000"/>
                </a:solidFill>
                <a:cs typeface="Arial"/>
              </a:rPr>
              <a:pPr eaLnBrk="1" hangingPunct="1">
                <a:defRPr/>
              </a:pPr>
              <a:t>‹#›</a:t>
            </a:fld>
            <a:endParaRPr lang="en-US">
              <a:solidFill>
                <a:srgbClr val="000000"/>
              </a:solidFill>
              <a:cs typeface="Arial"/>
            </a:endParaRPr>
          </a:p>
        </p:txBody>
      </p:sp>
    </p:spTree>
    <p:extLst>
      <p:ext uri="{BB962C8B-B14F-4D97-AF65-F5344CB8AC3E}">
        <p14:creationId xmlns:p14="http://schemas.microsoft.com/office/powerpoint/2010/main" val="2040986329"/>
      </p:ext>
    </p:extLst>
  </p:cSld>
  <p:clrMap bg1="lt1" tx1="dk1" bg2="lt2" tx2="dk2" accent1="accent1" accent2="accent2" accent3="accent3" accent4="accent4" accent5="accent5" accent6="accent6" hlink="hlink" folHlink="folHlink"/>
  <p:sldLayoutIdLst>
    <p:sldLayoutId id="2147491808" r:id="rId1"/>
    <p:sldLayoutId id="2147491809" r:id="rId2"/>
    <p:sldLayoutId id="2147491810" r:id="rId3"/>
    <p:sldLayoutId id="2147491811" r:id="rId4"/>
    <p:sldLayoutId id="2147491812" r:id="rId5"/>
    <p:sldLayoutId id="2147491813" r:id="rId6"/>
    <p:sldLayoutId id="2147491814" r:id="rId7"/>
    <p:sldLayoutId id="2147491815" r:id="rId8"/>
    <p:sldLayoutId id="2147491816" r:id="rId9"/>
    <p:sldLayoutId id="2147491817" r:id="rId10"/>
    <p:sldLayoutId id="2147491818" r:id="rId11"/>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Arial" charset="0"/>
          <a:cs typeface="+mn-cs"/>
        </a:defRPr>
      </a:lvl2pPr>
      <a:lvl3pPr marL="1143000" indent="-228600" algn="l" rtl="0" eaLnBrk="0" fontAlgn="base" hangingPunct="0">
        <a:spcBef>
          <a:spcPct val="20000"/>
        </a:spcBef>
        <a:spcAft>
          <a:spcPct val="0"/>
        </a:spcAft>
        <a:buChar char="•"/>
        <a:defRPr sz="2400">
          <a:solidFill>
            <a:schemeClr val="tx1"/>
          </a:solidFill>
          <a:latin typeface="+mn-lt"/>
          <a:ea typeface="Arial" charset="0"/>
          <a:cs typeface="+mn-cs"/>
        </a:defRPr>
      </a:lvl3pPr>
      <a:lvl4pPr marL="1600200" indent="-228600" algn="l" rtl="0" eaLnBrk="0" fontAlgn="base" hangingPunct="0">
        <a:spcBef>
          <a:spcPct val="20000"/>
        </a:spcBef>
        <a:spcAft>
          <a:spcPct val="0"/>
        </a:spcAft>
        <a:buChar char="–"/>
        <a:defRPr sz="2000">
          <a:solidFill>
            <a:schemeClr val="tx1"/>
          </a:solidFill>
          <a:latin typeface="+mn-lt"/>
          <a:ea typeface="Arial" charset="0"/>
          <a:cs typeface="+mn-cs"/>
        </a:defRPr>
      </a:lvl4pPr>
      <a:lvl5pPr marL="2057400" indent="-228600" algn="l" rtl="0" eaLnBrk="0" fontAlgn="base" hangingPunct="0">
        <a:spcBef>
          <a:spcPct val="20000"/>
        </a:spcBef>
        <a:spcAft>
          <a:spcPct val="0"/>
        </a:spcAft>
        <a:buChar char="»"/>
        <a:defRPr sz="2000">
          <a:solidFill>
            <a:schemeClr val="tx1"/>
          </a:solidFill>
          <a:latin typeface="+mn-lt"/>
          <a:ea typeface="Arial" charset="0"/>
          <a:cs typeface="+mn-cs"/>
        </a:defRPr>
      </a:lvl5pPr>
      <a:lvl6pPr marL="2514600" indent="-228600" algn="l" rtl="0" fontAlgn="base">
        <a:spcBef>
          <a:spcPct val="20000"/>
        </a:spcBef>
        <a:spcAft>
          <a:spcPct val="0"/>
        </a:spcAft>
        <a:buChar char="»"/>
        <a:defRPr sz="2000">
          <a:solidFill>
            <a:schemeClr val="tx1"/>
          </a:solidFill>
          <a:latin typeface="+mn-lt"/>
          <a:ea typeface="Arial" charset="0"/>
          <a:cs typeface="+mn-cs"/>
        </a:defRPr>
      </a:lvl6pPr>
      <a:lvl7pPr marL="2971800" indent="-228600" algn="l" rtl="0" fontAlgn="base">
        <a:spcBef>
          <a:spcPct val="20000"/>
        </a:spcBef>
        <a:spcAft>
          <a:spcPct val="0"/>
        </a:spcAft>
        <a:buChar char="»"/>
        <a:defRPr sz="2000">
          <a:solidFill>
            <a:schemeClr val="tx1"/>
          </a:solidFill>
          <a:latin typeface="+mn-lt"/>
          <a:ea typeface="Arial" charset="0"/>
          <a:cs typeface="+mn-cs"/>
        </a:defRPr>
      </a:lvl7pPr>
      <a:lvl8pPr marL="3429000" indent="-228600" algn="l" rtl="0" fontAlgn="base">
        <a:spcBef>
          <a:spcPct val="20000"/>
        </a:spcBef>
        <a:spcAft>
          <a:spcPct val="0"/>
        </a:spcAft>
        <a:buChar char="»"/>
        <a:defRPr sz="2000">
          <a:solidFill>
            <a:schemeClr val="tx1"/>
          </a:solidFill>
          <a:latin typeface="+mn-lt"/>
          <a:ea typeface="Arial" charset="0"/>
          <a:cs typeface="+mn-cs"/>
        </a:defRPr>
      </a:lvl8pPr>
      <a:lvl9pPr marL="3886200" indent="-228600" algn="l" rtl="0" fontAlgn="base">
        <a:spcBef>
          <a:spcPct val="20000"/>
        </a:spcBef>
        <a:spcAft>
          <a:spcPct val="0"/>
        </a:spcAft>
        <a:buChar char="»"/>
        <a:defRPr sz="2000">
          <a:solidFill>
            <a:schemeClr val="tx1"/>
          </a:solidFill>
          <a:latin typeface="+mn-lt"/>
          <a:ea typeface="Arial" charset="0"/>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9.xml><?xml version="1.0" encoding="utf-8"?>
<p:sldMaster xmlns:a="http://schemas.openxmlformats.org/drawingml/2006/main" xmlns:r="http://schemas.openxmlformats.org/officeDocument/2006/relationships" xmlns:p="http://schemas.openxmlformats.org/presentationml/2006/main" preserve="1">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29698" name="TextBox 6"/>
          <p:cNvSpPr txBox="1">
            <a:spLocks noChangeArrowheads="1"/>
          </p:cNvSpPr>
          <p:nvPr userDrawn="1"/>
        </p:nvSpPr>
        <p:spPr bwMode="auto">
          <a:xfrm>
            <a:off x="2514600" y="0"/>
            <a:ext cx="6172200" cy="609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algn="r" eaLnBrk="1" hangingPunct="1">
              <a:defRPr/>
            </a:pPr>
            <a:r>
              <a:rPr lang="en-US" sz="3800" b="1">
                <a:solidFill>
                  <a:srgbClr val="8B999C"/>
                </a:solidFill>
                <a:latin typeface="Candara" charset="0"/>
                <a:cs typeface="Arial" charset="0"/>
              </a:rPr>
              <a:t>general books</a:t>
            </a:r>
          </a:p>
        </p:txBody>
      </p:sp>
      <p:pic>
        <p:nvPicPr>
          <p:cNvPr id="131075" name="Picture 8" descr="Product-General.png"/>
          <p:cNvPicPr>
            <a:picLocks noChangeAspect="1"/>
          </p:cNvPicPr>
          <p:nvPr userDrawn="1"/>
        </p:nvPicPr>
        <p:blipFill>
          <a:blip r:embed="rId14">
            <a:extLst>
              <a:ext uri="{28A0092B-C50C-407E-A947-70E740481C1C}">
                <a14:useLocalDpi xmlns:a14="http://schemas.microsoft.com/office/drawing/2010/main"/>
              </a:ext>
            </a:extLst>
          </a:blip>
          <a:srcRect/>
          <a:stretch>
            <a:fillRect/>
          </a:stretch>
        </p:blipFill>
        <p:spPr bwMode="auto">
          <a:xfrm>
            <a:off x="0" y="1738313"/>
            <a:ext cx="9144000" cy="38481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31076" name="Picture 9" descr="AiG 2007 URL Logo.png"/>
          <p:cNvPicPr>
            <a:picLocks noChangeAspect="1"/>
          </p:cNvPicPr>
          <p:nvPr userDrawn="1"/>
        </p:nvPicPr>
        <p:blipFill>
          <a:blip r:embed="rId15">
            <a:extLst>
              <a:ext uri="{28A0092B-C50C-407E-A947-70E740481C1C}">
                <a14:useLocalDpi xmlns:a14="http://schemas.microsoft.com/office/drawing/2010/main"/>
              </a:ext>
            </a:extLst>
          </a:blip>
          <a:srcRect/>
          <a:stretch>
            <a:fillRect/>
          </a:stretch>
        </p:blipFill>
        <p:spPr bwMode="auto">
          <a:xfrm>
            <a:off x="6626225" y="5672138"/>
            <a:ext cx="2125663" cy="838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31077" name="Picture 9" descr="Product Scan Lines.png"/>
          <p:cNvPicPr>
            <a:picLocks noChangeAspect="1"/>
          </p:cNvPicPr>
          <p:nvPr userDrawn="1"/>
        </p:nvPicPr>
        <p:blipFill>
          <a:blip r:embed="rId16">
            <a:extLst>
              <a:ext uri="{28A0092B-C50C-407E-A947-70E740481C1C}">
                <a14:useLocalDpi xmlns:a14="http://schemas.microsoft.com/office/drawing/2010/main"/>
              </a:ext>
            </a:extLst>
          </a:blip>
          <a:srcRect/>
          <a:stretch>
            <a:fillRect/>
          </a:stretch>
        </p:blipFill>
        <p:spPr bwMode="auto">
          <a:xfrm>
            <a:off x="0" y="0"/>
            <a:ext cx="9144000" cy="6429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31078" name="Title Placeholder 1"/>
          <p:cNvSpPr>
            <a:spLocks noGrp="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31079" name="Text Placeholder 2"/>
          <p:cNvSpPr>
            <a:spLocks noGrp="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4227892809"/>
      </p:ext>
    </p:extLst>
  </p:cSld>
  <p:clrMap bg1="dk2" tx1="lt1" bg2="dk1" tx2="lt2" accent1="accent1" accent2="accent2" accent3="accent3" accent4="accent4" accent5="accent5" accent6="accent6" hlink="hlink" folHlink="folHlink"/>
  <p:sldLayoutIdLst>
    <p:sldLayoutId id="2147491820" r:id="rId1"/>
    <p:sldLayoutId id="2147491821" r:id="rId2"/>
    <p:sldLayoutId id="2147491822" r:id="rId3"/>
    <p:sldLayoutId id="2147491823" r:id="rId4"/>
    <p:sldLayoutId id="2147491824" r:id="rId5"/>
    <p:sldLayoutId id="2147491825" r:id="rId6"/>
    <p:sldLayoutId id="2147491826" r:id="rId7"/>
    <p:sldLayoutId id="2147491827" r:id="rId8"/>
    <p:sldLayoutId id="2147491828" r:id="rId9"/>
    <p:sldLayoutId id="2147491829" r:id="rId10"/>
    <p:sldLayoutId id="2147491830" r:id="rId11"/>
  </p:sldLayoutIdLst>
  <p:txStyles>
    <p:titleStyle>
      <a:lvl1pPr algn="ctr" rtl="0" eaLnBrk="0" fontAlgn="base" hangingPunct="0">
        <a:spcBef>
          <a:spcPct val="0"/>
        </a:spcBef>
        <a:spcAft>
          <a:spcPct val="0"/>
        </a:spcAft>
        <a:defRPr sz="4400" b="1">
          <a:solidFill>
            <a:schemeClr val="tx1"/>
          </a:solidFill>
          <a:latin typeface="+mj-lt"/>
          <a:ea typeface="+mj-ea"/>
          <a:cs typeface="+mj-cs"/>
        </a:defRPr>
      </a:lvl1pPr>
      <a:lvl2pPr algn="ctr" rtl="0" eaLnBrk="0" fontAlgn="base" hangingPunct="0">
        <a:spcBef>
          <a:spcPct val="0"/>
        </a:spcBef>
        <a:spcAft>
          <a:spcPct val="0"/>
        </a:spcAft>
        <a:defRPr sz="4400" b="1">
          <a:solidFill>
            <a:schemeClr val="tx1"/>
          </a:solidFill>
          <a:latin typeface="Candara" charset="0"/>
          <a:ea typeface="ＭＳ Ｐゴシック" charset="0"/>
          <a:cs typeface="Arial" charset="0"/>
        </a:defRPr>
      </a:lvl2pPr>
      <a:lvl3pPr algn="ctr" rtl="0" eaLnBrk="0" fontAlgn="base" hangingPunct="0">
        <a:spcBef>
          <a:spcPct val="0"/>
        </a:spcBef>
        <a:spcAft>
          <a:spcPct val="0"/>
        </a:spcAft>
        <a:defRPr sz="4400" b="1">
          <a:solidFill>
            <a:schemeClr val="tx1"/>
          </a:solidFill>
          <a:latin typeface="Candara" charset="0"/>
          <a:ea typeface="ＭＳ Ｐゴシック" charset="0"/>
          <a:cs typeface="Arial" charset="0"/>
        </a:defRPr>
      </a:lvl3pPr>
      <a:lvl4pPr algn="ctr" rtl="0" eaLnBrk="0" fontAlgn="base" hangingPunct="0">
        <a:spcBef>
          <a:spcPct val="0"/>
        </a:spcBef>
        <a:spcAft>
          <a:spcPct val="0"/>
        </a:spcAft>
        <a:defRPr sz="4400" b="1">
          <a:solidFill>
            <a:schemeClr val="tx1"/>
          </a:solidFill>
          <a:latin typeface="Candara" charset="0"/>
          <a:ea typeface="ＭＳ Ｐゴシック" charset="0"/>
          <a:cs typeface="Arial" charset="0"/>
        </a:defRPr>
      </a:lvl4pPr>
      <a:lvl5pPr algn="ctr" rtl="0" eaLnBrk="0" fontAlgn="base" hangingPunct="0">
        <a:spcBef>
          <a:spcPct val="0"/>
        </a:spcBef>
        <a:spcAft>
          <a:spcPct val="0"/>
        </a:spcAft>
        <a:defRPr sz="4400" b="1">
          <a:solidFill>
            <a:schemeClr val="tx1"/>
          </a:solidFill>
          <a:latin typeface="Candara" charset="0"/>
          <a:ea typeface="ＭＳ Ｐゴシック" charset="0"/>
          <a:cs typeface="Arial" charset="0"/>
        </a:defRPr>
      </a:lvl5pPr>
      <a:lvl6pPr marL="457200" algn="ctr" rtl="0" fontAlgn="base">
        <a:spcBef>
          <a:spcPct val="0"/>
        </a:spcBef>
        <a:spcAft>
          <a:spcPct val="0"/>
        </a:spcAft>
        <a:defRPr sz="4400" b="1">
          <a:solidFill>
            <a:schemeClr val="tx1"/>
          </a:solidFill>
          <a:latin typeface="Candara" charset="0"/>
          <a:ea typeface="ＭＳ Ｐゴシック" charset="0"/>
          <a:cs typeface="Arial" charset="0"/>
        </a:defRPr>
      </a:lvl6pPr>
      <a:lvl7pPr marL="914400" algn="ctr" rtl="0" fontAlgn="base">
        <a:spcBef>
          <a:spcPct val="0"/>
        </a:spcBef>
        <a:spcAft>
          <a:spcPct val="0"/>
        </a:spcAft>
        <a:defRPr sz="4400" b="1">
          <a:solidFill>
            <a:schemeClr val="tx1"/>
          </a:solidFill>
          <a:latin typeface="Candara" charset="0"/>
          <a:ea typeface="ＭＳ Ｐゴシック" charset="0"/>
          <a:cs typeface="Arial" charset="0"/>
        </a:defRPr>
      </a:lvl7pPr>
      <a:lvl8pPr marL="1371600" algn="ctr" rtl="0" fontAlgn="base">
        <a:spcBef>
          <a:spcPct val="0"/>
        </a:spcBef>
        <a:spcAft>
          <a:spcPct val="0"/>
        </a:spcAft>
        <a:defRPr sz="4400" b="1">
          <a:solidFill>
            <a:schemeClr val="tx1"/>
          </a:solidFill>
          <a:latin typeface="Candara" charset="0"/>
          <a:ea typeface="ＭＳ Ｐゴシック" charset="0"/>
          <a:cs typeface="Arial" charset="0"/>
        </a:defRPr>
      </a:lvl8pPr>
      <a:lvl9pPr marL="1828800" algn="ctr" rtl="0" fontAlgn="base">
        <a:spcBef>
          <a:spcPct val="0"/>
        </a:spcBef>
        <a:spcAft>
          <a:spcPct val="0"/>
        </a:spcAft>
        <a:defRPr sz="4400" b="1">
          <a:solidFill>
            <a:schemeClr val="tx1"/>
          </a:solidFill>
          <a:latin typeface="Candara" charset="0"/>
          <a:ea typeface="ＭＳ Ｐゴシック" charset="0"/>
          <a:cs typeface="Arial" charset="0"/>
        </a:defRPr>
      </a:lvl9pPr>
    </p:titleStyle>
    <p:bodyStyle>
      <a:lvl1pPr marL="342900" indent="-342900" algn="l" rtl="0" eaLnBrk="0" fontAlgn="base" hangingPunct="0">
        <a:spcBef>
          <a:spcPct val="20000"/>
        </a:spcBef>
        <a:spcAft>
          <a:spcPct val="0"/>
        </a:spcAft>
        <a:buFont typeface="Arial" charset="0"/>
        <a:buChar char="•"/>
        <a:defRPr sz="3200" b="1">
          <a:solidFill>
            <a:schemeClr val="tx1"/>
          </a:solidFill>
          <a:latin typeface="+mn-lt"/>
          <a:ea typeface="+mn-ea"/>
          <a:cs typeface="+mn-cs"/>
        </a:defRPr>
      </a:lvl1pPr>
      <a:lvl2pPr marL="742950" indent="-285750" algn="l" rtl="0" eaLnBrk="0" fontAlgn="base" hangingPunct="0">
        <a:spcBef>
          <a:spcPct val="20000"/>
        </a:spcBef>
        <a:spcAft>
          <a:spcPct val="0"/>
        </a:spcAft>
        <a:buFont typeface="Arial" charset="0"/>
        <a:buChar char="–"/>
        <a:defRPr sz="2800" b="1">
          <a:solidFill>
            <a:schemeClr val="tx1"/>
          </a:solidFill>
          <a:latin typeface="+mn-lt"/>
          <a:ea typeface="Arial" charset="0"/>
          <a:cs typeface="+mn-cs"/>
        </a:defRPr>
      </a:lvl2pPr>
      <a:lvl3pPr marL="1143000" indent="-228600" algn="l" rtl="0" eaLnBrk="0" fontAlgn="base" hangingPunct="0">
        <a:spcBef>
          <a:spcPct val="20000"/>
        </a:spcBef>
        <a:spcAft>
          <a:spcPct val="0"/>
        </a:spcAft>
        <a:buFont typeface="Arial" charset="0"/>
        <a:buChar char="•"/>
        <a:defRPr sz="2400" b="1">
          <a:solidFill>
            <a:schemeClr val="tx1"/>
          </a:solidFill>
          <a:latin typeface="+mn-lt"/>
          <a:ea typeface="Arial" charset="0"/>
          <a:cs typeface="+mn-cs"/>
        </a:defRPr>
      </a:lvl3pPr>
      <a:lvl4pPr marL="1600200" indent="-228600" algn="l" rtl="0" eaLnBrk="0" fontAlgn="base" hangingPunct="0">
        <a:spcBef>
          <a:spcPct val="20000"/>
        </a:spcBef>
        <a:spcAft>
          <a:spcPct val="0"/>
        </a:spcAft>
        <a:buFont typeface="Arial" charset="0"/>
        <a:buChar char="–"/>
        <a:defRPr sz="2000" b="1">
          <a:solidFill>
            <a:schemeClr val="tx1"/>
          </a:solidFill>
          <a:latin typeface="+mn-lt"/>
          <a:ea typeface="Arial" charset="0"/>
          <a:cs typeface="+mn-cs"/>
        </a:defRPr>
      </a:lvl4pPr>
      <a:lvl5pPr marL="2057400" indent="-228600" algn="l" rtl="0" eaLnBrk="0" fontAlgn="base" hangingPunct="0">
        <a:spcBef>
          <a:spcPct val="20000"/>
        </a:spcBef>
        <a:spcAft>
          <a:spcPct val="0"/>
        </a:spcAft>
        <a:buFont typeface="Arial" charset="0"/>
        <a:buChar char="»"/>
        <a:defRPr sz="2000" b="1">
          <a:solidFill>
            <a:schemeClr val="tx1"/>
          </a:solidFill>
          <a:latin typeface="+mn-lt"/>
          <a:ea typeface="Arial" charset="0"/>
          <a:cs typeface="+mn-cs"/>
        </a:defRPr>
      </a:lvl5pPr>
      <a:lvl6pPr marL="2514600" indent="-228600" algn="l" rtl="0" fontAlgn="base">
        <a:spcBef>
          <a:spcPct val="20000"/>
        </a:spcBef>
        <a:spcAft>
          <a:spcPct val="0"/>
        </a:spcAft>
        <a:buFont typeface="Arial" charset="0"/>
        <a:buChar char="»"/>
        <a:defRPr sz="2000" b="1">
          <a:solidFill>
            <a:schemeClr val="tx1"/>
          </a:solidFill>
          <a:latin typeface="+mn-lt"/>
          <a:ea typeface="Arial" charset="0"/>
          <a:cs typeface="+mn-cs"/>
        </a:defRPr>
      </a:lvl6pPr>
      <a:lvl7pPr marL="2971800" indent="-228600" algn="l" rtl="0" fontAlgn="base">
        <a:spcBef>
          <a:spcPct val="20000"/>
        </a:spcBef>
        <a:spcAft>
          <a:spcPct val="0"/>
        </a:spcAft>
        <a:buFont typeface="Arial" charset="0"/>
        <a:buChar char="»"/>
        <a:defRPr sz="2000" b="1">
          <a:solidFill>
            <a:schemeClr val="tx1"/>
          </a:solidFill>
          <a:latin typeface="+mn-lt"/>
          <a:ea typeface="Arial" charset="0"/>
          <a:cs typeface="+mn-cs"/>
        </a:defRPr>
      </a:lvl7pPr>
      <a:lvl8pPr marL="3429000" indent="-228600" algn="l" rtl="0" fontAlgn="base">
        <a:spcBef>
          <a:spcPct val="20000"/>
        </a:spcBef>
        <a:spcAft>
          <a:spcPct val="0"/>
        </a:spcAft>
        <a:buFont typeface="Arial" charset="0"/>
        <a:buChar char="»"/>
        <a:defRPr sz="2000" b="1">
          <a:solidFill>
            <a:schemeClr val="tx1"/>
          </a:solidFill>
          <a:latin typeface="+mn-lt"/>
          <a:ea typeface="Arial" charset="0"/>
          <a:cs typeface="+mn-cs"/>
        </a:defRPr>
      </a:lvl8pPr>
      <a:lvl9pPr marL="3886200" indent="-228600" algn="l" rtl="0" fontAlgn="base">
        <a:spcBef>
          <a:spcPct val="20000"/>
        </a:spcBef>
        <a:spcAft>
          <a:spcPct val="0"/>
        </a:spcAft>
        <a:buFont typeface="Arial" charset="0"/>
        <a:buChar char="»"/>
        <a:defRPr sz="2000" b="1">
          <a:solidFill>
            <a:schemeClr val="tx1"/>
          </a:solidFill>
          <a:latin typeface="+mn-lt"/>
          <a:ea typeface="Arial" charset="0"/>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91138" name="Rectangle 2"/>
          <p:cNvSpPr>
            <a:spLocks noGrp="1" noChangeArrowheads="1"/>
          </p:cNvSpPr>
          <p:nvPr>
            <p:ph type="title"/>
          </p:nvPr>
        </p:nvSpPr>
        <p:spPr bwMode="auto">
          <a:xfrm>
            <a:off x="304800" y="274638"/>
            <a:ext cx="7620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91139" name="Rectangle 3"/>
          <p:cNvSpPr>
            <a:spLocks noGrp="1" noChangeArrowheads="1"/>
          </p:cNvSpPr>
          <p:nvPr>
            <p:ph type="body" idx="1"/>
          </p:nvPr>
        </p:nvSpPr>
        <p:spPr bwMode="auto">
          <a:xfrm>
            <a:off x="1295400" y="1676400"/>
            <a:ext cx="7467600" cy="44497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51908"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latin typeface="+mn-lt"/>
                <a:ea typeface="+mn-ea"/>
                <a:cs typeface="+mn-cs"/>
              </a:defRPr>
            </a:lvl1pPr>
          </a:lstStyle>
          <a:p>
            <a:pPr>
              <a:defRPr/>
            </a:pPr>
            <a:endParaRPr lang="en-US"/>
          </a:p>
        </p:txBody>
      </p:sp>
      <p:sp>
        <p:nvSpPr>
          <p:cNvPr id="251909"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latin typeface="+mn-lt"/>
                <a:ea typeface="+mn-ea"/>
                <a:cs typeface="+mn-cs"/>
              </a:defRPr>
            </a:lvl1pPr>
          </a:lstStyle>
          <a:p>
            <a:pPr>
              <a:defRPr/>
            </a:pPr>
            <a:endParaRPr lang="en-US"/>
          </a:p>
        </p:txBody>
      </p:sp>
      <p:sp>
        <p:nvSpPr>
          <p:cNvPr id="251910"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latin typeface="Arial" charset="0"/>
              </a:defRPr>
            </a:lvl1pPr>
          </a:lstStyle>
          <a:p>
            <a:pPr>
              <a:defRPr/>
            </a:pPr>
            <a:fld id="{3EF71632-27EE-D74D-9652-317FFAC2F4B5}"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90979" r:id="rId1"/>
    <p:sldLayoutId id="2147490980" r:id="rId2"/>
    <p:sldLayoutId id="2147490981" r:id="rId3"/>
    <p:sldLayoutId id="2147490982" r:id="rId4"/>
    <p:sldLayoutId id="2147490983" r:id="rId5"/>
    <p:sldLayoutId id="2147490984" r:id="rId6"/>
    <p:sldLayoutId id="2147490985" r:id="rId7"/>
    <p:sldLayoutId id="2147490986" r:id="rId8"/>
    <p:sldLayoutId id="2147490987" r:id="rId9"/>
    <p:sldLayoutId id="2147490988" r:id="rId10"/>
    <p:sldLayoutId id="2147490989" r:id="rId11"/>
  </p:sldLayoutIdLst>
  <p:txStyles>
    <p:titleStyle>
      <a:lvl1pPr algn="ctr" rtl="0" eaLnBrk="0" fontAlgn="base" hangingPunct="0">
        <a:spcBef>
          <a:spcPct val="0"/>
        </a:spcBef>
        <a:spcAft>
          <a:spcPct val="0"/>
        </a:spcAft>
        <a:defRPr sz="4400" b="1">
          <a:solidFill>
            <a:schemeClr val="tx1"/>
          </a:solidFill>
          <a:latin typeface="+mj-lt"/>
          <a:ea typeface="ＭＳ Ｐゴシック" pitchFamily="-105" charset="-128"/>
          <a:cs typeface="ＭＳ Ｐゴシック" pitchFamily="-105" charset="-128"/>
        </a:defRPr>
      </a:lvl1pPr>
      <a:lvl2pPr algn="ctr" rtl="0" eaLnBrk="0" fontAlgn="base" hangingPunct="0">
        <a:spcBef>
          <a:spcPct val="0"/>
        </a:spcBef>
        <a:spcAft>
          <a:spcPct val="0"/>
        </a:spcAft>
        <a:defRPr sz="4400" b="1">
          <a:solidFill>
            <a:schemeClr val="tx1"/>
          </a:solidFill>
          <a:latin typeface="Arial" pitchFamily="-105"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b="1">
          <a:solidFill>
            <a:schemeClr val="tx1"/>
          </a:solidFill>
          <a:latin typeface="Arial" pitchFamily="-105"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b="1">
          <a:solidFill>
            <a:schemeClr val="tx1"/>
          </a:solidFill>
          <a:latin typeface="Arial" pitchFamily="-105"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b="1">
          <a:solidFill>
            <a:schemeClr val="tx1"/>
          </a:solidFill>
          <a:latin typeface="Arial" pitchFamily="-105" charset="0"/>
          <a:ea typeface="ＭＳ Ｐゴシック" pitchFamily="-105" charset="-128"/>
          <a:cs typeface="ＭＳ Ｐゴシック" pitchFamily="-105" charset="-128"/>
        </a:defRPr>
      </a:lvl5pPr>
      <a:lvl6pPr marL="457200" algn="ctr" rtl="0" fontAlgn="base">
        <a:spcBef>
          <a:spcPct val="0"/>
        </a:spcBef>
        <a:spcAft>
          <a:spcPct val="0"/>
        </a:spcAft>
        <a:defRPr sz="4400" b="1">
          <a:solidFill>
            <a:schemeClr val="tx1"/>
          </a:solidFill>
          <a:latin typeface="Arial" pitchFamily="-105" charset="0"/>
        </a:defRPr>
      </a:lvl6pPr>
      <a:lvl7pPr marL="914400" algn="ctr" rtl="0" fontAlgn="base">
        <a:spcBef>
          <a:spcPct val="0"/>
        </a:spcBef>
        <a:spcAft>
          <a:spcPct val="0"/>
        </a:spcAft>
        <a:defRPr sz="4400" b="1">
          <a:solidFill>
            <a:schemeClr val="tx1"/>
          </a:solidFill>
          <a:latin typeface="Arial" pitchFamily="-105" charset="0"/>
        </a:defRPr>
      </a:lvl7pPr>
      <a:lvl8pPr marL="1371600" algn="ctr" rtl="0" fontAlgn="base">
        <a:spcBef>
          <a:spcPct val="0"/>
        </a:spcBef>
        <a:spcAft>
          <a:spcPct val="0"/>
        </a:spcAft>
        <a:defRPr sz="4400" b="1">
          <a:solidFill>
            <a:schemeClr val="tx1"/>
          </a:solidFill>
          <a:latin typeface="Arial" pitchFamily="-105" charset="0"/>
        </a:defRPr>
      </a:lvl8pPr>
      <a:lvl9pPr marL="1828800" algn="ctr" rtl="0" fontAlgn="base">
        <a:spcBef>
          <a:spcPct val="0"/>
        </a:spcBef>
        <a:spcAft>
          <a:spcPct val="0"/>
        </a:spcAft>
        <a:defRPr sz="4400" b="1">
          <a:solidFill>
            <a:schemeClr val="tx1"/>
          </a:solidFill>
          <a:latin typeface="Arial" pitchFamily="-105"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pitchFamily="-105" charset="-128"/>
          <a:cs typeface="ＭＳ Ｐゴシック" pitchFamily="-105"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05"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05"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05"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105"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05"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5"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5"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5"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0.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457200" y="274638"/>
            <a:ext cx="8229600" cy="11430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457200" y="1600200"/>
            <a:ext cx="8229600" cy="452596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457200" y="6245225"/>
            <a:ext cx="2133600" cy="4762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l">
              <a:defRPr sz="1400">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5225"/>
            <a:ext cx="2895600" cy="4762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defRPr sz="1400">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5225"/>
            <a:ext cx="2133600" cy="4762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r">
              <a:defRPr sz="1400">
                <a:cs typeface="+mn-cs"/>
              </a:defRPr>
            </a:lvl1pPr>
          </a:lstStyle>
          <a:p>
            <a:pPr>
              <a:defRPr/>
            </a:pPr>
            <a:fld id="{435795D7-4DF8-0C41-B150-91E2392B568F}" type="slidenum">
              <a:rPr lang="en-US"/>
              <a:pPr>
                <a:defRPr/>
              </a:pPr>
              <a:t>‹#›</a:t>
            </a:fld>
            <a:endParaRPr lang="en-US"/>
          </a:p>
        </p:txBody>
      </p:sp>
    </p:spTree>
    <p:extLst>
      <p:ext uri="{BB962C8B-B14F-4D97-AF65-F5344CB8AC3E}">
        <p14:creationId xmlns:p14="http://schemas.microsoft.com/office/powerpoint/2010/main" val="2005102949"/>
      </p:ext>
    </p:extLst>
  </p:cSld>
  <p:clrMap bg1="lt1" tx1="dk1" bg2="lt2" tx2="dk2" accent1="accent1" accent2="accent2" accent3="accent3" accent4="accent4" accent5="accent5" accent6="accent6" hlink="hlink" folHlink="folHlink"/>
  <p:sldLayoutIdLst>
    <p:sldLayoutId id="2147491832" r:id="rId1"/>
    <p:sldLayoutId id="2147491833" r:id="rId2"/>
    <p:sldLayoutId id="2147491834" r:id="rId3"/>
    <p:sldLayoutId id="2147491835" r:id="rId4"/>
    <p:sldLayoutId id="2147491836" r:id="rId5"/>
    <p:sldLayoutId id="2147491837" r:id="rId6"/>
    <p:sldLayoutId id="2147491838" r:id="rId7"/>
    <p:sldLayoutId id="2147491839" r:id="rId8"/>
    <p:sldLayoutId id="2147491840" r:id="rId9"/>
    <p:sldLayoutId id="2147491841" r:id="rId10"/>
    <p:sldLayoutId id="2147491842" r:id="rId11"/>
  </p:sldLayoutIdLst>
  <p:txStyles>
    <p:title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charset="0"/>
          <a:ea typeface="ＭＳ Ｐゴシック" charset="0"/>
        </a:defRPr>
      </a:lvl6pPr>
      <a:lvl7pPr marL="914400" algn="ctr" rtl="0" fontAlgn="base">
        <a:spcBef>
          <a:spcPct val="0"/>
        </a:spcBef>
        <a:spcAft>
          <a:spcPct val="0"/>
        </a:spcAft>
        <a:defRPr sz="4400">
          <a:solidFill>
            <a:schemeClr val="tx2"/>
          </a:solidFill>
          <a:latin typeface="Arial" charset="0"/>
          <a:ea typeface="ＭＳ Ｐゴシック" charset="0"/>
        </a:defRPr>
      </a:lvl7pPr>
      <a:lvl8pPr marL="1371600" algn="ctr" rtl="0" fontAlgn="base">
        <a:spcBef>
          <a:spcPct val="0"/>
        </a:spcBef>
        <a:spcAft>
          <a:spcPct val="0"/>
        </a:spcAft>
        <a:defRPr sz="4400">
          <a:solidFill>
            <a:schemeClr val="tx2"/>
          </a:solidFill>
          <a:latin typeface="Arial" charset="0"/>
          <a:ea typeface="ＭＳ Ｐゴシック" charset="0"/>
        </a:defRPr>
      </a:lvl8pPr>
      <a:lvl9pPr marL="1828800" algn="ctr" rtl="0" fontAlgn="base">
        <a:spcBef>
          <a:spcPct val="0"/>
        </a:spcBef>
        <a:spcAft>
          <a:spcPct val="0"/>
        </a:spcAft>
        <a:defRPr sz="4400">
          <a:solidFill>
            <a:schemeClr val="tx2"/>
          </a:solidFill>
          <a:latin typeface="Arial" charset="0"/>
          <a:ea typeface="ＭＳ Ｐゴシック"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ＭＳ Ｐゴシック" charset="0"/>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1.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57647"/>
                <a:invGamma/>
              </a:schemeClr>
            </a:gs>
            <a:gs pos="100000">
              <a:schemeClr val="bg1"/>
            </a:gs>
          </a:gsLst>
          <a:lin ang="2700000" scaled="1"/>
        </a:gradFill>
        <a:effectLst/>
      </p:bgPr>
    </p:bg>
    <p:spTree>
      <p:nvGrpSpPr>
        <p:cNvPr id="1" name=""/>
        <p:cNvGrpSpPr/>
        <p:nvPr/>
      </p:nvGrpSpPr>
      <p:grpSpPr>
        <a:xfrm>
          <a:off x="0" y="0"/>
          <a:ext cx="0" cy="0"/>
          <a:chOff x="0" y="0"/>
          <a:chExt cx="0" cy="0"/>
        </a:xfrm>
      </p:grpSpPr>
      <p:grpSp>
        <p:nvGrpSpPr>
          <p:cNvPr id="1026" name="Group 2"/>
          <p:cNvGrpSpPr>
            <a:grpSpLocks/>
          </p:cNvGrpSpPr>
          <p:nvPr/>
        </p:nvGrpSpPr>
        <p:grpSpPr bwMode="auto">
          <a:xfrm>
            <a:off x="0" y="0"/>
            <a:ext cx="9144000" cy="6856413"/>
            <a:chOff x="0" y="0"/>
            <a:chExt cx="5760" cy="4319"/>
          </a:xfrm>
        </p:grpSpPr>
        <p:sp>
          <p:nvSpPr>
            <p:cNvPr id="4099" name="Freeform 3"/>
            <p:cNvSpPr>
              <a:spLocks/>
            </p:cNvSpPr>
            <p:nvPr/>
          </p:nvSpPr>
          <p:spPr bwMode="hidden">
            <a:xfrm>
              <a:off x="0" y="12"/>
              <a:ext cx="5758" cy="3273"/>
            </a:xfrm>
            <a:custGeom>
              <a:avLst/>
              <a:gdLst/>
              <a:ahLst/>
              <a:cxnLst>
                <a:cxn ang="0">
                  <a:pos x="3193" y="1816"/>
                </a:cxn>
                <a:cxn ang="0">
                  <a:pos x="0" y="0"/>
                </a:cxn>
                <a:cxn ang="0">
                  <a:pos x="0" y="522"/>
                </a:cxn>
                <a:cxn ang="0">
                  <a:pos x="3037" y="1978"/>
                </a:cxn>
                <a:cxn ang="0">
                  <a:pos x="5740" y="3273"/>
                </a:cxn>
                <a:cxn ang="0">
                  <a:pos x="5740" y="3267"/>
                </a:cxn>
                <a:cxn ang="0">
                  <a:pos x="3193" y="1816"/>
                </a:cxn>
                <a:cxn ang="0">
                  <a:pos x="3193" y="1816"/>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22" charset="0"/>
                <a:ea typeface="ＭＳ Ｐゴシック" charset="0"/>
                <a:cs typeface="ＭＳ Ｐゴシック" charset="0"/>
              </a:endParaRPr>
            </a:p>
          </p:txBody>
        </p:sp>
        <p:sp>
          <p:nvSpPr>
            <p:cNvPr id="4100" name="Freeform 4"/>
            <p:cNvSpPr>
              <a:spLocks/>
            </p:cNvSpPr>
            <p:nvPr/>
          </p:nvSpPr>
          <p:spPr bwMode="hidden">
            <a:xfrm>
              <a:off x="149" y="0"/>
              <a:ext cx="5609" cy="3243"/>
            </a:xfrm>
            <a:custGeom>
              <a:avLst/>
              <a:gdLst/>
              <a:ahLst/>
              <a:cxnLst>
                <a:cxn ang="0">
                  <a:pos x="3163" y="1714"/>
                </a:cxn>
                <a:cxn ang="0">
                  <a:pos x="431" y="0"/>
                </a:cxn>
                <a:cxn ang="0">
                  <a:pos x="0" y="0"/>
                </a:cxn>
                <a:cxn ang="0">
                  <a:pos x="3086" y="1786"/>
                </a:cxn>
                <a:cxn ang="0">
                  <a:pos x="5591" y="3243"/>
                </a:cxn>
                <a:cxn ang="0">
                  <a:pos x="5591" y="3237"/>
                </a:cxn>
                <a:cxn ang="0">
                  <a:pos x="3163" y="1714"/>
                </a:cxn>
                <a:cxn ang="0">
                  <a:pos x="3163" y="1714"/>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22" charset="0"/>
                <a:ea typeface="ＭＳ Ｐゴシック" charset="0"/>
                <a:cs typeface="ＭＳ Ｐゴシック" charset="0"/>
              </a:endParaRPr>
            </a:p>
          </p:txBody>
        </p:sp>
        <p:sp>
          <p:nvSpPr>
            <p:cNvPr id="4101" name="Freeform 5"/>
            <p:cNvSpPr>
              <a:spLocks/>
            </p:cNvSpPr>
            <p:nvPr/>
          </p:nvSpPr>
          <p:spPr bwMode="hidden">
            <a:xfrm>
              <a:off x="0" y="3433"/>
              <a:ext cx="4038" cy="191"/>
            </a:xfrm>
            <a:custGeom>
              <a:avLst/>
              <a:gdLst/>
              <a:ahLst/>
              <a:cxnLst>
                <a:cxn ang="0">
                  <a:pos x="0" y="156"/>
                </a:cxn>
                <a:cxn ang="0">
                  <a:pos x="4042" y="192"/>
                </a:cxn>
                <a:cxn ang="0">
                  <a:pos x="4042" y="144"/>
                </a:cxn>
                <a:cxn ang="0">
                  <a:pos x="0" y="0"/>
                </a:cxn>
                <a:cxn ang="0">
                  <a:pos x="0" y="156"/>
                </a:cxn>
                <a:cxn ang="0">
                  <a:pos x="0" y="156"/>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22" charset="0"/>
                <a:ea typeface="ＭＳ Ｐゴシック" charset="0"/>
                <a:cs typeface="ＭＳ Ｐゴシック" charset="0"/>
              </a:endParaRPr>
            </a:p>
          </p:txBody>
        </p:sp>
        <p:sp>
          <p:nvSpPr>
            <p:cNvPr id="1035" name="Freeform 6"/>
            <p:cNvSpPr>
              <a:spLocks/>
            </p:cNvSpPr>
            <p:nvPr/>
          </p:nvSpPr>
          <p:spPr bwMode="hidden">
            <a:xfrm>
              <a:off x="4038" y="3577"/>
              <a:ext cx="1720" cy="65"/>
            </a:xfrm>
            <a:custGeom>
              <a:avLst/>
              <a:gdLst>
                <a:gd name="T0" fmla="*/ 1698 w 1722"/>
                <a:gd name="T1" fmla="*/ 54 h 66"/>
                <a:gd name="T2" fmla="*/ 1698 w 1722"/>
                <a:gd name="T3" fmla="*/ 48 h 66"/>
                <a:gd name="T4" fmla="*/ 0 w 1722"/>
                <a:gd name="T5" fmla="*/ 0 h 66"/>
                <a:gd name="T6" fmla="*/ 0 w 1722"/>
                <a:gd name="T7" fmla="*/ 36 h 66"/>
                <a:gd name="T8" fmla="*/ 1698 w 1722"/>
                <a:gd name="T9" fmla="*/ 54 h 66"/>
                <a:gd name="T10" fmla="*/ 1698 w 1722"/>
                <a:gd name="T11" fmla="*/ 54 h 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22" h="66">
                  <a:moveTo>
                    <a:pt x="1722" y="66"/>
                  </a:moveTo>
                  <a:lnTo>
                    <a:pt x="1722" y="60"/>
                  </a:lnTo>
                  <a:lnTo>
                    <a:pt x="0" y="0"/>
                  </a:lnTo>
                  <a:lnTo>
                    <a:pt x="0" y="48"/>
                  </a:lnTo>
                  <a:lnTo>
                    <a:pt x="1722" y="66"/>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a:solidFill>
                  <a:srgbClr val="FFFFFF"/>
                </a:solidFill>
                <a:latin typeface="Arial" charset="0"/>
                <a:ea typeface="ＭＳ Ｐゴシック" charset="0"/>
                <a:cs typeface="ＭＳ Ｐゴシック" charset="0"/>
              </a:endParaRPr>
            </a:p>
          </p:txBody>
        </p:sp>
        <p:sp>
          <p:nvSpPr>
            <p:cNvPr id="4103" name="Freeform 7"/>
            <p:cNvSpPr>
              <a:spLocks/>
            </p:cNvSpPr>
            <p:nvPr/>
          </p:nvSpPr>
          <p:spPr bwMode="hidden">
            <a:xfrm>
              <a:off x="0" y="3726"/>
              <a:ext cx="4784" cy="329"/>
            </a:xfrm>
            <a:custGeom>
              <a:avLst/>
              <a:gdLst/>
              <a:ahLst/>
              <a:cxnLst>
                <a:cxn ang="0">
                  <a:pos x="0" y="329"/>
                </a:cxn>
                <a:cxn ang="0">
                  <a:pos x="4789" y="77"/>
                </a:cxn>
                <a:cxn ang="0">
                  <a:pos x="4789" y="0"/>
                </a:cxn>
                <a:cxn ang="0">
                  <a:pos x="0" y="107"/>
                </a:cxn>
                <a:cxn ang="0">
                  <a:pos x="0" y="329"/>
                </a:cxn>
                <a:cxn ang="0">
                  <a:pos x="0" y="329"/>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w="9525" cap="flat" cmpd="sng">
              <a:noFill/>
              <a:prstDash val="solid"/>
              <a:round/>
              <a:headEnd type="none" w="med" len="med"/>
              <a:tailEnd type="none" w="med" len="med"/>
            </a:ln>
            <a:effectLst/>
          </p:spPr>
          <p:txBody>
            <a:bodyPr/>
            <a:lstStyle/>
            <a:p>
              <a:pPr defTabSz="914400" eaLnBrk="0" fontAlgn="base" hangingPunct="0">
                <a:spcBef>
                  <a:spcPct val="0"/>
                </a:spcBef>
                <a:spcAft>
                  <a:spcPct val="0"/>
                </a:spcAft>
                <a:defRPr/>
              </a:pPr>
              <a:endParaRPr lang="en-US">
                <a:solidFill>
                  <a:srgbClr val="FFFFFF"/>
                </a:solidFill>
                <a:latin typeface="Arial" pitchFamily="22" charset="0"/>
                <a:ea typeface="ＭＳ Ｐゴシック" charset="0"/>
                <a:cs typeface="ＭＳ Ｐゴシック" charset="0"/>
              </a:endParaRPr>
            </a:p>
          </p:txBody>
        </p:sp>
        <p:sp>
          <p:nvSpPr>
            <p:cNvPr id="1037" name="Freeform 8"/>
            <p:cNvSpPr>
              <a:spLocks/>
            </p:cNvSpPr>
            <p:nvPr/>
          </p:nvSpPr>
          <p:spPr bwMode="hidden">
            <a:xfrm>
              <a:off x="4784" y="3702"/>
              <a:ext cx="974" cy="101"/>
            </a:xfrm>
            <a:custGeom>
              <a:avLst/>
              <a:gdLst>
                <a:gd name="T0" fmla="*/ 963 w 975"/>
                <a:gd name="T1" fmla="*/ 48 h 101"/>
                <a:gd name="T2" fmla="*/ 963 w 975"/>
                <a:gd name="T3" fmla="*/ 0 h 101"/>
                <a:gd name="T4" fmla="*/ 0 w 975"/>
                <a:gd name="T5" fmla="*/ 24 h 101"/>
                <a:gd name="T6" fmla="*/ 0 w 975"/>
                <a:gd name="T7" fmla="*/ 101 h 101"/>
                <a:gd name="T8" fmla="*/ 963 w 975"/>
                <a:gd name="T9" fmla="*/ 48 h 101"/>
                <a:gd name="T10" fmla="*/ 963 w 975"/>
                <a:gd name="T11" fmla="*/ 48 h 10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75" h="101">
                  <a:moveTo>
                    <a:pt x="975" y="48"/>
                  </a:moveTo>
                  <a:lnTo>
                    <a:pt x="975" y="0"/>
                  </a:lnTo>
                  <a:lnTo>
                    <a:pt x="0" y="24"/>
                  </a:lnTo>
                  <a:lnTo>
                    <a:pt x="0" y="101"/>
                  </a:lnTo>
                  <a:lnTo>
                    <a:pt x="975" y="48"/>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a:solidFill>
                  <a:srgbClr val="FFFFFF"/>
                </a:solidFill>
                <a:latin typeface="Arial" charset="0"/>
                <a:ea typeface="ＭＳ Ｐゴシック" charset="0"/>
                <a:cs typeface="ＭＳ Ｐゴシック" charset="0"/>
              </a:endParaRPr>
            </a:p>
          </p:txBody>
        </p:sp>
        <p:sp>
          <p:nvSpPr>
            <p:cNvPr id="1038" name="Freeform 9"/>
            <p:cNvSpPr>
              <a:spLocks/>
            </p:cNvSpPr>
            <p:nvPr/>
          </p:nvSpPr>
          <p:spPr bwMode="hidden">
            <a:xfrm>
              <a:off x="3619" y="3815"/>
              <a:ext cx="2139" cy="198"/>
            </a:xfrm>
            <a:custGeom>
              <a:avLst/>
              <a:gdLst>
                <a:gd name="T0" fmla="*/ 2117 w 2141"/>
                <a:gd name="T1" fmla="*/ 0 h 198"/>
                <a:gd name="T2" fmla="*/ 0 w 2141"/>
                <a:gd name="T3" fmla="*/ 156 h 198"/>
                <a:gd name="T4" fmla="*/ 0 w 2141"/>
                <a:gd name="T5" fmla="*/ 198 h 198"/>
                <a:gd name="T6" fmla="*/ 2117 w 2141"/>
                <a:gd name="T7" fmla="*/ 0 h 198"/>
                <a:gd name="T8" fmla="*/ 2117 w 2141"/>
                <a:gd name="T9" fmla="*/ 0 h 1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41" h="198">
                  <a:moveTo>
                    <a:pt x="2141" y="0"/>
                  </a:moveTo>
                  <a:lnTo>
                    <a:pt x="0" y="156"/>
                  </a:lnTo>
                  <a:lnTo>
                    <a:pt x="0" y="198"/>
                  </a:lnTo>
                  <a:lnTo>
                    <a:pt x="2141" y="0"/>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a:solidFill>
                  <a:srgbClr val="FFFFFF"/>
                </a:solidFill>
                <a:latin typeface="Arial" charset="0"/>
                <a:ea typeface="ＭＳ Ｐゴシック" charset="0"/>
                <a:cs typeface="ＭＳ Ｐゴシック" charset="0"/>
              </a:endParaRPr>
            </a:p>
          </p:txBody>
        </p:sp>
        <p:sp>
          <p:nvSpPr>
            <p:cNvPr id="4106" name="Freeform 10"/>
            <p:cNvSpPr>
              <a:spLocks/>
            </p:cNvSpPr>
            <p:nvPr/>
          </p:nvSpPr>
          <p:spPr bwMode="hidden">
            <a:xfrm>
              <a:off x="0" y="3971"/>
              <a:ext cx="3619" cy="348"/>
            </a:xfrm>
            <a:custGeom>
              <a:avLst/>
              <a:gdLst/>
              <a:ahLst/>
              <a:cxnLst>
                <a:cxn ang="0">
                  <a:pos x="0" y="348"/>
                </a:cxn>
                <a:cxn ang="0">
                  <a:pos x="311" y="348"/>
                </a:cxn>
                <a:cxn ang="0">
                  <a:pos x="3623" y="42"/>
                </a:cxn>
                <a:cxn ang="0">
                  <a:pos x="3623" y="0"/>
                </a:cxn>
                <a:cxn ang="0">
                  <a:pos x="0" y="264"/>
                </a:cxn>
                <a:cxn ang="0">
                  <a:pos x="0" y="348"/>
                </a:cxn>
                <a:cxn ang="0">
                  <a:pos x="0" y="348"/>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22" charset="0"/>
                <a:ea typeface="ＭＳ Ｐゴシック" charset="0"/>
                <a:cs typeface="ＭＳ Ｐゴシック" charset="0"/>
              </a:endParaRPr>
            </a:p>
          </p:txBody>
        </p:sp>
        <p:sp>
          <p:nvSpPr>
            <p:cNvPr id="1040" name="Freeform 11"/>
            <p:cNvSpPr>
              <a:spLocks/>
            </p:cNvSpPr>
            <p:nvPr/>
          </p:nvSpPr>
          <p:spPr bwMode="hidden">
            <a:xfrm>
              <a:off x="2097" y="4043"/>
              <a:ext cx="2514" cy="276"/>
            </a:xfrm>
            <a:custGeom>
              <a:avLst/>
              <a:gdLst>
                <a:gd name="T0" fmla="*/ 2146 w 2517"/>
                <a:gd name="T1" fmla="*/ 276 h 276"/>
                <a:gd name="T2" fmla="*/ 2481 w 2517"/>
                <a:gd name="T3" fmla="*/ 204 h 276"/>
                <a:gd name="T4" fmla="*/ 2224 w 2517"/>
                <a:gd name="T5" fmla="*/ 0 h 276"/>
                <a:gd name="T6" fmla="*/ 0 w 2517"/>
                <a:gd name="T7" fmla="*/ 276 h 276"/>
                <a:gd name="T8" fmla="*/ 2146 w 2517"/>
                <a:gd name="T9" fmla="*/ 276 h 276"/>
                <a:gd name="T10" fmla="*/ 2146 w 2517"/>
                <a:gd name="T11" fmla="*/ 276 h 27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7" h="276">
                  <a:moveTo>
                    <a:pt x="2182" y="276"/>
                  </a:moveTo>
                  <a:lnTo>
                    <a:pt x="2517" y="204"/>
                  </a:lnTo>
                  <a:lnTo>
                    <a:pt x="2260" y="0"/>
                  </a:lnTo>
                  <a:lnTo>
                    <a:pt x="0" y="276"/>
                  </a:lnTo>
                  <a:lnTo>
                    <a:pt x="2182" y="276"/>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a:solidFill>
                  <a:srgbClr val="FFFFFF"/>
                </a:solidFill>
                <a:latin typeface="Arial" charset="0"/>
                <a:ea typeface="ＭＳ Ｐゴシック" charset="0"/>
                <a:cs typeface="ＭＳ Ｐゴシック" charset="0"/>
              </a:endParaRPr>
            </a:p>
          </p:txBody>
        </p:sp>
        <p:sp>
          <p:nvSpPr>
            <p:cNvPr id="4108" name="Freeform 12"/>
            <p:cNvSpPr>
              <a:spLocks/>
            </p:cNvSpPr>
            <p:nvPr/>
          </p:nvSpPr>
          <p:spPr bwMode="hidden">
            <a:xfrm>
              <a:off x="4354" y="3869"/>
              <a:ext cx="1404" cy="378"/>
            </a:xfrm>
            <a:custGeom>
              <a:avLst/>
              <a:gdLst/>
              <a:ahLst/>
              <a:cxnLst>
                <a:cxn ang="0">
                  <a:pos x="1405" y="126"/>
                </a:cxn>
                <a:cxn ang="0">
                  <a:pos x="1405" y="0"/>
                </a:cxn>
                <a:cxn ang="0">
                  <a:pos x="0" y="174"/>
                </a:cxn>
                <a:cxn ang="0">
                  <a:pos x="257" y="378"/>
                </a:cxn>
                <a:cxn ang="0">
                  <a:pos x="1405" y="126"/>
                </a:cxn>
                <a:cxn ang="0">
                  <a:pos x="1405" y="126"/>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22" charset="0"/>
                <a:ea typeface="ＭＳ Ｐゴシック" charset="0"/>
                <a:cs typeface="ＭＳ Ｐゴシック" charset="0"/>
              </a:endParaRPr>
            </a:p>
          </p:txBody>
        </p:sp>
        <p:sp>
          <p:nvSpPr>
            <p:cNvPr id="1042" name="Freeform 13"/>
            <p:cNvSpPr>
              <a:spLocks/>
            </p:cNvSpPr>
            <p:nvPr/>
          </p:nvSpPr>
          <p:spPr bwMode="hidden">
            <a:xfrm>
              <a:off x="5030" y="3151"/>
              <a:ext cx="728" cy="240"/>
            </a:xfrm>
            <a:custGeom>
              <a:avLst/>
              <a:gdLst>
                <a:gd name="T0" fmla="*/ 717 w 729"/>
                <a:gd name="T1" fmla="*/ 240 h 240"/>
                <a:gd name="T2" fmla="*/ 0 w 729"/>
                <a:gd name="T3" fmla="*/ 0 h 240"/>
                <a:gd name="T4" fmla="*/ 0 w 729"/>
                <a:gd name="T5" fmla="*/ 6 h 240"/>
                <a:gd name="T6" fmla="*/ 717 w 729"/>
                <a:gd name="T7" fmla="*/ 240 h 240"/>
                <a:gd name="T8" fmla="*/ 717 w 729"/>
                <a:gd name="T9" fmla="*/ 240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9" h="240">
                  <a:moveTo>
                    <a:pt x="729" y="240"/>
                  </a:moveTo>
                  <a:lnTo>
                    <a:pt x="0" y="0"/>
                  </a:lnTo>
                  <a:lnTo>
                    <a:pt x="0" y="6"/>
                  </a:lnTo>
                  <a:lnTo>
                    <a:pt x="729" y="240"/>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a:solidFill>
                  <a:srgbClr val="FFFFFF"/>
                </a:solidFill>
                <a:latin typeface="Arial" charset="0"/>
                <a:ea typeface="ＭＳ Ｐゴシック" charset="0"/>
                <a:cs typeface="ＭＳ Ｐゴシック" charset="0"/>
              </a:endParaRPr>
            </a:p>
          </p:txBody>
        </p:sp>
        <p:sp>
          <p:nvSpPr>
            <p:cNvPr id="4110" name="Freeform 14"/>
            <p:cNvSpPr>
              <a:spLocks/>
            </p:cNvSpPr>
            <p:nvPr/>
          </p:nvSpPr>
          <p:spPr bwMode="hidden">
            <a:xfrm>
              <a:off x="0" y="1486"/>
              <a:ext cx="5030" cy="1671"/>
            </a:xfrm>
            <a:custGeom>
              <a:avLst/>
              <a:gdLst/>
              <a:ahLst/>
              <a:cxnLst>
                <a:cxn ang="0">
                  <a:pos x="0" y="72"/>
                </a:cxn>
                <a:cxn ang="0">
                  <a:pos x="5035" y="1672"/>
                </a:cxn>
                <a:cxn ang="0">
                  <a:pos x="5035" y="1666"/>
                </a:cxn>
                <a:cxn ang="0">
                  <a:pos x="0" y="0"/>
                </a:cxn>
                <a:cxn ang="0">
                  <a:pos x="0" y="72"/>
                </a:cxn>
                <a:cxn ang="0">
                  <a:pos x="0" y="72"/>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22" charset="0"/>
                <a:ea typeface="ＭＳ Ｐゴシック" charset="0"/>
                <a:cs typeface="ＭＳ Ｐゴシック" charset="0"/>
              </a:endParaRPr>
            </a:p>
          </p:txBody>
        </p:sp>
        <p:sp>
          <p:nvSpPr>
            <p:cNvPr id="1044" name="Freeform 15"/>
            <p:cNvSpPr>
              <a:spLocks/>
            </p:cNvSpPr>
            <p:nvPr/>
          </p:nvSpPr>
          <p:spPr bwMode="hidden">
            <a:xfrm>
              <a:off x="5030" y="3049"/>
              <a:ext cx="728" cy="318"/>
            </a:xfrm>
            <a:custGeom>
              <a:avLst/>
              <a:gdLst>
                <a:gd name="T0" fmla="*/ 717 w 729"/>
                <a:gd name="T1" fmla="*/ 318 h 318"/>
                <a:gd name="T2" fmla="*/ 717 w 729"/>
                <a:gd name="T3" fmla="*/ 312 h 318"/>
                <a:gd name="T4" fmla="*/ 0 w 729"/>
                <a:gd name="T5" fmla="*/ 0 h 318"/>
                <a:gd name="T6" fmla="*/ 0 w 729"/>
                <a:gd name="T7" fmla="*/ 54 h 318"/>
                <a:gd name="T8" fmla="*/ 717 w 729"/>
                <a:gd name="T9" fmla="*/ 318 h 318"/>
                <a:gd name="T10" fmla="*/ 717 w 729"/>
                <a:gd name="T11" fmla="*/ 318 h 3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29" h="318">
                  <a:moveTo>
                    <a:pt x="729" y="318"/>
                  </a:moveTo>
                  <a:lnTo>
                    <a:pt x="729" y="312"/>
                  </a:lnTo>
                  <a:lnTo>
                    <a:pt x="0" y="0"/>
                  </a:lnTo>
                  <a:lnTo>
                    <a:pt x="0" y="54"/>
                  </a:lnTo>
                  <a:lnTo>
                    <a:pt x="729" y="318"/>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a:solidFill>
                  <a:srgbClr val="FFFFFF"/>
                </a:solidFill>
                <a:latin typeface="Arial" charset="0"/>
                <a:ea typeface="ＭＳ Ｐゴシック" charset="0"/>
                <a:cs typeface="ＭＳ Ｐゴシック" charset="0"/>
              </a:endParaRPr>
            </a:p>
          </p:txBody>
        </p:sp>
        <p:sp>
          <p:nvSpPr>
            <p:cNvPr id="4112" name="Freeform 16"/>
            <p:cNvSpPr>
              <a:spLocks/>
            </p:cNvSpPr>
            <p:nvPr/>
          </p:nvSpPr>
          <p:spPr bwMode="hidden">
            <a:xfrm>
              <a:off x="0" y="916"/>
              <a:ext cx="5030" cy="2187"/>
            </a:xfrm>
            <a:custGeom>
              <a:avLst/>
              <a:gdLst/>
              <a:ahLst/>
              <a:cxnLst>
                <a:cxn ang="0">
                  <a:pos x="0" y="396"/>
                </a:cxn>
                <a:cxn ang="0">
                  <a:pos x="5035" y="2188"/>
                </a:cxn>
                <a:cxn ang="0">
                  <a:pos x="5035" y="2134"/>
                </a:cxn>
                <a:cxn ang="0">
                  <a:pos x="0" y="0"/>
                </a:cxn>
                <a:cxn ang="0">
                  <a:pos x="0" y="396"/>
                </a:cxn>
                <a:cxn ang="0">
                  <a:pos x="0" y="396"/>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22" charset="0"/>
                <a:ea typeface="ＭＳ Ｐゴシック" charset="0"/>
                <a:cs typeface="ＭＳ Ｐゴシック" charset="0"/>
              </a:endParaRPr>
            </a:p>
          </p:txBody>
        </p:sp>
        <p:sp>
          <p:nvSpPr>
            <p:cNvPr id="4113" name="Freeform 17"/>
            <p:cNvSpPr>
              <a:spLocks/>
            </p:cNvSpPr>
            <p:nvPr/>
          </p:nvSpPr>
          <p:spPr bwMode="hidden">
            <a:xfrm>
              <a:off x="2294" y="0"/>
              <a:ext cx="3159" cy="2725"/>
            </a:xfrm>
            <a:custGeom>
              <a:avLst/>
              <a:gdLst/>
              <a:ahLst/>
              <a:cxnLst>
                <a:cxn ang="0">
                  <a:pos x="0" y="0"/>
                </a:cxn>
                <a:cxn ang="0">
                  <a:pos x="3145" y="2727"/>
                </a:cxn>
                <a:cxn ang="0">
                  <a:pos x="3163" y="2704"/>
                </a:cxn>
                <a:cxn ang="0">
                  <a:pos x="102" y="0"/>
                </a:cxn>
                <a:cxn ang="0">
                  <a:pos x="0" y="0"/>
                </a:cxn>
                <a:cxn ang="0">
                  <a:pos x="0" y="0"/>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22" charset="0"/>
                <a:ea typeface="ＭＳ Ｐゴシック" charset="0"/>
                <a:cs typeface="ＭＳ Ｐゴシック" charset="0"/>
              </a:endParaRPr>
            </a:p>
          </p:txBody>
        </p:sp>
        <p:sp>
          <p:nvSpPr>
            <p:cNvPr id="4114" name="Freeform 18"/>
            <p:cNvSpPr>
              <a:spLocks/>
            </p:cNvSpPr>
            <p:nvPr/>
          </p:nvSpPr>
          <p:spPr bwMode="hidden">
            <a:xfrm>
              <a:off x="5435" y="2702"/>
              <a:ext cx="323" cy="299"/>
            </a:xfrm>
            <a:custGeom>
              <a:avLst/>
              <a:gdLst/>
              <a:ahLst/>
              <a:cxnLst>
                <a:cxn ang="0">
                  <a:pos x="323" y="299"/>
                </a:cxn>
                <a:cxn ang="0">
                  <a:pos x="323" y="263"/>
                </a:cxn>
                <a:cxn ang="0">
                  <a:pos x="18" y="0"/>
                </a:cxn>
                <a:cxn ang="0">
                  <a:pos x="0" y="23"/>
                </a:cxn>
                <a:cxn ang="0">
                  <a:pos x="323" y="299"/>
                </a:cxn>
                <a:cxn ang="0">
                  <a:pos x="323" y="299"/>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22" charset="0"/>
                <a:ea typeface="ＭＳ Ｐゴシック" charset="0"/>
                <a:cs typeface="ＭＳ Ｐゴシック" charset="0"/>
              </a:endParaRPr>
            </a:p>
          </p:txBody>
        </p:sp>
        <p:sp>
          <p:nvSpPr>
            <p:cNvPr id="1048" name="Freeform 19"/>
            <p:cNvSpPr>
              <a:spLocks/>
            </p:cNvSpPr>
            <p:nvPr/>
          </p:nvSpPr>
          <p:spPr bwMode="hidden">
            <a:xfrm>
              <a:off x="5477" y="2588"/>
              <a:ext cx="281" cy="335"/>
            </a:xfrm>
            <a:custGeom>
              <a:avLst/>
              <a:gdLst>
                <a:gd name="T0" fmla="*/ 281 w 281"/>
                <a:gd name="T1" fmla="*/ 335 h 335"/>
                <a:gd name="T2" fmla="*/ 281 w 281"/>
                <a:gd name="T3" fmla="*/ 173 h 335"/>
                <a:gd name="T4" fmla="*/ 96 w 281"/>
                <a:gd name="T5" fmla="*/ 0 h 335"/>
                <a:gd name="T6" fmla="*/ 0 w 281"/>
                <a:gd name="T7" fmla="*/ 90 h 335"/>
                <a:gd name="T8" fmla="*/ 281 w 281"/>
                <a:gd name="T9" fmla="*/ 335 h 335"/>
                <a:gd name="T10" fmla="*/ 281 w 281"/>
                <a:gd name="T11" fmla="*/ 335 h 3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1" h="335">
                  <a:moveTo>
                    <a:pt x="281" y="335"/>
                  </a:moveTo>
                  <a:lnTo>
                    <a:pt x="281" y="173"/>
                  </a:lnTo>
                  <a:lnTo>
                    <a:pt x="96" y="0"/>
                  </a:lnTo>
                  <a:lnTo>
                    <a:pt x="0" y="90"/>
                  </a:lnTo>
                  <a:lnTo>
                    <a:pt x="281" y="335"/>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a:solidFill>
                  <a:srgbClr val="FFFFFF"/>
                </a:solidFill>
                <a:latin typeface="Arial" charset="0"/>
                <a:ea typeface="ＭＳ Ｐゴシック" charset="0"/>
                <a:cs typeface="ＭＳ Ｐゴシック" charset="0"/>
              </a:endParaRPr>
            </a:p>
          </p:txBody>
        </p:sp>
        <p:sp>
          <p:nvSpPr>
            <p:cNvPr id="4116" name="Freeform 20"/>
            <p:cNvSpPr>
              <a:spLocks/>
            </p:cNvSpPr>
            <p:nvPr/>
          </p:nvSpPr>
          <p:spPr bwMode="hidden">
            <a:xfrm>
              <a:off x="2454" y="0"/>
              <a:ext cx="3119" cy="2678"/>
            </a:xfrm>
            <a:custGeom>
              <a:avLst/>
              <a:gdLst/>
              <a:ahLst/>
              <a:cxnLst>
                <a:cxn ang="0">
                  <a:pos x="0" y="0"/>
                </a:cxn>
                <a:cxn ang="0">
                  <a:pos x="3026" y="2680"/>
                </a:cxn>
                <a:cxn ang="0">
                  <a:pos x="3122" y="2590"/>
                </a:cxn>
                <a:cxn ang="0">
                  <a:pos x="383" y="0"/>
                </a:cxn>
                <a:cxn ang="0">
                  <a:pos x="0" y="0"/>
                </a:cxn>
                <a:cxn ang="0">
                  <a:pos x="0" y="0"/>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22" charset="0"/>
                <a:ea typeface="ＭＳ Ｐゴシック" charset="0"/>
                <a:cs typeface="ＭＳ Ｐゴシック" charset="0"/>
              </a:endParaRPr>
            </a:p>
          </p:txBody>
        </p:sp>
        <p:sp>
          <p:nvSpPr>
            <p:cNvPr id="1050" name="Freeform 21"/>
            <p:cNvSpPr>
              <a:spLocks/>
            </p:cNvSpPr>
            <p:nvPr/>
          </p:nvSpPr>
          <p:spPr bwMode="hidden">
            <a:xfrm>
              <a:off x="5626" y="2534"/>
              <a:ext cx="132" cy="132"/>
            </a:xfrm>
            <a:custGeom>
              <a:avLst/>
              <a:gdLst>
                <a:gd name="T0" fmla="*/ 132 w 132"/>
                <a:gd name="T1" fmla="*/ 132 h 132"/>
                <a:gd name="T2" fmla="*/ 0 w 132"/>
                <a:gd name="T3" fmla="*/ 0 h 132"/>
                <a:gd name="T4" fmla="*/ 0 w 132"/>
                <a:gd name="T5" fmla="*/ 0 h 132"/>
                <a:gd name="T6" fmla="*/ 132 w 132"/>
                <a:gd name="T7" fmla="*/ 132 h 132"/>
                <a:gd name="T8" fmla="*/ 132 w 132"/>
                <a:gd name="T9" fmla="*/ 132 h 1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2" h="132">
                  <a:moveTo>
                    <a:pt x="132" y="132"/>
                  </a:moveTo>
                  <a:lnTo>
                    <a:pt x="0" y="0"/>
                  </a:lnTo>
                  <a:lnTo>
                    <a:pt x="132" y="132"/>
                  </a:lnTo>
                  <a:close/>
                </a:path>
              </a:pathLst>
            </a:custGeom>
            <a:solidFill>
              <a:srgbClr val="FF999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a:solidFill>
                  <a:srgbClr val="FFFFFF"/>
                </a:solidFill>
                <a:latin typeface="Arial" charset="0"/>
                <a:ea typeface="ＭＳ Ｐゴシック" charset="0"/>
                <a:cs typeface="ＭＳ Ｐゴシック" charset="0"/>
              </a:endParaRPr>
            </a:p>
          </p:txBody>
        </p:sp>
        <p:sp>
          <p:nvSpPr>
            <p:cNvPr id="4118" name="Freeform 22"/>
            <p:cNvSpPr>
              <a:spLocks/>
            </p:cNvSpPr>
            <p:nvPr/>
          </p:nvSpPr>
          <p:spPr bwMode="hidden">
            <a:xfrm>
              <a:off x="3112" y="0"/>
              <a:ext cx="2514" cy="2534"/>
            </a:xfrm>
            <a:custGeom>
              <a:avLst/>
              <a:gdLst/>
              <a:ahLst/>
              <a:cxnLst>
                <a:cxn ang="0">
                  <a:pos x="0" y="0"/>
                </a:cxn>
                <a:cxn ang="0">
                  <a:pos x="2517" y="2536"/>
                </a:cxn>
                <a:cxn ang="0">
                  <a:pos x="2517" y="2536"/>
                </a:cxn>
                <a:cxn ang="0">
                  <a:pos x="66" y="0"/>
                </a:cxn>
                <a:cxn ang="0">
                  <a:pos x="0" y="0"/>
                </a:cxn>
                <a:cxn ang="0">
                  <a:pos x="0" y="0"/>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22" charset="0"/>
                <a:ea typeface="ＭＳ Ｐゴシック" charset="0"/>
                <a:cs typeface="ＭＳ Ｐゴシック" charset="0"/>
              </a:endParaRPr>
            </a:p>
          </p:txBody>
        </p:sp>
        <p:sp>
          <p:nvSpPr>
            <p:cNvPr id="4119" name="Freeform 23"/>
            <p:cNvSpPr>
              <a:spLocks/>
            </p:cNvSpPr>
            <p:nvPr/>
          </p:nvSpPr>
          <p:spPr bwMode="hidden">
            <a:xfrm>
              <a:off x="3488" y="0"/>
              <a:ext cx="2198" cy="2480"/>
            </a:xfrm>
            <a:custGeom>
              <a:avLst/>
              <a:gdLst/>
              <a:ahLst/>
              <a:cxnLst>
                <a:cxn ang="0">
                  <a:pos x="0" y="0"/>
                </a:cxn>
                <a:cxn ang="0">
                  <a:pos x="2188" y="2482"/>
                </a:cxn>
                <a:cxn ang="0">
                  <a:pos x="2200" y="2476"/>
                </a:cxn>
                <a:cxn ang="0">
                  <a:pos x="317" y="0"/>
                </a:cxn>
                <a:cxn ang="0">
                  <a:pos x="0" y="0"/>
                </a:cxn>
                <a:cxn ang="0">
                  <a:pos x="0" y="0"/>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w="9525" cap="flat" cmpd="sng">
              <a:noFill/>
              <a:prstDash val="solid"/>
              <a:round/>
              <a:headEnd type="none" w="med" len="med"/>
              <a:tailEnd type="none" w="med" len="med"/>
            </a:ln>
            <a:effectLst/>
          </p:spPr>
          <p:txBody>
            <a:bodyPr/>
            <a:lstStyle/>
            <a:p>
              <a:pPr defTabSz="914400" eaLnBrk="0" fontAlgn="base" hangingPunct="0">
                <a:spcBef>
                  <a:spcPct val="0"/>
                </a:spcBef>
                <a:spcAft>
                  <a:spcPct val="0"/>
                </a:spcAft>
                <a:defRPr/>
              </a:pPr>
              <a:endParaRPr lang="en-US">
                <a:solidFill>
                  <a:srgbClr val="FFFFFF"/>
                </a:solidFill>
                <a:latin typeface="Arial" pitchFamily="22" charset="0"/>
                <a:ea typeface="ＭＳ Ｐゴシック" charset="0"/>
                <a:cs typeface="ＭＳ Ｐゴシック" charset="0"/>
              </a:endParaRPr>
            </a:p>
          </p:txBody>
        </p:sp>
        <p:sp>
          <p:nvSpPr>
            <p:cNvPr id="4120" name="Freeform 24"/>
            <p:cNvSpPr>
              <a:spLocks/>
            </p:cNvSpPr>
            <p:nvPr/>
          </p:nvSpPr>
          <p:spPr bwMode="hidden">
            <a:xfrm>
              <a:off x="5674" y="2474"/>
              <a:ext cx="84" cy="96"/>
            </a:xfrm>
            <a:custGeom>
              <a:avLst/>
              <a:gdLst/>
              <a:ahLst/>
              <a:cxnLst>
                <a:cxn ang="0">
                  <a:pos x="84" y="96"/>
                </a:cxn>
                <a:cxn ang="0">
                  <a:pos x="84" y="90"/>
                </a:cxn>
                <a:cxn ang="0">
                  <a:pos x="12" y="0"/>
                </a:cxn>
                <a:cxn ang="0">
                  <a:pos x="0" y="6"/>
                </a:cxn>
                <a:cxn ang="0">
                  <a:pos x="84" y="96"/>
                </a:cxn>
                <a:cxn ang="0">
                  <a:pos x="84" y="96"/>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22" charset="0"/>
                <a:ea typeface="ＭＳ Ｐゴシック" charset="0"/>
                <a:cs typeface="ＭＳ Ｐゴシック" charset="0"/>
              </a:endParaRPr>
            </a:p>
          </p:txBody>
        </p:sp>
        <p:sp>
          <p:nvSpPr>
            <p:cNvPr id="1054" name="Freeform 25"/>
            <p:cNvSpPr>
              <a:spLocks/>
            </p:cNvSpPr>
            <p:nvPr/>
          </p:nvSpPr>
          <p:spPr bwMode="hidden">
            <a:xfrm>
              <a:off x="5603" y="850"/>
              <a:ext cx="155" cy="516"/>
            </a:xfrm>
            <a:custGeom>
              <a:avLst/>
              <a:gdLst>
                <a:gd name="T0" fmla="*/ 155 w 155"/>
                <a:gd name="T1" fmla="*/ 516 h 516"/>
                <a:gd name="T2" fmla="*/ 155 w 155"/>
                <a:gd name="T3" fmla="*/ 204 h 516"/>
                <a:gd name="T4" fmla="*/ 77 w 155"/>
                <a:gd name="T5" fmla="*/ 0 h 516"/>
                <a:gd name="T6" fmla="*/ 0 w 155"/>
                <a:gd name="T7" fmla="*/ 192 h 516"/>
                <a:gd name="T8" fmla="*/ 155 w 155"/>
                <a:gd name="T9" fmla="*/ 516 h 516"/>
                <a:gd name="T10" fmla="*/ 155 w 155"/>
                <a:gd name="T11" fmla="*/ 516 h 5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5" h="516">
                  <a:moveTo>
                    <a:pt x="155" y="516"/>
                  </a:moveTo>
                  <a:lnTo>
                    <a:pt x="155" y="204"/>
                  </a:lnTo>
                  <a:lnTo>
                    <a:pt x="77" y="0"/>
                  </a:lnTo>
                  <a:lnTo>
                    <a:pt x="0" y="192"/>
                  </a:lnTo>
                  <a:lnTo>
                    <a:pt x="155" y="516"/>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a:solidFill>
                  <a:srgbClr val="FFFFFF"/>
                </a:solidFill>
                <a:latin typeface="Arial" charset="0"/>
                <a:ea typeface="ＭＳ Ｐゴシック" charset="0"/>
                <a:cs typeface="ＭＳ Ｐゴシック" charset="0"/>
              </a:endParaRPr>
            </a:p>
          </p:txBody>
        </p:sp>
        <p:sp>
          <p:nvSpPr>
            <p:cNvPr id="4122" name="Freeform 26"/>
            <p:cNvSpPr>
              <a:spLocks/>
            </p:cNvSpPr>
            <p:nvPr/>
          </p:nvSpPr>
          <p:spPr bwMode="hidden">
            <a:xfrm>
              <a:off x="5107" y="0"/>
              <a:ext cx="573" cy="1042"/>
            </a:xfrm>
            <a:custGeom>
              <a:avLst/>
              <a:gdLst/>
              <a:ahLst/>
              <a:cxnLst>
                <a:cxn ang="0">
                  <a:pos x="0" y="0"/>
                </a:cxn>
                <a:cxn ang="0">
                  <a:pos x="497" y="1043"/>
                </a:cxn>
                <a:cxn ang="0">
                  <a:pos x="574" y="851"/>
                </a:cxn>
                <a:cxn ang="0">
                  <a:pos x="251" y="0"/>
                </a:cxn>
                <a:cxn ang="0">
                  <a:pos x="0" y="0"/>
                </a:cxn>
                <a:cxn ang="0">
                  <a:pos x="0" y="0"/>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22" charset="0"/>
                <a:ea typeface="ＭＳ Ｐゴシック" charset="0"/>
                <a:cs typeface="ＭＳ Ｐゴシック" charset="0"/>
              </a:endParaRPr>
            </a:p>
          </p:txBody>
        </p:sp>
        <p:sp>
          <p:nvSpPr>
            <p:cNvPr id="4123" name="Freeform 27"/>
            <p:cNvSpPr>
              <a:spLocks/>
            </p:cNvSpPr>
            <p:nvPr/>
          </p:nvSpPr>
          <p:spPr bwMode="hidden">
            <a:xfrm>
              <a:off x="5411" y="0"/>
              <a:ext cx="341" cy="796"/>
            </a:xfrm>
            <a:custGeom>
              <a:avLst/>
              <a:gdLst/>
              <a:ahLst/>
              <a:cxnLst>
                <a:cxn ang="0">
                  <a:pos x="144" y="0"/>
                </a:cxn>
                <a:cxn ang="0">
                  <a:pos x="0" y="0"/>
                </a:cxn>
                <a:cxn ang="0">
                  <a:pos x="287" y="797"/>
                </a:cxn>
                <a:cxn ang="0">
                  <a:pos x="341" y="653"/>
                </a:cxn>
                <a:cxn ang="0">
                  <a:pos x="144" y="0"/>
                </a:cxn>
                <a:cxn ang="0">
                  <a:pos x="144" y="0"/>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22" charset="0"/>
                <a:ea typeface="ＭＳ Ｐゴシック" charset="0"/>
                <a:cs typeface="ＭＳ Ｐゴシック" charset="0"/>
              </a:endParaRPr>
            </a:p>
          </p:txBody>
        </p:sp>
        <p:sp>
          <p:nvSpPr>
            <p:cNvPr id="1057" name="Freeform 28"/>
            <p:cNvSpPr>
              <a:spLocks/>
            </p:cNvSpPr>
            <p:nvPr/>
          </p:nvSpPr>
          <p:spPr bwMode="hidden">
            <a:xfrm>
              <a:off x="5698" y="653"/>
              <a:ext cx="60" cy="311"/>
            </a:xfrm>
            <a:custGeom>
              <a:avLst/>
              <a:gdLst>
                <a:gd name="T0" fmla="*/ 0 w 60"/>
                <a:gd name="T1" fmla="*/ 144 h 312"/>
                <a:gd name="T2" fmla="*/ 60 w 60"/>
                <a:gd name="T3" fmla="*/ 300 h 312"/>
                <a:gd name="T4" fmla="*/ 60 w 60"/>
                <a:gd name="T5" fmla="*/ 6 h 312"/>
                <a:gd name="T6" fmla="*/ 54 w 60"/>
                <a:gd name="T7" fmla="*/ 0 h 312"/>
                <a:gd name="T8" fmla="*/ 0 w 60"/>
                <a:gd name="T9" fmla="*/ 144 h 312"/>
                <a:gd name="T10" fmla="*/ 0 w 60"/>
                <a:gd name="T11" fmla="*/ 144 h 3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 h="312">
                  <a:moveTo>
                    <a:pt x="0" y="144"/>
                  </a:moveTo>
                  <a:lnTo>
                    <a:pt x="60" y="312"/>
                  </a:lnTo>
                  <a:lnTo>
                    <a:pt x="60" y="6"/>
                  </a:lnTo>
                  <a:lnTo>
                    <a:pt x="54" y="0"/>
                  </a:lnTo>
                  <a:lnTo>
                    <a:pt x="0" y="144"/>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a:solidFill>
                  <a:srgbClr val="FFFFFF"/>
                </a:solidFill>
                <a:latin typeface="Arial" charset="0"/>
                <a:ea typeface="ＭＳ Ｐゴシック" charset="0"/>
                <a:cs typeface="ＭＳ Ｐゴシック" charset="0"/>
              </a:endParaRPr>
            </a:p>
          </p:txBody>
        </p:sp>
        <p:sp>
          <p:nvSpPr>
            <p:cNvPr id="4125" name="Freeform 29"/>
            <p:cNvSpPr>
              <a:spLocks/>
            </p:cNvSpPr>
            <p:nvPr/>
          </p:nvSpPr>
          <p:spPr bwMode="hidden">
            <a:xfrm>
              <a:off x="2" y="1601"/>
              <a:ext cx="5752" cy="1864"/>
            </a:xfrm>
            <a:custGeom>
              <a:avLst/>
              <a:gdLst/>
              <a:ahLst/>
              <a:cxnLst>
                <a:cxn ang="0">
                  <a:pos x="0" y="371"/>
                </a:cxn>
                <a:cxn ang="0">
                  <a:pos x="5740" y="1864"/>
                </a:cxn>
                <a:cxn ang="0">
                  <a:pos x="5740" y="1834"/>
                </a:cxn>
                <a:cxn ang="0">
                  <a:pos x="0" y="0"/>
                </a:cxn>
                <a:cxn ang="0">
                  <a:pos x="0" y="371"/>
                </a:cxn>
                <a:cxn ang="0">
                  <a:pos x="0" y="37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22" charset="0"/>
                <a:ea typeface="ＭＳ Ｐゴシック" charset="0"/>
                <a:cs typeface="ＭＳ Ｐゴシック" charset="0"/>
              </a:endParaRPr>
            </a:p>
          </p:txBody>
        </p:sp>
        <p:sp>
          <p:nvSpPr>
            <p:cNvPr id="1059" name="Freeform 30"/>
            <p:cNvSpPr>
              <a:spLocks/>
            </p:cNvSpPr>
            <p:nvPr/>
          </p:nvSpPr>
          <p:spPr bwMode="hidden">
            <a:xfrm>
              <a:off x="5754" y="3483"/>
              <a:ext cx="6" cy="6"/>
            </a:xfrm>
            <a:custGeom>
              <a:avLst/>
              <a:gdLst>
                <a:gd name="T0" fmla="*/ 6 w 6"/>
                <a:gd name="T1" fmla="*/ 6 h 6"/>
                <a:gd name="T2" fmla="*/ 0 w 6"/>
                <a:gd name="T3" fmla="*/ 0 h 6"/>
                <a:gd name="T4" fmla="*/ 0 w 6"/>
                <a:gd name="T5" fmla="*/ 6 h 6"/>
                <a:gd name="T6" fmla="*/ 6 w 6"/>
                <a:gd name="T7" fmla="*/ 6 h 6"/>
                <a:gd name="T8" fmla="*/ 6 w 6"/>
                <a:gd name="T9" fmla="*/ 6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6">
                  <a:moveTo>
                    <a:pt x="6" y="6"/>
                  </a:moveTo>
                  <a:lnTo>
                    <a:pt x="0" y="0"/>
                  </a:lnTo>
                  <a:lnTo>
                    <a:pt x="0" y="6"/>
                  </a:lnTo>
                  <a:lnTo>
                    <a:pt x="6" y="6"/>
                  </a:lnTo>
                  <a:close/>
                </a:path>
              </a:pathLst>
            </a:custGeom>
            <a:solidFill>
              <a:srgbClr val="18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a:solidFill>
                  <a:srgbClr val="FFFFFF"/>
                </a:solidFill>
                <a:latin typeface="Arial" charset="0"/>
                <a:ea typeface="ＭＳ Ｐゴシック" charset="0"/>
                <a:cs typeface="ＭＳ Ｐゴシック" charset="0"/>
              </a:endParaRPr>
            </a:p>
          </p:txBody>
        </p:sp>
        <p:sp>
          <p:nvSpPr>
            <p:cNvPr id="4127" name="Freeform 31"/>
            <p:cNvSpPr>
              <a:spLocks/>
            </p:cNvSpPr>
            <p:nvPr/>
          </p:nvSpPr>
          <p:spPr bwMode="hidden">
            <a:xfrm>
              <a:off x="2" y="2152"/>
              <a:ext cx="5752" cy="1337"/>
            </a:xfrm>
            <a:custGeom>
              <a:avLst/>
              <a:gdLst/>
              <a:ahLst/>
              <a:cxnLst>
                <a:cxn ang="0">
                  <a:pos x="0" y="366"/>
                </a:cxn>
                <a:cxn ang="0">
                  <a:pos x="5740" y="1337"/>
                </a:cxn>
                <a:cxn ang="0">
                  <a:pos x="5740" y="1331"/>
                </a:cxn>
                <a:cxn ang="0">
                  <a:pos x="0" y="0"/>
                </a:cxn>
                <a:cxn ang="0">
                  <a:pos x="0" y="366"/>
                </a:cxn>
                <a:cxn ang="0">
                  <a:pos x="0" y="366"/>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22" charset="0"/>
                <a:ea typeface="ＭＳ Ｐゴシック" charset="0"/>
                <a:cs typeface="ＭＳ Ｐゴシック" charset="0"/>
              </a:endParaRPr>
            </a:p>
          </p:txBody>
        </p:sp>
        <p:sp>
          <p:nvSpPr>
            <p:cNvPr id="4128" name="Freeform 32"/>
            <p:cNvSpPr>
              <a:spLocks/>
            </p:cNvSpPr>
            <p:nvPr/>
          </p:nvSpPr>
          <p:spPr bwMode="hidden">
            <a:xfrm>
              <a:off x="2" y="3177"/>
              <a:ext cx="5752" cy="414"/>
            </a:xfrm>
            <a:custGeom>
              <a:avLst/>
              <a:gdLst/>
              <a:ahLst/>
              <a:cxnLst>
                <a:cxn ang="0">
                  <a:pos x="0" y="48"/>
                </a:cxn>
                <a:cxn ang="0">
                  <a:pos x="5740" y="414"/>
                </a:cxn>
                <a:cxn ang="0">
                  <a:pos x="5740" y="402"/>
                </a:cxn>
                <a:cxn ang="0">
                  <a:pos x="0" y="0"/>
                </a:cxn>
                <a:cxn ang="0">
                  <a:pos x="0" y="48"/>
                </a:cxn>
                <a:cxn ang="0">
                  <a:pos x="0" y="48"/>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22" charset="0"/>
                <a:ea typeface="ＭＳ Ｐゴシック" charset="0"/>
                <a:cs typeface="ＭＳ Ｐゴシック" charset="0"/>
              </a:endParaRPr>
            </a:p>
          </p:txBody>
        </p:sp>
        <p:sp>
          <p:nvSpPr>
            <p:cNvPr id="4129" name="Freeform 33"/>
            <p:cNvSpPr>
              <a:spLocks/>
            </p:cNvSpPr>
            <p:nvPr/>
          </p:nvSpPr>
          <p:spPr bwMode="hidden">
            <a:xfrm>
              <a:off x="1297" y="0"/>
              <a:ext cx="4457" cy="3177"/>
            </a:xfrm>
            <a:custGeom>
              <a:avLst/>
              <a:gdLst/>
              <a:ahLst/>
              <a:cxnLst>
                <a:cxn ang="0">
                  <a:pos x="0" y="0"/>
                </a:cxn>
                <a:cxn ang="0">
                  <a:pos x="4448" y="3177"/>
                </a:cxn>
                <a:cxn ang="0">
                  <a:pos x="4448" y="3153"/>
                </a:cxn>
                <a:cxn ang="0">
                  <a:pos x="125" y="0"/>
                </a:cxn>
                <a:cxn ang="0">
                  <a:pos x="0" y="0"/>
                </a:cxn>
                <a:cxn ang="0">
                  <a:pos x="0" y="0"/>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22" charset="0"/>
                <a:ea typeface="ＭＳ Ｐゴシック" charset="0"/>
                <a:cs typeface="ＭＳ Ｐゴシック" charset="0"/>
              </a:endParaRPr>
            </a:p>
          </p:txBody>
        </p:sp>
        <p:sp>
          <p:nvSpPr>
            <p:cNvPr id="4130" name="Freeform 34"/>
            <p:cNvSpPr>
              <a:spLocks/>
            </p:cNvSpPr>
            <p:nvPr/>
          </p:nvSpPr>
          <p:spPr bwMode="hidden">
            <a:xfrm>
              <a:off x="3321" y="0"/>
              <a:ext cx="2433" cy="2614"/>
            </a:xfrm>
            <a:custGeom>
              <a:avLst/>
              <a:gdLst/>
              <a:ahLst/>
              <a:cxnLst>
                <a:cxn ang="0">
                  <a:pos x="0" y="0"/>
                </a:cxn>
                <a:cxn ang="0">
                  <a:pos x="2428" y="2614"/>
                </a:cxn>
                <a:cxn ang="0">
                  <a:pos x="2428" y="2608"/>
                </a:cxn>
                <a:cxn ang="0">
                  <a:pos x="66" y="0"/>
                </a:cxn>
                <a:cxn ang="0">
                  <a:pos x="0" y="0"/>
                </a:cxn>
                <a:cxn ang="0">
                  <a:pos x="0" y="0"/>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22" charset="0"/>
                <a:ea typeface="ＭＳ Ｐゴシック" charset="0"/>
                <a:cs typeface="ＭＳ Ｐゴシック" charset="0"/>
              </a:endParaRPr>
            </a:p>
          </p:txBody>
        </p:sp>
        <p:sp>
          <p:nvSpPr>
            <p:cNvPr id="4131" name="Freeform 35"/>
            <p:cNvSpPr>
              <a:spLocks/>
            </p:cNvSpPr>
            <p:nvPr/>
          </p:nvSpPr>
          <p:spPr bwMode="hidden">
            <a:xfrm>
              <a:off x="3950" y="0"/>
              <a:ext cx="1804" cy="2464"/>
            </a:xfrm>
            <a:custGeom>
              <a:avLst/>
              <a:gdLst/>
              <a:ahLst/>
              <a:cxnLst>
                <a:cxn ang="0">
                  <a:pos x="485" y="0"/>
                </a:cxn>
                <a:cxn ang="0">
                  <a:pos x="0" y="0"/>
                </a:cxn>
                <a:cxn ang="0">
                  <a:pos x="1800" y="2464"/>
                </a:cxn>
                <a:cxn ang="0">
                  <a:pos x="1800" y="2248"/>
                </a:cxn>
                <a:cxn ang="0">
                  <a:pos x="1794" y="2248"/>
                </a:cxn>
                <a:cxn ang="0">
                  <a:pos x="485" y="0"/>
                </a:cxn>
                <a:cxn ang="0">
                  <a:pos x="485" y="0"/>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22" charset="0"/>
                <a:ea typeface="ＭＳ Ｐゴシック" charset="0"/>
                <a:cs typeface="ＭＳ Ｐゴシック" charset="0"/>
              </a:endParaRPr>
            </a:p>
          </p:txBody>
        </p:sp>
        <p:sp>
          <p:nvSpPr>
            <p:cNvPr id="4132" name="Freeform 36"/>
            <p:cNvSpPr>
              <a:spLocks/>
            </p:cNvSpPr>
            <p:nvPr/>
          </p:nvSpPr>
          <p:spPr bwMode="hidden">
            <a:xfrm>
              <a:off x="4519" y="0"/>
              <a:ext cx="1235" cy="2074"/>
            </a:xfrm>
            <a:custGeom>
              <a:avLst/>
              <a:gdLst/>
              <a:ahLst/>
              <a:cxnLst>
                <a:cxn ang="0">
                  <a:pos x="0" y="0"/>
                </a:cxn>
                <a:cxn ang="0">
                  <a:pos x="1232" y="2074"/>
                </a:cxn>
                <a:cxn ang="0">
                  <a:pos x="1232" y="2038"/>
                </a:cxn>
                <a:cxn ang="0">
                  <a:pos x="42" y="0"/>
                </a:cxn>
                <a:cxn ang="0">
                  <a:pos x="0" y="0"/>
                </a:cxn>
                <a:cxn ang="0">
                  <a:pos x="0" y="0"/>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22" charset="0"/>
                <a:ea typeface="ＭＳ Ｐゴシック" charset="0"/>
                <a:cs typeface="ＭＳ Ｐゴシック" charset="0"/>
              </a:endParaRPr>
            </a:p>
          </p:txBody>
        </p:sp>
        <p:sp>
          <p:nvSpPr>
            <p:cNvPr id="4133" name="Freeform 37"/>
            <p:cNvSpPr>
              <a:spLocks/>
            </p:cNvSpPr>
            <p:nvPr/>
          </p:nvSpPr>
          <p:spPr bwMode="hidden">
            <a:xfrm>
              <a:off x="4694" y="0"/>
              <a:ext cx="1060" cy="1936"/>
            </a:xfrm>
            <a:custGeom>
              <a:avLst/>
              <a:gdLst/>
              <a:ahLst/>
              <a:cxnLst>
                <a:cxn ang="0">
                  <a:pos x="0" y="0"/>
                </a:cxn>
                <a:cxn ang="0">
                  <a:pos x="1058" y="1936"/>
                </a:cxn>
                <a:cxn ang="0">
                  <a:pos x="1058" y="1930"/>
                </a:cxn>
                <a:cxn ang="0">
                  <a:pos x="54" y="0"/>
                </a:cxn>
                <a:cxn ang="0">
                  <a:pos x="0" y="0"/>
                </a:cxn>
                <a:cxn ang="0">
                  <a:pos x="0" y="0"/>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22" charset="0"/>
                <a:ea typeface="ＭＳ Ｐゴシック" charset="0"/>
                <a:cs typeface="ＭＳ Ｐゴシック" charset="0"/>
              </a:endParaRPr>
            </a:p>
          </p:txBody>
        </p:sp>
        <p:sp>
          <p:nvSpPr>
            <p:cNvPr id="4134" name="Freeform 38"/>
            <p:cNvSpPr>
              <a:spLocks/>
            </p:cNvSpPr>
            <p:nvPr/>
          </p:nvSpPr>
          <p:spPr bwMode="hidden">
            <a:xfrm>
              <a:off x="4981" y="0"/>
              <a:ext cx="773" cy="1487"/>
            </a:xfrm>
            <a:custGeom>
              <a:avLst/>
              <a:gdLst/>
              <a:ahLst/>
              <a:cxnLst>
                <a:cxn ang="0">
                  <a:pos x="771" y="1433"/>
                </a:cxn>
                <a:cxn ang="0">
                  <a:pos x="42" y="0"/>
                </a:cxn>
                <a:cxn ang="0">
                  <a:pos x="0" y="0"/>
                </a:cxn>
                <a:cxn ang="0">
                  <a:pos x="771" y="1487"/>
                </a:cxn>
                <a:cxn ang="0">
                  <a:pos x="771" y="1433"/>
                </a:cxn>
                <a:cxn ang="0">
                  <a:pos x="771" y="1433"/>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22" charset="0"/>
                <a:ea typeface="ＭＳ Ｐゴシック" charset="0"/>
                <a:cs typeface="ＭＳ Ｐゴシック" charset="0"/>
              </a:endParaRPr>
            </a:p>
          </p:txBody>
        </p:sp>
        <p:grpSp>
          <p:nvGrpSpPr>
            <p:cNvPr id="1068" name="Group 39"/>
            <p:cNvGrpSpPr>
              <a:grpSpLocks/>
            </p:cNvGrpSpPr>
            <p:nvPr userDrawn="1"/>
          </p:nvGrpSpPr>
          <p:grpSpPr bwMode="auto">
            <a:xfrm>
              <a:off x="0" y="1632"/>
              <a:ext cx="5758" cy="1858"/>
              <a:chOff x="0" y="1632"/>
              <a:chExt cx="5758" cy="1858"/>
            </a:xfrm>
          </p:grpSpPr>
          <p:sp>
            <p:nvSpPr>
              <p:cNvPr id="4136" name="Freeform 40"/>
              <p:cNvSpPr>
                <a:spLocks/>
              </p:cNvSpPr>
              <p:nvPr/>
            </p:nvSpPr>
            <p:spPr bwMode="hidden">
              <a:xfrm>
                <a:off x="0" y="1632"/>
                <a:ext cx="3670" cy="1313"/>
              </a:xfrm>
              <a:custGeom>
                <a:avLst/>
                <a:gdLst/>
                <a:ahLst/>
                <a:cxnLst>
                  <a:cxn ang="0">
                    <a:pos x="0" y="0"/>
                  </a:cxn>
                  <a:cxn ang="0">
                    <a:pos x="0" y="366"/>
                  </a:cxn>
                  <a:cxn ang="0">
                    <a:pos x="3635" y="1313"/>
                  </a:cxn>
                  <a:cxn ang="0">
                    <a:pos x="3647" y="1235"/>
                  </a:cxn>
                  <a:cxn ang="0">
                    <a:pos x="3659" y="1163"/>
                  </a:cxn>
                  <a:cxn ang="0">
                    <a:pos x="0" y="0"/>
                  </a:cxn>
                  <a:cxn ang="0">
                    <a:pos x="0" y="0"/>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22" charset="0"/>
                  <a:ea typeface="ＭＳ Ｐゴシック" charset="0"/>
                  <a:cs typeface="ＭＳ Ｐゴシック" charset="0"/>
                </a:endParaRPr>
              </a:p>
            </p:txBody>
          </p:sp>
          <p:sp>
            <p:nvSpPr>
              <p:cNvPr id="4137" name="Freeform 41"/>
              <p:cNvSpPr>
                <a:spLocks/>
              </p:cNvSpPr>
              <p:nvPr/>
            </p:nvSpPr>
            <p:spPr bwMode="hidden">
              <a:xfrm>
                <a:off x="3646" y="2795"/>
                <a:ext cx="2112" cy="695"/>
              </a:xfrm>
              <a:custGeom>
                <a:avLst/>
                <a:gdLst/>
                <a:ahLst/>
                <a:cxnLst>
                  <a:cxn ang="0">
                    <a:pos x="2105" y="665"/>
                  </a:cxn>
                  <a:cxn ang="0">
                    <a:pos x="24" y="0"/>
                  </a:cxn>
                  <a:cxn ang="0">
                    <a:pos x="12" y="72"/>
                  </a:cxn>
                  <a:cxn ang="0">
                    <a:pos x="0" y="150"/>
                  </a:cxn>
                  <a:cxn ang="0">
                    <a:pos x="2105" y="695"/>
                  </a:cxn>
                  <a:cxn ang="0">
                    <a:pos x="2105" y="665"/>
                  </a:cxn>
                  <a:cxn ang="0">
                    <a:pos x="2105" y="665"/>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22" charset="0"/>
                  <a:ea typeface="ＭＳ Ｐゴシック" charset="0"/>
                  <a:cs typeface="ＭＳ Ｐゴシック" charset="0"/>
                </a:endParaRPr>
              </a:p>
            </p:txBody>
          </p:sp>
        </p:grpSp>
      </p:grpSp>
      <p:sp>
        <p:nvSpPr>
          <p:cNvPr id="4138" name="Rectangle 42"/>
          <p:cNvSpPr>
            <a:spLocks noGrp="1" noChangeArrowheads="1"/>
          </p:cNvSpPr>
          <p:nvPr>
            <p:ph type="title"/>
          </p:nvPr>
        </p:nvSpPr>
        <p:spPr bwMode="auto">
          <a:xfrm>
            <a:off x="457200" y="277813"/>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4139" name="Rectangle 43"/>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140" name="Rectangle 44"/>
          <p:cNvSpPr>
            <a:spLocks noGrp="1" noChangeArrowheads="1"/>
          </p:cNvSpPr>
          <p:nvPr>
            <p:ph type="dt" sz="half" idx="2"/>
          </p:nvPr>
        </p:nvSpPr>
        <p:spPr bwMode="auto">
          <a:xfrm>
            <a:off x="457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200">
                <a:effectLst>
                  <a:outerShdw blurRad="38100" dist="38100" dir="2700000" algn="tl">
                    <a:srgbClr val="000000"/>
                  </a:outerShdw>
                </a:effectLst>
                <a:latin typeface="Arial" pitchFamily="22" charset="0"/>
                <a:ea typeface="+mn-ea"/>
                <a:cs typeface="+mn-cs"/>
              </a:defRPr>
            </a:lvl1pPr>
          </a:lstStyle>
          <a:p>
            <a:pPr defTabSz="914400" fontAlgn="base">
              <a:spcBef>
                <a:spcPct val="0"/>
              </a:spcBef>
              <a:spcAft>
                <a:spcPct val="0"/>
              </a:spcAft>
              <a:defRPr/>
            </a:pPr>
            <a:endParaRPr lang="en-US">
              <a:solidFill>
                <a:srgbClr val="FFFFFF"/>
              </a:solidFill>
            </a:endParaRPr>
          </a:p>
        </p:txBody>
      </p:sp>
      <p:sp>
        <p:nvSpPr>
          <p:cNvPr id="4141" name="Rectangle 4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200">
                <a:effectLst>
                  <a:outerShdw blurRad="38100" dist="38100" dir="2700000" algn="tl">
                    <a:srgbClr val="000000"/>
                  </a:outerShdw>
                </a:effectLst>
                <a:latin typeface="Arial" pitchFamily="22" charset="0"/>
                <a:ea typeface="+mn-ea"/>
                <a:cs typeface="+mn-cs"/>
              </a:defRPr>
            </a:lvl1pPr>
          </a:lstStyle>
          <a:p>
            <a:pPr defTabSz="914400" fontAlgn="base">
              <a:spcBef>
                <a:spcPct val="0"/>
              </a:spcBef>
              <a:spcAft>
                <a:spcPct val="0"/>
              </a:spcAft>
              <a:defRPr/>
            </a:pPr>
            <a:endParaRPr lang="en-US">
              <a:solidFill>
                <a:srgbClr val="FFFFFF"/>
              </a:solidFill>
            </a:endParaRPr>
          </a:p>
        </p:txBody>
      </p:sp>
      <p:sp>
        <p:nvSpPr>
          <p:cNvPr id="4142" name="Rectangle 46"/>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200">
                <a:effectLst>
                  <a:outerShdw blurRad="38100" dist="38100" dir="2700000" algn="tl">
                    <a:srgbClr val="000000"/>
                  </a:outerShdw>
                </a:effectLst>
              </a:defRPr>
            </a:lvl1pPr>
          </a:lstStyle>
          <a:p>
            <a:pPr defTabSz="914400" fontAlgn="base">
              <a:spcBef>
                <a:spcPct val="0"/>
              </a:spcBef>
              <a:spcAft>
                <a:spcPct val="0"/>
              </a:spcAft>
              <a:defRPr/>
            </a:pPr>
            <a:fld id="{97375BD2-DF08-6149-BC4F-D0A8B0FB882D}" type="slidenum">
              <a:rPr lang="en-US">
                <a:solidFill>
                  <a:srgbClr val="FFFFFF"/>
                </a:solidFill>
                <a:latin typeface="Arial" charset="0"/>
                <a:ea typeface="ＭＳ Ｐゴシック" charset="0"/>
                <a:cs typeface="ＭＳ Ｐゴシック" charset="0"/>
              </a:rPr>
              <a:pPr defTabSz="914400" fontAlgn="base">
                <a:spcBef>
                  <a:spcPct val="0"/>
                </a:spcBef>
                <a:spcAft>
                  <a:spcPct val="0"/>
                </a:spcAft>
                <a:defRPr/>
              </a:pPr>
              <a:t>‹#›</a:t>
            </a:fld>
            <a:endParaRPr lang="en-US">
              <a:solidFill>
                <a:srgbClr val="FFFFFF"/>
              </a:solidFill>
              <a:latin typeface="Arial" charset="0"/>
              <a:ea typeface="ＭＳ Ｐゴシック" charset="0"/>
              <a:cs typeface="ＭＳ Ｐゴシック" charset="0"/>
            </a:endParaRPr>
          </a:p>
        </p:txBody>
      </p:sp>
    </p:spTree>
    <p:extLst>
      <p:ext uri="{BB962C8B-B14F-4D97-AF65-F5344CB8AC3E}">
        <p14:creationId xmlns:p14="http://schemas.microsoft.com/office/powerpoint/2010/main" val="604472153"/>
      </p:ext>
    </p:extLst>
  </p:cSld>
  <p:clrMap bg1="dk2" tx1="lt1" bg2="dk1" tx2="lt2" accent1="accent1" accent2="accent2" accent3="accent3" accent4="accent4" accent5="accent5" accent6="accent6" hlink="hlink" folHlink="folHlink"/>
  <p:sldLayoutIdLst>
    <p:sldLayoutId id="2147491844" r:id="rId1"/>
    <p:sldLayoutId id="2147491845" r:id="rId2"/>
    <p:sldLayoutId id="2147491846" r:id="rId3"/>
    <p:sldLayoutId id="2147491847" r:id="rId4"/>
    <p:sldLayoutId id="2147491848" r:id="rId5"/>
    <p:sldLayoutId id="2147491849" r:id="rId6"/>
    <p:sldLayoutId id="2147491850" r:id="rId7"/>
    <p:sldLayoutId id="2147491851" r:id="rId8"/>
    <p:sldLayoutId id="2147491852" r:id="rId9"/>
    <p:sldLayoutId id="2147491853" r:id="rId10"/>
    <p:sldLayoutId id="2147491854" r:id="rId11"/>
    <p:sldLayoutId id="2147491855" r:id="rId12"/>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09" charset="-128"/>
          <a:cs typeface="ＭＳ Ｐゴシック" pitchFamily="-109"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09" charset="-128"/>
          <a:cs typeface="ＭＳ Ｐゴシック" pitchFamily="-109"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09" charset="-128"/>
          <a:cs typeface="ＭＳ Ｐゴシック" pitchFamily="-109"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09" charset="-128"/>
          <a:cs typeface="ＭＳ Ｐゴシック" pitchFamily="-109"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09" charset="-128"/>
          <a:cs typeface="ＭＳ Ｐゴシック" pitchFamily="-109"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9pPr>
    </p:titleStyle>
    <p:bodyStyle>
      <a:lvl1pPr marL="342900" indent="-342900" algn="l" rtl="0" eaLnBrk="0" fontAlgn="base" hangingPunct="0">
        <a:spcBef>
          <a:spcPct val="20000"/>
        </a:spcBef>
        <a:spcAft>
          <a:spcPct val="0"/>
        </a:spcAft>
        <a:buClr>
          <a:schemeClr val="hlink"/>
        </a:buClr>
        <a:buSzPct val="90000"/>
        <a:buFont typeface="Wingdings" charset="0"/>
        <a:buBlip>
          <a:blip r:embed="rId14"/>
        </a:buBlip>
        <a:defRPr sz="3200">
          <a:solidFill>
            <a:schemeClr val="tx1"/>
          </a:solidFill>
          <a:effectLst>
            <a:outerShdw blurRad="38100" dist="38100" dir="2700000" algn="tl">
              <a:srgbClr val="000000"/>
            </a:outerShdw>
          </a:effectLst>
          <a:latin typeface="+mn-lt"/>
          <a:ea typeface="ＭＳ Ｐゴシック" pitchFamily="-109" charset="-128"/>
          <a:cs typeface="ＭＳ Ｐゴシック" pitchFamily="-109" charset="-128"/>
        </a:defRPr>
      </a:lvl1pPr>
      <a:lvl2pPr marL="742950" indent="-285750" algn="l" rtl="0" eaLnBrk="0" fontAlgn="base" hangingPunct="0">
        <a:spcBef>
          <a:spcPct val="20000"/>
        </a:spcBef>
        <a:spcAft>
          <a:spcPct val="0"/>
        </a:spcAft>
        <a:buChar char="–"/>
        <a:defRPr sz="2800">
          <a:solidFill>
            <a:schemeClr val="tx1"/>
          </a:solidFill>
          <a:effectLst>
            <a:outerShdw blurRad="38100" dist="38100" dir="2700000" algn="tl">
              <a:srgbClr val="000000"/>
            </a:outerShdw>
          </a:effectLst>
          <a:latin typeface="+mn-lt"/>
          <a:ea typeface="ＭＳ Ｐゴシック" pitchFamily="-112" charset="-128"/>
        </a:defRPr>
      </a:lvl2pPr>
      <a:lvl3pPr marL="1143000" indent="-228600" algn="l" rtl="0" eaLnBrk="0" fontAlgn="base" hangingPunct="0">
        <a:spcBef>
          <a:spcPct val="20000"/>
        </a:spcBef>
        <a:spcAft>
          <a:spcPct val="0"/>
        </a:spcAft>
        <a:buClr>
          <a:schemeClr val="accent2"/>
        </a:buClr>
        <a:buSzPct val="90000"/>
        <a:buFont typeface="Wingdings" charset="0"/>
        <a:buBlip>
          <a:blip r:embed="rId15"/>
        </a:buBlip>
        <a:defRPr sz="2400">
          <a:solidFill>
            <a:schemeClr val="tx1"/>
          </a:solidFill>
          <a:effectLst>
            <a:outerShdw blurRad="38100" dist="38100" dir="2700000" algn="tl">
              <a:srgbClr val="000000"/>
            </a:outerShdw>
          </a:effectLst>
          <a:latin typeface="+mn-lt"/>
          <a:ea typeface="ＭＳ Ｐゴシック" charset="0"/>
          <a:cs typeface="Geneva" charset="-128"/>
        </a:defRPr>
      </a:lvl3pPr>
      <a:lvl4pPr marL="1600200" indent="-228600" algn="l" rtl="0" eaLnBrk="0" fontAlgn="base" hangingPunct="0">
        <a:spcBef>
          <a:spcPct val="20000"/>
        </a:spcBef>
        <a:spcAft>
          <a:spcPct val="0"/>
        </a:spcAft>
        <a:buChar char="–"/>
        <a:defRPr sz="2000">
          <a:solidFill>
            <a:schemeClr val="tx1"/>
          </a:solidFill>
          <a:effectLst>
            <a:outerShdw blurRad="38100" dist="38100" dir="2700000" algn="tl">
              <a:srgbClr val="000000"/>
            </a:outerShdw>
          </a:effectLst>
          <a:latin typeface="+mn-lt"/>
          <a:ea typeface="Geneva" charset="-128"/>
          <a:cs typeface="Geneva" charset="0"/>
        </a:defRPr>
      </a:lvl4pPr>
      <a:lvl5pPr marL="2057400" indent="-228600" algn="l" rtl="0" eaLnBrk="0" fontAlgn="base" hangingPunct="0">
        <a:spcBef>
          <a:spcPct val="20000"/>
        </a:spcBef>
        <a:spcAft>
          <a:spcPct val="0"/>
        </a:spcAft>
        <a:buClr>
          <a:schemeClr val="folHlink"/>
        </a:buClr>
        <a:buSzPct val="90000"/>
        <a:buFont typeface="Wingdings" charset="0"/>
        <a:buBlip>
          <a:blip r:embed="rId16"/>
        </a:buBlip>
        <a:defRPr sz="2000">
          <a:solidFill>
            <a:schemeClr val="tx1"/>
          </a:solidFill>
          <a:effectLst>
            <a:outerShdw blurRad="38100" dist="38100" dir="2700000" algn="tl">
              <a:srgbClr val="000000"/>
            </a:outerShdw>
          </a:effectLst>
          <a:latin typeface="+mn-lt"/>
          <a:ea typeface="ＭＳ Ｐゴシック" charset="-128"/>
          <a:cs typeface="ＭＳ Ｐゴシック" charset="-128"/>
        </a:defRPr>
      </a:lvl5pPr>
      <a:lvl6pPr marL="2514600" indent="-228600" algn="l" rtl="0" fontAlgn="base">
        <a:spcBef>
          <a:spcPct val="20000"/>
        </a:spcBef>
        <a:spcAft>
          <a:spcPct val="0"/>
        </a:spcAft>
        <a:buClr>
          <a:schemeClr val="folHlink"/>
        </a:buClr>
        <a:buSzPct val="90000"/>
        <a:buFont typeface="Wingdings" pitchFamily="-112" charset="2"/>
        <a:buBlip>
          <a:blip r:embed="rId16"/>
        </a:buBlip>
        <a:defRPr sz="2000">
          <a:solidFill>
            <a:schemeClr val="tx1"/>
          </a:solidFill>
          <a:effectLst>
            <a:outerShdw blurRad="38100" dist="38100" dir="2700000" algn="tl">
              <a:srgbClr val="000000"/>
            </a:outerShdw>
          </a:effectLst>
          <a:latin typeface="+mn-lt"/>
          <a:ea typeface="ＭＳ Ｐゴシック" pitchFamily="-112" charset="-128"/>
        </a:defRPr>
      </a:lvl6pPr>
      <a:lvl7pPr marL="2971800" indent="-228600" algn="l" rtl="0" fontAlgn="base">
        <a:spcBef>
          <a:spcPct val="20000"/>
        </a:spcBef>
        <a:spcAft>
          <a:spcPct val="0"/>
        </a:spcAft>
        <a:buClr>
          <a:schemeClr val="folHlink"/>
        </a:buClr>
        <a:buSzPct val="90000"/>
        <a:buFont typeface="Wingdings" pitchFamily="-112" charset="2"/>
        <a:buBlip>
          <a:blip r:embed="rId16"/>
        </a:buBlip>
        <a:defRPr sz="2000">
          <a:solidFill>
            <a:schemeClr val="tx1"/>
          </a:solidFill>
          <a:effectLst>
            <a:outerShdw blurRad="38100" dist="38100" dir="2700000" algn="tl">
              <a:srgbClr val="000000"/>
            </a:outerShdw>
          </a:effectLst>
          <a:latin typeface="+mn-lt"/>
          <a:ea typeface="ＭＳ Ｐゴシック" pitchFamily="-112" charset="-128"/>
        </a:defRPr>
      </a:lvl7pPr>
      <a:lvl8pPr marL="3429000" indent="-228600" algn="l" rtl="0" fontAlgn="base">
        <a:spcBef>
          <a:spcPct val="20000"/>
        </a:spcBef>
        <a:spcAft>
          <a:spcPct val="0"/>
        </a:spcAft>
        <a:buClr>
          <a:schemeClr val="folHlink"/>
        </a:buClr>
        <a:buSzPct val="90000"/>
        <a:buFont typeface="Wingdings" pitchFamily="-112" charset="2"/>
        <a:buBlip>
          <a:blip r:embed="rId16"/>
        </a:buBlip>
        <a:defRPr sz="2000">
          <a:solidFill>
            <a:schemeClr val="tx1"/>
          </a:solidFill>
          <a:effectLst>
            <a:outerShdw blurRad="38100" dist="38100" dir="2700000" algn="tl">
              <a:srgbClr val="000000"/>
            </a:outerShdw>
          </a:effectLst>
          <a:latin typeface="+mn-lt"/>
          <a:ea typeface="ＭＳ Ｐゴシック" pitchFamily="-112" charset="-128"/>
        </a:defRPr>
      </a:lvl8pPr>
      <a:lvl9pPr marL="3886200" indent="-228600" algn="l" rtl="0" fontAlgn="base">
        <a:spcBef>
          <a:spcPct val="20000"/>
        </a:spcBef>
        <a:spcAft>
          <a:spcPct val="0"/>
        </a:spcAft>
        <a:buClr>
          <a:schemeClr val="folHlink"/>
        </a:buClr>
        <a:buSzPct val="90000"/>
        <a:buFont typeface="Wingdings" pitchFamily="-112" charset="2"/>
        <a:buBlip>
          <a:blip r:embed="rId16"/>
        </a:buBlip>
        <a:defRPr sz="2000">
          <a:solidFill>
            <a:schemeClr val="tx1"/>
          </a:solidFill>
          <a:effectLst>
            <a:outerShdw blurRad="38100" dist="38100" dir="2700000" algn="tl">
              <a:srgbClr val="000000"/>
            </a:outerShdw>
          </a:effectLst>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2.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40000"/>
                <a:invGamma/>
              </a:schemeClr>
            </a:gs>
            <a:gs pos="100000">
              <a:schemeClr val="bg1"/>
            </a:gs>
          </a:gsLst>
          <a:lin ang="5400000" scaled="1"/>
        </a:gradFill>
        <a:effectLst/>
      </p:bgPr>
    </p:bg>
    <p:spTree>
      <p:nvGrpSpPr>
        <p:cNvPr id="1" name=""/>
        <p:cNvGrpSpPr/>
        <p:nvPr/>
      </p:nvGrpSpPr>
      <p:grpSpPr>
        <a:xfrm>
          <a:off x="0" y="0"/>
          <a:ext cx="0" cy="0"/>
          <a:chOff x="0" y="0"/>
          <a:chExt cx="0" cy="0"/>
        </a:xfrm>
      </p:grpSpPr>
      <p:sp>
        <p:nvSpPr>
          <p:cNvPr id="1086466" name="Rectangle 2"/>
          <p:cNvSpPr>
            <a:spLocks noGrp="1" noChangeArrowheads="1"/>
          </p:cNvSpPr>
          <p:nvPr>
            <p:ph type="body" idx="1"/>
          </p:nvPr>
        </p:nvSpPr>
        <p:spPr bwMode="auto">
          <a:xfrm>
            <a:off x="1157288" y="1981200"/>
            <a:ext cx="7791450" cy="4114800"/>
          </a:xfrm>
          <a:prstGeom prst="rect">
            <a:avLst/>
          </a:prstGeom>
          <a:noFill/>
          <a:ln w="12700">
            <a:noFill/>
            <a:miter lim="800000"/>
            <a:headEnd/>
            <a:tailEnd/>
          </a:ln>
          <a:effectLst/>
        </p:spPr>
        <p:txBody>
          <a:bodyPr vert="horz" wrap="square" lIns="90487" tIns="44450" rIns="90487" bIns="4445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86467" name="Rectangle 3"/>
          <p:cNvSpPr>
            <a:spLocks noGrp="1" noChangeArrowheads="1"/>
          </p:cNvSpPr>
          <p:nvPr>
            <p:ph type="title"/>
          </p:nvPr>
        </p:nvSpPr>
        <p:spPr bwMode="auto">
          <a:xfrm>
            <a:off x="1181100" y="609600"/>
            <a:ext cx="7715250" cy="1143000"/>
          </a:xfrm>
          <a:prstGeom prst="rect">
            <a:avLst/>
          </a:prstGeom>
          <a:noFill/>
          <a:ln w="12700">
            <a:noFill/>
            <a:miter lim="800000"/>
            <a:headEnd/>
            <a:tailEnd/>
          </a:ln>
          <a:effectLst>
            <a:outerShdw blurRad="63500" dist="38099" dir="2700000" algn="ctr" rotWithShape="0">
              <a:srgbClr val="000000">
                <a:alpha val="74998"/>
              </a:srgbClr>
            </a:outerShdw>
          </a:effectLst>
        </p:spPr>
        <p:txBody>
          <a:bodyPr vert="horz" wrap="square" lIns="90487" tIns="44450" rIns="90487" bIns="44450" numCol="1" anchor="ctr" anchorCtr="0" compatLnSpc="1">
            <a:prstTxWarp prst="textNoShape">
              <a:avLst/>
            </a:prstTxWarp>
          </a:bodyPr>
          <a:lstStyle/>
          <a:p>
            <a:pPr lvl="0"/>
            <a:r>
              <a:rPr lang="en-US"/>
              <a:t>Click to edit Master title style</a:t>
            </a:r>
          </a:p>
        </p:txBody>
      </p:sp>
      <p:grpSp>
        <p:nvGrpSpPr>
          <p:cNvPr id="55300" name="Group 4"/>
          <p:cNvGrpSpPr>
            <a:grpSpLocks/>
          </p:cNvGrpSpPr>
          <p:nvPr/>
        </p:nvGrpSpPr>
        <p:grpSpPr bwMode="auto">
          <a:xfrm>
            <a:off x="0" y="0"/>
            <a:ext cx="1085850" cy="6845300"/>
            <a:chOff x="0" y="0"/>
            <a:chExt cx="684" cy="4312"/>
          </a:xfrm>
        </p:grpSpPr>
        <p:sp>
          <p:nvSpPr>
            <p:cNvPr id="55301" name="Rectangle 5"/>
            <p:cNvSpPr>
              <a:spLocks noChangeArrowheads="1"/>
            </p:cNvSpPr>
            <p:nvPr/>
          </p:nvSpPr>
          <p:spPr bwMode="auto">
            <a:xfrm>
              <a:off x="0" y="0"/>
              <a:ext cx="684" cy="4312"/>
            </a:xfrm>
            <a:prstGeom prst="rect">
              <a:avLst/>
            </a:prstGeom>
            <a:gradFill rotWithShape="0">
              <a:gsLst>
                <a:gs pos="0">
                  <a:srgbClr val="114FFB"/>
                </a:gs>
                <a:gs pos="50000">
                  <a:srgbClr val="031032"/>
                </a:gs>
                <a:gs pos="100000">
                  <a:srgbClr val="114FFB"/>
                </a:gs>
              </a:gsLst>
              <a:lin ang="540000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sz="2400" b="0">
                <a:solidFill>
                  <a:srgbClr val="FFFFFF"/>
                </a:solidFill>
                <a:latin typeface="BONES" charset="0"/>
              </a:endParaRPr>
            </a:p>
          </p:txBody>
        </p:sp>
        <p:grpSp>
          <p:nvGrpSpPr>
            <p:cNvPr id="55302" name="Group 6"/>
            <p:cNvGrpSpPr>
              <a:grpSpLocks/>
            </p:cNvGrpSpPr>
            <p:nvPr/>
          </p:nvGrpSpPr>
          <p:grpSpPr bwMode="auto">
            <a:xfrm>
              <a:off x="48" y="102"/>
              <a:ext cx="96" cy="4122"/>
              <a:chOff x="48" y="102"/>
              <a:chExt cx="96" cy="4122"/>
            </a:xfrm>
          </p:grpSpPr>
          <p:sp>
            <p:nvSpPr>
              <p:cNvPr id="55303" name="Rectangle 7"/>
              <p:cNvSpPr>
                <a:spLocks noChangeArrowheads="1"/>
              </p:cNvSpPr>
              <p:nvPr/>
            </p:nvSpPr>
            <p:spPr bwMode="auto">
              <a:xfrm>
                <a:off x="48" y="1104"/>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sz="2400" b="0">
                  <a:solidFill>
                    <a:srgbClr val="FFFFFF"/>
                  </a:solidFill>
                  <a:latin typeface="BONES" charset="0"/>
                </a:endParaRPr>
              </a:p>
            </p:txBody>
          </p:sp>
          <p:sp>
            <p:nvSpPr>
              <p:cNvPr id="55304" name="Rectangle 8"/>
              <p:cNvSpPr>
                <a:spLocks noChangeArrowheads="1"/>
              </p:cNvSpPr>
              <p:nvPr/>
            </p:nvSpPr>
            <p:spPr bwMode="auto">
              <a:xfrm>
                <a:off x="48" y="1248"/>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sz="2400" b="0">
                  <a:solidFill>
                    <a:srgbClr val="FFFFFF"/>
                  </a:solidFill>
                  <a:latin typeface="BONES" charset="0"/>
                </a:endParaRPr>
              </a:p>
            </p:txBody>
          </p:sp>
          <p:sp>
            <p:nvSpPr>
              <p:cNvPr id="55305" name="Rectangle 9"/>
              <p:cNvSpPr>
                <a:spLocks noChangeArrowheads="1"/>
              </p:cNvSpPr>
              <p:nvPr/>
            </p:nvSpPr>
            <p:spPr bwMode="auto">
              <a:xfrm>
                <a:off x="48" y="1392"/>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sz="2400" b="0">
                  <a:solidFill>
                    <a:srgbClr val="FFFFFF"/>
                  </a:solidFill>
                  <a:latin typeface="BONES" charset="0"/>
                </a:endParaRPr>
              </a:p>
            </p:txBody>
          </p:sp>
          <p:sp>
            <p:nvSpPr>
              <p:cNvPr id="55306" name="Rectangle 10"/>
              <p:cNvSpPr>
                <a:spLocks noChangeArrowheads="1"/>
              </p:cNvSpPr>
              <p:nvPr/>
            </p:nvSpPr>
            <p:spPr bwMode="auto">
              <a:xfrm>
                <a:off x="48" y="1536"/>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sz="2400" b="0">
                  <a:solidFill>
                    <a:srgbClr val="FFFFFF"/>
                  </a:solidFill>
                  <a:latin typeface="BONES" charset="0"/>
                </a:endParaRPr>
              </a:p>
            </p:txBody>
          </p:sp>
          <p:sp>
            <p:nvSpPr>
              <p:cNvPr id="55307" name="Rectangle 11"/>
              <p:cNvSpPr>
                <a:spLocks noChangeArrowheads="1"/>
              </p:cNvSpPr>
              <p:nvPr/>
            </p:nvSpPr>
            <p:spPr bwMode="auto">
              <a:xfrm>
                <a:off x="48" y="1680"/>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sz="2400" b="0">
                  <a:solidFill>
                    <a:srgbClr val="FFFFFF"/>
                  </a:solidFill>
                  <a:latin typeface="BONES" charset="0"/>
                </a:endParaRPr>
              </a:p>
            </p:txBody>
          </p:sp>
          <p:sp>
            <p:nvSpPr>
              <p:cNvPr id="55308" name="Rectangle 12"/>
              <p:cNvSpPr>
                <a:spLocks noChangeArrowheads="1"/>
              </p:cNvSpPr>
              <p:nvPr/>
            </p:nvSpPr>
            <p:spPr bwMode="auto">
              <a:xfrm>
                <a:off x="48" y="1824"/>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sz="2400" b="0">
                  <a:solidFill>
                    <a:srgbClr val="FFFFFF"/>
                  </a:solidFill>
                  <a:latin typeface="BONES" charset="0"/>
                </a:endParaRPr>
              </a:p>
            </p:txBody>
          </p:sp>
          <p:sp>
            <p:nvSpPr>
              <p:cNvPr id="55309" name="Rectangle 13"/>
              <p:cNvSpPr>
                <a:spLocks noChangeArrowheads="1"/>
              </p:cNvSpPr>
              <p:nvPr/>
            </p:nvSpPr>
            <p:spPr bwMode="auto">
              <a:xfrm>
                <a:off x="48" y="1968"/>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sz="2400" b="0">
                  <a:solidFill>
                    <a:srgbClr val="FFFFFF"/>
                  </a:solidFill>
                  <a:latin typeface="BONES" charset="0"/>
                </a:endParaRPr>
              </a:p>
            </p:txBody>
          </p:sp>
          <p:sp>
            <p:nvSpPr>
              <p:cNvPr id="55310" name="Rectangle 14"/>
              <p:cNvSpPr>
                <a:spLocks noChangeArrowheads="1"/>
              </p:cNvSpPr>
              <p:nvPr/>
            </p:nvSpPr>
            <p:spPr bwMode="auto">
              <a:xfrm>
                <a:off x="48" y="2112"/>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sz="2400" b="0">
                  <a:solidFill>
                    <a:srgbClr val="FFFFFF"/>
                  </a:solidFill>
                  <a:latin typeface="BONES" charset="0"/>
                </a:endParaRPr>
              </a:p>
            </p:txBody>
          </p:sp>
          <p:sp>
            <p:nvSpPr>
              <p:cNvPr id="55311" name="Rectangle 15"/>
              <p:cNvSpPr>
                <a:spLocks noChangeArrowheads="1"/>
              </p:cNvSpPr>
              <p:nvPr/>
            </p:nvSpPr>
            <p:spPr bwMode="auto">
              <a:xfrm>
                <a:off x="48" y="2256"/>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sz="2400" b="0">
                  <a:solidFill>
                    <a:srgbClr val="FFFFFF"/>
                  </a:solidFill>
                  <a:latin typeface="BONES" charset="0"/>
                </a:endParaRPr>
              </a:p>
            </p:txBody>
          </p:sp>
          <p:sp>
            <p:nvSpPr>
              <p:cNvPr id="55312" name="Rectangle 16"/>
              <p:cNvSpPr>
                <a:spLocks noChangeArrowheads="1"/>
              </p:cNvSpPr>
              <p:nvPr/>
            </p:nvSpPr>
            <p:spPr bwMode="auto">
              <a:xfrm>
                <a:off x="48" y="2400"/>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sz="2400" b="0">
                  <a:solidFill>
                    <a:srgbClr val="FFFFFF"/>
                  </a:solidFill>
                  <a:latin typeface="BONES" charset="0"/>
                </a:endParaRPr>
              </a:p>
            </p:txBody>
          </p:sp>
          <p:sp>
            <p:nvSpPr>
              <p:cNvPr id="55313" name="Rectangle 17"/>
              <p:cNvSpPr>
                <a:spLocks noChangeArrowheads="1"/>
              </p:cNvSpPr>
              <p:nvPr/>
            </p:nvSpPr>
            <p:spPr bwMode="auto">
              <a:xfrm>
                <a:off x="48" y="2544"/>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sz="2400" b="0">
                  <a:solidFill>
                    <a:srgbClr val="FFFFFF"/>
                  </a:solidFill>
                  <a:latin typeface="BONES" charset="0"/>
                </a:endParaRPr>
              </a:p>
            </p:txBody>
          </p:sp>
          <p:sp>
            <p:nvSpPr>
              <p:cNvPr id="55314" name="Rectangle 18"/>
              <p:cNvSpPr>
                <a:spLocks noChangeArrowheads="1"/>
              </p:cNvSpPr>
              <p:nvPr/>
            </p:nvSpPr>
            <p:spPr bwMode="auto">
              <a:xfrm>
                <a:off x="48" y="2688"/>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sz="2400" b="0">
                  <a:solidFill>
                    <a:srgbClr val="FFFFFF"/>
                  </a:solidFill>
                  <a:latin typeface="BONES" charset="0"/>
                </a:endParaRPr>
              </a:p>
            </p:txBody>
          </p:sp>
          <p:sp>
            <p:nvSpPr>
              <p:cNvPr id="55315" name="Rectangle 19"/>
              <p:cNvSpPr>
                <a:spLocks noChangeArrowheads="1"/>
              </p:cNvSpPr>
              <p:nvPr/>
            </p:nvSpPr>
            <p:spPr bwMode="auto">
              <a:xfrm>
                <a:off x="48" y="2832"/>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sz="2400" b="0">
                  <a:solidFill>
                    <a:srgbClr val="FFFFFF"/>
                  </a:solidFill>
                  <a:latin typeface="BONES" charset="0"/>
                </a:endParaRPr>
              </a:p>
            </p:txBody>
          </p:sp>
          <p:sp>
            <p:nvSpPr>
              <p:cNvPr id="55316" name="Rectangle 20"/>
              <p:cNvSpPr>
                <a:spLocks noChangeArrowheads="1"/>
              </p:cNvSpPr>
              <p:nvPr/>
            </p:nvSpPr>
            <p:spPr bwMode="auto">
              <a:xfrm>
                <a:off x="48" y="2976"/>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sz="2400" b="0">
                  <a:solidFill>
                    <a:srgbClr val="FFFFFF"/>
                  </a:solidFill>
                  <a:latin typeface="BONES" charset="0"/>
                </a:endParaRPr>
              </a:p>
            </p:txBody>
          </p:sp>
          <p:sp>
            <p:nvSpPr>
              <p:cNvPr id="55317" name="Rectangle 21"/>
              <p:cNvSpPr>
                <a:spLocks noChangeArrowheads="1"/>
              </p:cNvSpPr>
              <p:nvPr/>
            </p:nvSpPr>
            <p:spPr bwMode="auto">
              <a:xfrm>
                <a:off x="48" y="3120"/>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sz="2400" b="0">
                  <a:solidFill>
                    <a:srgbClr val="FFFFFF"/>
                  </a:solidFill>
                  <a:latin typeface="BONES" charset="0"/>
                </a:endParaRPr>
              </a:p>
            </p:txBody>
          </p:sp>
          <p:sp>
            <p:nvSpPr>
              <p:cNvPr id="55318" name="Rectangle 22"/>
              <p:cNvSpPr>
                <a:spLocks noChangeArrowheads="1"/>
              </p:cNvSpPr>
              <p:nvPr/>
            </p:nvSpPr>
            <p:spPr bwMode="auto">
              <a:xfrm>
                <a:off x="48" y="3264"/>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sz="2400" b="0">
                  <a:solidFill>
                    <a:srgbClr val="FFFFFF"/>
                  </a:solidFill>
                  <a:latin typeface="BONES" charset="0"/>
                </a:endParaRPr>
              </a:p>
            </p:txBody>
          </p:sp>
          <p:sp>
            <p:nvSpPr>
              <p:cNvPr id="55319" name="Rectangle 23"/>
              <p:cNvSpPr>
                <a:spLocks noChangeArrowheads="1"/>
              </p:cNvSpPr>
              <p:nvPr/>
            </p:nvSpPr>
            <p:spPr bwMode="auto">
              <a:xfrm>
                <a:off x="48" y="3408"/>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sz="2400" b="0">
                  <a:solidFill>
                    <a:srgbClr val="FFFFFF"/>
                  </a:solidFill>
                  <a:latin typeface="BONES" charset="0"/>
                </a:endParaRPr>
              </a:p>
            </p:txBody>
          </p:sp>
          <p:sp>
            <p:nvSpPr>
              <p:cNvPr id="55320" name="Rectangle 24"/>
              <p:cNvSpPr>
                <a:spLocks noChangeArrowheads="1"/>
              </p:cNvSpPr>
              <p:nvPr/>
            </p:nvSpPr>
            <p:spPr bwMode="auto">
              <a:xfrm>
                <a:off x="48" y="3552"/>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sz="2400" b="0">
                  <a:solidFill>
                    <a:srgbClr val="FFFFFF"/>
                  </a:solidFill>
                  <a:latin typeface="BONES" charset="0"/>
                </a:endParaRPr>
              </a:p>
            </p:txBody>
          </p:sp>
          <p:sp>
            <p:nvSpPr>
              <p:cNvPr id="55321" name="Rectangle 25"/>
              <p:cNvSpPr>
                <a:spLocks noChangeArrowheads="1"/>
              </p:cNvSpPr>
              <p:nvPr/>
            </p:nvSpPr>
            <p:spPr bwMode="auto">
              <a:xfrm>
                <a:off x="48" y="3696"/>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sz="2400" b="0">
                  <a:solidFill>
                    <a:srgbClr val="FFFFFF"/>
                  </a:solidFill>
                  <a:latin typeface="BONES" charset="0"/>
                </a:endParaRPr>
              </a:p>
            </p:txBody>
          </p:sp>
          <p:sp>
            <p:nvSpPr>
              <p:cNvPr id="55322" name="Rectangle 26"/>
              <p:cNvSpPr>
                <a:spLocks noChangeArrowheads="1"/>
              </p:cNvSpPr>
              <p:nvPr/>
            </p:nvSpPr>
            <p:spPr bwMode="auto">
              <a:xfrm>
                <a:off x="48" y="3840"/>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sz="2400" b="0">
                  <a:solidFill>
                    <a:srgbClr val="FFFFFF"/>
                  </a:solidFill>
                  <a:latin typeface="BONES" charset="0"/>
                </a:endParaRPr>
              </a:p>
            </p:txBody>
          </p:sp>
          <p:sp>
            <p:nvSpPr>
              <p:cNvPr id="55323" name="Rectangle 27"/>
              <p:cNvSpPr>
                <a:spLocks noChangeArrowheads="1"/>
              </p:cNvSpPr>
              <p:nvPr/>
            </p:nvSpPr>
            <p:spPr bwMode="auto">
              <a:xfrm>
                <a:off x="48" y="3984"/>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sz="2400" b="0">
                  <a:solidFill>
                    <a:srgbClr val="FFFFFF"/>
                  </a:solidFill>
                  <a:latin typeface="BONES" charset="0"/>
                </a:endParaRPr>
              </a:p>
            </p:txBody>
          </p:sp>
          <p:sp>
            <p:nvSpPr>
              <p:cNvPr id="55324" name="Rectangle 28"/>
              <p:cNvSpPr>
                <a:spLocks noChangeArrowheads="1"/>
              </p:cNvSpPr>
              <p:nvPr/>
            </p:nvSpPr>
            <p:spPr bwMode="auto">
              <a:xfrm>
                <a:off x="48" y="4128"/>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sz="2400" b="0">
                  <a:solidFill>
                    <a:srgbClr val="FFFFFF"/>
                  </a:solidFill>
                  <a:latin typeface="BONES" charset="0"/>
                </a:endParaRPr>
              </a:p>
            </p:txBody>
          </p:sp>
          <p:sp>
            <p:nvSpPr>
              <p:cNvPr id="55325" name="Rectangle 29"/>
              <p:cNvSpPr>
                <a:spLocks noChangeArrowheads="1"/>
              </p:cNvSpPr>
              <p:nvPr/>
            </p:nvSpPr>
            <p:spPr bwMode="auto">
              <a:xfrm>
                <a:off x="48" y="102"/>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sz="2400" b="0">
                  <a:solidFill>
                    <a:srgbClr val="FFFFFF"/>
                  </a:solidFill>
                  <a:latin typeface="BONES" charset="0"/>
                </a:endParaRPr>
              </a:p>
            </p:txBody>
          </p:sp>
          <p:sp>
            <p:nvSpPr>
              <p:cNvPr id="55326" name="Rectangle 30"/>
              <p:cNvSpPr>
                <a:spLocks noChangeArrowheads="1"/>
              </p:cNvSpPr>
              <p:nvPr/>
            </p:nvSpPr>
            <p:spPr bwMode="auto">
              <a:xfrm>
                <a:off x="48" y="246"/>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sz="2400" b="0">
                  <a:solidFill>
                    <a:srgbClr val="FFFFFF"/>
                  </a:solidFill>
                  <a:latin typeface="BONES" charset="0"/>
                </a:endParaRPr>
              </a:p>
            </p:txBody>
          </p:sp>
          <p:sp>
            <p:nvSpPr>
              <p:cNvPr id="55327" name="Rectangle 31"/>
              <p:cNvSpPr>
                <a:spLocks noChangeArrowheads="1"/>
              </p:cNvSpPr>
              <p:nvPr/>
            </p:nvSpPr>
            <p:spPr bwMode="auto">
              <a:xfrm>
                <a:off x="48" y="390"/>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sz="2400" b="0">
                  <a:solidFill>
                    <a:srgbClr val="FFFFFF"/>
                  </a:solidFill>
                  <a:latin typeface="BONES" charset="0"/>
                </a:endParaRPr>
              </a:p>
            </p:txBody>
          </p:sp>
          <p:sp>
            <p:nvSpPr>
              <p:cNvPr id="55328" name="Rectangle 32"/>
              <p:cNvSpPr>
                <a:spLocks noChangeArrowheads="1"/>
              </p:cNvSpPr>
              <p:nvPr/>
            </p:nvSpPr>
            <p:spPr bwMode="auto">
              <a:xfrm>
                <a:off x="48" y="534"/>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sz="2400" b="0">
                  <a:solidFill>
                    <a:srgbClr val="FFFFFF"/>
                  </a:solidFill>
                  <a:latin typeface="BONES" charset="0"/>
                </a:endParaRPr>
              </a:p>
            </p:txBody>
          </p:sp>
          <p:sp>
            <p:nvSpPr>
              <p:cNvPr id="55329" name="Rectangle 33"/>
              <p:cNvSpPr>
                <a:spLocks noChangeArrowheads="1"/>
              </p:cNvSpPr>
              <p:nvPr/>
            </p:nvSpPr>
            <p:spPr bwMode="auto">
              <a:xfrm>
                <a:off x="48" y="678"/>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sz="2400" b="0">
                  <a:solidFill>
                    <a:srgbClr val="FFFFFF"/>
                  </a:solidFill>
                  <a:latin typeface="BONES" charset="0"/>
                </a:endParaRPr>
              </a:p>
            </p:txBody>
          </p:sp>
          <p:sp>
            <p:nvSpPr>
              <p:cNvPr id="55330" name="Rectangle 34"/>
              <p:cNvSpPr>
                <a:spLocks noChangeArrowheads="1"/>
              </p:cNvSpPr>
              <p:nvPr/>
            </p:nvSpPr>
            <p:spPr bwMode="auto">
              <a:xfrm>
                <a:off x="48" y="822"/>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sz="2400" b="0">
                  <a:solidFill>
                    <a:srgbClr val="FFFFFF"/>
                  </a:solidFill>
                  <a:latin typeface="BONES" charset="0"/>
                </a:endParaRPr>
              </a:p>
            </p:txBody>
          </p:sp>
          <p:sp>
            <p:nvSpPr>
              <p:cNvPr id="55331" name="Rectangle 35"/>
              <p:cNvSpPr>
                <a:spLocks noChangeArrowheads="1"/>
              </p:cNvSpPr>
              <p:nvPr/>
            </p:nvSpPr>
            <p:spPr bwMode="auto">
              <a:xfrm>
                <a:off x="48" y="966"/>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sz="2400" b="0">
                  <a:solidFill>
                    <a:srgbClr val="FFFFFF"/>
                  </a:solidFill>
                  <a:latin typeface="BONES" charset="0"/>
                </a:endParaRPr>
              </a:p>
            </p:txBody>
          </p:sp>
        </p:grpSp>
      </p:grpSp>
    </p:spTree>
    <p:extLst>
      <p:ext uri="{BB962C8B-B14F-4D97-AF65-F5344CB8AC3E}">
        <p14:creationId xmlns:p14="http://schemas.microsoft.com/office/powerpoint/2010/main" val="156821947"/>
      </p:ext>
    </p:extLst>
  </p:cSld>
  <p:clrMap bg1="dk2" tx1="lt1" bg2="dk1" tx2="lt2" accent1="accent1" accent2="accent2" accent3="accent3" accent4="accent4" accent5="accent5" accent6="accent6" hlink="hlink" folHlink="folHlink"/>
  <p:sldLayoutIdLst>
    <p:sldLayoutId id="2147491857" r:id="rId1"/>
    <p:sldLayoutId id="2147491858" r:id="rId2"/>
    <p:sldLayoutId id="2147491859" r:id="rId3"/>
    <p:sldLayoutId id="2147491860" r:id="rId4"/>
    <p:sldLayoutId id="2147491861" r:id="rId5"/>
    <p:sldLayoutId id="2147491862" r:id="rId6"/>
    <p:sldLayoutId id="2147491863" r:id="rId7"/>
    <p:sldLayoutId id="2147491864" r:id="rId8"/>
    <p:sldLayoutId id="2147491865" r:id="rId9"/>
    <p:sldLayoutId id="2147491866" r:id="rId10"/>
    <p:sldLayoutId id="2147491867" r:id="rId11"/>
  </p:sldLayoutIdLst>
  <p:txStyles>
    <p:titleStyle>
      <a:lvl1pPr algn="l" rtl="0" eaLnBrk="0" fontAlgn="base" hangingPunct="0">
        <a:spcBef>
          <a:spcPct val="0"/>
        </a:spcBef>
        <a:spcAft>
          <a:spcPct val="0"/>
        </a:spcAft>
        <a:defRPr sz="4400">
          <a:solidFill>
            <a:schemeClr val="tx2"/>
          </a:solidFill>
          <a:latin typeface="+mj-lt"/>
          <a:ea typeface="ＭＳ Ｐゴシック" pitchFamily="-105" charset="-128"/>
          <a:cs typeface="ＭＳ Ｐゴシック" pitchFamily="-105" charset="-128"/>
        </a:defRPr>
      </a:lvl1pPr>
      <a:lvl2pPr algn="l" rtl="0" eaLnBrk="0" fontAlgn="base" hangingPunct="0">
        <a:spcBef>
          <a:spcPct val="0"/>
        </a:spcBef>
        <a:spcAft>
          <a:spcPct val="0"/>
        </a:spcAft>
        <a:defRPr sz="4400">
          <a:solidFill>
            <a:schemeClr val="tx2"/>
          </a:solidFill>
          <a:latin typeface="Times" pitchFamily="-105" charset="0"/>
          <a:ea typeface="ＭＳ Ｐゴシック" pitchFamily="-105" charset="-128"/>
          <a:cs typeface="ＭＳ Ｐゴシック" pitchFamily="-105" charset="-128"/>
        </a:defRPr>
      </a:lvl2pPr>
      <a:lvl3pPr algn="l" rtl="0" eaLnBrk="0" fontAlgn="base" hangingPunct="0">
        <a:spcBef>
          <a:spcPct val="0"/>
        </a:spcBef>
        <a:spcAft>
          <a:spcPct val="0"/>
        </a:spcAft>
        <a:defRPr sz="4400">
          <a:solidFill>
            <a:schemeClr val="tx2"/>
          </a:solidFill>
          <a:latin typeface="Times" pitchFamily="-105" charset="0"/>
          <a:ea typeface="ＭＳ Ｐゴシック" pitchFamily="-105" charset="-128"/>
          <a:cs typeface="ＭＳ Ｐゴシック" pitchFamily="-105" charset="-128"/>
        </a:defRPr>
      </a:lvl3pPr>
      <a:lvl4pPr algn="l" rtl="0" eaLnBrk="0" fontAlgn="base" hangingPunct="0">
        <a:spcBef>
          <a:spcPct val="0"/>
        </a:spcBef>
        <a:spcAft>
          <a:spcPct val="0"/>
        </a:spcAft>
        <a:defRPr sz="4400">
          <a:solidFill>
            <a:schemeClr val="tx2"/>
          </a:solidFill>
          <a:latin typeface="Times" pitchFamily="-105" charset="0"/>
          <a:ea typeface="ＭＳ Ｐゴシック" pitchFamily="-105" charset="-128"/>
          <a:cs typeface="ＭＳ Ｐゴシック" pitchFamily="-105" charset="-128"/>
        </a:defRPr>
      </a:lvl4pPr>
      <a:lvl5pPr algn="l" rtl="0" eaLnBrk="0" fontAlgn="base" hangingPunct="0">
        <a:spcBef>
          <a:spcPct val="0"/>
        </a:spcBef>
        <a:spcAft>
          <a:spcPct val="0"/>
        </a:spcAft>
        <a:defRPr sz="4400">
          <a:solidFill>
            <a:schemeClr val="tx2"/>
          </a:solidFill>
          <a:latin typeface="Times" pitchFamily="-105" charset="0"/>
          <a:ea typeface="ＭＳ Ｐゴシック" pitchFamily="-105" charset="-128"/>
          <a:cs typeface="ＭＳ Ｐゴシック" pitchFamily="-105" charset="-128"/>
        </a:defRPr>
      </a:lvl5pPr>
      <a:lvl6pPr marL="457200" algn="l" rtl="0" eaLnBrk="0" fontAlgn="base" hangingPunct="0">
        <a:spcBef>
          <a:spcPct val="0"/>
        </a:spcBef>
        <a:spcAft>
          <a:spcPct val="0"/>
        </a:spcAft>
        <a:defRPr sz="4400">
          <a:solidFill>
            <a:schemeClr val="tx2"/>
          </a:solidFill>
          <a:latin typeface="Times" pitchFamily="-105" charset="0"/>
        </a:defRPr>
      </a:lvl6pPr>
      <a:lvl7pPr marL="914400" algn="l" rtl="0" eaLnBrk="0" fontAlgn="base" hangingPunct="0">
        <a:spcBef>
          <a:spcPct val="0"/>
        </a:spcBef>
        <a:spcAft>
          <a:spcPct val="0"/>
        </a:spcAft>
        <a:defRPr sz="4400">
          <a:solidFill>
            <a:schemeClr val="tx2"/>
          </a:solidFill>
          <a:latin typeface="Times" pitchFamily="-105" charset="0"/>
        </a:defRPr>
      </a:lvl7pPr>
      <a:lvl8pPr marL="1371600" algn="l" rtl="0" eaLnBrk="0" fontAlgn="base" hangingPunct="0">
        <a:spcBef>
          <a:spcPct val="0"/>
        </a:spcBef>
        <a:spcAft>
          <a:spcPct val="0"/>
        </a:spcAft>
        <a:defRPr sz="4400">
          <a:solidFill>
            <a:schemeClr val="tx2"/>
          </a:solidFill>
          <a:latin typeface="Times" pitchFamily="-105" charset="0"/>
        </a:defRPr>
      </a:lvl8pPr>
      <a:lvl9pPr marL="1828800" algn="l" rtl="0" eaLnBrk="0" fontAlgn="base" hangingPunct="0">
        <a:spcBef>
          <a:spcPct val="0"/>
        </a:spcBef>
        <a:spcAft>
          <a:spcPct val="0"/>
        </a:spcAft>
        <a:defRPr sz="4400">
          <a:solidFill>
            <a:schemeClr val="tx2"/>
          </a:solidFill>
          <a:latin typeface="Times" pitchFamily="-105" charset="0"/>
        </a:defRPr>
      </a:lvl9pPr>
    </p:titleStyle>
    <p:bodyStyle>
      <a:lvl1pPr marL="342900" indent="-342900" algn="l" rtl="0" eaLnBrk="0" fontAlgn="base" hangingPunct="0">
        <a:spcBef>
          <a:spcPct val="20000"/>
        </a:spcBef>
        <a:spcAft>
          <a:spcPct val="0"/>
        </a:spcAft>
        <a:buClr>
          <a:schemeClr val="tx2"/>
        </a:buClr>
        <a:buSzPct val="75000"/>
        <a:buFont typeface="Monotype Sorts" charset="0"/>
        <a:buChar char=""/>
        <a:defRPr sz="3200">
          <a:solidFill>
            <a:schemeClr val="tx1"/>
          </a:solidFill>
          <a:effectLst>
            <a:outerShdw blurRad="38100" dist="38100" dir="2700000" algn="tl">
              <a:srgbClr val="000000"/>
            </a:outerShdw>
          </a:effectLst>
          <a:latin typeface="+mn-lt"/>
          <a:ea typeface="ＭＳ Ｐゴシック" pitchFamily="-105" charset="-128"/>
          <a:cs typeface="ＭＳ Ｐゴシック" pitchFamily="-105" charset="-128"/>
        </a:defRPr>
      </a:lvl1pPr>
      <a:lvl2pPr marL="742950" indent="-285750" algn="l" rtl="0" eaLnBrk="0" fontAlgn="base" hangingPunct="0">
        <a:spcBef>
          <a:spcPct val="20000"/>
        </a:spcBef>
        <a:spcAft>
          <a:spcPct val="0"/>
        </a:spcAft>
        <a:buClr>
          <a:schemeClr val="folHlink"/>
        </a:buClr>
        <a:buSzPct val="75000"/>
        <a:buFont typeface="Monotype Sorts" charset="0"/>
        <a:buChar char=""/>
        <a:defRPr sz="2800">
          <a:solidFill>
            <a:schemeClr val="tx1"/>
          </a:solidFill>
          <a:effectLst>
            <a:outerShdw blurRad="38100" dist="38100" dir="2700000" algn="tl">
              <a:srgbClr val="000000"/>
            </a:outerShdw>
          </a:effectLst>
          <a:latin typeface="+mn-lt"/>
          <a:ea typeface="ＭＳ Ｐゴシック" pitchFamily="-105" charset="-128"/>
        </a:defRPr>
      </a:lvl2pPr>
      <a:lvl3pPr marL="1143000" indent="-228600" algn="l" rtl="0" eaLnBrk="0" fontAlgn="base" hangingPunct="0">
        <a:spcBef>
          <a:spcPct val="20000"/>
        </a:spcBef>
        <a:spcAft>
          <a:spcPct val="0"/>
        </a:spcAft>
        <a:buClr>
          <a:schemeClr val="tx2"/>
        </a:buClr>
        <a:buSzPct val="65000"/>
        <a:buFont typeface="Monotype Sorts" charset="0"/>
        <a:buChar char=""/>
        <a:defRPr sz="2400">
          <a:solidFill>
            <a:schemeClr val="tx1"/>
          </a:solidFill>
          <a:effectLst>
            <a:outerShdw blurRad="38100" dist="38100" dir="2700000" algn="tl">
              <a:srgbClr val="000000"/>
            </a:outerShdw>
          </a:effectLst>
          <a:latin typeface="+mn-lt"/>
          <a:ea typeface="ＭＳ Ｐゴシック" pitchFamily="-105" charset="-128"/>
        </a:defRPr>
      </a:lvl3pPr>
      <a:lvl4pPr marL="1600200" indent="-228600"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mn-lt"/>
          <a:ea typeface="ＭＳ Ｐゴシック" pitchFamily="-105" charset="-128"/>
        </a:defRPr>
      </a:lvl4pPr>
      <a:lvl5pPr marL="2057400" indent="-228600"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mn-lt"/>
          <a:ea typeface="ＭＳ Ｐゴシック" pitchFamily="-105" charset="-128"/>
        </a:defRPr>
      </a:lvl5pPr>
      <a:lvl6pPr marL="2514600" indent="-228600"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mn-lt"/>
          <a:ea typeface="ＭＳ Ｐゴシック" pitchFamily="-105" charset="-128"/>
        </a:defRPr>
      </a:lvl6pPr>
      <a:lvl7pPr marL="2971800" indent="-228600"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mn-lt"/>
          <a:ea typeface="ＭＳ Ｐゴシック" pitchFamily="-105" charset="-128"/>
        </a:defRPr>
      </a:lvl7pPr>
      <a:lvl8pPr marL="3429000" indent="-228600"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mn-lt"/>
          <a:ea typeface="ＭＳ Ｐゴシック" pitchFamily="-105" charset="-128"/>
        </a:defRPr>
      </a:lvl8pPr>
      <a:lvl9pPr marL="3886200" indent="-228600"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mn-lt"/>
          <a:ea typeface="ＭＳ Ｐゴシック" pitchFamily="-105"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3.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40000"/>
                <a:invGamma/>
              </a:schemeClr>
            </a:gs>
            <a:gs pos="100000">
              <a:schemeClr val="bg1"/>
            </a:gs>
          </a:gsLst>
          <a:lin ang="5400000" scaled="1"/>
        </a:gradFill>
        <a:effectLst/>
      </p:bgPr>
    </p:bg>
    <p:spTree>
      <p:nvGrpSpPr>
        <p:cNvPr id="1" name=""/>
        <p:cNvGrpSpPr/>
        <p:nvPr/>
      </p:nvGrpSpPr>
      <p:grpSpPr>
        <a:xfrm>
          <a:off x="0" y="0"/>
          <a:ext cx="0" cy="0"/>
          <a:chOff x="0" y="0"/>
          <a:chExt cx="0" cy="0"/>
        </a:xfrm>
      </p:grpSpPr>
      <p:sp>
        <p:nvSpPr>
          <p:cNvPr id="1086466" name="Rectangle 2"/>
          <p:cNvSpPr>
            <a:spLocks noGrp="1" noChangeArrowheads="1"/>
          </p:cNvSpPr>
          <p:nvPr>
            <p:ph type="body" idx="1"/>
          </p:nvPr>
        </p:nvSpPr>
        <p:spPr bwMode="auto">
          <a:xfrm>
            <a:off x="1157288" y="1981200"/>
            <a:ext cx="7791450" cy="4114800"/>
          </a:xfrm>
          <a:prstGeom prst="rect">
            <a:avLst/>
          </a:prstGeom>
          <a:noFill/>
          <a:ln w="12700">
            <a:noFill/>
            <a:miter lim="800000"/>
            <a:headEnd/>
            <a:tailEnd/>
          </a:ln>
          <a:effectLst/>
        </p:spPr>
        <p:txBody>
          <a:bodyPr vert="horz" wrap="square" lIns="90487" tIns="44450" rIns="90487" bIns="4445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86467" name="Rectangle 3"/>
          <p:cNvSpPr>
            <a:spLocks noGrp="1" noChangeArrowheads="1"/>
          </p:cNvSpPr>
          <p:nvPr>
            <p:ph type="title"/>
          </p:nvPr>
        </p:nvSpPr>
        <p:spPr bwMode="auto">
          <a:xfrm>
            <a:off x="1181100" y="609600"/>
            <a:ext cx="7715250" cy="1143000"/>
          </a:xfrm>
          <a:prstGeom prst="rect">
            <a:avLst/>
          </a:prstGeom>
          <a:noFill/>
          <a:ln w="12700">
            <a:noFill/>
            <a:miter lim="800000"/>
            <a:headEnd/>
            <a:tailEnd/>
          </a:ln>
          <a:effectLst>
            <a:outerShdw blurRad="63500" dist="38099" dir="2700000" algn="ctr" rotWithShape="0">
              <a:srgbClr val="000000">
                <a:alpha val="74998"/>
              </a:srgbClr>
            </a:outerShdw>
          </a:effectLst>
        </p:spPr>
        <p:txBody>
          <a:bodyPr vert="horz" wrap="square" lIns="90487" tIns="44450" rIns="90487" bIns="44450" numCol="1" anchor="ctr" anchorCtr="0" compatLnSpc="1">
            <a:prstTxWarp prst="textNoShape">
              <a:avLst/>
            </a:prstTxWarp>
          </a:bodyPr>
          <a:lstStyle/>
          <a:p>
            <a:pPr lvl="0"/>
            <a:r>
              <a:rPr lang="en-US" dirty="0"/>
              <a:t>Click to edit Master title style</a:t>
            </a:r>
          </a:p>
        </p:txBody>
      </p:sp>
      <p:grpSp>
        <p:nvGrpSpPr>
          <p:cNvPr id="154628" name="Group 4"/>
          <p:cNvGrpSpPr>
            <a:grpSpLocks/>
          </p:cNvGrpSpPr>
          <p:nvPr/>
        </p:nvGrpSpPr>
        <p:grpSpPr bwMode="auto">
          <a:xfrm>
            <a:off x="0" y="0"/>
            <a:ext cx="1085850" cy="6845300"/>
            <a:chOff x="0" y="0"/>
            <a:chExt cx="684" cy="4312"/>
          </a:xfrm>
        </p:grpSpPr>
        <p:sp>
          <p:nvSpPr>
            <p:cNvPr id="154629" name="Rectangle 5"/>
            <p:cNvSpPr>
              <a:spLocks noChangeArrowheads="1"/>
            </p:cNvSpPr>
            <p:nvPr/>
          </p:nvSpPr>
          <p:spPr bwMode="auto">
            <a:xfrm>
              <a:off x="0" y="0"/>
              <a:ext cx="684" cy="4312"/>
            </a:xfrm>
            <a:prstGeom prst="rect">
              <a:avLst/>
            </a:prstGeom>
            <a:gradFill rotWithShape="0">
              <a:gsLst>
                <a:gs pos="0">
                  <a:srgbClr val="114FFB"/>
                </a:gs>
                <a:gs pos="50000">
                  <a:srgbClr val="031032"/>
                </a:gs>
                <a:gs pos="100000">
                  <a:srgbClr val="114FFB"/>
                </a:gs>
              </a:gsLst>
              <a:lin ang="540000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grpSp>
          <p:nvGrpSpPr>
            <p:cNvPr id="154630" name="Group 6"/>
            <p:cNvGrpSpPr>
              <a:grpSpLocks/>
            </p:cNvGrpSpPr>
            <p:nvPr/>
          </p:nvGrpSpPr>
          <p:grpSpPr bwMode="auto">
            <a:xfrm>
              <a:off x="48" y="102"/>
              <a:ext cx="96" cy="4122"/>
              <a:chOff x="48" y="102"/>
              <a:chExt cx="96" cy="4122"/>
            </a:xfrm>
          </p:grpSpPr>
          <p:sp>
            <p:nvSpPr>
              <p:cNvPr id="154631" name="Rectangle 7"/>
              <p:cNvSpPr>
                <a:spLocks noChangeArrowheads="1"/>
              </p:cNvSpPr>
              <p:nvPr/>
            </p:nvSpPr>
            <p:spPr bwMode="auto">
              <a:xfrm>
                <a:off x="48" y="1104"/>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54632" name="Rectangle 8"/>
              <p:cNvSpPr>
                <a:spLocks noChangeArrowheads="1"/>
              </p:cNvSpPr>
              <p:nvPr/>
            </p:nvSpPr>
            <p:spPr bwMode="auto">
              <a:xfrm>
                <a:off x="48" y="1248"/>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54633" name="Rectangle 9"/>
              <p:cNvSpPr>
                <a:spLocks noChangeArrowheads="1"/>
              </p:cNvSpPr>
              <p:nvPr/>
            </p:nvSpPr>
            <p:spPr bwMode="auto">
              <a:xfrm>
                <a:off x="48" y="1392"/>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54634" name="Rectangle 10"/>
              <p:cNvSpPr>
                <a:spLocks noChangeArrowheads="1"/>
              </p:cNvSpPr>
              <p:nvPr/>
            </p:nvSpPr>
            <p:spPr bwMode="auto">
              <a:xfrm>
                <a:off x="48" y="1536"/>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54635" name="Rectangle 11"/>
              <p:cNvSpPr>
                <a:spLocks noChangeArrowheads="1"/>
              </p:cNvSpPr>
              <p:nvPr/>
            </p:nvSpPr>
            <p:spPr bwMode="auto">
              <a:xfrm>
                <a:off x="48" y="1680"/>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54636" name="Rectangle 12"/>
              <p:cNvSpPr>
                <a:spLocks noChangeArrowheads="1"/>
              </p:cNvSpPr>
              <p:nvPr/>
            </p:nvSpPr>
            <p:spPr bwMode="auto">
              <a:xfrm>
                <a:off x="48" y="1824"/>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54637" name="Rectangle 13"/>
              <p:cNvSpPr>
                <a:spLocks noChangeArrowheads="1"/>
              </p:cNvSpPr>
              <p:nvPr/>
            </p:nvSpPr>
            <p:spPr bwMode="auto">
              <a:xfrm>
                <a:off x="48" y="1968"/>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54638" name="Rectangle 14"/>
              <p:cNvSpPr>
                <a:spLocks noChangeArrowheads="1"/>
              </p:cNvSpPr>
              <p:nvPr/>
            </p:nvSpPr>
            <p:spPr bwMode="auto">
              <a:xfrm>
                <a:off x="48" y="2112"/>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54639" name="Rectangle 15"/>
              <p:cNvSpPr>
                <a:spLocks noChangeArrowheads="1"/>
              </p:cNvSpPr>
              <p:nvPr/>
            </p:nvSpPr>
            <p:spPr bwMode="auto">
              <a:xfrm>
                <a:off x="48" y="2256"/>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54640" name="Rectangle 16"/>
              <p:cNvSpPr>
                <a:spLocks noChangeArrowheads="1"/>
              </p:cNvSpPr>
              <p:nvPr/>
            </p:nvSpPr>
            <p:spPr bwMode="auto">
              <a:xfrm>
                <a:off x="48" y="2400"/>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54641" name="Rectangle 17"/>
              <p:cNvSpPr>
                <a:spLocks noChangeArrowheads="1"/>
              </p:cNvSpPr>
              <p:nvPr/>
            </p:nvSpPr>
            <p:spPr bwMode="auto">
              <a:xfrm>
                <a:off x="48" y="2544"/>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54642" name="Rectangle 18"/>
              <p:cNvSpPr>
                <a:spLocks noChangeArrowheads="1"/>
              </p:cNvSpPr>
              <p:nvPr/>
            </p:nvSpPr>
            <p:spPr bwMode="auto">
              <a:xfrm>
                <a:off x="48" y="2688"/>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54643" name="Rectangle 19"/>
              <p:cNvSpPr>
                <a:spLocks noChangeArrowheads="1"/>
              </p:cNvSpPr>
              <p:nvPr/>
            </p:nvSpPr>
            <p:spPr bwMode="auto">
              <a:xfrm>
                <a:off x="48" y="2832"/>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54644" name="Rectangle 20"/>
              <p:cNvSpPr>
                <a:spLocks noChangeArrowheads="1"/>
              </p:cNvSpPr>
              <p:nvPr/>
            </p:nvSpPr>
            <p:spPr bwMode="auto">
              <a:xfrm>
                <a:off x="48" y="2976"/>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54645" name="Rectangle 21"/>
              <p:cNvSpPr>
                <a:spLocks noChangeArrowheads="1"/>
              </p:cNvSpPr>
              <p:nvPr/>
            </p:nvSpPr>
            <p:spPr bwMode="auto">
              <a:xfrm>
                <a:off x="48" y="3120"/>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54646" name="Rectangle 22"/>
              <p:cNvSpPr>
                <a:spLocks noChangeArrowheads="1"/>
              </p:cNvSpPr>
              <p:nvPr/>
            </p:nvSpPr>
            <p:spPr bwMode="auto">
              <a:xfrm>
                <a:off x="48" y="3264"/>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54647" name="Rectangle 23"/>
              <p:cNvSpPr>
                <a:spLocks noChangeArrowheads="1"/>
              </p:cNvSpPr>
              <p:nvPr/>
            </p:nvSpPr>
            <p:spPr bwMode="auto">
              <a:xfrm>
                <a:off x="48" y="3408"/>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54648" name="Rectangle 24"/>
              <p:cNvSpPr>
                <a:spLocks noChangeArrowheads="1"/>
              </p:cNvSpPr>
              <p:nvPr/>
            </p:nvSpPr>
            <p:spPr bwMode="auto">
              <a:xfrm>
                <a:off x="48" y="3552"/>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54649" name="Rectangle 25"/>
              <p:cNvSpPr>
                <a:spLocks noChangeArrowheads="1"/>
              </p:cNvSpPr>
              <p:nvPr/>
            </p:nvSpPr>
            <p:spPr bwMode="auto">
              <a:xfrm>
                <a:off x="48" y="3696"/>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54650" name="Rectangle 26"/>
              <p:cNvSpPr>
                <a:spLocks noChangeArrowheads="1"/>
              </p:cNvSpPr>
              <p:nvPr/>
            </p:nvSpPr>
            <p:spPr bwMode="auto">
              <a:xfrm>
                <a:off x="48" y="3840"/>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54651" name="Rectangle 27"/>
              <p:cNvSpPr>
                <a:spLocks noChangeArrowheads="1"/>
              </p:cNvSpPr>
              <p:nvPr/>
            </p:nvSpPr>
            <p:spPr bwMode="auto">
              <a:xfrm>
                <a:off x="48" y="3984"/>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54652" name="Rectangle 28"/>
              <p:cNvSpPr>
                <a:spLocks noChangeArrowheads="1"/>
              </p:cNvSpPr>
              <p:nvPr/>
            </p:nvSpPr>
            <p:spPr bwMode="auto">
              <a:xfrm>
                <a:off x="48" y="4128"/>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54653" name="Rectangle 29"/>
              <p:cNvSpPr>
                <a:spLocks noChangeArrowheads="1"/>
              </p:cNvSpPr>
              <p:nvPr/>
            </p:nvSpPr>
            <p:spPr bwMode="auto">
              <a:xfrm>
                <a:off x="48" y="102"/>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54654" name="Rectangle 30"/>
              <p:cNvSpPr>
                <a:spLocks noChangeArrowheads="1"/>
              </p:cNvSpPr>
              <p:nvPr/>
            </p:nvSpPr>
            <p:spPr bwMode="auto">
              <a:xfrm>
                <a:off x="48" y="246"/>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54655" name="Rectangle 31"/>
              <p:cNvSpPr>
                <a:spLocks noChangeArrowheads="1"/>
              </p:cNvSpPr>
              <p:nvPr/>
            </p:nvSpPr>
            <p:spPr bwMode="auto">
              <a:xfrm>
                <a:off x="48" y="390"/>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54656" name="Rectangle 32"/>
              <p:cNvSpPr>
                <a:spLocks noChangeArrowheads="1"/>
              </p:cNvSpPr>
              <p:nvPr/>
            </p:nvSpPr>
            <p:spPr bwMode="auto">
              <a:xfrm>
                <a:off x="48" y="534"/>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54657" name="Rectangle 33"/>
              <p:cNvSpPr>
                <a:spLocks noChangeArrowheads="1"/>
              </p:cNvSpPr>
              <p:nvPr/>
            </p:nvSpPr>
            <p:spPr bwMode="auto">
              <a:xfrm>
                <a:off x="48" y="678"/>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54658" name="Rectangle 34"/>
              <p:cNvSpPr>
                <a:spLocks noChangeArrowheads="1"/>
              </p:cNvSpPr>
              <p:nvPr/>
            </p:nvSpPr>
            <p:spPr bwMode="auto">
              <a:xfrm>
                <a:off x="48" y="822"/>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54659" name="Rectangle 35"/>
              <p:cNvSpPr>
                <a:spLocks noChangeArrowheads="1"/>
              </p:cNvSpPr>
              <p:nvPr/>
            </p:nvSpPr>
            <p:spPr bwMode="auto">
              <a:xfrm>
                <a:off x="48" y="966"/>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grpSp>
      </p:grpSp>
    </p:spTree>
    <p:extLst>
      <p:ext uri="{BB962C8B-B14F-4D97-AF65-F5344CB8AC3E}">
        <p14:creationId xmlns:p14="http://schemas.microsoft.com/office/powerpoint/2010/main" val="1386636513"/>
      </p:ext>
    </p:extLst>
  </p:cSld>
  <p:clrMap bg1="dk2" tx1="lt1" bg2="dk1" tx2="lt2" accent1="accent1" accent2="accent2" accent3="accent3" accent4="accent4" accent5="accent5" accent6="accent6" hlink="hlink" folHlink="folHlink"/>
  <p:sldLayoutIdLst>
    <p:sldLayoutId id="2147491869" r:id="rId1"/>
    <p:sldLayoutId id="2147491870" r:id="rId2"/>
    <p:sldLayoutId id="2147491871" r:id="rId3"/>
    <p:sldLayoutId id="2147491872" r:id="rId4"/>
    <p:sldLayoutId id="2147491873" r:id="rId5"/>
    <p:sldLayoutId id="2147491874" r:id="rId6"/>
    <p:sldLayoutId id="2147491875" r:id="rId7"/>
    <p:sldLayoutId id="2147491876" r:id="rId8"/>
    <p:sldLayoutId id="2147491877" r:id="rId9"/>
    <p:sldLayoutId id="2147491878" r:id="rId10"/>
    <p:sldLayoutId id="2147491879" r:id="rId11"/>
  </p:sldLayoutIdLst>
  <p:txStyles>
    <p:titleStyle>
      <a:lvl1pPr algn="l" rtl="0" eaLnBrk="0" fontAlgn="base" hangingPunct="0">
        <a:spcBef>
          <a:spcPct val="0"/>
        </a:spcBef>
        <a:spcAft>
          <a:spcPct val="0"/>
        </a:spcAft>
        <a:defRPr sz="4400">
          <a:solidFill>
            <a:schemeClr val="tx2"/>
          </a:solidFill>
          <a:latin typeface="Arial"/>
          <a:ea typeface="ＭＳ Ｐゴシック" pitchFamily="-105" charset="-128"/>
          <a:cs typeface="Arial"/>
        </a:defRPr>
      </a:lvl1pPr>
      <a:lvl2pPr algn="l"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2pPr>
      <a:lvl3pPr algn="l"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3pPr>
      <a:lvl4pPr algn="l"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4pPr>
      <a:lvl5pPr algn="l"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5pPr>
      <a:lvl6pPr marL="457200" algn="l" rtl="0" eaLnBrk="0" fontAlgn="base" hangingPunct="0">
        <a:spcBef>
          <a:spcPct val="0"/>
        </a:spcBef>
        <a:spcAft>
          <a:spcPct val="0"/>
        </a:spcAft>
        <a:defRPr sz="4400">
          <a:solidFill>
            <a:schemeClr val="tx2"/>
          </a:solidFill>
          <a:latin typeface="Times" pitchFamily="-105" charset="0"/>
        </a:defRPr>
      </a:lvl6pPr>
      <a:lvl7pPr marL="914400" algn="l" rtl="0" eaLnBrk="0" fontAlgn="base" hangingPunct="0">
        <a:spcBef>
          <a:spcPct val="0"/>
        </a:spcBef>
        <a:spcAft>
          <a:spcPct val="0"/>
        </a:spcAft>
        <a:defRPr sz="4400">
          <a:solidFill>
            <a:schemeClr val="tx2"/>
          </a:solidFill>
          <a:latin typeface="Times" pitchFamily="-105" charset="0"/>
        </a:defRPr>
      </a:lvl7pPr>
      <a:lvl8pPr marL="1371600" algn="l" rtl="0" eaLnBrk="0" fontAlgn="base" hangingPunct="0">
        <a:spcBef>
          <a:spcPct val="0"/>
        </a:spcBef>
        <a:spcAft>
          <a:spcPct val="0"/>
        </a:spcAft>
        <a:defRPr sz="4400">
          <a:solidFill>
            <a:schemeClr val="tx2"/>
          </a:solidFill>
          <a:latin typeface="Times" pitchFamily="-105" charset="0"/>
        </a:defRPr>
      </a:lvl8pPr>
      <a:lvl9pPr marL="1828800" algn="l" rtl="0" eaLnBrk="0" fontAlgn="base" hangingPunct="0">
        <a:spcBef>
          <a:spcPct val="0"/>
        </a:spcBef>
        <a:spcAft>
          <a:spcPct val="0"/>
        </a:spcAft>
        <a:defRPr sz="4400">
          <a:solidFill>
            <a:schemeClr val="tx2"/>
          </a:solidFill>
          <a:latin typeface="Times" pitchFamily="-105" charset="0"/>
        </a:defRPr>
      </a:lvl9pPr>
    </p:titleStyle>
    <p:bodyStyle>
      <a:lvl1pPr marL="342900" indent="-342900" algn="l" rtl="0" eaLnBrk="0" fontAlgn="base" hangingPunct="0">
        <a:spcBef>
          <a:spcPct val="20000"/>
        </a:spcBef>
        <a:spcAft>
          <a:spcPct val="0"/>
        </a:spcAft>
        <a:buClr>
          <a:schemeClr val="tx2"/>
        </a:buClr>
        <a:buSzPct val="75000"/>
        <a:buFont typeface="Monotype Sorts" charset="0"/>
        <a:buChar char=""/>
        <a:defRPr sz="3200">
          <a:solidFill>
            <a:schemeClr val="tx1"/>
          </a:solidFill>
          <a:effectLst>
            <a:outerShdw blurRad="38100" dist="38100" dir="2700000" algn="tl">
              <a:srgbClr val="000000"/>
            </a:outerShdw>
          </a:effectLst>
          <a:latin typeface="Arial"/>
          <a:ea typeface="ＭＳ Ｐゴシック" pitchFamily="-105" charset="-128"/>
          <a:cs typeface="Arial"/>
        </a:defRPr>
      </a:lvl1pPr>
      <a:lvl2pPr marL="742950" indent="-285750" algn="l" rtl="0" eaLnBrk="0" fontAlgn="base" hangingPunct="0">
        <a:spcBef>
          <a:spcPct val="20000"/>
        </a:spcBef>
        <a:spcAft>
          <a:spcPct val="0"/>
        </a:spcAft>
        <a:buClr>
          <a:schemeClr val="folHlink"/>
        </a:buClr>
        <a:buSzPct val="75000"/>
        <a:buFont typeface="Monotype Sorts" charset="0"/>
        <a:buChar char=""/>
        <a:defRPr sz="2800">
          <a:solidFill>
            <a:schemeClr val="tx1"/>
          </a:solidFill>
          <a:effectLst>
            <a:outerShdw blurRad="38100" dist="38100" dir="2700000" algn="tl">
              <a:srgbClr val="000000"/>
            </a:outerShdw>
          </a:effectLst>
          <a:latin typeface="Arial"/>
          <a:ea typeface="ＭＳ Ｐゴシック" pitchFamily="-105" charset="-128"/>
          <a:cs typeface="Arial"/>
        </a:defRPr>
      </a:lvl2pPr>
      <a:lvl3pPr marL="1143000" indent="-228600" algn="l" rtl="0" eaLnBrk="0" fontAlgn="base" hangingPunct="0">
        <a:spcBef>
          <a:spcPct val="20000"/>
        </a:spcBef>
        <a:spcAft>
          <a:spcPct val="0"/>
        </a:spcAft>
        <a:buClr>
          <a:schemeClr val="tx2"/>
        </a:buClr>
        <a:buSzPct val="65000"/>
        <a:buFont typeface="Monotype Sorts" charset="0"/>
        <a:buChar char=""/>
        <a:defRPr sz="2400">
          <a:solidFill>
            <a:schemeClr val="tx1"/>
          </a:solidFill>
          <a:effectLst>
            <a:outerShdw blurRad="38100" dist="38100" dir="2700000" algn="tl">
              <a:srgbClr val="000000"/>
            </a:outerShdw>
          </a:effectLst>
          <a:latin typeface="Arial"/>
          <a:ea typeface="ＭＳ Ｐゴシック" pitchFamily="-105" charset="-128"/>
          <a:cs typeface="Arial"/>
        </a:defRPr>
      </a:lvl3pPr>
      <a:lvl4pPr marL="1600200" indent="-228600"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Arial"/>
          <a:ea typeface="ＭＳ Ｐゴシック" pitchFamily="-105" charset="-128"/>
          <a:cs typeface="Arial"/>
        </a:defRPr>
      </a:lvl4pPr>
      <a:lvl5pPr marL="2057400" indent="-228600"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Arial"/>
          <a:ea typeface="ＭＳ Ｐゴシック" pitchFamily="-105" charset="-128"/>
          <a:cs typeface="Arial"/>
        </a:defRPr>
      </a:lvl5pPr>
      <a:lvl6pPr marL="2514600" indent="-228600"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mn-lt"/>
          <a:ea typeface="ＭＳ Ｐゴシック" pitchFamily="-105" charset="-128"/>
        </a:defRPr>
      </a:lvl6pPr>
      <a:lvl7pPr marL="2971800" indent="-228600"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mn-lt"/>
          <a:ea typeface="ＭＳ Ｐゴシック" pitchFamily="-105" charset="-128"/>
        </a:defRPr>
      </a:lvl7pPr>
      <a:lvl8pPr marL="3429000" indent="-228600"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mn-lt"/>
          <a:ea typeface="ＭＳ Ｐゴシック" pitchFamily="-105" charset="-128"/>
        </a:defRPr>
      </a:lvl8pPr>
      <a:lvl9pPr marL="3886200" indent="-228600"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mn-lt"/>
          <a:ea typeface="ＭＳ Ｐゴシック" pitchFamily="-105"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4.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41986" name="Rectangle 2"/>
          <p:cNvSpPr>
            <a:spLocks noGrp="1" noChangeArrowheads="1"/>
          </p:cNvSpPr>
          <p:nvPr>
            <p:ph type="title"/>
          </p:nvPr>
        </p:nvSpPr>
        <p:spPr bwMode="auto">
          <a:xfrm>
            <a:off x="457200" y="381000"/>
            <a:ext cx="8229600" cy="13716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41987" name="Rectangle 3"/>
          <p:cNvSpPr>
            <a:spLocks noGrp="1" noChangeArrowheads="1"/>
          </p:cNvSpPr>
          <p:nvPr>
            <p:ph type="body" idx="1"/>
          </p:nvPr>
        </p:nvSpPr>
        <p:spPr bwMode="auto">
          <a:xfrm>
            <a:off x="457200" y="1981200"/>
            <a:ext cx="8229600" cy="41148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1988"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400">
                <a:effectLst>
                  <a:outerShdw blurRad="38100" dist="38100" dir="2700000" algn="tl">
                    <a:srgbClr val="000000"/>
                  </a:outerShdw>
                </a:effectLst>
                <a:latin typeface="Arial" pitchFamily="22" charset="0"/>
                <a:ea typeface="+mn-ea"/>
                <a:cs typeface="+mn-cs"/>
              </a:defRPr>
            </a:lvl1pPr>
          </a:lstStyle>
          <a:p>
            <a:pPr>
              <a:defRPr/>
            </a:pPr>
            <a:endParaRPr lang="en-US"/>
          </a:p>
        </p:txBody>
      </p:sp>
      <p:sp>
        <p:nvSpPr>
          <p:cNvPr id="41989"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400">
                <a:effectLst>
                  <a:outerShdw blurRad="38100" dist="38100" dir="2700000" algn="tl">
                    <a:srgbClr val="000000"/>
                  </a:outerShdw>
                </a:effectLst>
                <a:latin typeface="Arial" pitchFamily="22" charset="0"/>
                <a:ea typeface="+mn-ea"/>
                <a:cs typeface="+mn-cs"/>
              </a:defRPr>
            </a:lvl1pPr>
          </a:lstStyle>
          <a:p>
            <a:pPr>
              <a:defRPr/>
            </a:pPr>
            <a:endParaRPr lang="en-US"/>
          </a:p>
        </p:txBody>
      </p:sp>
      <p:sp>
        <p:nvSpPr>
          <p:cNvPr id="41990"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400">
                <a:effectLst>
                  <a:outerShdw blurRad="38100" dist="38100" dir="2700000" algn="tl">
                    <a:srgbClr val="000000"/>
                  </a:outerShdw>
                </a:effectLst>
              </a:defRPr>
            </a:lvl1pPr>
          </a:lstStyle>
          <a:p>
            <a:pPr>
              <a:defRPr/>
            </a:pPr>
            <a:fld id="{9B9EDC81-DD2C-204D-927D-5296E115AF44}" type="slidenum">
              <a:rPr lang="en-US"/>
              <a:pPr>
                <a:defRPr/>
              </a:pPr>
              <a:t>‹#›</a:t>
            </a:fld>
            <a:endParaRPr lang="en-US"/>
          </a:p>
        </p:txBody>
      </p:sp>
    </p:spTree>
    <p:extLst>
      <p:ext uri="{BB962C8B-B14F-4D97-AF65-F5344CB8AC3E}">
        <p14:creationId xmlns:p14="http://schemas.microsoft.com/office/powerpoint/2010/main" val="468330082"/>
      </p:ext>
    </p:extLst>
  </p:cSld>
  <p:clrMap bg1="dk2" tx1="lt1" bg2="dk1" tx2="lt2" accent1="accent1" accent2="accent2" accent3="accent3" accent4="accent4" accent5="accent5" accent6="accent6" hlink="hlink" folHlink="folHlink"/>
  <p:sldLayoutIdLst>
    <p:sldLayoutId id="2147491881" r:id="rId1"/>
    <p:sldLayoutId id="2147491882" r:id="rId2"/>
    <p:sldLayoutId id="2147491883" r:id="rId3"/>
    <p:sldLayoutId id="2147491884" r:id="rId4"/>
    <p:sldLayoutId id="2147491885" r:id="rId5"/>
    <p:sldLayoutId id="2147491886" r:id="rId6"/>
    <p:sldLayoutId id="2147491887" r:id="rId7"/>
    <p:sldLayoutId id="2147491888" r:id="rId8"/>
    <p:sldLayoutId id="2147491889" r:id="rId9"/>
    <p:sldLayoutId id="2147491890" r:id="rId10"/>
    <p:sldLayoutId id="2147491891" r:id="rId11"/>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09" charset="-128"/>
          <a:cs typeface="ＭＳ Ｐゴシック" pitchFamily="-109"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2" charset="-52"/>
          <a:ea typeface="ＭＳ Ｐゴシック" pitchFamily="-109" charset="-128"/>
          <a:cs typeface="ＭＳ Ｐゴシック" pitchFamily="-109"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2" charset="-52"/>
          <a:ea typeface="ＭＳ Ｐゴシック" pitchFamily="-109" charset="-128"/>
          <a:cs typeface="ＭＳ Ｐゴシック" pitchFamily="-109"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2" charset="-52"/>
          <a:ea typeface="ＭＳ Ｐゴシック" pitchFamily="-109" charset="-128"/>
          <a:cs typeface="ＭＳ Ｐゴシック" pitchFamily="-109"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2" charset="-52"/>
          <a:ea typeface="ＭＳ Ｐゴシック" pitchFamily="-109" charset="-128"/>
          <a:cs typeface="ＭＳ Ｐゴシック" pitchFamily="-109"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2" charset="-52"/>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2" charset="-52"/>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2" charset="-52"/>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2" charset="-52"/>
        </a:defRPr>
      </a:lvl9pPr>
    </p:titleStyle>
    <p:bodyStyle>
      <a:lvl1pPr marL="342900" indent="-342900" algn="l" rtl="0" eaLnBrk="0" fontAlgn="base" hangingPunct="0">
        <a:spcBef>
          <a:spcPct val="20000"/>
        </a:spcBef>
        <a:spcAft>
          <a:spcPct val="0"/>
        </a:spcAft>
        <a:buClr>
          <a:schemeClr val="hlink"/>
        </a:buClr>
        <a:buSzPct val="65000"/>
        <a:buFont typeface="Wingdings" charset="0"/>
        <a:buChar char="n"/>
        <a:defRPr sz="3200">
          <a:solidFill>
            <a:schemeClr val="tx1"/>
          </a:solidFill>
          <a:effectLst>
            <a:outerShdw blurRad="38100" dist="38100" dir="2700000" algn="tl">
              <a:srgbClr val="000000"/>
            </a:outerShdw>
          </a:effectLst>
          <a:latin typeface="+mn-lt"/>
          <a:ea typeface="ＭＳ Ｐゴシック" pitchFamily="-109" charset="-128"/>
          <a:cs typeface="ＭＳ Ｐゴシック" pitchFamily="-109" charset="-128"/>
        </a:defRPr>
      </a:lvl1pPr>
      <a:lvl2pPr marL="742950" indent="-285750" algn="l" rtl="0" eaLnBrk="0" fontAlgn="base" hangingPunct="0">
        <a:spcBef>
          <a:spcPct val="20000"/>
        </a:spcBef>
        <a:spcAft>
          <a:spcPct val="0"/>
        </a:spcAft>
        <a:buClr>
          <a:schemeClr val="folHlink"/>
        </a:buClr>
        <a:buSzPct val="65000"/>
        <a:buFont typeface="Wingdings" charset="0"/>
        <a:buChar char="n"/>
        <a:defRPr sz="2800">
          <a:solidFill>
            <a:schemeClr val="tx1"/>
          </a:solidFill>
          <a:effectLst>
            <a:outerShdw blurRad="38100" dist="38100" dir="2700000" algn="tl">
              <a:srgbClr val="000000"/>
            </a:outerShdw>
          </a:effectLst>
          <a:latin typeface="+mn-lt"/>
          <a:ea typeface="ＭＳ Ｐゴシック" pitchFamily="-112" charset="-128"/>
        </a:defRPr>
      </a:lvl2pPr>
      <a:lvl3pPr marL="1143000" indent="-228600" algn="l" rtl="0" eaLnBrk="0" fontAlgn="base" hangingPunct="0">
        <a:spcBef>
          <a:spcPct val="20000"/>
        </a:spcBef>
        <a:spcAft>
          <a:spcPct val="0"/>
        </a:spcAft>
        <a:buClr>
          <a:schemeClr val="hlink"/>
        </a:buClr>
        <a:buSzPct val="65000"/>
        <a:buFont typeface="Wingdings" charset="0"/>
        <a:buChar char="n"/>
        <a:defRPr sz="2400">
          <a:solidFill>
            <a:schemeClr val="tx1"/>
          </a:solidFill>
          <a:effectLst>
            <a:outerShdw blurRad="38100" dist="38100" dir="2700000" algn="tl">
              <a:srgbClr val="000000"/>
            </a:outerShdw>
          </a:effectLst>
          <a:latin typeface="+mn-lt"/>
          <a:ea typeface="ＭＳ Ｐゴシック" charset="0"/>
          <a:cs typeface="Geneva" charset="-128"/>
        </a:defRPr>
      </a:lvl3pPr>
      <a:lvl4pPr marL="1600200" indent="-228600" algn="l" rtl="0" eaLnBrk="0" fontAlgn="base" hangingPunct="0">
        <a:spcBef>
          <a:spcPct val="20000"/>
        </a:spcBef>
        <a:spcAft>
          <a:spcPct val="0"/>
        </a:spcAft>
        <a:buClr>
          <a:schemeClr val="folHlink"/>
        </a:buClr>
        <a:buSzPct val="65000"/>
        <a:buFont typeface="Wingdings" charset="0"/>
        <a:buChar char="n"/>
        <a:defRPr sz="2000">
          <a:solidFill>
            <a:schemeClr val="tx1"/>
          </a:solidFill>
          <a:effectLst>
            <a:outerShdw blurRad="38100" dist="38100" dir="2700000" algn="tl">
              <a:srgbClr val="000000"/>
            </a:outerShdw>
          </a:effectLst>
          <a:latin typeface="+mn-lt"/>
          <a:ea typeface="Geneva" charset="-128"/>
          <a:cs typeface="Geneva" charset="0"/>
        </a:defRPr>
      </a:lvl4pPr>
      <a:lvl5pPr marL="2057400" indent="-228600" algn="l" rtl="0" eaLnBrk="0" fontAlgn="base" hangingPunct="0">
        <a:spcBef>
          <a:spcPct val="20000"/>
        </a:spcBef>
        <a:spcAft>
          <a:spcPct val="0"/>
        </a:spcAft>
        <a:buClr>
          <a:schemeClr val="hlink"/>
        </a:buClr>
        <a:buSzPct val="65000"/>
        <a:buFont typeface="Wingdings" charset="0"/>
        <a:buChar char="n"/>
        <a:defRPr sz="2000">
          <a:solidFill>
            <a:schemeClr val="tx1"/>
          </a:solidFill>
          <a:effectLst>
            <a:outerShdw blurRad="38100" dist="38100" dir="2700000" algn="tl">
              <a:srgbClr val="000000"/>
            </a:outerShdw>
          </a:effectLst>
          <a:latin typeface="+mn-lt"/>
          <a:ea typeface="ＭＳ Ｐゴシック" charset="-128"/>
          <a:cs typeface="ＭＳ Ｐゴシック" charset="-128"/>
        </a:defRPr>
      </a:lvl5pPr>
      <a:lvl6pPr marL="2514600" indent="-228600" algn="l" rtl="0" fontAlgn="base">
        <a:spcBef>
          <a:spcPct val="20000"/>
        </a:spcBef>
        <a:spcAft>
          <a:spcPct val="0"/>
        </a:spcAft>
        <a:buClr>
          <a:schemeClr val="hlink"/>
        </a:buClr>
        <a:buSzPct val="65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6pPr>
      <a:lvl7pPr marL="2971800" indent="-228600" algn="l" rtl="0" fontAlgn="base">
        <a:spcBef>
          <a:spcPct val="20000"/>
        </a:spcBef>
        <a:spcAft>
          <a:spcPct val="0"/>
        </a:spcAft>
        <a:buClr>
          <a:schemeClr val="hlink"/>
        </a:buClr>
        <a:buSzPct val="65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7pPr>
      <a:lvl8pPr marL="3429000" indent="-228600" algn="l" rtl="0" fontAlgn="base">
        <a:spcBef>
          <a:spcPct val="20000"/>
        </a:spcBef>
        <a:spcAft>
          <a:spcPct val="0"/>
        </a:spcAft>
        <a:buClr>
          <a:schemeClr val="hlink"/>
        </a:buClr>
        <a:buSzPct val="65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8pPr>
      <a:lvl9pPr marL="3886200" indent="-228600" algn="l" rtl="0" fontAlgn="base">
        <a:spcBef>
          <a:spcPct val="20000"/>
        </a:spcBef>
        <a:spcAft>
          <a:spcPct val="0"/>
        </a:spcAft>
        <a:buClr>
          <a:schemeClr val="hlink"/>
        </a:buClr>
        <a:buSzPct val="65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5.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57647"/>
                <a:invGamma/>
              </a:schemeClr>
            </a:gs>
            <a:gs pos="100000">
              <a:schemeClr val="bg1"/>
            </a:gs>
          </a:gsLst>
          <a:lin ang="2700000" scaled="1"/>
        </a:gradFill>
        <a:effectLst/>
      </p:bgPr>
    </p:bg>
    <p:spTree>
      <p:nvGrpSpPr>
        <p:cNvPr id="1" name=""/>
        <p:cNvGrpSpPr/>
        <p:nvPr/>
      </p:nvGrpSpPr>
      <p:grpSpPr>
        <a:xfrm>
          <a:off x="0" y="0"/>
          <a:ext cx="0" cy="0"/>
          <a:chOff x="0" y="0"/>
          <a:chExt cx="0" cy="0"/>
        </a:xfrm>
      </p:grpSpPr>
      <p:grpSp>
        <p:nvGrpSpPr>
          <p:cNvPr id="14338" name="Group 2"/>
          <p:cNvGrpSpPr>
            <a:grpSpLocks/>
          </p:cNvGrpSpPr>
          <p:nvPr/>
        </p:nvGrpSpPr>
        <p:grpSpPr bwMode="auto">
          <a:xfrm>
            <a:off x="0" y="0"/>
            <a:ext cx="9144000" cy="6856413"/>
            <a:chOff x="0" y="0"/>
            <a:chExt cx="5760" cy="4319"/>
          </a:xfrm>
        </p:grpSpPr>
        <p:sp>
          <p:nvSpPr>
            <p:cNvPr id="4099" name="Freeform 3"/>
            <p:cNvSpPr>
              <a:spLocks/>
            </p:cNvSpPr>
            <p:nvPr/>
          </p:nvSpPr>
          <p:spPr bwMode="hidden">
            <a:xfrm>
              <a:off x="0" y="12"/>
              <a:ext cx="5758" cy="3273"/>
            </a:xfrm>
            <a:custGeom>
              <a:avLst/>
              <a:gdLst/>
              <a:ahLst/>
              <a:cxnLst>
                <a:cxn ang="0">
                  <a:pos x="3193" y="1816"/>
                </a:cxn>
                <a:cxn ang="0">
                  <a:pos x="0" y="0"/>
                </a:cxn>
                <a:cxn ang="0">
                  <a:pos x="0" y="522"/>
                </a:cxn>
                <a:cxn ang="0">
                  <a:pos x="3037" y="1978"/>
                </a:cxn>
                <a:cxn ang="0">
                  <a:pos x="5740" y="3273"/>
                </a:cxn>
                <a:cxn ang="0">
                  <a:pos x="5740" y="3267"/>
                </a:cxn>
                <a:cxn ang="0">
                  <a:pos x="3193" y="1816"/>
                </a:cxn>
                <a:cxn ang="0">
                  <a:pos x="3193" y="1816"/>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w="9525">
              <a:noFill/>
              <a:round/>
              <a:headEnd/>
              <a:tailEnd/>
            </a:ln>
          </p:spPr>
          <p:txBody>
            <a:bodyPr/>
            <a:lstStyle/>
            <a:p>
              <a:pPr>
                <a:defRPr/>
              </a:pPr>
              <a:endParaRPr lang="en-US" sz="1800">
                <a:solidFill>
                  <a:srgbClr val="FFFFFF"/>
                </a:solidFill>
                <a:latin typeface="Arial" pitchFamily="22" charset="0"/>
              </a:endParaRPr>
            </a:p>
          </p:txBody>
        </p:sp>
        <p:sp>
          <p:nvSpPr>
            <p:cNvPr id="4100" name="Freeform 4"/>
            <p:cNvSpPr>
              <a:spLocks/>
            </p:cNvSpPr>
            <p:nvPr/>
          </p:nvSpPr>
          <p:spPr bwMode="hidden">
            <a:xfrm>
              <a:off x="149" y="0"/>
              <a:ext cx="5609" cy="3243"/>
            </a:xfrm>
            <a:custGeom>
              <a:avLst/>
              <a:gdLst/>
              <a:ahLst/>
              <a:cxnLst>
                <a:cxn ang="0">
                  <a:pos x="3163" y="1714"/>
                </a:cxn>
                <a:cxn ang="0">
                  <a:pos x="431" y="0"/>
                </a:cxn>
                <a:cxn ang="0">
                  <a:pos x="0" y="0"/>
                </a:cxn>
                <a:cxn ang="0">
                  <a:pos x="3086" y="1786"/>
                </a:cxn>
                <a:cxn ang="0">
                  <a:pos x="5591" y="3243"/>
                </a:cxn>
                <a:cxn ang="0">
                  <a:pos x="5591" y="3237"/>
                </a:cxn>
                <a:cxn ang="0">
                  <a:pos x="3163" y="1714"/>
                </a:cxn>
                <a:cxn ang="0">
                  <a:pos x="3163" y="1714"/>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a:defRPr/>
              </a:pPr>
              <a:endParaRPr lang="en-US" sz="1800">
                <a:solidFill>
                  <a:srgbClr val="FFFFFF"/>
                </a:solidFill>
                <a:latin typeface="Arial" pitchFamily="22" charset="0"/>
              </a:endParaRPr>
            </a:p>
          </p:txBody>
        </p:sp>
        <p:sp>
          <p:nvSpPr>
            <p:cNvPr id="4101" name="Freeform 5"/>
            <p:cNvSpPr>
              <a:spLocks/>
            </p:cNvSpPr>
            <p:nvPr/>
          </p:nvSpPr>
          <p:spPr bwMode="hidden">
            <a:xfrm>
              <a:off x="0" y="3433"/>
              <a:ext cx="4038" cy="191"/>
            </a:xfrm>
            <a:custGeom>
              <a:avLst/>
              <a:gdLst/>
              <a:ahLst/>
              <a:cxnLst>
                <a:cxn ang="0">
                  <a:pos x="0" y="156"/>
                </a:cxn>
                <a:cxn ang="0">
                  <a:pos x="4042" y="192"/>
                </a:cxn>
                <a:cxn ang="0">
                  <a:pos x="4042" y="144"/>
                </a:cxn>
                <a:cxn ang="0">
                  <a:pos x="0" y="0"/>
                </a:cxn>
                <a:cxn ang="0">
                  <a:pos x="0" y="156"/>
                </a:cxn>
                <a:cxn ang="0">
                  <a:pos x="0" y="156"/>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w="9525">
              <a:noFill/>
              <a:round/>
              <a:headEnd/>
              <a:tailEnd/>
            </a:ln>
          </p:spPr>
          <p:txBody>
            <a:bodyPr/>
            <a:lstStyle/>
            <a:p>
              <a:pPr>
                <a:defRPr/>
              </a:pPr>
              <a:endParaRPr lang="en-US" sz="1800">
                <a:solidFill>
                  <a:srgbClr val="FFFFFF"/>
                </a:solidFill>
                <a:latin typeface="Arial" pitchFamily="22" charset="0"/>
              </a:endParaRPr>
            </a:p>
          </p:txBody>
        </p:sp>
        <p:sp>
          <p:nvSpPr>
            <p:cNvPr id="14347" name="Freeform 6"/>
            <p:cNvSpPr>
              <a:spLocks/>
            </p:cNvSpPr>
            <p:nvPr/>
          </p:nvSpPr>
          <p:spPr bwMode="hidden">
            <a:xfrm>
              <a:off x="4038" y="3577"/>
              <a:ext cx="1720" cy="65"/>
            </a:xfrm>
            <a:custGeom>
              <a:avLst/>
              <a:gdLst>
                <a:gd name="T0" fmla="*/ 1694 w 1722"/>
                <a:gd name="T1" fmla="*/ 52 h 66"/>
                <a:gd name="T2" fmla="*/ 1694 w 1722"/>
                <a:gd name="T3" fmla="*/ 46 h 66"/>
                <a:gd name="T4" fmla="*/ 0 w 1722"/>
                <a:gd name="T5" fmla="*/ 0 h 66"/>
                <a:gd name="T6" fmla="*/ 0 w 1722"/>
                <a:gd name="T7" fmla="*/ 34 h 66"/>
                <a:gd name="T8" fmla="*/ 1694 w 1722"/>
                <a:gd name="T9" fmla="*/ 52 h 66"/>
                <a:gd name="T10" fmla="*/ 1694 w 1722"/>
                <a:gd name="T11" fmla="*/ 52 h 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22" h="66">
                  <a:moveTo>
                    <a:pt x="1722" y="66"/>
                  </a:moveTo>
                  <a:lnTo>
                    <a:pt x="1722" y="60"/>
                  </a:lnTo>
                  <a:lnTo>
                    <a:pt x="0" y="0"/>
                  </a:lnTo>
                  <a:lnTo>
                    <a:pt x="0" y="48"/>
                  </a:lnTo>
                  <a:lnTo>
                    <a:pt x="1722" y="66"/>
                  </a:lnTo>
                  <a:close/>
                </a:path>
              </a:pathLst>
            </a:cu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1800">
                <a:solidFill>
                  <a:srgbClr val="FFFFFF"/>
                </a:solidFill>
                <a:latin typeface="Tahoma" charset="0"/>
              </a:endParaRPr>
            </a:p>
          </p:txBody>
        </p:sp>
        <p:sp>
          <p:nvSpPr>
            <p:cNvPr id="4103" name="Freeform 7"/>
            <p:cNvSpPr>
              <a:spLocks/>
            </p:cNvSpPr>
            <p:nvPr/>
          </p:nvSpPr>
          <p:spPr bwMode="hidden">
            <a:xfrm>
              <a:off x="0" y="3726"/>
              <a:ext cx="4784" cy="329"/>
            </a:xfrm>
            <a:custGeom>
              <a:avLst/>
              <a:gdLst/>
              <a:ahLst/>
              <a:cxnLst>
                <a:cxn ang="0">
                  <a:pos x="0" y="329"/>
                </a:cxn>
                <a:cxn ang="0">
                  <a:pos x="4789" y="77"/>
                </a:cxn>
                <a:cxn ang="0">
                  <a:pos x="4789" y="0"/>
                </a:cxn>
                <a:cxn ang="0">
                  <a:pos x="0" y="107"/>
                </a:cxn>
                <a:cxn ang="0">
                  <a:pos x="0" y="329"/>
                </a:cxn>
                <a:cxn ang="0">
                  <a:pos x="0" y="329"/>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w="9525" cap="flat" cmpd="sng">
              <a:noFill/>
              <a:prstDash val="solid"/>
              <a:round/>
              <a:headEnd type="none" w="med" len="med"/>
              <a:tailEnd type="none" w="med" len="med"/>
            </a:ln>
            <a:effectLst/>
          </p:spPr>
          <p:txBody>
            <a:bodyPr/>
            <a:lstStyle/>
            <a:p>
              <a:pPr>
                <a:defRPr/>
              </a:pPr>
              <a:endParaRPr lang="en-US" sz="1800">
                <a:solidFill>
                  <a:srgbClr val="FFFFFF"/>
                </a:solidFill>
                <a:latin typeface="Arial" pitchFamily="22" charset="0"/>
              </a:endParaRPr>
            </a:p>
          </p:txBody>
        </p:sp>
        <p:sp>
          <p:nvSpPr>
            <p:cNvPr id="14349" name="Freeform 8"/>
            <p:cNvSpPr>
              <a:spLocks/>
            </p:cNvSpPr>
            <p:nvPr/>
          </p:nvSpPr>
          <p:spPr bwMode="hidden">
            <a:xfrm>
              <a:off x="4784" y="3702"/>
              <a:ext cx="974" cy="101"/>
            </a:xfrm>
            <a:custGeom>
              <a:avLst/>
              <a:gdLst>
                <a:gd name="T0" fmla="*/ 961 w 975"/>
                <a:gd name="T1" fmla="*/ 48 h 101"/>
                <a:gd name="T2" fmla="*/ 961 w 975"/>
                <a:gd name="T3" fmla="*/ 0 h 101"/>
                <a:gd name="T4" fmla="*/ 0 w 975"/>
                <a:gd name="T5" fmla="*/ 24 h 101"/>
                <a:gd name="T6" fmla="*/ 0 w 975"/>
                <a:gd name="T7" fmla="*/ 101 h 101"/>
                <a:gd name="T8" fmla="*/ 961 w 975"/>
                <a:gd name="T9" fmla="*/ 48 h 101"/>
                <a:gd name="T10" fmla="*/ 961 w 975"/>
                <a:gd name="T11" fmla="*/ 48 h 10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75" h="101">
                  <a:moveTo>
                    <a:pt x="975" y="48"/>
                  </a:moveTo>
                  <a:lnTo>
                    <a:pt x="975" y="0"/>
                  </a:lnTo>
                  <a:lnTo>
                    <a:pt x="0" y="24"/>
                  </a:lnTo>
                  <a:lnTo>
                    <a:pt x="0" y="101"/>
                  </a:lnTo>
                  <a:lnTo>
                    <a:pt x="975" y="48"/>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1800">
                <a:solidFill>
                  <a:srgbClr val="FFFFFF"/>
                </a:solidFill>
                <a:latin typeface="Tahoma" charset="0"/>
              </a:endParaRPr>
            </a:p>
          </p:txBody>
        </p:sp>
        <p:sp>
          <p:nvSpPr>
            <p:cNvPr id="14350" name="Freeform 9"/>
            <p:cNvSpPr>
              <a:spLocks/>
            </p:cNvSpPr>
            <p:nvPr/>
          </p:nvSpPr>
          <p:spPr bwMode="hidden">
            <a:xfrm>
              <a:off x="3619" y="3815"/>
              <a:ext cx="2139" cy="198"/>
            </a:xfrm>
            <a:custGeom>
              <a:avLst/>
              <a:gdLst>
                <a:gd name="T0" fmla="*/ 2113 w 2141"/>
                <a:gd name="T1" fmla="*/ 0 h 198"/>
                <a:gd name="T2" fmla="*/ 0 w 2141"/>
                <a:gd name="T3" fmla="*/ 156 h 198"/>
                <a:gd name="T4" fmla="*/ 0 w 2141"/>
                <a:gd name="T5" fmla="*/ 198 h 198"/>
                <a:gd name="T6" fmla="*/ 2113 w 2141"/>
                <a:gd name="T7" fmla="*/ 0 h 198"/>
                <a:gd name="T8" fmla="*/ 2113 w 2141"/>
                <a:gd name="T9" fmla="*/ 0 h 1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41" h="198">
                  <a:moveTo>
                    <a:pt x="2141" y="0"/>
                  </a:moveTo>
                  <a:lnTo>
                    <a:pt x="0" y="156"/>
                  </a:lnTo>
                  <a:lnTo>
                    <a:pt x="0" y="198"/>
                  </a:lnTo>
                  <a:lnTo>
                    <a:pt x="2141" y="0"/>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1800">
                <a:solidFill>
                  <a:srgbClr val="FFFFFF"/>
                </a:solidFill>
                <a:latin typeface="Tahoma" charset="0"/>
              </a:endParaRPr>
            </a:p>
          </p:txBody>
        </p:sp>
        <p:sp>
          <p:nvSpPr>
            <p:cNvPr id="4106" name="Freeform 10"/>
            <p:cNvSpPr>
              <a:spLocks/>
            </p:cNvSpPr>
            <p:nvPr/>
          </p:nvSpPr>
          <p:spPr bwMode="hidden">
            <a:xfrm>
              <a:off x="0" y="3971"/>
              <a:ext cx="3619" cy="348"/>
            </a:xfrm>
            <a:custGeom>
              <a:avLst/>
              <a:gdLst/>
              <a:ahLst/>
              <a:cxnLst>
                <a:cxn ang="0">
                  <a:pos x="0" y="348"/>
                </a:cxn>
                <a:cxn ang="0">
                  <a:pos x="311" y="348"/>
                </a:cxn>
                <a:cxn ang="0">
                  <a:pos x="3623" y="42"/>
                </a:cxn>
                <a:cxn ang="0">
                  <a:pos x="3623" y="0"/>
                </a:cxn>
                <a:cxn ang="0">
                  <a:pos x="0" y="264"/>
                </a:cxn>
                <a:cxn ang="0">
                  <a:pos x="0" y="348"/>
                </a:cxn>
                <a:cxn ang="0">
                  <a:pos x="0" y="348"/>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a:defRPr/>
              </a:pPr>
              <a:endParaRPr lang="en-US" sz="1800">
                <a:solidFill>
                  <a:srgbClr val="FFFFFF"/>
                </a:solidFill>
                <a:latin typeface="Arial" pitchFamily="22" charset="0"/>
              </a:endParaRPr>
            </a:p>
          </p:txBody>
        </p:sp>
        <p:sp>
          <p:nvSpPr>
            <p:cNvPr id="14352" name="Freeform 11"/>
            <p:cNvSpPr>
              <a:spLocks/>
            </p:cNvSpPr>
            <p:nvPr/>
          </p:nvSpPr>
          <p:spPr bwMode="hidden">
            <a:xfrm>
              <a:off x="2097" y="4043"/>
              <a:ext cx="2514" cy="276"/>
            </a:xfrm>
            <a:custGeom>
              <a:avLst/>
              <a:gdLst>
                <a:gd name="T0" fmla="*/ 2140 w 2517"/>
                <a:gd name="T1" fmla="*/ 276 h 276"/>
                <a:gd name="T2" fmla="*/ 2475 w 2517"/>
                <a:gd name="T3" fmla="*/ 204 h 276"/>
                <a:gd name="T4" fmla="*/ 2218 w 2517"/>
                <a:gd name="T5" fmla="*/ 0 h 276"/>
                <a:gd name="T6" fmla="*/ 0 w 2517"/>
                <a:gd name="T7" fmla="*/ 276 h 276"/>
                <a:gd name="T8" fmla="*/ 2140 w 2517"/>
                <a:gd name="T9" fmla="*/ 276 h 276"/>
                <a:gd name="T10" fmla="*/ 2140 w 2517"/>
                <a:gd name="T11" fmla="*/ 276 h 27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7" h="276">
                  <a:moveTo>
                    <a:pt x="2182" y="276"/>
                  </a:moveTo>
                  <a:lnTo>
                    <a:pt x="2517" y="204"/>
                  </a:lnTo>
                  <a:lnTo>
                    <a:pt x="2260" y="0"/>
                  </a:lnTo>
                  <a:lnTo>
                    <a:pt x="0" y="276"/>
                  </a:lnTo>
                  <a:lnTo>
                    <a:pt x="2182" y="276"/>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1800">
                <a:solidFill>
                  <a:srgbClr val="FFFFFF"/>
                </a:solidFill>
                <a:latin typeface="Tahoma" charset="0"/>
              </a:endParaRPr>
            </a:p>
          </p:txBody>
        </p:sp>
        <p:sp>
          <p:nvSpPr>
            <p:cNvPr id="4108" name="Freeform 12"/>
            <p:cNvSpPr>
              <a:spLocks/>
            </p:cNvSpPr>
            <p:nvPr/>
          </p:nvSpPr>
          <p:spPr bwMode="hidden">
            <a:xfrm>
              <a:off x="4354" y="3869"/>
              <a:ext cx="1404" cy="378"/>
            </a:xfrm>
            <a:custGeom>
              <a:avLst/>
              <a:gdLst/>
              <a:ahLst/>
              <a:cxnLst>
                <a:cxn ang="0">
                  <a:pos x="1405" y="126"/>
                </a:cxn>
                <a:cxn ang="0">
                  <a:pos x="1405" y="0"/>
                </a:cxn>
                <a:cxn ang="0">
                  <a:pos x="0" y="174"/>
                </a:cxn>
                <a:cxn ang="0">
                  <a:pos x="257" y="378"/>
                </a:cxn>
                <a:cxn ang="0">
                  <a:pos x="1405" y="126"/>
                </a:cxn>
                <a:cxn ang="0">
                  <a:pos x="1405" y="126"/>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w="9525">
              <a:noFill/>
              <a:round/>
              <a:headEnd/>
              <a:tailEnd/>
            </a:ln>
          </p:spPr>
          <p:txBody>
            <a:bodyPr/>
            <a:lstStyle/>
            <a:p>
              <a:pPr>
                <a:defRPr/>
              </a:pPr>
              <a:endParaRPr lang="en-US" sz="1800">
                <a:solidFill>
                  <a:srgbClr val="FFFFFF"/>
                </a:solidFill>
                <a:latin typeface="Arial" pitchFamily="22" charset="0"/>
              </a:endParaRPr>
            </a:p>
          </p:txBody>
        </p:sp>
        <p:sp>
          <p:nvSpPr>
            <p:cNvPr id="14354" name="Freeform 13"/>
            <p:cNvSpPr>
              <a:spLocks/>
            </p:cNvSpPr>
            <p:nvPr/>
          </p:nvSpPr>
          <p:spPr bwMode="hidden">
            <a:xfrm>
              <a:off x="5030" y="3151"/>
              <a:ext cx="728" cy="240"/>
            </a:xfrm>
            <a:custGeom>
              <a:avLst/>
              <a:gdLst>
                <a:gd name="T0" fmla="*/ 715 w 729"/>
                <a:gd name="T1" fmla="*/ 240 h 240"/>
                <a:gd name="T2" fmla="*/ 0 w 729"/>
                <a:gd name="T3" fmla="*/ 0 h 240"/>
                <a:gd name="T4" fmla="*/ 0 w 729"/>
                <a:gd name="T5" fmla="*/ 6 h 240"/>
                <a:gd name="T6" fmla="*/ 715 w 729"/>
                <a:gd name="T7" fmla="*/ 240 h 240"/>
                <a:gd name="T8" fmla="*/ 715 w 729"/>
                <a:gd name="T9" fmla="*/ 240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9" h="240">
                  <a:moveTo>
                    <a:pt x="729" y="240"/>
                  </a:moveTo>
                  <a:lnTo>
                    <a:pt x="0" y="0"/>
                  </a:lnTo>
                  <a:lnTo>
                    <a:pt x="0" y="6"/>
                  </a:lnTo>
                  <a:lnTo>
                    <a:pt x="729" y="240"/>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1800">
                <a:solidFill>
                  <a:srgbClr val="FFFFFF"/>
                </a:solidFill>
                <a:latin typeface="Tahoma" charset="0"/>
              </a:endParaRPr>
            </a:p>
          </p:txBody>
        </p:sp>
        <p:sp>
          <p:nvSpPr>
            <p:cNvPr id="4110" name="Freeform 14"/>
            <p:cNvSpPr>
              <a:spLocks/>
            </p:cNvSpPr>
            <p:nvPr/>
          </p:nvSpPr>
          <p:spPr bwMode="hidden">
            <a:xfrm>
              <a:off x="0" y="1486"/>
              <a:ext cx="5030" cy="1671"/>
            </a:xfrm>
            <a:custGeom>
              <a:avLst/>
              <a:gdLst/>
              <a:ahLst/>
              <a:cxnLst>
                <a:cxn ang="0">
                  <a:pos x="0" y="72"/>
                </a:cxn>
                <a:cxn ang="0">
                  <a:pos x="5035" y="1672"/>
                </a:cxn>
                <a:cxn ang="0">
                  <a:pos x="5035" y="1666"/>
                </a:cxn>
                <a:cxn ang="0">
                  <a:pos x="0" y="0"/>
                </a:cxn>
                <a:cxn ang="0">
                  <a:pos x="0" y="72"/>
                </a:cxn>
                <a:cxn ang="0">
                  <a:pos x="0" y="72"/>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w="9525">
              <a:noFill/>
              <a:round/>
              <a:headEnd/>
              <a:tailEnd/>
            </a:ln>
          </p:spPr>
          <p:txBody>
            <a:bodyPr/>
            <a:lstStyle/>
            <a:p>
              <a:pPr>
                <a:defRPr/>
              </a:pPr>
              <a:endParaRPr lang="en-US" sz="1800">
                <a:solidFill>
                  <a:srgbClr val="FFFFFF"/>
                </a:solidFill>
                <a:latin typeface="Arial" pitchFamily="22" charset="0"/>
              </a:endParaRPr>
            </a:p>
          </p:txBody>
        </p:sp>
        <p:sp>
          <p:nvSpPr>
            <p:cNvPr id="14356" name="Freeform 15"/>
            <p:cNvSpPr>
              <a:spLocks/>
            </p:cNvSpPr>
            <p:nvPr/>
          </p:nvSpPr>
          <p:spPr bwMode="hidden">
            <a:xfrm>
              <a:off x="5030" y="3049"/>
              <a:ext cx="728" cy="318"/>
            </a:xfrm>
            <a:custGeom>
              <a:avLst/>
              <a:gdLst>
                <a:gd name="T0" fmla="*/ 715 w 729"/>
                <a:gd name="T1" fmla="*/ 318 h 318"/>
                <a:gd name="T2" fmla="*/ 715 w 729"/>
                <a:gd name="T3" fmla="*/ 312 h 318"/>
                <a:gd name="T4" fmla="*/ 0 w 729"/>
                <a:gd name="T5" fmla="*/ 0 h 318"/>
                <a:gd name="T6" fmla="*/ 0 w 729"/>
                <a:gd name="T7" fmla="*/ 54 h 318"/>
                <a:gd name="T8" fmla="*/ 715 w 729"/>
                <a:gd name="T9" fmla="*/ 318 h 318"/>
                <a:gd name="T10" fmla="*/ 715 w 729"/>
                <a:gd name="T11" fmla="*/ 318 h 3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29" h="318">
                  <a:moveTo>
                    <a:pt x="729" y="318"/>
                  </a:moveTo>
                  <a:lnTo>
                    <a:pt x="729" y="312"/>
                  </a:lnTo>
                  <a:lnTo>
                    <a:pt x="0" y="0"/>
                  </a:lnTo>
                  <a:lnTo>
                    <a:pt x="0" y="54"/>
                  </a:lnTo>
                  <a:lnTo>
                    <a:pt x="729" y="318"/>
                  </a:lnTo>
                  <a:close/>
                </a:path>
              </a:pathLst>
            </a:cu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1800">
                <a:solidFill>
                  <a:srgbClr val="FFFFFF"/>
                </a:solidFill>
                <a:latin typeface="Tahoma" charset="0"/>
              </a:endParaRPr>
            </a:p>
          </p:txBody>
        </p:sp>
        <p:sp>
          <p:nvSpPr>
            <p:cNvPr id="4112" name="Freeform 16"/>
            <p:cNvSpPr>
              <a:spLocks/>
            </p:cNvSpPr>
            <p:nvPr/>
          </p:nvSpPr>
          <p:spPr bwMode="hidden">
            <a:xfrm>
              <a:off x="0" y="916"/>
              <a:ext cx="5030" cy="2187"/>
            </a:xfrm>
            <a:custGeom>
              <a:avLst/>
              <a:gdLst/>
              <a:ahLst/>
              <a:cxnLst>
                <a:cxn ang="0">
                  <a:pos x="0" y="396"/>
                </a:cxn>
                <a:cxn ang="0">
                  <a:pos x="5035" y="2188"/>
                </a:cxn>
                <a:cxn ang="0">
                  <a:pos x="5035" y="2134"/>
                </a:cxn>
                <a:cxn ang="0">
                  <a:pos x="0" y="0"/>
                </a:cxn>
                <a:cxn ang="0">
                  <a:pos x="0" y="396"/>
                </a:cxn>
                <a:cxn ang="0">
                  <a:pos x="0" y="396"/>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w="9525">
              <a:noFill/>
              <a:round/>
              <a:headEnd/>
              <a:tailEnd/>
            </a:ln>
          </p:spPr>
          <p:txBody>
            <a:bodyPr/>
            <a:lstStyle/>
            <a:p>
              <a:pPr>
                <a:defRPr/>
              </a:pPr>
              <a:endParaRPr lang="en-US" sz="1800">
                <a:solidFill>
                  <a:srgbClr val="FFFFFF"/>
                </a:solidFill>
                <a:latin typeface="Arial" pitchFamily="22" charset="0"/>
              </a:endParaRPr>
            </a:p>
          </p:txBody>
        </p:sp>
        <p:sp>
          <p:nvSpPr>
            <p:cNvPr id="4113" name="Freeform 17"/>
            <p:cNvSpPr>
              <a:spLocks/>
            </p:cNvSpPr>
            <p:nvPr/>
          </p:nvSpPr>
          <p:spPr bwMode="hidden">
            <a:xfrm>
              <a:off x="2294" y="0"/>
              <a:ext cx="3159" cy="2725"/>
            </a:xfrm>
            <a:custGeom>
              <a:avLst/>
              <a:gdLst/>
              <a:ahLst/>
              <a:cxnLst>
                <a:cxn ang="0">
                  <a:pos x="0" y="0"/>
                </a:cxn>
                <a:cxn ang="0">
                  <a:pos x="3145" y="2727"/>
                </a:cxn>
                <a:cxn ang="0">
                  <a:pos x="3163" y="2704"/>
                </a:cxn>
                <a:cxn ang="0">
                  <a:pos x="102" y="0"/>
                </a:cxn>
                <a:cxn ang="0">
                  <a:pos x="0" y="0"/>
                </a:cxn>
                <a:cxn ang="0">
                  <a:pos x="0" y="0"/>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w="9525">
              <a:noFill/>
              <a:round/>
              <a:headEnd/>
              <a:tailEnd/>
            </a:ln>
          </p:spPr>
          <p:txBody>
            <a:bodyPr/>
            <a:lstStyle/>
            <a:p>
              <a:pPr>
                <a:defRPr/>
              </a:pPr>
              <a:endParaRPr lang="en-US" sz="1800">
                <a:solidFill>
                  <a:srgbClr val="FFFFFF"/>
                </a:solidFill>
                <a:latin typeface="Arial" pitchFamily="22" charset="0"/>
              </a:endParaRPr>
            </a:p>
          </p:txBody>
        </p:sp>
        <p:sp>
          <p:nvSpPr>
            <p:cNvPr id="4114" name="Freeform 18"/>
            <p:cNvSpPr>
              <a:spLocks/>
            </p:cNvSpPr>
            <p:nvPr/>
          </p:nvSpPr>
          <p:spPr bwMode="hidden">
            <a:xfrm>
              <a:off x="5435" y="2702"/>
              <a:ext cx="323" cy="299"/>
            </a:xfrm>
            <a:custGeom>
              <a:avLst/>
              <a:gdLst/>
              <a:ahLst/>
              <a:cxnLst>
                <a:cxn ang="0">
                  <a:pos x="323" y="299"/>
                </a:cxn>
                <a:cxn ang="0">
                  <a:pos x="323" y="263"/>
                </a:cxn>
                <a:cxn ang="0">
                  <a:pos x="18" y="0"/>
                </a:cxn>
                <a:cxn ang="0">
                  <a:pos x="0" y="23"/>
                </a:cxn>
                <a:cxn ang="0">
                  <a:pos x="323" y="299"/>
                </a:cxn>
                <a:cxn ang="0">
                  <a:pos x="323" y="299"/>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w="9525">
              <a:noFill/>
              <a:round/>
              <a:headEnd/>
              <a:tailEnd/>
            </a:ln>
          </p:spPr>
          <p:txBody>
            <a:bodyPr/>
            <a:lstStyle/>
            <a:p>
              <a:pPr>
                <a:defRPr/>
              </a:pPr>
              <a:endParaRPr lang="en-US" sz="1800">
                <a:solidFill>
                  <a:srgbClr val="FFFFFF"/>
                </a:solidFill>
                <a:latin typeface="Arial" pitchFamily="22" charset="0"/>
              </a:endParaRPr>
            </a:p>
          </p:txBody>
        </p:sp>
        <p:sp>
          <p:nvSpPr>
            <p:cNvPr id="14360" name="Freeform 19"/>
            <p:cNvSpPr>
              <a:spLocks/>
            </p:cNvSpPr>
            <p:nvPr/>
          </p:nvSpPr>
          <p:spPr bwMode="hidden">
            <a:xfrm>
              <a:off x="5477" y="2588"/>
              <a:ext cx="281" cy="335"/>
            </a:xfrm>
            <a:custGeom>
              <a:avLst/>
              <a:gdLst>
                <a:gd name="T0" fmla="*/ 281 w 281"/>
                <a:gd name="T1" fmla="*/ 335 h 335"/>
                <a:gd name="T2" fmla="*/ 281 w 281"/>
                <a:gd name="T3" fmla="*/ 173 h 335"/>
                <a:gd name="T4" fmla="*/ 96 w 281"/>
                <a:gd name="T5" fmla="*/ 0 h 335"/>
                <a:gd name="T6" fmla="*/ 0 w 281"/>
                <a:gd name="T7" fmla="*/ 90 h 335"/>
                <a:gd name="T8" fmla="*/ 281 w 281"/>
                <a:gd name="T9" fmla="*/ 335 h 335"/>
                <a:gd name="T10" fmla="*/ 281 w 281"/>
                <a:gd name="T11" fmla="*/ 335 h 3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1" h="335">
                  <a:moveTo>
                    <a:pt x="281" y="335"/>
                  </a:moveTo>
                  <a:lnTo>
                    <a:pt x="281" y="173"/>
                  </a:lnTo>
                  <a:lnTo>
                    <a:pt x="96" y="0"/>
                  </a:lnTo>
                  <a:lnTo>
                    <a:pt x="0" y="90"/>
                  </a:lnTo>
                  <a:lnTo>
                    <a:pt x="281" y="335"/>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1800">
                <a:solidFill>
                  <a:srgbClr val="FFFFFF"/>
                </a:solidFill>
                <a:latin typeface="Tahoma" charset="0"/>
              </a:endParaRPr>
            </a:p>
          </p:txBody>
        </p:sp>
        <p:sp>
          <p:nvSpPr>
            <p:cNvPr id="4116" name="Freeform 20"/>
            <p:cNvSpPr>
              <a:spLocks/>
            </p:cNvSpPr>
            <p:nvPr/>
          </p:nvSpPr>
          <p:spPr bwMode="hidden">
            <a:xfrm>
              <a:off x="2454" y="0"/>
              <a:ext cx="3119" cy="2678"/>
            </a:xfrm>
            <a:custGeom>
              <a:avLst/>
              <a:gdLst/>
              <a:ahLst/>
              <a:cxnLst>
                <a:cxn ang="0">
                  <a:pos x="0" y="0"/>
                </a:cxn>
                <a:cxn ang="0">
                  <a:pos x="3026" y="2680"/>
                </a:cxn>
                <a:cxn ang="0">
                  <a:pos x="3122" y="2590"/>
                </a:cxn>
                <a:cxn ang="0">
                  <a:pos x="383" y="0"/>
                </a:cxn>
                <a:cxn ang="0">
                  <a:pos x="0" y="0"/>
                </a:cxn>
                <a:cxn ang="0">
                  <a:pos x="0" y="0"/>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w="9525">
              <a:noFill/>
              <a:round/>
              <a:headEnd/>
              <a:tailEnd/>
            </a:ln>
          </p:spPr>
          <p:txBody>
            <a:bodyPr/>
            <a:lstStyle/>
            <a:p>
              <a:pPr>
                <a:defRPr/>
              </a:pPr>
              <a:endParaRPr lang="en-US" sz="1800">
                <a:solidFill>
                  <a:srgbClr val="FFFFFF"/>
                </a:solidFill>
                <a:latin typeface="Arial" pitchFamily="22" charset="0"/>
              </a:endParaRPr>
            </a:p>
          </p:txBody>
        </p:sp>
        <p:sp>
          <p:nvSpPr>
            <p:cNvPr id="14362" name="Freeform 21"/>
            <p:cNvSpPr>
              <a:spLocks/>
            </p:cNvSpPr>
            <p:nvPr/>
          </p:nvSpPr>
          <p:spPr bwMode="hidden">
            <a:xfrm>
              <a:off x="5626" y="2534"/>
              <a:ext cx="132" cy="132"/>
            </a:xfrm>
            <a:custGeom>
              <a:avLst/>
              <a:gdLst>
                <a:gd name="T0" fmla="*/ 132 w 132"/>
                <a:gd name="T1" fmla="*/ 132 h 132"/>
                <a:gd name="T2" fmla="*/ 0 w 132"/>
                <a:gd name="T3" fmla="*/ 0 h 132"/>
                <a:gd name="T4" fmla="*/ 0 w 132"/>
                <a:gd name="T5" fmla="*/ 0 h 132"/>
                <a:gd name="T6" fmla="*/ 132 w 132"/>
                <a:gd name="T7" fmla="*/ 132 h 132"/>
                <a:gd name="T8" fmla="*/ 132 w 132"/>
                <a:gd name="T9" fmla="*/ 132 h 1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2" h="132">
                  <a:moveTo>
                    <a:pt x="132" y="132"/>
                  </a:moveTo>
                  <a:lnTo>
                    <a:pt x="0" y="0"/>
                  </a:lnTo>
                  <a:lnTo>
                    <a:pt x="132" y="132"/>
                  </a:lnTo>
                  <a:close/>
                </a:path>
              </a:pathLst>
            </a:custGeom>
            <a:solidFill>
              <a:srgbClr val="FF9999"/>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1800">
                <a:solidFill>
                  <a:srgbClr val="FFFFFF"/>
                </a:solidFill>
                <a:latin typeface="Tahoma" charset="0"/>
              </a:endParaRPr>
            </a:p>
          </p:txBody>
        </p:sp>
        <p:sp>
          <p:nvSpPr>
            <p:cNvPr id="4118" name="Freeform 22"/>
            <p:cNvSpPr>
              <a:spLocks/>
            </p:cNvSpPr>
            <p:nvPr/>
          </p:nvSpPr>
          <p:spPr bwMode="hidden">
            <a:xfrm>
              <a:off x="3112" y="0"/>
              <a:ext cx="2514" cy="2534"/>
            </a:xfrm>
            <a:custGeom>
              <a:avLst/>
              <a:gdLst/>
              <a:ahLst/>
              <a:cxnLst>
                <a:cxn ang="0">
                  <a:pos x="0" y="0"/>
                </a:cxn>
                <a:cxn ang="0">
                  <a:pos x="2517" y="2536"/>
                </a:cxn>
                <a:cxn ang="0">
                  <a:pos x="2517" y="2536"/>
                </a:cxn>
                <a:cxn ang="0">
                  <a:pos x="66" y="0"/>
                </a:cxn>
                <a:cxn ang="0">
                  <a:pos x="0" y="0"/>
                </a:cxn>
                <a:cxn ang="0">
                  <a:pos x="0" y="0"/>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w="9525">
              <a:noFill/>
              <a:round/>
              <a:headEnd/>
              <a:tailEnd/>
            </a:ln>
          </p:spPr>
          <p:txBody>
            <a:bodyPr/>
            <a:lstStyle/>
            <a:p>
              <a:pPr>
                <a:defRPr/>
              </a:pPr>
              <a:endParaRPr lang="en-US" sz="1800">
                <a:solidFill>
                  <a:srgbClr val="FFFFFF"/>
                </a:solidFill>
                <a:latin typeface="Arial" pitchFamily="22" charset="0"/>
              </a:endParaRPr>
            </a:p>
          </p:txBody>
        </p:sp>
        <p:sp>
          <p:nvSpPr>
            <p:cNvPr id="4119" name="Freeform 23"/>
            <p:cNvSpPr>
              <a:spLocks/>
            </p:cNvSpPr>
            <p:nvPr/>
          </p:nvSpPr>
          <p:spPr bwMode="hidden">
            <a:xfrm>
              <a:off x="3488" y="0"/>
              <a:ext cx="2198" cy="2480"/>
            </a:xfrm>
            <a:custGeom>
              <a:avLst/>
              <a:gdLst/>
              <a:ahLst/>
              <a:cxnLst>
                <a:cxn ang="0">
                  <a:pos x="0" y="0"/>
                </a:cxn>
                <a:cxn ang="0">
                  <a:pos x="2188" y="2482"/>
                </a:cxn>
                <a:cxn ang="0">
                  <a:pos x="2200" y="2476"/>
                </a:cxn>
                <a:cxn ang="0">
                  <a:pos x="317" y="0"/>
                </a:cxn>
                <a:cxn ang="0">
                  <a:pos x="0" y="0"/>
                </a:cxn>
                <a:cxn ang="0">
                  <a:pos x="0" y="0"/>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w="9525" cap="flat" cmpd="sng">
              <a:noFill/>
              <a:prstDash val="solid"/>
              <a:round/>
              <a:headEnd type="none" w="med" len="med"/>
              <a:tailEnd type="none" w="med" len="med"/>
            </a:ln>
            <a:effectLst/>
          </p:spPr>
          <p:txBody>
            <a:bodyPr/>
            <a:lstStyle/>
            <a:p>
              <a:pPr>
                <a:defRPr/>
              </a:pPr>
              <a:endParaRPr lang="en-US" sz="1800">
                <a:solidFill>
                  <a:srgbClr val="FFFFFF"/>
                </a:solidFill>
                <a:latin typeface="Arial" pitchFamily="22" charset="0"/>
              </a:endParaRPr>
            </a:p>
          </p:txBody>
        </p:sp>
        <p:sp>
          <p:nvSpPr>
            <p:cNvPr id="4120" name="Freeform 24"/>
            <p:cNvSpPr>
              <a:spLocks/>
            </p:cNvSpPr>
            <p:nvPr/>
          </p:nvSpPr>
          <p:spPr bwMode="hidden">
            <a:xfrm>
              <a:off x="5674" y="2474"/>
              <a:ext cx="84" cy="96"/>
            </a:xfrm>
            <a:custGeom>
              <a:avLst/>
              <a:gdLst/>
              <a:ahLst/>
              <a:cxnLst>
                <a:cxn ang="0">
                  <a:pos x="84" y="96"/>
                </a:cxn>
                <a:cxn ang="0">
                  <a:pos x="84" y="90"/>
                </a:cxn>
                <a:cxn ang="0">
                  <a:pos x="12" y="0"/>
                </a:cxn>
                <a:cxn ang="0">
                  <a:pos x="0" y="6"/>
                </a:cxn>
                <a:cxn ang="0">
                  <a:pos x="84" y="96"/>
                </a:cxn>
                <a:cxn ang="0">
                  <a:pos x="84" y="96"/>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w="9525">
              <a:noFill/>
              <a:round/>
              <a:headEnd/>
              <a:tailEnd/>
            </a:ln>
          </p:spPr>
          <p:txBody>
            <a:bodyPr/>
            <a:lstStyle/>
            <a:p>
              <a:pPr>
                <a:defRPr/>
              </a:pPr>
              <a:endParaRPr lang="en-US" sz="1800">
                <a:solidFill>
                  <a:srgbClr val="FFFFFF"/>
                </a:solidFill>
                <a:latin typeface="Arial" pitchFamily="22" charset="0"/>
              </a:endParaRPr>
            </a:p>
          </p:txBody>
        </p:sp>
        <p:sp>
          <p:nvSpPr>
            <p:cNvPr id="14366" name="Freeform 25"/>
            <p:cNvSpPr>
              <a:spLocks/>
            </p:cNvSpPr>
            <p:nvPr/>
          </p:nvSpPr>
          <p:spPr bwMode="hidden">
            <a:xfrm>
              <a:off x="5603" y="850"/>
              <a:ext cx="155" cy="516"/>
            </a:xfrm>
            <a:custGeom>
              <a:avLst/>
              <a:gdLst>
                <a:gd name="T0" fmla="*/ 155 w 155"/>
                <a:gd name="T1" fmla="*/ 516 h 516"/>
                <a:gd name="T2" fmla="*/ 155 w 155"/>
                <a:gd name="T3" fmla="*/ 204 h 516"/>
                <a:gd name="T4" fmla="*/ 77 w 155"/>
                <a:gd name="T5" fmla="*/ 0 h 516"/>
                <a:gd name="T6" fmla="*/ 0 w 155"/>
                <a:gd name="T7" fmla="*/ 192 h 516"/>
                <a:gd name="T8" fmla="*/ 155 w 155"/>
                <a:gd name="T9" fmla="*/ 516 h 516"/>
                <a:gd name="T10" fmla="*/ 155 w 155"/>
                <a:gd name="T11" fmla="*/ 516 h 5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5" h="516">
                  <a:moveTo>
                    <a:pt x="155" y="516"/>
                  </a:moveTo>
                  <a:lnTo>
                    <a:pt x="155" y="204"/>
                  </a:lnTo>
                  <a:lnTo>
                    <a:pt x="77" y="0"/>
                  </a:lnTo>
                  <a:lnTo>
                    <a:pt x="0" y="192"/>
                  </a:lnTo>
                  <a:lnTo>
                    <a:pt x="155" y="516"/>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1800">
                <a:solidFill>
                  <a:srgbClr val="FFFFFF"/>
                </a:solidFill>
                <a:latin typeface="Tahoma" charset="0"/>
              </a:endParaRPr>
            </a:p>
          </p:txBody>
        </p:sp>
        <p:sp>
          <p:nvSpPr>
            <p:cNvPr id="4122" name="Freeform 26"/>
            <p:cNvSpPr>
              <a:spLocks/>
            </p:cNvSpPr>
            <p:nvPr/>
          </p:nvSpPr>
          <p:spPr bwMode="hidden">
            <a:xfrm>
              <a:off x="5107" y="0"/>
              <a:ext cx="573" cy="1042"/>
            </a:xfrm>
            <a:custGeom>
              <a:avLst/>
              <a:gdLst/>
              <a:ahLst/>
              <a:cxnLst>
                <a:cxn ang="0">
                  <a:pos x="0" y="0"/>
                </a:cxn>
                <a:cxn ang="0">
                  <a:pos x="497" y="1043"/>
                </a:cxn>
                <a:cxn ang="0">
                  <a:pos x="574" y="851"/>
                </a:cxn>
                <a:cxn ang="0">
                  <a:pos x="251" y="0"/>
                </a:cxn>
                <a:cxn ang="0">
                  <a:pos x="0" y="0"/>
                </a:cxn>
                <a:cxn ang="0">
                  <a:pos x="0" y="0"/>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w="9525">
              <a:noFill/>
              <a:round/>
              <a:headEnd/>
              <a:tailEnd/>
            </a:ln>
          </p:spPr>
          <p:txBody>
            <a:bodyPr/>
            <a:lstStyle/>
            <a:p>
              <a:pPr>
                <a:defRPr/>
              </a:pPr>
              <a:endParaRPr lang="en-US" sz="1800">
                <a:solidFill>
                  <a:srgbClr val="FFFFFF"/>
                </a:solidFill>
                <a:latin typeface="Arial" pitchFamily="22" charset="0"/>
              </a:endParaRPr>
            </a:p>
          </p:txBody>
        </p:sp>
        <p:sp>
          <p:nvSpPr>
            <p:cNvPr id="4123" name="Freeform 27"/>
            <p:cNvSpPr>
              <a:spLocks/>
            </p:cNvSpPr>
            <p:nvPr/>
          </p:nvSpPr>
          <p:spPr bwMode="hidden">
            <a:xfrm>
              <a:off x="5411" y="0"/>
              <a:ext cx="341" cy="796"/>
            </a:xfrm>
            <a:custGeom>
              <a:avLst/>
              <a:gdLst/>
              <a:ahLst/>
              <a:cxnLst>
                <a:cxn ang="0">
                  <a:pos x="144" y="0"/>
                </a:cxn>
                <a:cxn ang="0">
                  <a:pos x="0" y="0"/>
                </a:cxn>
                <a:cxn ang="0">
                  <a:pos x="287" y="797"/>
                </a:cxn>
                <a:cxn ang="0">
                  <a:pos x="341" y="653"/>
                </a:cxn>
                <a:cxn ang="0">
                  <a:pos x="144" y="0"/>
                </a:cxn>
                <a:cxn ang="0">
                  <a:pos x="144" y="0"/>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w="9525">
              <a:noFill/>
              <a:round/>
              <a:headEnd/>
              <a:tailEnd/>
            </a:ln>
          </p:spPr>
          <p:txBody>
            <a:bodyPr/>
            <a:lstStyle/>
            <a:p>
              <a:pPr>
                <a:defRPr/>
              </a:pPr>
              <a:endParaRPr lang="en-US" sz="1800">
                <a:solidFill>
                  <a:srgbClr val="FFFFFF"/>
                </a:solidFill>
                <a:latin typeface="Arial" pitchFamily="22" charset="0"/>
              </a:endParaRPr>
            </a:p>
          </p:txBody>
        </p:sp>
        <p:sp>
          <p:nvSpPr>
            <p:cNvPr id="14369" name="Freeform 28"/>
            <p:cNvSpPr>
              <a:spLocks/>
            </p:cNvSpPr>
            <p:nvPr/>
          </p:nvSpPr>
          <p:spPr bwMode="hidden">
            <a:xfrm>
              <a:off x="5698" y="653"/>
              <a:ext cx="60" cy="311"/>
            </a:xfrm>
            <a:custGeom>
              <a:avLst/>
              <a:gdLst>
                <a:gd name="T0" fmla="*/ 0 w 60"/>
                <a:gd name="T1" fmla="*/ 144 h 312"/>
                <a:gd name="T2" fmla="*/ 60 w 60"/>
                <a:gd name="T3" fmla="*/ 298 h 312"/>
                <a:gd name="T4" fmla="*/ 60 w 60"/>
                <a:gd name="T5" fmla="*/ 6 h 312"/>
                <a:gd name="T6" fmla="*/ 54 w 60"/>
                <a:gd name="T7" fmla="*/ 0 h 312"/>
                <a:gd name="T8" fmla="*/ 0 w 60"/>
                <a:gd name="T9" fmla="*/ 144 h 312"/>
                <a:gd name="T10" fmla="*/ 0 w 60"/>
                <a:gd name="T11" fmla="*/ 144 h 3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 h="312">
                  <a:moveTo>
                    <a:pt x="0" y="144"/>
                  </a:moveTo>
                  <a:lnTo>
                    <a:pt x="60" y="312"/>
                  </a:lnTo>
                  <a:lnTo>
                    <a:pt x="60" y="6"/>
                  </a:lnTo>
                  <a:lnTo>
                    <a:pt x="54" y="0"/>
                  </a:lnTo>
                  <a:lnTo>
                    <a:pt x="0" y="144"/>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1800">
                <a:solidFill>
                  <a:srgbClr val="FFFFFF"/>
                </a:solidFill>
                <a:latin typeface="Tahoma" charset="0"/>
              </a:endParaRPr>
            </a:p>
          </p:txBody>
        </p:sp>
        <p:sp>
          <p:nvSpPr>
            <p:cNvPr id="4125" name="Freeform 29"/>
            <p:cNvSpPr>
              <a:spLocks/>
            </p:cNvSpPr>
            <p:nvPr/>
          </p:nvSpPr>
          <p:spPr bwMode="hidden">
            <a:xfrm>
              <a:off x="2" y="1601"/>
              <a:ext cx="5752" cy="1864"/>
            </a:xfrm>
            <a:custGeom>
              <a:avLst/>
              <a:gdLst/>
              <a:ahLst/>
              <a:cxnLst>
                <a:cxn ang="0">
                  <a:pos x="0" y="371"/>
                </a:cxn>
                <a:cxn ang="0">
                  <a:pos x="5740" y="1864"/>
                </a:cxn>
                <a:cxn ang="0">
                  <a:pos x="5740" y="1834"/>
                </a:cxn>
                <a:cxn ang="0">
                  <a:pos x="0" y="0"/>
                </a:cxn>
                <a:cxn ang="0">
                  <a:pos x="0" y="371"/>
                </a:cxn>
                <a:cxn ang="0">
                  <a:pos x="0" y="37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w="9525">
              <a:noFill/>
              <a:round/>
              <a:headEnd/>
              <a:tailEnd/>
            </a:ln>
          </p:spPr>
          <p:txBody>
            <a:bodyPr/>
            <a:lstStyle/>
            <a:p>
              <a:pPr>
                <a:defRPr/>
              </a:pPr>
              <a:endParaRPr lang="en-US" sz="1800">
                <a:solidFill>
                  <a:srgbClr val="FFFFFF"/>
                </a:solidFill>
                <a:latin typeface="Arial" pitchFamily="22" charset="0"/>
              </a:endParaRPr>
            </a:p>
          </p:txBody>
        </p:sp>
        <p:sp>
          <p:nvSpPr>
            <p:cNvPr id="14371" name="Freeform 30"/>
            <p:cNvSpPr>
              <a:spLocks/>
            </p:cNvSpPr>
            <p:nvPr/>
          </p:nvSpPr>
          <p:spPr bwMode="hidden">
            <a:xfrm>
              <a:off x="5754" y="3483"/>
              <a:ext cx="6" cy="6"/>
            </a:xfrm>
            <a:custGeom>
              <a:avLst/>
              <a:gdLst>
                <a:gd name="T0" fmla="*/ 6 w 6"/>
                <a:gd name="T1" fmla="*/ 6 h 6"/>
                <a:gd name="T2" fmla="*/ 0 w 6"/>
                <a:gd name="T3" fmla="*/ 0 h 6"/>
                <a:gd name="T4" fmla="*/ 0 w 6"/>
                <a:gd name="T5" fmla="*/ 6 h 6"/>
                <a:gd name="T6" fmla="*/ 6 w 6"/>
                <a:gd name="T7" fmla="*/ 6 h 6"/>
                <a:gd name="T8" fmla="*/ 6 w 6"/>
                <a:gd name="T9" fmla="*/ 6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6">
                  <a:moveTo>
                    <a:pt x="6" y="6"/>
                  </a:moveTo>
                  <a:lnTo>
                    <a:pt x="0" y="0"/>
                  </a:lnTo>
                  <a:lnTo>
                    <a:pt x="0" y="6"/>
                  </a:lnTo>
                  <a:lnTo>
                    <a:pt x="6" y="6"/>
                  </a:lnTo>
                  <a:close/>
                </a:path>
              </a:pathLst>
            </a:custGeom>
            <a:solidFill>
              <a:srgbClr val="18FF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1800">
                <a:solidFill>
                  <a:srgbClr val="FFFFFF"/>
                </a:solidFill>
                <a:latin typeface="Tahoma" charset="0"/>
              </a:endParaRPr>
            </a:p>
          </p:txBody>
        </p:sp>
        <p:sp>
          <p:nvSpPr>
            <p:cNvPr id="4127" name="Freeform 31"/>
            <p:cNvSpPr>
              <a:spLocks/>
            </p:cNvSpPr>
            <p:nvPr/>
          </p:nvSpPr>
          <p:spPr bwMode="hidden">
            <a:xfrm>
              <a:off x="2" y="2152"/>
              <a:ext cx="5752" cy="1337"/>
            </a:xfrm>
            <a:custGeom>
              <a:avLst/>
              <a:gdLst/>
              <a:ahLst/>
              <a:cxnLst>
                <a:cxn ang="0">
                  <a:pos x="0" y="366"/>
                </a:cxn>
                <a:cxn ang="0">
                  <a:pos x="5740" y="1337"/>
                </a:cxn>
                <a:cxn ang="0">
                  <a:pos x="5740" y="1331"/>
                </a:cxn>
                <a:cxn ang="0">
                  <a:pos x="0" y="0"/>
                </a:cxn>
                <a:cxn ang="0">
                  <a:pos x="0" y="366"/>
                </a:cxn>
                <a:cxn ang="0">
                  <a:pos x="0" y="366"/>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a:defRPr/>
              </a:pPr>
              <a:endParaRPr lang="en-US" sz="1800">
                <a:solidFill>
                  <a:srgbClr val="FFFFFF"/>
                </a:solidFill>
                <a:latin typeface="Arial" pitchFamily="22" charset="0"/>
              </a:endParaRPr>
            </a:p>
          </p:txBody>
        </p:sp>
        <p:sp>
          <p:nvSpPr>
            <p:cNvPr id="4128" name="Freeform 32"/>
            <p:cNvSpPr>
              <a:spLocks/>
            </p:cNvSpPr>
            <p:nvPr/>
          </p:nvSpPr>
          <p:spPr bwMode="hidden">
            <a:xfrm>
              <a:off x="2" y="3177"/>
              <a:ext cx="5752" cy="414"/>
            </a:xfrm>
            <a:custGeom>
              <a:avLst/>
              <a:gdLst/>
              <a:ahLst/>
              <a:cxnLst>
                <a:cxn ang="0">
                  <a:pos x="0" y="48"/>
                </a:cxn>
                <a:cxn ang="0">
                  <a:pos x="5740" y="414"/>
                </a:cxn>
                <a:cxn ang="0">
                  <a:pos x="5740" y="402"/>
                </a:cxn>
                <a:cxn ang="0">
                  <a:pos x="0" y="0"/>
                </a:cxn>
                <a:cxn ang="0">
                  <a:pos x="0" y="48"/>
                </a:cxn>
                <a:cxn ang="0">
                  <a:pos x="0" y="48"/>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w="9525">
              <a:noFill/>
              <a:round/>
              <a:headEnd/>
              <a:tailEnd/>
            </a:ln>
          </p:spPr>
          <p:txBody>
            <a:bodyPr/>
            <a:lstStyle/>
            <a:p>
              <a:pPr>
                <a:defRPr/>
              </a:pPr>
              <a:endParaRPr lang="en-US" sz="1800">
                <a:solidFill>
                  <a:srgbClr val="FFFFFF"/>
                </a:solidFill>
                <a:latin typeface="Arial" pitchFamily="22" charset="0"/>
              </a:endParaRPr>
            </a:p>
          </p:txBody>
        </p:sp>
        <p:sp>
          <p:nvSpPr>
            <p:cNvPr id="4129" name="Freeform 33"/>
            <p:cNvSpPr>
              <a:spLocks/>
            </p:cNvSpPr>
            <p:nvPr/>
          </p:nvSpPr>
          <p:spPr bwMode="hidden">
            <a:xfrm>
              <a:off x="1297" y="0"/>
              <a:ext cx="4457" cy="3177"/>
            </a:xfrm>
            <a:custGeom>
              <a:avLst/>
              <a:gdLst/>
              <a:ahLst/>
              <a:cxnLst>
                <a:cxn ang="0">
                  <a:pos x="0" y="0"/>
                </a:cxn>
                <a:cxn ang="0">
                  <a:pos x="4448" y="3177"/>
                </a:cxn>
                <a:cxn ang="0">
                  <a:pos x="4448" y="3153"/>
                </a:cxn>
                <a:cxn ang="0">
                  <a:pos x="125" y="0"/>
                </a:cxn>
                <a:cxn ang="0">
                  <a:pos x="0" y="0"/>
                </a:cxn>
                <a:cxn ang="0">
                  <a:pos x="0" y="0"/>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w="9525">
              <a:noFill/>
              <a:round/>
              <a:headEnd/>
              <a:tailEnd/>
            </a:ln>
          </p:spPr>
          <p:txBody>
            <a:bodyPr/>
            <a:lstStyle/>
            <a:p>
              <a:pPr>
                <a:defRPr/>
              </a:pPr>
              <a:endParaRPr lang="en-US" sz="1800">
                <a:solidFill>
                  <a:srgbClr val="FFFFFF"/>
                </a:solidFill>
                <a:latin typeface="Arial" pitchFamily="22" charset="0"/>
              </a:endParaRPr>
            </a:p>
          </p:txBody>
        </p:sp>
        <p:sp>
          <p:nvSpPr>
            <p:cNvPr id="4130" name="Freeform 34"/>
            <p:cNvSpPr>
              <a:spLocks/>
            </p:cNvSpPr>
            <p:nvPr/>
          </p:nvSpPr>
          <p:spPr bwMode="hidden">
            <a:xfrm>
              <a:off x="3321" y="0"/>
              <a:ext cx="2433" cy="2614"/>
            </a:xfrm>
            <a:custGeom>
              <a:avLst/>
              <a:gdLst/>
              <a:ahLst/>
              <a:cxnLst>
                <a:cxn ang="0">
                  <a:pos x="0" y="0"/>
                </a:cxn>
                <a:cxn ang="0">
                  <a:pos x="2428" y="2614"/>
                </a:cxn>
                <a:cxn ang="0">
                  <a:pos x="2428" y="2608"/>
                </a:cxn>
                <a:cxn ang="0">
                  <a:pos x="66" y="0"/>
                </a:cxn>
                <a:cxn ang="0">
                  <a:pos x="0" y="0"/>
                </a:cxn>
                <a:cxn ang="0">
                  <a:pos x="0" y="0"/>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a:defRPr/>
              </a:pPr>
              <a:endParaRPr lang="en-US" sz="1800">
                <a:solidFill>
                  <a:srgbClr val="FFFFFF"/>
                </a:solidFill>
                <a:latin typeface="Arial" pitchFamily="22" charset="0"/>
              </a:endParaRPr>
            </a:p>
          </p:txBody>
        </p:sp>
        <p:sp>
          <p:nvSpPr>
            <p:cNvPr id="4131" name="Freeform 35"/>
            <p:cNvSpPr>
              <a:spLocks/>
            </p:cNvSpPr>
            <p:nvPr/>
          </p:nvSpPr>
          <p:spPr bwMode="hidden">
            <a:xfrm>
              <a:off x="3950" y="0"/>
              <a:ext cx="1804" cy="2464"/>
            </a:xfrm>
            <a:custGeom>
              <a:avLst/>
              <a:gdLst/>
              <a:ahLst/>
              <a:cxnLst>
                <a:cxn ang="0">
                  <a:pos x="485" y="0"/>
                </a:cxn>
                <a:cxn ang="0">
                  <a:pos x="0" y="0"/>
                </a:cxn>
                <a:cxn ang="0">
                  <a:pos x="1800" y="2464"/>
                </a:cxn>
                <a:cxn ang="0">
                  <a:pos x="1800" y="2248"/>
                </a:cxn>
                <a:cxn ang="0">
                  <a:pos x="1794" y="2248"/>
                </a:cxn>
                <a:cxn ang="0">
                  <a:pos x="485" y="0"/>
                </a:cxn>
                <a:cxn ang="0">
                  <a:pos x="485" y="0"/>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w="9525">
              <a:noFill/>
              <a:round/>
              <a:headEnd/>
              <a:tailEnd/>
            </a:ln>
          </p:spPr>
          <p:txBody>
            <a:bodyPr/>
            <a:lstStyle/>
            <a:p>
              <a:pPr>
                <a:defRPr/>
              </a:pPr>
              <a:endParaRPr lang="en-US" sz="1800">
                <a:solidFill>
                  <a:srgbClr val="FFFFFF"/>
                </a:solidFill>
                <a:latin typeface="Arial" pitchFamily="22" charset="0"/>
              </a:endParaRPr>
            </a:p>
          </p:txBody>
        </p:sp>
        <p:sp>
          <p:nvSpPr>
            <p:cNvPr id="4132" name="Freeform 36"/>
            <p:cNvSpPr>
              <a:spLocks/>
            </p:cNvSpPr>
            <p:nvPr/>
          </p:nvSpPr>
          <p:spPr bwMode="hidden">
            <a:xfrm>
              <a:off x="4519" y="0"/>
              <a:ext cx="1235" cy="2074"/>
            </a:xfrm>
            <a:custGeom>
              <a:avLst/>
              <a:gdLst/>
              <a:ahLst/>
              <a:cxnLst>
                <a:cxn ang="0">
                  <a:pos x="0" y="0"/>
                </a:cxn>
                <a:cxn ang="0">
                  <a:pos x="1232" y="2074"/>
                </a:cxn>
                <a:cxn ang="0">
                  <a:pos x="1232" y="2038"/>
                </a:cxn>
                <a:cxn ang="0">
                  <a:pos x="42" y="0"/>
                </a:cxn>
                <a:cxn ang="0">
                  <a:pos x="0" y="0"/>
                </a:cxn>
                <a:cxn ang="0">
                  <a:pos x="0" y="0"/>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w="9525">
              <a:noFill/>
              <a:round/>
              <a:headEnd/>
              <a:tailEnd/>
            </a:ln>
          </p:spPr>
          <p:txBody>
            <a:bodyPr/>
            <a:lstStyle/>
            <a:p>
              <a:pPr>
                <a:defRPr/>
              </a:pPr>
              <a:endParaRPr lang="en-US" sz="1800">
                <a:solidFill>
                  <a:srgbClr val="FFFFFF"/>
                </a:solidFill>
                <a:latin typeface="Arial" pitchFamily="22" charset="0"/>
              </a:endParaRPr>
            </a:p>
          </p:txBody>
        </p:sp>
        <p:sp>
          <p:nvSpPr>
            <p:cNvPr id="4133" name="Freeform 37"/>
            <p:cNvSpPr>
              <a:spLocks/>
            </p:cNvSpPr>
            <p:nvPr/>
          </p:nvSpPr>
          <p:spPr bwMode="hidden">
            <a:xfrm>
              <a:off x="4694" y="0"/>
              <a:ext cx="1060" cy="1936"/>
            </a:xfrm>
            <a:custGeom>
              <a:avLst/>
              <a:gdLst/>
              <a:ahLst/>
              <a:cxnLst>
                <a:cxn ang="0">
                  <a:pos x="0" y="0"/>
                </a:cxn>
                <a:cxn ang="0">
                  <a:pos x="1058" y="1936"/>
                </a:cxn>
                <a:cxn ang="0">
                  <a:pos x="1058" y="1930"/>
                </a:cxn>
                <a:cxn ang="0">
                  <a:pos x="54" y="0"/>
                </a:cxn>
                <a:cxn ang="0">
                  <a:pos x="0" y="0"/>
                </a:cxn>
                <a:cxn ang="0">
                  <a:pos x="0" y="0"/>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w="9525">
              <a:noFill/>
              <a:round/>
              <a:headEnd/>
              <a:tailEnd/>
            </a:ln>
          </p:spPr>
          <p:txBody>
            <a:bodyPr/>
            <a:lstStyle/>
            <a:p>
              <a:pPr>
                <a:defRPr/>
              </a:pPr>
              <a:endParaRPr lang="en-US" sz="1800">
                <a:solidFill>
                  <a:srgbClr val="FFFFFF"/>
                </a:solidFill>
                <a:latin typeface="Arial" pitchFamily="22" charset="0"/>
              </a:endParaRPr>
            </a:p>
          </p:txBody>
        </p:sp>
        <p:sp>
          <p:nvSpPr>
            <p:cNvPr id="4134" name="Freeform 38"/>
            <p:cNvSpPr>
              <a:spLocks/>
            </p:cNvSpPr>
            <p:nvPr/>
          </p:nvSpPr>
          <p:spPr bwMode="hidden">
            <a:xfrm>
              <a:off x="4981" y="0"/>
              <a:ext cx="773" cy="1487"/>
            </a:xfrm>
            <a:custGeom>
              <a:avLst/>
              <a:gdLst/>
              <a:ahLst/>
              <a:cxnLst>
                <a:cxn ang="0">
                  <a:pos x="771" y="1433"/>
                </a:cxn>
                <a:cxn ang="0">
                  <a:pos x="42" y="0"/>
                </a:cxn>
                <a:cxn ang="0">
                  <a:pos x="0" y="0"/>
                </a:cxn>
                <a:cxn ang="0">
                  <a:pos x="771" y="1487"/>
                </a:cxn>
                <a:cxn ang="0">
                  <a:pos x="771" y="1433"/>
                </a:cxn>
                <a:cxn ang="0">
                  <a:pos x="771" y="1433"/>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w="9525">
              <a:noFill/>
              <a:round/>
              <a:headEnd/>
              <a:tailEnd/>
            </a:ln>
          </p:spPr>
          <p:txBody>
            <a:bodyPr/>
            <a:lstStyle/>
            <a:p>
              <a:pPr>
                <a:defRPr/>
              </a:pPr>
              <a:endParaRPr lang="en-US" sz="1800">
                <a:solidFill>
                  <a:srgbClr val="FFFFFF"/>
                </a:solidFill>
                <a:latin typeface="Arial" pitchFamily="22" charset="0"/>
              </a:endParaRPr>
            </a:p>
          </p:txBody>
        </p:sp>
        <p:grpSp>
          <p:nvGrpSpPr>
            <p:cNvPr id="14380" name="Group 39"/>
            <p:cNvGrpSpPr>
              <a:grpSpLocks/>
            </p:cNvGrpSpPr>
            <p:nvPr userDrawn="1"/>
          </p:nvGrpSpPr>
          <p:grpSpPr bwMode="auto">
            <a:xfrm>
              <a:off x="0" y="1632"/>
              <a:ext cx="5758" cy="1858"/>
              <a:chOff x="0" y="1632"/>
              <a:chExt cx="5758" cy="1858"/>
            </a:xfrm>
          </p:grpSpPr>
          <p:sp>
            <p:nvSpPr>
              <p:cNvPr id="4136" name="Freeform 40"/>
              <p:cNvSpPr>
                <a:spLocks/>
              </p:cNvSpPr>
              <p:nvPr/>
            </p:nvSpPr>
            <p:spPr bwMode="hidden">
              <a:xfrm>
                <a:off x="0" y="1632"/>
                <a:ext cx="3670" cy="1313"/>
              </a:xfrm>
              <a:custGeom>
                <a:avLst/>
                <a:gdLst/>
                <a:ahLst/>
                <a:cxnLst>
                  <a:cxn ang="0">
                    <a:pos x="0" y="0"/>
                  </a:cxn>
                  <a:cxn ang="0">
                    <a:pos x="0" y="366"/>
                  </a:cxn>
                  <a:cxn ang="0">
                    <a:pos x="3635" y="1313"/>
                  </a:cxn>
                  <a:cxn ang="0">
                    <a:pos x="3647" y="1235"/>
                  </a:cxn>
                  <a:cxn ang="0">
                    <a:pos x="3659" y="1163"/>
                  </a:cxn>
                  <a:cxn ang="0">
                    <a:pos x="0" y="0"/>
                  </a:cxn>
                  <a:cxn ang="0">
                    <a:pos x="0" y="0"/>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a:defRPr/>
                </a:pPr>
                <a:endParaRPr lang="en-US" sz="1800">
                  <a:solidFill>
                    <a:srgbClr val="FFFFFF"/>
                  </a:solidFill>
                  <a:latin typeface="Arial" pitchFamily="22" charset="0"/>
                </a:endParaRPr>
              </a:p>
            </p:txBody>
          </p:sp>
          <p:sp>
            <p:nvSpPr>
              <p:cNvPr id="4137" name="Freeform 41"/>
              <p:cNvSpPr>
                <a:spLocks/>
              </p:cNvSpPr>
              <p:nvPr/>
            </p:nvSpPr>
            <p:spPr bwMode="hidden">
              <a:xfrm>
                <a:off x="3646" y="2795"/>
                <a:ext cx="2112" cy="695"/>
              </a:xfrm>
              <a:custGeom>
                <a:avLst/>
                <a:gdLst/>
                <a:ahLst/>
                <a:cxnLst>
                  <a:cxn ang="0">
                    <a:pos x="2105" y="665"/>
                  </a:cxn>
                  <a:cxn ang="0">
                    <a:pos x="24" y="0"/>
                  </a:cxn>
                  <a:cxn ang="0">
                    <a:pos x="12" y="72"/>
                  </a:cxn>
                  <a:cxn ang="0">
                    <a:pos x="0" y="150"/>
                  </a:cxn>
                  <a:cxn ang="0">
                    <a:pos x="2105" y="695"/>
                  </a:cxn>
                  <a:cxn ang="0">
                    <a:pos x="2105" y="665"/>
                  </a:cxn>
                  <a:cxn ang="0">
                    <a:pos x="2105" y="665"/>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w="9525">
                <a:noFill/>
                <a:round/>
                <a:headEnd/>
                <a:tailEnd/>
              </a:ln>
            </p:spPr>
            <p:txBody>
              <a:bodyPr/>
              <a:lstStyle/>
              <a:p>
                <a:pPr>
                  <a:defRPr/>
                </a:pPr>
                <a:endParaRPr lang="en-US" sz="1800">
                  <a:solidFill>
                    <a:srgbClr val="FFFFFF"/>
                  </a:solidFill>
                  <a:latin typeface="Arial" pitchFamily="22" charset="0"/>
                </a:endParaRPr>
              </a:p>
            </p:txBody>
          </p:sp>
        </p:grpSp>
      </p:grpSp>
      <p:sp>
        <p:nvSpPr>
          <p:cNvPr id="4138" name="Rectangle 42"/>
          <p:cNvSpPr>
            <a:spLocks noGrp="1" noChangeArrowheads="1"/>
          </p:cNvSpPr>
          <p:nvPr>
            <p:ph type="title"/>
          </p:nvPr>
        </p:nvSpPr>
        <p:spPr bwMode="auto">
          <a:xfrm>
            <a:off x="457200" y="277813"/>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4139" name="Rectangle 43"/>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140" name="Rectangle 44"/>
          <p:cNvSpPr>
            <a:spLocks noGrp="1" noChangeArrowheads="1"/>
          </p:cNvSpPr>
          <p:nvPr>
            <p:ph type="dt" sz="half" idx="2"/>
          </p:nvPr>
        </p:nvSpPr>
        <p:spPr bwMode="auto">
          <a:xfrm>
            <a:off x="457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200">
                <a:solidFill>
                  <a:srgbClr val="FFFFFF"/>
                </a:solidFill>
                <a:effectLst>
                  <a:outerShdw blurRad="38100" dist="38100" dir="2700000" algn="tl">
                    <a:srgbClr val="000000"/>
                  </a:outerShdw>
                </a:effectLst>
                <a:latin typeface="Arial" pitchFamily="22" charset="0"/>
                <a:ea typeface="+mn-ea"/>
                <a:cs typeface="+mn-cs"/>
              </a:defRPr>
            </a:lvl1pPr>
          </a:lstStyle>
          <a:p>
            <a:pPr>
              <a:defRPr/>
            </a:pPr>
            <a:endParaRPr lang="en-US"/>
          </a:p>
        </p:txBody>
      </p:sp>
      <p:sp>
        <p:nvSpPr>
          <p:cNvPr id="4141" name="Rectangle 4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200">
                <a:solidFill>
                  <a:srgbClr val="FFFFFF"/>
                </a:solidFill>
                <a:effectLst>
                  <a:outerShdw blurRad="38100" dist="38100" dir="2700000" algn="tl">
                    <a:srgbClr val="000000"/>
                  </a:outerShdw>
                </a:effectLst>
                <a:latin typeface="Arial" pitchFamily="22" charset="0"/>
                <a:ea typeface="+mn-ea"/>
                <a:cs typeface="+mn-cs"/>
              </a:defRPr>
            </a:lvl1pPr>
          </a:lstStyle>
          <a:p>
            <a:pPr>
              <a:defRPr/>
            </a:pPr>
            <a:endParaRPr lang="en-US"/>
          </a:p>
        </p:txBody>
      </p:sp>
      <p:sp>
        <p:nvSpPr>
          <p:cNvPr id="4142" name="Rectangle 46"/>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200">
                <a:solidFill>
                  <a:srgbClr val="FFFFFF"/>
                </a:solidFill>
                <a:effectLst>
                  <a:outerShdw blurRad="38100" dist="38100" dir="2700000" algn="tl">
                    <a:srgbClr val="000000"/>
                  </a:outerShdw>
                </a:effectLst>
                <a:latin typeface="Arial" charset="0"/>
              </a:defRPr>
            </a:lvl1pPr>
          </a:lstStyle>
          <a:p>
            <a:pPr>
              <a:defRPr/>
            </a:pPr>
            <a:fld id="{00B5F6BD-A7CD-DB48-BA20-E365B30AEEC8}" type="slidenum">
              <a:rPr lang="en-US"/>
              <a:pPr>
                <a:defRPr/>
              </a:pPr>
              <a:t>‹#›</a:t>
            </a:fld>
            <a:endParaRPr lang="en-US"/>
          </a:p>
        </p:txBody>
      </p:sp>
    </p:spTree>
    <p:extLst>
      <p:ext uri="{BB962C8B-B14F-4D97-AF65-F5344CB8AC3E}">
        <p14:creationId xmlns:p14="http://schemas.microsoft.com/office/powerpoint/2010/main" val="120963205"/>
      </p:ext>
    </p:extLst>
  </p:cSld>
  <p:clrMap bg1="dk2" tx1="lt1" bg2="dk1" tx2="lt2" accent1="accent1" accent2="accent2" accent3="accent3" accent4="accent4" accent5="accent5" accent6="accent6" hlink="hlink" folHlink="folHlink"/>
  <p:sldLayoutIdLst>
    <p:sldLayoutId id="2147491893" r:id="rId1"/>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09" charset="-128"/>
          <a:cs typeface="ＭＳ Ｐゴシック" pitchFamily="-109"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09" charset="-128"/>
          <a:cs typeface="ＭＳ Ｐゴシック" pitchFamily="-109"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09" charset="-128"/>
          <a:cs typeface="ＭＳ Ｐゴシック" pitchFamily="-109"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09" charset="-128"/>
          <a:cs typeface="ＭＳ Ｐゴシック" pitchFamily="-109"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09" charset="-128"/>
          <a:cs typeface="ＭＳ Ｐゴシック" pitchFamily="-109"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9pPr>
    </p:titleStyle>
    <p:bodyStyle>
      <a:lvl1pPr marL="342900" indent="-342900" algn="l" rtl="0" eaLnBrk="0" fontAlgn="base" hangingPunct="0">
        <a:spcBef>
          <a:spcPct val="20000"/>
        </a:spcBef>
        <a:spcAft>
          <a:spcPct val="0"/>
        </a:spcAft>
        <a:buClr>
          <a:schemeClr val="hlink"/>
        </a:buClr>
        <a:buSzPct val="90000"/>
        <a:buFont typeface="Wingdings" charset="0"/>
        <a:buBlip>
          <a:blip r:embed="rId3"/>
        </a:buBlip>
        <a:defRPr sz="3200">
          <a:solidFill>
            <a:schemeClr val="tx1"/>
          </a:solidFill>
          <a:effectLst>
            <a:outerShdw blurRad="38100" dist="38100" dir="2700000" algn="tl">
              <a:srgbClr val="000000"/>
            </a:outerShdw>
          </a:effectLst>
          <a:latin typeface="+mn-lt"/>
          <a:ea typeface="ＭＳ Ｐゴシック" pitchFamily="-109" charset="-128"/>
          <a:cs typeface="ＭＳ Ｐゴシック" pitchFamily="-109" charset="-128"/>
        </a:defRPr>
      </a:lvl1pPr>
      <a:lvl2pPr marL="742950" indent="-285750" algn="l" rtl="0" eaLnBrk="0" fontAlgn="base" hangingPunct="0">
        <a:spcBef>
          <a:spcPct val="20000"/>
        </a:spcBef>
        <a:spcAft>
          <a:spcPct val="0"/>
        </a:spcAft>
        <a:buChar char="–"/>
        <a:defRPr sz="2800">
          <a:solidFill>
            <a:schemeClr val="tx1"/>
          </a:solidFill>
          <a:effectLst>
            <a:outerShdw blurRad="38100" dist="38100" dir="2700000" algn="tl">
              <a:srgbClr val="000000"/>
            </a:outerShdw>
          </a:effectLst>
          <a:latin typeface="+mn-lt"/>
          <a:ea typeface="ＭＳ Ｐゴシック" pitchFamily="-112" charset="-128"/>
        </a:defRPr>
      </a:lvl2pPr>
      <a:lvl3pPr marL="1143000" indent="-228600" algn="l" rtl="0" eaLnBrk="0" fontAlgn="base" hangingPunct="0">
        <a:spcBef>
          <a:spcPct val="20000"/>
        </a:spcBef>
        <a:spcAft>
          <a:spcPct val="0"/>
        </a:spcAft>
        <a:buClr>
          <a:schemeClr val="accent2"/>
        </a:buClr>
        <a:buSzPct val="90000"/>
        <a:buFont typeface="Wingdings" charset="0"/>
        <a:buBlip>
          <a:blip r:embed="rId4"/>
        </a:buBlip>
        <a:defRPr sz="2400">
          <a:solidFill>
            <a:schemeClr val="tx1"/>
          </a:solidFill>
          <a:effectLst>
            <a:outerShdw blurRad="38100" dist="38100" dir="2700000" algn="tl">
              <a:srgbClr val="000000"/>
            </a:outerShdw>
          </a:effectLst>
          <a:latin typeface="+mn-lt"/>
          <a:ea typeface="ＭＳ Ｐゴシック" charset="0"/>
          <a:cs typeface="Geneva" charset="0"/>
        </a:defRPr>
      </a:lvl3pPr>
      <a:lvl4pPr marL="1600200" indent="-228600" algn="l" rtl="0" eaLnBrk="0" fontAlgn="base" hangingPunct="0">
        <a:spcBef>
          <a:spcPct val="20000"/>
        </a:spcBef>
        <a:spcAft>
          <a:spcPct val="0"/>
        </a:spcAft>
        <a:buChar char="–"/>
        <a:defRPr sz="2000">
          <a:solidFill>
            <a:schemeClr val="tx1"/>
          </a:solidFill>
          <a:effectLst>
            <a:outerShdw blurRad="38100" dist="38100" dir="2700000" algn="tl">
              <a:srgbClr val="000000"/>
            </a:outerShdw>
          </a:effectLst>
          <a:latin typeface="+mn-lt"/>
          <a:ea typeface="Geneva" charset="-128"/>
          <a:cs typeface="Geneva" charset="0"/>
        </a:defRPr>
      </a:lvl4pPr>
      <a:lvl5pPr marL="2057400" indent="-228600" algn="l" rtl="0" eaLnBrk="0" fontAlgn="base" hangingPunct="0">
        <a:spcBef>
          <a:spcPct val="20000"/>
        </a:spcBef>
        <a:spcAft>
          <a:spcPct val="0"/>
        </a:spcAft>
        <a:buClr>
          <a:schemeClr val="folHlink"/>
        </a:buClr>
        <a:buSzPct val="90000"/>
        <a:buFont typeface="Wingdings" charset="0"/>
        <a:buBlip>
          <a:blip r:embed="rId5"/>
        </a:buBlip>
        <a:defRPr sz="2000">
          <a:solidFill>
            <a:schemeClr val="tx1"/>
          </a:solidFill>
          <a:effectLst>
            <a:outerShdw blurRad="38100" dist="38100" dir="2700000" algn="tl">
              <a:srgbClr val="000000"/>
            </a:outerShdw>
          </a:effectLst>
          <a:latin typeface="+mn-lt"/>
          <a:ea typeface="Geneva" charset="-128"/>
          <a:cs typeface="Geneva" charset="0"/>
        </a:defRPr>
      </a:lvl5pPr>
      <a:lvl6pPr marL="2514600" indent="-228600" algn="l" rtl="0" fontAlgn="base">
        <a:spcBef>
          <a:spcPct val="20000"/>
        </a:spcBef>
        <a:spcAft>
          <a:spcPct val="0"/>
        </a:spcAft>
        <a:buClr>
          <a:schemeClr val="folHlink"/>
        </a:buClr>
        <a:buSzPct val="90000"/>
        <a:buFont typeface="Wingdings" pitchFamily="-112" charset="2"/>
        <a:buBlip>
          <a:blip r:embed="rId5"/>
        </a:buBlip>
        <a:defRPr sz="2000">
          <a:solidFill>
            <a:schemeClr val="tx1"/>
          </a:solidFill>
          <a:effectLst>
            <a:outerShdw blurRad="38100" dist="38100" dir="2700000" algn="tl">
              <a:srgbClr val="000000"/>
            </a:outerShdw>
          </a:effectLst>
          <a:latin typeface="+mn-lt"/>
          <a:ea typeface="ＭＳ Ｐゴシック" pitchFamily="-112" charset="-128"/>
        </a:defRPr>
      </a:lvl6pPr>
      <a:lvl7pPr marL="2971800" indent="-228600" algn="l" rtl="0" fontAlgn="base">
        <a:spcBef>
          <a:spcPct val="20000"/>
        </a:spcBef>
        <a:spcAft>
          <a:spcPct val="0"/>
        </a:spcAft>
        <a:buClr>
          <a:schemeClr val="folHlink"/>
        </a:buClr>
        <a:buSzPct val="90000"/>
        <a:buFont typeface="Wingdings" pitchFamily="-112" charset="2"/>
        <a:buBlip>
          <a:blip r:embed="rId5"/>
        </a:buBlip>
        <a:defRPr sz="2000">
          <a:solidFill>
            <a:schemeClr val="tx1"/>
          </a:solidFill>
          <a:effectLst>
            <a:outerShdw blurRad="38100" dist="38100" dir="2700000" algn="tl">
              <a:srgbClr val="000000"/>
            </a:outerShdw>
          </a:effectLst>
          <a:latin typeface="+mn-lt"/>
          <a:ea typeface="ＭＳ Ｐゴシック" pitchFamily="-112" charset="-128"/>
        </a:defRPr>
      </a:lvl7pPr>
      <a:lvl8pPr marL="3429000" indent="-228600" algn="l" rtl="0" fontAlgn="base">
        <a:spcBef>
          <a:spcPct val="20000"/>
        </a:spcBef>
        <a:spcAft>
          <a:spcPct val="0"/>
        </a:spcAft>
        <a:buClr>
          <a:schemeClr val="folHlink"/>
        </a:buClr>
        <a:buSzPct val="90000"/>
        <a:buFont typeface="Wingdings" pitchFamily="-112" charset="2"/>
        <a:buBlip>
          <a:blip r:embed="rId5"/>
        </a:buBlip>
        <a:defRPr sz="2000">
          <a:solidFill>
            <a:schemeClr val="tx1"/>
          </a:solidFill>
          <a:effectLst>
            <a:outerShdw blurRad="38100" dist="38100" dir="2700000" algn="tl">
              <a:srgbClr val="000000"/>
            </a:outerShdw>
          </a:effectLst>
          <a:latin typeface="+mn-lt"/>
          <a:ea typeface="ＭＳ Ｐゴシック" pitchFamily="-112" charset="-128"/>
        </a:defRPr>
      </a:lvl8pPr>
      <a:lvl9pPr marL="3886200" indent="-228600" algn="l" rtl="0" fontAlgn="base">
        <a:spcBef>
          <a:spcPct val="20000"/>
        </a:spcBef>
        <a:spcAft>
          <a:spcPct val="0"/>
        </a:spcAft>
        <a:buClr>
          <a:schemeClr val="folHlink"/>
        </a:buClr>
        <a:buSzPct val="90000"/>
        <a:buFont typeface="Wingdings" pitchFamily="-112" charset="2"/>
        <a:buBlip>
          <a:blip r:embed="rId5"/>
        </a:buBlip>
        <a:defRPr sz="2000">
          <a:solidFill>
            <a:schemeClr val="tx1"/>
          </a:solidFill>
          <a:effectLst>
            <a:outerShdw blurRad="38100" dist="38100" dir="2700000" algn="tl">
              <a:srgbClr val="000000"/>
            </a:outerShdw>
          </a:effectLst>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6.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s>
            <a:gs pos="100000">
              <a:schemeClr val="bg2"/>
            </a:gs>
          </a:gsLst>
          <a:lin ang="5400000" scaled="1"/>
        </a:gradFill>
        <a:effectLst/>
      </p:bgPr>
    </p:bg>
    <p:spTree>
      <p:nvGrpSpPr>
        <p:cNvPr id="1" name=""/>
        <p:cNvGrpSpPr/>
        <p:nvPr/>
      </p:nvGrpSpPr>
      <p:grpSpPr>
        <a:xfrm>
          <a:off x="0" y="0"/>
          <a:ext cx="0" cy="0"/>
          <a:chOff x="0" y="0"/>
          <a:chExt cx="0" cy="0"/>
        </a:xfrm>
      </p:grpSpPr>
      <p:grpSp>
        <p:nvGrpSpPr>
          <p:cNvPr id="16386" name="Group 2"/>
          <p:cNvGrpSpPr>
            <a:grpSpLocks/>
          </p:cNvGrpSpPr>
          <p:nvPr/>
        </p:nvGrpSpPr>
        <p:grpSpPr bwMode="auto">
          <a:xfrm>
            <a:off x="0" y="0"/>
            <a:ext cx="8478838" cy="6173788"/>
            <a:chOff x="0" y="0"/>
            <a:chExt cx="5341" cy="3889"/>
          </a:xfrm>
        </p:grpSpPr>
        <p:sp>
          <p:nvSpPr>
            <p:cNvPr id="16392" name="Freeform 3"/>
            <p:cNvSpPr>
              <a:spLocks/>
            </p:cNvSpPr>
            <p:nvPr/>
          </p:nvSpPr>
          <p:spPr bwMode="auto">
            <a:xfrm>
              <a:off x="0" y="0"/>
              <a:ext cx="3863" cy="3889"/>
            </a:xfrm>
            <a:custGeom>
              <a:avLst/>
              <a:gdLst>
                <a:gd name="T0" fmla="*/ 3862 w 3863"/>
                <a:gd name="T1" fmla="*/ 3418 h 3889"/>
                <a:gd name="T2" fmla="*/ 457 w 3863"/>
                <a:gd name="T3" fmla="*/ 0 h 3889"/>
                <a:gd name="T4" fmla="*/ 0 w 3863"/>
                <a:gd name="T5" fmla="*/ 0 h 3889"/>
                <a:gd name="T6" fmla="*/ 0 w 3863"/>
                <a:gd name="T7" fmla="*/ 481 h 3889"/>
                <a:gd name="T8" fmla="*/ 3394 w 3863"/>
                <a:gd name="T9" fmla="*/ 3888 h 3889"/>
                <a:gd name="T10" fmla="*/ 3862 w 3863"/>
                <a:gd name="T11" fmla="*/ 3418 h 388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863" h="3889">
                  <a:moveTo>
                    <a:pt x="3862" y="3418"/>
                  </a:moveTo>
                  <a:lnTo>
                    <a:pt x="457" y="0"/>
                  </a:lnTo>
                  <a:lnTo>
                    <a:pt x="0" y="0"/>
                  </a:lnTo>
                  <a:lnTo>
                    <a:pt x="0" y="481"/>
                  </a:lnTo>
                  <a:lnTo>
                    <a:pt x="3394" y="3888"/>
                  </a:lnTo>
                  <a:lnTo>
                    <a:pt x="3862" y="3418"/>
                  </a:lnTo>
                </a:path>
              </a:pathLst>
            </a:custGeom>
            <a:solidFill>
              <a:schemeClr val="bg1">
                <a:alpha val="50195"/>
              </a:schemeClr>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endParaRPr lang="en-US" sz="1800">
                <a:solidFill>
                  <a:srgbClr val="FFFFFF"/>
                </a:solidFill>
                <a:latin typeface="Tahoma" charset="0"/>
              </a:endParaRPr>
            </a:p>
          </p:txBody>
        </p:sp>
        <p:sp>
          <p:nvSpPr>
            <p:cNvPr id="16393" name="Freeform 4"/>
            <p:cNvSpPr>
              <a:spLocks/>
            </p:cNvSpPr>
            <p:nvPr/>
          </p:nvSpPr>
          <p:spPr bwMode="auto">
            <a:xfrm>
              <a:off x="860" y="0"/>
              <a:ext cx="3394" cy="3223"/>
            </a:xfrm>
            <a:custGeom>
              <a:avLst/>
              <a:gdLst>
                <a:gd name="T0" fmla="*/ 370 w 3394"/>
                <a:gd name="T1" fmla="*/ 0 h 3223"/>
                <a:gd name="T2" fmla="*/ 3393 w 3394"/>
                <a:gd name="T3" fmla="*/ 3036 h 3223"/>
                <a:gd name="T4" fmla="*/ 3208 w 3394"/>
                <a:gd name="T5" fmla="*/ 3222 h 3223"/>
                <a:gd name="T6" fmla="*/ 0 w 3394"/>
                <a:gd name="T7" fmla="*/ 0 h 3223"/>
                <a:gd name="T8" fmla="*/ 370 w 3394"/>
                <a:gd name="T9" fmla="*/ 0 h 322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394" h="3223">
                  <a:moveTo>
                    <a:pt x="370" y="0"/>
                  </a:moveTo>
                  <a:lnTo>
                    <a:pt x="3393" y="3036"/>
                  </a:lnTo>
                  <a:lnTo>
                    <a:pt x="3208" y="3222"/>
                  </a:lnTo>
                  <a:lnTo>
                    <a:pt x="0" y="0"/>
                  </a:lnTo>
                  <a:lnTo>
                    <a:pt x="370" y="0"/>
                  </a:lnTo>
                </a:path>
              </a:pathLst>
            </a:custGeom>
            <a:solidFill>
              <a:schemeClr val="bg1">
                <a:alpha val="50195"/>
              </a:schemeClr>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endParaRPr lang="en-US" sz="1800">
                <a:solidFill>
                  <a:srgbClr val="FFFFFF"/>
                </a:solidFill>
                <a:latin typeface="Tahoma" charset="0"/>
              </a:endParaRPr>
            </a:p>
          </p:txBody>
        </p:sp>
        <p:sp>
          <p:nvSpPr>
            <p:cNvPr id="16394" name="Freeform 5"/>
            <p:cNvSpPr>
              <a:spLocks/>
            </p:cNvSpPr>
            <p:nvPr/>
          </p:nvSpPr>
          <p:spPr bwMode="auto">
            <a:xfrm>
              <a:off x="2187" y="0"/>
              <a:ext cx="2859" cy="2556"/>
            </a:xfrm>
            <a:custGeom>
              <a:avLst/>
              <a:gdLst>
                <a:gd name="T0" fmla="*/ 630 w 2859"/>
                <a:gd name="T1" fmla="*/ 0 h 2556"/>
                <a:gd name="T2" fmla="*/ 2858 w 2859"/>
                <a:gd name="T3" fmla="*/ 2238 h 2556"/>
                <a:gd name="T4" fmla="*/ 2543 w 2859"/>
                <a:gd name="T5" fmla="*/ 2555 h 2556"/>
                <a:gd name="T6" fmla="*/ 0 w 2859"/>
                <a:gd name="T7" fmla="*/ 0 h 2556"/>
                <a:gd name="T8" fmla="*/ 630 w 2859"/>
                <a:gd name="T9" fmla="*/ 0 h 25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859" h="2556">
                  <a:moveTo>
                    <a:pt x="630" y="0"/>
                  </a:moveTo>
                  <a:lnTo>
                    <a:pt x="2858" y="2238"/>
                  </a:lnTo>
                  <a:lnTo>
                    <a:pt x="2543" y="2555"/>
                  </a:lnTo>
                  <a:lnTo>
                    <a:pt x="0" y="0"/>
                  </a:lnTo>
                  <a:lnTo>
                    <a:pt x="630" y="0"/>
                  </a:lnTo>
                </a:path>
              </a:pathLst>
            </a:custGeom>
            <a:solidFill>
              <a:schemeClr val="bg1">
                <a:alpha val="50195"/>
              </a:schemeClr>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endParaRPr lang="en-US" sz="1800">
                <a:solidFill>
                  <a:srgbClr val="FFFFFF"/>
                </a:solidFill>
                <a:latin typeface="Tahoma" charset="0"/>
              </a:endParaRPr>
            </a:p>
          </p:txBody>
        </p:sp>
        <p:sp>
          <p:nvSpPr>
            <p:cNvPr id="16395" name="Freeform 6"/>
            <p:cNvSpPr>
              <a:spLocks/>
            </p:cNvSpPr>
            <p:nvPr/>
          </p:nvSpPr>
          <p:spPr bwMode="auto">
            <a:xfrm>
              <a:off x="3055" y="0"/>
              <a:ext cx="2286" cy="2121"/>
            </a:xfrm>
            <a:custGeom>
              <a:avLst/>
              <a:gdLst>
                <a:gd name="T0" fmla="*/ 0 w 2286"/>
                <a:gd name="T1" fmla="*/ 0 h 2121"/>
                <a:gd name="T2" fmla="*/ 2111 w 2286"/>
                <a:gd name="T3" fmla="*/ 2120 h 2121"/>
                <a:gd name="T4" fmla="*/ 2285 w 2286"/>
                <a:gd name="T5" fmla="*/ 1945 h 2121"/>
                <a:gd name="T6" fmla="*/ 348 w 2286"/>
                <a:gd name="T7" fmla="*/ 0 h 2121"/>
                <a:gd name="T8" fmla="*/ 0 w 2286"/>
                <a:gd name="T9" fmla="*/ 0 h 212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86" h="2121">
                  <a:moveTo>
                    <a:pt x="0" y="0"/>
                  </a:moveTo>
                  <a:lnTo>
                    <a:pt x="2111" y="2120"/>
                  </a:lnTo>
                  <a:lnTo>
                    <a:pt x="2285" y="1945"/>
                  </a:lnTo>
                  <a:lnTo>
                    <a:pt x="348" y="0"/>
                  </a:lnTo>
                  <a:lnTo>
                    <a:pt x="0" y="0"/>
                  </a:lnTo>
                </a:path>
              </a:pathLst>
            </a:custGeom>
            <a:solidFill>
              <a:schemeClr val="bg1">
                <a:alpha val="50195"/>
              </a:schemeClr>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endParaRPr lang="en-US" sz="1800">
                <a:solidFill>
                  <a:srgbClr val="FFFFFF"/>
                </a:solidFill>
                <a:latin typeface="Tahoma" charset="0"/>
              </a:endParaRPr>
            </a:p>
          </p:txBody>
        </p:sp>
      </p:grpSp>
      <p:sp>
        <p:nvSpPr>
          <p:cNvPr id="242695" name="Rectangle 7"/>
          <p:cNvSpPr>
            <a:spLocks noGrp="1" noChangeArrowheads="1"/>
          </p:cNvSpPr>
          <p:nvPr>
            <p:ph type="title"/>
          </p:nvPr>
        </p:nvSpPr>
        <p:spPr bwMode="auto">
          <a:xfrm>
            <a:off x="685800" y="228600"/>
            <a:ext cx="7772400" cy="1219200"/>
          </a:xfrm>
          <a:prstGeom prst="rect">
            <a:avLst/>
          </a:prstGeom>
          <a:noFill/>
          <a:ln w="9525">
            <a:noFill/>
            <a:miter lim="800000"/>
            <a:headEnd/>
            <a:tailEnd/>
          </a:ln>
          <a:effectLst/>
        </p:spPr>
        <p:txBody>
          <a:bodyPr vert="horz" wrap="square" lIns="92075" tIns="46038" rIns="92075" bIns="46038" numCol="1" anchor="ctr" anchorCtr="0" compatLnSpc="1">
            <a:prstTxWarp prst="textNoShape">
              <a:avLst/>
            </a:prstTxWarp>
          </a:bodyPr>
          <a:lstStyle/>
          <a:p>
            <a:pPr lvl="0"/>
            <a:r>
              <a:rPr lang="en-US"/>
              <a:t>Click to edit Master title style</a:t>
            </a:r>
          </a:p>
        </p:txBody>
      </p:sp>
      <p:sp>
        <p:nvSpPr>
          <p:cNvPr id="242696" name="Rectangle 8"/>
          <p:cNvSpPr>
            <a:spLocks noGrp="1" noChangeArrowheads="1"/>
          </p:cNvSpPr>
          <p:nvPr>
            <p:ph type="dt" sz="half" idx="2"/>
          </p:nvPr>
        </p:nvSpPr>
        <p:spPr bwMode="auto">
          <a:xfrm>
            <a:off x="6858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l" eaLnBrk="1" hangingPunct="1">
              <a:spcBef>
                <a:spcPct val="50000"/>
              </a:spcBef>
              <a:defRPr sz="1400">
                <a:solidFill>
                  <a:srgbClr val="FFFFFF"/>
                </a:solidFill>
                <a:latin typeface="Times New Roman" pitchFamily="-105" charset="0"/>
                <a:ea typeface="+mn-ea"/>
                <a:cs typeface="+mn-cs"/>
              </a:defRPr>
            </a:lvl1pPr>
          </a:lstStyle>
          <a:p>
            <a:pPr>
              <a:defRPr/>
            </a:pPr>
            <a:endParaRPr lang="en-US"/>
          </a:p>
        </p:txBody>
      </p:sp>
      <p:sp>
        <p:nvSpPr>
          <p:cNvPr id="242697" name="Rectangle 9"/>
          <p:cNvSpPr>
            <a:spLocks noGrp="1" noChangeArrowheads="1"/>
          </p:cNvSpPr>
          <p:nvPr>
            <p:ph type="ftr" sz="quarter" idx="3"/>
          </p:nvPr>
        </p:nvSpPr>
        <p:spPr bwMode="auto">
          <a:xfrm>
            <a:off x="3124200" y="6248400"/>
            <a:ext cx="28956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ctr" eaLnBrk="1" hangingPunct="1">
              <a:spcBef>
                <a:spcPct val="50000"/>
              </a:spcBef>
              <a:defRPr sz="1400">
                <a:solidFill>
                  <a:srgbClr val="FFFFFF"/>
                </a:solidFill>
                <a:latin typeface="Times New Roman" pitchFamily="-105" charset="0"/>
                <a:ea typeface="+mn-ea"/>
                <a:cs typeface="+mn-cs"/>
              </a:defRPr>
            </a:lvl1pPr>
          </a:lstStyle>
          <a:p>
            <a:pPr>
              <a:defRPr/>
            </a:pPr>
            <a:endParaRPr lang="en-US"/>
          </a:p>
        </p:txBody>
      </p:sp>
      <p:sp>
        <p:nvSpPr>
          <p:cNvPr id="242698" name="Rectangle 10"/>
          <p:cNvSpPr>
            <a:spLocks noGrp="1" noChangeArrowheads="1"/>
          </p:cNvSpPr>
          <p:nvPr>
            <p:ph type="sldNum" sz="quarter" idx="4"/>
          </p:nvPr>
        </p:nvSpPr>
        <p:spPr bwMode="auto">
          <a:xfrm>
            <a:off x="65532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r" eaLnBrk="1" hangingPunct="1">
              <a:spcBef>
                <a:spcPct val="50000"/>
              </a:spcBef>
              <a:defRPr sz="1400">
                <a:solidFill>
                  <a:srgbClr val="FFFFFF"/>
                </a:solidFill>
                <a:latin typeface="Times New Roman" charset="0"/>
              </a:defRPr>
            </a:lvl1pPr>
          </a:lstStyle>
          <a:p>
            <a:pPr>
              <a:defRPr/>
            </a:pPr>
            <a:fld id="{140BA2CA-2146-584A-98A4-B6C4C2C79404}" type="slidenum">
              <a:rPr lang="en-US"/>
              <a:pPr>
                <a:defRPr/>
              </a:pPr>
              <a:t>‹#›</a:t>
            </a:fld>
            <a:endParaRPr lang="en-US"/>
          </a:p>
        </p:txBody>
      </p:sp>
      <p:sp>
        <p:nvSpPr>
          <p:cNvPr id="242699" name="Rectangle 11"/>
          <p:cNvSpPr>
            <a:spLocks noGrp="1" noChangeArrowheads="1"/>
          </p:cNvSpPr>
          <p:nvPr>
            <p:ph type="body" idx="1"/>
          </p:nvPr>
        </p:nvSpPr>
        <p:spPr bwMode="auto">
          <a:xfrm>
            <a:off x="685800" y="1641475"/>
            <a:ext cx="7772400" cy="4454525"/>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622513295"/>
      </p:ext>
    </p:extLst>
  </p:cSld>
  <p:clrMap bg1="dk2" tx1="lt1" bg2="dk1" tx2="lt2" accent1="accent1" accent2="accent2" accent3="accent3" accent4="accent4" accent5="accent5" accent6="accent6" hlink="hlink" folHlink="folHlink"/>
  <p:sldLayoutIdLst>
    <p:sldLayoutId id="2147491895" r:id="rId1"/>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05" charset="-128"/>
          <a:cs typeface="ＭＳ Ｐゴシック" pitchFamily="-105"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New Roman" pitchFamily="-105"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New Roman" pitchFamily="-105"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New Roman" pitchFamily="-105"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New Roman" pitchFamily="-105" charset="0"/>
          <a:ea typeface="ＭＳ Ｐゴシック" pitchFamily="-105" charset="-128"/>
          <a:cs typeface="ＭＳ Ｐゴシック" pitchFamily="-105"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Times New Roman" pitchFamily="-105"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Times New Roman" pitchFamily="-105"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Times New Roman" pitchFamily="-105"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Times New Roman" pitchFamily="-105" charset="0"/>
        </a:defRPr>
      </a:lvl9pPr>
    </p:titleStyle>
    <p:bodyStyle>
      <a:lvl1pPr marL="342900" indent="-342900" algn="l" rtl="0" eaLnBrk="0" fontAlgn="base" hangingPunct="0">
        <a:spcBef>
          <a:spcPct val="20000"/>
        </a:spcBef>
        <a:spcAft>
          <a:spcPct val="0"/>
        </a:spcAft>
        <a:buClr>
          <a:schemeClr val="tx2"/>
        </a:buClr>
        <a:buSzPct val="75000"/>
        <a:buFont typeface="Wingdings" charset="0"/>
        <a:buChar char="n"/>
        <a:defRPr sz="3200">
          <a:solidFill>
            <a:schemeClr val="tx1"/>
          </a:solidFill>
          <a:effectLst>
            <a:outerShdw blurRad="38100" dist="38100" dir="2700000" algn="tl">
              <a:srgbClr val="000000"/>
            </a:outerShdw>
          </a:effectLst>
          <a:latin typeface="+mn-lt"/>
          <a:ea typeface="ＭＳ Ｐゴシック" pitchFamily="-105" charset="-128"/>
          <a:cs typeface="ＭＳ Ｐゴシック" pitchFamily="-105" charset="-128"/>
        </a:defRPr>
      </a:lvl1pPr>
      <a:lvl2pPr marL="742950" indent="-285750" algn="l" rtl="0" eaLnBrk="0" fontAlgn="base" hangingPunct="0">
        <a:spcBef>
          <a:spcPct val="20000"/>
        </a:spcBef>
        <a:spcAft>
          <a:spcPct val="0"/>
        </a:spcAft>
        <a:buClr>
          <a:schemeClr val="tx1"/>
        </a:buClr>
        <a:buChar char="–"/>
        <a:defRPr sz="2800">
          <a:solidFill>
            <a:schemeClr val="tx1"/>
          </a:solidFill>
          <a:effectLst>
            <a:outerShdw blurRad="38100" dist="38100" dir="2700000" algn="tl">
              <a:srgbClr val="000000"/>
            </a:outerShdw>
          </a:effectLst>
          <a:latin typeface="+mn-lt"/>
          <a:ea typeface="ＭＳ Ｐゴシック" pitchFamily="-105" charset="-128"/>
        </a:defRPr>
      </a:lvl2pPr>
      <a:lvl3pPr marL="1143000" indent="-228600" algn="l" rtl="0" eaLnBrk="0" fontAlgn="base" hangingPunct="0">
        <a:spcBef>
          <a:spcPct val="20000"/>
        </a:spcBef>
        <a:spcAft>
          <a:spcPct val="0"/>
        </a:spcAft>
        <a:buClr>
          <a:schemeClr val="tx1"/>
        </a:buClr>
        <a:buChar char="»"/>
        <a:defRPr sz="2400">
          <a:solidFill>
            <a:schemeClr val="tx1"/>
          </a:solidFill>
          <a:effectLst>
            <a:outerShdw blurRad="38100" dist="38100" dir="2700000" algn="tl">
              <a:srgbClr val="000000"/>
            </a:outerShdw>
          </a:effectLst>
          <a:latin typeface="+mn-lt"/>
          <a:ea typeface="ＭＳ Ｐゴシック" charset="0"/>
          <a:cs typeface="Geneva" charset="0"/>
        </a:defRPr>
      </a:lvl3pPr>
      <a:lvl4pPr marL="1600200" indent="-228600" algn="l" rtl="0" eaLnBrk="0" fontAlgn="base" hangingPunct="0">
        <a:spcBef>
          <a:spcPct val="20000"/>
        </a:spcBef>
        <a:spcAft>
          <a:spcPct val="0"/>
        </a:spcAft>
        <a:buClr>
          <a:schemeClr val="tx2"/>
        </a:buClr>
        <a:buSzPct val="75000"/>
        <a:buFont typeface="Wingdings" charset="0"/>
        <a:buChar char="n"/>
        <a:defRPr sz="2000">
          <a:solidFill>
            <a:schemeClr val="tx1"/>
          </a:solidFill>
          <a:effectLst>
            <a:outerShdw blurRad="38100" dist="38100" dir="2700000" algn="tl">
              <a:srgbClr val="000000"/>
            </a:outerShdw>
          </a:effectLst>
          <a:latin typeface="+mn-lt"/>
          <a:ea typeface="Geneva" charset="-128"/>
          <a:cs typeface="Geneva" charset="0"/>
        </a:defRPr>
      </a:lvl4pPr>
      <a:lvl5pPr marL="2057400" indent="-228600" algn="l" rtl="0" eaLnBrk="0" fontAlgn="base" hangingPunct="0">
        <a:spcBef>
          <a:spcPct val="20000"/>
        </a:spcBef>
        <a:spcAft>
          <a:spcPct val="0"/>
        </a:spcAft>
        <a:buClr>
          <a:schemeClr val="tx1"/>
        </a:buClr>
        <a:buChar char="–"/>
        <a:defRPr sz="2000">
          <a:solidFill>
            <a:schemeClr val="tx1"/>
          </a:solidFill>
          <a:effectLst>
            <a:outerShdw blurRad="38100" dist="38100" dir="2700000" algn="tl">
              <a:srgbClr val="000000"/>
            </a:outerShdw>
          </a:effectLst>
          <a:latin typeface="+mn-lt"/>
          <a:ea typeface="Geneva" charset="-128"/>
          <a:cs typeface="Geneva" charset="0"/>
        </a:defRPr>
      </a:lvl5pPr>
      <a:lvl6pPr marL="2514600" indent="-228600" algn="l" rtl="0" fontAlgn="base">
        <a:spcBef>
          <a:spcPct val="20000"/>
        </a:spcBef>
        <a:spcAft>
          <a:spcPct val="0"/>
        </a:spcAft>
        <a:buClr>
          <a:schemeClr val="tx1"/>
        </a:buClr>
        <a:buChar char="–"/>
        <a:defRPr sz="2000">
          <a:solidFill>
            <a:schemeClr val="tx1"/>
          </a:solidFill>
          <a:effectLst>
            <a:outerShdw blurRad="38100" dist="38100" dir="2700000" algn="tl">
              <a:srgbClr val="000000"/>
            </a:outerShdw>
          </a:effectLst>
          <a:latin typeface="+mn-lt"/>
          <a:ea typeface="ＭＳ Ｐゴシック" pitchFamily="-105" charset="-128"/>
        </a:defRPr>
      </a:lvl6pPr>
      <a:lvl7pPr marL="2971800" indent="-228600" algn="l" rtl="0" fontAlgn="base">
        <a:spcBef>
          <a:spcPct val="20000"/>
        </a:spcBef>
        <a:spcAft>
          <a:spcPct val="0"/>
        </a:spcAft>
        <a:buClr>
          <a:schemeClr val="tx1"/>
        </a:buClr>
        <a:buChar char="–"/>
        <a:defRPr sz="2000">
          <a:solidFill>
            <a:schemeClr val="tx1"/>
          </a:solidFill>
          <a:effectLst>
            <a:outerShdw blurRad="38100" dist="38100" dir="2700000" algn="tl">
              <a:srgbClr val="000000"/>
            </a:outerShdw>
          </a:effectLst>
          <a:latin typeface="+mn-lt"/>
          <a:ea typeface="ＭＳ Ｐゴシック" pitchFamily="-105" charset="-128"/>
        </a:defRPr>
      </a:lvl7pPr>
      <a:lvl8pPr marL="3429000" indent="-228600" algn="l" rtl="0" fontAlgn="base">
        <a:spcBef>
          <a:spcPct val="20000"/>
        </a:spcBef>
        <a:spcAft>
          <a:spcPct val="0"/>
        </a:spcAft>
        <a:buClr>
          <a:schemeClr val="tx1"/>
        </a:buClr>
        <a:buChar char="–"/>
        <a:defRPr sz="2000">
          <a:solidFill>
            <a:schemeClr val="tx1"/>
          </a:solidFill>
          <a:effectLst>
            <a:outerShdw blurRad="38100" dist="38100" dir="2700000" algn="tl">
              <a:srgbClr val="000000"/>
            </a:outerShdw>
          </a:effectLst>
          <a:latin typeface="+mn-lt"/>
          <a:ea typeface="ＭＳ Ｐゴシック" pitchFamily="-105" charset="-128"/>
        </a:defRPr>
      </a:lvl8pPr>
      <a:lvl9pPr marL="3886200" indent="-228600" algn="l" rtl="0" fontAlgn="base">
        <a:spcBef>
          <a:spcPct val="20000"/>
        </a:spcBef>
        <a:spcAft>
          <a:spcPct val="0"/>
        </a:spcAft>
        <a:buClr>
          <a:schemeClr val="tx1"/>
        </a:buClr>
        <a:buChar char="–"/>
        <a:defRPr sz="2000">
          <a:solidFill>
            <a:schemeClr val="tx1"/>
          </a:solidFill>
          <a:effectLst>
            <a:outerShdw blurRad="38100" dist="38100" dir="2700000" algn="tl">
              <a:srgbClr val="000000"/>
            </a:outerShdw>
          </a:effectLst>
          <a:latin typeface="+mn-lt"/>
          <a:ea typeface="ＭＳ Ｐゴシック" pitchFamily="-105"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7.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s>
            <a:gs pos="100000">
              <a:schemeClr val="bg1">
                <a:gamma/>
                <a:shade val="90980"/>
                <a:invGamma/>
              </a:schemeClr>
            </a:gs>
          </a:gsLst>
          <a:lin ang="5400000" scaled="1"/>
        </a:gradFill>
        <a:effectLst/>
      </p:bgPr>
    </p:bg>
    <p:spTree>
      <p:nvGrpSpPr>
        <p:cNvPr id="1" name=""/>
        <p:cNvGrpSpPr/>
        <p:nvPr/>
      </p:nvGrpSpPr>
      <p:grpSpPr>
        <a:xfrm>
          <a:off x="0" y="0"/>
          <a:ext cx="0" cy="0"/>
          <a:chOff x="0" y="0"/>
          <a:chExt cx="0" cy="0"/>
        </a:xfrm>
      </p:grpSpPr>
      <p:grpSp>
        <p:nvGrpSpPr>
          <p:cNvPr id="115714" name="Group 2"/>
          <p:cNvGrpSpPr>
            <a:grpSpLocks/>
          </p:cNvGrpSpPr>
          <p:nvPr/>
        </p:nvGrpSpPr>
        <p:grpSpPr bwMode="auto">
          <a:xfrm>
            <a:off x="0" y="1422400"/>
            <a:ext cx="9147175" cy="5435600"/>
            <a:chOff x="0" y="896"/>
            <a:chExt cx="5762" cy="3424"/>
          </a:xfrm>
        </p:grpSpPr>
        <p:grpSp>
          <p:nvGrpSpPr>
            <p:cNvPr id="115720" name="Group 3"/>
            <p:cNvGrpSpPr>
              <a:grpSpLocks/>
            </p:cNvGrpSpPr>
            <p:nvPr userDrawn="1"/>
          </p:nvGrpSpPr>
          <p:grpSpPr bwMode="auto">
            <a:xfrm>
              <a:off x="20" y="896"/>
              <a:ext cx="5742" cy="3424"/>
              <a:chOff x="20" y="896"/>
              <a:chExt cx="5742" cy="3424"/>
            </a:xfrm>
          </p:grpSpPr>
          <p:sp>
            <p:nvSpPr>
              <p:cNvPr id="115857" name="Freeform 4"/>
              <p:cNvSpPr>
                <a:spLocks/>
              </p:cNvSpPr>
              <p:nvPr userDrawn="1"/>
            </p:nvSpPr>
            <p:spPr bwMode="hidden">
              <a:xfrm>
                <a:off x="1399" y="1116"/>
                <a:ext cx="2815" cy="2110"/>
              </a:xfrm>
              <a:custGeom>
                <a:avLst/>
                <a:gdLst>
                  <a:gd name="T0" fmla="*/ 950 w 2815"/>
                  <a:gd name="T1" fmla="*/ 85 h 2110"/>
                  <a:gd name="T2" fmla="*/ 628 w 2815"/>
                  <a:gd name="T3" fmla="*/ 438 h 2110"/>
                  <a:gd name="T4" fmla="*/ 66 w 2815"/>
                  <a:gd name="T5" fmla="*/ 471 h 2110"/>
                  <a:gd name="T6" fmla="*/ 0 w 2815"/>
                  <a:gd name="T7" fmla="*/ 627 h 2110"/>
                  <a:gd name="T8" fmla="*/ 372 w 2815"/>
                  <a:gd name="T9" fmla="*/ 1026 h 2110"/>
                  <a:gd name="T10" fmla="*/ 611 w 2815"/>
                  <a:gd name="T11" fmla="*/ 902 h 2110"/>
                  <a:gd name="T12" fmla="*/ 992 w 2815"/>
                  <a:gd name="T13" fmla="*/ 1085 h 2110"/>
                  <a:gd name="T14" fmla="*/ 1116 w 2815"/>
                  <a:gd name="T15" fmla="*/ 1339 h 2110"/>
                  <a:gd name="T16" fmla="*/ 1083 w 2815"/>
                  <a:gd name="T17" fmla="*/ 1450 h 2110"/>
                  <a:gd name="T18" fmla="*/ 1124 w 2815"/>
                  <a:gd name="T19" fmla="*/ 1659 h 2110"/>
                  <a:gd name="T20" fmla="*/ 1149 w 2815"/>
                  <a:gd name="T21" fmla="*/ 1999 h 2110"/>
                  <a:gd name="T22" fmla="*/ 1463 w 2815"/>
                  <a:gd name="T23" fmla="*/ 2110 h 2110"/>
                  <a:gd name="T24" fmla="*/ 1686 w 2815"/>
                  <a:gd name="T25" fmla="*/ 2025 h 2110"/>
                  <a:gd name="T26" fmla="*/ 1603 w 2815"/>
                  <a:gd name="T27" fmla="*/ 1777 h 2110"/>
                  <a:gd name="T28" fmla="*/ 1991 w 2815"/>
                  <a:gd name="T29" fmla="*/ 1555 h 2110"/>
                  <a:gd name="T30" fmla="*/ 2281 w 2815"/>
                  <a:gd name="T31" fmla="*/ 1542 h 2110"/>
                  <a:gd name="T32" fmla="*/ 2446 w 2815"/>
                  <a:gd name="T33" fmla="*/ 1359 h 2110"/>
                  <a:gd name="T34" fmla="*/ 2361 w 2815"/>
                  <a:gd name="T35" fmla="*/ 1001 h 2110"/>
                  <a:gd name="T36" fmla="*/ 2606 w 2815"/>
                  <a:gd name="T37" fmla="*/ 893 h 2110"/>
                  <a:gd name="T38" fmla="*/ 2815 w 2815"/>
                  <a:gd name="T39" fmla="*/ 454 h 2110"/>
                  <a:gd name="T40" fmla="*/ 2518 w 2815"/>
                  <a:gd name="T41" fmla="*/ 0 h 211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815" h="2110">
                    <a:moveTo>
                      <a:pt x="950" y="85"/>
                    </a:moveTo>
                    <a:lnTo>
                      <a:pt x="628" y="438"/>
                    </a:lnTo>
                    <a:lnTo>
                      <a:pt x="66" y="471"/>
                    </a:lnTo>
                    <a:lnTo>
                      <a:pt x="0" y="627"/>
                    </a:lnTo>
                    <a:lnTo>
                      <a:pt x="372" y="1026"/>
                    </a:lnTo>
                    <a:lnTo>
                      <a:pt x="611" y="902"/>
                    </a:lnTo>
                    <a:lnTo>
                      <a:pt x="992" y="1085"/>
                    </a:lnTo>
                    <a:lnTo>
                      <a:pt x="1116" y="1339"/>
                    </a:lnTo>
                    <a:lnTo>
                      <a:pt x="1083" y="1450"/>
                    </a:lnTo>
                    <a:lnTo>
                      <a:pt x="1124" y="1659"/>
                    </a:lnTo>
                    <a:lnTo>
                      <a:pt x="1149" y="1999"/>
                    </a:lnTo>
                    <a:lnTo>
                      <a:pt x="1463" y="2110"/>
                    </a:lnTo>
                    <a:lnTo>
                      <a:pt x="1686" y="2025"/>
                    </a:lnTo>
                    <a:lnTo>
                      <a:pt x="1603" y="1777"/>
                    </a:lnTo>
                    <a:lnTo>
                      <a:pt x="1991" y="1555"/>
                    </a:lnTo>
                    <a:lnTo>
                      <a:pt x="2281" y="1542"/>
                    </a:lnTo>
                    <a:lnTo>
                      <a:pt x="2446" y="1359"/>
                    </a:lnTo>
                    <a:lnTo>
                      <a:pt x="2361" y="1001"/>
                    </a:lnTo>
                    <a:lnTo>
                      <a:pt x="2606" y="893"/>
                    </a:lnTo>
                    <a:lnTo>
                      <a:pt x="2815" y="454"/>
                    </a:lnTo>
                    <a:lnTo>
                      <a:pt x="2518" y="0"/>
                    </a:lnTo>
                  </a:path>
                </a:pathLst>
              </a:custGeom>
              <a:noFill/>
              <a:ln w="1524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115858" name="Freeform 5"/>
              <p:cNvSpPr>
                <a:spLocks/>
              </p:cNvSpPr>
              <p:nvPr userDrawn="1"/>
            </p:nvSpPr>
            <p:spPr bwMode="hidden">
              <a:xfrm>
                <a:off x="672" y="1116"/>
                <a:ext cx="3966" cy="2366"/>
              </a:xfrm>
              <a:custGeom>
                <a:avLst/>
                <a:gdLst>
                  <a:gd name="T0" fmla="*/ 1423 w 3966"/>
                  <a:gd name="T1" fmla="*/ 65 h 2366"/>
                  <a:gd name="T2" fmla="*/ 1148 w 3966"/>
                  <a:gd name="T3" fmla="*/ 262 h 2366"/>
                  <a:gd name="T4" fmla="*/ 934 w 3966"/>
                  <a:gd name="T5" fmla="*/ 216 h 2366"/>
                  <a:gd name="T6" fmla="*/ 529 w 3966"/>
                  <a:gd name="T7" fmla="*/ 314 h 2366"/>
                  <a:gd name="T8" fmla="*/ 174 w 3966"/>
                  <a:gd name="T9" fmla="*/ 327 h 2366"/>
                  <a:gd name="T10" fmla="*/ 0 w 3966"/>
                  <a:gd name="T11" fmla="*/ 628 h 2366"/>
                  <a:gd name="T12" fmla="*/ 91 w 3966"/>
                  <a:gd name="T13" fmla="*/ 726 h 2366"/>
                  <a:gd name="T14" fmla="*/ 231 w 3966"/>
                  <a:gd name="T15" fmla="*/ 654 h 2366"/>
                  <a:gd name="T16" fmla="*/ 430 w 3966"/>
                  <a:gd name="T17" fmla="*/ 687 h 2366"/>
                  <a:gd name="T18" fmla="*/ 504 w 3966"/>
                  <a:gd name="T19" fmla="*/ 850 h 2366"/>
                  <a:gd name="T20" fmla="*/ 347 w 3966"/>
                  <a:gd name="T21" fmla="*/ 1020 h 2366"/>
                  <a:gd name="T22" fmla="*/ 529 w 3966"/>
                  <a:gd name="T23" fmla="*/ 1144 h 2366"/>
                  <a:gd name="T24" fmla="*/ 727 w 3966"/>
                  <a:gd name="T25" fmla="*/ 1105 h 2366"/>
                  <a:gd name="T26" fmla="*/ 901 w 3966"/>
                  <a:gd name="T27" fmla="*/ 1216 h 2366"/>
                  <a:gd name="T28" fmla="*/ 1256 w 3966"/>
                  <a:gd name="T29" fmla="*/ 1229 h 2366"/>
                  <a:gd name="T30" fmla="*/ 1611 w 3966"/>
                  <a:gd name="T31" fmla="*/ 1425 h 2366"/>
                  <a:gd name="T32" fmla="*/ 1694 w 3966"/>
                  <a:gd name="T33" fmla="*/ 1673 h 2366"/>
                  <a:gd name="T34" fmla="*/ 1619 w 3966"/>
                  <a:gd name="T35" fmla="*/ 2118 h 2366"/>
                  <a:gd name="T36" fmla="*/ 1694 w 3966"/>
                  <a:gd name="T37" fmla="*/ 2268 h 2366"/>
                  <a:gd name="T38" fmla="*/ 2132 w 3966"/>
                  <a:gd name="T39" fmla="*/ 2242 h 2366"/>
                  <a:gd name="T40" fmla="*/ 2289 w 3966"/>
                  <a:gd name="T41" fmla="*/ 2366 h 2366"/>
                  <a:gd name="T42" fmla="*/ 2594 w 3966"/>
                  <a:gd name="T43" fmla="*/ 2046 h 2366"/>
                  <a:gd name="T44" fmla="*/ 2537 w 3966"/>
                  <a:gd name="T45" fmla="*/ 1817 h 2366"/>
                  <a:gd name="T46" fmla="*/ 2818 w 3966"/>
                  <a:gd name="T47" fmla="*/ 1673 h 2366"/>
                  <a:gd name="T48" fmla="*/ 3016 w 3966"/>
                  <a:gd name="T49" fmla="*/ 1719 h 2366"/>
                  <a:gd name="T50" fmla="*/ 3280 w 3966"/>
                  <a:gd name="T51" fmla="*/ 1615 h 2366"/>
                  <a:gd name="T52" fmla="*/ 3405 w 3966"/>
                  <a:gd name="T53" fmla="*/ 1174 h 2366"/>
                  <a:gd name="T54" fmla="*/ 3643 w 3966"/>
                  <a:gd name="T55" fmla="*/ 922 h 2366"/>
                  <a:gd name="T56" fmla="*/ 3966 w 3966"/>
                  <a:gd name="T57" fmla="*/ 896 h 2366"/>
                  <a:gd name="T58" fmla="*/ 3908 w 3966"/>
                  <a:gd name="T59" fmla="*/ 733 h 2366"/>
                  <a:gd name="T60" fmla="*/ 3669 w 3966"/>
                  <a:gd name="T61" fmla="*/ 563 h 2366"/>
                  <a:gd name="T62" fmla="*/ 3817 w 3966"/>
                  <a:gd name="T63" fmla="*/ 210 h 2366"/>
                  <a:gd name="T64" fmla="*/ 3590 w 3966"/>
                  <a:gd name="T65" fmla="*/ 0 h 236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3966" h="2366">
                    <a:moveTo>
                      <a:pt x="1423" y="65"/>
                    </a:moveTo>
                    <a:lnTo>
                      <a:pt x="1148" y="262"/>
                    </a:lnTo>
                    <a:lnTo>
                      <a:pt x="934" y="216"/>
                    </a:lnTo>
                    <a:lnTo>
                      <a:pt x="529" y="314"/>
                    </a:lnTo>
                    <a:lnTo>
                      <a:pt x="174" y="327"/>
                    </a:lnTo>
                    <a:lnTo>
                      <a:pt x="0" y="628"/>
                    </a:lnTo>
                    <a:lnTo>
                      <a:pt x="91" y="726"/>
                    </a:lnTo>
                    <a:lnTo>
                      <a:pt x="231" y="654"/>
                    </a:lnTo>
                    <a:lnTo>
                      <a:pt x="430" y="687"/>
                    </a:lnTo>
                    <a:lnTo>
                      <a:pt x="504" y="850"/>
                    </a:lnTo>
                    <a:lnTo>
                      <a:pt x="347" y="1020"/>
                    </a:lnTo>
                    <a:lnTo>
                      <a:pt x="529" y="1144"/>
                    </a:lnTo>
                    <a:lnTo>
                      <a:pt x="727" y="1105"/>
                    </a:lnTo>
                    <a:lnTo>
                      <a:pt x="901" y="1216"/>
                    </a:lnTo>
                    <a:lnTo>
                      <a:pt x="1256" y="1229"/>
                    </a:lnTo>
                    <a:lnTo>
                      <a:pt x="1611" y="1425"/>
                    </a:lnTo>
                    <a:lnTo>
                      <a:pt x="1694" y="1673"/>
                    </a:lnTo>
                    <a:lnTo>
                      <a:pt x="1619" y="2118"/>
                    </a:lnTo>
                    <a:lnTo>
                      <a:pt x="1694" y="2268"/>
                    </a:lnTo>
                    <a:lnTo>
                      <a:pt x="2132" y="2242"/>
                    </a:lnTo>
                    <a:lnTo>
                      <a:pt x="2289" y="2366"/>
                    </a:lnTo>
                    <a:lnTo>
                      <a:pt x="2594" y="2046"/>
                    </a:lnTo>
                    <a:lnTo>
                      <a:pt x="2537" y="1817"/>
                    </a:lnTo>
                    <a:lnTo>
                      <a:pt x="2818" y="1673"/>
                    </a:lnTo>
                    <a:lnTo>
                      <a:pt x="3016" y="1719"/>
                    </a:lnTo>
                    <a:lnTo>
                      <a:pt x="3280" y="1615"/>
                    </a:lnTo>
                    <a:lnTo>
                      <a:pt x="3405" y="1174"/>
                    </a:lnTo>
                    <a:lnTo>
                      <a:pt x="3643" y="922"/>
                    </a:lnTo>
                    <a:lnTo>
                      <a:pt x="3966" y="896"/>
                    </a:lnTo>
                    <a:lnTo>
                      <a:pt x="3908" y="733"/>
                    </a:lnTo>
                    <a:lnTo>
                      <a:pt x="3669" y="563"/>
                    </a:lnTo>
                    <a:lnTo>
                      <a:pt x="3817" y="210"/>
                    </a:lnTo>
                    <a:lnTo>
                      <a:pt x="3590" y="0"/>
                    </a:lnTo>
                  </a:path>
                </a:pathLst>
              </a:custGeom>
              <a:noFill/>
              <a:ln w="1651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115859" name="Freeform 6"/>
              <p:cNvSpPr>
                <a:spLocks/>
              </p:cNvSpPr>
              <p:nvPr userDrawn="1"/>
            </p:nvSpPr>
            <p:spPr bwMode="hidden">
              <a:xfrm>
                <a:off x="20" y="1069"/>
                <a:ext cx="5732" cy="3107"/>
              </a:xfrm>
              <a:custGeom>
                <a:avLst/>
                <a:gdLst>
                  <a:gd name="T0" fmla="*/ 81 w 5732"/>
                  <a:gd name="T1" fmla="*/ 0 h 3107"/>
                  <a:gd name="T2" fmla="*/ 133 w 5732"/>
                  <a:gd name="T3" fmla="*/ 328 h 3107"/>
                  <a:gd name="T4" fmla="*/ 0 w 5732"/>
                  <a:gd name="T5" fmla="*/ 666 h 3107"/>
                  <a:gd name="T6" fmla="*/ 83 w 5732"/>
                  <a:gd name="T7" fmla="*/ 1221 h 3107"/>
                  <a:gd name="T8" fmla="*/ 413 w 5732"/>
                  <a:gd name="T9" fmla="*/ 1515 h 3107"/>
                  <a:gd name="T10" fmla="*/ 881 w 5732"/>
                  <a:gd name="T11" fmla="*/ 1700 h 3107"/>
                  <a:gd name="T12" fmla="*/ 1440 w 5732"/>
                  <a:gd name="T13" fmla="*/ 1651 h 3107"/>
                  <a:gd name="T14" fmla="*/ 1755 w 5732"/>
                  <a:gd name="T15" fmla="*/ 1940 h 3107"/>
                  <a:gd name="T16" fmla="*/ 1653 w 5732"/>
                  <a:gd name="T17" fmla="*/ 2126 h 3107"/>
                  <a:gd name="T18" fmla="*/ 1136 w 5732"/>
                  <a:gd name="T19" fmla="*/ 2142 h 3107"/>
                  <a:gd name="T20" fmla="*/ 911 w 5732"/>
                  <a:gd name="T21" fmla="*/ 2021 h 3107"/>
                  <a:gd name="T22" fmla="*/ 739 w 5732"/>
                  <a:gd name="T23" fmla="*/ 2142 h 3107"/>
                  <a:gd name="T24" fmla="*/ 954 w 5732"/>
                  <a:gd name="T25" fmla="*/ 2524 h 3107"/>
                  <a:gd name="T26" fmla="*/ 973 w 5732"/>
                  <a:gd name="T27" fmla="*/ 2905 h 3107"/>
                  <a:gd name="T28" fmla="*/ 1511 w 5732"/>
                  <a:gd name="T29" fmla="*/ 3107 h 3107"/>
                  <a:gd name="T30" fmla="*/ 1644 w 5732"/>
                  <a:gd name="T31" fmla="*/ 2922 h 3107"/>
                  <a:gd name="T32" fmla="*/ 2077 w 5732"/>
                  <a:gd name="T33" fmla="*/ 2797 h 3107"/>
                  <a:gd name="T34" fmla="*/ 2610 w 5732"/>
                  <a:gd name="T35" fmla="*/ 2962 h 3107"/>
                  <a:gd name="T36" fmla="*/ 3222 w 5732"/>
                  <a:gd name="T37" fmla="*/ 2812 h 3107"/>
                  <a:gd name="T38" fmla="*/ 3443 w 5732"/>
                  <a:gd name="T39" fmla="*/ 2922 h 3107"/>
                  <a:gd name="T40" fmla="*/ 3861 w 5732"/>
                  <a:gd name="T41" fmla="*/ 2648 h 3107"/>
                  <a:gd name="T42" fmla="*/ 4125 w 5732"/>
                  <a:gd name="T43" fmla="*/ 2311 h 3107"/>
                  <a:gd name="T44" fmla="*/ 4369 w 5732"/>
                  <a:gd name="T45" fmla="*/ 2318 h 3107"/>
                  <a:gd name="T46" fmla="*/ 4554 w 5732"/>
                  <a:gd name="T47" fmla="*/ 2445 h 3107"/>
                  <a:gd name="T48" fmla="*/ 5015 w 5732"/>
                  <a:gd name="T49" fmla="*/ 2142 h 3107"/>
                  <a:gd name="T50" fmla="*/ 5404 w 5732"/>
                  <a:gd name="T51" fmla="*/ 2185 h 3107"/>
                  <a:gd name="T52" fmla="*/ 5732 w 5732"/>
                  <a:gd name="T53" fmla="*/ 2069 h 310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5732" h="3107">
                    <a:moveTo>
                      <a:pt x="81" y="0"/>
                    </a:moveTo>
                    <a:lnTo>
                      <a:pt x="133" y="328"/>
                    </a:lnTo>
                    <a:lnTo>
                      <a:pt x="0" y="666"/>
                    </a:lnTo>
                    <a:lnTo>
                      <a:pt x="83" y="1221"/>
                    </a:lnTo>
                    <a:lnTo>
                      <a:pt x="413" y="1515"/>
                    </a:lnTo>
                    <a:lnTo>
                      <a:pt x="881" y="1700"/>
                    </a:lnTo>
                    <a:lnTo>
                      <a:pt x="1440" y="1651"/>
                    </a:lnTo>
                    <a:lnTo>
                      <a:pt x="1755" y="1940"/>
                    </a:lnTo>
                    <a:lnTo>
                      <a:pt x="1653" y="2126"/>
                    </a:lnTo>
                    <a:lnTo>
                      <a:pt x="1136" y="2142"/>
                    </a:lnTo>
                    <a:lnTo>
                      <a:pt x="911" y="2021"/>
                    </a:lnTo>
                    <a:lnTo>
                      <a:pt x="739" y="2142"/>
                    </a:lnTo>
                    <a:lnTo>
                      <a:pt x="954" y="2524"/>
                    </a:lnTo>
                    <a:lnTo>
                      <a:pt x="973" y="2905"/>
                    </a:lnTo>
                    <a:lnTo>
                      <a:pt x="1511" y="3107"/>
                    </a:lnTo>
                    <a:lnTo>
                      <a:pt x="1644" y="2922"/>
                    </a:lnTo>
                    <a:lnTo>
                      <a:pt x="2077" y="2797"/>
                    </a:lnTo>
                    <a:lnTo>
                      <a:pt x="2610" y="2962"/>
                    </a:lnTo>
                    <a:lnTo>
                      <a:pt x="3222" y="2812"/>
                    </a:lnTo>
                    <a:lnTo>
                      <a:pt x="3443" y="2922"/>
                    </a:lnTo>
                    <a:lnTo>
                      <a:pt x="3861" y="2648"/>
                    </a:lnTo>
                    <a:lnTo>
                      <a:pt x="4125" y="2311"/>
                    </a:lnTo>
                    <a:lnTo>
                      <a:pt x="4369" y="2318"/>
                    </a:lnTo>
                    <a:lnTo>
                      <a:pt x="4554" y="2445"/>
                    </a:lnTo>
                    <a:lnTo>
                      <a:pt x="5015" y="2142"/>
                    </a:lnTo>
                    <a:lnTo>
                      <a:pt x="5404" y="2185"/>
                    </a:lnTo>
                    <a:lnTo>
                      <a:pt x="5732" y="2069"/>
                    </a:lnTo>
                  </a:path>
                </a:pathLst>
              </a:custGeom>
              <a:noFill/>
              <a:ln w="1651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115860" name="Freeform 7"/>
              <p:cNvSpPr>
                <a:spLocks/>
              </p:cNvSpPr>
              <p:nvPr userDrawn="1"/>
            </p:nvSpPr>
            <p:spPr bwMode="hidden">
              <a:xfrm>
                <a:off x="242" y="1145"/>
                <a:ext cx="5512" cy="2760"/>
              </a:xfrm>
              <a:custGeom>
                <a:avLst/>
                <a:gdLst>
                  <a:gd name="T0" fmla="*/ 240 w 5512"/>
                  <a:gd name="T1" fmla="*/ 0 h 2760"/>
                  <a:gd name="T2" fmla="*/ 0 w 5512"/>
                  <a:gd name="T3" fmla="*/ 336 h 2760"/>
                  <a:gd name="T4" fmla="*/ 82 w 5512"/>
                  <a:gd name="T5" fmla="*/ 821 h 2760"/>
                  <a:gd name="T6" fmla="*/ 243 w 5512"/>
                  <a:gd name="T7" fmla="*/ 873 h 2760"/>
                  <a:gd name="T8" fmla="*/ 473 w 5512"/>
                  <a:gd name="T9" fmla="*/ 1087 h 2760"/>
                  <a:gd name="T10" fmla="*/ 557 w 5512"/>
                  <a:gd name="T11" fmla="*/ 1441 h 2760"/>
                  <a:gd name="T12" fmla="*/ 839 w 5512"/>
                  <a:gd name="T13" fmla="*/ 1499 h 2760"/>
                  <a:gd name="T14" fmla="*/ 1258 w 5512"/>
                  <a:gd name="T15" fmla="*/ 1349 h 2760"/>
                  <a:gd name="T16" fmla="*/ 1307 w 5512"/>
                  <a:gd name="T17" fmla="*/ 1493 h 2760"/>
                  <a:gd name="T18" fmla="*/ 1621 w 5512"/>
                  <a:gd name="T19" fmla="*/ 1513 h 2760"/>
                  <a:gd name="T20" fmla="*/ 1862 w 5512"/>
                  <a:gd name="T21" fmla="*/ 1865 h 2760"/>
                  <a:gd name="T22" fmla="*/ 1668 w 5512"/>
                  <a:gd name="T23" fmla="*/ 2166 h 2760"/>
                  <a:gd name="T24" fmla="*/ 1308 w 5512"/>
                  <a:gd name="T25" fmla="*/ 2217 h 2760"/>
                  <a:gd name="T26" fmla="*/ 992 w 5512"/>
                  <a:gd name="T27" fmla="*/ 2172 h 2760"/>
                  <a:gd name="T28" fmla="*/ 903 w 5512"/>
                  <a:gd name="T29" fmla="*/ 2244 h 2760"/>
                  <a:gd name="T30" fmla="*/ 1008 w 5512"/>
                  <a:gd name="T31" fmla="*/ 2415 h 2760"/>
                  <a:gd name="T32" fmla="*/ 992 w 5512"/>
                  <a:gd name="T33" fmla="*/ 2538 h 2760"/>
                  <a:gd name="T34" fmla="*/ 1137 w 5512"/>
                  <a:gd name="T35" fmla="*/ 2760 h 2760"/>
                  <a:gd name="T36" fmla="*/ 1661 w 5512"/>
                  <a:gd name="T37" fmla="*/ 2623 h 2760"/>
                  <a:gd name="T38" fmla="*/ 1725 w 5512"/>
                  <a:gd name="T39" fmla="*/ 2492 h 2760"/>
                  <a:gd name="T40" fmla="*/ 1895 w 5512"/>
                  <a:gd name="T41" fmla="*/ 2551 h 2760"/>
                  <a:gd name="T42" fmla="*/ 2338 w 5512"/>
                  <a:gd name="T43" fmla="*/ 2448 h 2760"/>
                  <a:gd name="T44" fmla="*/ 2443 w 5512"/>
                  <a:gd name="T45" fmla="*/ 2714 h 2760"/>
                  <a:gd name="T46" fmla="*/ 2870 w 5512"/>
                  <a:gd name="T47" fmla="*/ 2541 h 2760"/>
                  <a:gd name="T48" fmla="*/ 3264 w 5512"/>
                  <a:gd name="T49" fmla="*/ 2591 h 2760"/>
                  <a:gd name="T50" fmla="*/ 3522 w 5512"/>
                  <a:gd name="T51" fmla="*/ 2427 h 2760"/>
                  <a:gd name="T52" fmla="*/ 3594 w 5512"/>
                  <a:gd name="T53" fmla="*/ 2081 h 2760"/>
                  <a:gd name="T54" fmla="*/ 4013 w 5512"/>
                  <a:gd name="T55" fmla="*/ 2087 h 2760"/>
                  <a:gd name="T56" fmla="*/ 4070 w 5512"/>
                  <a:gd name="T57" fmla="*/ 1924 h 2760"/>
                  <a:gd name="T58" fmla="*/ 4239 w 5512"/>
                  <a:gd name="T59" fmla="*/ 1931 h 2760"/>
                  <a:gd name="T60" fmla="*/ 4465 w 5512"/>
                  <a:gd name="T61" fmla="*/ 2094 h 2760"/>
                  <a:gd name="T62" fmla="*/ 4836 w 5512"/>
                  <a:gd name="T63" fmla="*/ 1814 h 2760"/>
                  <a:gd name="T64" fmla="*/ 5225 w 5512"/>
                  <a:gd name="T65" fmla="*/ 1785 h 2760"/>
                  <a:gd name="T66" fmla="*/ 5367 w 5512"/>
                  <a:gd name="T67" fmla="*/ 1571 h 2760"/>
                  <a:gd name="T68" fmla="*/ 5512 w 5512"/>
                  <a:gd name="T69" fmla="*/ 1585 h 27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5512" h="2760">
                    <a:moveTo>
                      <a:pt x="240" y="0"/>
                    </a:moveTo>
                    <a:lnTo>
                      <a:pt x="0" y="336"/>
                    </a:lnTo>
                    <a:lnTo>
                      <a:pt x="82" y="821"/>
                    </a:lnTo>
                    <a:lnTo>
                      <a:pt x="243" y="873"/>
                    </a:lnTo>
                    <a:lnTo>
                      <a:pt x="473" y="1087"/>
                    </a:lnTo>
                    <a:lnTo>
                      <a:pt x="557" y="1441"/>
                    </a:lnTo>
                    <a:lnTo>
                      <a:pt x="839" y="1499"/>
                    </a:lnTo>
                    <a:lnTo>
                      <a:pt x="1258" y="1349"/>
                    </a:lnTo>
                    <a:lnTo>
                      <a:pt x="1307" y="1493"/>
                    </a:lnTo>
                    <a:lnTo>
                      <a:pt x="1621" y="1513"/>
                    </a:lnTo>
                    <a:lnTo>
                      <a:pt x="1862" y="1865"/>
                    </a:lnTo>
                    <a:lnTo>
                      <a:pt x="1668" y="2166"/>
                    </a:lnTo>
                    <a:lnTo>
                      <a:pt x="1308" y="2217"/>
                    </a:lnTo>
                    <a:lnTo>
                      <a:pt x="992" y="2172"/>
                    </a:lnTo>
                    <a:lnTo>
                      <a:pt x="903" y="2244"/>
                    </a:lnTo>
                    <a:lnTo>
                      <a:pt x="1008" y="2415"/>
                    </a:lnTo>
                    <a:lnTo>
                      <a:pt x="992" y="2538"/>
                    </a:lnTo>
                    <a:lnTo>
                      <a:pt x="1137" y="2760"/>
                    </a:lnTo>
                    <a:lnTo>
                      <a:pt x="1661" y="2623"/>
                    </a:lnTo>
                    <a:lnTo>
                      <a:pt x="1725" y="2492"/>
                    </a:lnTo>
                    <a:lnTo>
                      <a:pt x="1895" y="2551"/>
                    </a:lnTo>
                    <a:lnTo>
                      <a:pt x="2338" y="2448"/>
                    </a:lnTo>
                    <a:lnTo>
                      <a:pt x="2443" y="2714"/>
                    </a:lnTo>
                    <a:lnTo>
                      <a:pt x="2870" y="2541"/>
                    </a:lnTo>
                    <a:lnTo>
                      <a:pt x="3264" y="2591"/>
                    </a:lnTo>
                    <a:lnTo>
                      <a:pt x="3522" y="2427"/>
                    </a:lnTo>
                    <a:lnTo>
                      <a:pt x="3594" y="2081"/>
                    </a:lnTo>
                    <a:lnTo>
                      <a:pt x="4013" y="2087"/>
                    </a:lnTo>
                    <a:lnTo>
                      <a:pt x="4070" y="1924"/>
                    </a:lnTo>
                    <a:lnTo>
                      <a:pt x="4239" y="1931"/>
                    </a:lnTo>
                    <a:lnTo>
                      <a:pt x="4465" y="2094"/>
                    </a:lnTo>
                    <a:lnTo>
                      <a:pt x="4836" y="1814"/>
                    </a:lnTo>
                    <a:lnTo>
                      <a:pt x="5225" y="1785"/>
                    </a:lnTo>
                    <a:lnTo>
                      <a:pt x="5367" y="1571"/>
                    </a:lnTo>
                    <a:lnTo>
                      <a:pt x="5512" y="1585"/>
                    </a:lnTo>
                  </a:path>
                </a:pathLst>
              </a:custGeom>
              <a:noFill/>
              <a:ln w="1524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115861" name="Freeform 8"/>
              <p:cNvSpPr>
                <a:spLocks/>
              </p:cNvSpPr>
              <p:nvPr userDrawn="1"/>
            </p:nvSpPr>
            <p:spPr bwMode="hidden">
              <a:xfrm>
                <a:off x="4840" y="984"/>
                <a:ext cx="790" cy="1189"/>
              </a:xfrm>
              <a:custGeom>
                <a:avLst/>
                <a:gdLst>
                  <a:gd name="T0" fmla="*/ 139 w 790"/>
                  <a:gd name="T1" fmla="*/ 0 h 1189"/>
                  <a:gd name="T2" fmla="*/ 210 w 790"/>
                  <a:gd name="T3" fmla="*/ 233 h 1189"/>
                  <a:gd name="T4" fmla="*/ 159 w 790"/>
                  <a:gd name="T5" fmla="*/ 643 h 1189"/>
                  <a:gd name="T6" fmla="*/ 454 w 790"/>
                  <a:gd name="T7" fmla="*/ 771 h 1189"/>
                  <a:gd name="T8" fmla="*/ 605 w 790"/>
                  <a:gd name="T9" fmla="*/ 1046 h 1189"/>
                  <a:gd name="T10" fmla="*/ 790 w 790"/>
                  <a:gd name="T11" fmla="*/ 1189 h 1189"/>
                  <a:gd name="T12" fmla="*/ 540 w 790"/>
                  <a:gd name="T13" fmla="*/ 1111 h 1189"/>
                  <a:gd name="T14" fmla="*/ 363 w 790"/>
                  <a:gd name="T15" fmla="*/ 883 h 1189"/>
                  <a:gd name="T16" fmla="*/ 139 w 790"/>
                  <a:gd name="T17" fmla="*/ 852 h 1189"/>
                  <a:gd name="T18" fmla="*/ 0 w 790"/>
                  <a:gd name="T19" fmla="*/ 499 h 1189"/>
                  <a:gd name="T20" fmla="*/ 48 w 790"/>
                  <a:gd name="T21" fmla="*/ 209 h 118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790" h="1189">
                    <a:moveTo>
                      <a:pt x="139" y="0"/>
                    </a:moveTo>
                    <a:lnTo>
                      <a:pt x="210" y="233"/>
                    </a:lnTo>
                    <a:lnTo>
                      <a:pt x="159" y="643"/>
                    </a:lnTo>
                    <a:lnTo>
                      <a:pt x="454" y="771"/>
                    </a:lnTo>
                    <a:lnTo>
                      <a:pt x="605" y="1046"/>
                    </a:lnTo>
                    <a:lnTo>
                      <a:pt x="790" y="1189"/>
                    </a:lnTo>
                    <a:lnTo>
                      <a:pt x="540" y="1111"/>
                    </a:lnTo>
                    <a:lnTo>
                      <a:pt x="363" y="883"/>
                    </a:lnTo>
                    <a:lnTo>
                      <a:pt x="139" y="852"/>
                    </a:lnTo>
                    <a:lnTo>
                      <a:pt x="0" y="499"/>
                    </a:lnTo>
                    <a:lnTo>
                      <a:pt x="48" y="209"/>
                    </a:lnTo>
                  </a:path>
                </a:pathLst>
              </a:custGeom>
              <a:noFill/>
              <a:ln w="1524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115862" name="Freeform 9"/>
              <p:cNvSpPr>
                <a:spLocks/>
              </p:cNvSpPr>
              <p:nvPr userDrawn="1"/>
            </p:nvSpPr>
            <p:spPr bwMode="hidden">
              <a:xfrm>
                <a:off x="5173" y="896"/>
                <a:ext cx="579" cy="1117"/>
              </a:xfrm>
              <a:custGeom>
                <a:avLst/>
                <a:gdLst>
                  <a:gd name="T0" fmla="*/ 0 w 579"/>
                  <a:gd name="T1" fmla="*/ 0 h 1117"/>
                  <a:gd name="T2" fmla="*/ 128 w 579"/>
                  <a:gd name="T3" fmla="*/ 328 h 1117"/>
                  <a:gd name="T4" fmla="*/ 9 w 579"/>
                  <a:gd name="T5" fmla="*/ 659 h 1117"/>
                  <a:gd name="T6" fmla="*/ 40 w 579"/>
                  <a:gd name="T7" fmla="*/ 763 h 1117"/>
                  <a:gd name="T8" fmla="*/ 234 w 579"/>
                  <a:gd name="T9" fmla="*/ 739 h 1117"/>
                  <a:gd name="T10" fmla="*/ 344 w 579"/>
                  <a:gd name="T11" fmla="*/ 1055 h 1117"/>
                  <a:gd name="T12" fmla="*/ 579 w 579"/>
                  <a:gd name="T13" fmla="*/ 1117 h 111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79" h="1117">
                    <a:moveTo>
                      <a:pt x="0" y="0"/>
                    </a:moveTo>
                    <a:lnTo>
                      <a:pt x="128" y="328"/>
                    </a:lnTo>
                    <a:lnTo>
                      <a:pt x="9" y="659"/>
                    </a:lnTo>
                    <a:lnTo>
                      <a:pt x="40" y="763"/>
                    </a:lnTo>
                    <a:lnTo>
                      <a:pt x="234" y="739"/>
                    </a:lnTo>
                    <a:lnTo>
                      <a:pt x="344" y="1055"/>
                    </a:lnTo>
                    <a:lnTo>
                      <a:pt x="579" y="1117"/>
                    </a:lnTo>
                  </a:path>
                </a:pathLst>
              </a:custGeom>
              <a:noFill/>
              <a:ln w="1651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115863" name="Freeform 10"/>
              <p:cNvSpPr>
                <a:spLocks/>
              </p:cNvSpPr>
              <p:nvPr userDrawn="1"/>
            </p:nvSpPr>
            <p:spPr bwMode="hidden">
              <a:xfrm>
                <a:off x="3291" y="968"/>
                <a:ext cx="2471" cy="2396"/>
              </a:xfrm>
              <a:custGeom>
                <a:avLst/>
                <a:gdLst>
                  <a:gd name="T0" fmla="*/ 1118 w 2471"/>
                  <a:gd name="T1" fmla="*/ 0 h 2396"/>
                  <a:gd name="T2" fmla="*/ 1179 w 2471"/>
                  <a:gd name="T3" fmla="*/ 225 h 2396"/>
                  <a:gd name="T4" fmla="*/ 1393 w 2471"/>
                  <a:gd name="T5" fmla="*/ 339 h 2396"/>
                  <a:gd name="T6" fmla="*/ 1404 w 2471"/>
                  <a:gd name="T7" fmla="*/ 548 h 2396"/>
                  <a:gd name="T8" fmla="*/ 1342 w 2471"/>
                  <a:gd name="T9" fmla="*/ 732 h 2396"/>
                  <a:gd name="T10" fmla="*/ 1434 w 2471"/>
                  <a:gd name="T11" fmla="*/ 925 h 2396"/>
                  <a:gd name="T12" fmla="*/ 1455 w 2471"/>
                  <a:gd name="T13" fmla="*/ 1109 h 2396"/>
                  <a:gd name="T14" fmla="*/ 1311 w 2471"/>
                  <a:gd name="T15" fmla="*/ 1142 h 2396"/>
                  <a:gd name="T16" fmla="*/ 926 w 2471"/>
                  <a:gd name="T17" fmla="*/ 1384 h 2396"/>
                  <a:gd name="T18" fmla="*/ 975 w 2471"/>
                  <a:gd name="T19" fmla="*/ 1456 h 2396"/>
                  <a:gd name="T20" fmla="*/ 956 w 2471"/>
                  <a:gd name="T21" fmla="*/ 1624 h 2396"/>
                  <a:gd name="T22" fmla="*/ 782 w 2471"/>
                  <a:gd name="T23" fmla="*/ 1817 h 2396"/>
                  <a:gd name="T24" fmla="*/ 539 w 2471"/>
                  <a:gd name="T25" fmla="*/ 1978 h 2396"/>
                  <a:gd name="T26" fmla="*/ 152 w 2471"/>
                  <a:gd name="T27" fmla="*/ 2026 h 2396"/>
                  <a:gd name="T28" fmla="*/ 19 w 2471"/>
                  <a:gd name="T29" fmla="*/ 2251 h 2396"/>
                  <a:gd name="T30" fmla="*/ 0 w 2471"/>
                  <a:gd name="T31" fmla="*/ 2396 h 2396"/>
                  <a:gd name="T32" fmla="*/ 213 w 2471"/>
                  <a:gd name="T33" fmla="*/ 2179 h 2396"/>
                  <a:gd name="T34" fmla="*/ 629 w 2471"/>
                  <a:gd name="T35" fmla="*/ 2090 h 2396"/>
                  <a:gd name="T36" fmla="*/ 894 w 2471"/>
                  <a:gd name="T37" fmla="*/ 1906 h 2396"/>
                  <a:gd name="T38" fmla="*/ 1230 w 2471"/>
                  <a:gd name="T39" fmla="*/ 1986 h 2396"/>
                  <a:gd name="T40" fmla="*/ 1668 w 2471"/>
                  <a:gd name="T41" fmla="*/ 1906 h 2396"/>
                  <a:gd name="T42" fmla="*/ 1983 w 2471"/>
                  <a:gd name="T43" fmla="*/ 1745 h 2396"/>
                  <a:gd name="T44" fmla="*/ 2014 w 2471"/>
                  <a:gd name="T45" fmla="*/ 1600 h 2396"/>
                  <a:gd name="T46" fmla="*/ 2237 w 2471"/>
                  <a:gd name="T47" fmla="*/ 1496 h 2396"/>
                  <a:gd name="T48" fmla="*/ 2359 w 2471"/>
                  <a:gd name="T49" fmla="*/ 1552 h 2396"/>
                  <a:gd name="T50" fmla="*/ 2471 w 2471"/>
                  <a:gd name="T51" fmla="*/ 1479 h 239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2471" h="2396">
                    <a:moveTo>
                      <a:pt x="1118" y="0"/>
                    </a:moveTo>
                    <a:lnTo>
                      <a:pt x="1179" y="225"/>
                    </a:lnTo>
                    <a:lnTo>
                      <a:pt x="1393" y="339"/>
                    </a:lnTo>
                    <a:lnTo>
                      <a:pt x="1404" y="548"/>
                    </a:lnTo>
                    <a:lnTo>
                      <a:pt x="1342" y="732"/>
                    </a:lnTo>
                    <a:lnTo>
                      <a:pt x="1434" y="925"/>
                    </a:lnTo>
                    <a:lnTo>
                      <a:pt x="1455" y="1109"/>
                    </a:lnTo>
                    <a:lnTo>
                      <a:pt x="1311" y="1142"/>
                    </a:lnTo>
                    <a:lnTo>
                      <a:pt x="926" y="1384"/>
                    </a:lnTo>
                    <a:lnTo>
                      <a:pt x="975" y="1456"/>
                    </a:lnTo>
                    <a:lnTo>
                      <a:pt x="956" y="1624"/>
                    </a:lnTo>
                    <a:lnTo>
                      <a:pt x="782" y="1817"/>
                    </a:lnTo>
                    <a:lnTo>
                      <a:pt x="539" y="1978"/>
                    </a:lnTo>
                    <a:lnTo>
                      <a:pt x="152" y="2026"/>
                    </a:lnTo>
                    <a:lnTo>
                      <a:pt x="19" y="2251"/>
                    </a:lnTo>
                    <a:lnTo>
                      <a:pt x="0" y="2396"/>
                    </a:lnTo>
                    <a:lnTo>
                      <a:pt x="213" y="2179"/>
                    </a:lnTo>
                    <a:lnTo>
                      <a:pt x="629" y="2090"/>
                    </a:lnTo>
                    <a:lnTo>
                      <a:pt x="894" y="1906"/>
                    </a:lnTo>
                    <a:lnTo>
                      <a:pt x="1230" y="1986"/>
                    </a:lnTo>
                    <a:lnTo>
                      <a:pt x="1668" y="1906"/>
                    </a:lnTo>
                    <a:lnTo>
                      <a:pt x="1983" y="1745"/>
                    </a:lnTo>
                    <a:lnTo>
                      <a:pt x="2014" y="1600"/>
                    </a:lnTo>
                    <a:lnTo>
                      <a:pt x="2237" y="1496"/>
                    </a:lnTo>
                    <a:lnTo>
                      <a:pt x="2359" y="1552"/>
                    </a:lnTo>
                    <a:lnTo>
                      <a:pt x="2471" y="1479"/>
                    </a:lnTo>
                  </a:path>
                </a:pathLst>
              </a:custGeom>
              <a:noFill/>
              <a:ln w="1651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115864" name="Freeform 11"/>
              <p:cNvSpPr>
                <a:spLocks/>
              </p:cNvSpPr>
              <p:nvPr userDrawn="1"/>
            </p:nvSpPr>
            <p:spPr bwMode="hidden">
              <a:xfrm>
                <a:off x="2366" y="1067"/>
                <a:ext cx="1399" cy="1349"/>
              </a:xfrm>
              <a:custGeom>
                <a:avLst/>
                <a:gdLst>
                  <a:gd name="T0" fmla="*/ 620 w 1399"/>
                  <a:gd name="T1" fmla="*/ 155 h 1349"/>
                  <a:gd name="T2" fmla="*/ 421 w 1399"/>
                  <a:gd name="T3" fmla="*/ 155 h 1349"/>
                  <a:gd name="T4" fmla="*/ 205 w 1399"/>
                  <a:gd name="T5" fmla="*/ 507 h 1349"/>
                  <a:gd name="T6" fmla="*/ 0 w 1399"/>
                  <a:gd name="T7" fmla="*/ 673 h 1349"/>
                  <a:gd name="T8" fmla="*/ 487 w 1399"/>
                  <a:gd name="T9" fmla="*/ 783 h 1349"/>
                  <a:gd name="T10" fmla="*/ 425 w 1399"/>
                  <a:gd name="T11" fmla="*/ 1009 h 1349"/>
                  <a:gd name="T12" fmla="*/ 617 w 1399"/>
                  <a:gd name="T13" fmla="*/ 1086 h 1349"/>
                  <a:gd name="T14" fmla="*/ 498 w 1399"/>
                  <a:gd name="T15" fmla="*/ 1349 h 1349"/>
                  <a:gd name="T16" fmla="*/ 961 w 1399"/>
                  <a:gd name="T17" fmla="*/ 1035 h 1349"/>
                  <a:gd name="T18" fmla="*/ 926 w 1399"/>
                  <a:gd name="T19" fmla="*/ 776 h 1349"/>
                  <a:gd name="T20" fmla="*/ 1181 w 1399"/>
                  <a:gd name="T21" fmla="*/ 749 h 1349"/>
                  <a:gd name="T22" fmla="*/ 1399 w 1399"/>
                  <a:gd name="T23" fmla="*/ 601 h 1349"/>
                  <a:gd name="T24" fmla="*/ 1315 w 1399"/>
                  <a:gd name="T25" fmla="*/ 416 h 1349"/>
                  <a:gd name="T26" fmla="*/ 1341 w 1399"/>
                  <a:gd name="T27" fmla="*/ 196 h 1349"/>
                  <a:gd name="T28" fmla="*/ 1171 w 1399"/>
                  <a:gd name="T29" fmla="*/ 164 h 1349"/>
                  <a:gd name="T30" fmla="*/ 928 w 1399"/>
                  <a:gd name="T31" fmla="*/ 0 h 1349"/>
                  <a:gd name="T32" fmla="*/ 620 w 1399"/>
                  <a:gd name="T33" fmla="*/ 155 h 134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399" h="1349">
                    <a:moveTo>
                      <a:pt x="620" y="155"/>
                    </a:moveTo>
                    <a:lnTo>
                      <a:pt x="421" y="155"/>
                    </a:lnTo>
                    <a:lnTo>
                      <a:pt x="205" y="507"/>
                    </a:lnTo>
                    <a:lnTo>
                      <a:pt x="0" y="673"/>
                    </a:lnTo>
                    <a:lnTo>
                      <a:pt x="487" y="783"/>
                    </a:lnTo>
                    <a:lnTo>
                      <a:pt x="425" y="1009"/>
                    </a:lnTo>
                    <a:lnTo>
                      <a:pt x="617" y="1086"/>
                    </a:lnTo>
                    <a:lnTo>
                      <a:pt x="498" y="1349"/>
                    </a:lnTo>
                    <a:lnTo>
                      <a:pt x="961" y="1035"/>
                    </a:lnTo>
                    <a:lnTo>
                      <a:pt x="926" y="776"/>
                    </a:lnTo>
                    <a:lnTo>
                      <a:pt x="1181" y="749"/>
                    </a:lnTo>
                    <a:lnTo>
                      <a:pt x="1399" y="601"/>
                    </a:lnTo>
                    <a:lnTo>
                      <a:pt x="1315" y="416"/>
                    </a:lnTo>
                    <a:lnTo>
                      <a:pt x="1341" y="196"/>
                    </a:lnTo>
                    <a:lnTo>
                      <a:pt x="1171" y="164"/>
                    </a:lnTo>
                    <a:lnTo>
                      <a:pt x="928" y="0"/>
                    </a:lnTo>
                    <a:lnTo>
                      <a:pt x="620" y="155"/>
                    </a:lnTo>
                    <a:close/>
                  </a:path>
                </a:pathLst>
              </a:custGeom>
              <a:noFill/>
              <a:ln w="1778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115865" name="Freeform 12"/>
              <p:cNvSpPr>
                <a:spLocks/>
              </p:cNvSpPr>
              <p:nvPr userDrawn="1"/>
            </p:nvSpPr>
            <p:spPr bwMode="hidden">
              <a:xfrm>
                <a:off x="4275" y="2031"/>
                <a:ext cx="1256" cy="810"/>
              </a:xfrm>
              <a:custGeom>
                <a:avLst/>
                <a:gdLst>
                  <a:gd name="T0" fmla="*/ 719 w 1256"/>
                  <a:gd name="T1" fmla="*/ 183 h 810"/>
                  <a:gd name="T2" fmla="*/ 760 w 1256"/>
                  <a:gd name="T3" fmla="*/ 33 h 810"/>
                  <a:gd name="T4" fmla="*/ 884 w 1256"/>
                  <a:gd name="T5" fmla="*/ 0 h 810"/>
                  <a:gd name="T6" fmla="*/ 983 w 1256"/>
                  <a:gd name="T7" fmla="*/ 78 h 810"/>
                  <a:gd name="T8" fmla="*/ 1082 w 1256"/>
                  <a:gd name="T9" fmla="*/ 248 h 810"/>
                  <a:gd name="T10" fmla="*/ 1256 w 1256"/>
                  <a:gd name="T11" fmla="*/ 229 h 810"/>
                  <a:gd name="T12" fmla="*/ 1248 w 1256"/>
                  <a:gd name="T13" fmla="*/ 359 h 810"/>
                  <a:gd name="T14" fmla="*/ 1016 w 1256"/>
                  <a:gd name="T15" fmla="*/ 431 h 810"/>
                  <a:gd name="T16" fmla="*/ 879 w 1256"/>
                  <a:gd name="T17" fmla="*/ 417 h 810"/>
                  <a:gd name="T18" fmla="*/ 719 w 1256"/>
                  <a:gd name="T19" fmla="*/ 481 h 810"/>
                  <a:gd name="T20" fmla="*/ 591 w 1256"/>
                  <a:gd name="T21" fmla="*/ 633 h 810"/>
                  <a:gd name="T22" fmla="*/ 423 w 1256"/>
                  <a:gd name="T23" fmla="*/ 537 h 810"/>
                  <a:gd name="T24" fmla="*/ 256 w 1256"/>
                  <a:gd name="T25" fmla="*/ 810 h 810"/>
                  <a:gd name="T26" fmla="*/ 66 w 1256"/>
                  <a:gd name="T27" fmla="*/ 764 h 810"/>
                  <a:gd name="T28" fmla="*/ 0 w 1256"/>
                  <a:gd name="T29" fmla="*/ 601 h 810"/>
                  <a:gd name="T30" fmla="*/ 157 w 1256"/>
                  <a:gd name="T31" fmla="*/ 483 h 810"/>
                  <a:gd name="T32" fmla="*/ 248 w 1256"/>
                  <a:gd name="T33" fmla="*/ 281 h 810"/>
                  <a:gd name="T34" fmla="*/ 438 w 1256"/>
                  <a:gd name="T35" fmla="*/ 150 h 810"/>
                  <a:gd name="T36" fmla="*/ 719 w 1256"/>
                  <a:gd name="T37" fmla="*/ 189 h 81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256" h="810">
                    <a:moveTo>
                      <a:pt x="719" y="183"/>
                    </a:moveTo>
                    <a:lnTo>
                      <a:pt x="760" y="33"/>
                    </a:lnTo>
                    <a:lnTo>
                      <a:pt x="884" y="0"/>
                    </a:lnTo>
                    <a:lnTo>
                      <a:pt x="983" y="78"/>
                    </a:lnTo>
                    <a:lnTo>
                      <a:pt x="1082" y="248"/>
                    </a:lnTo>
                    <a:lnTo>
                      <a:pt x="1256" y="229"/>
                    </a:lnTo>
                    <a:lnTo>
                      <a:pt x="1248" y="359"/>
                    </a:lnTo>
                    <a:lnTo>
                      <a:pt x="1016" y="431"/>
                    </a:lnTo>
                    <a:lnTo>
                      <a:pt x="879" y="417"/>
                    </a:lnTo>
                    <a:lnTo>
                      <a:pt x="719" y="481"/>
                    </a:lnTo>
                    <a:lnTo>
                      <a:pt x="591" y="633"/>
                    </a:lnTo>
                    <a:lnTo>
                      <a:pt x="423" y="537"/>
                    </a:lnTo>
                    <a:lnTo>
                      <a:pt x="256" y="810"/>
                    </a:lnTo>
                    <a:lnTo>
                      <a:pt x="66" y="764"/>
                    </a:lnTo>
                    <a:lnTo>
                      <a:pt x="0" y="601"/>
                    </a:lnTo>
                    <a:lnTo>
                      <a:pt x="157" y="483"/>
                    </a:lnTo>
                    <a:lnTo>
                      <a:pt x="248" y="281"/>
                    </a:lnTo>
                    <a:lnTo>
                      <a:pt x="438" y="150"/>
                    </a:lnTo>
                    <a:lnTo>
                      <a:pt x="719" y="189"/>
                    </a:lnTo>
                  </a:path>
                </a:pathLst>
              </a:custGeom>
              <a:noFill/>
              <a:ln w="1778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115866" name="Freeform 13"/>
              <p:cNvSpPr>
                <a:spLocks/>
              </p:cNvSpPr>
              <p:nvPr userDrawn="1"/>
            </p:nvSpPr>
            <p:spPr bwMode="hidden">
              <a:xfrm>
                <a:off x="2914" y="3476"/>
                <a:ext cx="2848" cy="788"/>
              </a:xfrm>
              <a:custGeom>
                <a:avLst/>
                <a:gdLst>
                  <a:gd name="T0" fmla="*/ 2838 w 2848"/>
                  <a:gd name="T1" fmla="*/ 16 h 788"/>
                  <a:gd name="T2" fmla="*/ 2493 w 2848"/>
                  <a:gd name="T3" fmla="*/ 0 h 788"/>
                  <a:gd name="T4" fmla="*/ 2278 w 2848"/>
                  <a:gd name="T5" fmla="*/ 81 h 788"/>
                  <a:gd name="T6" fmla="*/ 1936 w 2848"/>
                  <a:gd name="T7" fmla="*/ 44 h 788"/>
                  <a:gd name="T8" fmla="*/ 1739 w 2848"/>
                  <a:gd name="T9" fmla="*/ 354 h 788"/>
                  <a:gd name="T10" fmla="*/ 1600 w 2848"/>
                  <a:gd name="T11" fmla="*/ 212 h 788"/>
                  <a:gd name="T12" fmla="*/ 1352 w 2848"/>
                  <a:gd name="T13" fmla="*/ 308 h 788"/>
                  <a:gd name="T14" fmla="*/ 1445 w 2848"/>
                  <a:gd name="T15" fmla="*/ 515 h 788"/>
                  <a:gd name="T16" fmla="*/ 1072 w 2848"/>
                  <a:gd name="T17" fmla="*/ 412 h 788"/>
                  <a:gd name="T18" fmla="*/ 888 w 2848"/>
                  <a:gd name="T19" fmla="*/ 540 h 788"/>
                  <a:gd name="T20" fmla="*/ 0 w 2848"/>
                  <a:gd name="T21" fmla="*/ 660 h 788"/>
                  <a:gd name="T22" fmla="*/ 288 w 2848"/>
                  <a:gd name="T23" fmla="*/ 788 h 788"/>
                  <a:gd name="T24" fmla="*/ 1040 w 2848"/>
                  <a:gd name="T25" fmla="*/ 676 h 788"/>
                  <a:gd name="T26" fmla="*/ 1272 w 2848"/>
                  <a:gd name="T27" fmla="*/ 748 h 788"/>
                  <a:gd name="T28" fmla="*/ 2096 w 2848"/>
                  <a:gd name="T29" fmla="*/ 691 h 788"/>
                  <a:gd name="T30" fmla="*/ 2320 w 2848"/>
                  <a:gd name="T31" fmla="*/ 748 h 788"/>
                  <a:gd name="T32" fmla="*/ 2456 w 2848"/>
                  <a:gd name="T33" fmla="*/ 596 h 788"/>
                  <a:gd name="T34" fmla="*/ 2712 w 2848"/>
                  <a:gd name="T35" fmla="*/ 716 h 788"/>
                  <a:gd name="T36" fmla="*/ 2716 w 2848"/>
                  <a:gd name="T37" fmla="*/ 339 h 788"/>
                  <a:gd name="T38" fmla="*/ 2848 w 2848"/>
                  <a:gd name="T39" fmla="*/ 258 h 78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2848" h="788">
                    <a:moveTo>
                      <a:pt x="2838" y="16"/>
                    </a:moveTo>
                    <a:lnTo>
                      <a:pt x="2493" y="0"/>
                    </a:lnTo>
                    <a:lnTo>
                      <a:pt x="2278" y="81"/>
                    </a:lnTo>
                    <a:lnTo>
                      <a:pt x="1936" y="44"/>
                    </a:lnTo>
                    <a:lnTo>
                      <a:pt x="1739" y="354"/>
                    </a:lnTo>
                    <a:lnTo>
                      <a:pt x="1600" y="212"/>
                    </a:lnTo>
                    <a:lnTo>
                      <a:pt x="1352" y="308"/>
                    </a:lnTo>
                    <a:lnTo>
                      <a:pt x="1445" y="515"/>
                    </a:lnTo>
                    <a:lnTo>
                      <a:pt x="1072" y="412"/>
                    </a:lnTo>
                    <a:lnTo>
                      <a:pt x="888" y="540"/>
                    </a:lnTo>
                    <a:lnTo>
                      <a:pt x="0" y="660"/>
                    </a:lnTo>
                    <a:lnTo>
                      <a:pt x="288" y="788"/>
                    </a:lnTo>
                    <a:lnTo>
                      <a:pt x="1040" y="676"/>
                    </a:lnTo>
                    <a:lnTo>
                      <a:pt x="1272" y="748"/>
                    </a:lnTo>
                    <a:lnTo>
                      <a:pt x="2096" y="691"/>
                    </a:lnTo>
                    <a:lnTo>
                      <a:pt x="2320" y="748"/>
                    </a:lnTo>
                    <a:lnTo>
                      <a:pt x="2456" y="596"/>
                    </a:lnTo>
                    <a:lnTo>
                      <a:pt x="2712" y="716"/>
                    </a:lnTo>
                    <a:lnTo>
                      <a:pt x="2716" y="339"/>
                    </a:lnTo>
                    <a:lnTo>
                      <a:pt x="2848" y="258"/>
                    </a:lnTo>
                  </a:path>
                </a:pathLst>
              </a:custGeom>
              <a:noFill/>
              <a:ln w="1778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115867" name="Freeform 14"/>
              <p:cNvSpPr>
                <a:spLocks/>
              </p:cNvSpPr>
              <p:nvPr userDrawn="1"/>
            </p:nvSpPr>
            <p:spPr bwMode="hidden">
              <a:xfrm>
                <a:off x="5443" y="922"/>
                <a:ext cx="319" cy="854"/>
              </a:xfrm>
              <a:custGeom>
                <a:avLst/>
                <a:gdLst>
                  <a:gd name="T0" fmla="*/ 0 w 319"/>
                  <a:gd name="T1" fmla="*/ 0 h 854"/>
                  <a:gd name="T2" fmla="*/ 106 w 319"/>
                  <a:gd name="T3" fmla="*/ 313 h 854"/>
                  <a:gd name="T4" fmla="*/ 106 w 319"/>
                  <a:gd name="T5" fmla="*/ 634 h 854"/>
                  <a:gd name="T6" fmla="*/ 268 w 319"/>
                  <a:gd name="T7" fmla="*/ 854 h 854"/>
                  <a:gd name="T8" fmla="*/ 278 w 319"/>
                  <a:gd name="T9" fmla="*/ 577 h 854"/>
                  <a:gd name="T10" fmla="*/ 238 w 319"/>
                  <a:gd name="T11" fmla="*/ 400 h 854"/>
                  <a:gd name="T12" fmla="*/ 319 w 319"/>
                  <a:gd name="T13" fmla="*/ 240 h 85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19" h="854">
                    <a:moveTo>
                      <a:pt x="0" y="0"/>
                    </a:moveTo>
                    <a:lnTo>
                      <a:pt x="106" y="313"/>
                    </a:lnTo>
                    <a:lnTo>
                      <a:pt x="106" y="634"/>
                    </a:lnTo>
                    <a:lnTo>
                      <a:pt x="268" y="854"/>
                    </a:lnTo>
                    <a:lnTo>
                      <a:pt x="278" y="577"/>
                    </a:lnTo>
                    <a:lnTo>
                      <a:pt x="238" y="400"/>
                    </a:lnTo>
                    <a:lnTo>
                      <a:pt x="319" y="240"/>
                    </a:lnTo>
                  </a:path>
                </a:pathLst>
              </a:custGeom>
              <a:noFill/>
              <a:ln w="1778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115868" name="Freeform 15"/>
              <p:cNvSpPr>
                <a:spLocks/>
              </p:cNvSpPr>
              <p:nvPr userDrawn="1"/>
            </p:nvSpPr>
            <p:spPr bwMode="hidden">
              <a:xfrm>
                <a:off x="4954" y="3568"/>
                <a:ext cx="646" cy="392"/>
              </a:xfrm>
              <a:custGeom>
                <a:avLst/>
                <a:gdLst>
                  <a:gd name="T0" fmla="*/ 504 w 646"/>
                  <a:gd name="T1" fmla="*/ 0 h 392"/>
                  <a:gd name="T2" fmla="*/ 320 w 646"/>
                  <a:gd name="T3" fmla="*/ 61 h 392"/>
                  <a:gd name="T4" fmla="*/ 238 w 646"/>
                  <a:gd name="T5" fmla="*/ 109 h 392"/>
                  <a:gd name="T6" fmla="*/ 144 w 646"/>
                  <a:gd name="T7" fmla="*/ 216 h 392"/>
                  <a:gd name="T8" fmla="*/ 0 w 646"/>
                  <a:gd name="T9" fmla="*/ 392 h 392"/>
                  <a:gd name="T10" fmla="*/ 360 w 646"/>
                  <a:gd name="T11" fmla="*/ 263 h 392"/>
                  <a:gd name="T12" fmla="*/ 432 w 646"/>
                  <a:gd name="T13" fmla="*/ 182 h 392"/>
                  <a:gd name="T14" fmla="*/ 646 w 646"/>
                  <a:gd name="T15" fmla="*/ 142 h 392"/>
                  <a:gd name="T16" fmla="*/ 504 w 646"/>
                  <a:gd name="T17" fmla="*/ 0 h 39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646" h="392">
                    <a:moveTo>
                      <a:pt x="504" y="0"/>
                    </a:moveTo>
                    <a:lnTo>
                      <a:pt x="320" y="61"/>
                    </a:lnTo>
                    <a:lnTo>
                      <a:pt x="238" y="109"/>
                    </a:lnTo>
                    <a:lnTo>
                      <a:pt x="144" y="216"/>
                    </a:lnTo>
                    <a:lnTo>
                      <a:pt x="0" y="392"/>
                    </a:lnTo>
                    <a:lnTo>
                      <a:pt x="360" y="263"/>
                    </a:lnTo>
                    <a:lnTo>
                      <a:pt x="432" y="182"/>
                    </a:lnTo>
                    <a:lnTo>
                      <a:pt x="646" y="142"/>
                    </a:lnTo>
                    <a:lnTo>
                      <a:pt x="504" y="0"/>
                    </a:lnTo>
                    <a:close/>
                  </a:path>
                </a:pathLst>
              </a:custGeom>
              <a:noFill/>
              <a:ln w="1778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115869" name="Freeform 16"/>
              <p:cNvSpPr>
                <a:spLocks/>
              </p:cNvSpPr>
              <p:nvPr userDrawn="1"/>
            </p:nvSpPr>
            <p:spPr bwMode="hidden">
              <a:xfrm>
                <a:off x="50" y="2400"/>
                <a:ext cx="2736" cy="1920"/>
              </a:xfrm>
              <a:custGeom>
                <a:avLst/>
                <a:gdLst>
                  <a:gd name="T0" fmla="*/ 0 w 2736"/>
                  <a:gd name="T1" fmla="*/ 0 h 1920"/>
                  <a:gd name="T2" fmla="*/ 96 w 2736"/>
                  <a:gd name="T3" fmla="*/ 336 h 1920"/>
                  <a:gd name="T4" fmla="*/ 384 w 2736"/>
                  <a:gd name="T5" fmla="*/ 384 h 1920"/>
                  <a:gd name="T6" fmla="*/ 576 w 2736"/>
                  <a:gd name="T7" fmla="*/ 720 h 1920"/>
                  <a:gd name="T8" fmla="*/ 528 w 2736"/>
                  <a:gd name="T9" fmla="*/ 960 h 1920"/>
                  <a:gd name="T10" fmla="*/ 672 w 2736"/>
                  <a:gd name="T11" fmla="*/ 1104 h 1920"/>
                  <a:gd name="T12" fmla="*/ 576 w 2736"/>
                  <a:gd name="T13" fmla="*/ 1392 h 1920"/>
                  <a:gd name="T14" fmla="*/ 624 w 2736"/>
                  <a:gd name="T15" fmla="*/ 1632 h 1920"/>
                  <a:gd name="T16" fmla="*/ 1488 w 2736"/>
                  <a:gd name="T17" fmla="*/ 1872 h 1920"/>
                  <a:gd name="T18" fmla="*/ 1680 w 2736"/>
                  <a:gd name="T19" fmla="*/ 1728 h 1920"/>
                  <a:gd name="T20" fmla="*/ 2208 w 2736"/>
                  <a:gd name="T21" fmla="*/ 1728 h 1920"/>
                  <a:gd name="T22" fmla="*/ 2304 w 2736"/>
                  <a:gd name="T23" fmla="*/ 1632 h 1920"/>
                  <a:gd name="T24" fmla="*/ 2736 w 2736"/>
                  <a:gd name="T25" fmla="*/ 1872 h 1920"/>
                  <a:gd name="T26" fmla="*/ 2640 w 2736"/>
                  <a:gd name="T27" fmla="*/ 1920 h 1920"/>
                  <a:gd name="T28" fmla="*/ 2304 w 2736"/>
                  <a:gd name="T29" fmla="*/ 1824 h 1920"/>
                  <a:gd name="T30" fmla="*/ 2160 w 2736"/>
                  <a:gd name="T31" fmla="*/ 1872 h 1920"/>
                  <a:gd name="T32" fmla="*/ 1632 w 2736"/>
                  <a:gd name="T33" fmla="*/ 1920 h 1920"/>
                  <a:gd name="T34" fmla="*/ 1440 w 2736"/>
                  <a:gd name="T35" fmla="*/ 1920 h 1920"/>
                  <a:gd name="T36" fmla="*/ 480 w 2736"/>
                  <a:gd name="T37" fmla="*/ 1824 h 1920"/>
                  <a:gd name="T38" fmla="*/ 192 w 2736"/>
                  <a:gd name="T39" fmla="*/ 1872 h 1920"/>
                  <a:gd name="T40" fmla="*/ 96 w 2736"/>
                  <a:gd name="T41" fmla="*/ 1680 h 1920"/>
                  <a:gd name="T42" fmla="*/ 288 w 2736"/>
                  <a:gd name="T43" fmla="*/ 1440 h 1920"/>
                  <a:gd name="T44" fmla="*/ 336 w 2736"/>
                  <a:gd name="T45" fmla="*/ 1104 h 1920"/>
                  <a:gd name="T46" fmla="*/ 144 w 2736"/>
                  <a:gd name="T47" fmla="*/ 864 h 1920"/>
                  <a:gd name="T48" fmla="*/ 240 w 2736"/>
                  <a:gd name="T49" fmla="*/ 624 h 1920"/>
                  <a:gd name="T50" fmla="*/ 48 w 2736"/>
                  <a:gd name="T51" fmla="*/ 528 h 1920"/>
                  <a:gd name="T52" fmla="*/ 0 w 2736"/>
                  <a:gd name="T53" fmla="*/ 0 h 192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2736" h="1920">
                    <a:moveTo>
                      <a:pt x="0" y="0"/>
                    </a:moveTo>
                    <a:lnTo>
                      <a:pt x="96" y="336"/>
                    </a:lnTo>
                    <a:lnTo>
                      <a:pt x="384" y="384"/>
                    </a:lnTo>
                    <a:lnTo>
                      <a:pt x="576" y="720"/>
                    </a:lnTo>
                    <a:lnTo>
                      <a:pt x="528" y="960"/>
                    </a:lnTo>
                    <a:lnTo>
                      <a:pt x="672" y="1104"/>
                    </a:lnTo>
                    <a:lnTo>
                      <a:pt x="576" y="1392"/>
                    </a:lnTo>
                    <a:lnTo>
                      <a:pt x="624" y="1632"/>
                    </a:lnTo>
                    <a:lnTo>
                      <a:pt x="1488" y="1872"/>
                    </a:lnTo>
                    <a:lnTo>
                      <a:pt x="1680" y="1728"/>
                    </a:lnTo>
                    <a:lnTo>
                      <a:pt x="2208" y="1728"/>
                    </a:lnTo>
                    <a:lnTo>
                      <a:pt x="2304" y="1632"/>
                    </a:lnTo>
                    <a:lnTo>
                      <a:pt x="2736" y="1872"/>
                    </a:lnTo>
                    <a:lnTo>
                      <a:pt x="2640" y="1920"/>
                    </a:lnTo>
                    <a:lnTo>
                      <a:pt x="2304" y="1824"/>
                    </a:lnTo>
                    <a:lnTo>
                      <a:pt x="2160" y="1872"/>
                    </a:lnTo>
                    <a:lnTo>
                      <a:pt x="1632" y="1920"/>
                    </a:lnTo>
                    <a:lnTo>
                      <a:pt x="1440" y="1920"/>
                    </a:lnTo>
                    <a:lnTo>
                      <a:pt x="480" y="1824"/>
                    </a:lnTo>
                    <a:lnTo>
                      <a:pt x="192" y="1872"/>
                    </a:lnTo>
                    <a:lnTo>
                      <a:pt x="96" y="1680"/>
                    </a:lnTo>
                    <a:lnTo>
                      <a:pt x="288" y="1440"/>
                    </a:lnTo>
                    <a:lnTo>
                      <a:pt x="336" y="1104"/>
                    </a:lnTo>
                    <a:lnTo>
                      <a:pt x="144" y="864"/>
                    </a:lnTo>
                    <a:lnTo>
                      <a:pt x="240" y="624"/>
                    </a:lnTo>
                    <a:lnTo>
                      <a:pt x="48" y="528"/>
                    </a:lnTo>
                    <a:lnTo>
                      <a:pt x="0" y="0"/>
                    </a:lnTo>
                    <a:close/>
                  </a:path>
                </a:pathLst>
              </a:custGeom>
              <a:noFill/>
              <a:ln w="9525"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endParaRPr lang="en-US"/>
              </a:p>
            </p:txBody>
          </p:sp>
        </p:grpSp>
        <p:grpSp>
          <p:nvGrpSpPr>
            <p:cNvPr id="115721" name="Group 17"/>
            <p:cNvGrpSpPr>
              <a:grpSpLocks/>
            </p:cNvGrpSpPr>
            <p:nvPr userDrawn="1"/>
          </p:nvGrpSpPr>
          <p:grpSpPr bwMode="auto">
            <a:xfrm>
              <a:off x="0" y="2291"/>
              <a:ext cx="1385" cy="1702"/>
              <a:chOff x="0" y="2291"/>
              <a:chExt cx="1385" cy="1702"/>
            </a:xfrm>
          </p:grpSpPr>
          <p:sp>
            <p:nvSpPr>
              <p:cNvPr id="115722" name="Rectangle 18"/>
              <p:cNvSpPr>
                <a:spLocks noChangeArrowheads="1"/>
              </p:cNvSpPr>
              <p:nvPr userDrawn="1"/>
            </p:nvSpPr>
            <p:spPr bwMode="ltGray">
              <a:xfrm rot="6798887">
                <a:off x="63" y="3882"/>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15723" name="Rectangle 19"/>
              <p:cNvSpPr>
                <a:spLocks noChangeArrowheads="1"/>
              </p:cNvSpPr>
              <p:nvPr userDrawn="1"/>
            </p:nvSpPr>
            <p:spPr bwMode="ltGray">
              <a:xfrm rot="6798887">
                <a:off x="33" y="3880"/>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15724" name="Rectangle 20"/>
              <p:cNvSpPr>
                <a:spLocks noChangeArrowheads="1"/>
              </p:cNvSpPr>
              <p:nvPr userDrawn="1"/>
            </p:nvSpPr>
            <p:spPr bwMode="ltGray">
              <a:xfrm rot="6798887">
                <a:off x="7" y="3874"/>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15725" name="Rectangle 21"/>
              <p:cNvSpPr>
                <a:spLocks noChangeArrowheads="1"/>
              </p:cNvSpPr>
              <p:nvPr userDrawn="1"/>
            </p:nvSpPr>
            <p:spPr bwMode="ltGray">
              <a:xfrm rot="5999912">
                <a:off x="209" y="3884"/>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15726" name="Rectangle 22"/>
              <p:cNvSpPr>
                <a:spLocks noChangeArrowheads="1"/>
              </p:cNvSpPr>
              <p:nvPr userDrawn="1"/>
            </p:nvSpPr>
            <p:spPr bwMode="ltGray">
              <a:xfrm rot="5999912">
                <a:off x="183" y="3888"/>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15727" name="Rectangle 23"/>
              <p:cNvSpPr>
                <a:spLocks noChangeArrowheads="1"/>
              </p:cNvSpPr>
              <p:nvPr userDrawn="1"/>
            </p:nvSpPr>
            <p:spPr bwMode="ltGray">
              <a:xfrm rot="6250138">
                <a:off x="153" y="3888"/>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15728" name="Rectangle 24"/>
              <p:cNvSpPr>
                <a:spLocks noChangeArrowheads="1"/>
              </p:cNvSpPr>
              <p:nvPr userDrawn="1"/>
            </p:nvSpPr>
            <p:spPr bwMode="ltGray">
              <a:xfrm rot="6238076">
                <a:off x="123" y="3886"/>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15729" name="Rectangle 25"/>
              <p:cNvSpPr>
                <a:spLocks noChangeArrowheads="1"/>
              </p:cNvSpPr>
              <p:nvPr userDrawn="1"/>
            </p:nvSpPr>
            <p:spPr bwMode="ltGray">
              <a:xfrm rot="5380717">
                <a:off x="363" y="3868"/>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15730" name="Rectangle 26"/>
              <p:cNvSpPr>
                <a:spLocks noChangeArrowheads="1"/>
              </p:cNvSpPr>
              <p:nvPr userDrawn="1"/>
            </p:nvSpPr>
            <p:spPr bwMode="ltGray">
              <a:xfrm rot="5380717">
                <a:off x="333" y="3872"/>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15731" name="Rectangle 27"/>
              <p:cNvSpPr>
                <a:spLocks noChangeArrowheads="1"/>
              </p:cNvSpPr>
              <p:nvPr userDrawn="1"/>
            </p:nvSpPr>
            <p:spPr bwMode="ltGray">
              <a:xfrm rot="5583200">
                <a:off x="303" y="3876"/>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15732" name="Rectangle 28"/>
              <p:cNvSpPr>
                <a:spLocks noChangeArrowheads="1"/>
              </p:cNvSpPr>
              <p:nvPr userDrawn="1"/>
            </p:nvSpPr>
            <p:spPr bwMode="ltGray">
              <a:xfrm rot="5737625">
                <a:off x="271" y="3882"/>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15733" name="Rectangle 29"/>
              <p:cNvSpPr>
                <a:spLocks noChangeArrowheads="1"/>
              </p:cNvSpPr>
              <p:nvPr userDrawn="1"/>
            </p:nvSpPr>
            <p:spPr bwMode="ltGray">
              <a:xfrm rot="4715477">
                <a:off x="517" y="3828"/>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15734" name="Rectangle 30"/>
              <p:cNvSpPr>
                <a:spLocks noChangeArrowheads="1"/>
              </p:cNvSpPr>
              <p:nvPr userDrawn="1"/>
            </p:nvSpPr>
            <p:spPr bwMode="ltGray">
              <a:xfrm rot="4924949">
                <a:off x="486" y="3834"/>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15735" name="Rectangle 31"/>
              <p:cNvSpPr>
                <a:spLocks noChangeArrowheads="1"/>
              </p:cNvSpPr>
              <p:nvPr userDrawn="1"/>
            </p:nvSpPr>
            <p:spPr bwMode="ltGray">
              <a:xfrm rot="4924949">
                <a:off x="456" y="3848"/>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15736" name="Rectangle 32"/>
              <p:cNvSpPr>
                <a:spLocks noChangeArrowheads="1"/>
              </p:cNvSpPr>
              <p:nvPr userDrawn="1"/>
            </p:nvSpPr>
            <p:spPr bwMode="ltGray">
              <a:xfrm rot="5041352">
                <a:off x="427" y="3850"/>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15737" name="Rectangle 33"/>
              <p:cNvSpPr>
                <a:spLocks noChangeArrowheads="1"/>
              </p:cNvSpPr>
              <p:nvPr userDrawn="1"/>
            </p:nvSpPr>
            <p:spPr bwMode="ltGray">
              <a:xfrm rot="3816889">
                <a:off x="664" y="3762"/>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15738" name="Rectangle 34"/>
              <p:cNvSpPr>
                <a:spLocks noChangeArrowheads="1"/>
              </p:cNvSpPr>
              <p:nvPr userDrawn="1"/>
            </p:nvSpPr>
            <p:spPr bwMode="ltGray">
              <a:xfrm rot="3816889">
                <a:off x="634" y="3780"/>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15739" name="Rectangle 35"/>
              <p:cNvSpPr>
                <a:spLocks noChangeArrowheads="1"/>
              </p:cNvSpPr>
              <p:nvPr userDrawn="1"/>
            </p:nvSpPr>
            <p:spPr bwMode="ltGray">
              <a:xfrm rot="4104184">
                <a:off x="606" y="3790"/>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15740" name="Rectangle 36"/>
              <p:cNvSpPr>
                <a:spLocks noChangeArrowheads="1"/>
              </p:cNvSpPr>
              <p:nvPr userDrawn="1"/>
            </p:nvSpPr>
            <p:spPr bwMode="ltGray">
              <a:xfrm rot="4325343">
                <a:off x="575" y="3804"/>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15741" name="Rectangle 37"/>
              <p:cNvSpPr>
                <a:spLocks noChangeArrowheads="1"/>
              </p:cNvSpPr>
              <p:nvPr userDrawn="1"/>
            </p:nvSpPr>
            <p:spPr bwMode="ltGray">
              <a:xfrm rot="3368036">
                <a:off x="800" y="3682"/>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15742" name="Rectangle 38"/>
              <p:cNvSpPr>
                <a:spLocks noChangeArrowheads="1"/>
              </p:cNvSpPr>
              <p:nvPr userDrawn="1"/>
            </p:nvSpPr>
            <p:spPr bwMode="ltGray">
              <a:xfrm rot="3368036">
                <a:off x="772" y="3698"/>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15743" name="Rectangle 39"/>
              <p:cNvSpPr>
                <a:spLocks noChangeArrowheads="1"/>
              </p:cNvSpPr>
              <p:nvPr userDrawn="1"/>
            </p:nvSpPr>
            <p:spPr bwMode="ltGray">
              <a:xfrm rot="3368036">
                <a:off x="746" y="3716"/>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15744" name="Rectangle 40"/>
              <p:cNvSpPr>
                <a:spLocks noChangeArrowheads="1"/>
              </p:cNvSpPr>
              <p:nvPr userDrawn="1"/>
            </p:nvSpPr>
            <p:spPr bwMode="ltGray">
              <a:xfrm rot="3816889">
                <a:off x="717" y="3734"/>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15745" name="Rectangle 41"/>
              <p:cNvSpPr>
                <a:spLocks noChangeArrowheads="1"/>
              </p:cNvSpPr>
              <p:nvPr userDrawn="1"/>
            </p:nvSpPr>
            <p:spPr bwMode="ltGray">
              <a:xfrm rot="2302266">
                <a:off x="923" y="3587"/>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15746" name="Rectangle 42"/>
              <p:cNvSpPr>
                <a:spLocks noChangeArrowheads="1"/>
              </p:cNvSpPr>
              <p:nvPr userDrawn="1"/>
            </p:nvSpPr>
            <p:spPr bwMode="ltGray">
              <a:xfrm rot="2302266">
                <a:off x="899" y="3606"/>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15747" name="Rectangle 43"/>
              <p:cNvSpPr>
                <a:spLocks noChangeArrowheads="1"/>
              </p:cNvSpPr>
              <p:nvPr userDrawn="1"/>
            </p:nvSpPr>
            <p:spPr bwMode="ltGray">
              <a:xfrm rot="2707562">
                <a:off x="876" y="3626"/>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15748" name="Rectangle 44"/>
              <p:cNvSpPr>
                <a:spLocks noChangeArrowheads="1"/>
              </p:cNvSpPr>
              <p:nvPr userDrawn="1"/>
            </p:nvSpPr>
            <p:spPr bwMode="ltGray">
              <a:xfrm rot="2707562">
                <a:off x="850" y="3644"/>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15749" name="Rectangle 45"/>
              <p:cNvSpPr>
                <a:spLocks noChangeArrowheads="1"/>
              </p:cNvSpPr>
              <p:nvPr userDrawn="1"/>
            </p:nvSpPr>
            <p:spPr bwMode="ltGray">
              <a:xfrm rot="1525830">
                <a:off x="1027" y="3473"/>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15750" name="Rectangle 46"/>
              <p:cNvSpPr>
                <a:spLocks noChangeArrowheads="1"/>
              </p:cNvSpPr>
              <p:nvPr userDrawn="1"/>
            </p:nvSpPr>
            <p:spPr bwMode="ltGray">
              <a:xfrm rot="1525830">
                <a:off x="1009" y="3497"/>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15751" name="Rectangle 47"/>
              <p:cNvSpPr>
                <a:spLocks noChangeArrowheads="1"/>
              </p:cNvSpPr>
              <p:nvPr userDrawn="1"/>
            </p:nvSpPr>
            <p:spPr bwMode="ltGray">
              <a:xfrm rot="1788117">
                <a:off x="990" y="3519"/>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15752" name="Rectangle 48"/>
              <p:cNvSpPr>
                <a:spLocks noChangeArrowheads="1"/>
              </p:cNvSpPr>
              <p:nvPr userDrawn="1"/>
            </p:nvSpPr>
            <p:spPr bwMode="ltGray">
              <a:xfrm rot="1788117">
                <a:off x="969" y="3544"/>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15753" name="Rectangle 49"/>
              <p:cNvSpPr>
                <a:spLocks noChangeArrowheads="1"/>
              </p:cNvSpPr>
              <p:nvPr userDrawn="1"/>
            </p:nvSpPr>
            <p:spPr bwMode="ltGray">
              <a:xfrm rot="841630">
                <a:off x="1113" y="3355"/>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15754" name="Rectangle 50"/>
              <p:cNvSpPr>
                <a:spLocks noChangeArrowheads="1"/>
              </p:cNvSpPr>
              <p:nvPr userDrawn="1"/>
            </p:nvSpPr>
            <p:spPr bwMode="ltGray">
              <a:xfrm rot="841630">
                <a:off x="1100" y="3378"/>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15755" name="Rectangle 51"/>
              <p:cNvSpPr>
                <a:spLocks noChangeArrowheads="1"/>
              </p:cNvSpPr>
              <p:nvPr userDrawn="1"/>
            </p:nvSpPr>
            <p:spPr bwMode="ltGray">
              <a:xfrm rot="1308689">
                <a:off x="1086" y="3404"/>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15756" name="Rectangle 52"/>
              <p:cNvSpPr>
                <a:spLocks noChangeArrowheads="1"/>
              </p:cNvSpPr>
              <p:nvPr userDrawn="1"/>
            </p:nvSpPr>
            <p:spPr bwMode="ltGray">
              <a:xfrm rot="1308689">
                <a:off x="1064" y="3425"/>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15757" name="Rectangle 53"/>
              <p:cNvSpPr>
                <a:spLocks noChangeArrowheads="1"/>
              </p:cNvSpPr>
              <p:nvPr userDrawn="1"/>
            </p:nvSpPr>
            <p:spPr bwMode="ltGray">
              <a:xfrm rot="469913">
                <a:off x="1172" y="3225"/>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15758" name="Rectangle 54"/>
              <p:cNvSpPr>
                <a:spLocks noChangeArrowheads="1"/>
              </p:cNvSpPr>
              <p:nvPr userDrawn="1"/>
            </p:nvSpPr>
            <p:spPr bwMode="ltGray">
              <a:xfrm rot="559869">
                <a:off x="1162" y="3250"/>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15759" name="Rectangle 55"/>
              <p:cNvSpPr>
                <a:spLocks noChangeArrowheads="1"/>
              </p:cNvSpPr>
              <p:nvPr userDrawn="1"/>
            </p:nvSpPr>
            <p:spPr bwMode="ltGray">
              <a:xfrm rot="734079">
                <a:off x="1154" y="3276"/>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15760" name="Rectangle 56"/>
              <p:cNvSpPr>
                <a:spLocks noChangeArrowheads="1"/>
              </p:cNvSpPr>
              <p:nvPr userDrawn="1"/>
            </p:nvSpPr>
            <p:spPr bwMode="ltGray">
              <a:xfrm rot="734079">
                <a:off x="1141" y="3304"/>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15761" name="Rectangle 57"/>
              <p:cNvSpPr>
                <a:spLocks noChangeArrowheads="1"/>
              </p:cNvSpPr>
              <p:nvPr userDrawn="1"/>
            </p:nvSpPr>
            <p:spPr bwMode="ltGray">
              <a:xfrm rot="-293905">
                <a:off x="1211" y="3096"/>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15762" name="Rectangle 58"/>
              <p:cNvSpPr>
                <a:spLocks noChangeArrowheads="1"/>
              </p:cNvSpPr>
              <p:nvPr userDrawn="1"/>
            </p:nvSpPr>
            <p:spPr bwMode="ltGray">
              <a:xfrm rot="-8">
                <a:off x="1201" y="3122"/>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15763" name="Rectangle 59"/>
              <p:cNvSpPr>
                <a:spLocks noChangeArrowheads="1"/>
              </p:cNvSpPr>
              <p:nvPr userDrawn="1"/>
            </p:nvSpPr>
            <p:spPr bwMode="ltGray">
              <a:xfrm rot="-8">
                <a:off x="1200" y="3147"/>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15764" name="Rectangle 60"/>
              <p:cNvSpPr>
                <a:spLocks noChangeArrowheads="1"/>
              </p:cNvSpPr>
              <p:nvPr userDrawn="1"/>
            </p:nvSpPr>
            <p:spPr bwMode="ltGray">
              <a:xfrm rot="214188">
                <a:off x="1189" y="3173"/>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15765" name="Rectangle 61"/>
              <p:cNvSpPr>
                <a:spLocks noChangeArrowheads="1"/>
              </p:cNvSpPr>
              <p:nvPr userDrawn="1"/>
            </p:nvSpPr>
            <p:spPr bwMode="ltGray">
              <a:xfrm rot="-682388">
                <a:off x="1219" y="2965"/>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15766" name="Rectangle 62"/>
              <p:cNvSpPr>
                <a:spLocks noChangeArrowheads="1"/>
              </p:cNvSpPr>
              <p:nvPr userDrawn="1"/>
            </p:nvSpPr>
            <p:spPr bwMode="ltGray">
              <a:xfrm rot="-480400">
                <a:off x="1220" y="2991"/>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15767" name="Rectangle 63"/>
              <p:cNvSpPr>
                <a:spLocks noChangeArrowheads="1"/>
              </p:cNvSpPr>
              <p:nvPr userDrawn="1"/>
            </p:nvSpPr>
            <p:spPr bwMode="ltGray">
              <a:xfrm rot="-480400">
                <a:off x="1220" y="3015"/>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15768" name="Rectangle 64"/>
              <p:cNvSpPr>
                <a:spLocks noChangeArrowheads="1"/>
              </p:cNvSpPr>
              <p:nvPr userDrawn="1"/>
            </p:nvSpPr>
            <p:spPr bwMode="ltGray">
              <a:xfrm rot="-270546">
                <a:off x="1219" y="3041"/>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15769" name="Rectangle 65"/>
              <p:cNvSpPr>
                <a:spLocks noChangeArrowheads="1"/>
              </p:cNvSpPr>
              <p:nvPr userDrawn="1"/>
            </p:nvSpPr>
            <p:spPr bwMode="ltGray">
              <a:xfrm rot="-1132286">
                <a:off x="1207" y="2843"/>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15770" name="Rectangle 66"/>
              <p:cNvSpPr>
                <a:spLocks noChangeArrowheads="1"/>
              </p:cNvSpPr>
              <p:nvPr userDrawn="1"/>
            </p:nvSpPr>
            <p:spPr bwMode="ltGray">
              <a:xfrm rot="-969272">
                <a:off x="1213" y="2864"/>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15771" name="Rectangle 67"/>
              <p:cNvSpPr>
                <a:spLocks noChangeArrowheads="1"/>
              </p:cNvSpPr>
              <p:nvPr userDrawn="1"/>
            </p:nvSpPr>
            <p:spPr bwMode="ltGray">
              <a:xfrm rot="-969272">
                <a:off x="1216" y="2888"/>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15772" name="Rectangle 68"/>
              <p:cNvSpPr>
                <a:spLocks noChangeArrowheads="1"/>
              </p:cNvSpPr>
              <p:nvPr userDrawn="1"/>
            </p:nvSpPr>
            <p:spPr bwMode="ltGray">
              <a:xfrm rot="-806259">
                <a:off x="1219" y="2915"/>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15773" name="Rectangle 69"/>
              <p:cNvSpPr>
                <a:spLocks noChangeArrowheads="1"/>
              </p:cNvSpPr>
              <p:nvPr userDrawn="1"/>
            </p:nvSpPr>
            <p:spPr bwMode="ltGray">
              <a:xfrm rot="-1543941">
                <a:off x="1165" y="2727"/>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15774" name="Rectangle 70"/>
              <p:cNvSpPr>
                <a:spLocks noChangeArrowheads="1"/>
              </p:cNvSpPr>
              <p:nvPr userDrawn="1"/>
            </p:nvSpPr>
            <p:spPr bwMode="ltGray">
              <a:xfrm rot="-1341953">
                <a:off x="1176" y="2752"/>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15775" name="Rectangle 71"/>
              <p:cNvSpPr>
                <a:spLocks noChangeArrowheads="1"/>
              </p:cNvSpPr>
              <p:nvPr userDrawn="1"/>
            </p:nvSpPr>
            <p:spPr bwMode="ltGray">
              <a:xfrm rot="-1341953">
                <a:off x="1184" y="2775"/>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15776" name="Rectangle 72"/>
              <p:cNvSpPr>
                <a:spLocks noChangeArrowheads="1"/>
              </p:cNvSpPr>
              <p:nvPr userDrawn="1"/>
            </p:nvSpPr>
            <p:spPr bwMode="ltGray">
              <a:xfrm rot="-1341953">
                <a:off x="1194" y="2795"/>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15777" name="Rectangle 73"/>
              <p:cNvSpPr>
                <a:spLocks noChangeArrowheads="1"/>
              </p:cNvSpPr>
              <p:nvPr userDrawn="1"/>
            </p:nvSpPr>
            <p:spPr bwMode="ltGray">
              <a:xfrm rot="-1928746">
                <a:off x="1101" y="2628"/>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15778" name="Rectangle 74"/>
              <p:cNvSpPr>
                <a:spLocks noChangeArrowheads="1"/>
              </p:cNvSpPr>
              <p:nvPr userDrawn="1"/>
            </p:nvSpPr>
            <p:spPr bwMode="ltGray">
              <a:xfrm rot="-1844175">
                <a:off x="1114" y="2645"/>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15779" name="Rectangle 75"/>
              <p:cNvSpPr>
                <a:spLocks noChangeArrowheads="1"/>
              </p:cNvSpPr>
              <p:nvPr userDrawn="1"/>
            </p:nvSpPr>
            <p:spPr bwMode="ltGray">
              <a:xfrm rot="-1752383">
                <a:off x="1129" y="2667"/>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15780" name="Rectangle 76"/>
              <p:cNvSpPr>
                <a:spLocks noChangeArrowheads="1"/>
              </p:cNvSpPr>
              <p:nvPr userDrawn="1"/>
            </p:nvSpPr>
            <p:spPr bwMode="ltGray">
              <a:xfrm rot="-1752383">
                <a:off x="1142" y="2684"/>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15781" name="Rectangle 77"/>
              <p:cNvSpPr>
                <a:spLocks noChangeArrowheads="1"/>
              </p:cNvSpPr>
              <p:nvPr userDrawn="1"/>
            </p:nvSpPr>
            <p:spPr bwMode="ltGray">
              <a:xfrm rot="-2466736">
                <a:off x="1014" y="2538"/>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15782" name="Rectangle 78"/>
              <p:cNvSpPr>
                <a:spLocks noChangeArrowheads="1"/>
              </p:cNvSpPr>
              <p:nvPr userDrawn="1"/>
            </p:nvSpPr>
            <p:spPr bwMode="ltGray">
              <a:xfrm rot="-2466736">
                <a:off x="1035" y="2557"/>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15783" name="Rectangle 79"/>
              <p:cNvSpPr>
                <a:spLocks noChangeArrowheads="1"/>
              </p:cNvSpPr>
              <p:nvPr userDrawn="1"/>
            </p:nvSpPr>
            <p:spPr bwMode="ltGray">
              <a:xfrm rot="-2466736">
                <a:off x="1050" y="2574"/>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15784" name="Rectangle 80"/>
              <p:cNvSpPr>
                <a:spLocks noChangeArrowheads="1"/>
              </p:cNvSpPr>
              <p:nvPr userDrawn="1"/>
            </p:nvSpPr>
            <p:spPr bwMode="ltGray">
              <a:xfrm rot="-2342866">
                <a:off x="1068" y="2590"/>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15785" name="Freeform 81"/>
              <p:cNvSpPr>
                <a:spLocks/>
              </p:cNvSpPr>
              <p:nvPr userDrawn="1"/>
            </p:nvSpPr>
            <p:spPr bwMode="ltGray">
              <a:xfrm>
                <a:off x="486" y="2563"/>
                <a:ext cx="180" cy="151"/>
              </a:xfrm>
              <a:custGeom>
                <a:avLst/>
                <a:gdLst>
                  <a:gd name="T0" fmla="*/ 0 w 180"/>
                  <a:gd name="T1" fmla="*/ 144 h 151"/>
                  <a:gd name="T2" fmla="*/ 28 w 180"/>
                  <a:gd name="T3" fmla="*/ 147 h 151"/>
                  <a:gd name="T4" fmla="*/ 64 w 180"/>
                  <a:gd name="T5" fmla="*/ 46 h 151"/>
                  <a:gd name="T6" fmla="*/ 94 w 180"/>
                  <a:gd name="T7" fmla="*/ 151 h 151"/>
                  <a:gd name="T8" fmla="*/ 129 w 180"/>
                  <a:gd name="T9" fmla="*/ 151 h 151"/>
                  <a:gd name="T10" fmla="*/ 180 w 180"/>
                  <a:gd name="T11" fmla="*/ 9 h 151"/>
                  <a:gd name="T12" fmla="*/ 148 w 180"/>
                  <a:gd name="T13" fmla="*/ 10 h 151"/>
                  <a:gd name="T14" fmla="*/ 112 w 180"/>
                  <a:gd name="T15" fmla="*/ 112 h 151"/>
                  <a:gd name="T16" fmla="*/ 79 w 180"/>
                  <a:gd name="T17" fmla="*/ 0 h 151"/>
                  <a:gd name="T18" fmla="*/ 48 w 180"/>
                  <a:gd name="T19" fmla="*/ 0 h 151"/>
                  <a:gd name="T20" fmla="*/ 0 w 180"/>
                  <a:gd name="T21" fmla="*/ 144 h 15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80" h="151">
                    <a:moveTo>
                      <a:pt x="0" y="144"/>
                    </a:moveTo>
                    <a:lnTo>
                      <a:pt x="28" y="147"/>
                    </a:lnTo>
                    <a:lnTo>
                      <a:pt x="64" y="46"/>
                    </a:lnTo>
                    <a:lnTo>
                      <a:pt x="94" y="151"/>
                    </a:lnTo>
                    <a:lnTo>
                      <a:pt x="129" y="151"/>
                    </a:lnTo>
                    <a:lnTo>
                      <a:pt x="180" y="9"/>
                    </a:lnTo>
                    <a:lnTo>
                      <a:pt x="148" y="10"/>
                    </a:lnTo>
                    <a:lnTo>
                      <a:pt x="112" y="112"/>
                    </a:lnTo>
                    <a:lnTo>
                      <a:pt x="79" y="0"/>
                    </a:lnTo>
                    <a:lnTo>
                      <a:pt x="48" y="0"/>
                    </a:lnTo>
                    <a:lnTo>
                      <a:pt x="0" y="144"/>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15786" name="Rectangle 82"/>
              <p:cNvSpPr>
                <a:spLocks noChangeArrowheads="1"/>
              </p:cNvSpPr>
              <p:nvPr userDrawn="1"/>
            </p:nvSpPr>
            <p:spPr bwMode="ltGray">
              <a:xfrm rot="6575641">
                <a:off x="-217" y="3138"/>
                <a:ext cx="122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15787" name="Rectangle 83"/>
              <p:cNvSpPr>
                <a:spLocks noChangeArrowheads="1"/>
              </p:cNvSpPr>
              <p:nvPr userDrawn="1"/>
            </p:nvSpPr>
            <p:spPr bwMode="ltGray">
              <a:xfrm rot="238799">
                <a:off x="4" y="3146"/>
                <a:ext cx="103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15788" name="Rectangle 84"/>
              <p:cNvSpPr>
                <a:spLocks noChangeArrowheads="1"/>
              </p:cNvSpPr>
              <p:nvPr userDrawn="1"/>
            </p:nvSpPr>
            <p:spPr bwMode="ltGray">
              <a:xfrm rot="-2957028">
                <a:off x="907" y="2472"/>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15789" name="Rectangle 85"/>
              <p:cNvSpPr>
                <a:spLocks noChangeArrowheads="1"/>
              </p:cNvSpPr>
              <p:nvPr userDrawn="1"/>
            </p:nvSpPr>
            <p:spPr bwMode="ltGray">
              <a:xfrm rot="-2957028">
                <a:off x="930" y="2486"/>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15790" name="Rectangle 86"/>
              <p:cNvSpPr>
                <a:spLocks noChangeArrowheads="1"/>
              </p:cNvSpPr>
              <p:nvPr userDrawn="1"/>
            </p:nvSpPr>
            <p:spPr bwMode="ltGray">
              <a:xfrm rot="-2957028">
                <a:off x="954" y="2497"/>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15791" name="Rectangle 87"/>
              <p:cNvSpPr>
                <a:spLocks noChangeArrowheads="1"/>
              </p:cNvSpPr>
              <p:nvPr userDrawn="1"/>
            </p:nvSpPr>
            <p:spPr bwMode="ltGray">
              <a:xfrm rot="-2661033">
                <a:off x="974" y="2509"/>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15792" name="Rectangle 88"/>
              <p:cNvSpPr>
                <a:spLocks noChangeArrowheads="1"/>
              </p:cNvSpPr>
              <p:nvPr userDrawn="1"/>
            </p:nvSpPr>
            <p:spPr bwMode="ltGray">
              <a:xfrm rot="-3638503">
                <a:off x="788" y="2426"/>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15793" name="Rectangle 89"/>
              <p:cNvSpPr>
                <a:spLocks noChangeArrowheads="1"/>
              </p:cNvSpPr>
              <p:nvPr userDrawn="1"/>
            </p:nvSpPr>
            <p:spPr bwMode="ltGray">
              <a:xfrm rot="-3638503">
                <a:off x="815" y="2434"/>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15794" name="Rectangle 90"/>
              <p:cNvSpPr>
                <a:spLocks noChangeArrowheads="1"/>
              </p:cNvSpPr>
              <p:nvPr userDrawn="1"/>
            </p:nvSpPr>
            <p:spPr bwMode="ltGray">
              <a:xfrm rot="-3514633">
                <a:off x="837" y="2440"/>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15795" name="Rectangle 91"/>
              <p:cNvSpPr>
                <a:spLocks noChangeArrowheads="1"/>
              </p:cNvSpPr>
              <p:nvPr userDrawn="1"/>
            </p:nvSpPr>
            <p:spPr bwMode="ltGray">
              <a:xfrm rot="-3220799">
                <a:off x="862" y="2452"/>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15796" name="Rectangle 92"/>
              <p:cNvSpPr>
                <a:spLocks noChangeArrowheads="1"/>
              </p:cNvSpPr>
              <p:nvPr userDrawn="1"/>
            </p:nvSpPr>
            <p:spPr bwMode="ltGray">
              <a:xfrm rot="-4338250">
                <a:off x="649" y="2396"/>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15797" name="Rectangle 93"/>
              <p:cNvSpPr>
                <a:spLocks noChangeArrowheads="1"/>
              </p:cNvSpPr>
              <p:nvPr userDrawn="1"/>
            </p:nvSpPr>
            <p:spPr bwMode="ltGray">
              <a:xfrm rot="-4250359">
                <a:off x="677" y="2402"/>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15798" name="Rectangle 94"/>
              <p:cNvSpPr>
                <a:spLocks noChangeArrowheads="1"/>
              </p:cNvSpPr>
              <p:nvPr userDrawn="1"/>
            </p:nvSpPr>
            <p:spPr bwMode="ltGray">
              <a:xfrm rot="-4250359">
                <a:off x="708" y="2406"/>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15799" name="Rectangle 95"/>
              <p:cNvSpPr>
                <a:spLocks noChangeArrowheads="1"/>
              </p:cNvSpPr>
              <p:nvPr userDrawn="1"/>
            </p:nvSpPr>
            <p:spPr bwMode="ltGray">
              <a:xfrm rot="-3989246">
                <a:off x="738" y="2410"/>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15800" name="Rectangle 96"/>
              <p:cNvSpPr>
                <a:spLocks noChangeArrowheads="1"/>
              </p:cNvSpPr>
              <p:nvPr userDrawn="1"/>
            </p:nvSpPr>
            <p:spPr bwMode="ltGray">
              <a:xfrm rot="-4862215">
                <a:off x="503" y="2394"/>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15801" name="Rectangle 97"/>
              <p:cNvSpPr>
                <a:spLocks noChangeArrowheads="1"/>
              </p:cNvSpPr>
              <p:nvPr userDrawn="1"/>
            </p:nvSpPr>
            <p:spPr bwMode="ltGray">
              <a:xfrm rot="-4673370">
                <a:off x="534" y="2392"/>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15802" name="Rectangle 98"/>
              <p:cNvSpPr>
                <a:spLocks noChangeArrowheads="1"/>
              </p:cNvSpPr>
              <p:nvPr userDrawn="1"/>
            </p:nvSpPr>
            <p:spPr bwMode="ltGray">
              <a:xfrm rot="-4646721">
                <a:off x="563" y="2390"/>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15803" name="Rectangle 99"/>
              <p:cNvSpPr>
                <a:spLocks noChangeArrowheads="1"/>
              </p:cNvSpPr>
              <p:nvPr userDrawn="1"/>
            </p:nvSpPr>
            <p:spPr bwMode="ltGray">
              <a:xfrm rot="-4580623">
                <a:off x="595" y="2390"/>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15804" name="Rectangle 100"/>
              <p:cNvSpPr>
                <a:spLocks noChangeArrowheads="1"/>
              </p:cNvSpPr>
              <p:nvPr userDrawn="1"/>
            </p:nvSpPr>
            <p:spPr bwMode="ltGray">
              <a:xfrm rot="-5195129">
                <a:off x="355" y="2414"/>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15805" name="Rectangle 101"/>
              <p:cNvSpPr>
                <a:spLocks noChangeArrowheads="1"/>
              </p:cNvSpPr>
              <p:nvPr userDrawn="1"/>
            </p:nvSpPr>
            <p:spPr bwMode="ltGray">
              <a:xfrm rot="-5360484">
                <a:off x="385" y="2408"/>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15806" name="Rectangle 102"/>
              <p:cNvSpPr>
                <a:spLocks noChangeArrowheads="1"/>
              </p:cNvSpPr>
              <p:nvPr userDrawn="1"/>
            </p:nvSpPr>
            <p:spPr bwMode="ltGray">
              <a:xfrm rot="-5288939">
                <a:off x="419" y="2404"/>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15807" name="Rectangle 103"/>
              <p:cNvSpPr>
                <a:spLocks noChangeArrowheads="1"/>
              </p:cNvSpPr>
              <p:nvPr userDrawn="1"/>
            </p:nvSpPr>
            <p:spPr bwMode="ltGray">
              <a:xfrm rot="-5164854">
                <a:off x="449" y="2400"/>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15808" name="Rectangle 104"/>
              <p:cNvSpPr>
                <a:spLocks noChangeArrowheads="1"/>
              </p:cNvSpPr>
              <p:nvPr userDrawn="1"/>
            </p:nvSpPr>
            <p:spPr bwMode="ltGray">
              <a:xfrm rot="-6132163">
                <a:off x="206" y="2458"/>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15809" name="Rectangle 105"/>
              <p:cNvSpPr>
                <a:spLocks noChangeArrowheads="1"/>
              </p:cNvSpPr>
              <p:nvPr userDrawn="1"/>
            </p:nvSpPr>
            <p:spPr bwMode="ltGray">
              <a:xfrm rot="-6220433">
                <a:off x="237" y="2448"/>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15810" name="Rectangle 106"/>
              <p:cNvSpPr>
                <a:spLocks noChangeArrowheads="1"/>
              </p:cNvSpPr>
              <p:nvPr userDrawn="1"/>
            </p:nvSpPr>
            <p:spPr bwMode="ltGray">
              <a:xfrm rot="-6110943">
                <a:off x="266" y="2438"/>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15811" name="Rectangle 107"/>
              <p:cNvSpPr>
                <a:spLocks noChangeArrowheads="1"/>
              </p:cNvSpPr>
              <p:nvPr userDrawn="1"/>
            </p:nvSpPr>
            <p:spPr bwMode="ltGray">
              <a:xfrm rot="-5919570">
                <a:off x="293" y="2426"/>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15812" name="Rectangle 108"/>
              <p:cNvSpPr>
                <a:spLocks noChangeArrowheads="1"/>
              </p:cNvSpPr>
              <p:nvPr userDrawn="1"/>
            </p:nvSpPr>
            <p:spPr bwMode="ltGray">
              <a:xfrm rot="-7376291">
                <a:off x="6" y="2548"/>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15813" name="Rectangle 109"/>
              <p:cNvSpPr>
                <a:spLocks noChangeArrowheads="1"/>
              </p:cNvSpPr>
              <p:nvPr userDrawn="1"/>
            </p:nvSpPr>
            <p:spPr bwMode="ltGray">
              <a:xfrm rot="-7168347">
                <a:off x="65" y="2516"/>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15814" name="Rectangle 110"/>
              <p:cNvSpPr>
                <a:spLocks noChangeArrowheads="1"/>
              </p:cNvSpPr>
              <p:nvPr userDrawn="1"/>
            </p:nvSpPr>
            <p:spPr bwMode="ltGray">
              <a:xfrm rot="-6802416">
                <a:off x="92" y="2502"/>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15815" name="Rectangle 111"/>
              <p:cNvSpPr>
                <a:spLocks noChangeArrowheads="1"/>
              </p:cNvSpPr>
              <p:nvPr userDrawn="1"/>
            </p:nvSpPr>
            <p:spPr bwMode="ltGray">
              <a:xfrm rot="-6802416">
                <a:off x="119" y="2492"/>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15816" name="Rectangle 112"/>
              <p:cNvSpPr>
                <a:spLocks noChangeArrowheads="1"/>
              </p:cNvSpPr>
              <p:nvPr userDrawn="1"/>
            </p:nvSpPr>
            <p:spPr bwMode="ltGray">
              <a:xfrm rot="-6457704">
                <a:off x="150" y="2478"/>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15817" name="Rectangle 113"/>
              <p:cNvSpPr>
                <a:spLocks noChangeArrowheads="1"/>
              </p:cNvSpPr>
              <p:nvPr userDrawn="1"/>
            </p:nvSpPr>
            <p:spPr bwMode="ltGray">
              <a:xfrm rot="-1876771">
                <a:off x="0" y="3363"/>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15818" name="Rectangle 114"/>
              <p:cNvSpPr>
                <a:spLocks noChangeArrowheads="1"/>
              </p:cNvSpPr>
              <p:nvPr userDrawn="1"/>
            </p:nvSpPr>
            <p:spPr bwMode="ltGray">
              <a:xfrm rot="3283992">
                <a:off x="511" y="3478"/>
                <a:ext cx="242"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15819" name="Rectangle 115"/>
              <p:cNvSpPr>
                <a:spLocks noChangeArrowheads="1"/>
              </p:cNvSpPr>
              <p:nvPr userDrawn="1"/>
            </p:nvSpPr>
            <p:spPr bwMode="ltGray">
              <a:xfrm rot="3283992">
                <a:off x="35" y="2798"/>
                <a:ext cx="242"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15820" name="Rectangle 116"/>
              <p:cNvSpPr>
                <a:spLocks noChangeArrowheads="1"/>
              </p:cNvSpPr>
              <p:nvPr userDrawn="1"/>
            </p:nvSpPr>
            <p:spPr bwMode="ltGray">
              <a:xfrm rot="-1876771">
                <a:off x="700" y="2851"/>
                <a:ext cx="317"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15821" name="Rectangle 117"/>
              <p:cNvSpPr>
                <a:spLocks noChangeArrowheads="1"/>
              </p:cNvSpPr>
              <p:nvPr userDrawn="1"/>
            </p:nvSpPr>
            <p:spPr bwMode="ltGray">
              <a:xfrm rot="5908516">
                <a:off x="200" y="3915"/>
                <a:ext cx="138"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15822" name="Rectangle 118"/>
              <p:cNvSpPr>
                <a:spLocks noChangeArrowheads="1"/>
              </p:cNvSpPr>
              <p:nvPr userDrawn="1"/>
            </p:nvSpPr>
            <p:spPr bwMode="ltGray">
              <a:xfrm rot="6683973">
                <a:off x="45" y="3915"/>
                <a:ext cx="144"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15823" name="Rectangle 119"/>
              <p:cNvSpPr>
                <a:spLocks noChangeArrowheads="1"/>
              </p:cNvSpPr>
              <p:nvPr userDrawn="1"/>
            </p:nvSpPr>
            <p:spPr bwMode="ltGray">
              <a:xfrm rot="5245609">
                <a:off x="361" y="3893"/>
                <a:ext cx="132"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15824" name="Rectangle 120"/>
              <p:cNvSpPr>
                <a:spLocks noChangeArrowheads="1"/>
              </p:cNvSpPr>
              <p:nvPr userDrawn="1"/>
            </p:nvSpPr>
            <p:spPr bwMode="ltGray">
              <a:xfrm rot="4500520">
                <a:off x="522" y="3847"/>
                <a:ext cx="132"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15825" name="Rectangle 121"/>
              <p:cNvSpPr>
                <a:spLocks noChangeArrowheads="1"/>
              </p:cNvSpPr>
              <p:nvPr userDrawn="1"/>
            </p:nvSpPr>
            <p:spPr bwMode="ltGray">
              <a:xfrm rot="3805227">
                <a:off x="670" y="3778"/>
                <a:ext cx="132"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15826" name="Rectangle 122"/>
              <p:cNvSpPr>
                <a:spLocks noChangeArrowheads="1"/>
              </p:cNvSpPr>
              <p:nvPr userDrawn="1"/>
            </p:nvSpPr>
            <p:spPr bwMode="ltGray">
              <a:xfrm rot="3060138">
                <a:off x="813" y="3688"/>
                <a:ext cx="132"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15827" name="Rectangle 123"/>
              <p:cNvSpPr>
                <a:spLocks noChangeArrowheads="1"/>
              </p:cNvSpPr>
              <p:nvPr userDrawn="1"/>
            </p:nvSpPr>
            <p:spPr bwMode="ltGray">
              <a:xfrm rot="2090281">
                <a:off x="938" y="3582"/>
                <a:ext cx="132"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15828" name="Rectangle 124"/>
              <p:cNvSpPr>
                <a:spLocks noChangeArrowheads="1"/>
              </p:cNvSpPr>
              <p:nvPr userDrawn="1"/>
            </p:nvSpPr>
            <p:spPr bwMode="ltGray">
              <a:xfrm rot="-7168347">
                <a:off x="-18" y="2506"/>
                <a:ext cx="132"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15829" name="Rectangle 125"/>
              <p:cNvSpPr>
                <a:spLocks noChangeArrowheads="1"/>
              </p:cNvSpPr>
              <p:nvPr userDrawn="1"/>
            </p:nvSpPr>
            <p:spPr bwMode="ltGray">
              <a:xfrm rot="-6406501">
                <a:off x="136" y="2433"/>
                <a:ext cx="132"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15830" name="Rectangle 126"/>
              <p:cNvSpPr>
                <a:spLocks noChangeArrowheads="1"/>
              </p:cNvSpPr>
              <p:nvPr userDrawn="1"/>
            </p:nvSpPr>
            <p:spPr bwMode="ltGray">
              <a:xfrm rot="-4970620">
                <a:off x="447" y="2364"/>
                <a:ext cx="138"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15831" name="Rectangle 127"/>
              <p:cNvSpPr>
                <a:spLocks noChangeArrowheads="1"/>
              </p:cNvSpPr>
              <p:nvPr userDrawn="1"/>
            </p:nvSpPr>
            <p:spPr bwMode="ltGray">
              <a:xfrm rot="-4298502">
                <a:off x="597" y="2360"/>
                <a:ext cx="150"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15832" name="Rectangle 128"/>
              <p:cNvSpPr>
                <a:spLocks noChangeArrowheads="1"/>
              </p:cNvSpPr>
              <p:nvPr userDrawn="1"/>
            </p:nvSpPr>
            <p:spPr bwMode="ltGray">
              <a:xfrm rot="-3676305">
                <a:off x="739" y="2386"/>
                <a:ext cx="15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15833" name="Rectangle 129"/>
              <p:cNvSpPr>
                <a:spLocks noChangeArrowheads="1"/>
              </p:cNvSpPr>
              <p:nvPr userDrawn="1"/>
            </p:nvSpPr>
            <p:spPr bwMode="ltGray">
              <a:xfrm rot="-3188616">
                <a:off x="869" y="2430"/>
                <a:ext cx="167"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15834" name="Rectangle 130"/>
              <p:cNvSpPr>
                <a:spLocks noChangeArrowheads="1"/>
              </p:cNvSpPr>
              <p:nvPr userDrawn="1"/>
            </p:nvSpPr>
            <p:spPr bwMode="ltGray">
              <a:xfrm rot="-2610246">
                <a:off x="984" y="2497"/>
                <a:ext cx="167"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15835" name="Rectangle 131"/>
              <p:cNvSpPr>
                <a:spLocks noChangeArrowheads="1"/>
              </p:cNvSpPr>
              <p:nvPr userDrawn="1"/>
            </p:nvSpPr>
            <p:spPr bwMode="ltGray">
              <a:xfrm rot="-2190008">
                <a:off x="1075" y="2585"/>
                <a:ext cx="17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15836" name="Rectangle 132"/>
              <p:cNvSpPr>
                <a:spLocks noChangeArrowheads="1"/>
              </p:cNvSpPr>
              <p:nvPr userDrawn="1"/>
            </p:nvSpPr>
            <p:spPr bwMode="ltGray">
              <a:xfrm rot="-1728558">
                <a:off x="1147" y="2688"/>
                <a:ext cx="167"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15837" name="Rectangle 133"/>
              <p:cNvSpPr>
                <a:spLocks noChangeArrowheads="1"/>
              </p:cNvSpPr>
              <p:nvPr userDrawn="1"/>
            </p:nvSpPr>
            <p:spPr bwMode="ltGray">
              <a:xfrm rot="-1172118">
                <a:off x="1198" y="2805"/>
                <a:ext cx="167"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15838" name="Rectangle 134"/>
              <p:cNvSpPr>
                <a:spLocks noChangeArrowheads="1"/>
              </p:cNvSpPr>
              <p:nvPr userDrawn="1"/>
            </p:nvSpPr>
            <p:spPr bwMode="ltGray">
              <a:xfrm rot="-753845">
                <a:off x="1218" y="2930"/>
                <a:ext cx="167"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15839" name="Rectangle 135"/>
              <p:cNvSpPr>
                <a:spLocks noChangeArrowheads="1"/>
              </p:cNvSpPr>
              <p:nvPr userDrawn="1"/>
            </p:nvSpPr>
            <p:spPr bwMode="ltGray">
              <a:xfrm rot="-287823">
                <a:off x="1213" y="3066"/>
                <a:ext cx="167"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15840" name="Rectangle 136"/>
              <p:cNvSpPr>
                <a:spLocks noChangeArrowheads="1"/>
              </p:cNvSpPr>
              <p:nvPr userDrawn="1"/>
            </p:nvSpPr>
            <p:spPr bwMode="ltGray">
              <a:xfrm rot="696741">
                <a:off x="1126" y="3337"/>
                <a:ext cx="150"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15841" name="Rectangle 137"/>
              <p:cNvSpPr>
                <a:spLocks noChangeArrowheads="1"/>
              </p:cNvSpPr>
              <p:nvPr userDrawn="1"/>
            </p:nvSpPr>
            <p:spPr bwMode="ltGray">
              <a:xfrm rot="1529990">
                <a:off x="1041" y="3465"/>
                <a:ext cx="140"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15842" name="Freeform 138"/>
              <p:cNvSpPr>
                <a:spLocks/>
              </p:cNvSpPr>
              <p:nvPr userDrawn="1"/>
            </p:nvSpPr>
            <p:spPr bwMode="ltGray">
              <a:xfrm>
                <a:off x="850" y="3136"/>
                <a:ext cx="204" cy="120"/>
              </a:xfrm>
              <a:custGeom>
                <a:avLst/>
                <a:gdLst>
                  <a:gd name="T0" fmla="*/ 168 w 204"/>
                  <a:gd name="T1" fmla="*/ 120 h 120"/>
                  <a:gd name="T2" fmla="*/ 204 w 204"/>
                  <a:gd name="T3" fmla="*/ 12 h 120"/>
                  <a:gd name="T4" fmla="*/ 42 w 204"/>
                  <a:gd name="T5" fmla="*/ 0 h 120"/>
                  <a:gd name="T6" fmla="*/ 0 w 204"/>
                  <a:gd name="T7" fmla="*/ 108 h 120"/>
                  <a:gd name="T8" fmla="*/ 30 w 204"/>
                  <a:gd name="T9" fmla="*/ 114 h 120"/>
                  <a:gd name="T10" fmla="*/ 60 w 204"/>
                  <a:gd name="T11" fmla="*/ 30 h 120"/>
                  <a:gd name="T12" fmla="*/ 102 w 204"/>
                  <a:gd name="T13" fmla="*/ 36 h 120"/>
                  <a:gd name="T14" fmla="*/ 78 w 204"/>
                  <a:gd name="T15" fmla="*/ 108 h 120"/>
                  <a:gd name="T16" fmla="*/ 102 w 204"/>
                  <a:gd name="T17" fmla="*/ 108 h 120"/>
                  <a:gd name="T18" fmla="*/ 132 w 204"/>
                  <a:gd name="T19" fmla="*/ 36 h 120"/>
                  <a:gd name="T20" fmla="*/ 162 w 204"/>
                  <a:gd name="T21" fmla="*/ 36 h 120"/>
                  <a:gd name="T22" fmla="*/ 138 w 204"/>
                  <a:gd name="T23" fmla="*/ 114 h 120"/>
                  <a:gd name="T24" fmla="*/ 168 w 204"/>
                  <a:gd name="T25" fmla="*/ 120 h 12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04" h="120">
                    <a:moveTo>
                      <a:pt x="168" y="120"/>
                    </a:moveTo>
                    <a:lnTo>
                      <a:pt x="204" y="12"/>
                    </a:lnTo>
                    <a:lnTo>
                      <a:pt x="42" y="0"/>
                    </a:lnTo>
                    <a:lnTo>
                      <a:pt x="0" y="108"/>
                    </a:lnTo>
                    <a:lnTo>
                      <a:pt x="30" y="114"/>
                    </a:lnTo>
                    <a:lnTo>
                      <a:pt x="60" y="30"/>
                    </a:lnTo>
                    <a:lnTo>
                      <a:pt x="102" y="36"/>
                    </a:lnTo>
                    <a:lnTo>
                      <a:pt x="78" y="108"/>
                    </a:lnTo>
                    <a:lnTo>
                      <a:pt x="102" y="108"/>
                    </a:lnTo>
                    <a:lnTo>
                      <a:pt x="132" y="36"/>
                    </a:lnTo>
                    <a:lnTo>
                      <a:pt x="162" y="36"/>
                    </a:lnTo>
                    <a:lnTo>
                      <a:pt x="138" y="114"/>
                    </a:lnTo>
                    <a:lnTo>
                      <a:pt x="168" y="120"/>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15843" name="Freeform 139"/>
              <p:cNvSpPr>
                <a:spLocks/>
              </p:cNvSpPr>
              <p:nvPr userDrawn="1"/>
            </p:nvSpPr>
            <p:spPr bwMode="ltGray">
              <a:xfrm>
                <a:off x="19" y="2722"/>
                <a:ext cx="90" cy="78"/>
              </a:xfrm>
              <a:custGeom>
                <a:avLst/>
                <a:gdLst>
                  <a:gd name="T0" fmla="*/ 66 w 90"/>
                  <a:gd name="T1" fmla="*/ 36 h 78"/>
                  <a:gd name="T2" fmla="*/ 66 w 90"/>
                  <a:gd name="T3" fmla="*/ 36 h 78"/>
                  <a:gd name="T4" fmla="*/ 18 w 90"/>
                  <a:gd name="T5" fmla="*/ 24 h 78"/>
                  <a:gd name="T6" fmla="*/ 0 w 90"/>
                  <a:gd name="T7" fmla="*/ 30 h 78"/>
                  <a:gd name="T8" fmla="*/ 36 w 90"/>
                  <a:gd name="T9" fmla="*/ 78 h 78"/>
                  <a:gd name="T10" fmla="*/ 48 w 90"/>
                  <a:gd name="T11" fmla="*/ 72 h 78"/>
                  <a:gd name="T12" fmla="*/ 24 w 90"/>
                  <a:gd name="T13" fmla="*/ 36 h 78"/>
                  <a:gd name="T14" fmla="*/ 24 w 90"/>
                  <a:gd name="T15" fmla="*/ 36 h 78"/>
                  <a:gd name="T16" fmla="*/ 72 w 90"/>
                  <a:gd name="T17" fmla="*/ 54 h 78"/>
                  <a:gd name="T18" fmla="*/ 90 w 90"/>
                  <a:gd name="T19" fmla="*/ 42 h 78"/>
                  <a:gd name="T20" fmla="*/ 54 w 90"/>
                  <a:gd name="T21" fmla="*/ 0 h 78"/>
                  <a:gd name="T22" fmla="*/ 42 w 90"/>
                  <a:gd name="T23" fmla="*/ 6 h 78"/>
                  <a:gd name="T24" fmla="*/ 66 w 90"/>
                  <a:gd name="T25" fmla="*/ 36 h 7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0" h="78">
                    <a:moveTo>
                      <a:pt x="66" y="36"/>
                    </a:moveTo>
                    <a:lnTo>
                      <a:pt x="66" y="36"/>
                    </a:lnTo>
                    <a:lnTo>
                      <a:pt x="18" y="24"/>
                    </a:lnTo>
                    <a:lnTo>
                      <a:pt x="0" y="30"/>
                    </a:lnTo>
                    <a:lnTo>
                      <a:pt x="36" y="78"/>
                    </a:lnTo>
                    <a:lnTo>
                      <a:pt x="48" y="72"/>
                    </a:lnTo>
                    <a:lnTo>
                      <a:pt x="24" y="36"/>
                    </a:lnTo>
                    <a:lnTo>
                      <a:pt x="72" y="54"/>
                    </a:lnTo>
                    <a:lnTo>
                      <a:pt x="90" y="42"/>
                    </a:lnTo>
                    <a:lnTo>
                      <a:pt x="54" y="0"/>
                    </a:lnTo>
                    <a:lnTo>
                      <a:pt x="42" y="6"/>
                    </a:lnTo>
                    <a:lnTo>
                      <a:pt x="66" y="36"/>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15844" name="Freeform 140"/>
              <p:cNvSpPr>
                <a:spLocks/>
              </p:cNvSpPr>
              <p:nvPr userDrawn="1"/>
            </p:nvSpPr>
            <p:spPr bwMode="ltGray">
              <a:xfrm>
                <a:off x="97" y="2651"/>
                <a:ext cx="101" cy="89"/>
              </a:xfrm>
              <a:custGeom>
                <a:avLst/>
                <a:gdLst>
                  <a:gd name="T0" fmla="*/ 54 w 101"/>
                  <a:gd name="T1" fmla="*/ 89 h 89"/>
                  <a:gd name="T2" fmla="*/ 65 w 101"/>
                  <a:gd name="T3" fmla="*/ 83 h 89"/>
                  <a:gd name="T4" fmla="*/ 48 w 101"/>
                  <a:gd name="T5" fmla="*/ 35 h 89"/>
                  <a:gd name="T6" fmla="*/ 89 w 101"/>
                  <a:gd name="T7" fmla="*/ 65 h 89"/>
                  <a:gd name="T8" fmla="*/ 101 w 101"/>
                  <a:gd name="T9" fmla="*/ 59 h 89"/>
                  <a:gd name="T10" fmla="*/ 83 w 101"/>
                  <a:gd name="T11" fmla="*/ 0 h 89"/>
                  <a:gd name="T12" fmla="*/ 71 w 101"/>
                  <a:gd name="T13" fmla="*/ 12 h 89"/>
                  <a:gd name="T14" fmla="*/ 83 w 101"/>
                  <a:gd name="T15" fmla="*/ 41 h 89"/>
                  <a:gd name="T16" fmla="*/ 48 w 101"/>
                  <a:gd name="T17" fmla="*/ 23 h 89"/>
                  <a:gd name="T18" fmla="*/ 36 w 101"/>
                  <a:gd name="T19" fmla="*/ 29 h 89"/>
                  <a:gd name="T20" fmla="*/ 45 w 101"/>
                  <a:gd name="T21" fmla="*/ 68 h 89"/>
                  <a:gd name="T22" fmla="*/ 18 w 101"/>
                  <a:gd name="T23" fmla="*/ 41 h 89"/>
                  <a:gd name="T24" fmla="*/ 0 w 101"/>
                  <a:gd name="T25" fmla="*/ 53 h 89"/>
                  <a:gd name="T26" fmla="*/ 54 w 101"/>
                  <a:gd name="T27" fmla="*/ 89 h 8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1" h="89">
                    <a:moveTo>
                      <a:pt x="54" y="89"/>
                    </a:moveTo>
                    <a:lnTo>
                      <a:pt x="65" y="83"/>
                    </a:lnTo>
                    <a:lnTo>
                      <a:pt x="48" y="35"/>
                    </a:lnTo>
                    <a:lnTo>
                      <a:pt x="89" y="65"/>
                    </a:lnTo>
                    <a:lnTo>
                      <a:pt x="101" y="59"/>
                    </a:lnTo>
                    <a:lnTo>
                      <a:pt x="83" y="0"/>
                    </a:lnTo>
                    <a:lnTo>
                      <a:pt x="71" y="12"/>
                    </a:lnTo>
                    <a:lnTo>
                      <a:pt x="83" y="41"/>
                    </a:lnTo>
                    <a:lnTo>
                      <a:pt x="48" y="23"/>
                    </a:lnTo>
                    <a:lnTo>
                      <a:pt x="36" y="29"/>
                    </a:lnTo>
                    <a:lnTo>
                      <a:pt x="45" y="68"/>
                    </a:lnTo>
                    <a:lnTo>
                      <a:pt x="18" y="41"/>
                    </a:lnTo>
                    <a:lnTo>
                      <a:pt x="0" y="53"/>
                    </a:lnTo>
                    <a:lnTo>
                      <a:pt x="54" y="89"/>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15845" name="Freeform 141"/>
              <p:cNvSpPr>
                <a:spLocks/>
              </p:cNvSpPr>
              <p:nvPr userDrawn="1"/>
            </p:nvSpPr>
            <p:spPr bwMode="ltGray">
              <a:xfrm>
                <a:off x="677" y="3502"/>
                <a:ext cx="83" cy="78"/>
              </a:xfrm>
              <a:custGeom>
                <a:avLst/>
                <a:gdLst>
                  <a:gd name="T0" fmla="*/ 36 w 83"/>
                  <a:gd name="T1" fmla="*/ 78 h 78"/>
                  <a:gd name="T2" fmla="*/ 83 w 83"/>
                  <a:gd name="T3" fmla="*/ 48 h 78"/>
                  <a:gd name="T4" fmla="*/ 54 w 83"/>
                  <a:gd name="T5" fmla="*/ 0 h 78"/>
                  <a:gd name="T6" fmla="*/ 0 w 83"/>
                  <a:gd name="T7" fmla="*/ 30 h 78"/>
                  <a:gd name="T8" fmla="*/ 6 w 83"/>
                  <a:gd name="T9" fmla="*/ 36 h 78"/>
                  <a:gd name="T10" fmla="*/ 42 w 83"/>
                  <a:gd name="T11" fmla="*/ 18 h 78"/>
                  <a:gd name="T12" fmla="*/ 54 w 83"/>
                  <a:gd name="T13" fmla="*/ 30 h 78"/>
                  <a:gd name="T14" fmla="*/ 24 w 83"/>
                  <a:gd name="T15" fmla="*/ 48 h 78"/>
                  <a:gd name="T16" fmla="*/ 30 w 83"/>
                  <a:gd name="T17" fmla="*/ 54 h 78"/>
                  <a:gd name="T18" fmla="*/ 60 w 83"/>
                  <a:gd name="T19" fmla="*/ 36 h 78"/>
                  <a:gd name="T20" fmla="*/ 66 w 83"/>
                  <a:gd name="T21" fmla="*/ 48 h 78"/>
                  <a:gd name="T22" fmla="*/ 30 w 83"/>
                  <a:gd name="T23" fmla="*/ 66 h 78"/>
                  <a:gd name="T24" fmla="*/ 36 w 83"/>
                  <a:gd name="T25" fmla="*/ 78 h 7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83" h="78">
                    <a:moveTo>
                      <a:pt x="36" y="78"/>
                    </a:moveTo>
                    <a:lnTo>
                      <a:pt x="83" y="48"/>
                    </a:lnTo>
                    <a:lnTo>
                      <a:pt x="54" y="0"/>
                    </a:lnTo>
                    <a:lnTo>
                      <a:pt x="0" y="30"/>
                    </a:lnTo>
                    <a:lnTo>
                      <a:pt x="6" y="36"/>
                    </a:lnTo>
                    <a:lnTo>
                      <a:pt x="42" y="18"/>
                    </a:lnTo>
                    <a:lnTo>
                      <a:pt x="54" y="30"/>
                    </a:lnTo>
                    <a:lnTo>
                      <a:pt x="24" y="48"/>
                    </a:lnTo>
                    <a:lnTo>
                      <a:pt x="30" y="54"/>
                    </a:lnTo>
                    <a:lnTo>
                      <a:pt x="60" y="36"/>
                    </a:lnTo>
                    <a:lnTo>
                      <a:pt x="66" y="48"/>
                    </a:lnTo>
                    <a:lnTo>
                      <a:pt x="30" y="66"/>
                    </a:lnTo>
                    <a:lnTo>
                      <a:pt x="36" y="78"/>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15846" name="Freeform 142"/>
              <p:cNvSpPr>
                <a:spLocks/>
              </p:cNvSpPr>
              <p:nvPr userDrawn="1"/>
            </p:nvSpPr>
            <p:spPr bwMode="ltGray">
              <a:xfrm>
                <a:off x="940" y="2782"/>
                <a:ext cx="90" cy="72"/>
              </a:xfrm>
              <a:custGeom>
                <a:avLst/>
                <a:gdLst>
                  <a:gd name="T0" fmla="*/ 90 w 90"/>
                  <a:gd name="T1" fmla="*/ 30 h 72"/>
                  <a:gd name="T2" fmla="*/ 66 w 90"/>
                  <a:gd name="T3" fmla="*/ 0 h 72"/>
                  <a:gd name="T4" fmla="*/ 0 w 90"/>
                  <a:gd name="T5" fmla="*/ 36 h 72"/>
                  <a:gd name="T6" fmla="*/ 24 w 90"/>
                  <a:gd name="T7" fmla="*/ 72 h 72"/>
                  <a:gd name="T8" fmla="*/ 36 w 90"/>
                  <a:gd name="T9" fmla="*/ 66 h 72"/>
                  <a:gd name="T10" fmla="*/ 18 w 90"/>
                  <a:gd name="T11" fmla="*/ 42 h 72"/>
                  <a:gd name="T12" fmla="*/ 36 w 90"/>
                  <a:gd name="T13" fmla="*/ 30 h 72"/>
                  <a:gd name="T14" fmla="*/ 54 w 90"/>
                  <a:gd name="T15" fmla="*/ 54 h 72"/>
                  <a:gd name="T16" fmla="*/ 60 w 90"/>
                  <a:gd name="T17" fmla="*/ 48 h 72"/>
                  <a:gd name="T18" fmla="*/ 48 w 90"/>
                  <a:gd name="T19" fmla="*/ 24 h 72"/>
                  <a:gd name="T20" fmla="*/ 60 w 90"/>
                  <a:gd name="T21" fmla="*/ 12 h 72"/>
                  <a:gd name="T22" fmla="*/ 78 w 90"/>
                  <a:gd name="T23" fmla="*/ 42 h 72"/>
                  <a:gd name="T24" fmla="*/ 90 w 90"/>
                  <a:gd name="T25" fmla="*/ 30 h 7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0" h="72">
                    <a:moveTo>
                      <a:pt x="90" y="30"/>
                    </a:moveTo>
                    <a:lnTo>
                      <a:pt x="66" y="0"/>
                    </a:lnTo>
                    <a:lnTo>
                      <a:pt x="0" y="36"/>
                    </a:lnTo>
                    <a:lnTo>
                      <a:pt x="24" y="72"/>
                    </a:lnTo>
                    <a:lnTo>
                      <a:pt x="36" y="66"/>
                    </a:lnTo>
                    <a:lnTo>
                      <a:pt x="18" y="42"/>
                    </a:lnTo>
                    <a:lnTo>
                      <a:pt x="36" y="30"/>
                    </a:lnTo>
                    <a:lnTo>
                      <a:pt x="54" y="54"/>
                    </a:lnTo>
                    <a:lnTo>
                      <a:pt x="60" y="48"/>
                    </a:lnTo>
                    <a:lnTo>
                      <a:pt x="48" y="24"/>
                    </a:lnTo>
                    <a:lnTo>
                      <a:pt x="60" y="12"/>
                    </a:lnTo>
                    <a:lnTo>
                      <a:pt x="78" y="42"/>
                    </a:lnTo>
                    <a:lnTo>
                      <a:pt x="90" y="30"/>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15847" name="Freeform 143"/>
              <p:cNvSpPr>
                <a:spLocks/>
              </p:cNvSpPr>
              <p:nvPr userDrawn="1"/>
            </p:nvSpPr>
            <p:spPr bwMode="ltGray">
              <a:xfrm>
                <a:off x="898" y="2716"/>
                <a:ext cx="90" cy="84"/>
              </a:xfrm>
              <a:custGeom>
                <a:avLst/>
                <a:gdLst>
                  <a:gd name="T0" fmla="*/ 42 w 90"/>
                  <a:gd name="T1" fmla="*/ 60 h 84"/>
                  <a:gd name="T2" fmla="*/ 42 w 90"/>
                  <a:gd name="T3" fmla="*/ 60 h 84"/>
                  <a:gd name="T4" fmla="*/ 72 w 90"/>
                  <a:gd name="T5" fmla="*/ 12 h 84"/>
                  <a:gd name="T6" fmla="*/ 66 w 90"/>
                  <a:gd name="T7" fmla="*/ 0 h 84"/>
                  <a:gd name="T8" fmla="*/ 0 w 90"/>
                  <a:gd name="T9" fmla="*/ 42 h 84"/>
                  <a:gd name="T10" fmla="*/ 6 w 90"/>
                  <a:gd name="T11" fmla="*/ 54 h 84"/>
                  <a:gd name="T12" fmla="*/ 54 w 90"/>
                  <a:gd name="T13" fmla="*/ 24 h 84"/>
                  <a:gd name="T14" fmla="*/ 54 w 90"/>
                  <a:gd name="T15" fmla="*/ 24 h 84"/>
                  <a:gd name="T16" fmla="*/ 18 w 90"/>
                  <a:gd name="T17" fmla="*/ 72 h 84"/>
                  <a:gd name="T18" fmla="*/ 24 w 90"/>
                  <a:gd name="T19" fmla="*/ 84 h 84"/>
                  <a:gd name="T20" fmla="*/ 90 w 90"/>
                  <a:gd name="T21" fmla="*/ 42 h 84"/>
                  <a:gd name="T22" fmla="*/ 84 w 90"/>
                  <a:gd name="T23" fmla="*/ 30 h 84"/>
                  <a:gd name="T24" fmla="*/ 42 w 90"/>
                  <a:gd name="T25" fmla="*/ 60 h 8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0" h="84">
                    <a:moveTo>
                      <a:pt x="42" y="60"/>
                    </a:moveTo>
                    <a:lnTo>
                      <a:pt x="42" y="60"/>
                    </a:lnTo>
                    <a:lnTo>
                      <a:pt x="72" y="12"/>
                    </a:lnTo>
                    <a:lnTo>
                      <a:pt x="66" y="0"/>
                    </a:lnTo>
                    <a:lnTo>
                      <a:pt x="0" y="42"/>
                    </a:lnTo>
                    <a:lnTo>
                      <a:pt x="6" y="54"/>
                    </a:lnTo>
                    <a:lnTo>
                      <a:pt x="54" y="24"/>
                    </a:lnTo>
                    <a:lnTo>
                      <a:pt x="18" y="72"/>
                    </a:lnTo>
                    <a:lnTo>
                      <a:pt x="24" y="84"/>
                    </a:lnTo>
                    <a:lnTo>
                      <a:pt x="90" y="42"/>
                    </a:lnTo>
                    <a:lnTo>
                      <a:pt x="84" y="30"/>
                    </a:lnTo>
                    <a:lnTo>
                      <a:pt x="42" y="60"/>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15848" name="Freeform 144"/>
              <p:cNvSpPr>
                <a:spLocks/>
              </p:cNvSpPr>
              <p:nvPr userDrawn="1"/>
            </p:nvSpPr>
            <p:spPr bwMode="ltGray">
              <a:xfrm>
                <a:off x="7" y="3837"/>
                <a:ext cx="6" cy="12"/>
              </a:xfrm>
              <a:custGeom>
                <a:avLst/>
                <a:gdLst>
                  <a:gd name="T0" fmla="*/ 6 w 6"/>
                  <a:gd name="T1" fmla="*/ 0 h 12"/>
                  <a:gd name="T2" fmla="*/ 6 w 6"/>
                  <a:gd name="T3" fmla="*/ 0 h 12"/>
                  <a:gd name="T4" fmla="*/ 0 w 6"/>
                  <a:gd name="T5" fmla="*/ 0 h 12"/>
                  <a:gd name="T6" fmla="*/ 0 w 6"/>
                  <a:gd name="T7" fmla="*/ 0 h 12"/>
                  <a:gd name="T8" fmla="*/ 0 w 6"/>
                  <a:gd name="T9" fmla="*/ 12 h 12"/>
                  <a:gd name="T10" fmla="*/ 6 w 6"/>
                  <a:gd name="T11" fmla="*/ 0 h 12"/>
                  <a:gd name="T12" fmla="*/ 6 w 6"/>
                  <a:gd name="T13" fmla="*/ 0 h 1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 h="12">
                    <a:moveTo>
                      <a:pt x="6" y="0"/>
                    </a:moveTo>
                    <a:lnTo>
                      <a:pt x="6" y="0"/>
                    </a:lnTo>
                    <a:lnTo>
                      <a:pt x="0" y="0"/>
                    </a:lnTo>
                    <a:lnTo>
                      <a:pt x="0" y="12"/>
                    </a:lnTo>
                    <a:lnTo>
                      <a:pt x="6" y="0"/>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15849" name="Freeform 145"/>
              <p:cNvSpPr>
                <a:spLocks/>
              </p:cNvSpPr>
              <p:nvPr userDrawn="1"/>
            </p:nvSpPr>
            <p:spPr bwMode="ltGray">
              <a:xfrm>
                <a:off x="7" y="2555"/>
                <a:ext cx="30" cy="48"/>
              </a:xfrm>
              <a:custGeom>
                <a:avLst/>
                <a:gdLst>
                  <a:gd name="T0" fmla="*/ 18 w 30"/>
                  <a:gd name="T1" fmla="*/ 48 h 48"/>
                  <a:gd name="T2" fmla="*/ 18 w 30"/>
                  <a:gd name="T3" fmla="*/ 48 h 48"/>
                  <a:gd name="T4" fmla="*/ 30 w 30"/>
                  <a:gd name="T5" fmla="*/ 42 h 48"/>
                  <a:gd name="T6" fmla="*/ 0 w 30"/>
                  <a:gd name="T7" fmla="*/ 0 h 48"/>
                  <a:gd name="T8" fmla="*/ 0 w 30"/>
                  <a:gd name="T9" fmla="*/ 24 h 48"/>
                  <a:gd name="T10" fmla="*/ 18 w 30"/>
                  <a:gd name="T11" fmla="*/ 48 h 48"/>
                  <a:gd name="T12" fmla="*/ 18 w 30"/>
                  <a:gd name="T13" fmla="*/ 48 h 4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0" h="48">
                    <a:moveTo>
                      <a:pt x="18" y="48"/>
                    </a:moveTo>
                    <a:lnTo>
                      <a:pt x="18" y="48"/>
                    </a:lnTo>
                    <a:lnTo>
                      <a:pt x="30" y="42"/>
                    </a:lnTo>
                    <a:lnTo>
                      <a:pt x="0" y="0"/>
                    </a:lnTo>
                    <a:lnTo>
                      <a:pt x="0" y="24"/>
                    </a:lnTo>
                    <a:lnTo>
                      <a:pt x="18" y="48"/>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15850" name="Freeform 146"/>
              <p:cNvSpPr>
                <a:spLocks/>
              </p:cNvSpPr>
              <p:nvPr userDrawn="1"/>
            </p:nvSpPr>
            <p:spPr bwMode="ltGray">
              <a:xfrm>
                <a:off x="7" y="3843"/>
                <a:ext cx="36" cy="66"/>
              </a:xfrm>
              <a:custGeom>
                <a:avLst/>
                <a:gdLst>
                  <a:gd name="T0" fmla="*/ 36 w 36"/>
                  <a:gd name="T1" fmla="*/ 0 h 66"/>
                  <a:gd name="T2" fmla="*/ 24 w 36"/>
                  <a:gd name="T3" fmla="*/ 0 h 66"/>
                  <a:gd name="T4" fmla="*/ 24 w 36"/>
                  <a:gd name="T5" fmla="*/ 0 h 66"/>
                  <a:gd name="T6" fmla="*/ 0 w 36"/>
                  <a:gd name="T7" fmla="*/ 36 h 66"/>
                  <a:gd name="T8" fmla="*/ 0 w 36"/>
                  <a:gd name="T9" fmla="*/ 66 h 66"/>
                  <a:gd name="T10" fmla="*/ 36 w 36"/>
                  <a:gd name="T11" fmla="*/ 0 h 66"/>
                  <a:gd name="T12" fmla="*/ 36 w 36"/>
                  <a:gd name="T13" fmla="*/ 0 h 6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6" h="66">
                    <a:moveTo>
                      <a:pt x="36" y="0"/>
                    </a:moveTo>
                    <a:lnTo>
                      <a:pt x="24" y="0"/>
                    </a:lnTo>
                    <a:lnTo>
                      <a:pt x="0" y="36"/>
                    </a:lnTo>
                    <a:lnTo>
                      <a:pt x="0" y="66"/>
                    </a:lnTo>
                    <a:lnTo>
                      <a:pt x="36" y="0"/>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15851" name="Rectangle 147"/>
              <p:cNvSpPr>
                <a:spLocks noChangeArrowheads="1"/>
              </p:cNvSpPr>
              <p:nvPr userDrawn="1"/>
            </p:nvSpPr>
            <p:spPr bwMode="ltGray">
              <a:xfrm rot="244926">
                <a:off x="1177" y="3201"/>
                <a:ext cx="16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15852" name="Rectangle 148"/>
              <p:cNvSpPr>
                <a:spLocks noChangeArrowheads="1"/>
              </p:cNvSpPr>
              <p:nvPr userDrawn="1"/>
            </p:nvSpPr>
            <p:spPr bwMode="ltGray">
              <a:xfrm rot="-5598588">
                <a:off x="290" y="2386"/>
                <a:ext cx="138"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15853" name="Freeform 149"/>
              <p:cNvSpPr>
                <a:spLocks/>
              </p:cNvSpPr>
              <p:nvPr userDrawn="1"/>
            </p:nvSpPr>
            <p:spPr bwMode="ltGray">
              <a:xfrm>
                <a:off x="139" y="3573"/>
                <a:ext cx="144" cy="154"/>
              </a:xfrm>
              <a:custGeom>
                <a:avLst/>
                <a:gdLst>
                  <a:gd name="T0" fmla="*/ 0 w 144"/>
                  <a:gd name="T1" fmla="*/ 102 h 154"/>
                  <a:gd name="T2" fmla="*/ 59 w 144"/>
                  <a:gd name="T3" fmla="*/ 154 h 154"/>
                  <a:gd name="T4" fmla="*/ 117 w 144"/>
                  <a:gd name="T5" fmla="*/ 120 h 154"/>
                  <a:gd name="T6" fmla="*/ 62 w 144"/>
                  <a:gd name="T7" fmla="*/ 55 h 154"/>
                  <a:gd name="T8" fmla="*/ 104 w 144"/>
                  <a:gd name="T9" fmla="*/ 34 h 154"/>
                  <a:gd name="T10" fmla="*/ 117 w 144"/>
                  <a:gd name="T11" fmla="*/ 53 h 154"/>
                  <a:gd name="T12" fmla="*/ 141 w 144"/>
                  <a:gd name="T13" fmla="*/ 47 h 154"/>
                  <a:gd name="T14" fmla="*/ 97 w 144"/>
                  <a:gd name="T15" fmla="*/ 2 h 154"/>
                  <a:gd name="T16" fmla="*/ 36 w 144"/>
                  <a:gd name="T17" fmla="*/ 33 h 154"/>
                  <a:gd name="T18" fmla="*/ 90 w 144"/>
                  <a:gd name="T19" fmla="*/ 107 h 154"/>
                  <a:gd name="T20" fmla="*/ 28 w 144"/>
                  <a:gd name="T21" fmla="*/ 101 h 154"/>
                  <a:gd name="T22" fmla="*/ 0 w 144"/>
                  <a:gd name="T23" fmla="*/ 102 h 15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44" h="154">
                    <a:moveTo>
                      <a:pt x="0" y="102"/>
                    </a:moveTo>
                    <a:cubicBezTo>
                      <a:pt x="6" y="140"/>
                      <a:pt x="25" y="154"/>
                      <a:pt x="59" y="154"/>
                    </a:cubicBezTo>
                    <a:cubicBezTo>
                      <a:pt x="111" y="152"/>
                      <a:pt x="106" y="130"/>
                      <a:pt x="117" y="120"/>
                    </a:cubicBezTo>
                    <a:cubicBezTo>
                      <a:pt x="119" y="61"/>
                      <a:pt x="84" y="84"/>
                      <a:pt x="62" y="55"/>
                    </a:cubicBezTo>
                    <a:cubicBezTo>
                      <a:pt x="59" y="42"/>
                      <a:pt x="78" y="11"/>
                      <a:pt x="104" y="34"/>
                    </a:cubicBezTo>
                    <a:cubicBezTo>
                      <a:pt x="108" y="41"/>
                      <a:pt x="111" y="51"/>
                      <a:pt x="117" y="53"/>
                    </a:cubicBezTo>
                    <a:cubicBezTo>
                      <a:pt x="123" y="55"/>
                      <a:pt x="144" y="55"/>
                      <a:pt x="141" y="47"/>
                    </a:cubicBezTo>
                    <a:cubicBezTo>
                      <a:pt x="138" y="39"/>
                      <a:pt x="126" y="5"/>
                      <a:pt x="97" y="2"/>
                    </a:cubicBezTo>
                    <a:cubicBezTo>
                      <a:pt x="77" y="0"/>
                      <a:pt x="48" y="0"/>
                      <a:pt x="36" y="33"/>
                    </a:cubicBezTo>
                    <a:cubicBezTo>
                      <a:pt x="15" y="89"/>
                      <a:pt x="83" y="79"/>
                      <a:pt x="90" y="107"/>
                    </a:cubicBezTo>
                    <a:cubicBezTo>
                      <a:pt x="96" y="130"/>
                      <a:pt x="34" y="147"/>
                      <a:pt x="28" y="101"/>
                    </a:cubicBezTo>
                    <a:cubicBezTo>
                      <a:pt x="12" y="104"/>
                      <a:pt x="15" y="98"/>
                      <a:pt x="0" y="102"/>
                    </a:cubicBez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15854" name="Freeform 150"/>
              <p:cNvSpPr>
                <a:spLocks/>
              </p:cNvSpPr>
              <p:nvPr userDrawn="1"/>
            </p:nvSpPr>
            <p:spPr bwMode="ltGray">
              <a:xfrm rot="-2857037">
                <a:off x="619" y="3550"/>
                <a:ext cx="68" cy="69"/>
              </a:xfrm>
              <a:custGeom>
                <a:avLst/>
                <a:gdLst>
                  <a:gd name="T0" fmla="*/ 0 w 144"/>
                  <a:gd name="T1" fmla="*/ 0 h 154"/>
                  <a:gd name="T2" fmla="*/ 0 w 144"/>
                  <a:gd name="T3" fmla="*/ 0 h 154"/>
                  <a:gd name="T4" fmla="*/ 0 w 144"/>
                  <a:gd name="T5" fmla="*/ 0 h 154"/>
                  <a:gd name="T6" fmla="*/ 0 w 144"/>
                  <a:gd name="T7" fmla="*/ 0 h 154"/>
                  <a:gd name="T8" fmla="*/ 0 w 144"/>
                  <a:gd name="T9" fmla="*/ 0 h 154"/>
                  <a:gd name="T10" fmla="*/ 0 w 144"/>
                  <a:gd name="T11" fmla="*/ 0 h 154"/>
                  <a:gd name="T12" fmla="*/ 0 w 144"/>
                  <a:gd name="T13" fmla="*/ 0 h 154"/>
                  <a:gd name="T14" fmla="*/ 0 w 144"/>
                  <a:gd name="T15" fmla="*/ 0 h 154"/>
                  <a:gd name="T16" fmla="*/ 0 w 144"/>
                  <a:gd name="T17" fmla="*/ 0 h 154"/>
                  <a:gd name="T18" fmla="*/ 0 w 144"/>
                  <a:gd name="T19" fmla="*/ 0 h 154"/>
                  <a:gd name="T20" fmla="*/ 0 w 144"/>
                  <a:gd name="T21" fmla="*/ 0 h 154"/>
                  <a:gd name="T22" fmla="*/ 0 w 144"/>
                  <a:gd name="T23" fmla="*/ 0 h 15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44" h="154">
                    <a:moveTo>
                      <a:pt x="0" y="102"/>
                    </a:moveTo>
                    <a:cubicBezTo>
                      <a:pt x="6" y="140"/>
                      <a:pt x="25" y="154"/>
                      <a:pt x="59" y="154"/>
                    </a:cubicBezTo>
                    <a:cubicBezTo>
                      <a:pt x="111" y="152"/>
                      <a:pt x="106" y="130"/>
                      <a:pt x="117" y="120"/>
                    </a:cubicBezTo>
                    <a:cubicBezTo>
                      <a:pt x="113" y="47"/>
                      <a:pt x="84" y="84"/>
                      <a:pt x="62" y="55"/>
                    </a:cubicBezTo>
                    <a:cubicBezTo>
                      <a:pt x="59" y="42"/>
                      <a:pt x="78" y="11"/>
                      <a:pt x="104" y="34"/>
                    </a:cubicBezTo>
                    <a:cubicBezTo>
                      <a:pt x="108" y="41"/>
                      <a:pt x="111" y="51"/>
                      <a:pt x="117" y="53"/>
                    </a:cubicBezTo>
                    <a:cubicBezTo>
                      <a:pt x="123" y="55"/>
                      <a:pt x="144" y="55"/>
                      <a:pt x="141" y="47"/>
                    </a:cubicBezTo>
                    <a:cubicBezTo>
                      <a:pt x="138" y="39"/>
                      <a:pt x="126" y="5"/>
                      <a:pt x="97" y="2"/>
                    </a:cubicBezTo>
                    <a:cubicBezTo>
                      <a:pt x="77" y="0"/>
                      <a:pt x="48" y="0"/>
                      <a:pt x="36" y="33"/>
                    </a:cubicBezTo>
                    <a:cubicBezTo>
                      <a:pt x="15" y="89"/>
                      <a:pt x="83" y="79"/>
                      <a:pt x="90" y="107"/>
                    </a:cubicBezTo>
                    <a:cubicBezTo>
                      <a:pt x="96" y="130"/>
                      <a:pt x="34" y="147"/>
                      <a:pt x="28" y="101"/>
                    </a:cubicBezTo>
                    <a:cubicBezTo>
                      <a:pt x="12" y="104"/>
                      <a:pt x="15" y="98"/>
                      <a:pt x="0" y="102"/>
                    </a:cubicBez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1415" name="Freeform 151"/>
              <p:cNvSpPr>
                <a:spLocks/>
              </p:cNvSpPr>
              <p:nvPr userDrawn="1"/>
            </p:nvSpPr>
            <p:spPr bwMode="ltGray">
              <a:xfrm>
                <a:off x="235" y="2503"/>
                <a:ext cx="348" cy="1272"/>
              </a:xfrm>
              <a:custGeom>
                <a:avLst/>
                <a:gdLst/>
                <a:ahLst/>
                <a:cxnLst>
                  <a:cxn ang="0">
                    <a:pos x="0" y="0"/>
                  </a:cxn>
                  <a:cxn ang="0">
                    <a:pos x="287" y="582"/>
                  </a:cxn>
                  <a:cxn ang="0">
                    <a:pos x="348" y="1272"/>
                  </a:cxn>
                  <a:cxn ang="0">
                    <a:pos x="54" y="676"/>
                  </a:cxn>
                  <a:cxn ang="0">
                    <a:pos x="0" y="0"/>
                  </a:cxn>
                </a:cxnLst>
                <a:rect l="0" t="0" r="r" b="b"/>
                <a:pathLst>
                  <a:path w="348" h="1272">
                    <a:moveTo>
                      <a:pt x="0" y="0"/>
                    </a:moveTo>
                    <a:lnTo>
                      <a:pt x="287" y="582"/>
                    </a:lnTo>
                    <a:lnTo>
                      <a:pt x="348" y="1272"/>
                    </a:lnTo>
                    <a:lnTo>
                      <a:pt x="54" y="676"/>
                    </a:lnTo>
                    <a:lnTo>
                      <a:pt x="0" y="0"/>
                    </a:lnTo>
                    <a:close/>
                  </a:path>
                </a:pathLst>
              </a:custGeom>
              <a:gradFill rotWithShape="0">
                <a:gsLst>
                  <a:gs pos="0">
                    <a:schemeClr val="bg2"/>
                  </a:gs>
                  <a:gs pos="100000">
                    <a:schemeClr val="bg2">
                      <a:gamma/>
                      <a:shade val="96863"/>
                      <a:invGamma/>
                    </a:schemeClr>
                  </a:gs>
                </a:gsLst>
                <a:lin ang="18900000" scaled="1"/>
              </a:gradFill>
              <a:ln w="9525" cap="flat" cmpd="sng">
                <a:noFill/>
                <a:prstDash val="solid"/>
                <a:round/>
                <a:headEnd type="none" w="med" len="med"/>
                <a:tailEnd type="none" w="med" len="med"/>
              </a:ln>
              <a:effectLst/>
            </p:spPr>
            <p:txBody>
              <a:bodyPr/>
              <a:lstStyle/>
              <a:p>
                <a:pPr>
                  <a:defRPr/>
                </a:pPr>
                <a:endParaRPr lang="en-US">
                  <a:solidFill>
                    <a:srgbClr val="FFFFFF"/>
                  </a:solidFill>
                  <a:latin typeface="Tahoma" pitchFamily="22" charset="-52"/>
                  <a:ea typeface="+mn-ea"/>
                  <a:cs typeface="+mn-cs"/>
                </a:endParaRPr>
              </a:p>
            </p:txBody>
          </p:sp>
          <p:sp>
            <p:nvSpPr>
              <p:cNvPr id="11416" name="Oval 152"/>
              <p:cNvSpPr>
                <a:spLocks noChangeArrowheads="1"/>
              </p:cNvSpPr>
              <p:nvPr userDrawn="1"/>
            </p:nvSpPr>
            <p:spPr bwMode="ltGray">
              <a:xfrm rot="-1684349">
                <a:off x="296" y="3047"/>
                <a:ext cx="221" cy="174"/>
              </a:xfrm>
              <a:prstGeom prst="ellipse">
                <a:avLst/>
              </a:prstGeom>
              <a:gradFill rotWithShape="0">
                <a:gsLst>
                  <a:gs pos="0">
                    <a:schemeClr val="bg2">
                      <a:gamma/>
                      <a:shade val="90980"/>
                      <a:invGamma/>
                    </a:schemeClr>
                  </a:gs>
                  <a:gs pos="50000">
                    <a:schemeClr val="bg2"/>
                  </a:gs>
                  <a:gs pos="100000">
                    <a:schemeClr val="bg2">
                      <a:gamma/>
                      <a:shade val="90980"/>
                      <a:invGamma/>
                    </a:schemeClr>
                  </a:gs>
                </a:gsLst>
                <a:lin ang="18900000" scaled="1"/>
              </a:gradFill>
              <a:ln w="9525">
                <a:noFill/>
                <a:round/>
                <a:headEnd/>
                <a:tailEnd/>
              </a:ln>
              <a:effectLst/>
            </p:spPr>
            <p:txBody>
              <a:bodyPr/>
              <a:lstStyle/>
              <a:p>
                <a:pPr>
                  <a:defRPr/>
                </a:pPr>
                <a:endParaRPr lang="en-US">
                  <a:solidFill>
                    <a:srgbClr val="FFFFFF"/>
                  </a:solidFill>
                  <a:latin typeface="Tahoma" pitchFamily="22" charset="-52"/>
                  <a:ea typeface="+mn-ea"/>
                  <a:cs typeface="+mn-cs"/>
                </a:endParaRPr>
              </a:p>
            </p:txBody>
          </p:sp>
        </p:grpSp>
      </p:grpSp>
      <p:sp>
        <p:nvSpPr>
          <p:cNvPr id="11417" name="Rectangle 153"/>
          <p:cNvSpPr>
            <a:spLocks noGrp="1" noRot="1" noChangeArrowheads="1"/>
          </p:cNvSpPr>
          <p:nvPr>
            <p:ph type="title"/>
          </p:nvPr>
        </p:nvSpPr>
        <p:spPr bwMode="auto">
          <a:xfrm>
            <a:off x="301625" y="228600"/>
            <a:ext cx="854075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1418" name="Rectangle 154"/>
          <p:cNvSpPr>
            <a:spLocks noGrp="1" noChangeArrowheads="1"/>
          </p:cNvSpPr>
          <p:nvPr>
            <p:ph type="dt" sz="half" idx="2"/>
          </p:nvPr>
        </p:nvSpPr>
        <p:spPr bwMode="auto">
          <a:xfrm>
            <a:off x="301625" y="6245225"/>
            <a:ext cx="2289175"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000">
                <a:solidFill>
                  <a:srgbClr val="FFFFFF"/>
                </a:solidFill>
                <a:latin typeface="Arial" pitchFamily="22" charset="0"/>
                <a:ea typeface="+mn-ea"/>
                <a:cs typeface="+mn-cs"/>
              </a:defRPr>
            </a:lvl1pPr>
          </a:lstStyle>
          <a:p>
            <a:pPr>
              <a:defRPr/>
            </a:pPr>
            <a:endParaRPr lang="en-US"/>
          </a:p>
        </p:txBody>
      </p:sp>
      <p:sp>
        <p:nvSpPr>
          <p:cNvPr id="11419" name="Rectangle 15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000">
                <a:solidFill>
                  <a:srgbClr val="FFFFFF"/>
                </a:solidFill>
                <a:latin typeface="Arial" pitchFamily="22" charset="0"/>
                <a:ea typeface="+mn-ea"/>
                <a:cs typeface="+mn-cs"/>
              </a:defRPr>
            </a:lvl1pPr>
          </a:lstStyle>
          <a:p>
            <a:pPr>
              <a:defRPr/>
            </a:pPr>
            <a:endParaRPr lang="en-US"/>
          </a:p>
        </p:txBody>
      </p:sp>
      <p:sp>
        <p:nvSpPr>
          <p:cNvPr id="11420" name="Rectangle 156"/>
          <p:cNvSpPr>
            <a:spLocks noGrp="1" noChangeArrowheads="1"/>
          </p:cNvSpPr>
          <p:nvPr>
            <p:ph type="sldNum" sz="quarter" idx="4"/>
          </p:nvPr>
        </p:nvSpPr>
        <p:spPr bwMode="auto">
          <a:xfrm>
            <a:off x="6553200" y="6245225"/>
            <a:ext cx="2289175"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000">
                <a:solidFill>
                  <a:srgbClr val="FFFFFF"/>
                </a:solidFill>
              </a:defRPr>
            </a:lvl1pPr>
          </a:lstStyle>
          <a:p>
            <a:pPr>
              <a:defRPr/>
            </a:pPr>
            <a:fld id="{947BB9FA-5851-1143-BADB-520DB81B3DFA}" type="slidenum">
              <a:rPr lang="en-US"/>
              <a:pPr>
                <a:defRPr/>
              </a:pPr>
              <a:t>‹#›</a:t>
            </a:fld>
            <a:endParaRPr lang="en-US"/>
          </a:p>
        </p:txBody>
      </p:sp>
      <p:sp>
        <p:nvSpPr>
          <p:cNvPr id="11421" name="Rectangle 157"/>
          <p:cNvSpPr>
            <a:spLocks noGrp="1" noRot="1" noChangeArrowheads="1"/>
          </p:cNvSpPr>
          <p:nvPr>
            <p:ph type="body" idx="1"/>
          </p:nvPr>
        </p:nvSpPr>
        <p:spPr bwMode="auto">
          <a:xfrm>
            <a:off x="301625" y="1600200"/>
            <a:ext cx="8540750" cy="449897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904509502"/>
      </p:ext>
    </p:extLst>
  </p:cSld>
  <p:clrMap bg1="dk2" tx1="lt1" bg2="dk1" tx2="lt2" accent1="accent1" accent2="accent2" accent3="accent3" accent4="accent4" accent5="accent5" accent6="accent6" hlink="hlink" folHlink="folHlink"/>
  <p:sldLayoutIdLst>
    <p:sldLayoutId id="2147491897" r:id="rId1"/>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2" charset="-128"/>
          <a:cs typeface="ＭＳ Ｐゴシック" pitchFamily="-112"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22" charset="-52"/>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22" charset="-52"/>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22" charset="-52"/>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22" charset="-52"/>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Tahoma" pitchFamily="22" charset="-52"/>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Tahoma" pitchFamily="22" charset="-52"/>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Tahoma" pitchFamily="22" charset="-52"/>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Tahoma" pitchFamily="22" charset="-52"/>
        </a:defRPr>
      </a:lvl9pPr>
    </p:titleStyle>
    <p:bodyStyle>
      <a:lvl1pPr marL="342900" indent="-342900" algn="l" rtl="0" eaLnBrk="0" fontAlgn="base" hangingPunct="0">
        <a:spcBef>
          <a:spcPct val="20000"/>
        </a:spcBef>
        <a:spcAft>
          <a:spcPct val="0"/>
        </a:spcAft>
        <a:buClr>
          <a:schemeClr val="hlink"/>
        </a:buClr>
        <a:buSzPct val="80000"/>
        <a:buFont typeface="Arial" charset="0"/>
        <a:buChar char="►"/>
        <a:defRPr sz="3200">
          <a:solidFill>
            <a:schemeClr val="tx1"/>
          </a:solidFill>
          <a:effectLst>
            <a:outerShdw blurRad="38100" dist="38100" dir="2700000" algn="tl">
              <a:srgbClr val="000000"/>
            </a:outerShdw>
          </a:effectLst>
          <a:latin typeface="+mn-lt"/>
          <a:ea typeface="ＭＳ Ｐゴシック" pitchFamily="-112" charset="-128"/>
          <a:cs typeface="ＭＳ Ｐゴシック" pitchFamily="-112" charset="-128"/>
        </a:defRPr>
      </a:lvl1pPr>
      <a:lvl2pPr marL="742950" indent="-285750" algn="l" rtl="0" eaLnBrk="0" fontAlgn="base" hangingPunct="0">
        <a:spcBef>
          <a:spcPct val="20000"/>
        </a:spcBef>
        <a:spcAft>
          <a:spcPct val="0"/>
        </a:spcAft>
        <a:buClr>
          <a:schemeClr val="folHlink"/>
        </a:buClr>
        <a:buFont typeface="Wingdings" charset="0"/>
        <a:buChar char="§"/>
        <a:defRPr sz="2800">
          <a:solidFill>
            <a:schemeClr val="tx1"/>
          </a:solidFill>
          <a:effectLst>
            <a:outerShdw blurRad="38100" dist="38100" dir="2700000" algn="tl">
              <a:srgbClr val="000000"/>
            </a:outerShdw>
          </a:effectLst>
          <a:latin typeface="+mn-lt"/>
          <a:ea typeface="ＭＳ Ｐゴシック" pitchFamily="22" charset="-128"/>
        </a:defRPr>
      </a:lvl2pPr>
      <a:lvl3pPr marL="1143000" indent="-228600" algn="l" rtl="0" eaLnBrk="0" fontAlgn="base" hangingPunct="0">
        <a:spcBef>
          <a:spcPct val="20000"/>
        </a:spcBef>
        <a:spcAft>
          <a:spcPct val="0"/>
        </a:spcAft>
        <a:buClr>
          <a:schemeClr val="hlink"/>
        </a:buClr>
        <a:buSzPct val="80000"/>
        <a:buFont typeface="Arial" charset="0"/>
        <a:buChar char="►"/>
        <a:defRPr sz="2400">
          <a:solidFill>
            <a:schemeClr val="tx1"/>
          </a:solidFill>
          <a:effectLst>
            <a:outerShdw blurRad="38100" dist="38100" dir="2700000" algn="tl">
              <a:srgbClr val="000000"/>
            </a:outerShdw>
          </a:effectLst>
          <a:latin typeface="+mn-lt"/>
          <a:ea typeface="ＭＳ Ｐゴシック" charset="0"/>
          <a:cs typeface="Geneva" charset="-128"/>
        </a:defRPr>
      </a:lvl3pPr>
      <a:lvl4pPr marL="1600200" indent="-228600" algn="l" rtl="0" eaLnBrk="0" fontAlgn="base" hangingPunct="0">
        <a:spcBef>
          <a:spcPct val="20000"/>
        </a:spcBef>
        <a:spcAft>
          <a:spcPct val="0"/>
        </a:spcAft>
        <a:buClr>
          <a:schemeClr val="folHlink"/>
        </a:buClr>
        <a:buFont typeface="Wingdings" charset="0"/>
        <a:buChar char="§"/>
        <a:defRPr sz="2000">
          <a:solidFill>
            <a:schemeClr val="tx1"/>
          </a:solidFill>
          <a:effectLst>
            <a:outerShdw blurRad="38100" dist="38100" dir="2700000" algn="tl">
              <a:srgbClr val="000000"/>
            </a:outerShdw>
          </a:effectLst>
          <a:latin typeface="+mn-lt"/>
          <a:ea typeface="Geneva" charset="-128"/>
          <a:cs typeface="Geneva" charset="0"/>
        </a:defRPr>
      </a:lvl4pPr>
      <a:lvl5pPr marL="2057400" indent="-228600" algn="l" rtl="0" eaLnBrk="0" fontAlgn="base" hangingPunct="0">
        <a:spcBef>
          <a:spcPct val="20000"/>
        </a:spcBef>
        <a:spcAft>
          <a:spcPct val="0"/>
        </a:spcAft>
        <a:buClr>
          <a:schemeClr val="hlink"/>
        </a:buClr>
        <a:buSzPct val="80000"/>
        <a:buFont typeface="Arial" charset="0"/>
        <a:buChar char="►"/>
        <a:defRPr sz="2000">
          <a:solidFill>
            <a:schemeClr val="tx1"/>
          </a:solidFill>
          <a:effectLst>
            <a:outerShdw blurRad="38100" dist="38100" dir="2700000" algn="tl">
              <a:srgbClr val="000000"/>
            </a:outerShdw>
          </a:effectLst>
          <a:latin typeface="+mn-lt"/>
          <a:ea typeface="ＭＳ Ｐゴシック" charset="-128"/>
          <a:cs typeface="ＭＳ Ｐゴシック" charset="-128"/>
        </a:defRPr>
      </a:lvl5pPr>
      <a:lvl6pPr marL="2514600" indent="-228600" algn="l" rtl="0" fontAlgn="base">
        <a:spcBef>
          <a:spcPct val="20000"/>
        </a:spcBef>
        <a:spcAft>
          <a:spcPct val="0"/>
        </a:spcAft>
        <a:buClr>
          <a:schemeClr val="hlink"/>
        </a:buClr>
        <a:buSzPct val="80000"/>
        <a:buFont typeface="Arial" pitchFamily="22" charset="0"/>
        <a:buChar char="►"/>
        <a:defRPr sz="2000">
          <a:solidFill>
            <a:schemeClr val="tx1"/>
          </a:solidFill>
          <a:effectLst>
            <a:outerShdw blurRad="38100" dist="38100" dir="2700000" algn="tl">
              <a:srgbClr val="000000"/>
            </a:outerShdw>
          </a:effectLst>
          <a:latin typeface="+mn-lt"/>
          <a:ea typeface="ＭＳ Ｐゴシック" pitchFamily="22" charset="-128"/>
        </a:defRPr>
      </a:lvl6pPr>
      <a:lvl7pPr marL="2971800" indent="-228600" algn="l" rtl="0" fontAlgn="base">
        <a:spcBef>
          <a:spcPct val="20000"/>
        </a:spcBef>
        <a:spcAft>
          <a:spcPct val="0"/>
        </a:spcAft>
        <a:buClr>
          <a:schemeClr val="hlink"/>
        </a:buClr>
        <a:buSzPct val="80000"/>
        <a:buFont typeface="Arial" pitchFamily="22" charset="0"/>
        <a:buChar char="►"/>
        <a:defRPr sz="2000">
          <a:solidFill>
            <a:schemeClr val="tx1"/>
          </a:solidFill>
          <a:effectLst>
            <a:outerShdw blurRad="38100" dist="38100" dir="2700000" algn="tl">
              <a:srgbClr val="000000"/>
            </a:outerShdw>
          </a:effectLst>
          <a:latin typeface="+mn-lt"/>
          <a:ea typeface="ＭＳ Ｐゴシック" pitchFamily="22" charset="-128"/>
        </a:defRPr>
      </a:lvl7pPr>
      <a:lvl8pPr marL="3429000" indent="-228600" algn="l" rtl="0" fontAlgn="base">
        <a:spcBef>
          <a:spcPct val="20000"/>
        </a:spcBef>
        <a:spcAft>
          <a:spcPct val="0"/>
        </a:spcAft>
        <a:buClr>
          <a:schemeClr val="hlink"/>
        </a:buClr>
        <a:buSzPct val="80000"/>
        <a:buFont typeface="Arial" pitchFamily="22" charset="0"/>
        <a:buChar char="►"/>
        <a:defRPr sz="2000">
          <a:solidFill>
            <a:schemeClr val="tx1"/>
          </a:solidFill>
          <a:effectLst>
            <a:outerShdw blurRad="38100" dist="38100" dir="2700000" algn="tl">
              <a:srgbClr val="000000"/>
            </a:outerShdw>
          </a:effectLst>
          <a:latin typeface="+mn-lt"/>
          <a:ea typeface="ＭＳ Ｐゴシック" pitchFamily="22" charset="-128"/>
        </a:defRPr>
      </a:lvl8pPr>
      <a:lvl9pPr marL="3886200" indent="-228600" algn="l" rtl="0" fontAlgn="base">
        <a:spcBef>
          <a:spcPct val="20000"/>
        </a:spcBef>
        <a:spcAft>
          <a:spcPct val="0"/>
        </a:spcAft>
        <a:buClr>
          <a:schemeClr val="hlink"/>
        </a:buClr>
        <a:buSzPct val="80000"/>
        <a:buFont typeface="Arial" pitchFamily="22" charset="0"/>
        <a:buChar char="►"/>
        <a:defRPr sz="2000">
          <a:solidFill>
            <a:schemeClr val="tx1"/>
          </a:solidFill>
          <a:effectLst>
            <a:outerShdw blurRad="38100" dist="38100" dir="2700000" algn="tl">
              <a:srgbClr val="000000"/>
            </a:outerShdw>
          </a:effectLst>
          <a:latin typeface="+mn-lt"/>
          <a:ea typeface="ＭＳ Ｐゴシック" pitchFamily="2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8.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s>
            <a:gs pos="100000">
              <a:schemeClr val="bg1">
                <a:gamma/>
                <a:shade val="90980"/>
                <a:invGamma/>
              </a:schemeClr>
            </a:gs>
          </a:gsLst>
          <a:lin ang="5400000" scaled="1"/>
        </a:gradFill>
        <a:effectLst/>
      </p:bgPr>
    </p:bg>
    <p:spTree>
      <p:nvGrpSpPr>
        <p:cNvPr id="1" name=""/>
        <p:cNvGrpSpPr/>
        <p:nvPr/>
      </p:nvGrpSpPr>
      <p:grpSpPr>
        <a:xfrm>
          <a:off x="0" y="0"/>
          <a:ext cx="0" cy="0"/>
          <a:chOff x="0" y="0"/>
          <a:chExt cx="0" cy="0"/>
        </a:xfrm>
      </p:grpSpPr>
      <p:grpSp>
        <p:nvGrpSpPr>
          <p:cNvPr id="29698" name="Group 2"/>
          <p:cNvGrpSpPr>
            <a:grpSpLocks/>
          </p:cNvGrpSpPr>
          <p:nvPr/>
        </p:nvGrpSpPr>
        <p:grpSpPr bwMode="auto">
          <a:xfrm>
            <a:off x="0" y="1422400"/>
            <a:ext cx="9147175" cy="5435600"/>
            <a:chOff x="0" y="896"/>
            <a:chExt cx="5762" cy="3424"/>
          </a:xfrm>
        </p:grpSpPr>
        <p:grpSp>
          <p:nvGrpSpPr>
            <p:cNvPr id="29704" name="Group 3"/>
            <p:cNvGrpSpPr>
              <a:grpSpLocks/>
            </p:cNvGrpSpPr>
            <p:nvPr userDrawn="1"/>
          </p:nvGrpSpPr>
          <p:grpSpPr bwMode="auto">
            <a:xfrm>
              <a:off x="20" y="896"/>
              <a:ext cx="5742" cy="3424"/>
              <a:chOff x="20" y="896"/>
              <a:chExt cx="5742" cy="3424"/>
            </a:xfrm>
          </p:grpSpPr>
          <p:sp>
            <p:nvSpPr>
              <p:cNvPr id="29841" name="Freeform 4"/>
              <p:cNvSpPr>
                <a:spLocks/>
              </p:cNvSpPr>
              <p:nvPr userDrawn="1"/>
            </p:nvSpPr>
            <p:spPr bwMode="hidden">
              <a:xfrm>
                <a:off x="1399" y="1116"/>
                <a:ext cx="2815" cy="2110"/>
              </a:xfrm>
              <a:custGeom>
                <a:avLst/>
                <a:gdLst>
                  <a:gd name="T0" fmla="*/ 950 w 2815"/>
                  <a:gd name="T1" fmla="*/ 85 h 2110"/>
                  <a:gd name="T2" fmla="*/ 628 w 2815"/>
                  <a:gd name="T3" fmla="*/ 438 h 2110"/>
                  <a:gd name="T4" fmla="*/ 66 w 2815"/>
                  <a:gd name="T5" fmla="*/ 471 h 2110"/>
                  <a:gd name="T6" fmla="*/ 0 w 2815"/>
                  <a:gd name="T7" fmla="*/ 627 h 2110"/>
                  <a:gd name="T8" fmla="*/ 372 w 2815"/>
                  <a:gd name="T9" fmla="*/ 1026 h 2110"/>
                  <a:gd name="T10" fmla="*/ 611 w 2815"/>
                  <a:gd name="T11" fmla="*/ 902 h 2110"/>
                  <a:gd name="T12" fmla="*/ 992 w 2815"/>
                  <a:gd name="T13" fmla="*/ 1085 h 2110"/>
                  <a:gd name="T14" fmla="*/ 1116 w 2815"/>
                  <a:gd name="T15" fmla="*/ 1339 h 2110"/>
                  <a:gd name="T16" fmla="*/ 1083 w 2815"/>
                  <a:gd name="T17" fmla="*/ 1450 h 2110"/>
                  <a:gd name="T18" fmla="*/ 1124 w 2815"/>
                  <a:gd name="T19" fmla="*/ 1659 h 2110"/>
                  <a:gd name="T20" fmla="*/ 1149 w 2815"/>
                  <a:gd name="T21" fmla="*/ 1999 h 2110"/>
                  <a:gd name="T22" fmla="*/ 1463 w 2815"/>
                  <a:gd name="T23" fmla="*/ 2110 h 2110"/>
                  <a:gd name="T24" fmla="*/ 1686 w 2815"/>
                  <a:gd name="T25" fmla="*/ 2025 h 2110"/>
                  <a:gd name="T26" fmla="*/ 1603 w 2815"/>
                  <a:gd name="T27" fmla="*/ 1777 h 2110"/>
                  <a:gd name="T28" fmla="*/ 1991 w 2815"/>
                  <a:gd name="T29" fmla="*/ 1555 h 2110"/>
                  <a:gd name="T30" fmla="*/ 2281 w 2815"/>
                  <a:gd name="T31" fmla="*/ 1542 h 2110"/>
                  <a:gd name="T32" fmla="*/ 2446 w 2815"/>
                  <a:gd name="T33" fmla="*/ 1359 h 2110"/>
                  <a:gd name="T34" fmla="*/ 2361 w 2815"/>
                  <a:gd name="T35" fmla="*/ 1001 h 2110"/>
                  <a:gd name="T36" fmla="*/ 2606 w 2815"/>
                  <a:gd name="T37" fmla="*/ 893 h 2110"/>
                  <a:gd name="T38" fmla="*/ 2815 w 2815"/>
                  <a:gd name="T39" fmla="*/ 454 h 2110"/>
                  <a:gd name="T40" fmla="*/ 2518 w 2815"/>
                  <a:gd name="T41" fmla="*/ 0 h 211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815" h="2110">
                    <a:moveTo>
                      <a:pt x="950" y="85"/>
                    </a:moveTo>
                    <a:lnTo>
                      <a:pt x="628" y="438"/>
                    </a:lnTo>
                    <a:lnTo>
                      <a:pt x="66" y="471"/>
                    </a:lnTo>
                    <a:lnTo>
                      <a:pt x="0" y="627"/>
                    </a:lnTo>
                    <a:lnTo>
                      <a:pt x="372" y="1026"/>
                    </a:lnTo>
                    <a:lnTo>
                      <a:pt x="611" y="902"/>
                    </a:lnTo>
                    <a:lnTo>
                      <a:pt x="992" y="1085"/>
                    </a:lnTo>
                    <a:lnTo>
                      <a:pt x="1116" y="1339"/>
                    </a:lnTo>
                    <a:lnTo>
                      <a:pt x="1083" y="1450"/>
                    </a:lnTo>
                    <a:lnTo>
                      <a:pt x="1124" y="1659"/>
                    </a:lnTo>
                    <a:lnTo>
                      <a:pt x="1149" y="1999"/>
                    </a:lnTo>
                    <a:lnTo>
                      <a:pt x="1463" y="2110"/>
                    </a:lnTo>
                    <a:lnTo>
                      <a:pt x="1686" y="2025"/>
                    </a:lnTo>
                    <a:lnTo>
                      <a:pt x="1603" y="1777"/>
                    </a:lnTo>
                    <a:lnTo>
                      <a:pt x="1991" y="1555"/>
                    </a:lnTo>
                    <a:lnTo>
                      <a:pt x="2281" y="1542"/>
                    </a:lnTo>
                    <a:lnTo>
                      <a:pt x="2446" y="1359"/>
                    </a:lnTo>
                    <a:lnTo>
                      <a:pt x="2361" y="1001"/>
                    </a:lnTo>
                    <a:lnTo>
                      <a:pt x="2606" y="893"/>
                    </a:lnTo>
                    <a:lnTo>
                      <a:pt x="2815" y="454"/>
                    </a:lnTo>
                    <a:lnTo>
                      <a:pt x="2518" y="0"/>
                    </a:lnTo>
                  </a:path>
                </a:pathLst>
              </a:custGeom>
              <a:noFill/>
              <a:ln w="15240" cap="flat" cmpd="sng">
                <a:solidFill>
                  <a:schemeClr val="bg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a:lstStyle/>
              <a:p>
                <a:endParaRPr lang="en-US"/>
              </a:p>
            </p:txBody>
          </p:sp>
          <p:sp>
            <p:nvSpPr>
              <p:cNvPr id="29842" name="Freeform 5"/>
              <p:cNvSpPr>
                <a:spLocks/>
              </p:cNvSpPr>
              <p:nvPr userDrawn="1"/>
            </p:nvSpPr>
            <p:spPr bwMode="hidden">
              <a:xfrm>
                <a:off x="672" y="1116"/>
                <a:ext cx="3966" cy="2366"/>
              </a:xfrm>
              <a:custGeom>
                <a:avLst/>
                <a:gdLst>
                  <a:gd name="T0" fmla="*/ 1423 w 3966"/>
                  <a:gd name="T1" fmla="*/ 65 h 2366"/>
                  <a:gd name="T2" fmla="*/ 1148 w 3966"/>
                  <a:gd name="T3" fmla="*/ 262 h 2366"/>
                  <a:gd name="T4" fmla="*/ 934 w 3966"/>
                  <a:gd name="T5" fmla="*/ 216 h 2366"/>
                  <a:gd name="T6" fmla="*/ 529 w 3966"/>
                  <a:gd name="T7" fmla="*/ 314 h 2366"/>
                  <a:gd name="T8" fmla="*/ 174 w 3966"/>
                  <a:gd name="T9" fmla="*/ 327 h 2366"/>
                  <a:gd name="T10" fmla="*/ 0 w 3966"/>
                  <a:gd name="T11" fmla="*/ 628 h 2366"/>
                  <a:gd name="T12" fmla="*/ 91 w 3966"/>
                  <a:gd name="T13" fmla="*/ 726 h 2366"/>
                  <a:gd name="T14" fmla="*/ 231 w 3966"/>
                  <a:gd name="T15" fmla="*/ 654 h 2366"/>
                  <a:gd name="T16" fmla="*/ 430 w 3966"/>
                  <a:gd name="T17" fmla="*/ 687 h 2366"/>
                  <a:gd name="T18" fmla="*/ 504 w 3966"/>
                  <a:gd name="T19" fmla="*/ 850 h 2366"/>
                  <a:gd name="T20" fmla="*/ 347 w 3966"/>
                  <a:gd name="T21" fmla="*/ 1020 h 2366"/>
                  <a:gd name="T22" fmla="*/ 529 w 3966"/>
                  <a:gd name="T23" fmla="*/ 1144 h 2366"/>
                  <a:gd name="T24" fmla="*/ 727 w 3966"/>
                  <a:gd name="T25" fmla="*/ 1105 h 2366"/>
                  <a:gd name="T26" fmla="*/ 901 w 3966"/>
                  <a:gd name="T27" fmla="*/ 1216 h 2366"/>
                  <a:gd name="T28" fmla="*/ 1256 w 3966"/>
                  <a:gd name="T29" fmla="*/ 1229 h 2366"/>
                  <a:gd name="T30" fmla="*/ 1611 w 3966"/>
                  <a:gd name="T31" fmla="*/ 1425 h 2366"/>
                  <a:gd name="T32" fmla="*/ 1694 w 3966"/>
                  <a:gd name="T33" fmla="*/ 1673 h 2366"/>
                  <a:gd name="T34" fmla="*/ 1619 w 3966"/>
                  <a:gd name="T35" fmla="*/ 2118 h 2366"/>
                  <a:gd name="T36" fmla="*/ 1694 w 3966"/>
                  <a:gd name="T37" fmla="*/ 2268 h 2366"/>
                  <a:gd name="T38" fmla="*/ 2132 w 3966"/>
                  <a:gd name="T39" fmla="*/ 2242 h 2366"/>
                  <a:gd name="T40" fmla="*/ 2289 w 3966"/>
                  <a:gd name="T41" fmla="*/ 2366 h 2366"/>
                  <a:gd name="T42" fmla="*/ 2594 w 3966"/>
                  <a:gd name="T43" fmla="*/ 2046 h 2366"/>
                  <a:gd name="T44" fmla="*/ 2537 w 3966"/>
                  <a:gd name="T45" fmla="*/ 1817 h 2366"/>
                  <a:gd name="T46" fmla="*/ 2818 w 3966"/>
                  <a:gd name="T47" fmla="*/ 1673 h 2366"/>
                  <a:gd name="T48" fmla="*/ 3016 w 3966"/>
                  <a:gd name="T49" fmla="*/ 1719 h 2366"/>
                  <a:gd name="T50" fmla="*/ 3280 w 3966"/>
                  <a:gd name="T51" fmla="*/ 1615 h 2366"/>
                  <a:gd name="T52" fmla="*/ 3405 w 3966"/>
                  <a:gd name="T53" fmla="*/ 1174 h 2366"/>
                  <a:gd name="T54" fmla="*/ 3643 w 3966"/>
                  <a:gd name="T55" fmla="*/ 922 h 2366"/>
                  <a:gd name="T56" fmla="*/ 3966 w 3966"/>
                  <a:gd name="T57" fmla="*/ 896 h 2366"/>
                  <a:gd name="T58" fmla="*/ 3908 w 3966"/>
                  <a:gd name="T59" fmla="*/ 733 h 2366"/>
                  <a:gd name="T60" fmla="*/ 3669 w 3966"/>
                  <a:gd name="T61" fmla="*/ 563 h 2366"/>
                  <a:gd name="T62" fmla="*/ 3817 w 3966"/>
                  <a:gd name="T63" fmla="*/ 210 h 2366"/>
                  <a:gd name="T64" fmla="*/ 3590 w 3966"/>
                  <a:gd name="T65" fmla="*/ 0 h 236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3966" h="2366">
                    <a:moveTo>
                      <a:pt x="1423" y="65"/>
                    </a:moveTo>
                    <a:lnTo>
                      <a:pt x="1148" y="262"/>
                    </a:lnTo>
                    <a:lnTo>
                      <a:pt x="934" y="216"/>
                    </a:lnTo>
                    <a:lnTo>
                      <a:pt x="529" y="314"/>
                    </a:lnTo>
                    <a:lnTo>
                      <a:pt x="174" y="327"/>
                    </a:lnTo>
                    <a:lnTo>
                      <a:pt x="0" y="628"/>
                    </a:lnTo>
                    <a:lnTo>
                      <a:pt x="91" y="726"/>
                    </a:lnTo>
                    <a:lnTo>
                      <a:pt x="231" y="654"/>
                    </a:lnTo>
                    <a:lnTo>
                      <a:pt x="430" y="687"/>
                    </a:lnTo>
                    <a:lnTo>
                      <a:pt x="504" y="850"/>
                    </a:lnTo>
                    <a:lnTo>
                      <a:pt x="347" y="1020"/>
                    </a:lnTo>
                    <a:lnTo>
                      <a:pt x="529" y="1144"/>
                    </a:lnTo>
                    <a:lnTo>
                      <a:pt x="727" y="1105"/>
                    </a:lnTo>
                    <a:lnTo>
                      <a:pt x="901" y="1216"/>
                    </a:lnTo>
                    <a:lnTo>
                      <a:pt x="1256" y="1229"/>
                    </a:lnTo>
                    <a:lnTo>
                      <a:pt x="1611" y="1425"/>
                    </a:lnTo>
                    <a:lnTo>
                      <a:pt x="1694" y="1673"/>
                    </a:lnTo>
                    <a:lnTo>
                      <a:pt x="1619" y="2118"/>
                    </a:lnTo>
                    <a:lnTo>
                      <a:pt x="1694" y="2268"/>
                    </a:lnTo>
                    <a:lnTo>
                      <a:pt x="2132" y="2242"/>
                    </a:lnTo>
                    <a:lnTo>
                      <a:pt x="2289" y="2366"/>
                    </a:lnTo>
                    <a:lnTo>
                      <a:pt x="2594" y="2046"/>
                    </a:lnTo>
                    <a:lnTo>
                      <a:pt x="2537" y="1817"/>
                    </a:lnTo>
                    <a:lnTo>
                      <a:pt x="2818" y="1673"/>
                    </a:lnTo>
                    <a:lnTo>
                      <a:pt x="3016" y="1719"/>
                    </a:lnTo>
                    <a:lnTo>
                      <a:pt x="3280" y="1615"/>
                    </a:lnTo>
                    <a:lnTo>
                      <a:pt x="3405" y="1174"/>
                    </a:lnTo>
                    <a:lnTo>
                      <a:pt x="3643" y="922"/>
                    </a:lnTo>
                    <a:lnTo>
                      <a:pt x="3966" y="896"/>
                    </a:lnTo>
                    <a:lnTo>
                      <a:pt x="3908" y="733"/>
                    </a:lnTo>
                    <a:lnTo>
                      <a:pt x="3669" y="563"/>
                    </a:lnTo>
                    <a:lnTo>
                      <a:pt x="3817" y="210"/>
                    </a:lnTo>
                    <a:lnTo>
                      <a:pt x="3590" y="0"/>
                    </a:lnTo>
                  </a:path>
                </a:pathLst>
              </a:custGeom>
              <a:noFill/>
              <a:ln w="16510" cap="flat" cmpd="sng">
                <a:solidFill>
                  <a:schemeClr val="bg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a:lstStyle/>
              <a:p>
                <a:endParaRPr lang="en-US"/>
              </a:p>
            </p:txBody>
          </p:sp>
          <p:sp>
            <p:nvSpPr>
              <p:cNvPr id="29843" name="Freeform 6"/>
              <p:cNvSpPr>
                <a:spLocks/>
              </p:cNvSpPr>
              <p:nvPr userDrawn="1"/>
            </p:nvSpPr>
            <p:spPr bwMode="hidden">
              <a:xfrm>
                <a:off x="20" y="1069"/>
                <a:ext cx="5732" cy="3107"/>
              </a:xfrm>
              <a:custGeom>
                <a:avLst/>
                <a:gdLst>
                  <a:gd name="T0" fmla="*/ 81 w 5732"/>
                  <a:gd name="T1" fmla="*/ 0 h 3107"/>
                  <a:gd name="T2" fmla="*/ 133 w 5732"/>
                  <a:gd name="T3" fmla="*/ 328 h 3107"/>
                  <a:gd name="T4" fmla="*/ 0 w 5732"/>
                  <a:gd name="T5" fmla="*/ 666 h 3107"/>
                  <a:gd name="T6" fmla="*/ 83 w 5732"/>
                  <a:gd name="T7" fmla="*/ 1221 h 3107"/>
                  <a:gd name="T8" fmla="*/ 413 w 5732"/>
                  <a:gd name="T9" fmla="*/ 1515 h 3107"/>
                  <a:gd name="T10" fmla="*/ 881 w 5732"/>
                  <a:gd name="T11" fmla="*/ 1700 h 3107"/>
                  <a:gd name="T12" fmla="*/ 1440 w 5732"/>
                  <a:gd name="T13" fmla="*/ 1651 h 3107"/>
                  <a:gd name="T14" fmla="*/ 1755 w 5732"/>
                  <a:gd name="T15" fmla="*/ 1940 h 3107"/>
                  <a:gd name="T16" fmla="*/ 1653 w 5732"/>
                  <a:gd name="T17" fmla="*/ 2126 h 3107"/>
                  <a:gd name="T18" fmla="*/ 1136 w 5732"/>
                  <a:gd name="T19" fmla="*/ 2142 h 3107"/>
                  <a:gd name="T20" fmla="*/ 911 w 5732"/>
                  <a:gd name="T21" fmla="*/ 2021 h 3107"/>
                  <a:gd name="T22" fmla="*/ 739 w 5732"/>
                  <a:gd name="T23" fmla="*/ 2142 h 3107"/>
                  <a:gd name="T24" fmla="*/ 954 w 5732"/>
                  <a:gd name="T25" fmla="*/ 2524 h 3107"/>
                  <a:gd name="T26" fmla="*/ 973 w 5732"/>
                  <a:gd name="T27" fmla="*/ 2905 h 3107"/>
                  <a:gd name="T28" fmla="*/ 1511 w 5732"/>
                  <a:gd name="T29" fmla="*/ 3107 h 3107"/>
                  <a:gd name="T30" fmla="*/ 1644 w 5732"/>
                  <a:gd name="T31" fmla="*/ 2922 h 3107"/>
                  <a:gd name="T32" fmla="*/ 2077 w 5732"/>
                  <a:gd name="T33" fmla="*/ 2797 h 3107"/>
                  <a:gd name="T34" fmla="*/ 2610 w 5732"/>
                  <a:gd name="T35" fmla="*/ 2962 h 3107"/>
                  <a:gd name="T36" fmla="*/ 3222 w 5732"/>
                  <a:gd name="T37" fmla="*/ 2812 h 3107"/>
                  <a:gd name="T38" fmla="*/ 3443 w 5732"/>
                  <a:gd name="T39" fmla="*/ 2922 h 3107"/>
                  <a:gd name="T40" fmla="*/ 3861 w 5732"/>
                  <a:gd name="T41" fmla="*/ 2648 h 3107"/>
                  <a:gd name="T42" fmla="*/ 4125 w 5732"/>
                  <a:gd name="T43" fmla="*/ 2311 h 3107"/>
                  <a:gd name="T44" fmla="*/ 4369 w 5732"/>
                  <a:gd name="T45" fmla="*/ 2318 h 3107"/>
                  <a:gd name="T46" fmla="*/ 4554 w 5732"/>
                  <a:gd name="T47" fmla="*/ 2445 h 3107"/>
                  <a:gd name="T48" fmla="*/ 5015 w 5732"/>
                  <a:gd name="T49" fmla="*/ 2142 h 3107"/>
                  <a:gd name="T50" fmla="*/ 5404 w 5732"/>
                  <a:gd name="T51" fmla="*/ 2185 h 3107"/>
                  <a:gd name="T52" fmla="*/ 5732 w 5732"/>
                  <a:gd name="T53" fmla="*/ 2069 h 310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5732" h="3107">
                    <a:moveTo>
                      <a:pt x="81" y="0"/>
                    </a:moveTo>
                    <a:lnTo>
                      <a:pt x="133" y="328"/>
                    </a:lnTo>
                    <a:lnTo>
                      <a:pt x="0" y="666"/>
                    </a:lnTo>
                    <a:lnTo>
                      <a:pt x="83" y="1221"/>
                    </a:lnTo>
                    <a:lnTo>
                      <a:pt x="413" y="1515"/>
                    </a:lnTo>
                    <a:lnTo>
                      <a:pt x="881" y="1700"/>
                    </a:lnTo>
                    <a:lnTo>
                      <a:pt x="1440" y="1651"/>
                    </a:lnTo>
                    <a:lnTo>
                      <a:pt x="1755" y="1940"/>
                    </a:lnTo>
                    <a:lnTo>
                      <a:pt x="1653" y="2126"/>
                    </a:lnTo>
                    <a:lnTo>
                      <a:pt x="1136" y="2142"/>
                    </a:lnTo>
                    <a:lnTo>
                      <a:pt x="911" y="2021"/>
                    </a:lnTo>
                    <a:lnTo>
                      <a:pt x="739" y="2142"/>
                    </a:lnTo>
                    <a:lnTo>
                      <a:pt x="954" y="2524"/>
                    </a:lnTo>
                    <a:lnTo>
                      <a:pt x="973" y="2905"/>
                    </a:lnTo>
                    <a:lnTo>
                      <a:pt x="1511" y="3107"/>
                    </a:lnTo>
                    <a:lnTo>
                      <a:pt x="1644" y="2922"/>
                    </a:lnTo>
                    <a:lnTo>
                      <a:pt x="2077" y="2797"/>
                    </a:lnTo>
                    <a:lnTo>
                      <a:pt x="2610" y="2962"/>
                    </a:lnTo>
                    <a:lnTo>
                      <a:pt x="3222" y="2812"/>
                    </a:lnTo>
                    <a:lnTo>
                      <a:pt x="3443" y="2922"/>
                    </a:lnTo>
                    <a:lnTo>
                      <a:pt x="3861" y="2648"/>
                    </a:lnTo>
                    <a:lnTo>
                      <a:pt x="4125" y="2311"/>
                    </a:lnTo>
                    <a:lnTo>
                      <a:pt x="4369" y="2318"/>
                    </a:lnTo>
                    <a:lnTo>
                      <a:pt x="4554" y="2445"/>
                    </a:lnTo>
                    <a:lnTo>
                      <a:pt x="5015" y="2142"/>
                    </a:lnTo>
                    <a:lnTo>
                      <a:pt x="5404" y="2185"/>
                    </a:lnTo>
                    <a:lnTo>
                      <a:pt x="5732" y="2069"/>
                    </a:lnTo>
                  </a:path>
                </a:pathLst>
              </a:custGeom>
              <a:noFill/>
              <a:ln w="16510" cap="flat" cmpd="sng">
                <a:solidFill>
                  <a:schemeClr val="bg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a:lstStyle/>
              <a:p>
                <a:endParaRPr lang="en-US"/>
              </a:p>
            </p:txBody>
          </p:sp>
          <p:sp>
            <p:nvSpPr>
              <p:cNvPr id="29844" name="Freeform 7"/>
              <p:cNvSpPr>
                <a:spLocks/>
              </p:cNvSpPr>
              <p:nvPr userDrawn="1"/>
            </p:nvSpPr>
            <p:spPr bwMode="hidden">
              <a:xfrm>
                <a:off x="242" y="1145"/>
                <a:ext cx="5512" cy="2760"/>
              </a:xfrm>
              <a:custGeom>
                <a:avLst/>
                <a:gdLst>
                  <a:gd name="T0" fmla="*/ 240 w 5512"/>
                  <a:gd name="T1" fmla="*/ 0 h 2760"/>
                  <a:gd name="T2" fmla="*/ 0 w 5512"/>
                  <a:gd name="T3" fmla="*/ 336 h 2760"/>
                  <a:gd name="T4" fmla="*/ 82 w 5512"/>
                  <a:gd name="T5" fmla="*/ 821 h 2760"/>
                  <a:gd name="T6" fmla="*/ 243 w 5512"/>
                  <a:gd name="T7" fmla="*/ 873 h 2760"/>
                  <a:gd name="T8" fmla="*/ 473 w 5512"/>
                  <a:gd name="T9" fmla="*/ 1087 h 2760"/>
                  <a:gd name="T10" fmla="*/ 557 w 5512"/>
                  <a:gd name="T11" fmla="*/ 1441 h 2760"/>
                  <a:gd name="T12" fmla="*/ 839 w 5512"/>
                  <a:gd name="T13" fmla="*/ 1499 h 2760"/>
                  <a:gd name="T14" fmla="*/ 1258 w 5512"/>
                  <a:gd name="T15" fmla="*/ 1349 h 2760"/>
                  <a:gd name="T16" fmla="*/ 1307 w 5512"/>
                  <a:gd name="T17" fmla="*/ 1493 h 2760"/>
                  <a:gd name="T18" fmla="*/ 1621 w 5512"/>
                  <a:gd name="T19" fmla="*/ 1513 h 2760"/>
                  <a:gd name="T20" fmla="*/ 1862 w 5512"/>
                  <a:gd name="T21" fmla="*/ 1865 h 2760"/>
                  <a:gd name="T22" fmla="*/ 1668 w 5512"/>
                  <a:gd name="T23" fmla="*/ 2166 h 2760"/>
                  <a:gd name="T24" fmla="*/ 1308 w 5512"/>
                  <a:gd name="T25" fmla="*/ 2217 h 2760"/>
                  <a:gd name="T26" fmla="*/ 992 w 5512"/>
                  <a:gd name="T27" fmla="*/ 2172 h 2760"/>
                  <a:gd name="T28" fmla="*/ 903 w 5512"/>
                  <a:gd name="T29" fmla="*/ 2244 h 2760"/>
                  <a:gd name="T30" fmla="*/ 1008 w 5512"/>
                  <a:gd name="T31" fmla="*/ 2415 h 2760"/>
                  <a:gd name="T32" fmla="*/ 992 w 5512"/>
                  <a:gd name="T33" fmla="*/ 2538 h 2760"/>
                  <a:gd name="T34" fmla="*/ 1137 w 5512"/>
                  <a:gd name="T35" fmla="*/ 2760 h 2760"/>
                  <a:gd name="T36" fmla="*/ 1661 w 5512"/>
                  <a:gd name="T37" fmla="*/ 2623 h 2760"/>
                  <a:gd name="T38" fmla="*/ 1725 w 5512"/>
                  <a:gd name="T39" fmla="*/ 2492 h 2760"/>
                  <a:gd name="T40" fmla="*/ 1895 w 5512"/>
                  <a:gd name="T41" fmla="*/ 2551 h 2760"/>
                  <a:gd name="T42" fmla="*/ 2338 w 5512"/>
                  <a:gd name="T43" fmla="*/ 2448 h 2760"/>
                  <a:gd name="T44" fmla="*/ 2443 w 5512"/>
                  <a:gd name="T45" fmla="*/ 2714 h 2760"/>
                  <a:gd name="T46" fmla="*/ 2870 w 5512"/>
                  <a:gd name="T47" fmla="*/ 2541 h 2760"/>
                  <a:gd name="T48" fmla="*/ 3264 w 5512"/>
                  <a:gd name="T49" fmla="*/ 2591 h 2760"/>
                  <a:gd name="T50" fmla="*/ 3522 w 5512"/>
                  <a:gd name="T51" fmla="*/ 2427 h 2760"/>
                  <a:gd name="T52" fmla="*/ 3594 w 5512"/>
                  <a:gd name="T53" fmla="*/ 2081 h 2760"/>
                  <a:gd name="T54" fmla="*/ 4013 w 5512"/>
                  <a:gd name="T55" fmla="*/ 2087 h 2760"/>
                  <a:gd name="T56" fmla="*/ 4070 w 5512"/>
                  <a:gd name="T57" fmla="*/ 1924 h 2760"/>
                  <a:gd name="T58" fmla="*/ 4239 w 5512"/>
                  <a:gd name="T59" fmla="*/ 1931 h 2760"/>
                  <a:gd name="T60" fmla="*/ 4465 w 5512"/>
                  <a:gd name="T61" fmla="*/ 2094 h 2760"/>
                  <a:gd name="T62" fmla="*/ 4836 w 5512"/>
                  <a:gd name="T63" fmla="*/ 1814 h 2760"/>
                  <a:gd name="T64" fmla="*/ 5225 w 5512"/>
                  <a:gd name="T65" fmla="*/ 1785 h 2760"/>
                  <a:gd name="T66" fmla="*/ 5367 w 5512"/>
                  <a:gd name="T67" fmla="*/ 1571 h 2760"/>
                  <a:gd name="T68" fmla="*/ 5512 w 5512"/>
                  <a:gd name="T69" fmla="*/ 1585 h 27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5512" h="2760">
                    <a:moveTo>
                      <a:pt x="240" y="0"/>
                    </a:moveTo>
                    <a:lnTo>
                      <a:pt x="0" y="336"/>
                    </a:lnTo>
                    <a:lnTo>
                      <a:pt x="82" y="821"/>
                    </a:lnTo>
                    <a:lnTo>
                      <a:pt x="243" y="873"/>
                    </a:lnTo>
                    <a:lnTo>
                      <a:pt x="473" y="1087"/>
                    </a:lnTo>
                    <a:lnTo>
                      <a:pt x="557" y="1441"/>
                    </a:lnTo>
                    <a:lnTo>
                      <a:pt x="839" y="1499"/>
                    </a:lnTo>
                    <a:lnTo>
                      <a:pt x="1258" y="1349"/>
                    </a:lnTo>
                    <a:lnTo>
                      <a:pt x="1307" y="1493"/>
                    </a:lnTo>
                    <a:lnTo>
                      <a:pt x="1621" y="1513"/>
                    </a:lnTo>
                    <a:lnTo>
                      <a:pt x="1862" y="1865"/>
                    </a:lnTo>
                    <a:lnTo>
                      <a:pt x="1668" y="2166"/>
                    </a:lnTo>
                    <a:lnTo>
                      <a:pt x="1308" y="2217"/>
                    </a:lnTo>
                    <a:lnTo>
                      <a:pt x="992" y="2172"/>
                    </a:lnTo>
                    <a:lnTo>
                      <a:pt x="903" y="2244"/>
                    </a:lnTo>
                    <a:lnTo>
                      <a:pt x="1008" y="2415"/>
                    </a:lnTo>
                    <a:lnTo>
                      <a:pt x="992" y="2538"/>
                    </a:lnTo>
                    <a:lnTo>
                      <a:pt x="1137" y="2760"/>
                    </a:lnTo>
                    <a:lnTo>
                      <a:pt x="1661" y="2623"/>
                    </a:lnTo>
                    <a:lnTo>
                      <a:pt x="1725" y="2492"/>
                    </a:lnTo>
                    <a:lnTo>
                      <a:pt x="1895" y="2551"/>
                    </a:lnTo>
                    <a:lnTo>
                      <a:pt x="2338" y="2448"/>
                    </a:lnTo>
                    <a:lnTo>
                      <a:pt x="2443" y="2714"/>
                    </a:lnTo>
                    <a:lnTo>
                      <a:pt x="2870" y="2541"/>
                    </a:lnTo>
                    <a:lnTo>
                      <a:pt x="3264" y="2591"/>
                    </a:lnTo>
                    <a:lnTo>
                      <a:pt x="3522" y="2427"/>
                    </a:lnTo>
                    <a:lnTo>
                      <a:pt x="3594" y="2081"/>
                    </a:lnTo>
                    <a:lnTo>
                      <a:pt x="4013" y="2087"/>
                    </a:lnTo>
                    <a:lnTo>
                      <a:pt x="4070" y="1924"/>
                    </a:lnTo>
                    <a:lnTo>
                      <a:pt x="4239" y="1931"/>
                    </a:lnTo>
                    <a:lnTo>
                      <a:pt x="4465" y="2094"/>
                    </a:lnTo>
                    <a:lnTo>
                      <a:pt x="4836" y="1814"/>
                    </a:lnTo>
                    <a:lnTo>
                      <a:pt x="5225" y="1785"/>
                    </a:lnTo>
                    <a:lnTo>
                      <a:pt x="5367" y="1571"/>
                    </a:lnTo>
                    <a:lnTo>
                      <a:pt x="5512" y="1585"/>
                    </a:lnTo>
                  </a:path>
                </a:pathLst>
              </a:custGeom>
              <a:noFill/>
              <a:ln w="15240" cap="flat" cmpd="sng">
                <a:solidFill>
                  <a:schemeClr val="bg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a:lstStyle/>
              <a:p>
                <a:endParaRPr lang="en-US"/>
              </a:p>
            </p:txBody>
          </p:sp>
          <p:sp>
            <p:nvSpPr>
              <p:cNvPr id="29845" name="Freeform 8"/>
              <p:cNvSpPr>
                <a:spLocks/>
              </p:cNvSpPr>
              <p:nvPr userDrawn="1"/>
            </p:nvSpPr>
            <p:spPr bwMode="hidden">
              <a:xfrm>
                <a:off x="4840" y="984"/>
                <a:ext cx="790" cy="1189"/>
              </a:xfrm>
              <a:custGeom>
                <a:avLst/>
                <a:gdLst>
                  <a:gd name="T0" fmla="*/ 139 w 790"/>
                  <a:gd name="T1" fmla="*/ 0 h 1189"/>
                  <a:gd name="T2" fmla="*/ 210 w 790"/>
                  <a:gd name="T3" fmla="*/ 233 h 1189"/>
                  <a:gd name="T4" fmla="*/ 159 w 790"/>
                  <a:gd name="T5" fmla="*/ 643 h 1189"/>
                  <a:gd name="T6" fmla="*/ 454 w 790"/>
                  <a:gd name="T7" fmla="*/ 771 h 1189"/>
                  <a:gd name="T8" fmla="*/ 605 w 790"/>
                  <a:gd name="T9" fmla="*/ 1046 h 1189"/>
                  <a:gd name="T10" fmla="*/ 790 w 790"/>
                  <a:gd name="T11" fmla="*/ 1189 h 1189"/>
                  <a:gd name="T12" fmla="*/ 540 w 790"/>
                  <a:gd name="T13" fmla="*/ 1111 h 1189"/>
                  <a:gd name="T14" fmla="*/ 363 w 790"/>
                  <a:gd name="T15" fmla="*/ 883 h 1189"/>
                  <a:gd name="T16" fmla="*/ 139 w 790"/>
                  <a:gd name="T17" fmla="*/ 852 h 1189"/>
                  <a:gd name="T18" fmla="*/ 0 w 790"/>
                  <a:gd name="T19" fmla="*/ 499 h 1189"/>
                  <a:gd name="T20" fmla="*/ 48 w 790"/>
                  <a:gd name="T21" fmla="*/ 209 h 118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790" h="1189">
                    <a:moveTo>
                      <a:pt x="139" y="0"/>
                    </a:moveTo>
                    <a:lnTo>
                      <a:pt x="210" y="233"/>
                    </a:lnTo>
                    <a:lnTo>
                      <a:pt x="159" y="643"/>
                    </a:lnTo>
                    <a:lnTo>
                      <a:pt x="454" y="771"/>
                    </a:lnTo>
                    <a:lnTo>
                      <a:pt x="605" y="1046"/>
                    </a:lnTo>
                    <a:lnTo>
                      <a:pt x="790" y="1189"/>
                    </a:lnTo>
                    <a:lnTo>
                      <a:pt x="540" y="1111"/>
                    </a:lnTo>
                    <a:lnTo>
                      <a:pt x="363" y="883"/>
                    </a:lnTo>
                    <a:lnTo>
                      <a:pt x="139" y="852"/>
                    </a:lnTo>
                    <a:lnTo>
                      <a:pt x="0" y="499"/>
                    </a:lnTo>
                    <a:lnTo>
                      <a:pt x="48" y="209"/>
                    </a:lnTo>
                  </a:path>
                </a:pathLst>
              </a:custGeom>
              <a:noFill/>
              <a:ln w="15240" cap="flat" cmpd="sng">
                <a:solidFill>
                  <a:schemeClr val="bg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a:lstStyle/>
              <a:p>
                <a:endParaRPr lang="en-US"/>
              </a:p>
            </p:txBody>
          </p:sp>
          <p:sp>
            <p:nvSpPr>
              <p:cNvPr id="29846" name="Freeform 9"/>
              <p:cNvSpPr>
                <a:spLocks/>
              </p:cNvSpPr>
              <p:nvPr userDrawn="1"/>
            </p:nvSpPr>
            <p:spPr bwMode="hidden">
              <a:xfrm>
                <a:off x="5173" y="896"/>
                <a:ext cx="579" cy="1117"/>
              </a:xfrm>
              <a:custGeom>
                <a:avLst/>
                <a:gdLst>
                  <a:gd name="T0" fmla="*/ 0 w 579"/>
                  <a:gd name="T1" fmla="*/ 0 h 1117"/>
                  <a:gd name="T2" fmla="*/ 128 w 579"/>
                  <a:gd name="T3" fmla="*/ 328 h 1117"/>
                  <a:gd name="T4" fmla="*/ 9 w 579"/>
                  <a:gd name="T5" fmla="*/ 659 h 1117"/>
                  <a:gd name="T6" fmla="*/ 40 w 579"/>
                  <a:gd name="T7" fmla="*/ 763 h 1117"/>
                  <a:gd name="T8" fmla="*/ 234 w 579"/>
                  <a:gd name="T9" fmla="*/ 739 h 1117"/>
                  <a:gd name="T10" fmla="*/ 344 w 579"/>
                  <a:gd name="T11" fmla="*/ 1055 h 1117"/>
                  <a:gd name="T12" fmla="*/ 579 w 579"/>
                  <a:gd name="T13" fmla="*/ 1117 h 111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79" h="1117">
                    <a:moveTo>
                      <a:pt x="0" y="0"/>
                    </a:moveTo>
                    <a:lnTo>
                      <a:pt x="128" y="328"/>
                    </a:lnTo>
                    <a:lnTo>
                      <a:pt x="9" y="659"/>
                    </a:lnTo>
                    <a:lnTo>
                      <a:pt x="40" y="763"/>
                    </a:lnTo>
                    <a:lnTo>
                      <a:pt x="234" y="739"/>
                    </a:lnTo>
                    <a:lnTo>
                      <a:pt x="344" y="1055"/>
                    </a:lnTo>
                    <a:lnTo>
                      <a:pt x="579" y="1117"/>
                    </a:lnTo>
                  </a:path>
                </a:pathLst>
              </a:custGeom>
              <a:noFill/>
              <a:ln w="16510" cap="flat" cmpd="sng">
                <a:solidFill>
                  <a:schemeClr val="bg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a:lstStyle/>
              <a:p>
                <a:endParaRPr lang="en-US"/>
              </a:p>
            </p:txBody>
          </p:sp>
          <p:sp>
            <p:nvSpPr>
              <p:cNvPr id="29847" name="Freeform 10"/>
              <p:cNvSpPr>
                <a:spLocks/>
              </p:cNvSpPr>
              <p:nvPr userDrawn="1"/>
            </p:nvSpPr>
            <p:spPr bwMode="hidden">
              <a:xfrm>
                <a:off x="3291" y="968"/>
                <a:ext cx="2471" cy="2396"/>
              </a:xfrm>
              <a:custGeom>
                <a:avLst/>
                <a:gdLst>
                  <a:gd name="T0" fmla="*/ 1118 w 2471"/>
                  <a:gd name="T1" fmla="*/ 0 h 2396"/>
                  <a:gd name="T2" fmla="*/ 1179 w 2471"/>
                  <a:gd name="T3" fmla="*/ 225 h 2396"/>
                  <a:gd name="T4" fmla="*/ 1393 w 2471"/>
                  <a:gd name="T5" fmla="*/ 339 h 2396"/>
                  <a:gd name="T6" fmla="*/ 1404 w 2471"/>
                  <a:gd name="T7" fmla="*/ 548 h 2396"/>
                  <a:gd name="T8" fmla="*/ 1342 w 2471"/>
                  <a:gd name="T9" fmla="*/ 732 h 2396"/>
                  <a:gd name="T10" fmla="*/ 1434 w 2471"/>
                  <a:gd name="T11" fmla="*/ 925 h 2396"/>
                  <a:gd name="T12" fmla="*/ 1455 w 2471"/>
                  <a:gd name="T13" fmla="*/ 1109 h 2396"/>
                  <a:gd name="T14" fmla="*/ 1311 w 2471"/>
                  <a:gd name="T15" fmla="*/ 1142 h 2396"/>
                  <a:gd name="T16" fmla="*/ 926 w 2471"/>
                  <a:gd name="T17" fmla="*/ 1384 h 2396"/>
                  <a:gd name="T18" fmla="*/ 975 w 2471"/>
                  <a:gd name="T19" fmla="*/ 1456 h 2396"/>
                  <a:gd name="T20" fmla="*/ 956 w 2471"/>
                  <a:gd name="T21" fmla="*/ 1624 h 2396"/>
                  <a:gd name="T22" fmla="*/ 782 w 2471"/>
                  <a:gd name="T23" fmla="*/ 1817 h 2396"/>
                  <a:gd name="T24" fmla="*/ 539 w 2471"/>
                  <a:gd name="T25" fmla="*/ 1978 h 2396"/>
                  <a:gd name="T26" fmla="*/ 152 w 2471"/>
                  <a:gd name="T27" fmla="*/ 2026 h 2396"/>
                  <a:gd name="T28" fmla="*/ 19 w 2471"/>
                  <a:gd name="T29" fmla="*/ 2251 h 2396"/>
                  <a:gd name="T30" fmla="*/ 0 w 2471"/>
                  <a:gd name="T31" fmla="*/ 2396 h 2396"/>
                  <a:gd name="T32" fmla="*/ 213 w 2471"/>
                  <a:gd name="T33" fmla="*/ 2179 h 2396"/>
                  <a:gd name="T34" fmla="*/ 629 w 2471"/>
                  <a:gd name="T35" fmla="*/ 2090 h 2396"/>
                  <a:gd name="T36" fmla="*/ 894 w 2471"/>
                  <a:gd name="T37" fmla="*/ 1906 h 2396"/>
                  <a:gd name="T38" fmla="*/ 1230 w 2471"/>
                  <a:gd name="T39" fmla="*/ 1986 h 2396"/>
                  <a:gd name="T40" fmla="*/ 1668 w 2471"/>
                  <a:gd name="T41" fmla="*/ 1906 h 2396"/>
                  <a:gd name="T42" fmla="*/ 1983 w 2471"/>
                  <a:gd name="T43" fmla="*/ 1745 h 2396"/>
                  <a:gd name="T44" fmla="*/ 2014 w 2471"/>
                  <a:gd name="T45" fmla="*/ 1600 h 2396"/>
                  <a:gd name="T46" fmla="*/ 2237 w 2471"/>
                  <a:gd name="T47" fmla="*/ 1496 h 2396"/>
                  <a:gd name="T48" fmla="*/ 2359 w 2471"/>
                  <a:gd name="T49" fmla="*/ 1552 h 2396"/>
                  <a:gd name="T50" fmla="*/ 2471 w 2471"/>
                  <a:gd name="T51" fmla="*/ 1479 h 239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2471" h="2396">
                    <a:moveTo>
                      <a:pt x="1118" y="0"/>
                    </a:moveTo>
                    <a:lnTo>
                      <a:pt x="1179" y="225"/>
                    </a:lnTo>
                    <a:lnTo>
                      <a:pt x="1393" y="339"/>
                    </a:lnTo>
                    <a:lnTo>
                      <a:pt x="1404" y="548"/>
                    </a:lnTo>
                    <a:lnTo>
                      <a:pt x="1342" y="732"/>
                    </a:lnTo>
                    <a:lnTo>
                      <a:pt x="1434" y="925"/>
                    </a:lnTo>
                    <a:lnTo>
                      <a:pt x="1455" y="1109"/>
                    </a:lnTo>
                    <a:lnTo>
                      <a:pt x="1311" y="1142"/>
                    </a:lnTo>
                    <a:lnTo>
                      <a:pt x="926" y="1384"/>
                    </a:lnTo>
                    <a:lnTo>
                      <a:pt x="975" y="1456"/>
                    </a:lnTo>
                    <a:lnTo>
                      <a:pt x="956" y="1624"/>
                    </a:lnTo>
                    <a:lnTo>
                      <a:pt x="782" y="1817"/>
                    </a:lnTo>
                    <a:lnTo>
                      <a:pt x="539" y="1978"/>
                    </a:lnTo>
                    <a:lnTo>
                      <a:pt x="152" y="2026"/>
                    </a:lnTo>
                    <a:lnTo>
                      <a:pt x="19" y="2251"/>
                    </a:lnTo>
                    <a:lnTo>
                      <a:pt x="0" y="2396"/>
                    </a:lnTo>
                    <a:lnTo>
                      <a:pt x="213" y="2179"/>
                    </a:lnTo>
                    <a:lnTo>
                      <a:pt x="629" y="2090"/>
                    </a:lnTo>
                    <a:lnTo>
                      <a:pt x="894" y="1906"/>
                    </a:lnTo>
                    <a:lnTo>
                      <a:pt x="1230" y="1986"/>
                    </a:lnTo>
                    <a:lnTo>
                      <a:pt x="1668" y="1906"/>
                    </a:lnTo>
                    <a:lnTo>
                      <a:pt x="1983" y="1745"/>
                    </a:lnTo>
                    <a:lnTo>
                      <a:pt x="2014" y="1600"/>
                    </a:lnTo>
                    <a:lnTo>
                      <a:pt x="2237" y="1496"/>
                    </a:lnTo>
                    <a:lnTo>
                      <a:pt x="2359" y="1552"/>
                    </a:lnTo>
                    <a:lnTo>
                      <a:pt x="2471" y="1479"/>
                    </a:lnTo>
                  </a:path>
                </a:pathLst>
              </a:custGeom>
              <a:noFill/>
              <a:ln w="16510" cap="flat" cmpd="sng">
                <a:solidFill>
                  <a:schemeClr val="bg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a:lstStyle/>
              <a:p>
                <a:endParaRPr lang="en-US"/>
              </a:p>
            </p:txBody>
          </p:sp>
          <p:sp>
            <p:nvSpPr>
              <p:cNvPr id="29848" name="Freeform 11"/>
              <p:cNvSpPr>
                <a:spLocks/>
              </p:cNvSpPr>
              <p:nvPr userDrawn="1"/>
            </p:nvSpPr>
            <p:spPr bwMode="hidden">
              <a:xfrm>
                <a:off x="2366" y="1067"/>
                <a:ext cx="1399" cy="1349"/>
              </a:xfrm>
              <a:custGeom>
                <a:avLst/>
                <a:gdLst>
                  <a:gd name="T0" fmla="*/ 620 w 1399"/>
                  <a:gd name="T1" fmla="*/ 155 h 1349"/>
                  <a:gd name="T2" fmla="*/ 421 w 1399"/>
                  <a:gd name="T3" fmla="*/ 155 h 1349"/>
                  <a:gd name="T4" fmla="*/ 205 w 1399"/>
                  <a:gd name="T5" fmla="*/ 507 h 1349"/>
                  <a:gd name="T6" fmla="*/ 0 w 1399"/>
                  <a:gd name="T7" fmla="*/ 673 h 1349"/>
                  <a:gd name="T8" fmla="*/ 487 w 1399"/>
                  <a:gd name="T9" fmla="*/ 783 h 1349"/>
                  <a:gd name="T10" fmla="*/ 425 w 1399"/>
                  <a:gd name="T11" fmla="*/ 1009 h 1349"/>
                  <a:gd name="T12" fmla="*/ 617 w 1399"/>
                  <a:gd name="T13" fmla="*/ 1086 h 1349"/>
                  <a:gd name="T14" fmla="*/ 498 w 1399"/>
                  <a:gd name="T15" fmla="*/ 1349 h 1349"/>
                  <a:gd name="T16" fmla="*/ 961 w 1399"/>
                  <a:gd name="T17" fmla="*/ 1035 h 1349"/>
                  <a:gd name="T18" fmla="*/ 926 w 1399"/>
                  <a:gd name="T19" fmla="*/ 776 h 1349"/>
                  <a:gd name="T20" fmla="*/ 1181 w 1399"/>
                  <a:gd name="T21" fmla="*/ 749 h 1349"/>
                  <a:gd name="T22" fmla="*/ 1399 w 1399"/>
                  <a:gd name="T23" fmla="*/ 601 h 1349"/>
                  <a:gd name="T24" fmla="*/ 1315 w 1399"/>
                  <a:gd name="T25" fmla="*/ 416 h 1349"/>
                  <a:gd name="T26" fmla="*/ 1341 w 1399"/>
                  <a:gd name="T27" fmla="*/ 196 h 1349"/>
                  <a:gd name="T28" fmla="*/ 1171 w 1399"/>
                  <a:gd name="T29" fmla="*/ 164 h 1349"/>
                  <a:gd name="T30" fmla="*/ 928 w 1399"/>
                  <a:gd name="T31" fmla="*/ 0 h 1349"/>
                  <a:gd name="T32" fmla="*/ 620 w 1399"/>
                  <a:gd name="T33" fmla="*/ 155 h 134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399" h="1349">
                    <a:moveTo>
                      <a:pt x="620" y="155"/>
                    </a:moveTo>
                    <a:lnTo>
                      <a:pt x="421" y="155"/>
                    </a:lnTo>
                    <a:lnTo>
                      <a:pt x="205" y="507"/>
                    </a:lnTo>
                    <a:lnTo>
                      <a:pt x="0" y="673"/>
                    </a:lnTo>
                    <a:lnTo>
                      <a:pt x="487" y="783"/>
                    </a:lnTo>
                    <a:lnTo>
                      <a:pt x="425" y="1009"/>
                    </a:lnTo>
                    <a:lnTo>
                      <a:pt x="617" y="1086"/>
                    </a:lnTo>
                    <a:lnTo>
                      <a:pt x="498" y="1349"/>
                    </a:lnTo>
                    <a:lnTo>
                      <a:pt x="961" y="1035"/>
                    </a:lnTo>
                    <a:lnTo>
                      <a:pt x="926" y="776"/>
                    </a:lnTo>
                    <a:lnTo>
                      <a:pt x="1181" y="749"/>
                    </a:lnTo>
                    <a:lnTo>
                      <a:pt x="1399" y="601"/>
                    </a:lnTo>
                    <a:lnTo>
                      <a:pt x="1315" y="416"/>
                    </a:lnTo>
                    <a:lnTo>
                      <a:pt x="1341" y="196"/>
                    </a:lnTo>
                    <a:lnTo>
                      <a:pt x="1171" y="164"/>
                    </a:lnTo>
                    <a:lnTo>
                      <a:pt x="928" y="0"/>
                    </a:lnTo>
                    <a:lnTo>
                      <a:pt x="620" y="155"/>
                    </a:lnTo>
                    <a:close/>
                  </a:path>
                </a:pathLst>
              </a:custGeom>
              <a:noFill/>
              <a:ln w="17780" cap="flat" cmpd="sng">
                <a:solidFill>
                  <a:schemeClr val="bg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a:lstStyle/>
              <a:p>
                <a:endParaRPr lang="en-US"/>
              </a:p>
            </p:txBody>
          </p:sp>
          <p:sp>
            <p:nvSpPr>
              <p:cNvPr id="29849" name="Freeform 12"/>
              <p:cNvSpPr>
                <a:spLocks/>
              </p:cNvSpPr>
              <p:nvPr userDrawn="1"/>
            </p:nvSpPr>
            <p:spPr bwMode="hidden">
              <a:xfrm>
                <a:off x="4275" y="2031"/>
                <a:ext cx="1256" cy="810"/>
              </a:xfrm>
              <a:custGeom>
                <a:avLst/>
                <a:gdLst>
                  <a:gd name="T0" fmla="*/ 719 w 1256"/>
                  <a:gd name="T1" fmla="*/ 183 h 810"/>
                  <a:gd name="T2" fmla="*/ 760 w 1256"/>
                  <a:gd name="T3" fmla="*/ 33 h 810"/>
                  <a:gd name="T4" fmla="*/ 884 w 1256"/>
                  <a:gd name="T5" fmla="*/ 0 h 810"/>
                  <a:gd name="T6" fmla="*/ 983 w 1256"/>
                  <a:gd name="T7" fmla="*/ 78 h 810"/>
                  <a:gd name="T8" fmla="*/ 1082 w 1256"/>
                  <a:gd name="T9" fmla="*/ 248 h 810"/>
                  <a:gd name="T10" fmla="*/ 1256 w 1256"/>
                  <a:gd name="T11" fmla="*/ 229 h 810"/>
                  <a:gd name="T12" fmla="*/ 1248 w 1256"/>
                  <a:gd name="T13" fmla="*/ 359 h 810"/>
                  <a:gd name="T14" fmla="*/ 1016 w 1256"/>
                  <a:gd name="T15" fmla="*/ 431 h 810"/>
                  <a:gd name="T16" fmla="*/ 879 w 1256"/>
                  <a:gd name="T17" fmla="*/ 417 h 810"/>
                  <a:gd name="T18" fmla="*/ 719 w 1256"/>
                  <a:gd name="T19" fmla="*/ 481 h 810"/>
                  <a:gd name="T20" fmla="*/ 591 w 1256"/>
                  <a:gd name="T21" fmla="*/ 633 h 810"/>
                  <a:gd name="T22" fmla="*/ 423 w 1256"/>
                  <a:gd name="T23" fmla="*/ 537 h 810"/>
                  <a:gd name="T24" fmla="*/ 256 w 1256"/>
                  <a:gd name="T25" fmla="*/ 810 h 810"/>
                  <a:gd name="T26" fmla="*/ 66 w 1256"/>
                  <a:gd name="T27" fmla="*/ 764 h 810"/>
                  <a:gd name="T28" fmla="*/ 0 w 1256"/>
                  <a:gd name="T29" fmla="*/ 601 h 810"/>
                  <a:gd name="T30" fmla="*/ 157 w 1256"/>
                  <a:gd name="T31" fmla="*/ 483 h 810"/>
                  <a:gd name="T32" fmla="*/ 248 w 1256"/>
                  <a:gd name="T33" fmla="*/ 281 h 810"/>
                  <a:gd name="T34" fmla="*/ 438 w 1256"/>
                  <a:gd name="T35" fmla="*/ 150 h 810"/>
                  <a:gd name="T36" fmla="*/ 719 w 1256"/>
                  <a:gd name="T37" fmla="*/ 189 h 81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256" h="810">
                    <a:moveTo>
                      <a:pt x="719" y="183"/>
                    </a:moveTo>
                    <a:lnTo>
                      <a:pt x="760" y="33"/>
                    </a:lnTo>
                    <a:lnTo>
                      <a:pt x="884" y="0"/>
                    </a:lnTo>
                    <a:lnTo>
                      <a:pt x="983" y="78"/>
                    </a:lnTo>
                    <a:lnTo>
                      <a:pt x="1082" y="248"/>
                    </a:lnTo>
                    <a:lnTo>
                      <a:pt x="1256" y="229"/>
                    </a:lnTo>
                    <a:lnTo>
                      <a:pt x="1248" y="359"/>
                    </a:lnTo>
                    <a:lnTo>
                      <a:pt x="1016" y="431"/>
                    </a:lnTo>
                    <a:lnTo>
                      <a:pt x="879" y="417"/>
                    </a:lnTo>
                    <a:lnTo>
                      <a:pt x="719" y="481"/>
                    </a:lnTo>
                    <a:lnTo>
                      <a:pt x="591" y="633"/>
                    </a:lnTo>
                    <a:lnTo>
                      <a:pt x="423" y="537"/>
                    </a:lnTo>
                    <a:lnTo>
                      <a:pt x="256" y="810"/>
                    </a:lnTo>
                    <a:lnTo>
                      <a:pt x="66" y="764"/>
                    </a:lnTo>
                    <a:lnTo>
                      <a:pt x="0" y="601"/>
                    </a:lnTo>
                    <a:lnTo>
                      <a:pt x="157" y="483"/>
                    </a:lnTo>
                    <a:lnTo>
                      <a:pt x="248" y="281"/>
                    </a:lnTo>
                    <a:lnTo>
                      <a:pt x="438" y="150"/>
                    </a:lnTo>
                    <a:lnTo>
                      <a:pt x="719" y="189"/>
                    </a:lnTo>
                  </a:path>
                </a:pathLst>
              </a:custGeom>
              <a:noFill/>
              <a:ln w="17780" cap="flat" cmpd="sng">
                <a:solidFill>
                  <a:schemeClr val="bg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a:lstStyle/>
              <a:p>
                <a:endParaRPr lang="en-US"/>
              </a:p>
            </p:txBody>
          </p:sp>
          <p:sp>
            <p:nvSpPr>
              <p:cNvPr id="29850" name="Freeform 13"/>
              <p:cNvSpPr>
                <a:spLocks/>
              </p:cNvSpPr>
              <p:nvPr userDrawn="1"/>
            </p:nvSpPr>
            <p:spPr bwMode="hidden">
              <a:xfrm>
                <a:off x="2914" y="3476"/>
                <a:ext cx="2848" cy="788"/>
              </a:xfrm>
              <a:custGeom>
                <a:avLst/>
                <a:gdLst>
                  <a:gd name="T0" fmla="*/ 2838 w 2848"/>
                  <a:gd name="T1" fmla="*/ 16 h 788"/>
                  <a:gd name="T2" fmla="*/ 2493 w 2848"/>
                  <a:gd name="T3" fmla="*/ 0 h 788"/>
                  <a:gd name="T4" fmla="*/ 2278 w 2848"/>
                  <a:gd name="T5" fmla="*/ 81 h 788"/>
                  <a:gd name="T6" fmla="*/ 1936 w 2848"/>
                  <a:gd name="T7" fmla="*/ 44 h 788"/>
                  <a:gd name="T8" fmla="*/ 1739 w 2848"/>
                  <a:gd name="T9" fmla="*/ 354 h 788"/>
                  <a:gd name="T10" fmla="*/ 1600 w 2848"/>
                  <a:gd name="T11" fmla="*/ 212 h 788"/>
                  <a:gd name="T12" fmla="*/ 1352 w 2848"/>
                  <a:gd name="T13" fmla="*/ 308 h 788"/>
                  <a:gd name="T14" fmla="*/ 1445 w 2848"/>
                  <a:gd name="T15" fmla="*/ 515 h 788"/>
                  <a:gd name="T16" fmla="*/ 1072 w 2848"/>
                  <a:gd name="T17" fmla="*/ 412 h 788"/>
                  <a:gd name="T18" fmla="*/ 888 w 2848"/>
                  <a:gd name="T19" fmla="*/ 540 h 788"/>
                  <a:gd name="T20" fmla="*/ 0 w 2848"/>
                  <a:gd name="T21" fmla="*/ 660 h 788"/>
                  <a:gd name="T22" fmla="*/ 288 w 2848"/>
                  <a:gd name="T23" fmla="*/ 788 h 788"/>
                  <a:gd name="T24" fmla="*/ 1040 w 2848"/>
                  <a:gd name="T25" fmla="*/ 676 h 788"/>
                  <a:gd name="T26" fmla="*/ 1272 w 2848"/>
                  <a:gd name="T27" fmla="*/ 748 h 788"/>
                  <a:gd name="T28" fmla="*/ 2096 w 2848"/>
                  <a:gd name="T29" fmla="*/ 691 h 788"/>
                  <a:gd name="T30" fmla="*/ 2320 w 2848"/>
                  <a:gd name="T31" fmla="*/ 748 h 788"/>
                  <a:gd name="T32" fmla="*/ 2456 w 2848"/>
                  <a:gd name="T33" fmla="*/ 596 h 788"/>
                  <a:gd name="T34" fmla="*/ 2712 w 2848"/>
                  <a:gd name="T35" fmla="*/ 716 h 788"/>
                  <a:gd name="T36" fmla="*/ 2716 w 2848"/>
                  <a:gd name="T37" fmla="*/ 339 h 788"/>
                  <a:gd name="T38" fmla="*/ 2848 w 2848"/>
                  <a:gd name="T39" fmla="*/ 258 h 78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2848" h="788">
                    <a:moveTo>
                      <a:pt x="2838" y="16"/>
                    </a:moveTo>
                    <a:lnTo>
                      <a:pt x="2493" y="0"/>
                    </a:lnTo>
                    <a:lnTo>
                      <a:pt x="2278" y="81"/>
                    </a:lnTo>
                    <a:lnTo>
                      <a:pt x="1936" y="44"/>
                    </a:lnTo>
                    <a:lnTo>
                      <a:pt x="1739" y="354"/>
                    </a:lnTo>
                    <a:lnTo>
                      <a:pt x="1600" y="212"/>
                    </a:lnTo>
                    <a:lnTo>
                      <a:pt x="1352" y="308"/>
                    </a:lnTo>
                    <a:lnTo>
                      <a:pt x="1445" y="515"/>
                    </a:lnTo>
                    <a:lnTo>
                      <a:pt x="1072" y="412"/>
                    </a:lnTo>
                    <a:lnTo>
                      <a:pt x="888" y="540"/>
                    </a:lnTo>
                    <a:lnTo>
                      <a:pt x="0" y="660"/>
                    </a:lnTo>
                    <a:lnTo>
                      <a:pt x="288" y="788"/>
                    </a:lnTo>
                    <a:lnTo>
                      <a:pt x="1040" y="676"/>
                    </a:lnTo>
                    <a:lnTo>
                      <a:pt x="1272" y="748"/>
                    </a:lnTo>
                    <a:lnTo>
                      <a:pt x="2096" y="691"/>
                    </a:lnTo>
                    <a:lnTo>
                      <a:pt x="2320" y="748"/>
                    </a:lnTo>
                    <a:lnTo>
                      <a:pt x="2456" y="596"/>
                    </a:lnTo>
                    <a:lnTo>
                      <a:pt x="2712" y="716"/>
                    </a:lnTo>
                    <a:lnTo>
                      <a:pt x="2716" y="339"/>
                    </a:lnTo>
                    <a:lnTo>
                      <a:pt x="2848" y="258"/>
                    </a:lnTo>
                  </a:path>
                </a:pathLst>
              </a:custGeom>
              <a:noFill/>
              <a:ln w="17780" cap="flat" cmpd="sng">
                <a:solidFill>
                  <a:schemeClr val="bg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a:lstStyle/>
              <a:p>
                <a:endParaRPr lang="en-US"/>
              </a:p>
            </p:txBody>
          </p:sp>
          <p:sp>
            <p:nvSpPr>
              <p:cNvPr id="29851" name="Freeform 14"/>
              <p:cNvSpPr>
                <a:spLocks/>
              </p:cNvSpPr>
              <p:nvPr userDrawn="1"/>
            </p:nvSpPr>
            <p:spPr bwMode="hidden">
              <a:xfrm>
                <a:off x="5443" y="922"/>
                <a:ext cx="319" cy="854"/>
              </a:xfrm>
              <a:custGeom>
                <a:avLst/>
                <a:gdLst>
                  <a:gd name="T0" fmla="*/ 0 w 319"/>
                  <a:gd name="T1" fmla="*/ 0 h 854"/>
                  <a:gd name="T2" fmla="*/ 106 w 319"/>
                  <a:gd name="T3" fmla="*/ 313 h 854"/>
                  <a:gd name="T4" fmla="*/ 106 w 319"/>
                  <a:gd name="T5" fmla="*/ 634 h 854"/>
                  <a:gd name="T6" fmla="*/ 268 w 319"/>
                  <a:gd name="T7" fmla="*/ 854 h 854"/>
                  <a:gd name="T8" fmla="*/ 278 w 319"/>
                  <a:gd name="T9" fmla="*/ 577 h 854"/>
                  <a:gd name="T10" fmla="*/ 238 w 319"/>
                  <a:gd name="T11" fmla="*/ 400 h 854"/>
                  <a:gd name="T12" fmla="*/ 319 w 319"/>
                  <a:gd name="T13" fmla="*/ 240 h 85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19" h="854">
                    <a:moveTo>
                      <a:pt x="0" y="0"/>
                    </a:moveTo>
                    <a:lnTo>
                      <a:pt x="106" y="313"/>
                    </a:lnTo>
                    <a:lnTo>
                      <a:pt x="106" y="634"/>
                    </a:lnTo>
                    <a:lnTo>
                      <a:pt x="268" y="854"/>
                    </a:lnTo>
                    <a:lnTo>
                      <a:pt x="278" y="577"/>
                    </a:lnTo>
                    <a:lnTo>
                      <a:pt x="238" y="400"/>
                    </a:lnTo>
                    <a:lnTo>
                      <a:pt x="319" y="240"/>
                    </a:lnTo>
                  </a:path>
                </a:pathLst>
              </a:custGeom>
              <a:noFill/>
              <a:ln w="17780" cap="flat" cmpd="sng">
                <a:solidFill>
                  <a:schemeClr val="bg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a:lstStyle/>
              <a:p>
                <a:endParaRPr lang="en-US"/>
              </a:p>
            </p:txBody>
          </p:sp>
          <p:sp>
            <p:nvSpPr>
              <p:cNvPr id="29852" name="Freeform 15"/>
              <p:cNvSpPr>
                <a:spLocks/>
              </p:cNvSpPr>
              <p:nvPr userDrawn="1"/>
            </p:nvSpPr>
            <p:spPr bwMode="hidden">
              <a:xfrm>
                <a:off x="4954" y="3568"/>
                <a:ext cx="646" cy="392"/>
              </a:xfrm>
              <a:custGeom>
                <a:avLst/>
                <a:gdLst>
                  <a:gd name="T0" fmla="*/ 504 w 646"/>
                  <a:gd name="T1" fmla="*/ 0 h 392"/>
                  <a:gd name="T2" fmla="*/ 320 w 646"/>
                  <a:gd name="T3" fmla="*/ 61 h 392"/>
                  <a:gd name="T4" fmla="*/ 238 w 646"/>
                  <a:gd name="T5" fmla="*/ 109 h 392"/>
                  <a:gd name="T6" fmla="*/ 144 w 646"/>
                  <a:gd name="T7" fmla="*/ 216 h 392"/>
                  <a:gd name="T8" fmla="*/ 0 w 646"/>
                  <a:gd name="T9" fmla="*/ 392 h 392"/>
                  <a:gd name="T10" fmla="*/ 360 w 646"/>
                  <a:gd name="T11" fmla="*/ 263 h 392"/>
                  <a:gd name="T12" fmla="*/ 432 w 646"/>
                  <a:gd name="T13" fmla="*/ 182 h 392"/>
                  <a:gd name="T14" fmla="*/ 646 w 646"/>
                  <a:gd name="T15" fmla="*/ 142 h 392"/>
                  <a:gd name="T16" fmla="*/ 504 w 646"/>
                  <a:gd name="T17" fmla="*/ 0 h 39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646" h="392">
                    <a:moveTo>
                      <a:pt x="504" y="0"/>
                    </a:moveTo>
                    <a:lnTo>
                      <a:pt x="320" y="61"/>
                    </a:lnTo>
                    <a:lnTo>
                      <a:pt x="238" y="109"/>
                    </a:lnTo>
                    <a:lnTo>
                      <a:pt x="144" y="216"/>
                    </a:lnTo>
                    <a:lnTo>
                      <a:pt x="0" y="392"/>
                    </a:lnTo>
                    <a:lnTo>
                      <a:pt x="360" y="263"/>
                    </a:lnTo>
                    <a:lnTo>
                      <a:pt x="432" y="182"/>
                    </a:lnTo>
                    <a:lnTo>
                      <a:pt x="646" y="142"/>
                    </a:lnTo>
                    <a:lnTo>
                      <a:pt x="504" y="0"/>
                    </a:lnTo>
                    <a:close/>
                  </a:path>
                </a:pathLst>
              </a:custGeom>
              <a:noFill/>
              <a:ln w="17780" cap="flat" cmpd="sng">
                <a:solidFill>
                  <a:schemeClr val="bg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a:lstStyle/>
              <a:p>
                <a:endParaRPr lang="en-US"/>
              </a:p>
            </p:txBody>
          </p:sp>
          <p:sp>
            <p:nvSpPr>
              <p:cNvPr id="29853" name="Freeform 16"/>
              <p:cNvSpPr>
                <a:spLocks/>
              </p:cNvSpPr>
              <p:nvPr userDrawn="1"/>
            </p:nvSpPr>
            <p:spPr bwMode="hidden">
              <a:xfrm>
                <a:off x="50" y="2400"/>
                <a:ext cx="2736" cy="1920"/>
              </a:xfrm>
              <a:custGeom>
                <a:avLst/>
                <a:gdLst>
                  <a:gd name="T0" fmla="*/ 0 w 2736"/>
                  <a:gd name="T1" fmla="*/ 0 h 1920"/>
                  <a:gd name="T2" fmla="*/ 96 w 2736"/>
                  <a:gd name="T3" fmla="*/ 336 h 1920"/>
                  <a:gd name="T4" fmla="*/ 384 w 2736"/>
                  <a:gd name="T5" fmla="*/ 384 h 1920"/>
                  <a:gd name="T6" fmla="*/ 576 w 2736"/>
                  <a:gd name="T7" fmla="*/ 720 h 1920"/>
                  <a:gd name="T8" fmla="*/ 528 w 2736"/>
                  <a:gd name="T9" fmla="*/ 960 h 1920"/>
                  <a:gd name="T10" fmla="*/ 672 w 2736"/>
                  <a:gd name="T11" fmla="*/ 1104 h 1920"/>
                  <a:gd name="T12" fmla="*/ 576 w 2736"/>
                  <a:gd name="T13" fmla="*/ 1392 h 1920"/>
                  <a:gd name="T14" fmla="*/ 624 w 2736"/>
                  <a:gd name="T15" fmla="*/ 1632 h 1920"/>
                  <a:gd name="T16" fmla="*/ 1488 w 2736"/>
                  <a:gd name="T17" fmla="*/ 1872 h 1920"/>
                  <a:gd name="T18" fmla="*/ 1680 w 2736"/>
                  <a:gd name="T19" fmla="*/ 1728 h 1920"/>
                  <a:gd name="T20" fmla="*/ 2208 w 2736"/>
                  <a:gd name="T21" fmla="*/ 1728 h 1920"/>
                  <a:gd name="T22" fmla="*/ 2304 w 2736"/>
                  <a:gd name="T23" fmla="*/ 1632 h 1920"/>
                  <a:gd name="T24" fmla="*/ 2736 w 2736"/>
                  <a:gd name="T25" fmla="*/ 1872 h 1920"/>
                  <a:gd name="T26" fmla="*/ 2640 w 2736"/>
                  <a:gd name="T27" fmla="*/ 1920 h 1920"/>
                  <a:gd name="T28" fmla="*/ 2304 w 2736"/>
                  <a:gd name="T29" fmla="*/ 1824 h 1920"/>
                  <a:gd name="T30" fmla="*/ 2160 w 2736"/>
                  <a:gd name="T31" fmla="*/ 1872 h 1920"/>
                  <a:gd name="T32" fmla="*/ 1632 w 2736"/>
                  <a:gd name="T33" fmla="*/ 1920 h 1920"/>
                  <a:gd name="T34" fmla="*/ 1440 w 2736"/>
                  <a:gd name="T35" fmla="*/ 1920 h 1920"/>
                  <a:gd name="T36" fmla="*/ 480 w 2736"/>
                  <a:gd name="T37" fmla="*/ 1824 h 1920"/>
                  <a:gd name="T38" fmla="*/ 192 w 2736"/>
                  <a:gd name="T39" fmla="*/ 1872 h 1920"/>
                  <a:gd name="T40" fmla="*/ 96 w 2736"/>
                  <a:gd name="T41" fmla="*/ 1680 h 1920"/>
                  <a:gd name="T42" fmla="*/ 288 w 2736"/>
                  <a:gd name="T43" fmla="*/ 1440 h 1920"/>
                  <a:gd name="T44" fmla="*/ 336 w 2736"/>
                  <a:gd name="T45" fmla="*/ 1104 h 1920"/>
                  <a:gd name="T46" fmla="*/ 144 w 2736"/>
                  <a:gd name="T47" fmla="*/ 864 h 1920"/>
                  <a:gd name="T48" fmla="*/ 240 w 2736"/>
                  <a:gd name="T49" fmla="*/ 624 h 1920"/>
                  <a:gd name="T50" fmla="*/ 48 w 2736"/>
                  <a:gd name="T51" fmla="*/ 528 h 1920"/>
                  <a:gd name="T52" fmla="*/ 0 w 2736"/>
                  <a:gd name="T53" fmla="*/ 0 h 192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2736" h="1920">
                    <a:moveTo>
                      <a:pt x="0" y="0"/>
                    </a:moveTo>
                    <a:lnTo>
                      <a:pt x="96" y="336"/>
                    </a:lnTo>
                    <a:lnTo>
                      <a:pt x="384" y="384"/>
                    </a:lnTo>
                    <a:lnTo>
                      <a:pt x="576" y="720"/>
                    </a:lnTo>
                    <a:lnTo>
                      <a:pt x="528" y="960"/>
                    </a:lnTo>
                    <a:lnTo>
                      <a:pt x="672" y="1104"/>
                    </a:lnTo>
                    <a:lnTo>
                      <a:pt x="576" y="1392"/>
                    </a:lnTo>
                    <a:lnTo>
                      <a:pt x="624" y="1632"/>
                    </a:lnTo>
                    <a:lnTo>
                      <a:pt x="1488" y="1872"/>
                    </a:lnTo>
                    <a:lnTo>
                      <a:pt x="1680" y="1728"/>
                    </a:lnTo>
                    <a:lnTo>
                      <a:pt x="2208" y="1728"/>
                    </a:lnTo>
                    <a:lnTo>
                      <a:pt x="2304" y="1632"/>
                    </a:lnTo>
                    <a:lnTo>
                      <a:pt x="2736" y="1872"/>
                    </a:lnTo>
                    <a:lnTo>
                      <a:pt x="2640" y="1920"/>
                    </a:lnTo>
                    <a:lnTo>
                      <a:pt x="2304" y="1824"/>
                    </a:lnTo>
                    <a:lnTo>
                      <a:pt x="2160" y="1872"/>
                    </a:lnTo>
                    <a:lnTo>
                      <a:pt x="1632" y="1920"/>
                    </a:lnTo>
                    <a:lnTo>
                      <a:pt x="1440" y="1920"/>
                    </a:lnTo>
                    <a:lnTo>
                      <a:pt x="480" y="1824"/>
                    </a:lnTo>
                    <a:lnTo>
                      <a:pt x="192" y="1872"/>
                    </a:lnTo>
                    <a:lnTo>
                      <a:pt x="96" y="1680"/>
                    </a:lnTo>
                    <a:lnTo>
                      <a:pt x="288" y="1440"/>
                    </a:lnTo>
                    <a:lnTo>
                      <a:pt x="336" y="1104"/>
                    </a:lnTo>
                    <a:lnTo>
                      <a:pt x="144" y="864"/>
                    </a:lnTo>
                    <a:lnTo>
                      <a:pt x="240" y="624"/>
                    </a:lnTo>
                    <a:lnTo>
                      <a:pt x="48" y="528"/>
                    </a:lnTo>
                    <a:lnTo>
                      <a:pt x="0" y="0"/>
                    </a:lnTo>
                    <a:close/>
                  </a:path>
                </a:pathLst>
              </a:custGeom>
              <a:noFill/>
              <a:ln w="9525" cap="flat" cmpd="sng">
                <a:solidFill>
                  <a:schemeClr val="bg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a:lstStyle/>
              <a:p>
                <a:endParaRPr lang="en-US"/>
              </a:p>
            </p:txBody>
          </p:sp>
        </p:grpSp>
        <p:grpSp>
          <p:nvGrpSpPr>
            <p:cNvPr id="29705" name="Group 17"/>
            <p:cNvGrpSpPr>
              <a:grpSpLocks/>
            </p:cNvGrpSpPr>
            <p:nvPr userDrawn="1"/>
          </p:nvGrpSpPr>
          <p:grpSpPr bwMode="auto">
            <a:xfrm>
              <a:off x="0" y="2291"/>
              <a:ext cx="1385" cy="1702"/>
              <a:chOff x="0" y="2291"/>
              <a:chExt cx="1385" cy="1702"/>
            </a:xfrm>
          </p:grpSpPr>
          <p:sp>
            <p:nvSpPr>
              <p:cNvPr id="29706" name="Rectangle 18"/>
              <p:cNvSpPr>
                <a:spLocks noChangeArrowheads="1"/>
              </p:cNvSpPr>
              <p:nvPr userDrawn="1"/>
            </p:nvSpPr>
            <p:spPr bwMode="ltGray">
              <a:xfrm rot="6798887">
                <a:off x="63" y="3882"/>
                <a:ext cx="75"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707" name="Rectangle 19"/>
              <p:cNvSpPr>
                <a:spLocks noChangeArrowheads="1"/>
              </p:cNvSpPr>
              <p:nvPr userDrawn="1"/>
            </p:nvSpPr>
            <p:spPr bwMode="ltGray">
              <a:xfrm rot="6798887">
                <a:off x="33" y="3880"/>
                <a:ext cx="75"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708" name="Rectangle 20"/>
              <p:cNvSpPr>
                <a:spLocks noChangeArrowheads="1"/>
              </p:cNvSpPr>
              <p:nvPr userDrawn="1"/>
            </p:nvSpPr>
            <p:spPr bwMode="ltGray">
              <a:xfrm rot="6798887">
                <a:off x="7" y="3874"/>
                <a:ext cx="75"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709" name="Rectangle 21"/>
              <p:cNvSpPr>
                <a:spLocks noChangeArrowheads="1"/>
              </p:cNvSpPr>
              <p:nvPr userDrawn="1"/>
            </p:nvSpPr>
            <p:spPr bwMode="ltGray">
              <a:xfrm rot="5999912">
                <a:off x="209" y="3884"/>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710" name="Rectangle 22"/>
              <p:cNvSpPr>
                <a:spLocks noChangeArrowheads="1"/>
              </p:cNvSpPr>
              <p:nvPr userDrawn="1"/>
            </p:nvSpPr>
            <p:spPr bwMode="ltGray">
              <a:xfrm rot="5999912">
                <a:off x="183" y="3888"/>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711" name="Rectangle 23"/>
              <p:cNvSpPr>
                <a:spLocks noChangeArrowheads="1"/>
              </p:cNvSpPr>
              <p:nvPr userDrawn="1"/>
            </p:nvSpPr>
            <p:spPr bwMode="ltGray">
              <a:xfrm rot="6250138">
                <a:off x="153" y="3888"/>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712" name="Rectangle 24"/>
              <p:cNvSpPr>
                <a:spLocks noChangeArrowheads="1"/>
              </p:cNvSpPr>
              <p:nvPr userDrawn="1"/>
            </p:nvSpPr>
            <p:spPr bwMode="ltGray">
              <a:xfrm rot="6238076">
                <a:off x="123" y="3886"/>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713" name="Rectangle 25"/>
              <p:cNvSpPr>
                <a:spLocks noChangeArrowheads="1"/>
              </p:cNvSpPr>
              <p:nvPr userDrawn="1"/>
            </p:nvSpPr>
            <p:spPr bwMode="ltGray">
              <a:xfrm rot="5380717">
                <a:off x="363" y="3868"/>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714" name="Rectangle 26"/>
              <p:cNvSpPr>
                <a:spLocks noChangeArrowheads="1"/>
              </p:cNvSpPr>
              <p:nvPr userDrawn="1"/>
            </p:nvSpPr>
            <p:spPr bwMode="ltGray">
              <a:xfrm rot="5380717">
                <a:off x="333" y="3872"/>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715" name="Rectangle 27"/>
              <p:cNvSpPr>
                <a:spLocks noChangeArrowheads="1"/>
              </p:cNvSpPr>
              <p:nvPr userDrawn="1"/>
            </p:nvSpPr>
            <p:spPr bwMode="ltGray">
              <a:xfrm rot="5583200">
                <a:off x="303" y="3876"/>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716" name="Rectangle 28"/>
              <p:cNvSpPr>
                <a:spLocks noChangeArrowheads="1"/>
              </p:cNvSpPr>
              <p:nvPr userDrawn="1"/>
            </p:nvSpPr>
            <p:spPr bwMode="ltGray">
              <a:xfrm rot="5737625">
                <a:off x="271" y="3882"/>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717" name="Rectangle 29"/>
              <p:cNvSpPr>
                <a:spLocks noChangeArrowheads="1"/>
              </p:cNvSpPr>
              <p:nvPr userDrawn="1"/>
            </p:nvSpPr>
            <p:spPr bwMode="ltGray">
              <a:xfrm rot="4715477">
                <a:off x="517" y="3828"/>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718" name="Rectangle 30"/>
              <p:cNvSpPr>
                <a:spLocks noChangeArrowheads="1"/>
              </p:cNvSpPr>
              <p:nvPr userDrawn="1"/>
            </p:nvSpPr>
            <p:spPr bwMode="ltGray">
              <a:xfrm rot="4924949">
                <a:off x="486" y="3834"/>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719" name="Rectangle 31"/>
              <p:cNvSpPr>
                <a:spLocks noChangeArrowheads="1"/>
              </p:cNvSpPr>
              <p:nvPr userDrawn="1"/>
            </p:nvSpPr>
            <p:spPr bwMode="ltGray">
              <a:xfrm rot="4924949">
                <a:off x="456" y="3848"/>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720" name="Rectangle 32"/>
              <p:cNvSpPr>
                <a:spLocks noChangeArrowheads="1"/>
              </p:cNvSpPr>
              <p:nvPr userDrawn="1"/>
            </p:nvSpPr>
            <p:spPr bwMode="ltGray">
              <a:xfrm rot="5041352">
                <a:off x="427" y="3850"/>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721" name="Rectangle 33"/>
              <p:cNvSpPr>
                <a:spLocks noChangeArrowheads="1"/>
              </p:cNvSpPr>
              <p:nvPr userDrawn="1"/>
            </p:nvSpPr>
            <p:spPr bwMode="ltGray">
              <a:xfrm rot="3816889">
                <a:off x="664" y="3762"/>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722" name="Rectangle 34"/>
              <p:cNvSpPr>
                <a:spLocks noChangeArrowheads="1"/>
              </p:cNvSpPr>
              <p:nvPr userDrawn="1"/>
            </p:nvSpPr>
            <p:spPr bwMode="ltGray">
              <a:xfrm rot="3816889">
                <a:off x="634" y="3780"/>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723" name="Rectangle 35"/>
              <p:cNvSpPr>
                <a:spLocks noChangeArrowheads="1"/>
              </p:cNvSpPr>
              <p:nvPr userDrawn="1"/>
            </p:nvSpPr>
            <p:spPr bwMode="ltGray">
              <a:xfrm rot="4104184">
                <a:off x="606" y="3790"/>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724" name="Rectangle 36"/>
              <p:cNvSpPr>
                <a:spLocks noChangeArrowheads="1"/>
              </p:cNvSpPr>
              <p:nvPr userDrawn="1"/>
            </p:nvSpPr>
            <p:spPr bwMode="ltGray">
              <a:xfrm rot="4325343">
                <a:off x="575" y="3804"/>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725" name="Rectangle 37"/>
              <p:cNvSpPr>
                <a:spLocks noChangeArrowheads="1"/>
              </p:cNvSpPr>
              <p:nvPr userDrawn="1"/>
            </p:nvSpPr>
            <p:spPr bwMode="ltGray">
              <a:xfrm rot="3368036">
                <a:off x="800" y="3682"/>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726" name="Rectangle 38"/>
              <p:cNvSpPr>
                <a:spLocks noChangeArrowheads="1"/>
              </p:cNvSpPr>
              <p:nvPr userDrawn="1"/>
            </p:nvSpPr>
            <p:spPr bwMode="ltGray">
              <a:xfrm rot="3368036">
                <a:off x="772" y="3698"/>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727" name="Rectangle 39"/>
              <p:cNvSpPr>
                <a:spLocks noChangeArrowheads="1"/>
              </p:cNvSpPr>
              <p:nvPr userDrawn="1"/>
            </p:nvSpPr>
            <p:spPr bwMode="ltGray">
              <a:xfrm rot="3368036">
                <a:off x="746" y="3716"/>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728" name="Rectangle 40"/>
              <p:cNvSpPr>
                <a:spLocks noChangeArrowheads="1"/>
              </p:cNvSpPr>
              <p:nvPr userDrawn="1"/>
            </p:nvSpPr>
            <p:spPr bwMode="ltGray">
              <a:xfrm rot="3816889">
                <a:off x="717" y="3734"/>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729" name="Rectangle 41"/>
              <p:cNvSpPr>
                <a:spLocks noChangeArrowheads="1"/>
              </p:cNvSpPr>
              <p:nvPr userDrawn="1"/>
            </p:nvSpPr>
            <p:spPr bwMode="ltGray">
              <a:xfrm rot="2302266">
                <a:off x="923" y="3587"/>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730" name="Rectangle 42"/>
              <p:cNvSpPr>
                <a:spLocks noChangeArrowheads="1"/>
              </p:cNvSpPr>
              <p:nvPr userDrawn="1"/>
            </p:nvSpPr>
            <p:spPr bwMode="ltGray">
              <a:xfrm rot="2302266">
                <a:off x="899" y="3606"/>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731" name="Rectangle 43"/>
              <p:cNvSpPr>
                <a:spLocks noChangeArrowheads="1"/>
              </p:cNvSpPr>
              <p:nvPr userDrawn="1"/>
            </p:nvSpPr>
            <p:spPr bwMode="ltGray">
              <a:xfrm rot="2707562">
                <a:off x="876" y="3626"/>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732" name="Rectangle 44"/>
              <p:cNvSpPr>
                <a:spLocks noChangeArrowheads="1"/>
              </p:cNvSpPr>
              <p:nvPr userDrawn="1"/>
            </p:nvSpPr>
            <p:spPr bwMode="ltGray">
              <a:xfrm rot="2707562">
                <a:off x="850" y="3644"/>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733" name="Rectangle 45"/>
              <p:cNvSpPr>
                <a:spLocks noChangeArrowheads="1"/>
              </p:cNvSpPr>
              <p:nvPr userDrawn="1"/>
            </p:nvSpPr>
            <p:spPr bwMode="ltGray">
              <a:xfrm rot="1525830">
                <a:off x="1027" y="3473"/>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734" name="Rectangle 46"/>
              <p:cNvSpPr>
                <a:spLocks noChangeArrowheads="1"/>
              </p:cNvSpPr>
              <p:nvPr userDrawn="1"/>
            </p:nvSpPr>
            <p:spPr bwMode="ltGray">
              <a:xfrm rot="1525830">
                <a:off x="1009" y="3497"/>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735" name="Rectangle 47"/>
              <p:cNvSpPr>
                <a:spLocks noChangeArrowheads="1"/>
              </p:cNvSpPr>
              <p:nvPr userDrawn="1"/>
            </p:nvSpPr>
            <p:spPr bwMode="ltGray">
              <a:xfrm rot="1788117">
                <a:off x="990" y="3519"/>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736" name="Rectangle 48"/>
              <p:cNvSpPr>
                <a:spLocks noChangeArrowheads="1"/>
              </p:cNvSpPr>
              <p:nvPr userDrawn="1"/>
            </p:nvSpPr>
            <p:spPr bwMode="ltGray">
              <a:xfrm rot="1788117">
                <a:off x="969" y="3544"/>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737" name="Rectangle 49"/>
              <p:cNvSpPr>
                <a:spLocks noChangeArrowheads="1"/>
              </p:cNvSpPr>
              <p:nvPr userDrawn="1"/>
            </p:nvSpPr>
            <p:spPr bwMode="ltGray">
              <a:xfrm rot="841630">
                <a:off x="1113" y="3355"/>
                <a:ext cx="75"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738" name="Rectangle 50"/>
              <p:cNvSpPr>
                <a:spLocks noChangeArrowheads="1"/>
              </p:cNvSpPr>
              <p:nvPr userDrawn="1"/>
            </p:nvSpPr>
            <p:spPr bwMode="ltGray">
              <a:xfrm rot="841630">
                <a:off x="1100" y="3378"/>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739" name="Rectangle 51"/>
              <p:cNvSpPr>
                <a:spLocks noChangeArrowheads="1"/>
              </p:cNvSpPr>
              <p:nvPr userDrawn="1"/>
            </p:nvSpPr>
            <p:spPr bwMode="ltGray">
              <a:xfrm rot="1308689">
                <a:off x="1086" y="3404"/>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740" name="Rectangle 52"/>
              <p:cNvSpPr>
                <a:spLocks noChangeArrowheads="1"/>
              </p:cNvSpPr>
              <p:nvPr userDrawn="1"/>
            </p:nvSpPr>
            <p:spPr bwMode="ltGray">
              <a:xfrm rot="1308689">
                <a:off x="1064" y="3425"/>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741" name="Rectangle 53"/>
              <p:cNvSpPr>
                <a:spLocks noChangeArrowheads="1"/>
              </p:cNvSpPr>
              <p:nvPr userDrawn="1"/>
            </p:nvSpPr>
            <p:spPr bwMode="ltGray">
              <a:xfrm rot="469913">
                <a:off x="1172" y="3225"/>
                <a:ext cx="81"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742" name="Rectangle 54"/>
              <p:cNvSpPr>
                <a:spLocks noChangeArrowheads="1"/>
              </p:cNvSpPr>
              <p:nvPr userDrawn="1"/>
            </p:nvSpPr>
            <p:spPr bwMode="ltGray">
              <a:xfrm rot="559869">
                <a:off x="1162" y="3250"/>
                <a:ext cx="81"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743" name="Rectangle 55"/>
              <p:cNvSpPr>
                <a:spLocks noChangeArrowheads="1"/>
              </p:cNvSpPr>
              <p:nvPr userDrawn="1"/>
            </p:nvSpPr>
            <p:spPr bwMode="ltGray">
              <a:xfrm rot="734079">
                <a:off x="1154" y="3276"/>
                <a:ext cx="81"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744" name="Rectangle 56"/>
              <p:cNvSpPr>
                <a:spLocks noChangeArrowheads="1"/>
              </p:cNvSpPr>
              <p:nvPr userDrawn="1"/>
            </p:nvSpPr>
            <p:spPr bwMode="ltGray">
              <a:xfrm rot="734079">
                <a:off x="1141" y="3304"/>
                <a:ext cx="75"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745" name="Rectangle 57"/>
              <p:cNvSpPr>
                <a:spLocks noChangeArrowheads="1"/>
              </p:cNvSpPr>
              <p:nvPr userDrawn="1"/>
            </p:nvSpPr>
            <p:spPr bwMode="ltGray">
              <a:xfrm rot="-293905">
                <a:off x="1211" y="3096"/>
                <a:ext cx="81"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746" name="Rectangle 58"/>
              <p:cNvSpPr>
                <a:spLocks noChangeArrowheads="1"/>
              </p:cNvSpPr>
              <p:nvPr userDrawn="1"/>
            </p:nvSpPr>
            <p:spPr bwMode="ltGray">
              <a:xfrm rot="-8">
                <a:off x="1201" y="3122"/>
                <a:ext cx="81"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747" name="Rectangle 59"/>
              <p:cNvSpPr>
                <a:spLocks noChangeArrowheads="1"/>
              </p:cNvSpPr>
              <p:nvPr userDrawn="1"/>
            </p:nvSpPr>
            <p:spPr bwMode="ltGray">
              <a:xfrm rot="-8">
                <a:off x="1200" y="3147"/>
                <a:ext cx="81"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748" name="Rectangle 60"/>
              <p:cNvSpPr>
                <a:spLocks noChangeArrowheads="1"/>
              </p:cNvSpPr>
              <p:nvPr userDrawn="1"/>
            </p:nvSpPr>
            <p:spPr bwMode="ltGray">
              <a:xfrm rot="214188">
                <a:off x="1189" y="3173"/>
                <a:ext cx="81"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749" name="Rectangle 61"/>
              <p:cNvSpPr>
                <a:spLocks noChangeArrowheads="1"/>
              </p:cNvSpPr>
              <p:nvPr userDrawn="1"/>
            </p:nvSpPr>
            <p:spPr bwMode="ltGray">
              <a:xfrm rot="-682388">
                <a:off x="1219" y="2965"/>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750" name="Rectangle 62"/>
              <p:cNvSpPr>
                <a:spLocks noChangeArrowheads="1"/>
              </p:cNvSpPr>
              <p:nvPr userDrawn="1"/>
            </p:nvSpPr>
            <p:spPr bwMode="ltGray">
              <a:xfrm rot="-480400">
                <a:off x="1220" y="2991"/>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751" name="Rectangle 63"/>
              <p:cNvSpPr>
                <a:spLocks noChangeArrowheads="1"/>
              </p:cNvSpPr>
              <p:nvPr userDrawn="1"/>
            </p:nvSpPr>
            <p:spPr bwMode="ltGray">
              <a:xfrm rot="-480400">
                <a:off x="1220" y="3015"/>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752" name="Rectangle 64"/>
              <p:cNvSpPr>
                <a:spLocks noChangeArrowheads="1"/>
              </p:cNvSpPr>
              <p:nvPr userDrawn="1"/>
            </p:nvSpPr>
            <p:spPr bwMode="ltGray">
              <a:xfrm rot="-270546">
                <a:off x="1219" y="3041"/>
                <a:ext cx="81"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753" name="Rectangle 65"/>
              <p:cNvSpPr>
                <a:spLocks noChangeArrowheads="1"/>
              </p:cNvSpPr>
              <p:nvPr userDrawn="1"/>
            </p:nvSpPr>
            <p:spPr bwMode="ltGray">
              <a:xfrm rot="-1132286">
                <a:off x="1207" y="2843"/>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754" name="Rectangle 66"/>
              <p:cNvSpPr>
                <a:spLocks noChangeArrowheads="1"/>
              </p:cNvSpPr>
              <p:nvPr userDrawn="1"/>
            </p:nvSpPr>
            <p:spPr bwMode="ltGray">
              <a:xfrm rot="-969272">
                <a:off x="1213" y="2864"/>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755" name="Rectangle 67"/>
              <p:cNvSpPr>
                <a:spLocks noChangeArrowheads="1"/>
              </p:cNvSpPr>
              <p:nvPr userDrawn="1"/>
            </p:nvSpPr>
            <p:spPr bwMode="ltGray">
              <a:xfrm rot="-969272">
                <a:off x="1216" y="2888"/>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756" name="Rectangle 68"/>
              <p:cNvSpPr>
                <a:spLocks noChangeArrowheads="1"/>
              </p:cNvSpPr>
              <p:nvPr userDrawn="1"/>
            </p:nvSpPr>
            <p:spPr bwMode="ltGray">
              <a:xfrm rot="-806259">
                <a:off x="1219" y="2915"/>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757" name="Rectangle 69"/>
              <p:cNvSpPr>
                <a:spLocks noChangeArrowheads="1"/>
              </p:cNvSpPr>
              <p:nvPr userDrawn="1"/>
            </p:nvSpPr>
            <p:spPr bwMode="ltGray">
              <a:xfrm rot="-1543941">
                <a:off x="1165" y="2727"/>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758" name="Rectangle 70"/>
              <p:cNvSpPr>
                <a:spLocks noChangeArrowheads="1"/>
              </p:cNvSpPr>
              <p:nvPr userDrawn="1"/>
            </p:nvSpPr>
            <p:spPr bwMode="ltGray">
              <a:xfrm rot="-1341953">
                <a:off x="1176" y="2752"/>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759" name="Rectangle 71"/>
              <p:cNvSpPr>
                <a:spLocks noChangeArrowheads="1"/>
              </p:cNvSpPr>
              <p:nvPr userDrawn="1"/>
            </p:nvSpPr>
            <p:spPr bwMode="ltGray">
              <a:xfrm rot="-1341953">
                <a:off x="1184" y="2775"/>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760" name="Rectangle 72"/>
              <p:cNvSpPr>
                <a:spLocks noChangeArrowheads="1"/>
              </p:cNvSpPr>
              <p:nvPr userDrawn="1"/>
            </p:nvSpPr>
            <p:spPr bwMode="ltGray">
              <a:xfrm rot="-1341953">
                <a:off x="1194" y="2795"/>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761" name="Rectangle 73"/>
              <p:cNvSpPr>
                <a:spLocks noChangeArrowheads="1"/>
              </p:cNvSpPr>
              <p:nvPr userDrawn="1"/>
            </p:nvSpPr>
            <p:spPr bwMode="ltGray">
              <a:xfrm rot="-1928746">
                <a:off x="1101" y="2628"/>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762" name="Rectangle 74"/>
              <p:cNvSpPr>
                <a:spLocks noChangeArrowheads="1"/>
              </p:cNvSpPr>
              <p:nvPr userDrawn="1"/>
            </p:nvSpPr>
            <p:spPr bwMode="ltGray">
              <a:xfrm rot="-1844175">
                <a:off x="1114" y="2645"/>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763" name="Rectangle 75"/>
              <p:cNvSpPr>
                <a:spLocks noChangeArrowheads="1"/>
              </p:cNvSpPr>
              <p:nvPr userDrawn="1"/>
            </p:nvSpPr>
            <p:spPr bwMode="ltGray">
              <a:xfrm rot="-1752383">
                <a:off x="1129" y="2667"/>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764" name="Rectangle 76"/>
              <p:cNvSpPr>
                <a:spLocks noChangeArrowheads="1"/>
              </p:cNvSpPr>
              <p:nvPr userDrawn="1"/>
            </p:nvSpPr>
            <p:spPr bwMode="ltGray">
              <a:xfrm rot="-1752383">
                <a:off x="1142" y="2684"/>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765" name="Rectangle 77"/>
              <p:cNvSpPr>
                <a:spLocks noChangeArrowheads="1"/>
              </p:cNvSpPr>
              <p:nvPr userDrawn="1"/>
            </p:nvSpPr>
            <p:spPr bwMode="ltGray">
              <a:xfrm rot="-2466736">
                <a:off x="1014" y="2538"/>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766" name="Rectangle 78"/>
              <p:cNvSpPr>
                <a:spLocks noChangeArrowheads="1"/>
              </p:cNvSpPr>
              <p:nvPr userDrawn="1"/>
            </p:nvSpPr>
            <p:spPr bwMode="ltGray">
              <a:xfrm rot="-2466736">
                <a:off x="1035" y="2557"/>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767" name="Rectangle 79"/>
              <p:cNvSpPr>
                <a:spLocks noChangeArrowheads="1"/>
              </p:cNvSpPr>
              <p:nvPr userDrawn="1"/>
            </p:nvSpPr>
            <p:spPr bwMode="ltGray">
              <a:xfrm rot="-2466736">
                <a:off x="1050" y="2574"/>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768" name="Rectangle 80"/>
              <p:cNvSpPr>
                <a:spLocks noChangeArrowheads="1"/>
              </p:cNvSpPr>
              <p:nvPr userDrawn="1"/>
            </p:nvSpPr>
            <p:spPr bwMode="ltGray">
              <a:xfrm rot="-2342866">
                <a:off x="1068" y="2590"/>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769" name="Freeform 81"/>
              <p:cNvSpPr>
                <a:spLocks/>
              </p:cNvSpPr>
              <p:nvPr userDrawn="1"/>
            </p:nvSpPr>
            <p:spPr bwMode="ltGray">
              <a:xfrm>
                <a:off x="486" y="2563"/>
                <a:ext cx="180" cy="151"/>
              </a:xfrm>
              <a:custGeom>
                <a:avLst/>
                <a:gdLst>
                  <a:gd name="T0" fmla="*/ 0 w 180"/>
                  <a:gd name="T1" fmla="*/ 144 h 151"/>
                  <a:gd name="T2" fmla="*/ 28 w 180"/>
                  <a:gd name="T3" fmla="*/ 147 h 151"/>
                  <a:gd name="T4" fmla="*/ 64 w 180"/>
                  <a:gd name="T5" fmla="*/ 46 h 151"/>
                  <a:gd name="T6" fmla="*/ 94 w 180"/>
                  <a:gd name="T7" fmla="*/ 151 h 151"/>
                  <a:gd name="T8" fmla="*/ 129 w 180"/>
                  <a:gd name="T9" fmla="*/ 151 h 151"/>
                  <a:gd name="T10" fmla="*/ 180 w 180"/>
                  <a:gd name="T11" fmla="*/ 9 h 151"/>
                  <a:gd name="T12" fmla="*/ 148 w 180"/>
                  <a:gd name="T13" fmla="*/ 10 h 151"/>
                  <a:gd name="T14" fmla="*/ 112 w 180"/>
                  <a:gd name="T15" fmla="*/ 112 h 151"/>
                  <a:gd name="T16" fmla="*/ 79 w 180"/>
                  <a:gd name="T17" fmla="*/ 0 h 151"/>
                  <a:gd name="T18" fmla="*/ 48 w 180"/>
                  <a:gd name="T19" fmla="*/ 0 h 151"/>
                  <a:gd name="T20" fmla="*/ 0 w 180"/>
                  <a:gd name="T21" fmla="*/ 144 h 15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80" h="151">
                    <a:moveTo>
                      <a:pt x="0" y="144"/>
                    </a:moveTo>
                    <a:lnTo>
                      <a:pt x="28" y="147"/>
                    </a:lnTo>
                    <a:lnTo>
                      <a:pt x="64" y="46"/>
                    </a:lnTo>
                    <a:lnTo>
                      <a:pt x="94" y="151"/>
                    </a:lnTo>
                    <a:lnTo>
                      <a:pt x="129" y="151"/>
                    </a:lnTo>
                    <a:lnTo>
                      <a:pt x="180" y="9"/>
                    </a:lnTo>
                    <a:lnTo>
                      <a:pt x="148" y="10"/>
                    </a:lnTo>
                    <a:lnTo>
                      <a:pt x="112" y="112"/>
                    </a:lnTo>
                    <a:lnTo>
                      <a:pt x="79" y="0"/>
                    </a:lnTo>
                    <a:lnTo>
                      <a:pt x="48" y="0"/>
                    </a:lnTo>
                    <a:lnTo>
                      <a:pt x="0" y="144"/>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9770" name="Rectangle 82"/>
              <p:cNvSpPr>
                <a:spLocks noChangeArrowheads="1"/>
              </p:cNvSpPr>
              <p:nvPr userDrawn="1"/>
            </p:nvSpPr>
            <p:spPr bwMode="ltGray">
              <a:xfrm rot="6575641">
                <a:off x="-217" y="3138"/>
                <a:ext cx="122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771" name="Rectangle 83"/>
              <p:cNvSpPr>
                <a:spLocks noChangeArrowheads="1"/>
              </p:cNvSpPr>
              <p:nvPr userDrawn="1"/>
            </p:nvSpPr>
            <p:spPr bwMode="ltGray">
              <a:xfrm rot="238799">
                <a:off x="4" y="3146"/>
                <a:ext cx="1031"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772" name="Rectangle 84"/>
              <p:cNvSpPr>
                <a:spLocks noChangeArrowheads="1"/>
              </p:cNvSpPr>
              <p:nvPr userDrawn="1"/>
            </p:nvSpPr>
            <p:spPr bwMode="ltGray">
              <a:xfrm rot="-2957028">
                <a:off x="907" y="2472"/>
                <a:ext cx="81"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773" name="Rectangle 85"/>
              <p:cNvSpPr>
                <a:spLocks noChangeArrowheads="1"/>
              </p:cNvSpPr>
              <p:nvPr userDrawn="1"/>
            </p:nvSpPr>
            <p:spPr bwMode="ltGray">
              <a:xfrm rot="-2957028">
                <a:off x="930" y="2486"/>
                <a:ext cx="81"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774" name="Rectangle 86"/>
              <p:cNvSpPr>
                <a:spLocks noChangeArrowheads="1"/>
              </p:cNvSpPr>
              <p:nvPr userDrawn="1"/>
            </p:nvSpPr>
            <p:spPr bwMode="ltGray">
              <a:xfrm rot="-2957028">
                <a:off x="954" y="2497"/>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775" name="Rectangle 87"/>
              <p:cNvSpPr>
                <a:spLocks noChangeArrowheads="1"/>
              </p:cNvSpPr>
              <p:nvPr userDrawn="1"/>
            </p:nvSpPr>
            <p:spPr bwMode="ltGray">
              <a:xfrm rot="-2661033">
                <a:off x="974" y="2509"/>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776" name="Rectangle 88"/>
              <p:cNvSpPr>
                <a:spLocks noChangeArrowheads="1"/>
              </p:cNvSpPr>
              <p:nvPr userDrawn="1"/>
            </p:nvSpPr>
            <p:spPr bwMode="ltGray">
              <a:xfrm rot="-3638503">
                <a:off x="788" y="2426"/>
                <a:ext cx="75"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777" name="Rectangle 89"/>
              <p:cNvSpPr>
                <a:spLocks noChangeArrowheads="1"/>
              </p:cNvSpPr>
              <p:nvPr userDrawn="1"/>
            </p:nvSpPr>
            <p:spPr bwMode="ltGray">
              <a:xfrm rot="-3638503">
                <a:off x="815" y="2434"/>
                <a:ext cx="75"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778" name="Rectangle 90"/>
              <p:cNvSpPr>
                <a:spLocks noChangeArrowheads="1"/>
              </p:cNvSpPr>
              <p:nvPr userDrawn="1"/>
            </p:nvSpPr>
            <p:spPr bwMode="ltGray">
              <a:xfrm rot="-3514633">
                <a:off x="837" y="2440"/>
                <a:ext cx="81"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779" name="Rectangle 91"/>
              <p:cNvSpPr>
                <a:spLocks noChangeArrowheads="1"/>
              </p:cNvSpPr>
              <p:nvPr userDrawn="1"/>
            </p:nvSpPr>
            <p:spPr bwMode="ltGray">
              <a:xfrm rot="-3220799">
                <a:off x="862" y="2452"/>
                <a:ext cx="81"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780" name="Rectangle 92"/>
              <p:cNvSpPr>
                <a:spLocks noChangeArrowheads="1"/>
              </p:cNvSpPr>
              <p:nvPr userDrawn="1"/>
            </p:nvSpPr>
            <p:spPr bwMode="ltGray">
              <a:xfrm rot="-4338250">
                <a:off x="649" y="2396"/>
                <a:ext cx="75"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781" name="Rectangle 93"/>
              <p:cNvSpPr>
                <a:spLocks noChangeArrowheads="1"/>
              </p:cNvSpPr>
              <p:nvPr userDrawn="1"/>
            </p:nvSpPr>
            <p:spPr bwMode="ltGray">
              <a:xfrm rot="-4250359">
                <a:off x="677" y="2402"/>
                <a:ext cx="75"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782" name="Rectangle 94"/>
              <p:cNvSpPr>
                <a:spLocks noChangeArrowheads="1"/>
              </p:cNvSpPr>
              <p:nvPr userDrawn="1"/>
            </p:nvSpPr>
            <p:spPr bwMode="ltGray">
              <a:xfrm rot="-4250359">
                <a:off x="708" y="2406"/>
                <a:ext cx="75"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783" name="Rectangle 95"/>
              <p:cNvSpPr>
                <a:spLocks noChangeArrowheads="1"/>
              </p:cNvSpPr>
              <p:nvPr userDrawn="1"/>
            </p:nvSpPr>
            <p:spPr bwMode="ltGray">
              <a:xfrm rot="-3989246">
                <a:off x="738" y="2410"/>
                <a:ext cx="75"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784" name="Rectangle 96"/>
              <p:cNvSpPr>
                <a:spLocks noChangeArrowheads="1"/>
              </p:cNvSpPr>
              <p:nvPr userDrawn="1"/>
            </p:nvSpPr>
            <p:spPr bwMode="ltGray">
              <a:xfrm rot="-4862215">
                <a:off x="503" y="2394"/>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785" name="Rectangle 97"/>
              <p:cNvSpPr>
                <a:spLocks noChangeArrowheads="1"/>
              </p:cNvSpPr>
              <p:nvPr userDrawn="1"/>
            </p:nvSpPr>
            <p:spPr bwMode="ltGray">
              <a:xfrm rot="-4673370">
                <a:off x="534" y="2392"/>
                <a:ext cx="75"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786" name="Rectangle 98"/>
              <p:cNvSpPr>
                <a:spLocks noChangeArrowheads="1"/>
              </p:cNvSpPr>
              <p:nvPr userDrawn="1"/>
            </p:nvSpPr>
            <p:spPr bwMode="ltGray">
              <a:xfrm rot="-4646721">
                <a:off x="563" y="2390"/>
                <a:ext cx="75"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787" name="Rectangle 99"/>
              <p:cNvSpPr>
                <a:spLocks noChangeArrowheads="1"/>
              </p:cNvSpPr>
              <p:nvPr userDrawn="1"/>
            </p:nvSpPr>
            <p:spPr bwMode="ltGray">
              <a:xfrm rot="-4580623">
                <a:off x="595" y="2390"/>
                <a:ext cx="75"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788" name="Rectangle 100"/>
              <p:cNvSpPr>
                <a:spLocks noChangeArrowheads="1"/>
              </p:cNvSpPr>
              <p:nvPr userDrawn="1"/>
            </p:nvSpPr>
            <p:spPr bwMode="ltGray">
              <a:xfrm rot="-5195129">
                <a:off x="355" y="2414"/>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789" name="Rectangle 101"/>
              <p:cNvSpPr>
                <a:spLocks noChangeArrowheads="1"/>
              </p:cNvSpPr>
              <p:nvPr userDrawn="1"/>
            </p:nvSpPr>
            <p:spPr bwMode="ltGray">
              <a:xfrm rot="-5360484">
                <a:off x="385" y="2408"/>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790" name="Rectangle 102"/>
              <p:cNvSpPr>
                <a:spLocks noChangeArrowheads="1"/>
              </p:cNvSpPr>
              <p:nvPr userDrawn="1"/>
            </p:nvSpPr>
            <p:spPr bwMode="ltGray">
              <a:xfrm rot="-5288939">
                <a:off x="419" y="2404"/>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791" name="Rectangle 103"/>
              <p:cNvSpPr>
                <a:spLocks noChangeArrowheads="1"/>
              </p:cNvSpPr>
              <p:nvPr userDrawn="1"/>
            </p:nvSpPr>
            <p:spPr bwMode="ltGray">
              <a:xfrm rot="-5164854">
                <a:off x="449" y="2400"/>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792" name="Rectangle 104"/>
              <p:cNvSpPr>
                <a:spLocks noChangeArrowheads="1"/>
              </p:cNvSpPr>
              <p:nvPr userDrawn="1"/>
            </p:nvSpPr>
            <p:spPr bwMode="ltGray">
              <a:xfrm rot="-6132163">
                <a:off x="206" y="2458"/>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793" name="Rectangle 105"/>
              <p:cNvSpPr>
                <a:spLocks noChangeArrowheads="1"/>
              </p:cNvSpPr>
              <p:nvPr userDrawn="1"/>
            </p:nvSpPr>
            <p:spPr bwMode="ltGray">
              <a:xfrm rot="-6220433">
                <a:off x="237" y="2448"/>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794" name="Rectangle 106"/>
              <p:cNvSpPr>
                <a:spLocks noChangeArrowheads="1"/>
              </p:cNvSpPr>
              <p:nvPr userDrawn="1"/>
            </p:nvSpPr>
            <p:spPr bwMode="ltGray">
              <a:xfrm rot="-6110943">
                <a:off x="266" y="2438"/>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795" name="Rectangle 107"/>
              <p:cNvSpPr>
                <a:spLocks noChangeArrowheads="1"/>
              </p:cNvSpPr>
              <p:nvPr userDrawn="1"/>
            </p:nvSpPr>
            <p:spPr bwMode="ltGray">
              <a:xfrm rot="-5919570">
                <a:off x="293" y="2426"/>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796" name="Rectangle 108"/>
              <p:cNvSpPr>
                <a:spLocks noChangeArrowheads="1"/>
              </p:cNvSpPr>
              <p:nvPr userDrawn="1"/>
            </p:nvSpPr>
            <p:spPr bwMode="ltGray">
              <a:xfrm rot="-7376291">
                <a:off x="6" y="2548"/>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797" name="Rectangle 109"/>
              <p:cNvSpPr>
                <a:spLocks noChangeArrowheads="1"/>
              </p:cNvSpPr>
              <p:nvPr userDrawn="1"/>
            </p:nvSpPr>
            <p:spPr bwMode="ltGray">
              <a:xfrm rot="-7168347">
                <a:off x="65" y="2516"/>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798" name="Rectangle 110"/>
              <p:cNvSpPr>
                <a:spLocks noChangeArrowheads="1"/>
              </p:cNvSpPr>
              <p:nvPr userDrawn="1"/>
            </p:nvSpPr>
            <p:spPr bwMode="ltGray">
              <a:xfrm rot="-6802416">
                <a:off x="92" y="2502"/>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799" name="Rectangle 111"/>
              <p:cNvSpPr>
                <a:spLocks noChangeArrowheads="1"/>
              </p:cNvSpPr>
              <p:nvPr userDrawn="1"/>
            </p:nvSpPr>
            <p:spPr bwMode="ltGray">
              <a:xfrm rot="-6802416">
                <a:off x="119" y="2492"/>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800" name="Rectangle 112"/>
              <p:cNvSpPr>
                <a:spLocks noChangeArrowheads="1"/>
              </p:cNvSpPr>
              <p:nvPr userDrawn="1"/>
            </p:nvSpPr>
            <p:spPr bwMode="ltGray">
              <a:xfrm rot="-6457704">
                <a:off x="150" y="2478"/>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801" name="Rectangle 113"/>
              <p:cNvSpPr>
                <a:spLocks noChangeArrowheads="1"/>
              </p:cNvSpPr>
              <p:nvPr userDrawn="1"/>
            </p:nvSpPr>
            <p:spPr bwMode="ltGray">
              <a:xfrm rot="-1876771">
                <a:off x="0" y="3363"/>
                <a:ext cx="75"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802" name="Rectangle 114"/>
              <p:cNvSpPr>
                <a:spLocks noChangeArrowheads="1"/>
              </p:cNvSpPr>
              <p:nvPr userDrawn="1"/>
            </p:nvSpPr>
            <p:spPr bwMode="ltGray">
              <a:xfrm rot="3283992">
                <a:off x="511" y="3478"/>
                <a:ext cx="242"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803" name="Rectangle 115"/>
              <p:cNvSpPr>
                <a:spLocks noChangeArrowheads="1"/>
              </p:cNvSpPr>
              <p:nvPr userDrawn="1"/>
            </p:nvSpPr>
            <p:spPr bwMode="ltGray">
              <a:xfrm rot="3283992">
                <a:off x="35" y="2798"/>
                <a:ext cx="242"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804" name="Rectangle 116"/>
              <p:cNvSpPr>
                <a:spLocks noChangeArrowheads="1"/>
              </p:cNvSpPr>
              <p:nvPr userDrawn="1"/>
            </p:nvSpPr>
            <p:spPr bwMode="ltGray">
              <a:xfrm rot="-1876771">
                <a:off x="700" y="2851"/>
                <a:ext cx="317"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805" name="Rectangle 117"/>
              <p:cNvSpPr>
                <a:spLocks noChangeArrowheads="1"/>
              </p:cNvSpPr>
              <p:nvPr userDrawn="1"/>
            </p:nvSpPr>
            <p:spPr bwMode="ltGray">
              <a:xfrm rot="5908516">
                <a:off x="200" y="3915"/>
                <a:ext cx="138"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806" name="Rectangle 118"/>
              <p:cNvSpPr>
                <a:spLocks noChangeArrowheads="1"/>
              </p:cNvSpPr>
              <p:nvPr userDrawn="1"/>
            </p:nvSpPr>
            <p:spPr bwMode="ltGray">
              <a:xfrm rot="6683973">
                <a:off x="45" y="3915"/>
                <a:ext cx="144"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807" name="Rectangle 119"/>
              <p:cNvSpPr>
                <a:spLocks noChangeArrowheads="1"/>
              </p:cNvSpPr>
              <p:nvPr userDrawn="1"/>
            </p:nvSpPr>
            <p:spPr bwMode="ltGray">
              <a:xfrm rot="5245609">
                <a:off x="361" y="3893"/>
                <a:ext cx="132"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808" name="Rectangle 120"/>
              <p:cNvSpPr>
                <a:spLocks noChangeArrowheads="1"/>
              </p:cNvSpPr>
              <p:nvPr userDrawn="1"/>
            </p:nvSpPr>
            <p:spPr bwMode="ltGray">
              <a:xfrm rot="4500520">
                <a:off x="522" y="3847"/>
                <a:ext cx="132"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809" name="Rectangle 121"/>
              <p:cNvSpPr>
                <a:spLocks noChangeArrowheads="1"/>
              </p:cNvSpPr>
              <p:nvPr userDrawn="1"/>
            </p:nvSpPr>
            <p:spPr bwMode="ltGray">
              <a:xfrm rot="3805227">
                <a:off x="670" y="3778"/>
                <a:ext cx="132"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810" name="Rectangle 122"/>
              <p:cNvSpPr>
                <a:spLocks noChangeArrowheads="1"/>
              </p:cNvSpPr>
              <p:nvPr userDrawn="1"/>
            </p:nvSpPr>
            <p:spPr bwMode="ltGray">
              <a:xfrm rot="3060138">
                <a:off x="813" y="3688"/>
                <a:ext cx="132"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811" name="Rectangle 123"/>
              <p:cNvSpPr>
                <a:spLocks noChangeArrowheads="1"/>
              </p:cNvSpPr>
              <p:nvPr userDrawn="1"/>
            </p:nvSpPr>
            <p:spPr bwMode="ltGray">
              <a:xfrm rot="2090281">
                <a:off x="938" y="3582"/>
                <a:ext cx="132"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812" name="Rectangle 124"/>
              <p:cNvSpPr>
                <a:spLocks noChangeArrowheads="1"/>
              </p:cNvSpPr>
              <p:nvPr userDrawn="1"/>
            </p:nvSpPr>
            <p:spPr bwMode="ltGray">
              <a:xfrm rot="-7168347">
                <a:off x="-18" y="2506"/>
                <a:ext cx="132"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813" name="Rectangle 125"/>
              <p:cNvSpPr>
                <a:spLocks noChangeArrowheads="1"/>
              </p:cNvSpPr>
              <p:nvPr userDrawn="1"/>
            </p:nvSpPr>
            <p:spPr bwMode="ltGray">
              <a:xfrm rot="-6406501">
                <a:off x="136" y="2433"/>
                <a:ext cx="132"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814" name="Rectangle 126"/>
              <p:cNvSpPr>
                <a:spLocks noChangeArrowheads="1"/>
              </p:cNvSpPr>
              <p:nvPr userDrawn="1"/>
            </p:nvSpPr>
            <p:spPr bwMode="ltGray">
              <a:xfrm rot="-4970620">
                <a:off x="447" y="2364"/>
                <a:ext cx="138"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815" name="Rectangle 127"/>
              <p:cNvSpPr>
                <a:spLocks noChangeArrowheads="1"/>
              </p:cNvSpPr>
              <p:nvPr userDrawn="1"/>
            </p:nvSpPr>
            <p:spPr bwMode="ltGray">
              <a:xfrm rot="-4298502">
                <a:off x="597" y="2360"/>
                <a:ext cx="150"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816" name="Rectangle 128"/>
              <p:cNvSpPr>
                <a:spLocks noChangeArrowheads="1"/>
              </p:cNvSpPr>
              <p:nvPr userDrawn="1"/>
            </p:nvSpPr>
            <p:spPr bwMode="ltGray">
              <a:xfrm rot="-3676305">
                <a:off x="739" y="2386"/>
                <a:ext cx="155"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817" name="Rectangle 129"/>
              <p:cNvSpPr>
                <a:spLocks noChangeArrowheads="1"/>
              </p:cNvSpPr>
              <p:nvPr userDrawn="1"/>
            </p:nvSpPr>
            <p:spPr bwMode="ltGray">
              <a:xfrm rot="-3188616">
                <a:off x="869" y="2430"/>
                <a:ext cx="167"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818" name="Rectangle 130"/>
              <p:cNvSpPr>
                <a:spLocks noChangeArrowheads="1"/>
              </p:cNvSpPr>
              <p:nvPr userDrawn="1"/>
            </p:nvSpPr>
            <p:spPr bwMode="ltGray">
              <a:xfrm rot="-2610246">
                <a:off x="984" y="2497"/>
                <a:ext cx="167"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819" name="Rectangle 131"/>
              <p:cNvSpPr>
                <a:spLocks noChangeArrowheads="1"/>
              </p:cNvSpPr>
              <p:nvPr userDrawn="1"/>
            </p:nvSpPr>
            <p:spPr bwMode="ltGray">
              <a:xfrm rot="-2190008">
                <a:off x="1075" y="2585"/>
                <a:ext cx="17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820" name="Rectangle 132"/>
              <p:cNvSpPr>
                <a:spLocks noChangeArrowheads="1"/>
              </p:cNvSpPr>
              <p:nvPr userDrawn="1"/>
            </p:nvSpPr>
            <p:spPr bwMode="ltGray">
              <a:xfrm rot="-1728558">
                <a:off x="1147" y="2688"/>
                <a:ext cx="167"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821" name="Rectangle 133"/>
              <p:cNvSpPr>
                <a:spLocks noChangeArrowheads="1"/>
              </p:cNvSpPr>
              <p:nvPr userDrawn="1"/>
            </p:nvSpPr>
            <p:spPr bwMode="ltGray">
              <a:xfrm rot="-1172118">
                <a:off x="1198" y="2805"/>
                <a:ext cx="167"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822" name="Rectangle 134"/>
              <p:cNvSpPr>
                <a:spLocks noChangeArrowheads="1"/>
              </p:cNvSpPr>
              <p:nvPr userDrawn="1"/>
            </p:nvSpPr>
            <p:spPr bwMode="ltGray">
              <a:xfrm rot="-753845">
                <a:off x="1218" y="2930"/>
                <a:ext cx="167"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823" name="Rectangle 135"/>
              <p:cNvSpPr>
                <a:spLocks noChangeArrowheads="1"/>
              </p:cNvSpPr>
              <p:nvPr userDrawn="1"/>
            </p:nvSpPr>
            <p:spPr bwMode="ltGray">
              <a:xfrm rot="-287823">
                <a:off x="1213" y="3066"/>
                <a:ext cx="167"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824" name="Rectangle 136"/>
              <p:cNvSpPr>
                <a:spLocks noChangeArrowheads="1"/>
              </p:cNvSpPr>
              <p:nvPr userDrawn="1"/>
            </p:nvSpPr>
            <p:spPr bwMode="ltGray">
              <a:xfrm rot="696741">
                <a:off x="1126" y="3337"/>
                <a:ext cx="150"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825" name="Rectangle 137"/>
              <p:cNvSpPr>
                <a:spLocks noChangeArrowheads="1"/>
              </p:cNvSpPr>
              <p:nvPr userDrawn="1"/>
            </p:nvSpPr>
            <p:spPr bwMode="ltGray">
              <a:xfrm rot="1529990">
                <a:off x="1041" y="3465"/>
                <a:ext cx="140"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826" name="Freeform 138"/>
              <p:cNvSpPr>
                <a:spLocks/>
              </p:cNvSpPr>
              <p:nvPr userDrawn="1"/>
            </p:nvSpPr>
            <p:spPr bwMode="ltGray">
              <a:xfrm>
                <a:off x="850" y="3136"/>
                <a:ext cx="204" cy="120"/>
              </a:xfrm>
              <a:custGeom>
                <a:avLst/>
                <a:gdLst>
                  <a:gd name="T0" fmla="*/ 168 w 204"/>
                  <a:gd name="T1" fmla="*/ 120 h 120"/>
                  <a:gd name="T2" fmla="*/ 204 w 204"/>
                  <a:gd name="T3" fmla="*/ 12 h 120"/>
                  <a:gd name="T4" fmla="*/ 42 w 204"/>
                  <a:gd name="T5" fmla="*/ 0 h 120"/>
                  <a:gd name="T6" fmla="*/ 0 w 204"/>
                  <a:gd name="T7" fmla="*/ 108 h 120"/>
                  <a:gd name="T8" fmla="*/ 30 w 204"/>
                  <a:gd name="T9" fmla="*/ 114 h 120"/>
                  <a:gd name="T10" fmla="*/ 60 w 204"/>
                  <a:gd name="T11" fmla="*/ 30 h 120"/>
                  <a:gd name="T12" fmla="*/ 102 w 204"/>
                  <a:gd name="T13" fmla="*/ 36 h 120"/>
                  <a:gd name="T14" fmla="*/ 78 w 204"/>
                  <a:gd name="T15" fmla="*/ 108 h 120"/>
                  <a:gd name="T16" fmla="*/ 102 w 204"/>
                  <a:gd name="T17" fmla="*/ 108 h 120"/>
                  <a:gd name="T18" fmla="*/ 132 w 204"/>
                  <a:gd name="T19" fmla="*/ 36 h 120"/>
                  <a:gd name="T20" fmla="*/ 162 w 204"/>
                  <a:gd name="T21" fmla="*/ 36 h 120"/>
                  <a:gd name="T22" fmla="*/ 138 w 204"/>
                  <a:gd name="T23" fmla="*/ 114 h 120"/>
                  <a:gd name="T24" fmla="*/ 168 w 204"/>
                  <a:gd name="T25" fmla="*/ 120 h 12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04" h="120">
                    <a:moveTo>
                      <a:pt x="168" y="120"/>
                    </a:moveTo>
                    <a:lnTo>
                      <a:pt x="204" y="12"/>
                    </a:lnTo>
                    <a:lnTo>
                      <a:pt x="42" y="0"/>
                    </a:lnTo>
                    <a:lnTo>
                      <a:pt x="0" y="108"/>
                    </a:lnTo>
                    <a:lnTo>
                      <a:pt x="30" y="114"/>
                    </a:lnTo>
                    <a:lnTo>
                      <a:pt x="60" y="30"/>
                    </a:lnTo>
                    <a:lnTo>
                      <a:pt x="102" y="36"/>
                    </a:lnTo>
                    <a:lnTo>
                      <a:pt x="78" y="108"/>
                    </a:lnTo>
                    <a:lnTo>
                      <a:pt x="102" y="108"/>
                    </a:lnTo>
                    <a:lnTo>
                      <a:pt x="132" y="36"/>
                    </a:lnTo>
                    <a:lnTo>
                      <a:pt x="162" y="36"/>
                    </a:lnTo>
                    <a:lnTo>
                      <a:pt x="138" y="114"/>
                    </a:lnTo>
                    <a:lnTo>
                      <a:pt x="168" y="120"/>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9827" name="Freeform 139"/>
              <p:cNvSpPr>
                <a:spLocks/>
              </p:cNvSpPr>
              <p:nvPr userDrawn="1"/>
            </p:nvSpPr>
            <p:spPr bwMode="ltGray">
              <a:xfrm>
                <a:off x="19" y="2722"/>
                <a:ext cx="90" cy="78"/>
              </a:xfrm>
              <a:custGeom>
                <a:avLst/>
                <a:gdLst>
                  <a:gd name="T0" fmla="*/ 66 w 90"/>
                  <a:gd name="T1" fmla="*/ 36 h 78"/>
                  <a:gd name="T2" fmla="*/ 66 w 90"/>
                  <a:gd name="T3" fmla="*/ 36 h 78"/>
                  <a:gd name="T4" fmla="*/ 18 w 90"/>
                  <a:gd name="T5" fmla="*/ 24 h 78"/>
                  <a:gd name="T6" fmla="*/ 0 w 90"/>
                  <a:gd name="T7" fmla="*/ 30 h 78"/>
                  <a:gd name="T8" fmla="*/ 36 w 90"/>
                  <a:gd name="T9" fmla="*/ 78 h 78"/>
                  <a:gd name="T10" fmla="*/ 48 w 90"/>
                  <a:gd name="T11" fmla="*/ 72 h 78"/>
                  <a:gd name="T12" fmla="*/ 24 w 90"/>
                  <a:gd name="T13" fmla="*/ 36 h 78"/>
                  <a:gd name="T14" fmla="*/ 24 w 90"/>
                  <a:gd name="T15" fmla="*/ 36 h 78"/>
                  <a:gd name="T16" fmla="*/ 72 w 90"/>
                  <a:gd name="T17" fmla="*/ 54 h 78"/>
                  <a:gd name="T18" fmla="*/ 90 w 90"/>
                  <a:gd name="T19" fmla="*/ 42 h 78"/>
                  <a:gd name="T20" fmla="*/ 54 w 90"/>
                  <a:gd name="T21" fmla="*/ 0 h 78"/>
                  <a:gd name="T22" fmla="*/ 42 w 90"/>
                  <a:gd name="T23" fmla="*/ 6 h 78"/>
                  <a:gd name="T24" fmla="*/ 66 w 90"/>
                  <a:gd name="T25" fmla="*/ 36 h 7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0" h="78">
                    <a:moveTo>
                      <a:pt x="66" y="36"/>
                    </a:moveTo>
                    <a:lnTo>
                      <a:pt x="66" y="36"/>
                    </a:lnTo>
                    <a:lnTo>
                      <a:pt x="18" y="24"/>
                    </a:lnTo>
                    <a:lnTo>
                      <a:pt x="0" y="30"/>
                    </a:lnTo>
                    <a:lnTo>
                      <a:pt x="36" y="78"/>
                    </a:lnTo>
                    <a:lnTo>
                      <a:pt x="48" y="72"/>
                    </a:lnTo>
                    <a:lnTo>
                      <a:pt x="24" y="36"/>
                    </a:lnTo>
                    <a:lnTo>
                      <a:pt x="72" y="54"/>
                    </a:lnTo>
                    <a:lnTo>
                      <a:pt x="90" y="42"/>
                    </a:lnTo>
                    <a:lnTo>
                      <a:pt x="54" y="0"/>
                    </a:lnTo>
                    <a:lnTo>
                      <a:pt x="42" y="6"/>
                    </a:lnTo>
                    <a:lnTo>
                      <a:pt x="66" y="36"/>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9828" name="Freeform 140"/>
              <p:cNvSpPr>
                <a:spLocks/>
              </p:cNvSpPr>
              <p:nvPr userDrawn="1"/>
            </p:nvSpPr>
            <p:spPr bwMode="ltGray">
              <a:xfrm>
                <a:off x="97" y="2651"/>
                <a:ext cx="101" cy="89"/>
              </a:xfrm>
              <a:custGeom>
                <a:avLst/>
                <a:gdLst>
                  <a:gd name="T0" fmla="*/ 54 w 101"/>
                  <a:gd name="T1" fmla="*/ 89 h 89"/>
                  <a:gd name="T2" fmla="*/ 65 w 101"/>
                  <a:gd name="T3" fmla="*/ 83 h 89"/>
                  <a:gd name="T4" fmla="*/ 48 w 101"/>
                  <a:gd name="T5" fmla="*/ 35 h 89"/>
                  <a:gd name="T6" fmla="*/ 89 w 101"/>
                  <a:gd name="T7" fmla="*/ 65 h 89"/>
                  <a:gd name="T8" fmla="*/ 101 w 101"/>
                  <a:gd name="T9" fmla="*/ 59 h 89"/>
                  <a:gd name="T10" fmla="*/ 83 w 101"/>
                  <a:gd name="T11" fmla="*/ 0 h 89"/>
                  <a:gd name="T12" fmla="*/ 71 w 101"/>
                  <a:gd name="T13" fmla="*/ 12 h 89"/>
                  <a:gd name="T14" fmla="*/ 83 w 101"/>
                  <a:gd name="T15" fmla="*/ 41 h 89"/>
                  <a:gd name="T16" fmla="*/ 48 w 101"/>
                  <a:gd name="T17" fmla="*/ 23 h 89"/>
                  <a:gd name="T18" fmla="*/ 36 w 101"/>
                  <a:gd name="T19" fmla="*/ 29 h 89"/>
                  <a:gd name="T20" fmla="*/ 45 w 101"/>
                  <a:gd name="T21" fmla="*/ 68 h 89"/>
                  <a:gd name="T22" fmla="*/ 18 w 101"/>
                  <a:gd name="T23" fmla="*/ 41 h 89"/>
                  <a:gd name="T24" fmla="*/ 0 w 101"/>
                  <a:gd name="T25" fmla="*/ 53 h 89"/>
                  <a:gd name="T26" fmla="*/ 54 w 101"/>
                  <a:gd name="T27" fmla="*/ 89 h 8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1" h="89">
                    <a:moveTo>
                      <a:pt x="54" y="89"/>
                    </a:moveTo>
                    <a:lnTo>
                      <a:pt x="65" y="83"/>
                    </a:lnTo>
                    <a:lnTo>
                      <a:pt x="48" y="35"/>
                    </a:lnTo>
                    <a:lnTo>
                      <a:pt x="89" y="65"/>
                    </a:lnTo>
                    <a:lnTo>
                      <a:pt x="101" y="59"/>
                    </a:lnTo>
                    <a:lnTo>
                      <a:pt x="83" y="0"/>
                    </a:lnTo>
                    <a:lnTo>
                      <a:pt x="71" y="12"/>
                    </a:lnTo>
                    <a:lnTo>
                      <a:pt x="83" y="41"/>
                    </a:lnTo>
                    <a:lnTo>
                      <a:pt x="48" y="23"/>
                    </a:lnTo>
                    <a:lnTo>
                      <a:pt x="36" y="29"/>
                    </a:lnTo>
                    <a:lnTo>
                      <a:pt x="45" y="68"/>
                    </a:lnTo>
                    <a:lnTo>
                      <a:pt x="18" y="41"/>
                    </a:lnTo>
                    <a:lnTo>
                      <a:pt x="0" y="53"/>
                    </a:lnTo>
                    <a:lnTo>
                      <a:pt x="54" y="89"/>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9829" name="Freeform 141"/>
              <p:cNvSpPr>
                <a:spLocks/>
              </p:cNvSpPr>
              <p:nvPr userDrawn="1"/>
            </p:nvSpPr>
            <p:spPr bwMode="ltGray">
              <a:xfrm>
                <a:off x="677" y="3502"/>
                <a:ext cx="83" cy="78"/>
              </a:xfrm>
              <a:custGeom>
                <a:avLst/>
                <a:gdLst>
                  <a:gd name="T0" fmla="*/ 36 w 83"/>
                  <a:gd name="T1" fmla="*/ 78 h 78"/>
                  <a:gd name="T2" fmla="*/ 83 w 83"/>
                  <a:gd name="T3" fmla="*/ 48 h 78"/>
                  <a:gd name="T4" fmla="*/ 54 w 83"/>
                  <a:gd name="T5" fmla="*/ 0 h 78"/>
                  <a:gd name="T6" fmla="*/ 0 w 83"/>
                  <a:gd name="T7" fmla="*/ 30 h 78"/>
                  <a:gd name="T8" fmla="*/ 6 w 83"/>
                  <a:gd name="T9" fmla="*/ 36 h 78"/>
                  <a:gd name="T10" fmla="*/ 42 w 83"/>
                  <a:gd name="T11" fmla="*/ 18 h 78"/>
                  <a:gd name="T12" fmla="*/ 54 w 83"/>
                  <a:gd name="T13" fmla="*/ 30 h 78"/>
                  <a:gd name="T14" fmla="*/ 24 w 83"/>
                  <a:gd name="T15" fmla="*/ 48 h 78"/>
                  <a:gd name="T16" fmla="*/ 30 w 83"/>
                  <a:gd name="T17" fmla="*/ 54 h 78"/>
                  <a:gd name="T18" fmla="*/ 60 w 83"/>
                  <a:gd name="T19" fmla="*/ 36 h 78"/>
                  <a:gd name="T20" fmla="*/ 66 w 83"/>
                  <a:gd name="T21" fmla="*/ 48 h 78"/>
                  <a:gd name="T22" fmla="*/ 30 w 83"/>
                  <a:gd name="T23" fmla="*/ 66 h 78"/>
                  <a:gd name="T24" fmla="*/ 36 w 83"/>
                  <a:gd name="T25" fmla="*/ 78 h 7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83" h="78">
                    <a:moveTo>
                      <a:pt x="36" y="78"/>
                    </a:moveTo>
                    <a:lnTo>
                      <a:pt x="83" y="48"/>
                    </a:lnTo>
                    <a:lnTo>
                      <a:pt x="54" y="0"/>
                    </a:lnTo>
                    <a:lnTo>
                      <a:pt x="0" y="30"/>
                    </a:lnTo>
                    <a:lnTo>
                      <a:pt x="6" y="36"/>
                    </a:lnTo>
                    <a:lnTo>
                      <a:pt x="42" y="18"/>
                    </a:lnTo>
                    <a:lnTo>
                      <a:pt x="54" y="30"/>
                    </a:lnTo>
                    <a:lnTo>
                      <a:pt x="24" y="48"/>
                    </a:lnTo>
                    <a:lnTo>
                      <a:pt x="30" y="54"/>
                    </a:lnTo>
                    <a:lnTo>
                      <a:pt x="60" y="36"/>
                    </a:lnTo>
                    <a:lnTo>
                      <a:pt x="66" y="48"/>
                    </a:lnTo>
                    <a:lnTo>
                      <a:pt x="30" y="66"/>
                    </a:lnTo>
                    <a:lnTo>
                      <a:pt x="36" y="78"/>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9830" name="Freeform 142"/>
              <p:cNvSpPr>
                <a:spLocks/>
              </p:cNvSpPr>
              <p:nvPr userDrawn="1"/>
            </p:nvSpPr>
            <p:spPr bwMode="ltGray">
              <a:xfrm>
                <a:off x="940" y="2782"/>
                <a:ext cx="90" cy="72"/>
              </a:xfrm>
              <a:custGeom>
                <a:avLst/>
                <a:gdLst>
                  <a:gd name="T0" fmla="*/ 90 w 90"/>
                  <a:gd name="T1" fmla="*/ 30 h 72"/>
                  <a:gd name="T2" fmla="*/ 66 w 90"/>
                  <a:gd name="T3" fmla="*/ 0 h 72"/>
                  <a:gd name="T4" fmla="*/ 0 w 90"/>
                  <a:gd name="T5" fmla="*/ 36 h 72"/>
                  <a:gd name="T6" fmla="*/ 24 w 90"/>
                  <a:gd name="T7" fmla="*/ 72 h 72"/>
                  <a:gd name="T8" fmla="*/ 36 w 90"/>
                  <a:gd name="T9" fmla="*/ 66 h 72"/>
                  <a:gd name="T10" fmla="*/ 18 w 90"/>
                  <a:gd name="T11" fmla="*/ 42 h 72"/>
                  <a:gd name="T12" fmla="*/ 36 w 90"/>
                  <a:gd name="T13" fmla="*/ 30 h 72"/>
                  <a:gd name="T14" fmla="*/ 54 w 90"/>
                  <a:gd name="T15" fmla="*/ 54 h 72"/>
                  <a:gd name="T16" fmla="*/ 60 w 90"/>
                  <a:gd name="T17" fmla="*/ 48 h 72"/>
                  <a:gd name="T18" fmla="*/ 48 w 90"/>
                  <a:gd name="T19" fmla="*/ 24 h 72"/>
                  <a:gd name="T20" fmla="*/ 60 w 90"/>
                  <a:gd name="T21" fmla="*/ 12 h 72"/>
                  <a:gd name="T22" fmla="*/ 78 w 90"/>
                  <a:gd name="T23" fmla="*/ 42 h 72"/>
                  <a:gd name="T24" fmla="*/ 90 w 90"/>
                  <a:gd name="T25" fmla="*/ 30 h 7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0" h="72">
                    <a:moveTo>
                      <a:pt x="90" y="30"/>
                    </a:moveTo>
                    <a:lnTo>
                      <a:pt x="66" y="0"/>
                    </a:lnTo>
                    <a:lnTo>
                      <a:pt x="0" y="36"/>
                    </a:lnTo>
                    <a:lnTo>
                      <a:pt x="24" y="72"/>
                    </a:lnTo>
                    <a:lnTo>
                      <a:pt x="36" y="66"/>
                    </a:lnTo>
                    <a:lnTo>
                      <a:pt x="18" y="42"/>
                    </a:lnTo>
                    <a:lnTo>
                      <a:pt x="36" y="30"/>
                    </a:lnTo>
                    <a:lnTo>
                      <a:pt x="54" y="54"/>
                    </a:lnTo>
                    <a:lnTo>
                      <a:pt x="60" y="48"/>
                    </a:lnTo>
                    <a:lnTo>
                      <a:pt x="48" y="24"/>
                    </a:lnTo>
                    <a:lnTo>
                      <a:pt x="60" y="12"/>
                    </a:lnTo>
                    <a:lnTo>
                      <a:pt x="78" y="42"/>
                    </a:lnTo>
                    <a:lnTo>
                      <a:pt x="90" y="30"/>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9831" name="Freeform 143"/>
              <p:cNvSpPr>
                <a:spLocks/>
              </p:cNvSpPr>
              <p:nvPr userDrawn="1"/>
            </p:nvSpPr>
            <p:spPr bwMode="ltGray">
              <a:xfrm>
                <a:off x="898" y="2716"/>
                <a:ext cx="90" cy="84"/>
              </a:xfrm>
              <a:custGeom>
                <a:avLst/>
                <a:gdLst>
                  <a:gd name="T0" fmla="*/ 42 w 90"/>
                  <a:gd name="T1" fmla="*/ 60 h 84"/>
                  <a:gd name="T2" fmla="*/ 42 w 90"/>
                  <a:gd name="T3" fmla="*/ 60 h 84"/>
                  <a:gd name="T4" fmla="*/ 72 w 90"/>
                  <a:gd name="T5" fmla="*/ 12 h 84"/>
                  <a:gd name="T6" fmla="*/ 66 w 90"/>
                  <a:gd name="T7" fmla="*/ 0 h 84"/>
                  <a:gd name="T8" fmla="*/ 0 w 90"/>
                  <a:gd name="T9" fmla="*/ 42 h 84"/>
                  <a:gd name="T10" fmla="*/ 6 w 90"/>
                  <a:gd name="T11" fmla="*/ 54 h 84"/>
                  <a:gd name="T12" fmla="*/ 54 w 90"/>
                  <a:gd name="T13" fmla="*/ 24 h 84"/>
                  <a:gd name="T14" fmla="*/ 54 w 90"/>
                  <a:gd name="T15" fmla="*/ 24 h 84"/>
                  <a:gd name="T16" fmla="*/ 18 w 90"/>
                  <a:gd name="T17" fmla="*/ 72 h 84"/>
                  <a:gd name="T18" fmla="*/ 24 w 90"/>
                  <a:gd name="T19" fmla="*/ 84 h 84"/>
                  <a:gd name="T20" fmla="*/ 90 w 90"/>
                  <a:gd name="T21" fmla="*/ 42 h 84"/>
                  <a:gd name="T22" fmla="*/ 84 w 90"/>
                  <a:gd name="T23" fmla="*/ 30 h 84"/>
                  <a:gd name="T24" fmla="*/ 42 w 90"/>
                  <a:gd name="T25" fmla="*/ 60 h 8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0" h="84">
                    <a:moveTo>
                      <a:pt x="42" y="60"/>
                    </a:moveTo>
                    <a:lnTo>
                      <a:pt x="42" y="60"/>
                    </a:lnTo>
                    <a:lnTo>
                      <a:pt x="72" y="12"/>
                    </a:lnTo>
                    <a:lnTo>
                      <a:pt x="66" y="0"/>
                    </a:lnTo>
                    <a:lnTo>
                      <a:pt x="0" y="42"/>
                    </a:lnTo>
                    <a:lnTo>
                      <a:pt x="6" y="54"/>
                    </a:lnTo>
                    <a:lnTo>
                      <a:pt x="54" y="24"/>
                    </a:lnTo>
                    <a:lnTo>
                      <a:pt x="18" y="72"/>
                    </a:lnTo>
                    <a:lnTo>
                      <a:pt x="24" y="84"/>
                    </a:lnTo>
                    <a:lnTo>
                      <a:pt x="90" y="42"/>
                    </a:lnTo>
                    <a:lnTo>
                      <a:pt x="84" y="30"/>
                    </a:lnTo>
                    <a:lnTo>
                      <a:pt x="42" y="60"/>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9832" name="Freeform 144"/>
              <p:cNvSpPr>
                <a:spLocks/>
              </p:cNvSpPr>
              <p:nvPr userDrawn="1"/>
            </p:nvSpPr>
            <p:spPr bwMode="ltGray">
              <a:xfrm>
                <a:off x="7" y="3837"/>
                <a:ext cx="6" cy="12"/>
              </a:xfrm>
              <a:custGeom>
                <a:avLst/>
                <a:gdLst>
                  <a:gd name="T0" fmla="*/ 6 w 6"/>
                  <a:gd name="T1" fmla="*/ 0 h 12"/>
                  <a:gd name="T2" fmla="*/ 6 w 6"/>
                  <a:gd name="T3" fmla="*/ 0 h 12"/>
                  <a:gd name="T4" fmla="*/ 0 w 6"/>
                  <a:gd name="T5" fmla="*/ 0 h 12"/>
                  <a:gd name="T6" fmla="*/ 0 w 6"/>
                  <a:gd name="T7" fmla="*/ 0 h 12"/>
                  <a:gd name="T8" fmla="*/ 0 w 6"/>
                  <a:gd name="T9" fmla="*/ 12 h 12"/>
                  <a:gd name="T10" fmla="*/ 6 w 6"/>
                  <a:gd name="T11" fmla="*/ 0 h 12"/>
                  <a:gd name="T12" fmla="*/ 6 w 6"/>
                  <a:gd name="T13" fmla="*/ 0 h 1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 h="12">
                    <a:moveTo>
                      <a:pt x="6" y="0"/>
                    </a:moveTo>
                    <a:lnTo>
                      <a:pt x="6" y="0"/>
                    </a:lnTo>
                    <a:lnTo>
                      <a:pt x="0" y="0"/>
                    </a:lnTo>
                    <a:lnTo>
                      <a:pt x="0" y="12"/>
                    </a:lnTo>
                    <a:lnTo>
                      <a:pt x="6" y="0"/>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9833" name="Freeform 145"/>
              <p:cNvSpPr>
                <a:spLocks/>
              </p:cNvSpPr>
              <p:nvPr userDrawn="1"/>
            </p:nvSpPr>
            <p:spPr bwMode="ltGray">
              <a:xfrm>
                <a:off x="7" y="2555"/>
                <a:ext cx="30" cy="48"/>
              </a:xfrm>
              <a:custGeom>
                <a:avLst/>
                <a:gdLst>
                  <a:gd name="T0" fmla="*/ 18 w 30"/>
                  <a:gd name="T1" fmla="*/ 48 h 48"/>
                  <a:gd name="T2" fmla="*/ 18 w 30"/>
                  <a:gd name="T3" fmla="*/ 48 h 48"/>
                  <a:gd name="T4" fmla="*/ 30 w 30"/>
                  <a:gd name="T5" fmla="*/ 42 h 48"/>
                  <a:gd name="T6" fmla="*/ 0 w 30"/>
                  <a:gd name="T7" fmla="*/ 0 h 48"/>
                  <a:gd name="T8" fmla="*/ 0 w 30"/>
                  <a:gd name="T9" fmla="*/ 24 h 48"/>
                  <a:gd name="T10" fmla="*/ 18 w 30"/>
                  <a:gd name="T11" fmla="*/ 48 h 48"/>
                  <a:gd name="T12" fmla="*/ 18 w 30"/>
                  <a:gd name="T13" fmla="*/ 48 h 4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0" h="48">
                    <a:moveTo>
                      <a:pt x="18" y="48"/>
                    </a:moveTo>
                    <a:lnTo>
                      <a:pt x="18" y="48"/>
                    </a:lnTo>
                    <a:lnTo>
                      <a:pt x="30" y="42"/>
                    </a:lnTo>
                    <a:lnTo>
                      <a:pt x="0" y="0"/>
                    </a:lnTo>
                    <a:lnTo>
                      <a:pt x="0" y="24"/>
                    </a:lnTo>
                    <a:lnTo>
                      <a:pt x="18" y="48"/>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9834" name="Freeform 146"/>
              <p:cNvSpPr>
                <a:spLocks/>
              </p:cNvSpPr>
              <p:nvPr userDrawn="1"/>
            </p:nvSpPr>
            <p:spPr bwMode="ltGray">
              <a:xfrm>
                <a:off x="7" y="3843"/>
                <a:ext cx="36" cy="66"/>
              </a:xfrm>
              <a:custGeom>
                <a:avLst/>
                <a:gdLst>
                  <a:gd name="T0" fmla="*/ 36 w 36"/>
                  <a:gd name="T1" fmla="*/ 0 h 66"/>
                  <a:gd name="T2" fmla="*/ 24 w 36"/>
                  <a:gd name="T3" fmla="*/ 0 h 66"/>
                  <a:gd name="T4" fmla="*/ 24 w 36"/>
                  <a:gd name="T5" fmla="*/ 0 h 66"/>
                  <a:gd name="T6" fmla="*/ 0 w 36"/>
                  <a:gd name="T7" fmla="*/ 36 h 66"/>
                  <a:gd name="T8" fmla="*/ 0 w 36"/>
                  <a:gd name="T9" fmla="*/ 66 h 66"/>
                  <a:gd name="T10" fmla="*/ 36 w 36"/>
                  <a:gd name="T11" fmla="*/ 0 h 66"/>
                  <a:gd name="T12" fmla="*/ 36 w 36"/>
                  <a:gd name="T13" fmla="*/ 0 h 6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6" h="66">
                    <a:moveTo>
                      <a:pt x="36" y="0"/>
                    </a:moveTo>
                    <a:lnTo>
                      <a:pt x="24" y="0"/>
                    </a:lnTo>
                    <a:lnTo>
                      <a:pt x="0" y="36"/>
                    </a:lnTo>
                    <a:lnTo>
                      <a:pt x="0" y="66"/>
                    </a:lnTo>
                    <a:lnTo>
                      <a:pt x="36" y="0"/>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9835" name="Rectangle 147"/>
              <p:cNvSpPr>
                <a:spLocks noChangeArrowheads="1"/>
              </p:cNvSpPr>
              <p:nvPr userDrawn="1"/>
            </p:nvSpPr>
            <p:spPr bwMode="ltGray">
              <a:xfrm rot="244926">
                <a:off x="1177" y="3201"/>
                <a:ext cx="161"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836" name="Rectangle 148"/>
              <p:cNvSpPr>
                <a:spLocks noChangeArrowheads="1"/>
              </p:cNvSpPr>
              <p:nvPr userDrawn="1"/>
            </p:nvSpPr>
            <p:spPr bwMode="ltGray">
              <a:xfrm rot="-5598588">
                <a:off x="290" y="2386"/>
                <a:ext cx="138"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837" name="Freeform 149"/>
              <p:cNvSpPr>
                <a:spLocks/>
              </p:cNvSpPr>
              <p:nvPr userDrawn="1"/>
            </p:nvSpPr>
            <p:spPr bwMode="ltGray">
              <a:xfrm>
                <a:off x="139" y="3573"/>
                <a:ext cx="144" cy="154"/>
              </a:xfrm>
              <a:custGeom>
                <a:avLst/>
                <a:gdLst>
                  <a:gd name="T0" fmla="*/ 0 w 144"/>
                  <a:gd name="T1" fmla="*/ 102 h 154"/>
                  <a:gd name="T2" fmla="*/ 59 w 144"/>
                  <a:gd name="T3" fmla="*/ 154 h 154"/>
                  <a:gd name="T4" fmla="*/ 117 w 144"/>
                  <a:gd name="T5" fmla="*/ 120 h 154"/>
                  <a:gd name="T6" fmla="*/ 62 w 144"/>
                  <a:gd name="T7" fmla="*/ 55 h 154"/>
                  <a:gd name="T8" fmla="*/ 104 w 144"/>
                  <a:gd name="T9" fmla="*/ 34 h 154"/>
                  <a:gd name="T10" fmla="*/ 117 w 144"/>
                  <a:gd name="T11" fmla="*/ 53 h 154"/>
                  <a:gd name="T12" fmla="*/ 141 w 144"/>
                  <a:gd name="T13" fmla="*/ 47 h 154"/>
                  <a:gd name="T14" fmla="*/ 97 w 144"/>
                  <a:gd name="T15" fmla="*/ 2 h 154"/>
                  <a:gd name="T16" fmla="*/ 36 w 144"/>
                  <a:gd name="T17" fmla="*/ 33 h 154"/>
                  <a:gd name="T18" fmla="*/ 90 w 144"/>
                  <a:gd name="T19" fmla="*/ 107 h 154"/>
                  <a:gd name="T20" fmla="*/ 28 w 144"/>
                  <a:gd name="T21" fmla="*/ 101 h 154"/>
                  <a:gd name="T22" fmla="*/ 0 w 144"/>
                  <a:gd name="T23" fmla="*/ 102 h 15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44" h="154">
                    <a:moveTo>
                      <a:pt x="0" y="102"/>
                    </a:moveTo>
                    <a:cubicBezTo>
                      <a:pt x="6" y="140"/>
                      <a:pt x="25" y="154"/>
                      <a:pt x="59" y="154"/>
                    </a:cubicBezTo>
                    <a:cubicBezTo>
                      <a:pt x="111" y="152"/>
                      <a:pt x="106" y="130"/>
                      <a:pt x="117" y="120"/>
                    </a:cubicBezTo>
                    <a:cubicBezTo>
                      <a:pt x="119" y="61"/>
                      <a:pt x="84" y="84"/>
                      <a:pt x="62" y="55"/>
                    </a:cubicBezTo>
                    <a:cubicBezTo>
                      <a:pt x="59" y="42"/>
                      <a:pt x="78" y="11"/>
                      <a:pt x="104" y="34"/>
                    </a:cubicBezTo>
                    <a:cubicBezTo>
                      <a:pt x="108" y="41"/>
                      <a:pt x="111" y="51"/>
                      <a:pt x="117" y="53"/>
                    </a:cubicBezTo>
                    <a:cubicBezTo>
                      <a:pt x="123" y="55"/>
                      <a:pt x="144" y="55"/>
                      <a:pt x="141" y="47"/>
                    </a:cubicBezTo>
                    <a:cubicBezTo>
                      <a:pt x="138" y="39"/>
                      <a:pt x="126" y="5"/>
                      <a:pt x="97" y="2"/>
                    </a:cubicBezTo>
                    <a:cubicBezTo>
                      <a:pt x="77" y="0"/>
                      <a:pt x="48" y="0"/>
                      <a:pt x="36" y="33"/>
                    </a:cubicBezTo>
                    <a:cubicBezTo>
                      <a:pt x="15" y="89"/>
                      <a:pt x="83" y="79"/>
                      <a:pt x="90" y="107"/>
                    </a:cubicBezTo>
                    <a:cubicBezTo>
                      <a:pt x="96" y="130"/>
                      <a:pt x="34" y="147"/>
                      <a:pt x="28" y="101"/>
                    </a:cubicBezTo>
                    <a:cubicBezTo>
                      <a:pt x="12" y="104"/>
                      <a:pt x="15" y="98"/>
                      <a:pt x="0" y="102"/>
                    </a:cubicBez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9838" name="Freeform 150"/>
              <p:cNvSpPr>
                <a:spLocks/>
              </p:cNvSpPr>
              <p:nvPr userDrawn="1"/>
            </p:nvSpPr>
            <p:spPr bwMode="ltGray">
              <a:xfrm rot="-2857037">
                <a:off x="619" y="3550"/>
                <a:ext cx="68" cy="69"/>
              </a:xfrm>
              <a:custGeom>
                <a:avLst/>
                <a:gdLst>
                  <a:gd name="T0" fmla="*/ 0 w 144"/>
                  <a:gd name="T1" fmla="*/ 0 h 154"/>
                  <a:gd name="T2" fmla="*/ 0 w 144"/>
                  <a:gd name="T3" fmla="*/ 0 h 154"/>
                  <a:gd name="T4" fmla="*/ 0 w 144"/>
                  <a:gd name="T5" fmla="*/ 0 h 154"/>
                  <a:gd name="T6" fmla="*/ 0 w 144"/>
                  <a:gd name="T7" fmla="*/ 0 h 154"/>
                  <a:gd name="T8" fmla="*/ 0 w 144"/>
                  <a:gd name="T9" fmla="*/ 0 h 154"/>
                  <a:gd name="T10" fmla="*/ 0 w 144"/>
                  <a:gd name="T11" fmla="*/ 0 h 154"/>
                  <a:gd name="T12" fmla="*/ 0 w 144"/>
                  <a:gd name="T13" fmla="*/ 0 h 154"/>
                  <a:gd name="T14" fmla="*/ 0 w 144"/>
                  <a:gd name="T15" fmla="*/ 0 h 154"/>
                  <a:gd name="T16" fmla="*/ 0 w 144"/>
                  <a:gd name="T17" fmla="*/ 0 h 154"/>
                  <a:gd name="T18" fmla="*/ 0 w 144"/>
                  <a:gd name="T19" fmla="*/ 0 h 154"/>
                  <a:gd name="T20" fmla="*/ 0 w 144"/>
                  <a:gd name="T21" fmla="*/ 0 h 154"/>
                  <a:gd name="T22" fmla="*/ 0 w 144"/>
                  <a:gd name="T23" fmla="*/ 0 h 15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44" h="154">
                    <a:moveTo>
                      <a:pt x="0" y="102"/>
                    </a:moveTo>
                    <a:cubicBezTo>
                      <a:pt x="6" y="140"/>
                      <a:pt x="25" y="154"/>
                      <a:pt x="59" y="154"/>
                    </a:cubicBezTo>
                    <a:cubicBezTo>
                      <a:pt x="111" y="152"/>
                      <a:pt x="106" y="130"/>
                      <a:pt x="117" y="120"/>
                    </a:cubicBezTo>
                    <a:cubicBezTo>
                      <a:pt x="113" y="47"/>
                      <a:pt x="84" y="84"/>
                      <a:pt x="62" y="55"/>
                    </a:cubicBezTo>
                    <a:cubicBezTo>
                      <a:pt x="59" y="42"/>
                      <a:pt x="78" y="11"/>
                      <a:pt x="104" y="34"/>
                    </a:cubicBezTo>
                    <a:cubicBezTo>
                      <a:pt x="108" y="41"/>
                      <a:pt x="111" y="51"/>
                      <a:pt x="117" y="53"/>
                    </a:cubicBezTo>
                    <a:cubicBezTo>
                      <a:pt x="123" y="55"/>
                      <a:pt x="144" y="55"/>
                      <a:pt x="141" y="47"/>
                    </a:cubicBezTo>
                    <a:cubicBezTo>
                      <a:pt x="138" y="39"/>
                      <a:pt x="126" y="5"/>
                      <a:pt x="97" y="2"/>
                    </a:cubicBezTo>
                    <a:cubicBezTo>
                      <a:pt x="77" y="0"/>
                      <a:pt x="48" y="0"/>
                      <a:pt x="36" y="33"/>
                    </a:cubicBezTo>
                    <a:cubicBezTo>
                      <a:pt x="15" y="89"/>
                      <a:pt x="83" y="79"/>
                      <a:pt x="90" y="107"/>
                    </a:cubicBezTo>
                    <a:cubicBezTo>
                      <a:pt x="96" y="130"/>
                      <a:pt x="34" y="147"/>
                      <a:pt x="28" y="101"/>
                    </a:cubicBezTo>
                    <a:cubicBezTo>
                      <a:pt x="12" y="104"/>
                      <a:pt x="15" y="98"/>
                      <a:pt x="0" y="102"/>
                    </a:cubicBez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1415" name="Freeform 151"/>
              <p:cNvSpPr>
                <a:spLocks/>
              </p:cNvSpPr>
              <p:nvPr userDrawn="1"/>
            </p:nvSpPr>
            <p:spPr bwMode="ltGray">
              <a:xfrm>
                <a:off x="235" y="2503"/>
                <a:ext cx="348" cy="1272"/>
              </a:xfrm>
              <a:custGeom>
                <a:avLst/>
                <a:gdLst/>
                <a:ahLst/>
                <a:cxnLst>
                  <a:cxn ang="0">
                    <a:pos x="0" y="0"/>
                  </a:cxn>
                  <a:cxn ang="0">
                    <a:pos x="287" y="582"/>
                  </a:cxn>
                  <a:cxn ang="0">
                    <a:pos x="348" y="1272"/>
                  </a:cxn>
                  <a:cxn ang="0">
                    <a:pos x="54" y="676"/>
                  </a:cxn>
                  <a:cxn ang="0">
                    <a:pos x="0" y="0"/>
                  </a:cxn>
                </a:cxnLst>
                <a:rect l="0" t="0" r="r" b="b"/>
                <a:pathLst>
                  <a:path w="348" h="1272">
                    <a:moveTo>
                      <a:pt x="0" y="0"/>
                    </a:moveTo>
                    <a:lnTo>
                      <a:pt x="287" y="582"/>
                    </a:lnTo>
                    <a:lnTo>
                      <a:pt x="348" y="1272"/>
                    </a:lnTo>
                    <a:lnTo>
                      <a:pt x="54" y="676"/>
                    </a:lnTo>
                    <a:lnTo>
                      <a:pt x="0" y="0"/>
                    </a:lnTo>
                    <a:close/>
                  </a:path>
                </a:pathLst>
              </a:custGeom>
              <a:gradFill rotWithShape="0">
                <a:gsLst>
                  <a:gs pos="0">
                    <a:schemeClr val="bg2"/>
                  </a:gs>
                  <a:gs pos="100000">
                    <a:schemeClr val="bg2">
                      <a:gamma/>
                      <a:shade val="96863"/>
                      <a:invGamma/>
                    </a:schemeClr>
                  </a:gs>
                </a:gsLst>
                <a:lin ang="18900000" scaled="1"/>
              </a:gradFill>
              <a:ln w="9525" cap="flat" cmpd="sng">
                <a:noFill/>
                <a:prstDash val="solid"/>
                <a:round/>
                <a:headEnd type="none" w="med" len="med"/>
                <a:tailEnd type="none" w="med" len="med"/>
              </a:ln>
              <a:effectLst/>
            </p:spPr>
            <p:txBody>
              <a:bodyPr/>
              <a:lstStyle/>
              <a:p>
                <a:pPr eaLnBrk="0" hangingPunct="0">
                  <a:defRPr/>
                </a:pPr>
                <a:endParaRPr lang="en-US" sz="1800">
                  <a:solidFill>
                    <a:srgbClr val="FFFFFF"/>
                  </a:solidFill>
                  <a:latin typeface="Tahoma" pitchFamily="22" charset="-52"/>
                  <a:ea typeface="ＭＳ Ｐゴシック" charset="-128"/>
                  <a:cs typeface="ＭＳ Ｐゴシック" charset="-128"/>
                </a:endParaRPr>
              </a:p>
            </p:txBody>
          </p:sp>
          <p:sp>
            <p:nvSpPr>
              <p:cNvPr id="11416" name="Oval 152"/>
              <p:cNvSpPr>
                <a:spLocks noChangeArrowheads="1"/>
              </p:cNvSpPr>
              <p:nvPr userDrawn="1"/>
            </p:nvSpPr>
            <p:spPr bwMode="ltGray">
              <a:xfrm rot="-1684349">
                <a:off x="296" y="3047"/>
                <a:ext cx="221" cy="174"/>
              </a:xfrm>
              <a:prstGeom prst="ellipse">
                <a:avLst/>
              </a:prstGeom>
              <a:gradFill rotWithShape="0">
                <a:gsLst>
                  <a:gs pos="0">
                    <a:schemeClr val="bg2">
                      <a:gamma/>
                      <a:shade val="90980"/>
                      <a:invGamma/>
                    </a:schemeClr>
                  </a:gs>
                  <a:gs pos="50000">
                    <a:schemeClr val="bg2"/>
                  </a:gs>
                  <a:gs pos="100000">
                    <a:schemeClr val="bg2">
                      <a:gamma/>
                      <a:shade val="90980"/>
                      <a:invGamma/>
                    </a:schemeClr>
                  </a:gs>
                </a:gsLst>
                <a:lin ang="18900000" scaled="1"/>
              </a:gradFill>
              <a:ln w="9525">
                <a:noFill/>
                <a:round/>
                <a:headEnd/>
                <a:tailEnd/>
              </a:ln>
              <a:effectLst/>
            </p:spPr>
            <p:txBody>
              <a:bodyPr/>
              <a:lstStyle/>
              <a:p>
                <a:pPr eaLnBrk="0" hangingPunct="0">
                  <a:defRPr/>
                </a:pPr>
                <a:endParaRPr lang="en-US" sz="1800">
                  <a:solidFill>
                    <a:srgbClr val="FFFFFF"/>
                  </a:solidFill>
                  <a:latin typeface="Tahoma" pitchFamily="22" charset="-52"/>
                  <a:ea typeface="ＭＳ Ｐゴシック" charset="-128"/>
                  <a:cs typeface="ＭＳ Ｐゴシック" charset="-128"/>
                </a:endParaRPr>
              </a:p>
            </p:txBody>
          </p:sp>
        </p:grpSp>
      </p:grpSp>
      <p:sp>
        <p:nvSpPr>
          <p:cNvPr id="11417" name="Rectangle 153"/>
          <p:cNvSpPr>
            <a:spLocks noGrp="1" noRot="1" noChangeArrowheads="1"/>
          </p:cNvSpPr>
          <p:nvPr>
            <p:ph type="title"/>
          </p:nvPr>
        </p:nvSpPr>
        <p:spPr bwMode="auto">
          <a:xfrm>
            <a:off x="301625" y="228600"/>
            <a:ext cx="854075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1418" name="Rectangle 154"/>
          <p:cNvSpPr>
            <a:spLocks noGrp="1" noChangeArrowheads="1"/>
          </p:cNvSpPr>
          <p:nvPr>
            <p:ph type="dt" sz="half" idx="2"/>
          </p:nvPr>
        </p:nvSpPr>
        <p:spPr bwMode="auto">
          <a:xfrm>
            <a:off x="301625" y="6245225"/>
            <a:ext cx="2289175"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000">
                <a:solidFill>
                  <a:srgbClr val="FFFFFF"/>
                </a:solidFill>
                <a:latin typeface="Arial" pitchFamily="22" charset="0"/>
                <a:ea typeface="+mn-ea"/>
                <a:cs typeface="+mn-cs"/>
              </a:defRPr>
            </a:lvl1pPr>
          </a:lstStyle>
          <a:p>
            <a:pPr>
              <a:defRPr/>
            </a:pPr>
            <a:endParaRPr lang="en-US"/>
          </a:p>
        </p:txBody>
      </p:sp>
      <p:sp>
        <p:nvSpPr>
          <p:cNvPr id="11419" name="Rectangle 15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000">
                <a:solidFill>
                  <a:srgbClr val="FFFFFF"/>
                </a:solidFill>
                <a:latin typeface="Arial" pitchFamily="22" charset="0"/>
                <a:ea typeface="+mn-ea"/>
                <a:cs typeface="+mn-cs"/>
              </a:defRPr>
            </a:lvl1pPr>
          </a:lstStyle>
          <a:p>
            <a:pPr>
              <a:defRPr/>
            </a:pPr>
            <a:endParaRPr lang="en-US"/>
          </a:p>
        </p:txBody>
      </p:sp>
      <p:sp>
        <p:nvSpPr>
          <p:cNvPr id="11420" name="Rectangle 156"/>
          <p:cNvSpPr>
            <a:spLocks noGrp="1" noChangeArrowheads="1"/>
          </p:cNvSpPr>
          <p:nvPr>
            <p:ph type="sldNum" sz="quarter" idx="4"/>
          </p:nvPr>
        </p:nvSpPr>
        <p:spPr bwMode="auto">
          <a:xfrm>
            <a:off x="6553200" y="6245225"/>
            <a:ext cx="2289175"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000">
                <a:solidFill>
                  <a:srgbClr val="FFFFFF"/>
                </a:solidFill>
                <a:latin typeface="Arial" charset="0"/>
              </a:defRPr>
            </a:lvl1pPr>
          </a:lstStyle>
          <a:p>
            <a:pPr>
              <a:defRPr/>
            </a:pPr>
            <a:fld id="{C59D4C2E-B44B-2E47-8688-D3AF8C61B129}" type="slidenum">
              <a:rPr lang="en-US"/>
              <a:pPr>
                <a:defRPr/>
              </a:pPr>
              <a:t>‹#›</a:t>
            </a:fld>
            <a:endParaRPr lang="en-US"/>
          </a:p>
        </p:txBody>
      </p:sp>
      <p:sp>
        <p:nvSpPr>
          <p:cNvPr id="11421" name="Rectangle 157"/>
          <p:cNvSpPr>
            <a:spLocks noGrp="1" noRot="1" noChangeArrowheads="1"/>
          </p:cNvSpPr>
          <p:nvPr>
            <p:ph type="body" idx="1"/>
          </p:nvPr>
        </p:nvSpPr>
        <p:spPr bwMode="auto">
          <a:xfrm>
            <a:off x="301625" y="1600200"/>
            <a:ext cx="8540750" cy="449897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3726070130"/>
      </p:ext>
    </p:extLst>
  </p:cSld>
  <p:clrMap bg1="dk2" tx1="lt1" bg2="dk1" tx2="lt2" accent1="accent1" accent2="accent2" accent3="accent3" accent4="accent4" accent5="accent5" accent6="accent6" hlink="hlink" folHlink="folHlink"/>
  <p:sldLayoutIdLst>
    <p:sldLayoutId id="2147491899" r:id="rId1"/>
  </p:sldLayoutIdLst>
  <p:txStyles>
    <p:titleStyle>
      <a:lvl1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l"/>
          <a:ea typeface="ＭＳ Ｐゴシック" pitchFamily="24" charset="-128"/>
          <a:cs typeface="Aril"/>
        </a:defRPr>
      </a:lvl1pPr>
      <a:lvl2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l" charset="0"/>
          <a:ea typeface="ＭＳ Ｐゴシック" pitchFamily="24" charset="-128"/>
          <a:cs typeface="ＭＳ Ｐゴシック" pitchFamily="24" charset="-128"/>
        </a:defRPr>
      </a:lvl2pPr>
      <a:lvl3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l" charset="0"/>
          <a:ea typeface="ＭＳ Ｐゴシック" pitchFamily="24" charset="-128"/>
          <a:cs typeface="ＭＳ Ｐゴシック" pitchFamily="24" charset="-128"/>
        </a:defRPr>
      </a:lvl3pPr>
      <a:lvl4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l" charset="0"/>
          <a:ea typeface="ＭＳ Ｐゴシック" pitchFamily="24" charset="-128"/>
          <a:cs typeface="ＭＳ Ｐゴシック" pitchFamily="24" charset="-128"/>
        </a:defRPr>
      </a:lvl4pPr>
      <a:lvl5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l" charset="0"/>
          <a:ea typeface="ＭＳ Ｐゴシック" pitchFamily="24" charset="-128"/>
          <a:cs typeface="ＭＳ Ｐゴシック" pitchFamily="24"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Tahoma" pitchFamily="22" charset="-52"/>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Tahoma" pitchFamily="22" charset="-52"/>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Tahoma" pitchFamily="22" charset="-52"/>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Tahoma" pitchFamily="22" charset="-52"/>
        </a:defRPr>
      </a:lvl9pPr>
    </p:titleStyle>
    <p:bodyStyle>
      <a:lvl1pPr marL="342900" indent="-342900" algn="l" rtl="0" eaLnBrk="0" fontAlgn="base" hangingPunct="0">
        <a:spcBef>
          <a:spcPct val="20000"/>
        </a:spcBef>
        <a:spcAft>
          <a:spcPct val="0"/>
        </a:spcAft>
        <a:buClr>
          <a:schemeClr val="hlink"/>
        </a:buClr>
        <a:buSzPct val="80000"/>
        <a:buFont typeface="Arial" charset="0"/>
        <a:buChar char="►"/>
        <a:defRPr sz="3200" b="1">
          <a:solidFill>
            <a:schemeClr val="tx1"/>
          </a:solidFill>
          <a:effectLst>
            <a:outerShdw blurRad="38100" dist="38100" dir="2700000" algn="tl">
              <a:srgbClr val="000000"/>
            </a:outerShdw>
          </a:effectLst>
          <a:latin typeface="+mn-lt"/>
          <a:ea typeface="ＭＳ Ｐゴシック" pitchFamily="24" charset="-128"/>
          <a:cs typeface="ＭＳ Ｐゴシック" pitchFamily="24" charset="-128"/>
        </a:defRPr>
      </a:lvl1pPr>
      <a:lvl2pPr marL="742950" indent="-285750" algn="l" rtl="0" eaLnBrk="0" fontAlgn="base" hangingPunct="0">
        <a:spcBef>
          <a:spcPct val="20000"/>
        </a:spcBef>
        <a:spcAft>
          <a:spcPct val="0"/>
        </a:spcAft>
        <a:buClr>
          <a:schemeClr val="folHlink"/>
        </a:buClr>
        <a:buFont typeface="Wingdings" charset="0"/>
        <a:buChar char="§"/>
        <a:defRPr sz="2800" b="1">
          <a:solidFill>
            <a:schemeClr val="tx1"/>
          </a:solidFill>
          <a:effectLst>
            <a:outerShdw blurRad="38100" dist="38100" dir="2700000" algn="tl">
              <a:srgbClr val="000000"/>
            </a:outerShdw>
          </a:effectLst>
          <a:latin typeface="+mn-lt"/>
          <a:ea typeface="ＭＳ Ｐゴシック" pitchFamily="22" charset="-128"/>
          <a:cs typeface="ＭＳ Ｐゴシック" pitchFamily="24" charset="-128"/>
        </a:defRPr>
      </a:lvl2pPr>
      <a:lvl3pPr marL="1143000" indent="-228600" algn="l" rtl="0" eaLnBrk="0" fontAlgn="base" hangingPunct="0">
        <a:spcBef>
          <a:spcPct val="20000"/>
        </a:spcBef>
        <a:spcAft>
          <a:spcPct val="0"/>
        </a:spcAft>
        <a:buClr>
          <a:schemeClr val="hlink"/>
        </a:buClr>
        <a:buSzPct val="80000"/>
        <a:buFont typeface="Arial" charset="0"/>
        <a:buChar char="►"/>
        <a:defRPr sz="2400" b="1">
          <a:solidFill>
            <a:schemeClr val="tx1"/>
          </a:solidFill>
          <a:effectLst>
            <a:outerShdw blurRad="38100" dist="38100" dir="2700000" algn="tl">
              <a:srgbClr val="000000"/>
            </a:outerShdw>
          </a:effectLst>
          <a:latin typeface="+mn-lt"/>
          <a:ea typeface="ＭＳ Ｐゴシック" pitchFamily="22" charset="-128"/>
          <a:cs typeface="ＭＳ Ｐゴシック" pitchFamily="24" charset="-128"/>
        </a:defRPr>
      </a:lvl3pPr>
      <a:lvl4pPr marL="1600200" indent="-228600" algn="l" rtl="0" eaLnBrk="0" fontAlgn="base" hangingPunct="0">
        <a:spcBef>
          <a:spcPct val="20000"/>
        </a:spcBef>
        <a:spcAft>
          <a:spcPct val="0"/>
        </a:spcAft>
        <a:buClr>
          <a:schemeClr val="folHlink"/>
        </a:buClr>
        <a:buFont typeface="Wingdings" charset="0"/>
        <a:buChar char="§"/>
        <a:defRPr sz="2000" b="1">
          <a:solidFill>
            <a:schemeClr val="tx1"/>
          </a:solidFill>
          <a:effectLst>
            <a:outerShdw blurRad="38100" dist="38100" dir="2700000" algn="tl">
              <a:srgbClr val="000000"/>
            </a:outerShdw>
          </a:effectLst>
          <a:latin typeface="+mn-lt"/>
          <a:ea typeface="ＭＳ Ｐゴシック" pitchFamily="22" charset="-128"/>
          <a:cs typeface="ＭＳ Ｐゴシック" pitchFamily="24" charset="-128"/>
        </a:defRPr>
      </a:lvl4pPr>
      <a:lvl5pPr marL="2057400" indent="-228600" algn="l" rtl="0" eaLnBrk="0" fontAlgn="base" hangingPunct="0">
        <a:spcBef>
          <a:spcPct val="20000"/>
        </a:spcBef>
        <a:spcAft>
          <a:spcPct val="0"/>
        </a:spcAft>
        <a:buClr>
          <a:schemeClr val="hlink"/>
        </a:buClr>
        <a:buSzPct val="80000"/>
        <a:buFont typeface="Arial" charset="0"/>
        <a:buChar char="►"/>
        <a:defRPr sz="2000" b="1">
          <a:solidFill>
            <a:schemeClr val="tx1"/>
          </a:solidFill>
          <a:effectLst>
            <a:outerShdw blurRad="38100" dist="38100" dir="2700000" algn="tl">
              <a:srgbClr val="000000"/>
            </a:outerShdw>
          </a:effectLst>
          <a:latin typeface="+mn-lt"/>
          <a:ea typeface="ＭＳ Ｐゴシック" pitchFamily="22" charset="-128"/>
          <a:cs typeface="ＭＳ Ｐゴシック" pitchFamily="24" charset="-128"/>
        </a:defRPr>
      </a:lvl5pPr>
      <a:lvl6pPr marL="2514600" indent="-228600" algn="l" rtl="0" fontAlgn="base">
        <a:spcBef>
          <a:spcPct val="20000"/>
        </a:spcBef>
        <a:spcAft>
          <a:spcPct val="0"/>
        </a:spcAft>
        <a:buClr>
          <a:schemeClr val="hlink"/>
        </a:buClr>
        <a:buSzPct val="80000"/>
        <a:buFont typeface="Arial" pitchFamily="22" charset="0"/>
        <a:buChar char="►"/>
        <a:defRPr sz="2000">
          <a:solidFill>
            <a:schemeClr val="tx1"/>
          </a:solidFill>
          <a:effectLst>
            <a:outerShdw blurRad="38100" dist="38100" dir="2700000" algn="tl">
              <a:srgbClr val="000000"/>
            </a:outerShdw>
          </a:effectLst>
          <a:latin typeface="+mn-lt"/>
          <a:ea typeface="ＭＳ Ｐゴシック" pitchFamily="22" charset="-128"/>
        </a:defRPr>
      </a:lvl6pPr>
      <a:lvl7pPr marL="2971800" indent="-228600" algn="l" rtl="0" fontAlgn="base">
        <a:spcBef>
          <a:spcPct val="20000"/>
        </a:spcBef>
        <a:spcAft>
          <a:spcPct val="0"/>
        </a:spcAft>
        <a:buClr>
          <a:schemeClr val="hlink"/>
        </a:buClr>
        <a:buSzPct val="80000"/>
        <a:buFont typeface="Arial" pitchFamily="22" charset="0"/>
        <a:buChar char="►"/>
        <a:defRPr sz="2000">
          <a:solidFill>
            <a:schemeClr val="tx1"/>
          </a:solidFill>
          <a:effectLst>
            <a:outerShdw blurRad="38100" dist="38100" dir="2700000" algn="tl">
              <a:srgbClr val="000000"/>
            </a:outerShdw>
          </a:effectLst>
          <a:latin typeface="+mn-lt"/>
          <a:ea typeface="ＭＳ Ｐゴシック" pitchFamily="22" charset="-128"/>
        </a:defRPr>
      </a:lvl7pPr>
      <a:lvl8pPr marL="3429000" indent="-228600" algn="l" rtl="0" fontAlgn="base">
        <a:spcBef>
          <a:spcPct val="20000"/>
        </a:spcBef>
        <a:spcAft>
          <a:spcPct val="0"/>
        </a:spcAft>
        <a:buClr>
          <a:schemeClr val="hlink"/>
        </a:buClr>
        <a:buSzPct val="80000"/>
        <a:buFont typeface="Arial" pitchFamily="22" charset="0"/>
        <a:buChar char="►"/>
        <a:defRPr sz="2000">
          <a:solidFill>
            <a:schemeClr val="tx1"/>
          </a:solidFill>
          <a:effectLst>
            <a:outerShdw blurRad="38100" dist="38100" dir="2700000" algn="tl">
              <a:srgbClr val="000000"/>
            </a:outerShdw>
          </a:effectLst>
          <a:latin typeface="+mn-lt"/>
          <a:ea typeface="ＭＳ Ｐゴシック" pitchFamily="22" charset="-128"/>
        </a:defRPr>
      </a:lvl8pPr>
      <a:lvl9pPr marL="3886200" indent="-228600" algn="l" rtl="0" fontAlgn="base">
        <a:spcBef>
          <a:spcPct val="20000"/>
        </a:spcBef>
        <a:spcAft>
          <a:spcPct val="0"/>
        </a:spcAft>
        <a:buClr>
          <a:schemeClr val="hlink"/>
        </a:buClr>
        <a:buSzPct val="80000"/>
        <a:buFont typeface="Arial" pitchFamily="22" charset="0"/>
        <a:buChar char="►"/>
        <a:defRPr sz="2000">
          <a:solidFill>
            <a:schemeClr val="tx1"/>
          </a:solidFill>
          <a:effectLst>
            <a:outerShdw blurRad="38100" dist="38100" dir="2700000" algn="tl">
              <a:srgbClr val="000000"/>
            </a:outerShdw>
          </a:effectLst>
          <a:latin typeface="+mn-lt"/>
          <a:ea typeface="ＭＳ Ｐゴシック" pitchFamily="2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28002"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2800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solidFill>
                  <a:srgbClr val="FFFFFF"/>
                </a:solidFill>
                <a:latin typeface="Arial Black"/>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FFFFFF"/>
                </a:solidFill>
                <a:latin typeface="Arial Black"/>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FFFFFF"/>
                </a:solidFill>
                <a:latin typeface="Arial Black" charset="0"/>
              </a:defRPr>
            </a:lvl1pPr>
          </a:lstStyle>
          <a:p>
            <a:pPr>
              <a:defRPr/>
            </a:pPr>
            <a:fld id="{E87A6098-9EE1-4A47-BDEC-0B020D3C5169}" type="slidenum">
              <a:rPr lang="en-US"/>
              <a:pPr>
                <a:defRPr/>
              </a:pPr>
              <a:t>‹#›</a:t>
            </a:fld>
            <a:endParaRPr lang="en-US"/>
          </a:p>
        </p:txBody>
      </p:sp>
    </p:spTree>
    <p:extLst>
      <p:ext uri="{BB962C8B-B14F-4D97-AF65-F5344CB8AC3E}">
        <p14:creationId xmlns:p14="http://schemas.microsoft.com/office/powerpoint/2010/main" val="1822248848"/>
      </p:ext>
    </p:extLst>
  </p:cSld>
  <p:clrMap bg1="dk2" tx1="lt1" bg2="dk1" tx2="lt2" accent1="accent1" accent2="accent2" accent3="accent3" accent4="accent4" accent5="accent5" accent6="accent6" hlink="hlink" folHlink="folHlink"/>
  <p:sldLayoutIdLst>
    <p:sldLayoutId id="2147491901" r:id="rId1"/>
    <p:sldLayoutId id="2147491902" r:id="rId2"/>
    <p:sldLayoutId id="2147491903" r:id="rId3"/>
    <p:sldLayoutId id="2147491904" r:id="rId4"/>
    <p:sldLayoutId id="2147491905" r:id="rId5"/>
    <p:sldLayoutId id="2147491906" r:id="rId6"/>
    <p:sldLayoutId id="2147491907" r:id="rId7"/>
    <p:sldLayoutId id="2147491908" r:id="rId8"/>
    <p:sldLayoutId id="2147491909" r:id="rId9"/>
    <p:sldLayoutId id="2147491910" r:id="rId10"/>
    <p:sldLayoutId id="2147491911" r:id="rId11"/>
    <p:sldLayoutId id="2147491912" r:id="rId12"/>
  </p:sldLayoutIdLst>
  <p:txStyles>
    <p:titleStyle>
      <a:lvl1pPr algn="ctr" rtl="0" eaLnBrk="0" fontAlgn="base" hangingPunct="0">
        <a:spcBef>
          <a:spcPct val="0"/>
        </a:spcBef>
        <a:spcAft>
          <a:spcPct val="0"/>
        </a:spcAft>
        <a:defRPr sz="4400">
          <a:solidFill>
            <a:schemeClr val="tx2"/>
          </a:solidFill>
          <a:latin typeface="Arial"/>
          <a:ea typeface="ＭＳ Ｐゴシック" pitchFamily="-105"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5pPr>
      <a:lvl6pPr marL="457200" algn="ctr" rtl="0" fontAlgn="base">
        <a:spcBef>
          <a:spcPct val="0"/>
        </a:spcBef>
        <a:spcAft>
          <a:spcPct val="0"/>
        </a:spcAft>
        <a:defRPr sz="4400">
          <a:solidFill>
            <a:schemeClr val="tx2"/>
          </a:solidFill>
          <a:latin typeface="Arial Black" pitchFamily="-105" charset="0"/>
        </a:defRPr>
      </a:lvl6pPr>
      <a:lvl7pPr marL="914400" algn="ctr" rtl="0" fontAlgn="base">
        <a:spcBef>
          <a:spcPct val="0"/>
        </a:spcBef>
        <a:spcAft>
          <a:spcPct val="0"/>
        </a:spcAft>
        <a:defRPr sz="4400">
          <a:solidFill>
            <a:schemeClr val="tx2"/>
          </a:solidFill>
          <a:latin typeface="Arial Black" pitchFamily="-105" charset="0"/>
        </a:defRPr>
      </a:lvl7pPr>
      <a:lvl8pPr marL="1371600" algn="ctr" rtl="0" fontAlgn="base">
        <a:spcBef>
          <a:spcPct val="0"/>
        </a:spcBef>
        <a:spcAft>
          <a:spcPct val="0"/>
        </a:spcAft>
        <a:defRPr sz="4400">
          <a:solidFill>
            <a:schemeClr val="tx2"/>
          </a:solidFill>
          <a:latin typeface="Arial Black" pitchFamily="-105" charset="0"/>
        </a:defRPr>
      </a:lvl8pPr>
      <a:lvl9pPr marL="1828800" algn="ctr" rtl="0" fontAlgn="base">
        <a:spcBef>
          <a:spcPct val="0"/>
        </a:spcBef>
        <a:spcAft>
          <a:spcPct val="0"/>
        </a:spcAft>
        <a:defRPr sz="4400">
          <a:solidFill>
            <a:schemeClr val="tx2"/>
          </a:solidFill>
          <a:latin typeface="Arial Black" pitchFamily="-105"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ＭＳ Ｐゴシック" pitchFamily="-105" charset="-128"/>
          <a:cs typeface="Arial"/>
        </a:defRPr>
      </a:lvl1pPr>
      <a:lvl2pPr marL="742950" indent="-285750" algn="l" rtl="0" eaLnBrk="0" fontAlgn="base" hangingPunct="0">
        <a:spcBef>
          <a:spcPct val="20000"/>
        </a:spcBef>
        <a:spcAft>
          <a:spcPct val="0"/>
        </a:spcAft>
        <a:buChar char="–"/>
        <a:defRPr sz="2800">
          <a:solidFill>
            <a:schemeClr val="tx1"/>
          </a:solidFill>
          <a:latin typeface="Arial"/>
          <a:ea typeface="ＭＳ Ｐゴシック" pitchFamily="-105"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ＭＳ Ｐゴシック" pitchFamily="-105" charset="-128"/>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ＭＳ Ｐゴシック" pitchFamily="-105" charset="-128"/>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ＭＳ Ｐゴシック" pitchFamily="-105"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05"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5"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5"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5"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03426"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34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solidFill>
                  <a:srgbClr val="000000"/>
                </a:solidFill>
                <a:latin typeface="Times New Roman" pitchFamily="-111" charset="0"/>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charset="0"/>
              </a:defRPr>
            </a:lvl1pPr>
          </a:lstStyle>
          <a:p>
            <a:pPr>
              <a:defRPr/>
            </a:pPr>
            <a:fld id="{6686495C-AB41-8540-B5F8-43965BB551FC}"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91171" r:id="rId1"/>
    <p:sldLayoutId id="2147491172" r:id="rId2"/>
    <p:sldLayoutId id="2147491173" r:id="rId3"/>
    <p:sldLayoutId id="2147491174" r:id="rId4"/>
    <p:sldLayoutId id="2147491175" r:id="rId5"/>
    <p:sldLayoutId id="2147491176" r:id="rId6"/>
    <p:sldLayoutId id="2147491177" r:id="rId7"/>
    <p:sldLayoutId id="2147491178" r:id="rId8"/>
    <p:sldLayoutId id="2147491179" r:id="rId9"/>
    <p:sldLayoutId id="2147491180" r:id="rId10"/>
    <p:sldLayoutId id="2147491181" r:id="rId11"/>
    <p:sldLayoutId id="2147491182" r:id="rId12"/>
    <p:sldLayoutId id="2147491183" r:id="rId13"/>
  </p:sldLayoutIdLst>
  <p:hf sldNum="0" hdr="0" ftr="0" dt="0"/>
  <p:txStyles>
    <p:title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ＭＳ Ｐゴシック" pitchFamily="-108" charset="-128"/>
          <a:cs typeface="Arial"/>
        </a:defRPr>
      </a:lvl1pPr>
      <a:lvl2pPr marL="742950" indent="-285750" algn="l" rtl="0" eaLnBrk="0" fontAlgn="base" hangingPunct="0">
        <a:spcBef>
          <a:spcPct val="20000"/>
        </a:spcBef>
        <a:spcAft>
          <a:spcPct val="0"/>
        </a:spcAft>
        <a:buChar char="–"/>
        <a:defRPr sz="2800">
          <a:solidFill>
            <a:schemeClr val="bg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0354"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ctr" anchorCtr="0" compatLnSpc="1">
            <a:prstTxWarp prst="textNoShape">
              <a:avLst/>
            </a:prstTxWarp>
          </a:bodyPr>
          <a:lstStyle/>
          <a:p>
            <a:pPr lvl="0"/>
            <a:r>
              <a:rPr lang="en-US"/>
              <a:t>Click to edit Master title style</a:t>
            </a:r>
          </a:p>
        </p:txBody>
      </p:sp>
      <p:sp>
        <p:nvSpPr>
          <p:cNvPr id="100355"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lvl1pPr eaLnBrk="0" hangingPunct="0">
              <a:defRPr sz="1400">
                <a:solidFill>
                  <a:srgbClr val="FFFFFF"/>
                </a:solidFill>
                <a:latin typeface="Arial Black" charset="0"/>
                <a:ea typeface="ＭＳ Ｐゴシック" charset="-128"/>
                <a:cs typeface="ＭＳ Ｐゴシック" charset="-128"/>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lvl1pPr algn="ctr" eaLnBrk="0" hangingPunct="0">
              <a:defRPr sz="1400">
                <a:solidFill>
                  <a:srgbClr val="FFFFFF"/>
                </a:solidFill>
                <a:latin typeface="Arial Black" charset="0"/>
                <a:ea typeface="ＭＳ Ｐゴシック" charset="-128"/>
                <a:cs typeface="ＭＳ Ｐゴシック" charset="-128"/>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lvl1pPr algn="r" eaLnBrk="0" hangingPunct="0">
              <a:defRPr sz="1400">
                <a:solidFill>
                  <a:srgbClr val="FFFFFF"/>
                </a:solidFill>
                <a:latin typeface="Arial Black" charset="0"/>
              </a:defRPr>
            </a:lvl1pPr>
          </a:lstStyle>
          <a:p>
            <a:pPr>
              <a:defRPr/>
            </a:pPr>
            <a:fld id="{130A200E-28DC-2B4E-AB16-36EE490E5A82}" type="slidenum">
              <a:rPr lang="en-US"/>
              <a:pPr>
                <a:defRPr/>
              </a:pPr>
              <a:t>‹#›</a:t>
            </a:fld>
            <a:endParaRPr lang="en-US"/>
          </a:p>
        </p:txBody>
      </p:sp>
    </p:spTree>
    <p:extLst>
      <p:ext uri="{BB962C8B-B14F-4D97-AF65-F5344CB8AC3E}">
        <p14:creationId xmlns:p14="http://schemas.microsoft.com/office/powerpoint/2010/main" val="2126416563"/>
      </p:ext>
    </p:extLst>
  </p:cSld>
  <p:clrMap bg1="dk2" tx1="lt1" bg2="dk1" tx2="lt2" accent1="accent1" accent2="accent2" accent3="accent3" accent4="accent4" accent5="accent5" accent6="accent6" hlink="hlink" folHlink="folHlink"/>
  <p:sldLayoutIdLst>
    <p:sldLayoutId id="2147491914" r:id="rId1"/>
  </p:sldLayoutIdLst>
  <p:txStyles>
    <p:titleStyle>
      <a:lvl1pPr algn="ctr" rtl="0" eaLnBrk="0" fontAlgn="base" hangingPunct="0">
        <a:spcBef>
          <a:spcPct val="0"/>
        </a:spcBef>
        <a:spcAft>
          <a:spcPct val="0"/>
        </a:spcAft>
        <a:defRPr sz="4400">
          <a:solidFill>
            <a:schemeClr val="tx2"/>
          </a:solidFill>
          <a:latin typeface="+mj-lt"/>
          <a:ea typeface="ＭＳ Ｐゴシック" pitchFamily="-105" charset="-128"/>
          <a:cs typeface="ＭＳ Ｐゴシック" pitchFamily="-105" charset="-128"/>
        </a:defRPr>
      </a:lvl1pPr>
      <a:lvl2pPr algn="ctr" rtl="0" eaLnBrk="0" fontAlgn="base" hangingPunct="0">
        <a:spcBef>
          <a:spcPct val="0"/>
        </a:spcBef>
        <a:spcAft>
          <a:spcPct val="0"/>
        </a:spcAft>
        <a:defRPr sz="4400">
          <a:solidFill>
            <a:schemeClr val="tx2"/>
          </a:solidFill>
          <a:latin typeface="Arial Black" pitchFamily="-105"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latin typeface="Arial Black" pitchFamily="-105"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latin typeface="Arial Black" pitchFamily="-105"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latin typeface="Arial Black" pitchFamily="-105" charset="0"/>
          <a:ea typeface="ＭＳ Ｐゴシック" pitchFamily="-105" charset="-128"/>
          <a:cs typeface="ＭＳ Ｐゴシック" pitchFamily="-105" charset="-128"/>
        </a:defRPr>
      </a:lvl5pPr>
      <a:lvl6pPr marL="454998" algn="ctr" rtl="0" fontAlgn="base">
        <a:spcBef>
          <a:spcPct val="0"/>
        </a:spcBef>
        <a:spcAft>
          <a:spcPct val="0"/>
        </a:spcAft>
        <a:defRPr sz="4400">
          <a:solidFill>
            <a:schemeClr val="tx2"/>
          </a:solidFill>
          <a:latin typeface="Arial Black" pitchFamily="-105" charset="0"/>
        </a:defRPr>
      </a:lvl6pPr>
      <a:lvl7pPr marL="909996" algn="ctr" rtl="0" fontAlgn="base">
        <a:spcBef>
          <a:spcPct val="0"/>
        </a:spcBef>
        <a:spcAft>
          <a:spcPct val="0"/>
        </a:spcAft>
        <a:defRPr sz="4400">
          <a:solidFill>
            <a:schemeClr val="tx2"/>
          </a:solidFill>
          <a:latin typeface="Arial Black" pitchFamily="-105" charset="0"/>
        </a:defRPr>
      </a:lvl7pPr>
      <a:lvl8pPr marL="1364972" algn="ctr" rtl="0" fontAlgn="base">
        <a:spcBef>
          <a:spcPct val="0"/>
        </a:spcBef>
        <a:spcAft>
          <a:spcPct val="0"/>
        </a:spcAft>
        <a:defRPr sz="4400">
          <a:solidFill>
            <a:schemeClr val="tx2"/>
          </a:solidFill>
          <a:latin typeface="Arial Black" pitchFamily="-105" charset="0"/>
        </a:defRPr>
      </a:lvl8pPr>
      <a:lvl9pPr marL="1819980" algn="ctr" rtl="0" fontAlgn="base">
        <a:spcBef>
          <a:spcPct val="0"/>
        </a:spcBef>
        <a:spcAft>
          <a:spcPct val="0"/>
        </a:spcAft>
        <a:defRPr sz="4400">
          <a:solidFill>
            <a:schemeClr val="tx2"/>
          </a:solidFill>
          <a:latin typeface="Arial Black" pitchFamily="-105" charset="0"/>
        </a:defRPr>
      </a:lvl9pPr>
    </p:titleStyle>
    <p:bodyStyle>
      <a:lvl1pPr marL="341244" indent="-341244" algn="l" rtl="0" eaLnBrk="0" fontAlgn="base" hangingPunct="0">
        <a:spcBef>
          <a:spcPct val="20000"/>
        </a:spcBef>
        <a:spcAft>
          <a:spcPct val="0"/>
        </a:spcAft>
        <a:buChar char="•"/>
        <a:defRPr sz="3200">
          <a:solidFill>
            <a:schemeClr val="tx1"/>
          </a:solidFill>
          <a:latin typeface="+mn-lt"/>
          <a:ea typeface="ＭＳ Ｐゴシック" pitchFamily="-105" charset="-128"/>
          <a:cs typeface="ＭＳ Ｐゴシック" pitchFamily="-105" charset="-128"/>
        </a:defRPr>
      </a:lvl1pPr>
      <a:lvl2pPr marL="739354" indent="-284372" algn="l" rtl="0" eaLnBrk="0" fontAlgn="base" hangingPunct="0">
        <a:spcBef>
          <a:spcPct val="20000"/>
        </a:spcBef>
        <a:spcAft>
          <a:spcPct val="0"/>
        </a:spcAft>
        <a:buChar char="–"/>
        <a:defRPr sz="2800">
          <a:solidFill>
            <a:schemeClr val="tx1"/>
          </a:solidFill>
          <a:latin typeface="+mn-lt"/>
          <a:ea typeface="ＭＳ Ｐゴシック" pitchFamily="-105" charset="-128"/>
        </a:defRPr>
      </a:lvl2pPr>
      <a:lvl3pPr marL="1137471" indent="-227503" algn="l" rtl="0" eaLnBrk="0" fontAlgn="base" hangingPunct="0">
        <a:spcBef>
          <a:spcPct val="20000"/>
        </a:spcBef>
        <a:spcAft>
          <a:spcPct val="0"/>
        </a:spcAft>
        <a:buChar char="•"/>
        <a:defRPr sz="2400">
          <a:solidFill>
            <a:schemeClr val="tx1"/>
          </a:solidFill>
          <a:latin typeface="+mn-lt"/>
          <a:ea typeface="ＭＳ Ｐゴシック" pitchFamily="34" charset="-128"/>
          <a:cs typeface="Geneva" charset="0"/>
        </a:defRPr>
      </a:lvl3pPr>
      <a:lvl4pPr marL="1592476" indent="-227503" algn="l" rtl="0" eaLnBrk="0" fontAlgn="base" hangingPunct="0">
        <a:spcBef>
          <a:spcPct val="20000"/>
        </a:spcBef>
        <a:spcAft>
          <a:spcPct val="0"/>
        </a:spcAft>
        <a:buChar char="–"/>
        <a:defRPr sz="2000">
          <a:solidFill>
            <a:schemeClr val="tx1"/>
          </a:solidFill>
          <a:latin typeface="+mn-lt"/>
          <a:ea typeface="ＭＳ Ｐゴシック" pitchFamily="34" charset="-128"/>
          <a:cs typeface="Geneva" charset="0"/>
        </a:defRPr>
      </a:lvl4pPr>
      <a:lvl5pPr marL="2047459" indent="-227503" algn="l" rtl="0" eaLnBrk="0" fontAlgn="base" hangingPunct="0">
        <a:spcBef>
          <a:spcPct val="20000"/>
        </a:spcBef>
        <a:spcAft>
          <a:spcPct val="0"/>
        </a:spcAft>
        <a:buChar char="»"/>
        <a:defRPr sz="2000">
          <a:solidFill>
            <a:schemeClr val="tx1"/>
          </a:solidFill>
          <a:latin typeface="+mn-lt"/>
          <a:ea typeface="ＭＳ Ｐゴシック" pitchFamily="34" charset="-128"/>
          <a:cs typeface="Geneva" charset="0"/>
        </a:defRPr>
      </a:lvl5pPr>
      <a:lvl6pPr marL="2502447" indent="-227503" algn="l" rtl="0" fontAlgn="base">
        <a:spcBef>
          <a:spcPct val="20000"/>
        </a:spcBef>
        <a:spcAft>
          <a:spcPct val="0"/>
        </a:spcAft>
        <a:buChar char="»"/>
        <a:defRPr sz="2000">
          <a:solidFill>
            <a:schemeClr val="tx1"/>
          </a:solidFill>
          <a:latin typeface="+mn-lt"/>
          <a:ea typeface="ＭＳ Ｐゴシック" pitchFamily="-105" charset="-128"/>
        </a:defRPr>
      </a:lvl6pPr>
      <a:lvl7pPr marL="2957449" indent="-227503" algn="l" rtl="0" fontAlgn="base">
        <a:spcBef>
          <a:spcPct val="20000"/>
        </a:spcBef>
        <a:spcAft>
          <a:spcPct val="0"/>
        </a:spcAft>
        <a:buChar char="»"/>
        <a:defRPr sz="2000">
          <a:solidFill>
            <a:schemeClr val="tx1"/>
          </a:solidFill>
          <a:latin typeface="+mn-lt"/>
          <a:ea typeface="ＭＳ Ｐゴシック" pitchFamily="-105" charset="-128"/>
        </a:defRPr>
      </a:lvl7pPr>
      <a:lvl8pPr marL="3412431" indent="-227503" algn="l" rtl="0" fontAlgn="base">
        <a:spcBef>
          <a:spcPct val="20000"/>
        </a:spcBef>
        <a:spcAft>
          <a:spcPct val="0"/>
        </a:spcAft>
        <a:buChar char="»"/>
        <a:defRPr sz="2000">
          <a:solidFill>
            <a:schemeClr val="tx1"/>
          </a:solidFill>
          <a:latin typeface="+mn-lt"/>
          <a:ea typeface="ＭＳ Ｐゴシック" pitchFamily="-105" charset="-128"/>
        </a:defRPr>
      </a:lvl8pPr>
      <a:lvl9pPr marL="3867430" indent="-227503" algn="l" rtl="0" fontAlgn="base">
        <a:spcBef>
          <a:spcPct val="20000"/>
        </a:spcBef>
        <a:spcAft>
          <a:spcPct val="0"/>
        </a:spcAft>
        <a:buChar char="»"/>
        <a:defRPr sz="2000">
          <a:solidFill>
            <a:schemeClr val="tx1"/>
          </a:solidFill>
          <a:latin typeface="+mn-lt"/>
          <a:ea typeface="ＭＳ Ｐゴシック" pitchFamily="-105" charset="-128"/>
        </a:defRPr>
      </a:lvl9pPr>
    </p:bodyStyle>
    <p:otherStyle>
      <a:defPPr>
        <a:defRPr lang="en-US"/>
      </a:defPPr>
      <a:lvl1pPr marL="0" algn="l" defTabSz="454998" rtl="0" eaLnBrk="1" latinLnBrk="0" hangingPunct="1">
        <a:defRPr sz="1800" kern="1200">
          <a:solidFill>
            <a:schemeClr val="tx1"/>
          </a:solidFill>
          <a:latin typeface="+mn-lt"/>
          <a:ea typeface="+mn-ea"/>
          <a:cs typeface="+mn-cs"/>
        </a:defRPr>
      </a:lvl1pPr>
      <a:lvl2pPr marL="454998" algn="l" defTabSz="454998" rtl="0" eaLnBrk="1" latinLnBrk="0" hangingPunct="1">
        <a:defRPr sz="1800" kern="1200">
          <a:solidFill>
            <a:schemeClr val="tx1"/>
          </a:solidFill>
          <a:latin typeface="+mn-lt"/>
          <a:ea typeface="+mn-ea"/>
          <a:cs typeface="+mn-cs"/>
        </a:defRPr>
      </a:lvl2pPr>
      <a:lvl3pPr marL="909996" algn="l" defTabSz="454998" rtl="0" eaLnBrk="1" latinLnBrk="0" hangingPunct="1">
        <a:defRPr sz="1800" kern="1200">
          <a:solidFill>
            <a:schemeClr val="tx1"/>
          </a:solidFill>
          <a:latin typeface="+mn-lt"/>
          <a:ea typeface="+mn-ea"/>
          <a:cs typeface="+mn-cs"/>
        </a:defRPr>
      </a:lvl3pPr>
      <a:lvl4pPr marL="1364972" algn="l" defTabSz="454998" rtl="0" eaLnBrk="1" latinLnBrk="0" hangingPunct="1">
        <a:defRPr sz="1800" kern="1200">
          <a:solidFill>
            <a:schemeClr val="tx1"/>
          </a:solidFill>
          <a:latin typeface="+mn-lt"/>
          <a:ea typeface="+mn-ea"/>
          <a:cs typeface="+mn-cs"/>
        </a:defRPr>
      </a:lvl4pPr>
      <a:lvl5pPr marL="1819980" algn="l" defTabSz="454998" rtl="0" eaLnBrk="1" latinLnBrk="0" hangingPunct="1">
        <a:defRPr sz="1800" kern="1200">
          <a:solidFill>
            <a:schemeClr val="tx1"/>
          </a:solidFill>
          <a:latin typeface="+mn-lt"/>
          <a:ea typeface="+mn-ea"/>
          <a:cs typeface="+mn-cs"/>
        </a:defRPr>
      </a:lvl5pPr>
      <a:lvl6pPr marL="2274953" algn="l" defTabSz="454998" rtl="0" eaLnBrk="1" latinLnBrk="0" hangingPunct="1">
        <a:defRPr sz="1800" kern="1200">
          <a:solidFill>
            <a:schemeClr val="tx1"/>
          </a:solidFill>
          <a:latin typeface="+mn-lt"/>
          <a:ea typeface="+mn-ea"/>
          <a:cs typeface="+mn-cs"/>
        </a:defRPr>
      </a:lvl6pPr>
      <a:lvl7pPr marL="2729942" algn="l" defTabSz="454998" rtl="0" eaLnBrk="1" latinLnBrk="0" hangingPunct="1">
        <a:defRPr sz="1800" kern="1200">
          <a:solidFill>
            <a:schemeClr val="tx1"/>
          </a:solidFill>
          <a:latin typeface="+mn-lt"/>
          <a:ea typeface="+mn-ea"/>
          <a:cs typeface="+mn-cs"/>
        </a:defRPr>
      </a:lvl7pPr>
      <a:lvl8pPr marL="3184932" algn="l" defTabSz="454998" rtl="0" eaLnBrk="1" latinLnBrk="0" hangingPunct="1">
        <a:defRPr sz="1800" kern="1200">
          <a:solidFill>
            <a:schemeClr val="tx1"/>
          </a:solidFill>
          <a:latin typeface="+mn-lt"/>
          <a:ea typeface="+mn-ea"/>
          <a:cs typeface="+mn-cs"/>
        </a:defRPr>
      </a:lvl8pPr>
      <a:lvl9pPr marL="3639924" algn="l" defTabSz="454998" rtl="0" eaLnBrk="1" latinLnBrk="0" hangingPunct="1">
        <a:defRPr sz="1800" kern="1200">
          <a:solidFill>
            <a:schemeClr val="tx1"/>
          </a:solidFill>
          <a:latin typeface="+mn-lt"/>
          <a:ea typeface="+mn-ea"/>
          <a:cs typeface="+mn-cs"/>
        </a:defRPr>
      </a:lvl9pPr>
    </p:otherStyle>
  </p:txStyles>
</p:sldMaster>
</file>

<file path=ppt/slideMasters/slideMaster7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98306" name="Rectangle 2"/>
          <p:cNvSpPr>
            <a:spLocks noGrp="1" noChangeArrowheads="1"/>
          </p:cNvSpPr>
          <p:nvPr>
            <p:ph type="title"/>
          </p:nvPr>
        </p:nvSpPr>
        <p:spPr bwMode="auto">
          <a:xfrm>
            <a:off x="304800" y="274638"/>
            <a:ext cx="7620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ctr" anchorCtr="0" compatLnSpc="1">
            <a:prstTxWarp prst="textNoShape">
              <a:avLst/>
            </a:prstTxWarp>
          </a:bodyPr>
          <a:lstStyle/>
          <a:p>
            <a:pPr lvl="0"/>
            <a:r>
              <a:rPr lang="en-US"/>
              <a:t>Click to edit Master title style</a:t>
            </a:r>
          </a:p>
        </p:txBody>
      </p:sp>
      <p:sp>
        <p:nvSpPr>
          <p:cNvPr id="98307" name="Rectangle 3"/>
          <p:cNvSpPr>
            <a:spLocks noGrp="1" noChangeArrowheads="1"/>
          </p:cNvSpPr>
          <p:nvPr>
            <p:ph type="body" idx="1"/>
          </p:nvPr>
        </p:nvSpPr>
        <p:spPr bwMode="auto">
          <a:xfrm>
            <a:off x="1295401" y="1676427"/>
            <a:ext cx="7467600" cy="44497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51908" name="Rectangle 4"/>
          <p:cNvSpPr>
            <a:spLocks noGrp="1" noChangeArrowheads="1"/>
          </p:cNvSpPr>
          <p:nvPr>
            <p:ph type="dt" sz="half" idx="2"/>
          </p:nvPr>
        </p:nvSpPr>
        <p:spPr bwMode="auto">
          <a:xfrm>
            <a:off x="457201" y="6245226"/>
            <a:ext cx="2133600" cy="476250"/>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lvl1pPr>
              <a:defRPr sz="1400">
                <a:solidFill>
                  <a:srgbClr val="000000"/>
                </a:solidFill>
                <a:latin typeface="Arial" charset="0"/>
                <a:ea typeface="ＭＳ Ｐゴシック" charset="-128"/>
                <a:cs typeface="ＭＳ Ｐゴシック" charset="-128"/>
              </a:defRPr>
            </a:lvl1pPr>
          </a:lstStyle>
          <a:p>
            <a:pPr>
              <a:defRPr/>
            </a:pPr>
            <a:endParaRPr lang="en-US"/>
          </a:p>
        </p:txBody>
      </p:sp>
      <p:sp>
        <p:nvSpPr>
          <p:cNvPr id="251909" name="Rectangle 5"/>
          <p:cNvSpPr>
            <a:spLocks noGrp="1" noChangeArrowheads="1"/>
          </p:cNvSpPr>
          <p:nvPr>
            <p:ph type="ftr" sz="quarter" idx="3"/>
          </p:nvPr>
        </p:nvSpPr>
        <p:spPr bwMode="auto">
          <a:xfrm>
            <a:off x="3124200" y="6245226"/>
            <a:ext cx="2895600" cy="476250"/>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lvl1pPr algn="ctr">
              <a:defRPr sz="1400">
                <a:solidFill>
                  <a:srgbClr val="000000"/>
                </a:solidFill>
                <a:latin typeface="Arial" charset="0"/>
                <a:ea typeface="ＭＳ Ｐゴシック" charset="-128"/>
                <a:cs typeface="ＭＳ Ｐゴシック" charset="-128"/>
              </a:defRPr>
            </a:lvl1pPr>
          </a:lstStyle>
          <a:p>
            <a:pPr>
              <a:defRPr/>
            </a:pPr>
            <a:endParaRPr lang="en-US"/>
          </a:p>
        </p:txBody>
      </p:sp>
      <p:sp>
        <p:nvSpPr>
          <p:cNvPr id="251910" name="Rectangle 6"/>
          <p:cNvSpPr>
            <a:spLocks noGrp="1" noChangeArrowheads="1"/>
          </p:cNvSpPr>
          <p:nvPr>
            <p:ph type="sldNum" sz="quarter" idx="4"/>
          </p:nvPr>
        </p:nvSpPr>
        <p:spPr bwMode="auto">
          <a:xfrm>
            <a:off x="6553200" y="6245226"/>
            <a:ext cx="2133600" cy="476250"/>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lvl1pPr algn="r">
              <a:defRPr sz="1400">
                <a:solidFill>
                  <a:srgbClr val="000000"/>
                </a:solidFill>
                <a:latin typeface="Arial" charset="0"/>
              </a:defRPr>
            </a:lvl1pPr>
          </a:lstStyle>
          <a:p>
            <a:pPr>
              <a:defRPr/>
            </a:pPr>
            <a:fld id="{322A1A8B-8DA3-8F42-AA3C-659ADECEF106}" type="slidenum">
              <a:rPr lang="en-US"/>
              <a:pPr>
                <a:defRPr/>
              </a:pPr>
              <a:t>‹#›</a:t>
            </a:fld>
            <a:endParaRPr lang="en-US"/>
          </a:p>
        </p:txBody>
      </p:sp>
    </p:spTree>
    <p:extLst>
      <p:ext uri="{BB962C8B-B14F-4D97-AF65-F5344CB8AC3E}">
        <p14:creationId xmlns:p14="http://schemas.microsoft.com/office/powerpoint/2010/main" val="405310245"/>
      </p:ext>
    </p:extLst>
  </p:cSld>
  <p:clrMap bg1="lt1" tx1="dk1" bg2="lt2" tx2="dk2" accent1="accent1" accent2="accent2" accent3="accent3" accent4="accent4" accent5="accent5" accent6="accent6" hlink="hlink" folHlink="folHlink"/>
  <p:sldLayoutIdLst>
    <p:sldLayoutId id="2147491916" r:id="rId1"/>
  </p:sldLayoutIdLst>
  <p:txStyles>
    <p:titleStyle>
      <a:lvl1pPr algn="ctr" rtl="0" eaLnBrk="0" fontAlgn="base" hangingPunct="0">
        <a:spcBef>
          <a:spcPct val="0"/>
        </a:spcBef>
        <a:spcAft>
          <a:spcPct val="0"/>
        </a:spcAft>
        <a:defRPr sz="4400" b="1">
          <a:solidFill>
            <a:schemeClr val="tx1"/>
          </a:solidFill>
          <a:latin typeface="+mj-lt"/>
          <a:ea typeface="ＭＳ Ｐゴシック" pitchFamily="-105" charset="-128"/>
          <a:cs typeface="ＭＳ Ｐゴシック" pitchFamily="-105" charset="-128"/>
        </a:defRPr>
      </a:lvl1pPr>
      <a:lvl2pPr algn="ctr" rtl="0" eaLnBrk="0" fontAlgn="base" hangingPunct="0">
        <a:spcBef>
          <a:spcPct val="0"/>
        </a:spcBef>
        <a:spcAft>
          <a:spcPct val="0"/>
        </a:spcAft>
        <a:defRPr sz="4400" b="1">
          <a:solidFill>
            <a:schemeClr val="tx1"/>
          </a:solidFill>
          <a:latin typeface="Arial" pitchFamily="-105"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b="1">
          <a:solidFill>
            <a:schemeClr val="tx1"/>
          </a:solidFill>
          <a:latin typeface="Arial" pitchFamily="-105"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b="1">
          <a:solidFill>
            <a:schemeClr val="tx1"/>
          </a:solidFill>
          <a:latin typeface="Arial" pitchFamily="-105"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b="1">
          <a:solidFill>
            <a:schemeClr val="tx1"/>
          </a:solidFill>
          <a:latin typeface="Arial" pitchFamily="-105" charset="0"/>
          <a:ea typeface="ＭＳ Ｐゴシック" pitchFamily="-105" charset="-128"/>
          <a:cs typeface="ＭＳ Ｐゴシック" pitchFamily="-105" charset="-128"/>
        </a:defRPr>
      </a:lvl5pPr>
      <a:lvl6pPr marL="454998" algn="ctr" rtl="0" fontAlgn="base">
        <a:spcBef>
          <a:spcPct val="0"/>
        </a:spcBef>
        <a:spcAft>
          <a:spcPct val="0"/>
        </a:spcAft>
        <a:defRPr sz="4400" b="1">
          <a:solidFill>
            <a:schemeClr val="tx1"/>
          </a:solidFill>
          <a:latin typeface="Arial" pitchFamily="-105" charset="0"/>
        </a:defRPr>
      </a:lvl6pPr>
      <a:lvl7pPr marL="909996" algn="ctr" rtl="0" fontAlgn="base">
        <a:spcBef>
          <a:spcPct val="0"/>
        </a:spcBef>
        <a:spcAft>
          <a:spcPct val="0"/>
        </a:spcAft>
        <a:defRPr sz="4400" b="1">
          <a:solidFill>
            <a:schemeClr val="tx1"/>
          </a:solidFill>
          <a:latin typeface="Arial" pitchFamily="-105" charset="0"/>
        </a:defRPr>
      </a:lvl7pPr>
      <a:lvl8pPr marL="1364972" algn="ctr" rtl="0" fontAlgn="base">
        <a:spcBef>
          <a:spcPct val="0"/>
        </a:spcBef>
        <a:spcAft>
          <a:spcPct val="0"/>
        </a:spcAft>
        <a:defRPr sz="4400" b="1">
          <a:solidFill>
            <a:schemeClr val="tx1"/>
          </a:solidFill>
          <a:latin typeface="Arial" pitchFamily="-105" charset="0"/>
        </a:defRPr>
      </a:lvl8pPr>
      <a:lvl9pPr marL="1819980" algn="ctr" rtl="0" fontAlgn="base">
        <a:spcBef>
          <a:spcPct val="0"/>
        </a:spcBef>
        <a:spcAft>
          <a:spcPct val="0"/>
        </a:spcAft>
        <a:defRPr sz="4400" b="1">
          <a:solidFill>
            <a:schemeClr val="tx1"/>
          </a:solidFill>
          <a:latin typeface="Arial" pitchFamily="-105" charset="0"/>
        </a:defRPr>
      </a:lvl9pPr>
    </p:titleStyle>
    <p:bodyStyle>
      <a:lvl1pPr marL="341244" indent="-341244" algn="l" rtl="0" eaLnBrk="0" fontAlgn="base" hangingPunct="0">
        <a:spcBef>
          <a:spcPct val="20000"/>
        </a:spcBef>
        <a:spcAft>
          <a:spcPct val="0"/>
        </a:spcAft>
        <a:buChar char="•"/>
        <a:defRPr sz="3200">
          <a:solidFill>
            <a:schemeClr val="tx1"/>
          </a:solidFill>
          <a:latin typeface="+mn-lt"/>
          <a:ea typeface="ＭＳ Ｐゴシック" pitchFamily="-105" charset="-128"/>
          <a:cs typeface="ＭＳ Ｐゴシック" pitchFamily="-105" charset="-128"/>
        </a:defRPr>
      </a:lvl1pPr>
      <a:lvl2pPr marL="739354" indent="-284372" algn="l" rtl="0" eaLnBrk="0" fontAlgn="base" hangingPunct="0">
        <a:spcBef>
          <a:spcPct val="20000"/>
        </a:spcBef>
        <a:spcAft>
          <a:spcPct val="0"/>
        </a:spcAft>
        <a:buChar char="–"/>
        <a:defRPr sz="2800">
          <a:solidFill>
            <a:schemeClr val="tx1"/>
          </a:solidFill>
          <a:latin typeface="+mn-lt"/>
          <a:ea typeface="ＭＳ Ｐゴシック" pitchFamily="-105" charset="-128"/>
        </a:defRPr>
      </a:lvl2pPr>
      <a:lvl3pPr marL="1137471" indent="-227503" algn="l" rtl="0" eaLnBrk="0" fontAlgn="base" hangingPunct="0">
        <a:spcBef>
          <a:spcPct val="20000"/>
        </a:spcBef>
        <a:spcAft>
          <a:spcPct val="0"/>
        </a:spcAft>
        <a:buChar char="•"/>
        <a:defRPr sz="2400">
          <a:solidFill>
            <a:schemeClr val="tx1"/>
          </a:solidFill>
          <a:latin typeface="+mn-lt"/>
          <a:ea typeface="ＭＳ Ｐゴシック" pitchFamily="34" charset="-128"/>
          <a:cs typeface="Geneva" charset="0"/>
        </a:defRPr>
      </a:lvl3pPr>
      <a:lvl4pPr marL="1592476" indent="-227503" algn="l" rtl="0" eaLnBrk="0" fontAlgn="base" hangingPunct="0">
        <a:spcBef>
          <a:spcPct val="20000"/>
        </a:spcBef>
        <a:spcAft>
          <a:spcPct val="0"/>
        </a:spcAft>
        <a:buChar char="–"/>
        <a:defRPr sz="2000">
          <a:solidFill>
            <a:schemeClr val="tx1"/>
          </a:solidFill>
          <a:latin typeface="+mn-lt"/>
          <a:ea typeface="ＭＳ Ｐゴシック" pitchFamily="34" charset="-128"/>
          <a:cs typeface="Geneva" charset="0"/>
        </a:defRPr>
      </a:lvl4pPr>
      <a:lvl5pPr marL="2047459" indent="-227503" algn="l" rtl="0" eaLnBrk="0" fontAlgn="base" hangingPunct="0">
        <a:spcBef>
          <a:spcPct val="20000"/>
        </a:spcBef>
        <a:spcAft>
          <a:spcPct val="0"/>
        </a:spcAft>
        <a:buChar char="»"/>
        <a:defRPr sz="2000">
          <a:solidFill>
            <a:schemeClr val="tx1"/>
          </a:solidFill>
          <a:latin typeface="+mn-lt"/>
          <a:ea typeface="ＭＳ Ｐゴシック" pitchFamily="34" charset="-128"/>
          <a:cs typeface="Geneva" charset="0"/>
        </a:defRPr>
      </a:lvl5pPr>
      <a:lvl6pPr marL="2502447" indent="-227503" algn="l" rtl="0" fontAlgn="base">
        <a:spcBef>
          <a:spcPct val="20000"/>
        </a:spcBef>
        <a:spcAft>
          <a:spcPct val="0"/>
        </a:spcAft>
        <a:buChar char="»"/>
        <a:defRPr sz="2000">
          <a:solidFill>
            <a:schemeClr val="tx1"/>
          </a:solidFill>
          <a:latin typeface="+mn-lt"/>
          <a:ea typeface="ＭＳ Ｐゴシック" pitchFamily="-105" charset="-128"/>
        </a:defRPr>
      </a:lvl6pPr>
      <a:lvl7pPr marL="2957449" indent="-227503" algn="l" rtl="0" fontAlgn="base">
        <a:spcBef>
          <a:spcPct val="20000"/>
        </a:spcBef>
        <a:spcAft>
          <a:spcPct val="0"/>
        </a:spcAft>
        <a:buChar char="»"/>
        <a:defRPr sz="2000">
          <a:solidFill>
            <a:schemeClr val="tx1"/>
          </a:solidFill>
          <a:latin typeface="+mn-lt"/>
          <a:ea typeface="ＭＳ Ｐゴシック" pitchFamily="-105" charset="-128"/>
        </a:defRPr>
      </a:lvl7pPr>
      <a:lvl8pPr marL="3412431" indent="-227503" algn="l" rtl="0" fontAlgn="base">
        <a:spcBef>
          <a:spcPct val="20000"/>
        </a:spcBef>
        <a:spcAft>
          <a:spcPct val="0"/>
        </a:spcAft>
        <a:buChar char="»"/>
        <a:defRPr sz="2000">
          <a:solidFill>
            <a:schemeClr val="tx1"/>
          </a:solidFill>
          <a:latin typeface="+mn-lt"/>
          <a:ea typeface="ＭＳ Ｐゴシック" pitchFamily="-105" charset="-128"/>
        </a:defRPr>
      </a:lvl8pPr>
      <a:lvl9pPr marL="3867430" indent="-227503" algn="l" rtl="0" fontAlgn="base">
        <a:spcBef>
          <a:spcPct val="20000"/>
        </a:spcBef>
        <a:spcAft>
          <a:spcPct val="0"/>
        </a:spcAft>
        <a:buChar char="»"/>
        <a:defRPr sz="2000">
          <a:solidFill>
            <a:schemeClr val="tx1"/>
          </a:solidFill>
          <a:latin typeface="+mn-lt"/>
          <a:ea typeface="ＭＳ Ｐゴシック" pitchFamily="-105" charset="-128"/>
        </a:defRPr>
      </a:lvl9pPr>
    </p:bodyStyle>
    <p:otherStyle>
      <a:defPPr>
        <a:defRPr lang="en-US"/>
      </a:defPPr>
      <a:lvl1pPr marL="0" algn="l" defTabSz="454998" rtl="0" eaLnBrk="1" latinLnBrk="0" hangingPunct="1">
        <a:defRPr sz="1800" kern="1200">
          <a:solidFill>
            <a:schemeClr val="tx1"/>
          </a:solidFill>
          <a:latin typeface="+mn-lt"/>
          <a:ea typeface="+mn-ea"/>
          <a:cs typeface="+mn-cs"/>
        </a:defRPr>
      </a:lvl1pPr>
      <a:lvl2pPr marL="454998" algn="l" defTabSz="454998" rtl="0" eaLnBrk="1" latinLnBrk="0" hangingPunct="1">
        <a:defRPr sz="1800" kern="1200">
          <a:solidFill>
            <a:schemeClr val="tx1"/>
          </a:solidFill>
          <a:latin typeface="+mn-lt"/>
          <a:ea typeface="+mn-ea"/>
          <a:cs typeface="+mn-cs"/>
        </a:defRPr>
      </a:lvl2pPr>
      <a:lvl3pPr marL="909996" algn="l" defTabSz="454998" rtl="0" eaLnBrk="1" latinLnBrk="0" hangingPunct="1">
        <a:defRPr sz="1800" kern="1200">
          <a:solidFill>
            <a:schemeClr val="tx1"/>
          </a:solidFill>
          <a:latin typeface="+mn-lt"/>
          <a:ea typeface="+mn-ea"/>
          <a:cs typeface="+mn-cs"/>
        </a:defRPr>
      </a:lvl3pPr>
      <a:lvl4pPr marL="1364972" algn="l" defTabSz="454998" rtl="0" eaLnBrk="1" latinLnBrk="0" hangingPunct="1">
        <a:defRPr sz="1800" kern="1200">
          <a:solidFill>
            <a:schemeClr val="tx1"/>
          </a:solidFill>
          <a:latin typeface="+mn-lt"/>
          <a:ea typeface="+mn-ea"/>
          <a:cs typeface="+mn-cs"/>
        </a:defRPr>
      </a:lvl4pPr>
      <a:lvl5pPr marL="1819980" algn="l" defTabSz="454998" rtl="0" eaLnBrk="1" latinLnBrk="0" hangingPunct="1">
        <a:defRPr sz="1800" kern="1200">
          <a:solidFill>
            <a:schemeClr val="tx1"/>
          </a:solidFill>
          <a:latin typeface="+mn-lt"/>
          <a:ea typeface="+mn-ea"/>
          <a:cs typeface="+mn-cs"/>
        </a:defRPr>
      </a:lvl5pPr>
      <a:lvl6pPr marL="2274953" algn="l" defTabSz="454998" rtl="0" eaLnBrk="1" latinLnBrk="0" hangingPunct="1">
        <a:defRPr sz="1800" kern="1200">
          <a:solidFill>
            <a:schemeClr val="tx1"/>
          </a:solidFill>
          <a:latin typeface="+mn-lt"/>
          <a:ea typeface="+mn-ea"/>
          <a:cs typeface="+mn-cs"/>
        </a:defRPr>
      </a:lvl6pPr>
      <a:lvl7pPr marL="2729942" algn="l" defTabSz="454998" rtl="0" eaLnBrk="1" latinLnBrk="0" hangingPunct="1">
        <a:defRPr sz="1800" kern="1200">
          <a:solidFill>
            <a:schemeClr val="tx1"/>
          </a:solidFill>
          <a:latin typeface="+mn-lt"/>
          <a:ea typeface="+mn-ea"/>
          <a:cs typeface="+mn-cs"/>
        </a:defRPr>
      </a:lvl7pPr>
      <a:lvl8pPr marL="3184932" algn="l" defTabSz="454998" rtl="0" eaLnBrk="1" latinLnBrk="0" hangingPunct="1">
        <a:defRPr sz="1800" kern="1200">
          <a:solidFill>
            <a:schemeClr val="tx1"/>
          </a:solidFill>
          <a:latin typeface="+mn-lt"/>
          <a:ea typeface="+mn-ea"/>
          <a:cs typeface="+mn-cs"/>
        </a:defRPr>
      </a:lvl8pPr>
      <a:lvl9pPr marL="3639924" algn="l" defTabSz="454998" rtl="0" eaLnBrk="1" latinLnBrk="0" hangingPunct="1">
        <a:defRPr sz="1800" kern="1200">
          <a:solidFill>
            <a:schemeClr val="tx1"/>
          </a:solidFill>
          <a:latin typeface="+mn-lt"/>
          <a:ea typeface="+mn-ea"/>
          <a:cs typeface="+mn-cs"/>
        </a:defRPr>
      </a:lvl9pPr>
    </p:otherStyle>
  </p:txStyles>
</p:sldMaster>
</file>

<file path=ppt/slideMasters/slideMaster72.xml><?xml version="1.0" encoding="utf-8"?>
<p:sldMaster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217090" name="Rectangle 1026"/>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ctr" anchorCtr="0" compatLnSpc="1">
            <a:prstTxWarp prst="textNoShape">
              <a:avLst/>
            </a:prstTxWarp>
          </a:bodyPr>
          <a:lstStyle/>
          <a:p>
            <a:pPr lvl="0"/>
            <a:r>
              <a:rPr lang="en-US"/>
              <a:t>Click to edit Master title style</a:t>
            </a:r>
          </a:p>
        </p:txBody>
      </p:sp>
      <p:sp>
        <p:nvSpPr>
          <p:cNvPr id="217091" name="Rectangle 1027"/>
          <p:cNvSpPr>
            <a:spLocks noGrp="1" noChangeArrowheads="1"/>
          </p:cNvSpPr>
          <p:nvPr>
            <p:ph type="body" idx="1"/>
          </p:nvPr>
        </p:nvSpPr>
        <p:spPr bwMode="auto">
          <a:xfrm>
            <a:off x="457200" y="1600227"/>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72036" name="Rectangle 1028"/>
          <p:cNvSpPr>
            <a:spLocks noGrp="1" noChangeArrowheads="1"/>
          </p:cNvSpPr>
          <p:nvPr>
            <p:ph type="dt" sz="half" idx="2"/>
          </p:nvPr>
        </p:nvSpPr>
        <p:spPr bwMode="auto">
          <a:xfrm>
            <a:off x="457201" y="6245226"/>
            <a:ext cx="2133600" cy="476250"/>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lvl1pPr>
              <a:defRPr sz="1400">
                <a:solidFill>
                  <a:srgbClr val="000000"/>
                </a:solidFill>
                <a:latin typeface="Arial" charset="0"/>
                <a:ea typeface="ＭＳ Ｐゴシック" charset="-128"/>
                <a:cs typeface="ＭＳ Ｐゴシック" charset="-128"/>
              </a:defRPr>
            </a:lvl1pPr>
          </a:lstStyle>
          <a:p>
            <a:pPr>
              <a:defRPr/>
            </a:pPr>
            <a:endParaRPr lang="en-US"/>
          </a:p>
        </p:txBody>
      </p:sp>
      <p:sp>
        <p:nvSpPr>
          <p:cNvPr id="172037" name="Rectangle 1029"/>
          <p:cNvSpPr>
            <a:spLocks noGrp="1" noChangeArrowheads="1"/>
          </p:cNvSpPr>
          <p:nvPr>
            <p:ph type="ftr" sz="quarter" idx="3"/>
          </p:nvPr>
        </p:nvSpPr>
        <p:spPr bwMode="auto">
          <a:xfrm>
            <a:off x="3124200" y="6245226"/>
            <a:ext cx="2895600" cy="476250"/>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lvl1pPr algn="ctr">
              <a:defRPr sz="1400">
                <a:solidFill>
                  <a:srgbClr val="000000"/>
                </a:solidFill>
                <a:latin typeface="Arial" charset="0"/>
                <a:ea typeface="ＭＳ Ｐゴシック" charset="-128"/>
                <a:cs typeface="ＭＳ Ｐゴシック" charset="-128"/>
              </a:defRPr>
            </a:lvl1pPr>
          </a:lstStyle>
          <a:p>
            <a:pPr>
              <a:defRPr/>
            </a:pPr>
            <a:endParaRPr lang="en-US"/>
          </a:p>
        </p:txBody>
      </p:sp>
      <p:sp>
        <p:nvSpPr>
          <p:cNvPr id="172038" name="Rectangle 1030"/>
          <p:cNvSpPr>
            <a:spLocks noGrp="1" noChangeArrowheads="1"/>
          </p:cNvSpPr>
          <p:nvPr>
            <p:ph type="sldNum" sz="quarter" idx="4"/>
          </p:nvPr>
        </p:nvSpPr>
        <p:spPr bwMode="auto">
          <a:xfrm>
            <a:off x="6553200" y="6245226"/>
            <a:ext cx="2133600" cy="476250"/>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lvl1pPr algn="r">
              <a:defRPr sz="1400">
                <a:solidFill>
                  <a:srgbClr val="000000"/>
                </a:solidFill>
                <a:latin typeface="Arial" charset="0"/>
              </a:defRPr>
            </a:lvl1pPr>
          </a:lstStyle>
          <a:p>
            <a:pPr>
              <a:defRPr/>
            </a:pPr>
            <a:fld id="{B4F0F694-9F3D-634E-85F1-B00CBE03915B}" type="slidenum">
              <a:rPr lang="en-US"/>
              <a:pPr>
                <a:defRPr/>
              </a:pPr>
              <a:t>‹#›</a:t>
            </a:fld>
            <a:endParaRPr lang="en-US"/>
          </a:p>
        </p:txBody>
      </p:sp>
    </p:spTree>
    <p:extLst>
      <p:ext uri="{BB962C8B-B14F-4D97-AF65-F5344CB8AC3E}">
        <p14:creationId xmlns:p14="http://schemas.microsoft.com/office/powerpoint/2010/main" val="233898497"/>
      </p:ext>
    </p:extLst>
  </p:cSld>
  <p:clrMap bg1="lt1" tx1="dk1" bg2="lt2" tx2="dk2" accent1="accent1" accent2="accent2" accent3="accent3" accent4="accent4" accent5="accent5" accent6="accent6" hlink="hlink" folHlink="folHlink"/>
  <p:sldLayoutIdLst>
    <p:sldLayoutId id="2147491918" r:id="rId1"/>
    <p:sldLayoutId id="2147491919" r:id="rId2"/>
    <p:sldLayoutId id="2147491920" r:id="rId3"/>
    <p:sldLayoutId id="2147491921" r:id="rId4"/>
    <p:sldLayoutId id="2147491922" r:id="rId5"/>
    <p:sldLayoutId id="2147491923" r:id="rId6"/>
    <p:sldLayoutId id="2147491924" r:id="rId7"/>
    <p:sldLayoutId id="2147491925" r:id="rId8"/>
    <p:sldLayoutId id="2147491926" r:id="rId9"/>
    <p:sldLayoutId id="2147491927" r:id="rId10"/>
    <p:sldLayoutId id="2147491928" r:id="rId11"/>
  </p:sldLayoutIdLst>
  <p:txStyles>
    <p:titleStyle>
      <a:lvl1pPr algn="ctr" rtl="0" eaLnBrk="0" fontAlgn="base" hangingPunct="0">
        <a:spcBef>
          <a:spcPct val="0"/>
        </a:spcBef>
        <a:spcAft>
          <a:spcPct val="0"/>
        </a:spcAft>
        <a:defRPr sz="4400">
          <a:solidFill>
            <a:schemeClr val="tx2"/>
          </a:solidFill>
          <a:latin typeface="+mj-lt"/>
          <a:ea typeface="ＭＳ Ｐゴシック" pitchFamily="-108" charset="-128"/>
          <a:cs typeface="ＭＳ Ｐゴシック" pitchFamily="-108" charset="-128"/>
        </a:defRPr>
      </a:lvl1pPr>
      <a:lvl2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5pPr>
      <a:lvl6pPr marL="454998" algn="ctr" rtl="0" fontAlgn="base">
        <a:spcBef>
          <a:spcPct val="0"/>
        </a:spcBef>
        <a:spcAft>
          <a:spcPct val="0"/>
        </a:spcAft>
        <a:defRPr sz="4400">
          <a:solidFill>
            <a:schemeClr val="tx2"/>
          </a:solidFill>
          <a:latin typeface="Arial" pitchFamily="-108" charset="0"/>
        </a:defRPr>
      </a:lvl6pPr>
      <a:lvl7pPr marL="909996" algn="ctr" rtl="0" fontAlgn="base">
        <a:spcBef>
          <a:spcPct val="0"/>
        </a:spcBef>
        <a:spcAft>
          <a:spcPct val="0"/>
        </a:spcAft>
        <a:defRPr sz="4400">
          <a:solidFill>
            <a:schemeClr val="tx2"/>
          </a:solidFill>
          <a:latin typeface="Arial" pitchFamily="-108" charset="0"/>
        </a:defRPr>
      </a:lvl7pPr>
      <a:lvl8pPr marL="1364972" algn="ctr" rtl="0" fontAlgn="base">
        <a:spcBef>
          <a:spcPct val="0"/>
        </a:spcBef>
        <a:spcAft>
          <a:spcPct val="0"/>
        </a:spcAft>
        <a:defRPr sz="4400">
          <a:solidFill>
            <a:schemeClr val="tx2"/>
          </a:solidFill>
          <a:latin typeface="Arial" pitchFamily="-108" charset="0"/>
        </a:defRPr>
      </a:lvl8pPr>
      <a:lvl9pPr marL="1819980" algn="ctr" rtl="0" fontAlgn="base">
        <a:spcBef>
          <a:spcPct val="0"/>
        </a:spcBef>
        <a:spcAft>
          <a:spcPct val="0"/>
        </a:spcAft>
        <a:defRPr sz="4400">
          <a:solidFill>
            <a:schemeClr val="tx2"/>
          </a:solidFill>
          <a:latin typeface="Arial" pitchFamily="-108" charset="0"/>
        </a:defRPr>
      </a:lvl9pPr>
    </p:titleStyle>
    <p:bodyStyle>
      <a:lvl1pPr marL="341244" indent="-341244" algn="l" rtl="0" eaLnBrk="0" fontAlgn="base" hangingPunct="0">
        <a:spcBef>
          <a:spcPct val="20000"/>
        </a:spcBef>
        <a:spcAft>
          <a:spcPct val="0"/>
        </a:spcAft>
        <a:buChar char="•"/>
        <a:defRPr sz="3200">
          <a:solidFill>
            <a:schemeClr val="tx1"/>
          </a:solidFill>
          <a:latin typeface="+mn-lt"/>
          <a:ea typeface="ＭＳ Ｐゴシック" pitchFamily="-108" charset="-128"/>
          <a:cs typeface="ＭＳ Ｐゴシック" pitchFamily="-108" charset="-128"/>
        </a:defRPr>
      </a:lvl1pPr>
      <a:lvl2pPr marL="739354" indent="-284372" algn="l" rtl="0" eaLnBrk="0" fontAlgn="base" hangingPunct="0">
        <a:spcBef>
          <a:spcPct val="20000"/>
        </a:spcBef>
        <a:spcAft>
          <a:spcPct val="0"/>
        </a:spcAft>
        <a:buChar char="–"/>
        <a:defRPr sz="2800">
          <a:solidFill>
            <a:schemeClr val="tx1"/>
          </a:solidFill>
          <a:latin typeface="+mn-lt"/>
          <a:ea typeface="ＭＳ Ｐゴシック" pitchFamily="-108" charset="-128"/>
        </a:defRPr>
      </a:lvl2pPr>
      <a:lvl3pPr marL="1137471" indent="-227503" algn="l" rtl="0" eaLnBrk="0" fontAlgn="base" hangingPunct="0">
        <a:spcBef>
          <a:spcPct val="20000"/>
        </a:spcBef>
        <a:spcAft>
          <a:spcPct val="0"/>
        </a:spcAft>
        <a:buChar char="•"/>
        <a:defRPr sz="2400">
          <a:solidFill>
            <a:schemeClr val="tx1"/>
          </a:solidFill>
          <a:latin typeface="+mn-lt"/>
          <a:ea typeface="ＭＳ Ｐゴシック" pitchFamily="34" charset="-128"/>
          <a:cs typeface="Geneva" charset="0"/>
        </a:defRPr>
      </a:lvl3pPr>
      <a:lvl4pPr marL="1592476" indent="-227503" algn="l" rtl="0" eaLnBrk="0" fontAlgn="base" hangingPunct="0">
        <a:spcBef>
          <a:spcPct val="20000"/>
        </a:spcBef>
        <a:spcAft>
          <a:spcPct val="0"/>
        </a:spcAft>
        <a:buChar char="–"/>
        <a:defRPr sz="2000">
          <a:solidFill>
            <a:schemeClr val="tx1"/>
          </a:solidFill>
          <a:latin typeface="+mn-lt"/>
          <a:ea typeface="ＭＳ Ｐゴシック" pitchFamily="34" charset="-128"/>
          <a:cs typeface="Geneva" charset="0"/>
        </a:defRPr>
      </a:lvl4pPr>
      <a:lvl5pPr marL="2047459" indent="-227503" algn="l" rtl="0" eaLnBrk="0" fontAlgn="base" hangingPunct="0">
        <a:spcBef>
          <a:spcPct val="20000"/>
        </a:spcBef>
        <a:spcAft>
          <a:spcPct val="0"/>
        </a:spcAft>
        <a:buChar char="»"/>
        <a:defRPr sz="2000">
          <a:solidFill>
            <a:schemeClr val="tx1"/>
          </a:solidFill>
          <a:latin typeface="+mn-lt"/>
          <a:ea typeface="ＭＳ Ｐゴシック" pitchFamily="34" charset="-128"/>
          <a:cs typeface="Geneva" charset="0"/>
        </a:defRPr>
      </a:lvl5pPr>
      <a:lvl6pPr marL="2502447" indent="-227503" algn="l" rtl="0" fontAlgn="base">
        <a:spcBef>
          <a:spcPct val="20000"/>
        </a:spcBef>
        <a:spcAft>
          <a:spcPct val="0"/>
        </a:spcAft>
        <a:buChar char="»"/>
        <a:defRPr sz="2000">
          <a:solidFill>
            <a:schemeClr val="tx1"/>
          </a:solidFill>
          <a:latin typeface="+mn-lt"/>
          <a:ea typeface="ＭＳ Ｐゴシック" pitchFamily="-108" charset="-128"/>
        </a:defRPr>
      </a:lvl6pPr>
      <a:lvl7pPr marL="2957449" indent="-227503" algn="l" rtl="0" fontAlgn="base">
        <a:spcBef>
          <a:spcPct val="20000"/>
        </a:spcBef>
        <a:spcAft>
          <a:spcPct val="0"/>
        </a:spcAft>
        <a:buChar char="»"/>
        <a:defRPr sz="2000">
          <a:solidFill>
            <a:schemeClr val="tx1"/>
          </a:solidFill>
          <a:latin typeface="+mn-lt"/>
          <a:ea typeface="ＭＳ Ｐゴシック" pitchFamily="-108" charset="-128"/>
        </a:defRPr>
      </a:lvl7pPr>
      <a:lvl8pPr marL="3412431" indent="-227503" algn="l" rtl="0" fontAlgn="base">
        <a:spcBef>
          <a:spcPct val="20000"/>
        </a:spcBef>
        <a:spcAft>
          <a:spcPct val="0"/>
        </a:spcAft>
        <a:buChar char="»"/>
        <a:defRPr sz="2000">
          <a:solidFill>
            <a:schemeClr val="tx1"/>
          </a:solidFill>
          <a:latin typeface="+mn-lt"/>
          <a:ea typeface="ＭＳ Ｐゴシック" pitchFamily="-108" charset="-128"/>
        </a:defRPr>
      </a:lvl8pPr>
      <a:lvl9pPr marL="3867430" indent="-227503"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4998" rtl="0" eaLnBrk="1" latinLnBrk="0" hangingPunct="1">
        <a:defRPr sz="1800" kern="1200">
          <a:solidFill>
            <a:schemeClr val="tx1"/>
          </a:solidFill>
          <a:latin typeface="+mn-lt"/>
          <a:ea typeface="+mn-ea"/>
          <a:cs typeface="+mn-cs"/>
        </a:defRPr>
      </a:lvl1pPr>
      <a:lvl2pPr marL="454998" algn="l" defTabSz="454998" rtl="0" eaLnBrk="1" latinLnBrk="0" hangingPunct="1">
        <a:defRPr sz="1800" kern="1200">
          <a:solidFill>
            <a:schemeClr val="tx1"/>
          </a:solidFill>
          <a:latin typeface="+mn-lt"/>
          <a:ea typeface="+mn-ea"/>
          <a:cs typeface="+mn-cs"/>
        </a:defRPr>
      </a:lvl2pPr>
      <a:lvl3pPr marL="909996" algn="l" defTabSz="454998" rtl="0" eaLnBrk="1" latinLnBrk="0" hangingPunct="1">
        <a:defRPr sz="1800" kern="1200">
          <a:solidFill>
            <a:schemeClr val="tx1"/>
          </a:solidFill>
          <a:latin typeface="+mn-lt"/>
          <a:ea typeface="+mn-ea"/>
          <a:cs typeface="+mn-cs"/>
        </a:defRPr>
      </a:lvl3pPr>
      <a:lvl4pPr marL="1364972" algn="l" defTabSz="454998" rtl="0" eaLnBrk="1" latinLnBrk="0" hangingPunct="1">
        <a:defRPr sz="1800" kern="1200">
          <a:solidFill>
            <a:schemeClr val="tx1"/>
          </a:solidFill>
          <a:latin typeface="+mn-lt"/>
          <a:ea typeface="+mn-ea"/>
          <a:cs typeface="+mn-cs"/>
        </a:defRPr>
      </a:lvl4pPr>
      <a:lvl5pPr marL="1819980" algn="l" defTabSz="454998" rtl="0" eaLnBrk="1" latinLnBrk="0" hangingPunct="1">
        <a:defRPr sz="1800" kern="1200">
          <a:solidFill>
            <a:schemeClr val="tx1"/>
          </a:solidFill>
          <a:latin typeface="+mn-lt"/>
          <a:ea typeface="+mn-ea"/>
          <a:cs typeface="+mn-cs"/>
        </a:defRPr>
      </a:lvl5pPr>
      <a:lvl6pPr marL="2274953" algn="l" defTabSz="454998" rtl="0" eaLnBrk="1" latinLnBrk="0" hangingPunct="1">
        <a:defRPr sz="1800" kern="1200">
          <a:solidFill>
            <a:schemeClr val="tx1"/>
          </a:solidFill>
          <a:latin typeface="+mn-lt"/>
          <a:ea typeface="+mn-ea"/>
          <a:cs typeface="+mn-cs"/>
        </a:defRPr>
      </a:lvl6pPr>
      <a:lvl7pPr marL="2729942" algn="l" defTabSz="454998" rtl="0" eaLnBrk="1" latinLnBrk="0" hangingPunct="1">
        <a:defRPr sz="1800" kern="1200">
          <a:solidFill>
            <a:schemeClr val="tx1"/>
          </a:solidFill>
          <a:latin typeface="+mn-lt"/>
          <a:ea typeface="+mn-ea"/>
          <a:cs typeface="+mn-cs"/>
        </a:defRPr>
      </a:lvl7pPr>
      <a:lvl8pPr marL="3184932" algn="l" defTabSz="454998" rtl="0" eaLnBrk="1" latinLnBrk="0" hangingPunct="1">
        <a:defRPr sz="1800" kern="1200">
          <a:solidFill>
            <a:schemeClr val="tx1"/>
          </a:solidFill>
          <a:latin typeface="+mn-lt"/>
          <a:ea typeface="+mn-ea"/>
          <a:cs typeface="+mn-cs"/>
        </a:defRPr>
      </a:lvl8pPr>
      <a:lvl9pPr marL="3639924" algn="l" defTabSz="454998" rtl="0" eaLnBrk="1" latinLnBrk="0" hangingPunct="1">
        <a:defRPr sz="1800" kern="1200">
          <a:solidFill>
            <a:schemeClr val="tx1"/>
          </a:solidFill>
          <a:latin typeface="+mn-lt"/>
          <a:ea typeface="+mn-ea"/>
          <a:cs typeface="+mn-cs"/>
        </a:defRPr>
      </a:lvl9pPr>
    </p:otherStyle>
  </p:txStyles>
</p:sldMaster>
</file>

<file path=ppt/slideMasters/slideMaster73.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s>
            <a:gs pos="100000">
              <a:schemeClr val="bg1">
                <a:gamma/>
                <a:shade val="90980"/>
                <a:invGamma/>
              </a:schemeClr>
            </a:gs>
          </a:gsLst>
          <a:lin ang="5400000" scaled="1"/>
        </a:gradFill>
        <a:effectLst/>
      </p:bgPr>
    </p:bg>
    <p:spTree>
      <p:nvGrpSpPr>
        <p:cNvPr id="1" name=""/>
        <p:cNvGrpSpPr/>
        <p:nvPr/>
      </p:nvGrpSpPr>
      <p:grpSpPr>
        <a:xfrm>
          <a:off x="0" y="0"/>
          <a:ext cx="0" cy="0"/>
          <a:chOff x="0" y="0"/>
          <a:chExt cx="0" cy="0"/>
        </a:xfrm>
      </p:grpSpPr>
      <p:grpSp>
        <p:nvGrpSpPr>
          <p:cNvPr id="102402" name="Group 2"/>
          <p:cNvGrpSpPr>
            <a:grpSpLocks/>
          </p:cNvGrpSpPr>
          <p:nvPr/>
        </p:nvGrpSpPr>
        <p:grpSpPr bwMode="auto">
          <a:xfrm>
            <a:off x="28" y="1422400"/>
            <a:ext cx="9147175" cy="5435600"/>
            <a:chOff x="0" y="896"/>
            <a:chExt cx="5762" cy="3424"/>
          </a:xfrm>
        </p:grpSpPr>
        <p:grpSp>
          <p:nvGrpSpPr>
            <p:cNvPr id="102408" name="Group 3"/>
            <p:cNvGrpSpPr>
              <a:grpSpLocks/>
            </p:cNvGrpSpPr>
            <p:nvPr userDrawn="1"/>
          </p:nvGrpSpPr>
          <p:grpSpPr bwMode="auto">
            <a:xfrm>
              <a:off x="20" y="896"/>
              <a:ext cx="5742" cy="3424"/>
              <a:chOff x="20" y="896"/>
              <a:chExt cx="5742" cy="3424"/>
            </a:xfrm>
          </p:grpSpPr>
          <p:sp>
            <p:nvSpPr>
              <p:cNvPr id="102545" name="Freeform 4"/>
              <p:cNvSpPr>
                <a:spLocks/>
              </p:cNvSpPr>
              <p:nvPr userDrawn="1"/>
            </p:nvSpPr>
            <p:spPr bwMode="hidden">
              <a:xfrm>
                <a:off x="1399" y="1116"/>
                <a:ext cx="2815" cy="2110"/>
              </a:xfrm>
              <a:custGeom>
                <a:avLst/>
                <a:gdLst>
                  <a:gd name="T0" fmla="*/ 950 w 2815"/>
                  <a:gd name="T1" fmla="*/ 85 h 2110"/>
                  <a:gd name="T2" fmla="*/ 628 w 2815"/>
                  <a:gd name="T3" fmla="*/ 438 h 2110"/>
                  <a:gd name="T4" fmla="*/ 66 w 2815"/>
                  <a:gd name="T5" fmla="*/ 471 h 2110"/>
                  <a:gd name="T6" fmla="*/ 0 w 2815"/>
                  <a:gd name="T7" fmla="*/ 627 h 2110"/>
                  <a:gd name="T8" fmla="*/ 372 w 2815"/>
                  <a:gd name="T9" fmla="*/ 1026 h 2110"/>
                  <a:gd name="T10" fmla="*/ 611 w 2815"/>
                  <a:gd name="T11" fmla="*/ 902 h 2110"/>
                  <a:gd name="T12" fmla="*/ 992 w 2815"/>
                  <a:gd name="T13" fmla="*/ 1085 h 2110"/>
                  <a:gd name="T14" fmla="*/ 1116 w 2815"/>
                  <a:gd name="T15" fmla="*/ 1339 h 2110"/>
                  <a:gd name="T16" fmla="*/ 1083 w 2815"/>
                  <a:gd name="T17" fmla="*/ 1450 h 2110"/>
                  <a:gd name="T18" fmla="*/ 1124 w 2815"/>
                  <a:gd name="T19" fmla="*/ 1659 h 2110"/>
                  <a:gd name="T20" fmla="*/ 1149 w 2815"/>
                  <a:gd name="T21" fmla="*/ 1999 h 2110"/>
                  <a:gd name="T22" fmla="*/ 1463 w 2815"/>
                  <a:gd name="T23" fmla="*/ 2110 h 2110"/>
                  <a:gd name="T24" fmla="*/ 1686 w 2815"/>
                  <a:gd name="T25" fmla="*/ 2025 h 2110"/>
                  <a:gd name="T26" fmla="*/ 1603 w 2815"/>
                  <a:gd name="T27" fmla="*/ 1777 h 2110"/>
                  <a:gd name="T28" fmla="*/ 1991 w 2815"/>
                  <a:gd name="T29" fmla="*/ 1555 h 2110"/>
                  <a:gd name="T30" fmla="*/ 2281 w 2815"/>
                  <a:gd name="T31" fmla="*/ 1542 h 2110"/>
                  <a:gd name="T32" fmla="*/ 2446 w 2815"/>
                  <a:gd name="T33" fmla="*/ 1359 h 2110"/>
                  <a:gd name="T34" fmla="*/ 2361 w 2815"/>
                  <a:gd name="T35" fmla="*/ 1001 h 2110"/>
                  <a:gd name="T36" fmla="*/ 2606 w 2815"/>
                  <a:gd name="T37" fmla="*/ 893 h 2110"/>
                  <a:gd name="T38" fmla="*/ 2815 w 2815"/>
                  <a:gd name="T39" fmla="*/ 454 h 2110"/>
                  <a:gd name="T40" fmla="*/ 2518 w 2815"/>
                  <a:gd name="T41" fmla="*/ 0 h 211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815" h="2110">
                    <a:moveTo>
                      <a:pt x="950" y="85"/>
                    </a:moveTo>
                    <a:lnTo>
                      <a:pt x="628" y="438"/>
                    </a:lnTo>
                    <a:lnTo>
                      <a:pt x="66" y="471"/>
                    </a:lnTo>
                    <a:lnTo>
                      <a:pt x="0" y="627"/>
                    </a:lnTo>
                    <a:lnTo>
                      <a:pt x="372" y="1026"/>
                    </a:lnTo>
                    <a:lnTo>
                      <a:pt x="611" y="902"/>
                    </a:lnTo>
                    <a:lnTo>
                      <a:pt x="992" y="1085"/>
                    </a:lnTo>
                    <a:lnTo>
                      <a:pt x="1116" y="1339"/>
                    </a:lnTo>
                    <a:lnTo>
                      <a:pt x="1083" y="1450"/>
                    </a:lnTo>
                    <a:lnTo>
                      <a:pt x="1124" y="1659"/>
                    </a:lnTo>
                    <a:lnTo>
                      <a:pt x="1149" y="1999"/>
                    </a:lnTo>
                    <a:lnTo>
                      <a:pt x="1463" y="2110"/>
                    </a:lnTo>
                    <a:lnTo>
                      <a:pt x="1686" y="2025"/>
                    </a:lnTo>
                    <a:lnTo>
                      <a:pt x="1603" y="1777"/>
                    </a:lnTo>
                    <a:lnTo>
                      <a:pt x="1991" y="1555"/>
                    </a:lnTo>
                    <a:lnTo>
                      <a:pt x="2281" y="1542"/>
                    </a:lnTo>
                    <a:lnTo>
                      <a:pt x="2446" y="1359"/>
                    </a:lnTo>
                    <a:lnTo>
                      <a:pt x="2361" y="1001"/>
                    </a:lnTo>
                    <a:lnTo>
                      <a:pt x="2606" y="893"/>
                    </a:lnTo>
                    <a:lnTo>
                      <a:pt x="2815" y="454"/>
                    </a:lnTo>
                    <a:lnTo>
                      <a:pt x="2518" y="0"/>
                    </a:lnTo>
                  </a:path>
                </a:pathLst>
              </a:custGeom>
              <a:noFill/>
              <a:ln w="1524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102546" name="Freeform 5"/>
              <p:cNvSpPr>
                <a:spLocks/>
              </p:cNvSpPr>
              <p:nvPr userDrawn="1"/>
            </p:nvSpPr>
            <p:spPr bwMode="hidden">
              <a:xfrm>
                <a:off x="672" y="1116"/>
                <a:ext cx="3966" cy="2366"/>
              </a:xfrm>
              <a:custGeom>
                <a:avLst/>
                <a:gdLst>
                  <a:gd name="T0" fmla="*/ 1423 w 3966"/>
                  <a:gd name="T1" fmla="*/ 65 h 2366"/>
                  <a:gd name="T2" fmla="*/ 1148 w 3966"/>
                  <a:gd name="T3" fmla="*/ 262 h 2366"/>
                  <a:gd name="T4" fmla="*/ 934 w 3966"/>
                  <a:gd name="T5" fmla="*/ 216 h 2366"/>
                  <a:gd name="T6" fmla="*/ 529 w 3966"/>
                  <a:gd name="T7" fmla="*/ 314 h 2366"/>
                  <a:gd name="T8" fmla="*/ 174 w 3966"/>
                  <a:gd name="T9" fmla="*/ 327 h 2366"/>
                  <a:gd name="T10" fmla="*/ 0 w 3966"/>
                  <a:gd name="T11" fmla="*/ 628 h 2366"/>
                  <a:gd name="T12" fmla="*/ 91 w 3966"/>
                  <a:gd name="T13" fmla="*/ 726 h 2366"/>
                  <a:gd name="T14" fmla="*/ 231 w 3966"/>
                  <a:gd name="T15" fmla="*/ 654 h 2366"/>
                  <a:gd name="T16" fmla="*/ 430 w 3966"/>
                  <a:gd name="T17" fmla="*/ 687 h 2366"/>
                  <a:gd name="T18" fmla="*/ 504 w 3966"/>
                  <a:gd name="T19" fmla="*/ 850 h 2366"/>
                  <a:gd name="T20" fmla="*/ 347 w 3966"/>
                  <a:gd name="T21" fmla="*/ 1020 h 2366"/>
                  <a:gd name="T22" fmla="*/ 529 w 3966"/>
                  <a:gd name="T23" fmla="*/ 1144 h 2366"/>
                  <a:gd name="T24" fmla="*/ 727 w 3966"/>
                  <a:gd name="T25" fmla="*/ 1105 h 2366"/>
                  <a:gd name="T26" fmla="*/ 901 w 3966"/>
                  <a:gd name="T27" fmla="*/ 1216 h 2366"/>
                  <a:gd name="T28" fmla="*/ 1256 w 3966"/>
                  <a:gd name="T29" fmla="*/ 1229 h 2366"/>
                  <a:gd name="T30" fmla="*/ 1611 w 3966"/>
                  <a:gd name="T31" fmla="*/ 1425 h 2366"/>
                  <a:gd name="T32" fmla="*/ 1694 w 3966"/>
                  <a:gd name="T33" fmla="*/ 1673 h 2366"/>
                  <a:gd name="T34" fmla="*/ 1619 w 3966"/>
                  <a:gd name="T35" fmla="*/ 2118 h 2366"/>
                  <a:gd name="T36" fmla="*/ 1694 w 3966"/>
                  <a:gd name="T37" fmla="*/ 2268 h 2366"/>
                  <a:gd name="T38" fmla="*/ 2132 w 3966"/>
                  <a:gd name="T39" fmla="*/ 2242 h 2366"/>
                  <a:gd name="T40" fmla="*/ 2289 w 3966"/>
                  <a:gd name="T41" fmla="*/ 2366 h 2366"/>
                  <a:gd name="T42" fmla="*/ 2594 w 3966"/>
                  <a:gd name="T43" fmla="*/ 2046 h 2366"/>
                  <a:gd name="T44" fmla="*/ 2537 w 3966"/>
                  <a:gd name="T45" fmla="*/ 1817 h 2366"/>
                  <a:gd name="T46" fmla="*/ 2818 w 3966"/>
                  <a:gd name="T47" fmla="*/ 1673 h 2366"/>
                  <a:gd name="T48" fmla="*/ 3016 w 3966"/>
                  <a:gd name="T49" fmla="*/ 1719 h 2366"/>
                  <a:gd name="T50" fmla="*/ 3280 w 3966"/>
                  <a:gd name="T51" fmla="*/ 1615 h 2366"/>
                  <a:gd name="T52" fmla="*/ 3405 w 3966"/>
                  <a:gd name="T53" fmla="*/ 1174 h 2366"/>
                  <a:gd name="T54" fmla="*/ 3643 w 3966"/>
                  <a:gd name="T55" fmla="*/ 922 h 2366"/>
                  <a:gd name="T56" fmla="*/ 3966 w 3966"/>
                  <a:gd name="T57" fmla="*/ 896 h 2366"/>
                  <a:gd name="T58" fmla="*/ 3908 w 3966"/>
                  <a:gd name="T59" fmla="*/ 733 h 2366"/>
                  <a:gd name="T60" fmla="*/ 3669 w 3966"/>
                  <a:gd name="T61" fmla="*/ 563 h 2366"/>
                  <a:gd name="T62" fmla="*/ 3817 w 3966"/>
                  <a:gd name="T63" fmla="*/ 210 h 2366"/>
                  <a:gd name="T64" fmla="*/ 3590 w 3966"/>
                  <a:gd name="T65" fmla="*/ 0 h 236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3966" h="2366">
                    <a:moveTo>
                      <a:pt x="1423" y="65"/>
                    </a:moveTo>
                    <a:lnTo>
                      <a:pt x="1148" y="262"/>
                    </a:lnTo>
                    <a:lnTo>
                      <a:pt x="934" y="216"/>
                    </a:lnTo>
                    <a:lnTo>
                      <a:pt x="529" y="314"/>
                    </a:lnTo>
                    <a:lnTo>
                      <a:pt x="174" y="327"/>
                    </a:lnTo>
                    <a:lnTo>
                      <a:pt x="0" y="628"/>
                    </a:lnTo>
                    <a:lnTo>
                      <a:pt x="91" y="726"/>
                    </a:lnTo>
                    <a:lnTo>
                      <a:pt x="231" y="654"/>
                    </a:lnTo>
                    <a:lnTo>
                      <a:pt x="430" y="687"/>
                    </a:lnTo>
                    <a:lnTo>
                      <a:pt x="504" y="850"/>
                    </a:lnTo>
                    <a:lnTo>
                      <a:pt x="347" y="1020"/>
                    </a:lnTo>
                    <a:lnTo>
                      <a:pt x="529" y="1144"/>
                    </a:lnTo>
                    <a:lnTo>
                      <a:pt x="727" y="1105"/>
                    </a:lnTo>
                    <a:lnTo>
                      <a:pt x="901" y="1216"/>
                    </a:lnTo>
                    <a:lnTo>
                      <a:pt x="1256" y="1229"/>
                    </a:lnTo>
                    <a:lnTo>
                      <a:pt x="1611" y="1425"/>
                    </a:lnTo>
                    <a:lnTo>
                      <a:pt x="1694" y="1673"/>
                    </a:lnTo>
                    <a:lnTo>
                      <a:pt x="1619" y="2118"/>
                    </a:lnTo>
                    <a:lnTo>
                      <a:pt x="1694" y="2268"/>
                    </a:lnTo>
                    <a:lnTo>
                      <a:pt x="2132" y="2242"/>
                    </a:lnTo>
                    <a:lnTo>
                      <a:pt x="2289" y="2366"/>
                    </a:lnTo>
                    <a:lnTo>
                      <a:pt x="2594" y="2046"/>
                    </a:lnTo>
                    <a:lnTo>
                      <a:pt x="2537" y="1817"/>
                    </a:lnTo>
                    <a:lnTo>
                      <a:pt x="2818" y="1673"/>
                    </a:lnTo>
                    <a:lnTo>
                      <a:pt x="3016" y="1719"/>
                    </a:lnTo>
                    <a:lnTo>
                      <a:pt x="3280" y="1615"/>
                    </a:lnTo>
                    <a:lnTo>
                      <a:pt x="3405" y="1174"/>
                    </a:lnTo>
                    <a:lnTo>
                      <a:pt x="3643" y="922"/>
                    </a:lnTo>
                    <a:lnTo>
                      <a:pt x="3966" y="896"/>
                    </a:lnTo>
                    <a:lnTo>
                      <a:pt x="3908" y="733"/>
                    </a:lnTo>
                    <a:lnTo>
                      <a:pt x="3669" y="563"/>
                    </a:lnTo>
                    <a:lnTo>
                      <a:pt x="3817" y="210"/>
                    </a:lnTo>
                    <a:lnTo>
                      <a:pt x="3590" y="0"/>
                    </a:lnTo>
                  </a:path>
                </a:pathLst>
              </a:custGeom>
              <a:noFill/>
              <a:ln w="1651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102547" name="Freeform 6"/>
              <p:cNvSpPr>
                <a:spLocks/>
              </p:cNvSpPr>
              <p:nvPr userDrawn="1"/>
            </p:nvSpPr>
            <p:spPr bwMode="hidden">
              <a:xfrm>
                <a:off x="20" y="1069"/>
                <a:ext cx="5732" cy="3107"/>
              </a:xfrm>
              <a:custGeom>
                <a:avLst/>
                <a:gdLst>
                  <a:gd name="T0" fmla="*/ 81 w 5732"/>
                  <a:gd name="T1" fmla="*/ 0 h 3107"/>
                  <a:gd name="T2" fmla="*/ 133 w 5732"/>
                  <a:gd name="T3" fmla="*/ 328 h 3107"/>
                  <a:gd name="T4" fmla="*/ 0 w 5732"/>
                  <a:gd name="T5" fmla="*/ 666 h 3107"/>
                  <a:gd name="T6" fmla="*/ 83 w 5732"/>
                  <a:gd name="T7" fmla="*/ 1221 h 3107"/>
                  <a:gd name="T8" fmla="*/ 413 w 5732"/>
                  <a:gd name="T9" fmla="*/ 1515 h 3107"/>
                  <a:gd name="T10" fmla="*/ 881 w 5732"/>
                  <a:gd name="T11" fmla="*/ 1700 h 3107"/>
                  <a:gd name="T12" fmla="*/ 1440 w 5732"/>
                  <a:gd name="T13" fmla="*/ 1651 h 3107"/>
                  <a:gd name="T14" fmla="*/ 1755 w 5732"/>
                  <a:gd name="T15" fmla="*/ 1940 h 3107"/>
                  <a:gd name="T16" fmla="*/ 1653 w 5732"/>
                  <a:gd name="T17" fmla="*/ 2126 h 3107"/>
                  <a:gd name="T18" fmla="*/ 1136 w 5732"/>
                  <a:gd name="T19" fmla="*/ 2142 h 3107"/>
                  <a:gd name="T20" fmla="*/ 911 w 5732"/>
                  <a:gd name="T21" fmla="*/ 2021 h 3107"/>
                  <a:gd name="T22" fmla="*/ 739 w 5732"/>
                  <a:gd name="T23" fmla="*/ 2142 h 3107"/>
                  <a:gd name="T24" fmla="*/ 954 w 5732"/>
                  <a:gd name="T25" fmla="*/ 2524 h 3107"/>
                  <a:gd name="T26" fmla="*/ 973 w 5732"/>
                  <a:gd name="T27" fmla="*/ 2905 h 3107"/>
                  <a:gd name="T28" fmla="*/ 1511 w 5732"/>
                  <a:gd name="T29" fmla="*/ 3107 h 3107"/>
                  <a:gd name="T30" fmla="*/ 1644 w 5732"/>
                  <a:gd name="T31" fmla="*/ 2922 h 3107"/>
                  <a:gd name="T32" fmla="*/ 2077 w 5732"/>
                  <a:gd name="T33" fmla="*/ 2797 h 3107"/>
                  <a:gd name="T34" fmla="*/ 2610 w 5732"/>
                  <a:gd name="T35" fmla="*/ 2962 h 3107"/>
                  <a:gd name="T36" fmla="*/ 3222 w 5732"/>
                  <a:gd name="T37" fmla="*/ 2812 h 3107"/>
                  <a:gd name="T38" fmla="*/ 3443 w 5732"/>
                  <a:gd name="T39" fmla="*/ 2922 h 3107"/>
                  <a:gd name="T40" fmla="*/ 3861 w 5732"/>
                  <a:gd name="T41" fmla="*/ 2648 h 3107"/>
                  <a:gd name="T42" fmla="*/ 4125 w 5732"/>
                  <a:gd name="T43" fmla="*/ 2311 h 3107"/>
                  <a:gd name="T44" fmla="*/ 4369 w 5732"/>
                  <a:gd name="T45" fmla="*/ 2318 h 3107"/>
                  <a:gd name="T46" fmla="*/ 4554 w 5732"/>
                  <a:gd name="T47" fmla="*/ 2445 h 3107"/>
                  <a:gd name="T48" fmla="*/ 5015 w 5732"/>
                  <a:gd name="T49" fmla="*/ 2142 h 3107"/>
                  <a:gd name="T50" fmla="*/ 5404 w 5732"/>
                  <a:gd name="T51" fmla="*/ 2185 h 3107"/>
                  <a:gd name="T52" fmla="*/ 5732 w 5732"/>
                  <a:gd name="T53" fmla="*/ 2069 h 310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5732" h="3107">
                    <a:moveTo>
                      <a:pt x="81" y="0"/>
                    </a:moveTo>
                    <a:lnTo>
                      <a:pt x="133" y="328"/>
                    </a:lnTo>
                    <a:lnTo>
                      <a:pt x="0" y="666"/>
                    </a:lnTo>
                    <a:lnTo>
                      <a:pt x="83" y="1221"/>
                    </a:lnTo>
                    <a:lnTo>
                      <a:pt x="413" y="1515"/>
                    </a:lnTo>
                    <a:lnTo>
                      <a:pt x="881" y="1700"/>
                    </a:lnTo>
                    <a:lnTo>
                      <a:pt x="1440" y="1651"/>
                    </a:lnTo>
                    <a:lnTo>
                      <a:pt x="1755" y="1940"/>
                    </a:lnTo>
                    <a:lnTo>
                      <a:pt x="1653" y="2126"/>
                    </a:lnTo>
                    <a:lnTo>
                      <a:pt x="1136" y="2142"/>
                    </a:lnTo>
                    <a:lnTo>
                      <a:pt x="911" y="2021"/>
                    </a:lnTo>
                    <a:lnTo>
                      <a:pt x="739" y="2142"/>
                    </a:lnTo>
                    <a:lnTo>
                      <a:pt x="954" y="2524"/>
                    </a:lnTo>
                    <a:lnTo>
                      <a:pt x="973" y="2905"/>
                    </a:lnTo>
                    <a:lnTo>
                      <a:pt x="1511" y="3107"/>
                    </a:lnTo>
                    <a:lnTo>
                      <a:pt x="1644" y="2922"/>
                    </a:lnTo>
                    <a:lnTo>
                      <a:pt x="2077" y="2797"/>
                    </a:lnTo>
                    <a:lnTo>
                      <a:pt x="2610" y="2962"/>
                    </a:lnTo>
                    <a:lnTo>
                      <a:pt x="3222" y="2812"/>
                    </a:lnTo>
                    <a:lnTo>
                      <a:pt x="3443" y="2922"/>
                    </a:lnTo>
                    <a:lnTo>
                      <a:pt x="3861" y="2648"/>
                    </a:lnTo>
                    <a:lnTo>
                      <a:pt x="4125" y="2311"/>
                    </a:lnTo>
                    <a:lnTo>
                      <a:pt x="4369" y="2318"/>
                    </a:lnTo>
                    <a:lnTo>
                      <a:pt x="4554" y="2445"/>
                    </a:lnTo>
                    <a:lnTo>
                      <a:pt x="5015" y="2142"/>
                    </a:lnTo>
                    <a:lnTo>
                      <a:pt x="5404" y="2185"/>
                    </a:lnTo>
                    <a:lnTo>
                      <a:pt x="5732" y="2069"/>
                    </a:lnTo>
                  </a:path>
                </a:pathLst>
              </a:custGeom>
              <a:noFill/>
              <a:ln w="1651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102548" name="Freeform 7"/>
              <p:cNvSpPr>
                <a:spLocks/>
              </p:cNvSpPr>
              <p:nvPr userDrawn="1"/>
            </p:nvSpPr>
            <p:spPr bwMode="hidden">
              <a:xfrm>
                <a:off x="242" y="1145"/>
                <a:ext cx="5512" cy="2760"/>
              </a:xfrm>
              <a:custGeom>
                <a:avLst/>
                <a:gdLst>
                  <a:gd name="T0" fmla="*/ 240 w 5512"/>
                  <a:gd name="T1" fmla="*/ 0 h 2760"/>
                  <a:gd name="T2" fmla="*/ 0 w 5512"/>
                  <a:gd name="T3" fmla="*/ 336 h 2760"/>
                  <a:gd name="T4" fmla="*/ 82 w 5512"/>
                  <a:gd name="T5" fmla="*/ 821 h 2760"/>
                  <a:gd name="T6" fmla="*/ 243 w 5512"/>
                  <a:gd name="T7" fmla="*/ 873 h 2760"/>
                  <a:gd name="T8" fmla="*/ 473 w 5512"/>
                  <a:gd name="T9" fmla="*/ 1087 h 2760"/>
                  <a:gd name="T10" fmla="*/ 557 w 5512"/>
                  <a:gd name="T11" fmla="*/ 1441 h 2760"/>
                  <a:gd name="T12" fmla="*/ 839 w 5512"/>
                  <a:gd name="T13" fmla="*/ 1499 h 2760"/>
                  <a:gd name="T14" fmla="*/ 1258 w 5512"/>
                  <a:gd name="T15" fmla="*/ 1349 h 2760"/>
                  <a:gd name="T16" fmla="*/ 1307 w 5512"/>
                  <a:gd name="T17" fmla="*/ 1493 h 2760"/>
                  <a:gd name="T18" fmla="*/ 1621 w 5512"/>
                  <a:gd name="T19" fmla="*/ 1513 h 2760"/>
                  <a:gd name="T20" fmla="*/ 1862 w 5512"/>
                  <a:gd name="T21" fmla="*/ 1865 h 2760"/>
                  <a:gd name="T22" fmla="*/ 1668 w 5512"/>
                  <a:gd name="T23" fmla="*/ 2166 h 2760"/>
                  <a:gd name="T24" fmla="*/ 1308 w 5512"/>
                  <a:gd name="T25" fmla="*/ 2217 h 2760"/>
                  <a:gd name="T26" fmla="*/ 992 w 5512"/>
                  <a:gd name="T27" fmla="*/ 2172 h 2760"/>
                  <a:gd name="T28" fmla="*/ 903 w 5512"/>
                  <a:gd name="T29" fmla="*/ 2244 h 2760"/>
                  <a:gd name="T30" fmla="*/ 1008 w 5512"/>
                  <a:gd name="T31" fmla="*/ 2415 h 2760"/>
                  <a:gd name="T32" fmla="*/ 992 w 5512"/>
                  <a:gd name="T33" fmla="*/ 2538 h 2760"/>
                  <a:gd name="T34" fmla="*/ 1137 w 5512"/>
                  <a:gd name="T35" fmla="*/ 2760 h 2760"/>
                  <a:gd name="T36" fmla="*/ 1661 w 5512"/>
                  <a:gd name="T37" fmla="*/ 2623 h 2760"/>
                  <a:gd name="T38" fmla="*/ 1725 w 5512"/>
                  <a:gd name="T39" fmla="*/ 2492 h 2760"/>
                  <a:gd name="T40" fmla="*/ 1895 w 5512"/>
                  <a:gd name="T41" fmla="*/ 2551 h 2760"/>
                  <a:gd name="T42" fmla="*/ 2338 w 5512"/>
                  <a:gd name="T43" fmla="*/ 2448 h 2760"/>
                  <a:gd name="T44" fmla="*/ 2443 w 5512"/>
                  <a:gd name="T45" fmla="*/ 2714 h 2760"/>
                  <a:gd name="T46" fmla="*/ 2870 w 5512"/>
                  <a:gd name="T47" fmla="*/ 2541 h 2760"/>
                  <a:gd name="T48" fmla="*/ 3264 w 5512"/>
                  <a:gd name="T49" fmla="*/ 2591 h 2760"/>
                  <a:gd name="T50" fmla="*/ 3522 w 5512"/>
                  <a:gd name="T51" fmla="*/ 2427 h 2760"/>
                  <a:gd name="T52" fmla="*/ 3594 w 5512"/>
                  <a:gd name="T53" fmla="*/ 2081 h 2760"/>
                  <a:gd name="T54" fmla="*/ 4013 w 5512"/>
                  <a:gd name="T55" fmla="*/ 2087 h 2760"/>
                  <a:gd name="T56" fmla="*/ 4070 w 5512"/>
                  <a:gd name="T57" fmla="*/ 1924 h 2760"/>
                  <a:gd name="T58" fmla="*/ 4239 w 5512"/>
                  <a:gd name="T59" fmla="*/ 1931 h 2760"/>
                  <a:gd name="T60" fmla="*/ 4465 w 5512"/>
                  <a:gd name="T61" fmla="*/ 2094 h 2760"/>
                  <a:gd name="T62" fmla="*/ 4836 w 5512"/>
                  <a:gd name="T63" fmla="*/ 1814 h 2760"/>
                  <a:gd name="T64" fmla="*/ 5225 w 5512"/>
                  <a:gd name="T65" fmla="*/ 1785 h 2760"/>
                  <a:gd name="T66" fmla="*/ 5367 w 5512"/>
                  <a:gd name="T67" fmla="*/ 1571 h 2760"/>
                  <a:gd name="T68" fmla="*/ 5512 w 5512"/>
                  <a:gd name="T69" fmla="*/ 1585 h 27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5512" h="2760">
                    <a:moveTo>
                      <a:pt x="240" y="0"/>
                    </a:moveTo>
                    <a:lnTo>
                      <a:pt x="0" y="336"/>
                    </a:lnTo>
                    <a:lnTo>
                      <a:pt x="82" y="821"/>
                    </a:lnTo>
                    <a:lnTo>
                      <a:pt x="243" y="873"/>
                    </a:lnTo>
                    <a:lnTo>
                      <a:pt x="473" y="1087"/>
                    </a:lnTo>
                    <a:lnTo>
                      <a:pt x="557" y="1441"/>
                    </a:lnTo>
                    <a:lnTo>
                      <a:pt x="839" y="1499"/>
                    </a:lnTo>
                    <a:lnTo>
                      <a:pt x="1258" y="1349"/>
                    </a:lnTo>
                    <a:lnTo>
                      <a:pt x="1307" y="1493"/>
                    </a:lnTo>
                    <a:lnTo>
                      <a:pt x="1621" y="1513"/>
                    </a:lnTo>
                    <a:lnTo>
                      <a:pt x="1862" y="1865"/>
                    </a:lnTo>
                    <a:lnTo>
                      <a:pt x="1668" y="2166"/>
                    </a:lnTo>
                    <a:lnTo>
                      <a:pt x="1308" y="2217"/>
                    </a:lnTo>
                    <a:lnTo>
                      <a:pt x="992" y="2172"/>
                    </a:lnTo>
                    <a:lnTo>
                      <a:pt x="903" y="2244"/>
                    </a:lnTo>
                    <a:lnTo>
                      <a:pt x="1008" y="2415"/>
                    </a:lnTo>
                    <a:lnTo>
                      <a:pt x="992" y="2538"/>
                    </a:lnTo>
                    <a:lnTo>
                      <a:pt x="1137" y="2760"/>
                    </a:lnTo>
                    <a:lnTo>
                      <a:pt x="1661" y="2623"/>
                    </a:lnTo>
                    <a:lnTo>
                      <a:pt x="1725" y="2492"/>
                    </a:lnTo>
                    <a:lnTo>
                      <a:pt x="1895" y="2551"/>
                    </a:lnTo>
                    <a:lnTo>
                      <a:pt x="2338" y="2448"/>
                    </a:lnTo>
                    <a:lnTo>
                      <a:pt x="2443" y="2714"/>
                    </a:lnTo>
                    <a:lnTo>
                      <a:pt x="2870" y="2541"/>
                    </a:lnTo>
                    <a:lnTo>
                      <a:pt x="3264" y="2591"/>
                    </a:lnTo>
                    <a:lnTo>
                      <a:pt x="3522" y="2427"/>
                    </a:lnTo>
                    <a:lnTo>
                      <a:pt x="3594" y="2081"/>
                    </a:lnTo>
                    <a:lnTo>
                      <a:pt x="4013" y="2087"/>
                    </a:lnTo>
                    <a:lnTo>
                      <a:pt x="4070" y="1924"/>
                    </a:lnTo>
                    <a:lnTo>
                      <a:pt x="4239" y="1931"/>
                    </a:lnTo>
                    <a:lnTo>
                      <a:pt x="4465" y="2094"/>
                    </a:lnTo>
                    <a:lnTo>
                      <a:pt x="4836" y="1814"/>
                    </a:lnTo>
                    <a:lnTo>
                      <a:pt x="5225" y="1785"/>
                    </a:lnTo>
                    <a:lnTo>
                      <a:pt x="5367" y="1571"/>
                    </a:lnTo>
                    <a:lnTo>
                      <a:pt x="5512" y="1585"/>
                    </a:lnTo>
                  </a:path>
                </a:pathLst>
              </a:custGeom>
              <a:noFill/>
              <a:ln w="1524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102549" name="Freeform 8"/>
              <p:cNvSpPr>
                <a:spLocks/>
              </p:cNvSpPr>
              <p:nvPr userDrawn="1"/>
            </p:nvSpPr>
            <p:spPr bwMode="hidden">
              <a:xfrm>
                <a:off x="4840" y="984"/>
                <a:ext cx="790" cy="1189"/>
              </a:xfrm>
              <a:custGeom>
                <a:avLst/>
                <a:gdLst>
                  <a:gd name="T0" fmla="*/ 139 w 790"/>
                  <a:gd name="T1" fmla="*/ 0 h 1189"/>
                  <a:gd name="T2" fmla="*/ 210 w 790"/>
                  <a:gd name="T3" fmla="*/ 233 h 1189"/>
                  <a:gd name="T4" fmla="*/ 159 w 790"/>
                  <a:gd name="T5" fmla="*/ 643 h 1189"/>
                  <a:gd name="T6" fmla="*/ 454 w 790"/>
                  <a:gd name="T7" fmla="*/ 771 h 1189"/>
                  <a:gd name="T8" fmla="*/ 605 w 790"/>
                  <a:gd name="T9" fmla="*/ 1046 h 1189"/>
                  <a:gd name="T10" fmla="*/ 790 w 790"/>
                  <a:gd name="T11" fmla="*/ 1189 h 1189"/>
                  <a:gd name="T12" fmla="*/ 540 w 790"/>
                  <a:gd name="T13" fmla="*/ 1111 h 1189"/>
                  <a:gd name="T14" fmla="*/ 363 w 790"/>
                  <a:gd name="T15" fmla="*/ 883 h 1189"/>
                  <a:gd name="T16" fmla="*/ 139 w 790"/>
                  <a:gd name="T17" fmla="*/ 852 h 1189"/>
                  <a:gd name="T18" fmla="*/ 0 w 790"/>
                  <a:gd name="T19" fmla="*/ 499 h 1189"/>
                  <a:gd name="T20" fmla="*/ 48 w 790"/>
                  <a:gd name="T21" fmla="*/ 209 h 118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790" h="1189">
                    <a:moveTo>
                      <a:pt x="139" y="0"/>
                    </a:moveTo>
                    <a:lnTo>
                      <a:pt x="210" y="233"/>
                    </a:lnTo>
                    <a:lnTo>
                      <a:pt x="159" y="643"/>
                    </a:lnTo>
                    <a:lnTo>
                      <a:pt x="454" y="771"/>
                    </a:lnTo>
                    <a:lnTo>
                      <a:pt x="605" y="1046"/>
                    </a:lnTo>
                    <a:lnTo>
                      <a:pt x="790" y="1189"/>
                    </a:lnTo>
                    <a:lnTo>
                      <a:pt x="540" y="1111"/>
                    </a:lnTo>
                    <a:lnTo>
                      <a:pt x="363" y="883"/>
                    </a:lnTo>
                    <a:lnTo>
                      <a:pt x="139" y="852"/>
                    </a:lnTo>
                    <a:lnTo>
                      <a:pt x="0" y="499"/>
                    </a:lnTo>
                    <a:lnTo>
                      <a:pt x="48" y="209"/>
                    </a:lnTo>
                  </a:path>
                </a:pathLst>
              </a:custGeom>
              <a:noFill/>
              <a:ln w="1524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102550" name="Freeform 9"/>
              <p:cNvSpPr>
                <a:spLocks/>
              </p:cNvSpPr>
              <p:nvPr userDrawn="1"/>
            </p:nvSpPr>
            <p:spPr bwMode="hidden">
              <a:xfrm>
                <a:off x="5173" y="896"/>
                <a:ext cx="579" cy="1117"/>
              </a:xfrm>
              <a:custGeom>
                <a:avLst/>
                <a:gdLst>
                  <a:gd name="T0" fmla="*/ 0 w 579"/>
                  <a:gd name="T1" fmla="*/ 0 h 1117"/>
                  <a:gd name="T2" fmla="*/ 128 w 579"/>
                  <a:gd name="T3" fmla="*/ 328 h 1117"/>
                  <a:gd name="T4" fmla="*/ 9 w 579"/>
                  <a:gd name="T5" fmla="*/ 659 h 1117"/>
                  <a:gd name="T6" fmla="*/ 40 w 579"/>
                  <a:gd name="T7" fmla="*/ 763 h 1117"/>
                  <a:gd name="T8" fmla="*/ 234 w 579"/>
                  <a:gd name="T9" fmla="*/ 739 h 1117"/>
                  <a:gd name="T10" fmla="*/ 344 w 579"/>
                  <a:gd name="T11" fmla="*/ 1055 h 1117"/>
                  <a:gd name="T12" fmla="*/ 579 w 579"/>
                  <a:gd name="T13" fmla="*/ 1117 h 111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79" h="1117">
                    <a:moveTo>
                      <a:pt x="0" y="0"/>
                    </a:moveTo>
                    <a:lnTo>
                      <a:pt x="128" y="328"/>
                    </a:lnTo>
                    <a:lnTo>
                      <a:pt x="9" y="659"/>
                    </a:lnTo>
                    <a:lnTo>
                      <a:pt x="40" y="763"/>
                    </a:lnTo>
                    <a:lnTo>
                      <a:pt x="234" y="739"/>
                    </a:lnTo>
                    <a:lnTo>
                      <a:pt x="344" y="1055"/>
                    </a:lnTo>
                    <a:lnTo>
                      <a:pt x="579" y="1117"/>
                    </a:lnTo>
                  </a:path>
                </a:pathLst>
              </a:custGeom>
              <a:noFill/>
              <a:ln w="1651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102551" name="Freeform 10"/>
              <p:cNvSpPr>
                <a:spLocks/>
              </p:cNvSpPr>
              <p:nvPr userDrawn="1"/>
            </p:nvSpPr>
            <p:spPr bwMode="hidden">
              <a:xfrm>
                <a:off x="3291" y="968"/>
                <a:ext cx="2471" cy="2396"/>
              </a:xfrm>
              <a:custGeom>
                <a:avLst/>
                <a:gdLst>
                  <a:gd name="T0" fmla="*/ 1118 w 2471"/>
                  <a:gd name="T1" fmla="*/ 0 h 2396"/>
                  <a:gd name="T2" fmla="*/ 1179 w 2471"/>
                  <a:gd name="T3" fmla="*/ 225 h 2396"/>
                  <a:gd name="T4" fmla="*/ 1393 w 2471"/>
                  <a:gd name="T5" fmla="*/ 339 h 2396"/>
                  <a:gd name="T6" fmla="*/ 1404 w 2471"/>
                  <a:gd name="T7" fmla="*/ 548 h 2396"/>
                  <a:gd name="T8" fmla="*/ 1342 w 2471"/>
                  <a:gd name="T9" fmla="*/ 732 h 2396"/>
                  <a:gd name="T10" fmla="*/ 1434 w 2471"/>
                  <a:gd name="T11" fmla="*/ 925 h 2396"/>
                  <a:gd name="T12" fmla="*/ 1455 w 2471"/>
                  <a:gd name="T13" fmla="*/ 1109 h 2396"/>
                  <a:gd name="T14" fmla="*/ 1311 w 2471"/>
                  <a:gd name="T15" fmla="*/ 1142 h 2396"/>
                  <a:gd name="T16" fmla="*/ 926 w 2471"/>
                  <a:gd name="T17" fmla="*/ 1384 h 2396"/>
                  <a:gd name="T18" fmla="*/ 975 w 2471"/>
                  <a:gd name="T19" fmla="*/ 1456 h 2396"/>
                  <a:gd name="T20" fmla="*/ 956 w 2471"/>
                  <a:gd name="T21" fmla="*/ 1624 h 2396"/>
                  <a:gd name="T22" fmla="*/ 782 w 2471"/>
                  <a:gd name="T23" fmla="*/ 1817 h 2396"/>
                  <a:gd name="T24" fmla="*/ 539 w 2471"/>
                  <a:gd name="T25" fmla="*/ 1978 h 2396"/>
                  <a:gd name="T26" fmla="*/ 152 w 2471"/>
                  <a:gd name="T27" fmla="*/ 2026 h 2396"/>
                  <a:gd name="T28" fmla="*/ 19 w 2471"/>
                  <a:gd name="T29" fmla="*/ 2251 h 2396"/>
                  <a:gd name="T30" fmla="*/ 0 w 2471"/>
                  <a:gd name="T31" fmla="*/ 2396 h 2396"/>
                  <a:gd name="T32" fmla="*/ 213 w 2471"/>
                  <a:gd name="T33" fmla="*/ 2179 h 2396"/>
                  <a:gd name="T34" fmla="*/ 629 w 2471"/>
                  <a:gd name="T35" fmla="*/ 2090 h 2396"/>
                  <a:gd name="T36" fmla="*/ 894 w 2471"/>
                  <a:gd name="T37" fmla="*/ 1906 h 2396"/>
                  <a:gd name="T38" fmla="*/ 1230 w 2471"/>
                  <a:gd name="T39" fmla="*/ 1986 h 2396"/>
                  <a:gd name="T40" fmla="*/ 1668 w 2471"/>
                  <a:gd name="T41" fmla="*/ 1906 h 2396"/>
                  <a:gd name="T42" fmla="*/ 1983 w 2471"/>
                  <a:gd name="T43" fmla="*/ 1745 h 2396"/>
                  <a:gd name="T44" fmla="*/ 2014 w 2471"/>
                  <a:gd name="T45" fmla="*/ 1600 h 2396"/>
                  <a:gd name="T46" fmla="*/ 2237 w 2471"/>
                  <a:gd name="T47" fmla="*/ 1496 h 2396"/>
                  <a:gd name="T48" fmla="*/ 2359 w 2471"/>
                  <a:gd name="T49" fmla="*/ 1552 h 2396"/>
                  <a:gd name="T50" fmla="*/ 2471 w 2471"/>
                  <a:gd name="T51" fmla="*/ 1479 h 239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2471" h="2396">
                    <a:moveTo>
                      <a:pt x="1118" y="0"/>
                    </a:moveTo>
                    <a:lnTo>
                      <a:pt x="1179" y="225"/>
                    </a:lnTo>
                    <a:lnTo>
                      <a:pt x="1393" y="339"/>
                    </a:lnTo>
                    <a:lnTo>
                      <a:pt x="1404" y="548"/>
                    </a:lnTo>
                    <a:lnTo>
                      <a:pt x="1342" y="732"/>
                    </a:lnTo>
                    <a:lnTo>
                      <a:pt x="1434" y="925"/>
                    </a:lnTo>
                    <a:lnTo>
                      <a:pt x="1455" y="1109"/>
                    </a:lnTo>
                    <a:lnTo>
                      <a:pt x="1311" y="1142"/>
                    </a:lnTo>
                    <a:lnTo>
                      <a:pt x="926" y="1384"/>
                    </a:lnTo>
                    <a:lnTo>
                      <a:pt x="975" y="1456"/>
                    </a:lnTo>
                    <a:lnTo>
                      <a:pt x="956" y="1624"/>
                    </a:lnTo>
                    <a:lnTo>
                      <a:pt x="782" y="1817"/>
                    </a:lnTo>
                    <a:lnTo>
                      <a:pt x="539" y="1978"/>
                    </a:lnTo>
                    <a:lnTo>
                      <a:pt x="152" y="2026"/>
                    </a:lnTo>
                    <a:lnTo>
                      <a:pt x="19" y="2251"/>
                    </a:lnTo>
                    <a:lnTo>
                      <a:pt x="0" y="2396"/>
                    </a:lnTo>
                    <a:lnTo>
                      <a:pt x="213" y="2179"/>
                    </a:lnTo>
                    <a:lnTo>
                      <a:pt x="629" y="2090"/>
                    </a:lnTo>
                    <a:lnTo>
                      <a:pt x="894" y="1906"/>
                    </a:lnTo>
                    <a:lnTo>
                      <a:pt x="1230" y="1986"/>
                    </a:lnTo>
                    <a:lnTo>
                      <a:pt x="1668" y="1906"/>
                    </a:lnTo>
                    <a:lnTo>
                      <a:pt x="1983" y="1745"/>
                    </a:lnTo>
                    <a:lnTo>
                      <a:pt x="2014" y="1600"/>
                    </a:lnTo>
                    <a:lnTo>
                      <a:pt x="2237" y="1496"/>
                    </a:lnTo>
                    <a:lnTo>
                      <a:pt x="2359" y="1552"/>
                    </a:lnTo>
                    <a:lnTo>
                      <a:pt x="2471" y="1479"/>
                    </a:lnTo>
                  </a:path>
                </a:pathLst>
              </a:custGeom>
              <a:noFill/>
              <a:ln w="1651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102552" name="Freeform 11"/>
              <p:cNvSpPr>
                <a:spLocks/>
              </p:cNvSpPr>
              <p:nvPr userDrawn="1"/>
            </p:nvSpPr>
            <p:spPr bwMode="hidden">
              <a:xfrm>
                <a:off x="2366" y="1067"/>
                <a:ext cx="1399" cy="1349"/>
              </a:xfrm>
              <a:custGeom>
                <a:avLst/>
                <a:gdLst>
                  <a:gd name="T0" fmla="*/ 620 w 1399"/>
                  <a:gd name="T1" fmla="*/ 155 h 1349"/>
                  <a:gd name="T2" fmla="*/ 421 w 1399"/>
                  <a:gd name="T3" fmla="*/ 155 h 1349"/>
                  <a:gd name="T4" fmla="*/ 205 w 1399"/>
                  <a:gd name="T5" fmla="*/ 507 h 1349"/>
                  <a:gd name="T6" fmla="*/ 0 w 1399"/>
                  <a:gd name="T7" fmla="*/ 673 h 1349"/>
                  <a:gd name="T8" fmla="*/ 487 w 1399"/>
                  <a:gd name="T9" fmla="*/ 783 h 1349"/>
                  <a:gd name="T10" fmla="*/ 425 w 1399"/>
                  <a:gd name="T11" fmla="*/ 1009 h 1349"/>
                  <a:gd name="T12" fmla="*/ 617 w 1399"/>
                  <a:gd name="T13" fmla="*/ 1086 h 1349"/>
                  <a:gd name="T14" fmla="*/ 498 w 1399"/>
                  <a:gd name="T15" fmla="*/ 1349 h 1349"/>
                  <a:gd name="T16" fmla="*/ 961 w 1399"/>
                  <a:gd name="T17" fmla="*/ 1035 h 1349"/>
                  <a:gd name="T18" fmla="*/ 926 w 1399"/>
                  <a:gd name="T19" fmla="*/ 776 h 1349"/>
                  <a:gd name="T20" fmla="*/ 1181 w 1399"/>
                  <a:gd name="T21" fmla="*/ 749 h 1349"/>
                  <a:gd name="T22" fmla="*/ 1399 w 1399"/>
                  <a:gd name="T23" fmla="*/ 601 h 1349"/>
                  <a:gd name="T24" fmla="*/ 1315 w 1399"/>
                  <a:gd name="T25" fmla="*/ 416 h 1349"/>
                  <a:gd name="T26" fmla="*/ 1341 w 1399"/>
                  <a:gd name="T27" fmla="*/ 196 h 1349"/>
                  <a:gd name="T28" fmla="*/ 1171 w 1399"/>
                  <a:gd name="T29" fmla="*/ 164 h 1349"/>
                  <a:gd name="T30" fmla="*/ 928 w 1399"/>
                  <a:gd name="T31" fmla="*/ 0 h 1349"/>
                  <a:gd name="T32" fmla="*/ 620 w 1399"/>
                  <a:gd name="T33" fmla="*/ 155 h 134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399" h="1349">
                    <a:moveTo>
                      <a:pt x="620" y="155"/>
                    </a:moveTo>
                    <a:lnTo>
                      <a:pt x="421" y="155"/>
                    </a:lnTo>
                    <a:lnTo>
                      <a:pt x="205" y="507"/>
                    </a:lnTo>
                    <a:lnTo>
                      <a:pt x="0" y="673"/>
                    </a:lnTo>
                    <a:lnTo>
                      <a:pt x="487" y="783"/>
                    </a:lnTo>
                    <a:lnTo>
                      <a:pt x="425" y="1009"/>
                    </a:lnTo>
                    <a:lnTo>
                      <a:pt x="617" y="1086"/>
                    </a:lnTo>
                    <a:lnTo>
                      <a:pt x="498" y="1349"/>
                    </a:lnTo>
                    <a:lnTo>
                      <a:pt x="961" y="1035"/>
                    </a:lnTo>
                    <a:lnTo>
                      <a:pt x="926" y="776"/>
                    </a:lnTo>
                    <a:lnTo>
                      <a:pt x="1181" y="749"/>
                    </a:lnTo>
                    <a:lnTo>
                      <a:pt x="1399" y="601"/>
                    </a:lnTo>
                    <a:lnTo>
                      <a:pt x="1315" y="416"/>
                    </a:lnTo>
                    <a:lnTo>
                      <a:pt x="1341" y="196"/>
                    </a:lnTo>
                    <a:lnTo>
                      <a:pt x="1171" y="164"/>
                    </a:lnTo>
                    <a:lnTo>
                      <a:pt x="928" y="0"/>
                    </a:lnTo>
                    <a:lnTo>
                      <a:pt x="620" y="155"/>
                    </a:lnTo>
                    <a:close/>
                  </a:path>
                </a:pathLst>
              </a:custGeom>
              <a:noFill/>
              <a:ln w="1778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102553" name="Freeform 12"/>
              <p:cNvSpPr>
                <a:spLocks/>
              </p:cNvSpPr>
              <p:nvPr userDrawn="1"/>
            </p:nvSpPr>
            <p:spPr bwMode="hidden">
              <a:xfrm>
                <a:off x="4275" y="2031"/>
                <a:ext cx="1256" cy="810"/>
              </a:xfrm>
              <a:custGeom>
                <a:avLst/>
                <a:gdLst>
                  <a:gd name="T0" fmla="*/ 719 w 1256"/>
                  <a:gd name="T1" fmla="*/ 183 h 810"/>
                  <a:gd name="T2" fmla="*/ 760 w 1256"/>
                  <a:gd name="T3" fmla="*/ 33 h 810"/>
                  <a:gd name="T4" fmla="*/ 884 w 1256"/>
                  <a:gd name="T5" fmla="*/ 0 h 810"/>
                  <a:gd name="T6" fmla="*/ 983 w 1256"/>
                  <a:gd name="T7" fmla="*/ 78 h 810"/>
                  <a:gd name="T8" fmla="*/ 1082 w 1256"/>
                  <a:gd name="T9" fmla="*/ 248 h 810"/>
                  <a:gd name="T10" fmla="*/ 1256 w 1256"/>
                  <a:gd name="T11" fmla="*/ 229 h 810"/>
                  <a:gd name="T12" fmla="*/ 1248 w 1256"/>
                  <a:gd name="T13" fmla="*/ 359 h 810"/>
                  <a:gd name="T14" fmla="*/ 1016 w 1256"/>
                  <a:gd name="T15" fmla="*/ 431 h 810"/>
                  <a:gd name="T16" fmla="*/ 879 w 1256"/>
                  <a:gd name="T17" fmla="*/ 417 h 810"/>
                  <a:gd name="T18" fmla="*/ 719 w 1256"/>
                  <a:gd name="T19" fmla="*/ 481 h 810"/>
                  <a:gd name="T20" fmla="*/ 591 w 1256"/>
                  <a:gd name="T21" fmla="*/ 633 h 810"/>
                  <a:gd name="T22" fmla="*/ 423 w 1256"/>
                  <a:gd name="T23" fmla="*/ 537 h 810"/>
                  <a:gd name="T24" fmla="*/ 256 w 1256"/>
                  <a:gd name="T25" fmla="*/ 810 h 810"/>
                  <a:gd name="T26" fmla="*/ 66 w 1256"/>
                  <a:gd name="T27" fmla="*/ 764 h 810"/>
                  <a:gd name="T28" fmla="*/ 0 w 1256"/>
                  <a:gd name="T29" fmla="*/ 601 h 810"/>
                  <a:gd name="T30" fmla="*/ 157 w 1256"/>
                  <a:gd name="T31" fmla="*/ 483 h 810"/>
                  <a:gd name="T32" fmla="*/ 248 w 1256"/>
                  <a:gd name="T33" fmla="*/ 281 h 810"/>
                  <a:gd name="T34" fmla="*/ 438 w 1256"/>
                  <a:gd name="T35" fmla="*/ 150 h 810"/>
                  <a:gd name="T36" fmla="*/ 719 w 1256"/>
                  <a:gd name="T37" fmla="*/ 189 h 81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256" h="810">
                    <a:moveTo>
                      <a:pt x="719" y="183"/>
                    </a:moveTo>
                    <a:lnTo>
                      <a:pt x="760" y="33"/>
                    </a:lnTo>
                    <a:lnTo>
                      <a:pt x="884" y="0"/>
                    </a:lnTo>
                    <a:lnTo>
                      <a:pt x="983" y="78"/>
                    </a:lnTo>
                    <a:lnTo>
                      <a:pt x="1082" y="248"/>
                    </a:lnTo>
                    <a:lnTo>
                      <a:pt x="1256" y="229"/>
                    </a:lnTo>
                    <a:lnTo>
                      <a:pt x="1248" y="359"/>
                    </a:lnTo>
                    <a:lnTo>
                      <a:pt x="1016" y="431"/>
                    </a:lnTo>
                    <a:lnTo>
                      <a:pt x="879" y="417"/>
                    </a:lnTo>
                    <a:lnTo>
                      <a:pt x="719" y="481"/>
                    </a:lnTo>
                    <a:lnTo>
                      <a:pt x="591" y="633"/>
                    </a:lnTo>
                    <a:lnTo>
                      <a:pt x="423" y="537"/>
                    </a:lnTo>
                    <a:lnTo>
                      <a:pt x="256" y="810"/>
                    </a:lnTo>
                    <a:lnTo>
                      <a:pt x="66" y="764"/>
                    </a:lnTo>
                    <a:lnTo>
                      <a:pt x="0" y="601"/>
                    </a:lnTo>
                    <a:lnTo>
                      <a:pt x="157" y="483"/>
                    </a:lnTo>
                    <a:lnTo>
                      <a:pt x="248" y="281"/>
                    </a:lnTo>
                    <a:lnTo>
                      <a:pt x="438" y="150"/>
                    </a:lnTo>
                    <a:lnTo>
                      <a:pt x="719" y="189"/>
                    </a:lnTo>
                  </a:path>
                </a:pathLst>
              </a:custGeom>
              <a:noFill/>
              <a:ln w="1778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102554" name="Freeform 13"/>
              <p:cNvSpPr>
                <a:spLocks/>
              </p:cNvSpPr>
              <p:nvPr userDrawn="1"/>
            </p:nvSpPr>
            <p:spPr bwMode="hidden">
              <a:xfrm>
                <a:off x="2914" y="3476"/>
                <a:ext cx="2848" cy="788"/>
              </a:xfrm>
              <a:custGeom>
                <a:avLst/>
                <a:gdLst>
                  <a:gd name="T0" fmla="*/ 2838 w 2848"/>
                  <a:gd name="T1" fmla="*/ 16 h 788"/>
                  <a:gd name="T2" fmla="*/ 2493 w 2848"/>
                  <a:gd name="T3" fmla="*/ 0 h 788"/>
                  <a:gd name="T4" fmla="*/ 2278 w 2848"/>
                  <a:gd name="T5" fmla="*/ 81 h 788"/>
                  <a:gd name="T6" fmla="*/ 1936 w 2848"/>
                  <a:gd name="T7" fmla="*/ 44 h 788"/>
                  <a:gd name="T8" fmla="*/ 1739 w 2848"/>
                  <a:gd name="T9" fmla="*/ 354 h 788"/>
                  <a:gd name="T10" fmla="*/ 1600 w 2848"/>
                  <a:gd name="T11" fmla="*/ 212 h 788"/>
                  <a:gd name="T12" fmla="*/ 1352 w 2848"/>
                  <a:gd name="T13" fmla="*/ 308 h 788"/>
                  <a:gd name="T14" fmla="*/ 1445 w 2848"/>
                  <a:gd name="T15" fmla="*/ 515 h 788"/>
                  <a:gd name="T16" fmla="*/ 1072 w 2848"/>
                  <a:gd name="T17" fmla="*/ 412 h 788"/>
                  <a:gd name="T18" fmla="*/ 888 w 2848"/>
                  <a:gd name="T19" fmla="*/ 540 h 788"/>
                  <a:gd name="T20" fmla="*/ 0 w 2848"/>
                  <a:gd name="T21" fmla="*/ 660 h 788"/>
                  <a:gd name="T22" fmla="*/ 288 w 2848"/>
                  <a:gd name="T23" fmla="*/ 788 h 788"/>
                  <a:gd name="T24" fmla="*/ 1040 w 2848"/>
                  <a:gd name="T25" fmla="*/ 676 h 788"/>
                  <a:gd name="T26" fmla="*/ 1272 w 2848"/>
                  <a:gd name="T27" fmla="*/ 748 h 788"/>
                  <a:gd name="T28" fmla="*/ 2096 w 2848"/>
                  <a:gd name="T29" fmla="*/ 691 h 788"/>
                  <a:gd name="T30" fmla="*/ 2320 w 2848"/>
                  <a:gd name="T31" fmla="*/ 748 h 788"/>
                  <a:gd name="T32" fmla="*/ 2456 w 2848"/>
                  <a:gd name="T33" fmla="*/ 596 h 788"/>
                  <a:gd name="T34" fmla="*/ 2712 w 2848"/>
                  <a:gd name="T35" fmla="*/ 716 h 788"/>
                  <a:gd name="T36" fmla="*/ 2716 w 2848"/>
                  <a:gd name="T37" fmla="*/ 339 h 788"/>
                  <a:gd name="T38" fmla="*/ 2848 w 2848"/>
                  <a:gd name="T39" fmla="*/ 258 h 78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2848" h="788">
                    <a:moveTo>
                      <a:pt x="2838" y="16"/>
                    </a:moveTo>
                    <a:lnTo>
                      <a:pt x="2493" y="0"/>
                    </a:lnTo>
                    <a:lnTo>
                      <a:pt x="2278" y="81"/>
                    </a:lnTo>
                    <a:lnTo>
                      <a:pt x="1936" y="44"/>
                    </a:lnTo>
                    <a:lnTo>
                      <a:pt x="1739" y="354"/>
                    </a:lnTo>
                    <a:lnTo>
                      <a:pt x="1600" y="212"/>
                    </a:lnTo>
                    <a:lnTo>
                      <a:pt x="1352" y="308"/>
                    </a:lnTo>
                    <a:lnTo>
                      <a:pt x="1445" y="515"/>
                    </a:lnTo>
                    <a:lnTo>
                      <a:pt x="1072" y="412"/>
                    </a:lnTo>
                    <a:lnTo>
                      <a:pt x="888" y="540"/>
                    </a:lnTo>
                    <a:lnTo>
                      <a:pt x="0" y="660"/>
                    </a:lnTo>
                    <a:lnTo>
                      <a:pt x="288" y="788"/>
                    </a:lnTo>
                    <a:lnTo>
                      <a:pt x="1040" y="676"/>
                    </a:lnTo>
                    <a:lnTo>
                      <a:pt x="1272" y="748"/>
                    </a:lnTo>
                    <a:lnTo>
                      <a:pt x="2096" y="691"/>
                    </a:lnTo>
                    <a:lnTo>
                      <a:pt x="2320" y="748"/>
                    </a:lnTo>
                    <a:lnTo>
                      <a:pt x="2456" y="596"/>
                    </a:lnTo>
                    <a:lnTo>
                      <a:pt x="2712" y="716"/>
                    </a:lnTo>
                    <a:lnTo>
                      <a:pt x="2716" y="339"/>
                    </a:lnTo>
                    <a:lnTo>
                      <a:pt x="2848" y="258"/>
                    </a:lnTo>
                  </a:path>
                </a:pathLst>
              </a:custGeom>
              <a:noFill/>
              <a:ln w="1778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102555" name="Freeform 14"/>
              <p:cNvSpPr>
                <a:spLocks/>
              </p:cNvSpPr>
              <p:nvPr userDrawn="1"/>
            </p:nvSpPr>
            <p:spPr bwMode="hidden">
              <a:xfrm>
                <a:off x="5443" y="922"/>
                <a:ext cx="319" cy="854"/>
              </a:xfrm>
              <a:custGeom>
                <a:avLst/>
                <a:gdLst>
                  <a:gd name="T0" fmla="*/ 0 w 319"/>
                  <a:gd name="T1" fmla="*/ 0 h 854"/>
                  <a:gd name="T2" fmla="*/ 106 w 319"/>
                  <a:gd name="T3" fmla="*/ 313 h 854"/>
                  <a:gd name="T4" fmla="*/ 106 w 319"/>
                  <a:gd name="T5" fmla="*/ 634 h 854"/>
                  <a:gd name="T6" fmla="*/ 268 w 319"/>
                  <a:gd name="T7" fmla="*/ 854 h 854"/>
                  <a:gd name="T8" fmla="*/ 278 w 319"/>
                  <a:gd name="T9" fmla="*/ 577 h 854"/>
                  <a:gd name="T10" fmla="*/ 238 w 319"/>
                  <a:gd name="T11" fmla="*/ 400 h 854"/>
                  <a:gd name="T12" fmla="*/ 319 w 319"/>
                  <a:gd name="T13" fmla="*/ 240 h 85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19" h="854">
                    <a:moveTo>
                      <a:pt x="0" y="0"/>
                    </a:moveTo>
                    <a:lnTo>
                      <a:pt x="106" y="313"/>
                    </a:lnTo>
                    <a:lnTo>
                      <a:pt x="106" y="634"/>
                    </a:lnTo>
                    <a:lnTo>
                      <a:pt x="268" y="854"/>
                    </a:lnTo>
                    <a:lnTo>
                      <a:pt x="278" y="577"/>
                    </a:lnTo>
                    <a:lnTo>
                      <a:pt x="238" y="400"/>
                    </a:lnTo>
                    <a:lnTo>
                      <a:pt x="319" y="240"/>
                    </a:lnTo>
                  </a:path>
                </a:pathLst>
              </a:custGeom>
              <a:noFill/>
              <a:ln w="1778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102556" name="Freeform 15"/>
              <p:cNvSpPr>
                <a:spLocks/>
              </p:cNvSpPr>
              <p:nvPr userDrawn="1"/>
            </p:nvSpPr>
            <p:spPr bwMode="hidden">
              <a:xfrm>
                <a:off x="4954" y="3568"/>
                <a:ext cx="646" cy="392"/>
              </a:xfrm>
              <a:custGeom>
                <a:avLst/>
                <a:gdLst>
                  <a:gd name="T0" fmla="*/ 504 w 646"/>
                  <a:gd name="T1" fmla="*/ 0 h 392"/>
                  <a:gd name="T2" fmla="*/ 320 w 646"/>
                  <a:gd name="T3" fmla="*/ 61 h 392"/>
                  <a:gd name="T4" fmla="*/ 238 w 646"/>
                  <a:gd name="T5" fmla="*/ 109 h 392"/>
                  <a:gd name="T6" fmla="*/ 144 w 646"/>
                  <a:gd name="T7" fmla="*/ 216 h 392"/>
                  <a:gd name="T8" fmla="*/ 0 w 646"/>
                  <a:gd name="T9" fmla="*/ 392 h 392"/>
                  <a:gd name="T10" fmla="*/ 360 w 646"/>
                  <a:gd name="T11" fmla="*/ 263 h 392"/>
                  <a:gd name="T12" fmla="*/ 432 w 646"/>
                  <a:gd name="T13" fmla="*/ 182 h 392"/>
                  <a:gd name="T14" fmla="*/ 646 w 646"/>
                  <a:gd name="T15" fmla="*/ 142 h 392"/>
                  <a:gd name="T16" fmla="*/ 504 w 646"/>
                  <a:gd name="T17" fmla="*/ 0 h 39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646" h="392">
                    <a:moveTo>
                      <a:pt x="504" y="0"/>
                    </a:moveTo>
                    <a:lnTo>
                      <a:pt x="320" y="61"/>
                    </a:lnTo>
                    <a:lnTo>
                      <a:pt x="238" y="109"/>
                    </a:lnTo>
                    <a:lnTo>
                      <a:pt x="144" y="216"/>
                    </a:lnTo>
                    <a:lnTo>
                      <a:pt x="0" y="392"/>
                    </a:lnTo>
                    <a:lnTo>
                      <a:pt x="360" y="263"/>
                    </a:lnTo>
                    <a:lnTo>
                      <a:pt x="432" y="182"/>
                    </a:lnTo>
                    <a:lnTo>
                      <a:pt x="646" y="142"/>
                    </a:lnTo>
                    <a:lnTo>
                      <a:pt x="504" y="0"/>
                    </a:lnTo>
                    <a:close/>
                  </a:path>
                </a:pathLst>
              </a:custGeom>
              <a:noFill/>
              <a:ln w="1778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102557" name="Freeform 16"/>
              <p:cNvSpPr>
                <a:spLocks/>
              </p:cNvSpPr>
              <p:nvPr userDrawn="1"/>
            </p:nvSpPr>
            <p:spPr bwMode="hidden">
              <a:xfrm>
                <a:off x="50" y="2400"/>
                <a:ext cx="2736" cy="1920"/>
              </a:xfrm>
              <a:custGeom>
                <a:avLst/>
                <a:gdLst>
                  <a:gd name="T0" fmla="*/ 0 w 2736"/>
                  <a:gd name="T1" fmla="*/ 0 h 1920"/>
                  <a:gd name="T2" fmla="*/ 96 w 2736"/>
                  <a:gd name="T3" fmla="*/ 336 h 1920"/>
                  <a:gd name="T4" fmla="*/ 384 w 2736"/>
                  <a:gd name="T5" fmla="*/ 384 h 1920"/>
                  <a:gd name="T6" fmla="*/ 576 w 2736"/>
                  <a:gd name="T7" fmla="*/ 720 h 1920"/>
                  <a:gd name="T8" fmla="*/ 528 w 2736"/>
                  <a:gd name="T9" fmla="*/ 960 h 1920"/>
                  <a:gd name="T10" fmla="*/ 672 w 2736"/>
                  <a:gd name="T11" fmla="*/ 1104 h 1920"/>
                  <a:gd name="T12" fmla="*/ 576 w 2736"/>
                  <a:gd name="T13" fmla="*/ 1392 h 1920"/>
                  <a:gd name="T14" fmla="*/ 624 w 2736"/>
                  <a:gd name="T15" fmla="*/ 1632 h 1920"/>
                  <a:gd name="T16" fmla="*/ 1488 w 2736"/>
                  <a:gd name="T17" fmla="*/ 1872 h 1920"/>
                  <a:gd name="T18" fmla="*/ 1680 w 2736"/>
                  <a:gd name="T19" fmla="*/ 1728 h 1920"/>
                  <a:gd name="T20" fmla="*/ 2208 w 2736"/>
                  <a:gd name="T21" fmla="*/ 1728 h 1920"/>
                  <a:gd name="T22" fmla="*/ 2304 w 2736"/>
                  <a:gd name="T23" fmla="*/ 1632 h 1920"/>
                  <a:gd name="T24" fmla="*/ 2736 w 2736"/>
                  <a:gd name="T25" fmla="*/ 1872 h 1920"/>
                  <a:gd name="T26" fmla="*/ 2640 w 2736"/>
                  <a:gd name="T27" fmla="*/ 1920 h 1920"/>
                  <a:gd name="T28" fmla="*/ 2304 w 2736"/>
                  <a:gd name="T29" fmla="*/ 1824 h 1920"/>
                  <a:gd name="T30" fmla="*/ 2160 w 2736"/>
                  <a:gd name="T31" fmla="*/ 1872 h 1920"/>
                  <a:gd name="T32" fmla="*/ 1632 w 2736"/>
                  <a:gd name="T33" fmla="*/ 1920 h 1920"/>
                  <a:gd name="T34" fmla="*/ 1440 w 2736"/>
                  <a:gd name="T35" fmla="*/ 1920 h 1920"/>
                  <a:gd name="T36" fmla="*/ 480 w 2736"/>
                  <a:gd name="T37" fmla="*/ 1824 h 1920"/>
                  <a:gd name="T38" fmla="*/ 192 w 2736"/>
                  <a:gd name="T39" fmla="*/ 1872 h 1920"/>
                  <a:gd name="T40" fmla="*/ 96 w 2736"/>
                  <a:gd name="T41" fmla="*/ 1680 h 1920"/>
                  <a:gd name="T42" fmla="*/ 288 w 2736"/>
                  <a:gd name="T43" fmla="*/ 1440 h 1920"/>
                  <a:gd name="T44" fmla="*/ 336 w 2736"/>
                  <a:gd name="T45" fmla="*/ 1104 h 1920"/>
                  <a:gd name="T46" fmla="*/ 144 w 2736"/>
                  <a:gd name="T47" fmla="*/ 864 h 1920"/>
                  <a:gd name="T48" fmla="*/ 240 w 2736"/>
                  <a:gd name="T49" fmla="*/ 624 h 1920"/>
                  <a:gd name="T50" fmla="*/ 48 w 2736"/>
                  <a:gd name="T51" fmla="*/ 528 h 1920"/>
                  <a:gd name="T52" fmla="*/ 0 w 2736"/>
                  <a:gd name="T53" fmla="*/ 0 h 192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2736" h="1920">
                    <a:moveTo>
                      <a:pt x="0" y="0"/>
                    </a:moveTo>
                    <a:lnTo>
                      <a:pt x="96" y="336"/>
                    </a:lnTo>
                    <a:lnTo>
                      <a:pt x="384" y="384"/>
                    </a:lnTo>
                    <a:lnTo>
                      <a:pt x="576" y="720"/>
                    </a:lnTo>
                    <a:lnTo>
                      <a:pt x="528" y="960"/>
                    </a:lnTo>
                    <a:lnTo>
                      <a:pt x="672" y="1104"/>
                    </a:lnTo>
                    <a:lnTo>
                      <a:pt x="576" y="1392"/>
                    </a:lnTo>
                    <a:lnTo>
                      <a:pt x="624" y="1632"/>
                    </a:lnTo>
                    <a:lnTo>
                      <a:pt x="1488" y="1872"/>
                    </a:lnTo>
                    <a:lnTo>
                      <a:pt x="1680" y="1728"/>
                    </a:lnTo>
                    <a:lnTo>
                      <a:pt x="2208" y="1728"/>
                    </a:lnTo>
                    <a:lnTo>
                      <a:pt x="2304" y="1632"/>
                    </a:lnTo>
                    <a:lnTo>
                      <a:pt x="2736" y="1872"/>
                    </a:lnTo>
                    <a:lnTo>
                      <a:pt x="2640" y="1920"/>
                    </a:lnTo>
                    <a:lnTo>
                      <a:pt x="2304" y="1824"/>
                    </a:lnTo>
                    <a:lnTo>
                      <a:pt x="2160" y="1872"/>
                    </a:lnTo>
                    <a:lnTo>
                      <a:pt x="1632" y="1920"/>
                    </a:lnTo>
                    <a:lnTo>
                      <a:pt x="1440" y="1920"/>
                    </a:lnTo>
                    <a:lnTo>
                      <a:pt x="480" y="1824"/>
                    </a:lnTo>
                    <a:lnTo>
                      <a:pt x="192" y="1872"/>
                    </a:lnTo>
                    <a:lnTo>
                      <a:pt x="96" y="1680"/>
                    </a:lnTo>
                    <a:lnTo>
                      <a:pt x="288" y="1440"/>
                    </a:lnTo>
                    <a:lnTo>
                      <a:pt x="336" y="1104"/>
                    </a:lnTo>
                    <a:lnTo>
                      <a:pt x="144" y="864"/>
                    </a:lnTo>
                    <a:lnTo>
                      <a:pt x="240" y="624"/>
                    </a:lnTo>
                    <a:lnTo>
                      <a:pt x="48" y="528"/>
                    </a:lnTo>
                    <a:lnTo>
                      <a:pt x="0" y="0"/>
                    </a:lnTo>
                    <a:close/>
                  </a:path>
                </a:pathLst>
              </a:custGeom>
              <a:noFill/>
              <a:ln w="9525"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endParaRPr lang="en-US"/>
              </a:p>
            </p:txBody>
          </p:sp>
        </p:grpSp>
        <p:grpSp>
          <p:nvGrpSpPr>
            <p:cNvPr id="102409" name="Group 17"/>
            <p:cNvGrpSpPr>
              <a:grpSpLocks/>
            </p:cNvGrpSpPr>
            <p:nvPr userDrawn="1"/>
          </p:nvGrpSpPr>
          <p:grpSpPr bwMode="auto">
            <a:xfrm>
              <a:off x="0" y="2291"/>
              <a:ext cx="1385" cy="1702"/>
              <a:chOff x="0" y="2291"/>
              <a:chExt cx="1385" cy="1702"/>
            </a:xfrm>
          </p:grpSpPr>
          <p:sp>
            <p:nvSpPr>
              <p:cNvPr id="102410" name="Rectangle 18"/>
              <p:cNvSpPr>
                <a:spLocks noChangeArrowheads="1"/>
              </p:cNvSpPr>
              <p:nvPr userDrawn="1"/>
            </p:nvSpPr>
            <p:spPr bwMode="ltGray">
              <a:xfrm rot="6798887">
                <a:off x="63" y="3882"/>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11" name="Rectangle 19"/>
              <p:cNvSpPr>
                <a:spLocks noChangeArrowheads="1"/>
              </p:cNvSpPr>
              <p:nvPr userDrawn="1"/>
            </p:nvSpPr>
            <p:spPr bwMode="ltGray">
              <a:xfrm rot="6798887">
                <a:off x="33" y="3880"/>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12" name="Rectangle 20"/>
              <p:cNvSpPr>
                <a:spLocks noChangeArrowheads="1"/>
              </p:cNvSpPr>
              <p:nvPr userDrawn="1"/>
            </p:nvSpPr>
            <p:spPr bwMode="ltGray">
              <a:xfrm rot="6798887">
                <a:off x="7" y="3874"/>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13" name="Rectangle 21"/>
              <p:cNvSpPr>
                <a:spLocks noChangeArrowheads="1"/>
              </p:cNvSpPr>
              <p:nvPr userDrawn="1"/>
            </p:nvSpPr>
            <p:spPr bwMode="ltGray">
              <a:xfrm rot="5999912">
                <a:off x="209" y="3884"/>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14" name="Rectangle 22"/>
              <p:cNvSpPr>
                <a:spLocks noChangeArrowheads="1"/>
              </p:cNvSpPr>
              <p:nvPr userDrawn="1"/>
            </p:nvSpPr>
            <p:spPr bwMode="ltGray">
              <a:xfrm rot="5999912">
                <a:off x="183" y="3888"/>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15" name="Rectangle 23"/>
              <p:cNvSpPr>
                <a:spLocks noChangeArrowheads="1"/>
              </p:cNvSpPr>
              <p:nvPr userDrawn="1"/>
            </p:nvSpPr>
            <p:spPr bwMode="ltGray">
              <a:xfrm rot="6250138">
                <a:off x="153" y="3888"/>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16" name="Rectangle 24"/>
              <p:cNvSpPr>
                <a:spLocks noChangeArrowheads="1"/>
              </p:cNvSpPr>
              <p:nvPr userDrawn="1"/>
            </p:nvSpPr>
            <p:spPr bwMode="ltGray">
              <a:xfrm rot="6238076">
                <a:off x="123" y="3886"/>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17" name="Rectangle 25"/>
              <p:cNvSpPr>
                <a:spLocks noChangeArrowheads="1"/>
              </p:cNvSpPr>
              <p:nvPr userDrawn="1"/>
            </p:nvSpPr>
            <p:spPr bwMode="ltGray">
              <a:xfrm rot="5380717">
                <a:off x="363" y="3868"/>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18" name="Rectangle 26"/>
              <p:cNvSpPr>
                <a:spLocks noChangeArrowheads="1"/>
              </p:cNvSpPr>
              <p:nvPr userDrawn="1"/>
            </p:nvSpPr>
            <p:spPr bwMode="ltGray">
              <a:xfrm rot="5380717">
                <a:off x="333" y="3872"/>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19" name="Rectangle 27"/>
              <p:cNvSpPr>
                <a:spLocks noChangeArrowheads="1"/>
              </p:cNvSpPr>
              <p:nvPr userDrawn="1"/>
            </p:nvSpPr>
            <p:spPr bwMode="ltGray">
              <a:xfrm rot="5583200">
                <a:off x="303" y="3876"/>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20" name="Rectangle 28"/>
              <p:cNvSpPr>
                <a:spLocks noChangeArrowheads="1"/>
              </p:cNvSpPr>
              <p:nvPr userDrawn="1"/>
            </p:nvSpPr>
            <p:spPr bwMode="ltGray">
              <a:xfrm rot="5737625">
                <a:off x="271" y="3882"/>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21" name="Rectangle 29"/>
              <p:cNvSpPr>
                <a:spLocks noChangeArrowheads="1"/>
              </p:cNvSpPr>
              <p:nvPr userDrawn="1"/>
            </p:nvSpPr>
            <p:spPr bwMode="ltGray">
              <a:xfrm rot="4715477">
                <a:off x="517" y="3828"/>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22" name="Rectangle 30"/>
              <p:cNvSpPr>
                <a:spLocks noChangeArrowheads="1"/>
              </p:cNvSpPr>
              <p:nvPr userDrawn="1"/>
            </p:nvSpPr>
            <p:spPr bwMode="ltGray">
              <a:xfrm rot="4924949">
                <a:off x="486" y="3834"/>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23" name="Rectangle 31"/>
              <p:cNvSpPr>
                <a:spLocks noChangeArrowheads="1"/>
              </p:cNvSpPr>
              <p:nvPr userDrawn="1"/>
            </p:nvSpPr>
            <p:spPr bwMode="ltGray">
              <a:xfrm rot="4924949">
                <a:off x="456" y="3848"/>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24" name="Rectangle 32"/>
              <p:cNvSpPr>
                <a:spLocks noChangeArrowheads="1"/>
              </p:cNvSpPr>
              <p:nvPr userDrawn="1"/>
            </p:nvSpPr>
            <p:spPr bwMode="ltGray">
              <a:xfrm rot="5041352">
                <a:off x="427" y="3850"/>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25" name="Rectangle 33"/>
              <p:cNvSpPr>
                <a:spLocks noChangeArrowheads="1"/>
              </p:cNvSpPr>
              <p:nvPr userDrawn="1"/>
            </p:nvSpPr>
            <p:spPr bwMode="ltGray">
              <a:xfrm rot="3816889">
                <a:off x="664" y="3762"/>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26" name="Rectangle 34"/>
              <p:cNvSpPr>
                <a:spLocks noChangeArrowheads="1"/>
              </p:cNvSpPr>
              <p:nvPr userDrawn="1"/>
            </p:nvSpPr>
            <p:spPr bwMode="ltGray">
              <a:xfrm rot="3816889">
                <a:off x="634" y="3780"/>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27" name="Rectangle 35"/>
              <p:cNvSpPr>
                <a:spLocks noChangeArrowheads="1"/>
              </p:cNvSpPr>
              <p:nvPr userDrawn="1"/>
            </p:nvSpPr>
            <p:spPr bwMode="ltGray">
              <a:xfrm rot="4104184">
                <a:off x="606" y="3790"/>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28" name="Rectangle 36"/>
              <p:cNvSpPr>
                <a:spLocks noChangeArrowheads="1"/>
              </p:cNvSpPr>
              <p:nvPr userDrawn="1"/>
            </p:nvSpPr>
            <p:spPr bwMode="ltGray">
              <a:xfrm rot="4325343">
                <a:off x="575" y="3804"/>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29" name="Rectangle 37"/>
              <p:cNvSpPr>
                <a:spLocks noChangeArrowheads="1"/>
              </p:cNvSpPr>
              <p:nvPr userDrawn="1"/>
            </p:nvSpPr>
            <p:spPr bwMode="ltGray">
              <a:xfrm rot="3368036">
                <a:off x="800" y="3682"/>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30" name="Rectangle 38"/>
              <p:cNvSpPr>
                <a:spLocks noChangeArrowheads="1"/>
              </p:cNvSpPr>
              <p:nvPr userDrawn="1"/>
            </p:nvSpPr>
            <p:spPr bwMode="ltGray">
              <a:xfrm rot="3368036">
                <a:off x="772" y="3698"/>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31" name="Rectangle 39"/>
              <p:cNvSpPr>
                <a:spLocks noChangeArrowheads="1"/>
              </p:cNvSpPr>
              <p:nvPr userDrawn="1"/>
            </p:nvSpPr>
            <p:spPr bwMode="ltGray">
              <a:xfrm rot="3368036">
                <a:off x="746" y="3716"/>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32" name="Rectangle 40"/>
              <p:cNvSpPr>
                <a:spLocks noChangeArrowheads="1"/>
              </p:cNvSpPr>
              <p:nvPr userDrawn="1"/>
            </p:nvSpPr>
            <p:spPr bwMode="ltGray">
              <a:xfrm rot="3816889">
                <a:off x="717" y="3734"/>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33" name="Rectangle 41"/>
              <p:cNvSpPr>
                <a:spLocks noChangeArrowheads="1"/>
              </p:cNvSpPr>
              <p:nvPr userDrawn="1"/>
            </p:nvSpPr>
            <p:spPr bwMode="ltGray">
              <a:xfrm rot="2302266">
                <a:off x="923" y="3587"/>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34" name="Rectangle 42"/>
              <p:cNvSpPr>
                <a:spLocks noChangeArrowheads="1"/>
              </p:cNvSpPr>
              <p:nvPr userDrawn="1"/>
            </p:nvSpPr>
            <p:spPr bwMode="ltGray">
              <a:xfrm rot="2302266">
                <a:off x="899" y="3606"/>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35" name="Rectangle 43"/>
              <p:cNvSpPr>
                <a:spLocks noChangeArrowheads="1"/>
              </p:cNvSpPr>
              <p:nvPr userDrawn="1"/>
            </p:nvSpPr>
            <p:spPr bwMode="ltGray">
              <a:xfrm rot="2707562">
                <a:off x="876" y="3626"/>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36" name="Rectangle 44"/>
              <p:cNvSpPr>
                <a:spLocks noChangeArrowheads="1"/>
              </p:cNvSpPr>
              <p:nvPr userDrawn="1"/>
            </p:nvSpPr>
            <p:spPr bwMode="ltGray">
              <a:xfrm rot="2707562">
                <a:off x="850" y="3644"/>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37" name="Rectangle 45"/>
              <p:cNvSpPr>
                <a:spLocks noChangeArrowheads="1"/>
              </p:cNvSpPr>
              <p:nvPr userDrawn="1"/>
            </p:nvSpPr>
            <p:spPr bwMode="ltGray">
              <a:xfrm rot="1525830">
                <a:off x="1027" y="3473"/>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38" name="Rectangle 46"/>
              <p:cNvSpPr>
                <a:spLocks noChangeArrowheads="1"/>
              </p:cNvSpPr>
              <p:nvPr userDrawn="1"/>
            </p:nvSpPr>
            <p:spPr bwMode="ltGray">
              <a:xfrm rot="1525830">
                <a:off x="1009" y="3497"/>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39" name="Rectangle 47"/>
              <p:cNvSpPr>
                <a:spLocks noChangeArrowheads="1"/>
              </p:cNvSpPr>
              <p:nvPr userDrawn="1"/>
            </p:nvSpPr>
            <p:spPr bwMode="ltGray">
              <a:xfrm rot="1788117">
                <a:off x="990" y="3519"/>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40" name="Rectangle 48"/>
              <p:cNvSpPr>
                <a:spLocks noChangeArrowheads="1"/>
              </p:cNvSpPr>
              <p:nvPr userDrawn="1"/>
            </p:nvSpPr>
            <p:spPr bwMode="ltGray">
              <a:xfrm rot="1788117">
                <a:off x="969" y="3544"/>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41" name="Rectangle 49"/>
              <p:cNvSpPr>
                <a:spLocks noChangeArrowheads="1"/>
              </p:cNvSpPr>
              <p:nvPr userDrawn="1"/>
            </p:nvSpPr>
            <p:spPr bwMode="ltGray">
              <a:xfrm rot="841630">
                <a:off x="1113" y="3355"/>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42" name="Rectangle 50"/>
              <p:cNvSpPr>
                <a:spLocks noChangeArrowheads="1"/>
              </p:cNvSpPr>
              <p:nvPr userDrawn="1"/>
            </p:nvSpPr>
            <p:spPr bwMode="ltGray">
              <a:xfrm rot="841630">
                <a:off x="1100" y="3378"/>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43" name="Rectangle 51"/>
              <p:cNvSpPr>
                <a:spLocks noChangeArrowheads="1"/>
              </p:cNvSpPr>
              <p:nvPr userDrawn="1"/>
            </p:nvSpPr>
            <p:spPr bwMode="ltGray">
              <a:xfrm rot="1308689">
                <a:off x="1086" y="3404"/>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44" name="Rectangle 52"/>
              <p:cNvSpPr>
                <a:spLocks noChangeArrowheads="1"/>
              </p:cNvSpPr>
              <p:nvPr userDrawn="1"/>
            </p:nvSpPr>
            <p:spPr bwMode="ltGray">
              <a:xfrm rot="1308689">
                <a:off x="1064" y="3425"/>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45" name="Rectangle 53"/>
              <p:cNvSpPr>
                <a:spLocks noChangeArrowheads="1"/>
              </p:cNvSpPr>
              <p:nvPr userDrawn="1"/>
            </p:nvSpPr>
            <p:spPr bwMode="ltGray">
              <a:xfrm rot="469913">
                <a:off x="1172" y="3225"/>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46" name="Rectangle 54"/>
              <p:cNvSpPr>
                <a:spLocks noChangeArrowheads="1"/>
              </p:cNvSpPr>
              <p:nvPr userDrawn="1"/>
            </p:nvSpPr>
            <p:spPr bwMode="ltGray">
              <a:xfrm rot="559869">
                <a:off x="1162" y="3250"/>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47" name="Rectangle 55"/>
              <p:cNvSpPr>
                <a:spLocks noChangeArrowheads="1"/>
              </p:cNvSpPr>
              <p:nvPr userDrawn="1"/>
            </p:nvSpPr>
            <p:spPr bwMode="ltGray">
              <a:xfrm rot="734079">
                <a:off x="1154" y="3276"/>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48" name="Rectangle 56"/>
              <p:cNvSpPr>
                <a:spLocks noChangeArrowheads="1"/>
              </p:cNvSpPr>
              <p:nvPr userDrawn="1"/>
            </p:nvSpPr>
            <p:spPr bwMode="ltGray">
              <a:xfrm rot="734079">
                <a:off x="1141" y="3304"/>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49" name="Rectangle 57"/>
              <p:cNvSpPr>
                <a:spLocks noChangeArrowheads="1"/>
              </p:cNvSpPr>
              <p:nvPr userDrawn="1"/>
            </p:nvSpPr>
            <p:spPr bwMode="ltGray">
              <a:xfrm rot="-293905">
                <a:off x="1211" y="3096"/>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50" name="Rectangle 58"/>
              <p:cNvSpPr>
                <a:spLocks noChangeArrowheads="1"/>
              </p:cNvSpPr>
              <p:nvPr userDrawn="1"/>
            </p:nvSpPr>
            <p:spPr bwMode="ltGray">
              <a:xfrm rot="-8">
                <a:off x="1201" y="3122"/>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51" name="Rectangle 59"/>
              <p:cNvSpPr>
                <a:spLocks noChangeArrowheads="1"/>
              </p:cNvSpPr>
              <p:nvPr userDrawn="1"/>
            </p:nvSpPr>
            <p:spPr bwMode="ltGray">
              <a:xfrm rot="-8">
                <a:off x="1200" y="3147"/>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52" name="Rectangle 60"/>
              <p:cNvSpPr>
                <a:spLocks noChangeArrowheads="1"/>
              </p:cNvSpPr>
              <p:nvPr userDrawn="1"/>
            </p:nvSpPr>
            <p:spPr bwMode="ltGray">
              <a:xfrm rot="214188">
                <a:off x="1189" y="3173"/>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53" name="Rectangle 61"/>
              <p:cNvSpPr>
                <a:spLocks noChangeArrowheads="1"/>
              </p:cNvSpPr>
              <p:nvPr userDrawn="1"/>
            </p:nvSpPr>
            <p:spPr bwMode="ltGray">
              <a:xfrm rot="-682388">
                <a:off x="1219" y="2965"/>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54" name="Rectangle 62"/>
              <p:cNvSpPr>
                <a:spLocks noChangeArrowheads="1"/>
              </p:cNvSpPr>
              <p:nvPr userDrawn="1"/>
            </p:nvSpPr>
            <p:spPr bwMode="ltGray">
              <a:xfrm rot="-480400">
                <a:off x="1220" y="2991"/>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55" name="Rectangle 63"/>
              <p:cNvSpPr>
                <a:spLocks noChangeArrowheads="1"/>
              </p:cNvSpPr>
              <p:nvPr userDrawn="1"/>
            </p:nvSpPr>
            <p:spPr bwMode="ltGray">
              <a:xfrm rot="-480400">
                <a:off x="1220" y="3015"/>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56" name="Rectangle 64"/>
              <p:cNvSpPr>
                <a:spLocks noChangeArrowheads="1"/>
              </p:cNvSpPr>
              <p:nvPr userDrawn="1"/>
            </p:nvSpPr>
            <p:spPr bwMode="ltGray">
              <a:xfrm rot="-270546">
                <a:off x="1219" y="3041"/>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57" name="Rectangle 65"/>
              <p:cNvSpPr>
                <a:spLocks noChangeArrowheads="1"/>
              </p:cNvSpPr>
              <p:nvPr userDrawn="1"/>
            </p:nvSpPr>
            <p:spPr bwMode="ltGray">
              <a:xfrm rot="-1132286">
                <a:off x="1207" y="2843"/>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58" name="Rectangle 66"/>
              <p:cNvSpPr>
                <a:spLocks noChangeArrowheads="1"/>
              </p:cNvSpPr>
              <p:nvPr userDrawn="1"/>
            </p:nvSpPr>
            <p:spPr bwMode="ltGray">
              <a:xfrm rot="-969272">
                <a:off x="1213" y="2864"/>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59" name="Rectangle 67"/>
              <p:cNvSpPr>
                <a:spLocks noChangeArrowheads="1"/>
              </p:cNvSpPr>
              <p:nvPr userDrawn="1"/>
            </p:nvSpPr>
            <p:spPr bwMode="ltGray">
              <a:xfrm rot="-969272">
                <a:off x="1216" y="2888"/>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60" name="Rectangle 68"/>
              <p:cNvSpPr>
                <a:spLocks noChangeArrowheads="1"/>
              </p:cNvSpPr>
              <p:nvPr userDrawn="1"/>
            </p:nvSpPr>
            <p:spPr bwMode="ltGray">
              <a:xfrm rot="-806259">
                <a:off x="1219" y="2915"/>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61" name="Rectangle 69"/>
              <p:cNvSpPr>
                <a:spLocks noChangeArrowheads="1"/>
              </p:cNvSpPr>
              <p:nvPr userDrawn="1"/>
            </p:nvSpPr>
            <p:spPr bwMode="ltGray">
              <a:xfrm rot="-1543941">
                <a:off x="1165" y="2727"/>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62" name="Rectangle 70"/>
              <p:cNvSpPr>
                <a:spLocks noChangeArrowheads="1"/>
              </p:cNvSpPr>
              <p:nvPr userDrawn="1"/>
            </p:nvSpPr>
            <p:spPr bwMode="ltGray">
              <a:xfrm rot="-1341953">
                <a:off x="1176" y="2752"/>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63" name="Rectangle 71"/>
              <p:cNvSpPr>
                <a:spLocks noChangeArrowheads="1"/>
              </p:cNvSpPr>
              <p:nvPr userDrawn="1"/>
            </p:nvSpPr>
            <p:spPr bwMode="ltGray">
              <a:xfrm rot="-1341953">
                <a:off x="1184" y="2775"/>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64" name="Rectangle 72"/>
              <p:cNvSpPr>
                <a:spLocks noChangeArrowheads="1"/>
              </p:cNvSpPr>
              <p:nvPr userDrawn="1"/>
            </p:nvSpPr>
            <p:spPr bwMode="ltGray">
              <a:xfrm rot="-1341953">
                <a:off x="1194" y="2795"/>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65" name="Rectangle 73"/>
              <p:cNvSpPr>
                <a:spLocks noChangeArrowheads="1"/>
              </p:cNvSpPr>
              <p:nvPr userDrawn="1"/>
            </p:nvSpPr>
            <p:spPr bwMode="ltGray">
              <a:xfrm rot="-1928746">
                <a:off x="1101" y="2628"/>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66" name="Rectangle 74"/>
              <p:cNvSpPr>
                <a:spLocks noChangeArrowheads="1"/>
              </p:cNvSpPr>
              <p:nvPr userDrawn="1"/>
            </p:nvSpPr>
            <p:spPr bwMode="ltGray">
              <a:xfrm rot="-1844175">
                <a:off x="1114" y="2645"/>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67" name="Rectangle 75"/>
              <p:cNvSpPr>
                <a:spLocks noChangeArrowheads="1"/>
              </p:cNvSpPr>
              <p:nvPr userDrawn="1"/>
            </p:nvSpPr>
            <p:spPr bwMode="ltGray">
              <a:xfrm rot="-1752383">
                <a:off x="1129" y="2667"/>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68" name="Rectangle 76"/>
              <p:cNvSpPr>
                <a:spLocks noChangeArrowheads="1"/>
              </p:cNvSpPr>
              <p:nvPr userDrawn="1"/>
            </p:nvSpPr>
            <p:spPr bwMode="ltGray">
              <a:xfrm rot="-1752383">
                <a:off x="1142" y="2684"/>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69" name="Rectangle 77"/>
              <p:cNvSpPr>
                <a:spLocks noChangeArrowheads="1"/>
              </p:cNvSpPr>
              <p:nvPr userDrawn="1"/>
            </p:nvSpPr>
            <p:spPr bwMode="ltGray">
              <a:xfrm rot="-2466736">
                <a:off x="1014" y="2538"/>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70" name="Rectangle 78"/>
              <p:cNvSpPr>
                <a:spLocks noChangeArrowheads="1"/>
              </p:cNvSpPr>
              <p:nvPr userDrawn="1"/>
            </p:nvSpPr>
            <p:spPr bwMode="ltGray">
              <a:xfrm rot="-2466736">
                <a:off x="1035" y="2557"/>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71" name="Rectangle 79"/>
              <p:cNvSpPr>
                <a:spLocks noChangeArrowheads="1"/>
              </p:cNvSpPr>
              <p:nvPr userDrawn="1"/>
            </p:nvSpPr>
            <p:spPr bwMode="ltGray">
              <a:xfrm rot="-2466736">
                <a:off x="1050" y="2574"/>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72" name="Rectangle 80"/>
              <p:cNvSpPr>
                <a:spLocks noChangeArrowheads="1"/>
              </p:cNvSpPr>
              <p:nvPr userDrawn="1"/>
            </p:nvSpPr>
            <p:spPr bwMode="ltGray">
              <a:xfrm rot="-2342866">
                <a:off x="1068" y="2590"/>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73" name="Freeform 81"/>
              <p:cNvSpPr>
                <a:spLocks/>
              </p:cNvSpPr>
              <p:nvPr userDrawn="1"/>
            </p:nvSpPr>
            <p:spPr bwMode="ltGray">
              <a:xfrm>
                <a:off x="486" y="2563"/>
                <a:ext cx="180" cy="151"/>
              </a:xfrm>
              <a:custGeom>
                <a:avLst/>
                <a:gdLst>
                  <a:gd name="T0" fmla="*/ 0 w 180"/>
                  <a:gd name="T1" fmla="*/ 144 h 151"/>
                  <a:gd name="T2" fmla="*/ 28 w 180"/>
                  <a:gd name="T3" fmla="*/ 147 h 151"/>
                  <a:gd name="T4" fmla="*/ 64 w 180"/>
                  <a:gd name="T5" fmla="*/ 46 h 151"/>
                  <a:gd name="T6" fmla="*/ 94 w 180"/>
                  <a:gd name="T7" fmla="*/ 151 h 151"/>
                  <a:gd name="T8" fmla="*/ 129 w 180"/>
                  <a:gd name="T9" fmla="*/ 151 h 151"/>
                  <a:gd name="T10" fmla="*/ 180 w 180"/>
                  <a:gd name="T11" fmla="*/ 9 h 151"/>
                  <a:gd name="T12" fmla="*/ 148 w 180"/>
                  <a:gd name="T13" fmla="*/ 10 h 151"/>
                  <a:gd name="T14" fmla="*/ 112 w 180"/>
                  <a:gd name="T15" fmla="*/ 112 h 151"/>
                  <a:gd name="T16" fmla="*/ 79 w 180"/>
                  <a:gd name="T17" fmla="*/ 0 h 151"/>
                  <a:gd name="T18" fmla="*/ 48 w 180"/>
                  <a:gd name="T19" fmla="*/ 0 h 151"/>
                  <a:gd name="T20" fmla="*/ 0 w 180"/>
                  <a:gd name="T21" fmla="*/ 144 h 15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80" h="151">
                    <a:moveTo>
                      <a:pt x="0" y="144"/>
                    </a:moveTo>
                    <a:lnTo>
                      <a:pt x="28" y="147"/>
                    </a:lnTo>
                    <a:lnTo>
                      <a:pt x="64" y="46"/>
                    </a:lnTo>
                    <a:lnTo>
                      <a:pt x="94" y="151"/>
                    </a:lnTo>
                    <a:lnTo>
                      <a:pt x="129" y="151"/>
                    </a:lnTo>
                    <a:lnTo>
                      <a:pt x="180" y="9"/>
                    </a:lnTo>
                    <a:lnTo>
                      <a:pt x="148" y="10"/>
                    </a:lnTo>
                    <a:lnTo>
                      <a:pt x="112" y="112"/>
                    </a:lnTo>
                    <a:lnTo>
                      <a:pt x="79" y="0"/>
                    </a:lnTo>
                    <a:lnTo>
                      <a:pt x="48" y="0"/>
                    </a:lnTo>
                    <a:lnTo>
                      <a:pt x="0" y="144"/>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02474" name="Rectangle 82"/>
              <p:cNvSpPr>
                <a:spLocks noChangeArrowheads="1"/>
              </p:cNvSpPr>
              <p:nvPr userDrawn="1"/>
            </p:nvSpPr>
            <p:spPr bwMode="ltGray">
              <a:xfrm rot="6575641">
                <a:off x="-217" y="3138"/>
                <a:ext cx="122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75" name="Rectangle 83"/>
              <p:cNvSpPr>
                <a:spLocks noChangeArrowheads="1"/>
              </p:cNvSpPr>
              <p:nvPr userDrawn="1"/>
            </p:nvSpPr>
            <p:spPr bwMode="ltGray">
              <a:xfrm rot="238799">
                <a:off x="4" y="3146"/>
                <a:ext cx="103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76" name="Rectangle 84"/>
              <p:cNvSpPr>
                <a:spLocks noChangeArrowheads="1"/>
              </p:cNvSpPr>
              <p:nvPr userDrawn="1"/>
            </p:nvSpPr>
            <p:spPr bwMode="ltGray">
              <a:xfrm rot="-2957028">
                <a:off x="907" y="2472"/>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77" name="Rectangle 85"/>
              <p:cNvSpPr>
                <a:spLocks noChangeArrowheads="1"/>
              </p:cNvSpPr>
              <p:nvPr userDrawn="1"/>
            </p:nvSpPr>
            <p:spPr bwMode="ltGray">
              <a:xfrm rot="-2957028">
                <a:off x="930" y="2486"/>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78" name="Rectangle 86"/>
              <p:cNvSpPr>
                <a:spLocks noChangeArrowheads="1"/>
              </p:cNvSpPr>
              <p:nvPr userDrawn="1"/>
            </p:nvSpPr>
            <p:spPr bwMode="ltGray">
              <a:xfrm rot="-2957028">
                <a:off x="954" y="2497"/>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79" name="Rectangle 87"/>
              <p:cNvSpPr>
                <a:spLocks noChangeArrowheads="1"/>
              </p:cNvSpPr>
              <p:nvPr userDrawn="1"/>
            </p:nvSpPr>
            <p:spPr bwMode="ltGray">
              <a:xfrm rot="-2661033">
                <a:off x="974" y="2509"/>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80" name="Rectangle 88"/>
              <p:cNvSpPr>
                <a:spLocks noChangeArrowheads="1"/>
              </p:cNvSpPr>
              <p:nvPr userDrawn="1"/>
            </p:nvSpPr>
            <p:spPr bwMode="ltGray">
              <a:xfrm rot="-3638503">
                <a:off x="788" y="2426"/>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81" name="Rectangle 89"/>
              <p:cNvSpPr>
                <a:spLocks noChangeArrowheads="1"/>
              </p:cNvSpPr>
              <p:nvPr userDrawn="1"/>
            </p:nvSpPr>
            <p:spPr bwMode="ltGray">
              <a:xfrm rot="-3638503">
                <a:off x="815" y="2434"/>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82" name="Rectangle 90"/>
              <p:cNvSpPr>
                <a:spLocks noChangeArrowheads="1"/>
              </p:cNvSpPr>
              <p:nvPr userDrawn="1"/>
            </p:nvSpPr>
            <p:spPr bwMode="ltGray">
              <a:xfrm rot="-3514633">
                <a:off x="837" y="2440"/>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83" name="Rectangle 91"/>
              <p:cNvSpPr>
                <a:spLocks noChangeArrowheads="1"/>
              </p:cNvSpPr>
              <p:nvPr userDrawn="1"/>
            </p:nvSpPr>
            <p:spPr bwMode="ltGray">
              <a:xfrm rot="-3220799">
                <a:off x="862" y="2452"/>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84" name="Rectangle 92"/>
              <p:cNvSpPr>
                <a:spLocks noChangeArrowheads="1"/>
              </p:cNvSpPr>
              <p:nvPr userDrawn="1"/>
            </p:nvSpPr>
            <p:spPr bwMode="ltGray">
              <a:xfrm rot="-4338250">
                <a:off x="649" y="2396"/>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85" name="Rectangle 93"/>
              <p:cNvSpPr>
                <a:spLocks noChangeArrowheads="1"/>
              </p:cNvSpPr>
              <p:nvPr userDrawn="1"/>
            </p:nvSpPr>
            <p:spPr bwMode="ltGray">
              <a:xfrm rot="-4250359">
                <a:off x="677" y="2402"/>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86" name="Rectangle 94"/>
              <p:cNvSpPr>
                <a:spLocks noChangeArrowheads="1"/>
              </p:cNvSpPr>
              <p:nvPr userDrawn="1"/>
            </p:nvSpPr>
            <p:spPr bwMode="ltGray">
              <a:xfrm rot="-4250359">
                <a:off x="708" y="2406"/>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87" name="Rectangle 95"/>
              <p:cNvSpPr>
                <a:spLocks noChangeArrowheads="1"/>
              </p:cNvSpPr>
              <p:nvPr userDrawn="1"/>
            </p:nvSpPr>
            <p:spPr bwMode="ltGray">
              <a:xfrm rot="-3989246">
                <a:off x="738" y="2410"/>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88" name="Rectangle 96"/>
              <p:cNvSpPr>
                <a:spLocks noChangeArrowheads="1"/>
              </p:cNvSpPr>
              <p:nvPr userDrawn="1"/>
            </p:nvSpPr>
            <p:spPr bwMode="ltGray">
              <a:xfrm rot="-4862215">
                <a:off x="503" y="2394"/>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89" name="Rectangle 97"/>
              <p:cNvSpPr>
                <a:spLocks noChangeArrowheads="1"/>
              </p:cNvSpPr>
              <p:nvPr userDrawn="1"/>
            </p:nvSpPr>
            <p:spPr bwMode="ltGray">
              <a:xfrm rot="-4673370">
                <a:off x="534" y="2392"/>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90" name="Rectangle 98"/>
              <p:cNvSpPr>
                <a:spLocks noChangeArrowheads="1"/>
              </p:cNvSpPr>
              <p:nvPr userDrawn="1"/>
            </p:nvSpPr>
            <p:spPr bwMode="ltGray">
              <a:xfrm rot="-4646721">
                <a:off x="563" y="2390"/>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91" name="Rectangle 99"/>
              <p:cNvSpPr>
                <a:spLocks noChangeArrowheads="1"/>
              </p:cNvSpPr>
              <p:nvPr userDrawn="1"/>
            </p:nvSpPr>
            <p:spPr bwMode="ltGray">
              <a:xfrm rot="-4580623">
                <a:off x="595" y="2390"/>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92" name="Rectangle 100"/>
              <p:cNvSpPr>
                <a:spLocks noChangeArrowheads="1"/>
              </p:cNvSpPr>
              <p:nvPr userDrawn="1"/>
            </p:nvSpPr>
            <p:spPr bwMode="ltGray">
              <a:xfrm rot="-5195129">
                <a:off x="355" y="2414"/>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93" name="Rectangle 101"/>
              <p:cNvSpPr>
                <a:spLocks noChangeArrowheads="1"/>
              </p:cNvSpPr>
              <p:nvPr userDrawn="1"/>
            </p:nvSpPr>
            <p:spPr bwMode="ltGray">
              <a:xfrm rot="-5360484">
                <a:off x="385" y="2408"/>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94" name="Rectangle 102"/>
              <p:cNvSpPr>
                <a:spLocks noChangeArrowheads="1"/>
              </p:cNvSpPr>
              <p:nvPr userDrawn="1"/>
            </p:nvSpPr>
            <p:spPr bwMode="ltGray">
              <a:xfrm rot="-5288939">
                <a:off x="419" y="2404"/>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95" name="Rectangle 103"/>
              <p:cNvSpPr>
                <a:spLocks noChangeArrowheads="1"/>
              </p:cNvSpPr>
              <p:nvPr userDrawn="1"/>
            </p:nvSpPr>
            <p:spPr bwMode="ltGray">
              <a:xfrm rot="-5164854">
                <a:off x="449" y="2400"/>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96" name="Rectangle 104"/>
              <p:cNvSpPr>
                <a:spLocks noChangeArrowheads="1"/>
              </p:cNvSpPr>
              <p:nvPr userDrawn="1"/>
            </p:nvSpPr>
            <p:spPr bwMode="ltGray">
              <a:xfrm rot="-6132163">
                <a:off x="206" y="2458"/>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97" name="Rectangle 105"/>
              <p:cNvSpPr>
                <a:spLocks noChangeArrowheads="1"/>
              </p:cNvSpPr>
              <p:nvPr userDrawn="1"/>
            </p:nvSpPr>
            <p:spPr bwMode="ltGray">
              <a:xfrm rot="-6220433">
                <a:off x="237" y="2448"/>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98" name="Rectangle 106"/>
              <p:cNvSpPr>
                <a:spLocks noChangeArrowheads="1"/>
              </p:cNvSpPr>
              <p:nvPr userDrawn="1"/>
            </p:nvSpPr>
            <p:spPr bwMode="ltGray">
              <a:xfrm rot="-6110943">
                <a:off x="266" y="2438"/>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99" name="Rectangle 107"/>
              <p:cNvSpPr>
                <a:spLocks noChangeArrowheads="1"/>
              </p:cNvSpPr>
              <p:nvPr userDrawn="1"/>
            </p:nvSpPr>
            <p:spPr bwMode="ltGray">
              <a:xfrm rot="-5919570">
                <a:off x="293" y="2426"/>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500" name="Rectangle 108"/>
              <p:cNvSpPr>
                <a:spLocks noChangeArrowheads="1"/>
              </p:cNvSpPr>
              <p:nvPr userDrawn="1"/>
            </p:nvSpPr>
            <p:spPr bwMode="ltGray">
              <a:xfrm rot="-7376291">
                <a:off x="6" y="2548"/>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501" name="Rectangle 109"/>
              <p:cNvSpPr>
                <a:spLocks noChangeArrowheads="1"/>
              </p:cNvSpPr>
              <p:nvPr userDrawn="1"/>
            </p:nvSpPr>
            <p:spPr bwMode="ltGray">
              <a:xfrm rot="-7168347">
                <a:off x="65" y="2516"/>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502" name="Rectangle 110"/>
              <p:cNvSpPr>
                <a:spLocks noChangeArrowheads="1"/>
              </p:cNvSpPr>
              <p:nvPr userDrawn="1"/>
            </p:nvSpPr>
            <p:spPr bwMode="ltGray">
              <a:xfrm rot="-6802416">
                <a:off x="92" y="2502"/>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503" name="Rectangle 111"/>
              <p:cNvSpPr>
                <a:spLocks noChangeArrowheads="1"/>
              </p:cNvSpPr>
              <p:nvPr userDrawn="1"/>
            </p:nvSpPr>
            <p:spPr bwMode="ltGray">
              <a:xfrm rot="-6802416">
                <a:off x="119" y="2492"/>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504" name="Rectangle 112"/>
              <p:cNvSpPr>
                <a:spLocks noChangeArrowheads="1"/>
              </p:cNvSpPr>
              <p:nvPr userDrawn="1"/>
            </p:nvSpPr>
            <p:spPr bwMode="ltGray">
              <a:xfrm rot="-6457704">
                <a:off x="150" y="2478"/>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505" name="Rectangle 113"/>
              <p:cNvSpPr>
                <a:spLocks noChangeArrowheads="1"/>
              </p:cNvSpPr>
              <p:nvPr userDrawn="1"/>
            </p:nvSpPr>
            <p:spPr bwMode="ltGray">
              <a:xfrm rot="-1876771">
                <a:off x="0" y="3363"/>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506" name="Rectangle 114"/>
              <p:cNvSpPr>
                <a:spLocks noChangeArrowheads="1"/>
              </p:cNvSpPr>
              <p:nvPr userDrawn="1"/>
            </p:nvSpPr>
            <p:spPr bwMode="ltGray">
              <a:xfrm rot="3283992">
                <a:off x="511" y="3478"/>
                <a:ext cx="242"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507" name="Rectangle 115"/>
              <p:cNvSpPr>
                <a:spLocks noChangeArrowheads="1"/>
              </p:cNvSpPr>
              <p:nvPr userDrawn="1"/>
            </p:nvSpPr>
            <p:spPr bwMode="ltGray">
              <a:xfrm rot="3283992">
                <a:off x="35" y="2798"/>
                <a:ext cx="242"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508" name="Rectangle 116"/>
              <p:cNvSpPr>
                <a:spLocks noChangeArrowheads="1"/>
              </p:cNvSpPr>
              <p:nvPr userDrawn="1"/>
            </p:nvSpPr>
            <p:spPr bwMode="ltGray">
              <a:xfrm rot="-1876771">
                <a:off x="700" y="2851"/>
                <a:ext cx="317"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509" name="Rectangle 117"/>
              <p:cNvSpPr>
                <a:spLocks noChangeArrowheads="1"/>
              </p:cNvSpPr>
              <p:nvPr userDrawn="1"/>
            </p:nvSpPr>
            <p:spPr bwMode="ltGray">
              <a:xfrm rot="5908516">
                <a:off x="200" y="3915"/>
                <a:ext cx="138"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510" name="Rectangle 118"/>
              <p:cNvSpPr>
                <a:spLocks noChangeArrowheads="1"/>
              </p:cNvSpPr>
              <p:nvPr userDrawn="1"/>
            </p:nvSpPr>
            <p:spPr bwMode="ltGray">
              <a:xfrm rot="6683973">
                <a:off x="45" y="3915"/>
                <a:ext cx="144"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511" name="Rectangle 119"/>
              <p:cNvSpPr>
                <a:spLocks noChangeArrowheads="1"/>
              </p:cNvSpPr>
              <p:nvPr userDrawn="1"/>
            </p:nvSpPr>
            <p:spPr bwMode="ltGray">
              <a:xfrm rot="5245609">
                <a:off x="361" y="3893"/>
                <a:ext cx="132"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512" name="Rectangle 120"/>
              <p:cNvSpPr>
                <a:spLocks noChangeArrowheads="1"/>
              </p:cNvSpPr>
              <p:nvPr userDrawn="1"/>
            </p:nvSpPr>
            <p:spPr bwMode="ltGray">
              <a:xfrm rot="4500520">
                <a:off x="522" y="3847"/>
                <a:ext cx="132"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513" name="Rectangle 121"/>
              <p:cNvSpPr>
                <a:spLocks noChangeArrowheads="1"/>
              </p:cNvSpPr>
              <p:nvPr userDrawn="1"/>
            </p:nvSpPr>
            <p:spPr bwMode="ltGray">
              <a:xfrm rot="3805227">
                <a:off x="670" y="3778"/>
                <a:ext cx="132"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514" name="Rectangle 122"/>
              <p:cNvSpPr>
                <a:spLocks noChangeArrowheads="1"/>
              </p:cNvSpPr>
              <p:nvPr userDrawn="1"/>
            </p:nvSpPr>
            <p:spPr bwMode="ltGray">
              <a:xfrm rot="3060138">
                <a:off x="813" y="3688"/>
                <a:ext cx="132"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515" name="Rectangle 123"/>
              <p:cNvSpPr>
                <a:spLocks noChangeArrowheads="1"/>
              </p:cNvSpPr>
              <p:nvPr userDrawn="1"/>
            </p:nvSpPr>
            <p:spPr bwMode="ltGray">
              <a:xfrm rot="2090281">
                <a:off x="938" y="3582"/>
                <a:ext cx="132"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516" name="Rectangle 124"/>
              <p:cNvSpPr>
                <a:spLocks noChangeArrowheads="1"/>
              </p:cNvSpPr>
              <p:nvPr userDrawn="1"/>
            </p:nvSpPr>
            <p:spPr bwMode="ltGray">
              <a:xfrm rot="-7168347">
                <a:off x="-18" y="2506"/>
                <a:ext cx="132"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517" name="Rectangle 125"/>
              <p:cNvSpPr>
                <a:spLocks noChangeArrowheads="1"/>
              </p:cNvSpPr>
              <p:nvPr userDrawn="1"/>
            </p:nvSpPr>
            <p:spPr bwMode="ltGray">
              <a:xfrm rot="-6406501">
                <a:off x="136" y="2433"/>
                <a:ext cx="132"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518" name="Rectangle 126"/>
              <p:cNvSpPr>
                <a:spLocks noChangeArrowheads="1"/>
              </p:cNvSpPr>
              <p:nvPr userDrawn="1"/>
            </p:nvSpPr>
            <p:spPr bwMode="ltGray">
              <a:xfrm rot="-4970620">
                <a:off x="447" y="2364"/>
                <a:ext cx="138"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519" name="Rectangle 127"/>
              <p:cNvSpPr>
                <a:spLocks noChangeArrowheads="1"/>
              </p:cNvSpPr>
              <p:nvPr userDrawn="1"/>
            </p:nvSpPr>
            <p:spPr bwMode="ltGray">
              <a:xfrm rot="-4298502">
                <a:off x="597" y="2360"/>
                <a:ext cx="150"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520" name="Rectangle 128"/>
              <p:cNvSpPr>
                <a:spLocks noChangeArrowheads="1"/>
              </p:cNvSpPr>
              <p:nvPr userDrawn="1"/>
            </p:nvSpPr>
            <p:spPr bwMode="ltGray">
              <a:xfrm rot="-3676305">
                <a:off x="739" y="2386"/>
                <a:ext cx="15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521" name="Rectangle 129"/>
              <p:cNvSpPr>
                <a:spLocks noChangeArrowheads="1"/>
              </p:cNvSpPr>
              <p:nvPr userDrawn="1"/>
            </p:nvSpPr>
            <p:spPr bwMode="ltGray">
              <a:xfrm rot="-3188616">
                <a:off x="869" y="2430"/>
                <a:ext cx="167"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522" name="Rectangle 130"/>
              <p:cNvSpPr>
                <a:spLocks noChangeArrowheads="1"/>
              </p:cNvSpPr>
              <p:nvPr userDrawn="1"/>
            </p:nvSpPr>
            <p:spPr bwMode="ltGray">
              <a:xfrm rot="-2610246">
                <a:off x="984" y="2497"/>
                <a:ext cx="167"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523" name="Rectangle 131"/>
              <p:cNvSpPr>
                <a:spLocks noChangeArrowheads="1"/>
              </p:cNvSpPr>
              <p:nvPr userDrawn="1"/>
            </p:nvSpPr>
            <p:spPr bwMode="ltGray">
              <a:xfrm rot="-2190008">
                <a:off x="1075" y="2585"/>
                <a:ext cx="17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524" name="Rectangle 132"/>
              <p:cNvSpPr>
                <a:spLocks noChangeArrowheads="1"/>
              </p:cNvSpPr>
              <p:nvPr userDrawn="1"/>
            </p:nvSpPr>
            <p:spPr bwMode="ltGray">
              <a:xfrm rot="-1728558">
                <a:off x="1147" y="2688"/>
                <a:ext cx="167"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525" name="Rectangle 133"/>
              <p:cNvSpPr>
                <a:spLocks noChangeArrowheads="1"/>
              </p:cNvSpPr>
              <p:nvPr userDrawn="1"/>
            </p:nvSpPr>
            <p:spPr bwMode="ltGray">
              <a:xfrm rot="-1172118">
                <a:off x="1198" y="2805"/>
                <a:ext cx="167"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526" name="Rectangle 134"/>
              <p:cNvSpPr>
                <a:spLocks noChangeArrowheads="1"/>
              </p:cNvSpPr>
              <p:nvPr userDrawn="1"/>
            </p:nvSpPr>
            <p:spPr bwMode="ltGray">
              <a:xfrm rot="-753845">
                <a:off x="1218" y="2930"/>
                <a:ext cx="167"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527" name="Rectangle 135"/>
              <p:cNvSpPr>
                <a:spLocks noChangeArrowheads="1"/>
              </p:cNvSpPr>
              <p:nvPr userDrawn="1"/>
            </p:nvSpPr>
            <p:spPr bwMode="ltGray">
              <a:xfrm rot="-287823">
                <a:off x="1213" y="3066"/>
                <a:ext cx="167"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528" name="Rectangle 136"/>
              <p:cNvSpPr>
                <a:spLocks noChangeArrowheads="1"/>
              </p:cNvSpPr>
              <p:nvPr userDrawn="1"/>
            </p:nvSpPr>
            <p:spPr bwMode="ltGray">
              <a:xfrm rot="696741">
                <a:off x="1126" y="3337"/>
                <a:ext cx="150"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529" name="Rectangle 137"/>
              <p:cNvSpPr>
                <a:spLocks noChangeArrowheads="1"/>
              </p:cNvSpPr>
              <p:nvPr userDrawn="1"/>
            </p:nvSpPr>
            <p:spPr bwMode="ltGray">
              <a:xfrm rot="1529990">
                <a:off x="1041" y="3465"/>
                <a:ext cx="140"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530" name="Freeform 138"/>
              <p:cNvSpPr>
                <a:spLocks/>
              </p:cNvSpPr>
              <p:nvPr userDrawn="1"/>
            </p:nvSpPr>
            <p:spPr bwMode="ltGray">
              <a:xfrm>
                <a:off x="850" y="3136"/>
                <a:ext cx="204" cy="120"/>
              </a:xfrm>
              <a:custGeom>
                <a:avLst/>
                <a:gdLst>
                  <a:gd name="T0" fmla="*/ 168 w 204"/>
                  <a:gd name="T1" fmla="*/ 120 h 120"/>
                  <a:gd name="T2" fmla="*/ 204 w 204"/>
                  <a:gd name="T3" fmla="*/ 12 h 120"/>
                  <a:gd name="T4" fmla="*/ 42 w 204"/>
                  <a:gd name="T5" fmla="*/ 0 h 120"/>
                  <a:gd name="T6" fmla="*/ 0 w 204"/>
                  <a:gd name="T7" fmla="*/ 108 h 120"/>
                  <a:gd name="T8" fmla="*/ 30 w 204"/>
                  <a:gd name="T9" fmla="*/ 114 h 120"/>
                  <a:gd name="T10" fmla="*/ 60 w 204"/>
                  <a:gd name="T11" fmla="*/ 30 h 120"/>
                  <a:gd name="T12" fmla="*/ 102 w 204"/>
                  <a:gd name="T13" fmla="*/ 36 h 120"/>
                  <a:gd name="T14" fmla="*/ 78 w 204"/>
                  <a:gd name="T15" fmla="*/ 108 h 120"/>
                  <a:gd name="T16" fmla="*/ 102 w 204"/>
                  <a:gd name="T17" fmla="*/ 108 h 120"/>
                  <a:gd name="T18" fmla="*/ 132 w 204"/>
                  <a:gd name="T19" fmla="*/ 36 h 120"/>
                  <a:gd name="T20" fmla="*/ 162 w 204"/>
                  <a:gd name="T21" fmla="*/ 36 h 120"/>
                  <a:gd name="T22" fmla="*/ 138 w 204"/>
                  <a:gd name="T23" fmla="*/ 114 h 120"/>
                  <a:gd name="T24" fmla="*/ 168 w 204"/>
                  <a:gd name="T25" fmla="*/ 120 h 12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04" h="120">
                    <a:moveTo>
                      <a:pt x="168" y="120"/>
                    </a:moveTo>
                    <a:lnTo>
                      <a:pt x="204" y="12"/>
                    </a:lnTo>
                    <a:lnTo>
                      <a:pt x="42" y="0"/>
                    </a:lnTo>
                    <a:lnTo>
                      <a:pt x="0" y="108"/>
                    </a:lnTo>
                    <a:lnTo>
                      <a:pt x="30" y="114"/>
                    </a:lnTo>
                    <a:lnTo>
                      <a:pt x="60" y="30"/>
                    </a:lnTo>
                    <a:lnTo>
                      <a:pt x="102" y="36"/>
                    </a:lnTo>
                    <a:lnTo>
                      <a:pt x="78" y="108"/>
                    </a:lnTo>
                    <a:lnTo>
                      <a:pt x="102" y="108"/>
                    </a:lnTo>
                    <a:lnTo>
                      <a:pt x="132" y="36"/>
                    </a:lnTo>
                    <a:lnTo>
                      <a:pt x="162" y="36"/>
                    </a:lnTo>
                    <a:lnTo>
                      <a:pt x="138" y="114"/>
                    </a:lnTo>
                    <a:lnTo>
                      <a:pt x="168" y="120"/>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02531" name="Freeform 139"/>
              <p:cNvSpPr>
                <a:spLocks/>
              </p:cNvSpPr>
              <p:nvPr userDrawn="1"/>
            </p:nvSpPr>
            <p:spPr bwMode="ltGray">
              <a:xfrm>
                <a:off x="19" y="2722"/>
                <a:ext cx="90" cy="78"/>
              </a:xfrm>
              <a:custGeom>
                <a:avLst/>
                <a:gdLst>
                  <a:gd name="T0" fmla="*/ 66 w 90"/>
                  <a:gd name="T1" fmla="*/ 36 h 78"/>
                  <a:gd name="T2" fmla="*/ 66 w 90"/>
                  <a:gd name="T3" fmla="*/ 36 h 78"/>
                  <a:gd name="T4" fmla="*/ 18 w 90"/>
                  <a:gd name="T5" fmla="*/ 24 h 78"/>
                  <a:gd name="T6" fmla="*/ 0 w 90"/>
                  <a:gd name="T7" fmla="*/ 30 h 78"/>
                  <a:gd name="T8" fmla="*/ 36 w 90"/>
                  <a:gd name="T9" fmla="*/ 78 h 78"/>
                  <a:gd name="T10" fmla="*/ 48 w 90"/>
                  <a:gd name="T11" fmla="*/ 72 h 78"/>
                  <a:gd name="T12" fmla="*/ 24 w 90"/>
                  <a:gd name="T13" fmla="*/ 36 h 78"/>
                  <a:gd name="T14" fmla="*/ 24 w 90"/>
                  <a:gd name="T15" fmla="*/ 36 h 78"/>
                  <a:gd name="T16" fmla="*/ 72 w 90"/>
                  <a:gd name="T17" fmla="*/ 54 h 78"/>
                  <a:gd name="T18" fmla="*/ 90 w 90"/>
                  <a:gd name="T19" fmla="*/ 42 h 78"/>
                  <a:gd name="T20" fmla="*/ 54 w 90"/>
                  <a:gd name="T21" fmla="*/ 0 h 78"/>
                  <a:gd name="T22" fmla="*/ 42 w 90"/>
                  <a:gd name="T23" fmla="*/ 6 h 78"/>
                  <a:gd name="T24" fmla="*/ 66 w 90"/>
                  <a:gd name="T25" fmla="*/ 36 h 7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0" h="78">
                    <a:moveTo>
                      <a:pt x="66" y="36"/>
                    </a:moveTo>
                    <a:lnTo>
                      <a:pt x="66" y="36"/>
                    </a:lnTo>
                    <a:lnTo>
                      <a:pt x="18" y="24"/>
                    </a:lnTo>
                    <a:lnTo>
                      <a:pt x="0" y="30"/>
                    </a:lnTo>
                    <a:lnTo>
                      <a:pt x="36" y="78"/>
                    </a:lnTo>
                    <a:lnTo>
                      <a:pt x="48" y="72"/>
                    </a:lnTo>
                    <a:lnTo>
                      <a:pt x="24" y="36"/>
                    </a:lnTo>
                    <a:lnTo>
                      <a:pt x="72" y="54"/>
                    </a:lnTo>
                    <a:lnTo>
                      <a:pt x="90" y="42"/>
                    </a:lnTo>
                    <a:lnTo>
                      <a:pt x="54" y="0"/>
                    </a:lnTo>
                    <a:lnTo>
                      <a:pt x="42" y="6"/>
                    </a:lnTo>
                    <a:lnTo>
                      <a:pt x="66" y="36"/>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02532" name="Freeform 140"/>
              <p:cNvSpPr>
                <a:spLocks/>
              </p:cNvSpPr>
              <p:nvPr userDrawn="1"/>
            </p:nvSpPr>
            <p:spPr bwMode="ltGray">
              <a:xfrm>
                <a:off x="97" y="2651"/>
                <a:ext cx="101" cy="89"/>
              </a:xfrm>
              <a:custGeom>
                <a:avLst/>
                <a:gdLst>
                  <a:gd name="T0" fmla="*/ 54 w 101"/>
                  <a:gd name="T1" fmla="*/ 89 h 89"/>
                  <a:gd name="T2" fmla="*/ 65 w 101"/>
                  <a:gd name="T3" fmla="*/ 83 h 89"/>
                  <a:gd name="T4" fmla="*/ 48 w 101"/>
                  <a:gd name="T5" fmla="*/ 35 h 89"/>
                  <a:gd name="T6" fmla="*/ 89 w 101"/>
                  <a:gd name="T7" fmla="*/ 65 h 89"/>
                  <a:gd name="T8" fmla="*/ 101 w 101"/>
                  <a:gd name="T9" fmla="*/ 59 h 89"/>
                  <a:gd name="T10" fmla="*/ 83 w 101"/>
                  <a:gd name="T11" fmla="*/ 0 h 89"/>
                  <a:gd name="T12" fmla="*/ 71 w 101"/>
                  <a:gd name="T13" fmla="*/ 12 h 89"/>
                  <a:gd name="T14" fmla="*/ 83 w 101"/>
                  <a:gd name="T15" fmla="*/ 41 h 89"/>
                  <a:gd name="T16" fmla="*/ 48 w 101"/>
                  <a:gd name="T17" fmla="*/ 23 h 89"/>
                  <a:gd name="T18" fmla="*/ 36 w 101"/>
                  <a:gd name="T19" fmla="*/ 29 h 89"/>
                  <a:gd name="T20" fmla="*/ 45 w 101"/>
                  <a:gd name="T21" fmla="*/ 68 h 89"/>
                  <a:gd name="T22" fmla="*/ 18 w 101"/>
                  <a:gd name="T23" fmla="*/ 41 h 89"/>
                  <a:gd name="T24" fmla="*/ 0 w 101"/>
                  <a:gd name="T25" fmla="*/ 53 h 89"/>
                  <a:gd name="T26" fmla="*/ 54 w 101"/>
                  <a:gd name="T27" fmla="*/ 89 h 8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1" h="89">
                    <a:moveTo>
                      <a:pt x="54" y="89"/>
                    </a:moveTo>
                    <a:lnTo>
                      <a:pt x="65" y="83"/>
                    </a:lnTo>
                    <a:lnTo>
                      <a:pt x="48" y="35"/>
                    </a:lnTo>
                    <a:lnTo>
                      <a:pt x="89" y="65"/>
                    </a:lnTo>
                    <a:lnTo>
                      <a:pt x="101" y="59"/>
                    </a:lnTo>
                    <a:lnTo>
                      <a:pt x="83" y="0"/>
                    </a:lnTo>
                    <a:lnTo>
                      <a:pt x="71" y="12"/>
                    </a:lnTo>
                    <a:lnTo>
                      <a:pt x="83" y="41"/>
                    </a:lnTo>
                    <a:lnTo>
                      <a:pt x="48" y="23"/>
                    </a:lnTo>
                    <a:lnTo>
                      <a:pt x="36" y="29"/>
                    </a:lnTo>
                    <a:lnTo>
                      <a:pt x="45" y="68"/>
                    </a:lnTo>
                    <a:lnTo>
                      <a:pt x="18" y="41"/>
                    </a:lnTo>
                    <a:lnTo>
                      <a:pt x="0" y="53"/>
                    </a:lnTo>
                    <a:lnTo>
                      <a:pt x="54" y="89"/>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02533" name="Freeform 141"/>
              <p:cNvSpPr>
                <a:spLocks/>
              </p:cNvSpPr>
              <p:nvPr userDrawn="1"/>
            </p:nvSpPr>
            <p:spPr bwMode="ltGray">
              <a:xfrm>
                <a:off x="677" y="3502"/>
                <a:ext cx="83" cy="78"/>
              </a:xfrm>
              <a:custGeom>
                <a:avLst/>
                <a:gdLst>
                  <a:gd name="T0" fmla="*/ 36 w 83"/>
                  <a:gd name="T1" fmla="*/ 78 h 78"/>
                  <a:gd name="T2" fmla="*/ 83 w 83"/>
                  <a:gd name="T3" fmla="*/ 48 h 78"/>
                  <a:gd name="T4" fmla="*/ 54 w 83"/>
                  <a:gd name="T5" fmla="*/ 0 h 78"/>
                  <a:gd name="T6" fmla="*/ 0 w 83"/>
                  <a:gd name="T7" fmla="*/ 30 h 78"/>
                  <a:gd name="T8" fmla="*/ 6 w 83"/>
                  <a:gd name="T9" fmla="*/ 36 h 78"/>
                  <a:gd name="T10" fmla="*/ 42 w 83"/>
                  <a:gd name="T11" fmla="*/ 18 h 78"/>
                  <a:gd name="T12" fmla="*/ 54 w 83"/>
                  <a:gd name="T13" fmla="*/ 30 h 78"/>
                  <a:gd name="T14" fmla="*/ 24 w 83"/>
                  <a:gd name="T15" fmla="*/ 48 h 78"/>
                  <a:gd name="T16" fmla="*/ 30 w 83"/>
                  <a:gd name="T17" fmla="*/ 54 h 78"/>
                  <a:gd name="T18" fmla="*/ 60 w 83"/>
                  <a:gd name="T19" fmla="*/ 36 h 78"/>
                  <a:gd name="T20" fmla="*/ 66 w 83"/>
                  <a:gd name="T21" fmla="*/ 48 h 78"/>
                  <a:gd name="T22" fmla="*/ 30 w 83"/>
                  <a:gd name="T23" fmla="*/ 66 h 78"/>
                  <a:gd name="T24" fmla="*/ 36 w 83"/>
                  <a:gd name="T25" fmla="*/ 78 h 7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83" h="78">
                    <a:moveTo>
                      <a:pt x="36" y="78"/>
                    </a:moveTo>
                    <a:lnTo>
                      <a:pt x="83" y="48"/>
                    </a:lnTo>
                    <a:lnTo>
                      <a:pt x="54" y="0"/>
                    </a:lnTo>
                    <a:lnTo>
                      <a:pt x="0" y="30"/>
                    </a:lnTo>
                    <a:lnTo>
                      <a:pt x="6" y="36"/>
                    </a:lnTo>
                    <a:lnTo>
                      <a:pt x="42" y="18"/>
                    </a:lnTo>
                    <a:lnTo>
                      <a:pt x="54" y="30"/>
                    </a:lnTo>
                    <a:lnTo>
                      <a:pt x="24" y="48"/>
                    </a:lnTo>
                    <a:lnTo>
                      <a:pt x="30" y="54"/>
                    </a:lnTo>
                    <a:lnTo>
                      <a:pt x="60" y="36"/>
                    </a:lnTo>
                    <a:lnTo>
                      <a:pt x="66" y="48"/>
                    </a:lnTo>
                    <a:lnTo>
                      <a:pt x="30" y="66"/>
                    </a:lnTo>
                    <a:lnTo>
                      <a:pt x="36" y="78"/>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02534" name="Freeform 142"/>
              <p:cNvSpPr>
                <a:spLocks/>
              </p:cNvSpPr>
              <p:nvPr userDrawn="1"/>
            </p:nvSpPr>
            <p:spPr bwMode="ltGray">
              <a:xfrm>
                <a:off x="940" y="2782"/>
                <a:ext cx="90" cy="72"/>
              </a:xfrm>
              <a:custGeom>
                <a:avLst/>
                <a:gdLst>
                  <a:gd name="T0" fmla="*/ 90 w 90"/>
                  <a:gd name="T1" fmla="*/ 30 h 72"/>
                  <a:gd name="T2" fmla="*/ 66 w 90"/>
                  <a:gd name="T3" fmla="*/ 0 h 72"/>
                  <a:gd name="T4" fmla="*/ 0 w 90"/>
                  <a:gd name="T5" fmla="*/ 36 h 72"/>
                  <a:gd name="T6" fmla="*/ 24 w 90"/>
                  <a:gd name="T7" fmla="*/ 72 h 72"/>
                  <a:gd name="T8" fmla="*/ 36 w 90"/>
                  <a:gd name="T9" fmla="*/ 66 h 72"/>
                  <a:gd name="T10" fmla="*/ 18 w 90"/>
                  <a:gd name="T11" fmla="*/ 42 h 72"/>
                  <a:gd name="T12" fmla="*/ 36 w 90"/>
                  <a:gd name="T13" fmla="*/ 30 h 72"/>
                  <a:gd name="T14" fmla="*/ 54 w 90"/>
                  <a:gd name="T15" fmla="*/ 54 h 72"/>
                  <a:gd name="T16" fmla="*/ 60 w 90"/>
                  <a:gd name="T17" fmla="*/ 48 h 72"/>
                  <a:gd name="T18" fmla="*/ 48 w 90"/>
                  <a:gd name="T19" fmla="*/ 24 h 72"/>
                  <a:gd name="T20" fmla="*/ 60 w 90"/>
                  <a:gd name="T21" fmla="*/ 12 h 72"/>
                  <a:gd name="T22" fmla="*/ 78 w 90"/>
                  <a:gd name="T23" fmla="*/ 42 h 72"/>
                  <a:gd name="T24" fmla="*/ 90 w 90"/>
                  <a:gd name="T25" fmla="*/ 30 h 7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0" h="72">
                    <a:moveTo>
                      <a:pt x="90" y="30"/>
                    </a:moveTo>
                    <a:lnTo>
                      <a:pt x="66" y="0"/>
                    </a:lnTo>
                    <a:lnTo>
                      <a:pt x="0" y="36"/>
                    </a:lnTo>
                    <a:lnTo>
                      <a:pt x="24" y="72"/>
                    </a:lnTo>
                    <a:lnTo>
                      <a:pt x="36" y="66"/>
                    </a:lnTo>
                    <a:lnTo>
                      <a:pt x="18" y="42"/>
                    </a:lnTo>
                    <a:lnTo>
                      <a:pt x="36" y="30"/>
                    </a:lnTo>
                    <a:lnTo>
                      <a:pt x="54" y="54"/>
                    </a:lnTo>
                    <a:lnTo>
                      <a:pt x="60" y="48"/>
                    </a:lnTo>
                    <a:lnTo>
                      <a:pt x="48" y="24"/>
                    </a:lnTo>
                    <a:lnTo>
                      <a:pt x="60" y="12"/>
                    </a:lnTo>
                    <a:lnTo>
                      <a:pt x="78" y="42"/>
                    </a:lnTo>
                    <a:lnTo>
                      <a:pt x="90" y="30"/>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02535" name="Freeform 143"/>
              <p:cNvSpPr>
                <a:spLocks/>
              </p:cNvSpPr>
              <p:nvPr userDrawn="1"/>
            </p:nvSpPr>
            <p:spPr bwMode="ltGray">
              <a:xfrm>
                <a:off x="898" y="2716"/>
                <a:ext cx="90" cy="84"/>
              </a:xfrm>
              <a:custGeom>
                <a:avLst/>
                <a:gdLst>
                  <a:gd name="T0" fmla="*/ 42 w 90"/>
                  <a:gd name="T1" fmla="*/ 60 h 84"/>
                  <a:gd name="T2" fmla="*/ 42 w 90"/>
                  <a:gd name="T3" fmla="*/ 60 h 84"/>
                  <a:gd name="T4" fmla="*/ 72 w 90"/>
                  <a:gd name="T5" fmla="*/ 12 h 84"/>
                  <a:gd name="T6" fmla="*/ 66 w 90"/>
                  <a:gd name="T7" fmla="*/ 0 h 84"/>
                  <a:gd name="T8" fmla="*/ 0 w 90"/>
                  <a:gd name="T9" fmla="*/ 42 h 84"/>
                  <a:gd name="T10" fmla="*/ 6 w 90"/>
                  <a:gd name="T11" fmla="*/ 54 h 84"/>
                  <a:gd name="T12" fmla="*/ 54 w 90"/>
                  <a:gd name="T13" fmla="*/ 24 h 84"/>
                  <a:gd name="T14" fmla="*/ 54 w 90"/>
                  <a:gd name="T15" fmla="*/ 24 h 84"/>
                  <a:gd name="T16" fmla="*/ 18 w 90"/>
                  <a:gd name="T17" fmla="*/ 72 h 84"/>
                  <a:gd name="T18" fmla="*/ 24 w 90"/>
                  <a:gd name="T19" fmla="*/ 84 h 84"/>
                  <a:gd name="T20" fmla="*/ 90 w 90"/>
                  <a:gd name="T21" fmla="*/ 42 h 84"/>
                  <a:gd name="T22" fmla="*/ 84 w 90"/>
                  <a:gd name="T23" fmla="*/ 30 h 84"/>
                  <a:gd name="T24" fmla="*/ 42 w 90"/>
                  <a:gd name="T25" fmla="*/ 60 h 8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0" h="84">
                    <a:moveTo>
                      <a:pt x="42" y="60"/>
                    </a:moveTo>
                    <a:lnTo>
                      <a:pt x="42" y="60"/>
                    </a:lnTo>
                    <a:lnTo>
                      <a:pt x="72" y="12"/>
                    </a:lnTo>
                    <a:lnTo>
                      <a:pt x="66" y="0"/>
                    </a:lnTo>
                    <a:lnTo>
                      <a:pt x="0" y="42"/>
                    </a:lnTo>
                    <a:lnTo>
                      <a:pt x="6" y="54"/>
                    </a:lnTo>
                    <a:lnTo>
                      <a:pt x="54" y="24"/>
                    </a:lnTo>
                    <a:lnTo>
                      <a:pt x="18" y="72"/>
                    </a:lnTo>
                    <a:lnTo>
                      <a:pt x="24" y="84"/>
                    </a:lnTo>
                    <a:lnTo>
                      <a:pt x="90" y="42"/>
                    </a:lnTo>
                    <a:lnTo>
                      <a:pt x="84" y="30"/>
                    </a:lnTo>
                    <a:lnTo>
                      <a:pt x="42" y="60"/>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02536" name="Freeform 144"/>
              <p:cNvSpPr>
                <a:spLocks/>
              </p:cNvSpPr>
              <p:nvPr userDrawn="1"/>
            </p:nvSpPr>
            <p:spPr bwMode="ltGray">
              <a:xfrm>
                <a:off x="7" y="3837"/>
                <a:ext cx="6" cy="12"/>
              </a:xfrm>
              <a:custGeom>
                <a:avLst/>
                <a:gdLst>
                  <a:gd name="T0" fmla="*/ 6 w 6"/>
                  <a:gd name="T1" fmla="*/ 0 h 12"/>
                  <a:gd name="T2" fmla="*/ 6 w 6"/>
                  <a:gd name="T3" fmla="*/ 0 h 12"/>
                  <a:gd name="T4" fmla="*/ 0 w 6"/>
                  <a:gd name="T5" fmla="*/ 0 h 12"/>
                  <a:gd name="T6" fmla="*/ 0 w 6"/>
                  <a:gd name="T7" fmla="*/ 0 h 12"/>
                  <a:gd name="T8" fmla="*/ 0 w 6"/>
                  <a:gd name="T9" fmla="*/ 12 h 12"/>
                  <a:gd name="T10" fmla="*/ 6 w 6"/>
                  <a:gd name="T11" fmla="*/ 0 h 12"/>
                  <a:gd name="T12" fmla="*/ 6 w 6"/>
                  <a:gd name="T13" fmla="*/ 0 h 1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 h="12">
                    <a:moveTo>
                      <a:pt x="6" y="0"/>
                    </a:moveTo>
                    <a:lnTo>
                      <a:pt x="6" y="0"/>
                    </a:lnTo>
                    <a:lnTo>
                      <a:pt x="0" y="0"/>
                    </a:lnTo>
                    <a:lnTo>
                      <a:pt x="0" y="12"/>
                    </a:lnTo>
                    <a:lnTo>
                      <a:pt x="6" y="0"/>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02537" name="Freeform 145"/>
              <p:cNvSpPr>
                <a:spLocks/>
              </p:cNvSpPr>
              <p:nvPr userDrawn="1"/>
            </p:nvSpPr>
            <p:spPr bwMode="ltGray">
              <a:xfrm>
                <a:off x="7" y="2555"/>
                <a:ext cx="30" cy="48"/>
              </a:xfrm>
              <a:custGeom>
                <a:avLst/>
                <a:gdLst>
                  <a:gd name="T0" fmla="*/ 18 w 30"/>
                  <a:gd name="T1" fmla="*/ 48 h 48"/>
                  <a:gd name="T2" fmla="*/ 18 w 30"/>
                  <a:gd name="T3" fmla="*/ 48 h 48"/>
                  <a:gd name="T4" fmla="*/ 30 w 30"/>
                  <a:gd name="T5" fmla="*/ 42 h 48"/>
                  <a:gd name="T6" fmla="*/ 0 w 30"/>
                  <a:gd name="T7" fmla="*/ 0 h 48"/>
                  <a:gd name="T8" fmla="*/ 0 w 30"/>
                  <a:gd name="T9" fmla="*/ 24 h 48"/>
                  <a:gd name="T10" fmla="*/ 18 w 30"/>
                  <a:gd name="T11" fmla="*/ 48 h 48"/>
                  <a:gd name="T12" fmla="*/ 18 w 30"/>
                  <a:gd name="T13" fmla="*/ 48 h 4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0" h="48">
                    <a:moveTo>
                      <a:pt x="18" y="48"/>
                    </a:moveTo>
                    <a:lnTo>
                      <a:pt x="18" y="48"/>
                    </a:lnTo>
                    <a:lnTo>
                      <a:pt x="30" y="42"/>
                    </a:lnTo>
                    <a:lnTo>
                      <a:pt x="0" y="0"/>
                    </a:lnTo>
                    <a:lnTo>
                      <a:pt x="0" y="24"/>
                    </a:lnTo>
                    <a:lnTo>
                      <a:pt x="18" y="48"/>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02538" name="Freeform 146"/>
              <p:cNvSpPr>
                <a:spLocks/>
              </p:cNvSpPr>
              <p:nvPr userDrawn="1"/>
            </p:nvSpPr>
            <p:spPr bwMode="ltGray">
              <a:xfrm>
                <a:off x="7" y="3843"/>
                <a:ext cx="36" cy="66"/>
              </a:xfrm>
              <a:custGeom>
                <a:avLst/>
                <a:gdLst>
                  <a:gd name="T0" fmla="*/ 36 w 36"/>
                  <a:gd name="T1" fmla="*/ 0 h 66"/>
                  <a:gd name="T2" fmla="*/ 24 w 36"/>
                  <a:gd name="T3" fmla="*/ 0 h 66"/>
                  <a:gd name="T4" fmla="*/ 24 w 36"/>
                  <a:gd name="T5" fmla="*/ 0 h 66"/>
                  <a:gd name="T6" fmla="*/ 0 w 36"/>
                  <a:gd name="T7" fmla="*/ 36 h 66"/>
                  <a:gd name="T8" fmla="*/ 0 w 36"/>
                  <a:gd name="T9" fmla="*/ 66 h 66"/>
                  <a:gd name="T10" fmla="*/ 36 w 36"/>
                  <a:gd name="T11" fmla="*/ 0 h 66"/>
                  <a:gd name="T12" fmla="*/ 36 w 36"/>
                  <a:gd name="T13" fmla="*/ 0 h 6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6" h="66">
                    <a:moveTo>
                      <a:pt x="36" y="0"/>
                    </a:moveTo>
                    <a:lnTo>
                      <a:pt x="24" y="0"/>
                    </a:lnTo>
                    <a:lnTo>
                      <a:pt x="0" y="36"/>
                    </a:lnTo>
                    <a:lnTo>
                      <a:pt x="0" y="66"/>
                    </a:lnTo>
                    <a:lnTo>
                      <a:pt x="36" y="0"/>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02539" name="Rectangle 147"/>
              <p:cNvSpPr>
                <a:spLocks noChangeArrowheads="1"/>
              </p:cNvSpPr>
              <p:nvPr userDrawn="1"/>
            </p:nvSpPr>
            <p:spPr bwMode="ltGray">
              <a:xfrm rot="244926">
                <a:off x="1177" y="3201"/>
                <a:ext cx="16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540" name="Rectangle 148"/>
              <p:cNvSpPr>
                <a:spLocks noChangeArrowheads="1"/>
              </p:cNvSpPr>
              <p:nvPr userDrawn="1"/>
            </p:nvSpPr>
            <p:spPr bwMode="ltGray">
              <a:xfrm rot="-5598588">
                <a:off x="290" y="2386"/>
                <a:ext cx="138"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541" name="Freeform 149"/>
              <p:cNvSpPr>
                <a:spLocks/>
              </p:cNvSpPr>
              <p:nvPr userDrawn="1"/>
            </p:nvSpPr>
            <p:spPr bwMode="ltGray">
              <a:xfrm>
                <a:off x="139" y="3573"/>
                <a:ext cx="144" cy="154"/>
              </a:xfrm>
              <a:custGeom>
                <a:avLst/>
                <a:gdLst>
                  <a:gd name="T0" fmla="*/ 0 w 144"/>
                  <a:gd name="T1" fmla="*/ 102 h 154"/>
                  <a:gd name="T2" fmla="*/ 59 w 144"/>
                  <a:gd name="T3" fmla="*/ 154 h 154"/>
                  <a:gd name="T4" fmla="*/ 117 w 144"/>
                  <a:gd name="T5" fmla="*/ 120 h 154"/>
                  <a:gd name="T6" fmla="*/ 62 w 144"/>
                  <a:gd name="T7" fmla="*/ 55 h 154"/>
                  <a:gd name="T8" fmla="*/ 104 w 144"/>
                  <a:gd name="T9" fmla="*/ 34 h 154"/>
                  <a:gd name="T10" fmla="*/ 117 w 144"/>
                  <a:gd name="T11" fmla="*/ 53 h 154"/>
                  <a:gd name="T12" fmla="*/ 141 w 144"/>
                  <a:gd name="T13" fmla="*/ 47 h 154"/>
                  <a:gd name="T14" fmla="*/ 97 w 144"/>
                  <a:gd name="T15" fmla="*/ 2 h 154"/>
                  <a:gd name="T16" fmla="*/ 36 w 144"/>
                  <a:gd name="T17" fmla="*/ 33 h 154"/>
                  <a:gd name="T18" fmla="*/ 90 w 144"/>
                  <a:gd name="T19" fmla="*/ 107 h 154"/>
                  <a:gd name="T20" fmla="*/ 28 w 144"/>
                  <a:gd name="T21" fmla="*/ 101 h 154"/>
                  <a:gd name="T22" fmla="*/ 0 w 144"/>
                  <a:gd name="T23" fmla="*/ 102 h 15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44" h="154">
                    <a:moveTo>
                      <a:pt x="0" y="102"/>
                    </a:moveTo>
                    <a:cubicBezTo>
                      <a:pt x="6" y="140"/>
                      <a:pt x="25" y="154"/>
                      <a:pt x="59" y="154"/>
                    </a:cubicBezTo>
                    <a:cubicBezTo>
                      <a:pt x="111" y="152"/>
                      <a:pt x="106" y="130"/>
                      <a:pt x="117" y="120"/>
                    </a:cubicBezTo>
                    <a:cubicBezTo>
                      <a:pt x="119" y="61"/>
                      <a:pt x="84" y="84"/>
                      <a:pt x="62" y="55"/>
                    </a:cubicBezTo>
                    <a:cubicBezTo>
                      <a:pt x="59" y="42"/>
                      <a:pt x="78" y="11"/>
                      <a:pt x="104" y="34"/>
                    </a:cubicBezTo>
                    <a:cubicBezTo>
                      <a:pt x="108" y="41"/>
                      <a:pt x="111" y="51"/>
                      <a:pt x="117" y="53"/>
                    </a:cubicBezTo>
                    <a:cubicBezTo>
                      <a:pt x="123" y="55"/>
                      <a:pt x="144" y="55"/>
                      <a:pt x="141" y="47"/>
                    </a:cubicBezTo>
                    <a:cubicBezTo>
                      <a:pt x="138" y="39"/>
                      <a:pt x="126" y="5"/>
                      <a:pt x="97" y="2"/>
                    </a:cubicBezTo>
                    <a:cubicBezTo>
                      <a:pt x="77" y="0"/>
                      <a:pt x="48" y="0"/>
                      <a:pt x="36" y="33"/>
                    </a:cubicBezTo>
                    <a:cubicBezTo>
                      <a:pt x="15" y="89"/>
                      <a:pt x="83" y="79"/>
                      <a:pt x="90" y="107"/>
                    </a:cubicBezTo>
                    <a:cubicBezTo>
                      <a:pt x="96" y="130"/>
                      <a:pt x="34" y="147"/>
                      <a:pt x="28" y="101"/>
                    </a:cubicBezTo>
                    <a:cubicBezTo>
                      <a:pt x="12" y="104"/>
                      <a:pt x="15" y="98"/>
                      <a:pt x="0" y="102"/>
                    </a:cubicBez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02542" name="Freeform 150"/>
              <p:cNvSpPr>
                <a:spLocks/>
              </p:cNvSpPr>
              <p:nvPr userDrawn="1"/>
            </p:nvSpPr>
            <p:spPr bwMode="ltGray">
              <a:xfrm rot="-2857037">
                <a:off x="619" y="3550"/>
                <a:ext cx="68" cy="69"/>
              </a:xfrm>
              <a:custGeom>
                <a:avLst/>
                <a:gdLst>
                  <a:gd name="T0" fmla="*/ 0 w 144"/>
                  <a:gd name="T1" fmla="*/ 0 h 154"/>
                  <a:gd name="T2" fmla="*/ 0 w 144"/>
                  <a:gd name="T3" fmla="*/ 0 h 154"/>
                  <a:gd name="T4" fmla="*/ 0 w 144"/>
                  <a:gd name="T5" fmla="*/ 0 h 154"/>
                  <a:gd name="T6" fmla="*/ 0 w 144"/>
                  <a:gd name="T7" fmla="*/ 0 h 154"/>
                  <a:gd name="T8" fmla="*/ 0 w 144"/>
                  <a:gd name="T9" fmla="*/ 0 h 154"/>
                  <a:gd name="T10" fmla="*/ 0 w 144"/>
                  <a:gd name="T11" fmla="*/ 0 h 154"/>
                  <a:gd name="T12" fmla="*/ 0 w 144"/>
                  <a:gd name="T13" fmla="*/ 0 h 154"/>
                  <a:gd name="T14" fmla="*/ 0 w 144"/>
                  <a:gd name="T15" fmla="*/ 0 h 154"/>
                  <a:gd name="T16" fmla="*/ 0 w 144"/>
                  <a:gd name="T17" fmla="*/ 0 h 154"/>
                  <a:gd name="T18" fmla="*/ 0 w 144"/>
                  <a:gd name="T19" fmla="*/ 0 h 154"/>
                  <a:gd name="T20" fmla="*/ 0 w 144"/>
                  <a:gd name="T21" fmla="*/ 0 h 154"/>
                  <a:gd name="T22" fmla="*/ 0 w 144"/>
                  <a:gd name="T23" fmla="*/ 0 h 15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44" h="154">
                    <a:moveTo>
                      <a:pt x="0" y="102"/>
                    </a:moveTo>
                    <a:cubicBezTo>
                      <a:pt x="6" y="140"/>
                      <a:pt x="25" y="154"/>
                      <a:pt x="59" y="154"/>
                    </a:cubicBezTo>
                    <a:cubicBezTo>
                      <a:pt x="111" y="152"/>
                      <a:pt x="106" y="130"/>
                      <a:pt x="117" y="120"/>
                    </a:cubicBezTo>
                    <a:cubicBezTo>
                      <a:pt x="113" y="47"/>
                      <a:pt x="84" y="84"/>
                      <a:pt x="62" y="55"/>
                    </a:cubicBezTo>
                    <a:cubicBezTo>
                      <a:pt x="59" y="42"/>
                      <a:pt x="78" y="11"/>
                      <a:pt x="104" y="34"/>
                    </a:cubicBezTo>
                    <a:cubicBezTo>
                      <a:pt x="108" y="41"/>
                      <a:pt x="111" y="51"/>
                      <a:pt x="117" y="53"/>
                    </a:cubicBezTo>
                    <a:cubicBezTo>
                      <a:pt x="123" y="55"/>
                      <a:pt x="144" y="55"/>
                      <a:pt x="141" y="47"/>
                    </a:cubicBezTo>
                    <a:cubicBezTo>
                      <a:pt x="138" y="39"/>
                      <a:pt x="126" y="5"/>
                      <a:pt x="97" y="2"/>
                    </a:cubicBezTo>
                    <a:cubicBezTo>
                      <a:pt x="77" y="0"/>
                      <a:pt x="48" y="0"/>
                      <a:pt x="36" y="33"/>
                    </a:cubicBezTo>
                    <a:cubicBezTo>
                      <a:pt x="15" y="89"/>
                      <a:pt x="83" y="79"/>
                      <a:pt x="90" y="107"/>
                    </a:cubicBezTo>
                    <a:cubicBezTo>
                      <a:pt x="96" y="130"/>
                      <a:pt x="34" y="147"/>
                      <a:pt x="28" y="101"/>
                    </a:cubicBezTo>
                    <a:cubicBezTo>
                      <a:pt x="12" y="104"/>
                      <a:pt x="15" y="98"/>
                      <a:pt x="0" y="102"/>
                    </a:cubicBez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397463" name="Freeform 151"/>
              <p:cNvSpPr>
                <a:spLocks/>
              </p:cNvSpPr>
              <p:nvPr userDrawn="1"/>
            </p:nvSpPr>
            <p:spPr bwMode="ltGray">
              <a:xfrm>
                <a:off x="235" y="2503"/>
                <a:ext cx="348" cy="1272"/>
              </a:xfrm>
              <a:custGeom>
                <a:avLst/>
                <a:gdLst/>
                <a:ahLst/>
                <a:cxnLst>
                  <a:cxn ang="0">
                    <a:pos x="0" y="0"/>
                  </a:cxn>
                  <a:cxn ang="0">
                    <a:pos x="287" y="582"/>
                  </a:cxn>
                  <a:cxn ang="0">
                    <a:pos x="348" y="1272"/>
                  </a:cxn>
                  <a:cxn ang="0">
                    <a:pos x="54" y="676"/>
                  </a:cxn>
                  <a:cxn ang="0">
                    <a:pos x="0" y="0"/>
                  </a:cxn>
                </a:cxnLst>
                <a:rect l="0" t="0" r="r" b="b"/>
                <a:pathLst>
                  <a:path w="348" h="1272">
                    <a:moveTo>
                      <a:pt x="0" y="0"/>
                    </a:moveTo>
                    <a:lnTo>
                      <a:pt x="287" y="582"/>
                    </a:lnTo>
                    <a:lnTo>
                      <a:pt x="348" y="1272"/>
                    </a:lnTo>
                    <a:lnTo>
                      <a:pt x="54" y="676"/>
                    </a:lnTo>
                    <a:lnTo>
                      <a:pt x="0" y="0"/>
                    </a:lnTo>
                    <a:close/>
                  </a:path>
                </a:pathLst>
              </a:custGeom>
              <a:gradFill rotWithShape="0">
                <a:gsLst>
                  <a:gs pos="0">
                    <a:schemeClr val="bg2"/>
                  </a:gs>
                  <a:gs pos="100000">
                    <a:schemeClr val="bg2">
                      <a:gamma/>
                      <a:shade val="96863"/>
                      <a:invGamma/>
                    </a:schemeClr>
                  </a:gs>
                </a:gsLst>
                <a:lin ang="18900000" scaled="1"/>
              </a:gradFill>
              <a:ln w="9525" cap="flat" cmpd="sng">
                <a:noFill/>
                <a:prstDash val="solid"/>
                <a:round/>
                <a:headEnd type="none" w="med" len="med"/>
                <a:tailEnd type="none" w="med" len="med"/>
              </a:ln>
              <a:effectLst/>
            </p:spPr>
            <p:txBody>
              <a:bodyPr/>
              <a:lstStyle/>
              <a:p>
                <a:pPr eaLnBrk="0" hangingPunct="0">
                  <a:defRPr/>
                </a:pPr>
                <a:endParaRPr lang="en-US">
                  <a:solidFill>
                    <a:srgbClr val="FFFFFF"/>
                  </a:solidFill>
                  <a:latin typeface="BONES" pitchFamily="-110" charset="0"/>
                  <a:ea typeface="ＭＳ Ｐゴシック" charset="-128"/>
                  <a:cs typeface="ＭＳ Ｐゴシック" charset="-128"/>
                </a:endParaRPr>
              </a:p>
            </p:txBody>
          </p:sp>
          <p:sp>
            <p:nvSpPr>
              <p:cNvPr id="397464" name="Oval 152"/>
              <p:cNvSpPr>
                <a:spLocks noChangeArrowheads="1"/>
              </p:cNvSpPr>
              <p:nvPr userDrawn="1"/>
            </p:nvSpPr>
            <p:spPr bwMode="ltGray">
              <a:xfrm rot="-1684349">
                <a:off x="296" y="3047"/>
                <a:ext cx="221" cy="174"/>
              </a:xfrm>
              <a:prstGeom prst="ellipse">
                <a:avLst/>
              </a:prstGeom>
              <a:gradFill rotWithShape="0">
                <a:gsLst>
                  <a:gs pos="0">
                    <a:schemeClr val="bg2">
                      <a:gamma/>
                      <a:shade val="90980"/>
                      <a:invGamma/>
                    </a:schemeClr>
                  </a:gs>
                  <a:gs pos="50000">
                    <a:schemeClr val="bg2"/>
                  </a:gs>
                  <a:gs pos="100000">
                    <a:schemeClr val="bg2">
                      <a:gamma/>
                      <a:shade val="90980"/>
                      <a:invGamma/>
                    </a:schemeClr>
                  </a:gs>
                </a:gsLst>
                <a:lin ang="18900000" scaled="1"/>
              </a:gradFill>
              <a:ln w="9525">
                <a:noFill/>
                <a:round/>
                <a:headEnd/>
                <a:tailEnd/>
              </a:ln>
              <a:effectLst/>
            </p:spPr>
            <p:txBody>
              <a:bodyPr/>
              <a:lstStyle/>
              <a:p>
                <a:pPr eaLnBrk="0" hangingPunct="0">
                  <a:defRPr/>
                </a:pPr>
                <a:endParaRPr lang="en-US">
                  <a:solidFill>
                    <a:srgbClr val="FFFFFF"/>
                  </a:solidFill>
                  <a:latin typeface="BONES" pitchFamily="-110" charset="0"/>
                  <a:ea typeface="ＭＳ Ｐゴシック" charset="-128"/>
                  <a:cs typeface="ＭＳ Ｐゴシック" charset="-128"/>
                </a:endParaRPr>
              </a:p>
            </p:txBody>
          </p:sp>
        </p:grpSp>
      </p:grpSp>
      <p:sp>
        <p:nvSpPr>
          <p:cNvPr id="397465" name="Rectangle 153"/>
          <p:cNvSpPr>
            <a:spLocks noGrp="1" noRot="1" noChangeArrowheads="1"/>
          </p:cNvSpPr>
          <p:nvPr>
            <p:ph type="title"/>
          </p:nvPr>
        </p:nvSpPr>
        <p:spPr bwMode="auto">
          <a:xfrm>
            <a:off x="301630" y="228600"/>
            <a:ext cx="8540750" cy="1143000"/>
          </a:xfrm>
          <a:prstGeom prst="rect">
            <a:avLst/>
          </a:prstGeom>
          <a:noFill/>
          <a:ln w="9525">
            <a:noFill/>
            <a:miter lim="800000"/>
            <a:headEnd/>
            <a:tailEnd/>
          </a:ln>
          <a:effectLst/>
        </p:spPr>
        <p:txBody>
          <a:bodyPr vert="horz" wrap="square" lIns="90993" tIns="45499" rIns="90993" bIns="45499" numCol="1" anchor="ctr" anchorCtr="0" compatLnSpc="1">
            <a:prstTxWarp prst="textNoShape">
              <a:avLst/>
            </a:prstTxWarp>
          </a:bodyPr>
          <a:lstStyle/>
          <a:p>
            <a:pPr lvl="0"/>
            <a:r>
              <a:rPr lang="en-US"/>
              <a:t>Click to edit Master title style</a:t>
            </a:r>
          </a:p>
        </p:txBody>
      </p:sp>
      <p:sp>
        <p:nvSpPr>
          <p:cNvPr id="397466" name="Rectangle 154"/>
          <p:cNvSpPr>
            <a:spLocks noGrp="1" noChangeArrowheads="1"/>
          </p:cNvSpPr>
          <p:nvPr>
            <p:ph type="dt" sz="half" idx="2"/>
          </p:nvPr>
        </p:nvSpPr>
        <p:spPr bwMode="auto">
          <a:xfrm>
            <a:off x="301652" y="6245226"/>
            <a:ext cx="2289175" cy="476250"/>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lvl1pPr>
              <a:defRPr sz="1000">
                <a:solidFill>
                  <a:srgbClr val="FFFFFF"/>
                </a:solidFill>
                <a:latin typeface="Arial" charset="0"/>
                <a:ea typeface="ＭＳ Ｐゴシック" charset="-128"/>
                <a:cs typeface="ＭＳ Ｐゴシック" charset="-128"/>
              </a:defRPr>
            </a:lvl1pPr>
          </a:lstStyle>
          <a:p>
            <a:pPr>
              <a:defRPr/>
            </a:pPr>
            <a:endParaRPr lang="en-US"/>
          </a:p>
        </p:txBody>
      </p:sp>
      <p:sp>
        <p:nvSpPr>
          <p:cNvPr id="397467" name="Rectangle 155"/>
          <p:cNvSpPr>
            <a:spLocks noGrp="1" noChangeArrowheads="1"/>
          </p:cNvSpPr>
          <p:nvPr>
            <p:ph type="ftr" sz="quarter" idx="3"/>
          </p:nvPr>
        </p:nvSpPr>
        <p:spPr bwMode="auto">
          <a:xfrm>
            <a:off x="3124200" y="6245226"/>
            <a:ext cx="2895600" cy="476250"/>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lvl1pPr algn="ctr">
              <a:defRPr sz="1000">
                <a:solidFill>
                  <a:srgbClr val="FFFFFF"/>
                </a:solidFill>
                <a:latin typeface="Arial" charset="0"/>
                <a:ea typeface="ＭＳ Ｐゴシック" charset="-128"/>
                <a:cs typeface="ＭＳ Ｐゴシック" charset="-128"/>
              </a:defRPr>
            </a:lvl1pPr>
          </a:lstStyle>
          <a:p>
            <a:pPr>
              <a:defRPr/>
            </a:pPr>
            <a:endParaRPr lang="en-US"/>
          </a:p>
        </p:txBody>
      </p:sp>
      <p:sp>
        <p:nvSpPr>
          <p:cNvPr id="397468" name="Rectangle 156"/>
          <p:cNvSpPr>
            <a:spLocks noGrp="1" noChangeArrowheads="1"/>
          </p:cNvSpPr>
          <p:nvPr>
            <p:ph type="sldNum" sz="quarter" idx="4"/>
          </p:nvPr>
        </p:nvSpPr>
        <p:spPr bwMode="auto">
          <a:xfrm>
            <a:off x="6553227" y="6245226"/>
            <a:ext cx="2289175" cy="476250"/>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lvl1pPr algn="r">
              <a:defRPr sz="1000">
                <a:solidFill>
                  <a:srgbClr val="FFFFFF"/>
                </a:solidFill>
                <a:latin typeface="Arial" charset="0"/>
              </a:defRPr>
            </a:lvl1pPr>
          </a:lstStyle>
          <a:p>
            <a:pPr>
              <a:defRPr/>
            </a:pPr>
            <a:fld id="{AA044BFC-044F-764E-A532-FC6614FEE03C}" type="slidenum">
              <a:rPr lang="en-US"/>
              <a:pPr>
                <a:defRPr/>
              </a:pPr>
              <a:t>‹#›</a:t>
            </a:fld>
            <a:endParaRPr lang="en-US"/>
          </a:p>
        </p:txBody>
      </p:sp>
      <p:sp>
        <p:nvSpPr>
          <p:cNvPr id="397469" name="Rectangle 157"/>
          <p:cNvSpPr>
            <a:spLocks noGrp="1" noRot="1" noChangeArrowheads="1"/>
          </p:cNvSpPr>
          <p:nvPr>
            <p:ph type="body" idx="1"/>
          </p:nvPr>
        </p:nvSpPr>
        <p:spPr bwMode="auto">
          <a:xfrm>
            <a:off x="301630" y="1600234"/>
            <a:ext cx="8540750" cy="4498975"/>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794578788"/>
      </p:ext>
    </p:extLst>
  </p:cSld>
  <p:clrMap bg1="dk2" tx1="lt1" bg2="dk1" tx2="lt2" accent1="accent1" accent2="accent2" accent3="accent3" accent4="accent4" accent5="accent5" accent6="accent6" hlink="hlink" folHlink="folHlink"/>
  <p:sldLayoutIdLst>
    <p:sldLayoutId id="2147491930" r:id="rId1"/>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05" charset="-128"/>
          <a:cs typeface="ＭＳ Ｐゴシック" pitchFamily="-105"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05" charset="-52"/>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05" charset="-52"/>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05" charset="-52"/>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05" charset="-52"/>
          <a:ea typeface="ＭＳ Ｐゴシック" pitchFamily="-105" charset="-128"/>
          <a:cs typeface="ＭＳ Ｐゴシック" pitchFamily="-105" charset="-128"/>
        </a:defRPr>
      </a:lvl5pPr>
      <a:lvl6pPr marL="454998" algn="ctr" rtl="0" fontAlgn="base">
        <a:spcBef>
          <a:spcPct val="0"/>
        </a:spcBef>
        <a:spcAft>
          <a:spcPct val="0"/>
        </a:spcAft>
        <a:defRPr sz="4400">
          <a:solidFill>
            <a:schemeClr val="tx2"/>
          </a:solidFill>
          <a:effectLst>
            <a:outerShdw blurRad="38100" dist="38100" dir="2700000" algn="tl">
              <a:srgbClr val="000000"/>
            </a:outerShdw>
          </a:effectLst>
          <a:latin typeface="Tahoma" pitchFamily="-105" charset="-52"/>
        </a:defRPr>
      </a:lvl6pPr>
      <a:lvl7pPr marL="909996" algn="ctr" rtl="0" fontAlgn="base">
        <a:spcBef>
          <a:spcPct val="0"/>
        </a:spcBef>
        <a:spcAft>
          <a:spcPct val="0"/>
        </a:spcAft>
        <a:defRPr sz="4400">
          <a:solidFill>
            <a:schemeClr val="tx2"/>
          </a:solidFill>
          <a:effectLst>
            <a:outerShdw blurRad="38100" dist="38100" dir="2700000" algn="tl">
              <a:srgbClr val="000000"/>
            </a:outerShdw>
          </a:effectLst>
          <a:latin typeface="Tahoma" pitchFamily="-105" charset="-52"/>
        </a:defRPr>
      </a:lvl7pPr>
      <a:lvl8pPr marL="1364972" algn="ctr" rtl="0" fontAlgn="base">
        <a:spcBef>
          <a:spcPct val="0"/>
        </a:spcBef>
        <a:spcAft>
          <a:spcPct val="0"/>
        </a:spcAft>
        <a:defRPr sz="4400">
          <a:solidFill>
            <a:schemeClr val="tx2"/>
          </a:solidFill>
          <a:effectLst>
            <a:outerShdw blurRad="38100" dist="38100" dir="2700000" algn="tl">
              <a:srgbClr val="000000"/>
            </a:outerShdw>
          </a:effectLst>
          <a:latin typeface="Tahoma" pitchFamily="-105" charset="-52"/>
        </a:defRPr>
      </a:lvl8pPr>
      <a:lvl9pPr marL="1819980" algn="ctr" rtl="0" fontAlgn="base">
        <a:spcBef>
          <a:spcPct val="0"/>
        </a:spcBef>
        <a:spcAft>
          <a:spcPct val="0"/>
        </a:spcAft>
        <a:defRPr sz="4400">
          <a:solidFill>
            <a:schemeClr val="tx2"/>
          </a:solidFill>
          <a:effectLst>
            <a:outerShdw blurRad="38100" dist="38100" dir="2700000" algn="tl">
              <a:srgbClr val="000000"/>
            </a:outerShdw>
          </a:effectLst>
          <a:latin typeface="Tahoma" pitchFamily="-105" charset="-52"/>
        </a:defRPr>
      </a:lvl9pPr>
    </p:titleStyle>
    <p:bodyStyle>
      <a:lvl1pPr marL="341244" indent="-341244" algn="l" rtl="0" eaLnBrk="0" fontAlgn="base" hangingPunct="0">
        <a:spcBef>
          <a:spcPct val="20000"/>
        </a:spcBef>
        <a:spcAft>
          <a:spcPct val="0"/>
        </a:spcAft>
        <a:buClr>
          <a:schemeClr val="hlink"/>
        </a:buClr>
        <a:buSzPct val="80000"/>
        <a:buFont typeface="Arial" charset="0"/>
        <a:buChar char="►"/>
        <a:defRPr sz="3200">
          <a:solidFill>
            <a:schemeClr val="tx1"/>
          </a:solidFill>
          <a:effectLst>
            <a:outerShdw blurRad="38100" dist="38100" dir="2700000" algn="tl">
              <a:srgbClr val="000000"/>
            </a:outerShdw>
          </a:effectLst>
          <a:latin typeface="+mn-lt"/>
          <a:ea typeface="ＭＳ Ｐゴシック" pitchFamily="-105" charset="-128"/>
          <a:cs typeface="ＭＳ Ｐゴシック" pitchFamily="-105" charset="-128"/>
        </a:defRPr>
      </a:lvl1pPr>
      <a:lvl2pPr marL="739354" indent="-284372" algn="l" rtl="0" eaLnBrk="0" fontAlgn="base" hangingPunct="0">
        <a:spcBef>
          <a:spcPct val="20000"/>
        </a:spcBef>
        <a:spcAft>
          <a:spcPct val="0"/>
        </a:spcAft>
        <a:buClr>
          <a:schemeClr val="folHlink"/>
        </a:buClr>
        <a:buFont typeface="Wingdings" charset="0"/>
        <a:buChar char="§"/>
        <a:defRPr sz="2800">
          <a:solidFill>
            <a:schemeClr val="tx1"/>
          </a:solidFill>
          <a:effectLst>
            <a:outerShdw blurRad="38100" dist="38100" dir="2700000" algn="tl">
              <a:srgbClr val="000000"/>
            </a:outerShdw>
          </a:effectLst>
          <a:latin typeface="+mn-lt"/>
          <a:ea typeface="ＭＳ Ｐゴシック" pitchFamily="-105" charset="-128"/>
        </a:defRPr>
      </a:lvl2pPr>
      <a:lvl3pPr marL="1137471" indent="-227503" algn="l" rtl="0" eaLnBrk="0" fontAlgn="base" hangingPunct="0">
        <a:spcBef>
          <a:spcPct val="20000"/>
        </a:spcBef>
        <a:spcAft>
          <a:spcPct val="0"/>
        </a:spcAft>
        <a:buClr>
          <a:schemeClr val="hlink"/>
        </a:buClr>
        <a:buSzPct val="80000"/>
        <a:buFont typeface="Arial" charset="0"/>
        <a:buChar char="►"/>
        <a:defRPr sz="2400">
          <a:solidFill>
            <a:schemeClr val="tx1"/>
          </a:solidFill>
          <a:effectLst>
            <a:outerShdw blurRad="38100" dist="38100" dir="2700000" algn="tl">
              <a:srgbClr val="000000"/>
            </a:outerShdw>
          </a:effectLst>
          <a:latin typeface="+mn-lt"/>
          <a:ea typeface="ＭＳ Ｐゴシック" pitchFamily="34" charset="-128"/>
          <a:cs typeface="Geneva" charset="0"/>
        </a:defRPr>
      </a:lvl3pPr>
      <a:lvl4pPr marL="1592476" indent="-227503" algn="l" rtl="0" eaLnBrk="0" fontAlgn="base" hangingPunct="0">
        <a:spcBef>
          <a:spcPct val="20000"/>
        </a:spcBef>
        <a:spcAft>
          <a:spcPct val="0"/>
        </a:spcAft>
        <a:buClr>
          <a:schemeClr val="folHlink"/>
        </a:buClr>
        <a:buFont typeface="Wingdings" charset="0"/>
        <a:buChar char="§"/>
        <a:defRPr sz="2000">
          <a:solidFill>
            <a:schemeClr val="tx1"/>
          </a:solidFill>
          <a:effectLst>
            <a:outerShdw blurRad="38100" dist="38100" dir="2700000" algn="tl">
              <a:srgbClr val="000000"/>
            </a:outerShdw>
          </a:effectLst>
          <a:latin typeface="+mn-lt"/>
          <a:ea typeface="ＭＳ Ｐゴシック" pitchFamily="34" charset="-128"/>
          <a:cs typeface="Geneva" charset="0"/>
        </a:defRPr>
      </a:lvl4pPr>
      <a:lvl5pPr marL="2047459" indent="-227503" algn="l" rtl="0" eaLnBrk="0" fontAlgn="base" hangingPunct="0">
        <a:spcBef>
          <a:spcPct val="20000"/>
        </a:spcBef>
        <a:spcAft>
          <a:spcPct val="0"/>
        </a:spcAft>
        <a:buClr>
          <a:schemeClr val="hlink"/>
        </a:buClr>
        <a:buSzPct val="80000"/>
        <a:buFont typeface="Arial" charset="0"/>
        <a:buChar char="►"/>
        <a:defRPr sz="2000">
          <a:solidFill>
            <a:schemeClr val="tx1"/>
          </a:solidFill>
          <a:effectLst>
            <a:outerShdw blurRad="38100" dist="38100" dir="2700000" algn="tl">
              <a:srgbClr val="000000"/>
            </a:outerShdw>
          </a:effectLst>
          <a:latin typeface="+mn-lt"/>
          <a:ea typeface="ＭＳ Ｐゴシック" pitchFamily="34" charset="-128"/>
          <a:cs typeface="Geneva" charset="0"/>
        </a:defRPr>
      </a:lvl5pPr>
      <a:lvl6pPr marL="2502447" indent="-227503" algn="l" rtl="0" fontAlgn="base">
        <a:spcBef>
          <a:spcPct val="20000"/>
        </a:spcBef>
        <a:spcAft>
          <a:spcPct val="0"/>
        </a:spcAft>
        <a:buClr>
          <a:schemeClr val="hlink"/>
        </a:buClr>
        <a:buSzPct val="80000"/>
        <a:buFont typeface="Arial" pitchFamily="-105" charset="0"/>
        <a:buChar char="►"/>
        <a:defRPr sz="2000">
          <a:solidFill>
            <a:schemeClr val="tx1"/>
          </a:solidFill>
          <a:effectLst>
            <a:outerShdw blurRad="38100" dist="38100" dir="2700000" algn="tl">
              <a:srgbClr val="000000"/>
            </a:outerShdw>
          </a:effectLst>
          <a:latin typeface="+mn-lt"/>
          <a:ea typeface="ＭＳ Ｐゴシック" pitchFamily="-105" charset="-128"/>
        </a:defRPr>
      </a:lvl6pPr>
      <a:lvl7pPr marL="2957449" indent="-227503" algn="l" rtl="0" fontAlgn="base">
        <a:spcBef>
          <a:spcPct val="20000"/>
        </a:spcBef>
        <a:spcAft>
          <a:spcPct val="0"/>
        </a:spcAft>
        <a:buClr>
          <a:schemeClr val="hlink"/>
        </a:buClr>
        <a:buSzPct val="80000"/>
        <a:buFont typeface="Arial" pitchFamily="-105" charset="0"/>
        <a:buChar char="►"/>
        <a:defRPr sz="2000">
          <a:solidFill>
            <a:schemeClr val="tx1"/>
          </a:solidFill>
          <a:effectLst>
            <a:outerShdw blurRad="38100" dist="38100" dir="2700000" algn="tl">
              <a:srgbClr val="000000"/>
            </a:outerShdw>
          </a:effectLst>
          <a:latin typeface="+mn-lt"/>
          <a:ea typeface="ＭＳ Ｐゴシック" pitchFamily="-105" charset="-128"/>
        </a:defRPr>
      </a:lvl7pPr>
      <a:lvl8pPr marL="3412431" indent="-227503" algn="l" rtl="0" fontAlgn="base">
        <a:spcBef>
          <a:spcPct val="20000"/>
        </a:spcBef>
        <a:spcAft>
          <a:spcPct val="0"/>
        </a:spcAft>
        <a:buClr>
          <a:schemeClr val="hlink"/>
        </a:buClr>
        <a:buSzPct val="80000"/>
        <a:buFont typeface="Arial" pitchFamily="-105" charset="0"/>
        <a:buChar char="►"/>
        <a:defRPr sz="2000">
          <a:solidFill>
            <a:schemeClr val="tx1"/>
          </a:solidFill>
          <a:effectLst>
            <a:outerShdw blurRad="38100" dist="38100" dir="2700000" algn="tl">
              <a:srgbClr val="000000"/>
            </a:outerShdw>
          </a:effectLst>
          <a:latin typeface="+mn-lt"/>
          <a:ea typeface="ＭＳ Ｐゴシック" pitchFamily="-105" charset="-128"/>
        </a:defRPr>
      </a:lvl8pPr>
      <a:lvl9pPr marL="3867430" indent="-227503" algn="l" rtl="0" fontAlgn="base">
        <a:spcBef>
          <a:spcPct val="20000"/>
        </a:spcBef>
        <a:spcAft>
          <a:spcPct val="0"/>
        </a:spcAft>
        <a:buClr>
          <a:schemeClr val="hlink"/>
        </a:buClr>
        <a:buSzPct val="80000"/>
        <a:buFont typeface="Arial" pitchFamily="-105" charset="0"/>
        <a:buChar char="►"/>
        <a:defRPr sz="2000">
          <a:solidFill>
            <a:schemeClr val="tx1"/>
          </a:solidFill>
          <a:effectLst>
            <a:outerShdw blurRad="38100" dist="38100" dir="2700000" algn="tl">
              <a:srgbClr val="000000"/>
            </a:outerShdw>
          </a:effectLst>
          <a:latin typeface="+mn-lt"/>
          <a:ea typeface="ＭＳ Ｐゴシック" pitchFamily="-105" charset="-128"/>
        </a:defRPr>
      </a:lvl9pPr>
    </p:bodyStyle>
    <p:otherStyle>
      <a:defPPr>
        <a:defRPr lang="en-US"/>
      </a:defPPr>
      <a:lvl1pPr marL="0" algn="l" defTabSz="454998" rtl="0" eaLnBrk="1" latinLnBrk="0" hangingPunct="1">
        <a:defRPr sz="1800" kern="1200">
          <a:solidFill>
            <a:schemeClr val="tx1"/>
          </a:solidFill>
          <a:latin typeface="+mn-lt"/>
          <a:ea typeface="+mn-ea"/>
          <a:cs typeface="+mn-cs"/>
        </a:defRPr>
      </a:lvl1pPr>
      <a:lvl2pPr marL="454998" algn="l" defTabSz="454998" rtl="0" eaLnBrk="1" latinLnBrk="0" hangingPunct="1">
        <a:defRPr sz="1800" kern="1200">
          <a:solidFill>
            <a:schemeClr val="tx1"/>
          </a:solidFill>
          <a:latin typeface="+mn-lt"/>
          <a:ea typeface="+mn-ea"/>
          <a:cs typeface="+mn-cs"/>
        </a:defRPr>
      </a:lvl2pPr>
      <a:lvl3pPr marL="909996" algn="l" defTabSz="454998" rtl="0" eaLnBrk="1" latinLnBrk="0" hangingPunct="1">
        <a:defRPr sz="1800" kern="1200">
          <a:solidFill>
            <a:schemeClr val="tx1"/>
          </a:solidFill>
          <a:latin typeface="+mn-lt"/>
          <a:ea typeface="+mn-ea"/>
          <a:cs typeface="+mn-cs"/>
        </a:defRPr>
      </a:lvl3pPr>
      <a:lvl4pPr marL="1364972" algn="l" defTabSz="454998" rtl="0" eaLnBrk="1" latinLnBrk="0" hangingPunct="1">
        <a:defRPr sz="1800" kern="1200">
          <a:solidFill>
            <a:schemeClr val="tx1"/>
          </a:solidFill>
          <a:latin typeface="+mn-lt"/>
          <a:ea typeface="+mn-ea"/>
          <a:cs typeface="+mn-cs"/>
        </a:defRPr>
      </a:lvl4pPr>
      <a:lvl5pPr marL="1819980" algn="l" defTabSz="454998" rtl="0" eaLnBrk="1" latinLnBrk="0" hangingPunct="1">
        <a:defRPr sz="1800" kern="1200">
          <a:solidFill>
            <a:schemeClr val="tx1"/>
          </a:solidFill>
          <a:latin typeface="+mn-lt"/>
          <a:ea typeface="+mn-ea"/>
          <a:cs typeface="+mn-cs"/>
        </a:defRPr>
      </a:lvl5pPr>
      <a:lvl6pPr marL="2274953" algn="l" defTabSz="454998" rtl="0" eaLnBrk="1" latinLnBrk="0" hangingPunct="1">
        <a:defRPr sz="1800" kern="1200">
          <a:solidFill>
            <a:schemeClr val="tx1"/>
          </a:solidFill>
          <a:latin typeface="+mn-lt"/>
          <a:ea typeface="+mn-ea"/>
          <a:cs typeface="+mn-cs"/>
        </a:defRPr>
      </a:lvl6pPr>
      <a:lvl7pPr marL="2729942" algn="l" defTabSz="454998" rtl="0" eaLnBrk="1" latinLnBrk="0" hangingPunct="1">
        <a:defRPr sz="1800" kern="1200">
          <a:solidFill>
            <a:schemeClr val="tx1"/>
          </a:solidFill>
          <a:latin typeface="+mn-lt"/>
          <a:ea typeface="+mn-ea"/>
          <a:cs typeface="+mn-cs"/>
        </a:defRPr>
      </a:lvl7pPr>
      <a:lvl8pPr marL="3184932" algn="l" defTabSz="454998" rtl="0" eaLnBrk="1" latinLnBrk="0" hangingPunct="1">
        <a:defRPr sz="1800" kern="1200">
          <a:solidFill>
            <a:schemeClr val="tx1"/>
          </a:solidFill>
          <a:latin typeface="+mn-lt"/>
          <a:ea typeface="+mn-ea"/>
          <a:cs typeface="+mn-cs"/>
        </a:defRPr>
      </a:lvl8pPr>
      <a:lvl9pPr marL="3639924" algn="l" defTabSz="454998" rtl="0" eaLnBrk="1" latinLnBrk="0" hangingPunct="1">
        <a:defRPr sz="1800" kern="1200">
          <a:solidFill>
            <a:schemeClr val="tx1"/>
          </a:solidFill>
          <a:latin typeface="+mn-lt"/>
          <a:ea typeface="+mn-ea"/>
          <a:cs typeface="+mn-cs"/>
        </a:defRPr>
      </a:lvl9pPr>
    </p:otherStyle>
  </p:txStyles>
</p:sldMaster>
</file>

<file path=ppt/slideMasters/slideMaster7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25602" name="Group 2"/>
          <p:cNvGrpSpPr>
            <a:grpSpLocks/>
          </p:cNvGrpSpPr>
          <p:nvPr/>
        </p:nvGrpSpPr>
        <p:grpSpPr bwMode="auto">
          <a:xfrm>
            <a:off x="0" y="0"/>
            <a:ext cx="7242175" cy="1981200"/>
            <a:chOff x="0" y="0"/>
            <a:chExt cx="4562" cy="1248"/>
          </a:xfrm>
        </p:grpSpPr>
        <p:sp>
          <p:nvSpPr>
            <p:cNvPr id="137219" name="Freeform 3"/>
            <p:cNvSpPr>
              <a:spLocks/>
            </p:cNvSpPr>
            <p:nvPr/>
          </p:nvSpPr>
          <p:spPr bwMode="hidden">
            <a:xfrm>
              <a:off x="0" y="583"/>
              <a:ext cx="4487" cy="665"/>
            </a:xfrm>
            <a:custGeom>
              <a:avLst/>
              <a:gdLst>
                <a:gd name="T0" fmla="*/ 4800 w 4806"/>
                <a:gd name="T1" fmla="*/ 299 h 665"/>
                <a:gd name="T2" fmla="*/ 0 w 4806"/>
                <a:gd name="T3" fmla="*/ 665 h 665"/>
                <a:gd name="T4" fmla="*/ 0 w 4806"/>
                <a:gd name="T5" fmla="*/ 0 h 665"/>
                <a:gd name="T6" fmla="*/ 4806 w 4806"/>
                <a:gd name="T7" fmla="*/ 1 h 665"/>
                <a:gd name="T8" fmla="*/ 4800 w 4806"/>
                <a:gd name="T9" fmla="*/ 153 h 665"/>
                <a:gd name="T10" fmla="*/ 4800 w 4806"/>
                <a:gd name="T11" fmla="*/ 299 h 665"/>
              </a:gdLst>
              <a:ahLst/>
              <a:cxnLst>
                <a:cxn ang="0">
                  <a:pos x="T0" y="T1"/>
                </a:cxn>
                <a:cxn ang="0">
                  <a:pos x="T2" y="T3"/>
                </a:cxn>
                <a:cxn ang="0">
                  <a:pos x="T4" y="T5"/>
                </a:cxn>
                <a:cxn ang="0">
                  <a:pos x="T6" y="T7"/>
                </a:cxn>
                <a:cxn ang="0">
                  <a:pos x="T8" y="T9"/>
                </a:cxn>
                <a:cxn ang="0">
                  <a:pos x="T10" y="T11"/>
                </a:cxn>
              </a:cxnLst>
              <a:rect l="0" t="0" r="r" b="b"/>
              <a:pathLst>
                <a:path w="4806" h="665">
                  <a:moveTo>
                    <a:pt x="4800" y="299"/>
                  </a:moveTo>
                  <a:lnTo>
                    <a:pt x="0" y="665"/>
                  </a:lnTo>
                  <a:lnTo>
                    <a:pt x="0" y="0"/>
                  </a:lnTo>
                  <a:lnTo>
                    <a:pt x="4806" y="1"/>
                  </a:lnTo>
                  <a:lnTo>
                    <a:pt x="4800" y="153"/>
                  </a:lnTo>
                  <a:lnTo>
                    <a:pt x="4800" y="299"/>
                  </a:lnTo>
                  <a:close/>
                </a:path>
              </a:pathLst>
            </a:custGeom>
            <a:gradFill rotWithShape="1">
              <a:gsLst>
                <a:gs pos="0">
                  <a:schemeClr val="bg1">
                    <a:gamma/>
                    <a:shade val="94118"/>
                    <a:invGamma/>
                  </a:schemeClr>
                </a:gs>
                <a:gs pos="100000">
                  <a:schemeClr val="bg1"/>
                </a:gs>
              </a:gsLst>
              <a:lin ang="0" scaled="1"/>
            </a:gradFill>
            <a:ln>
              <a:noFill/>
            </a:ln>
          </p:spPr>
          <p:txBody>
            <a:bodyPr/>
            <a:lstStyle/>
            <a:p>
              <a:pPr>
                <a:defRPr/>
              </a:pPr>
              <a:endParaRPr lang="en-US"/>
            </a:p>
          </p:txBody>
        </p:sp>
        <p:sp>
          <p:nvSpPr>
            <p:cNvPr id="25609" name="Freeform 4"/>
            <p:cNvSpPr>
              <a:spLocks/>
            </p:cNvSpPr>
            <p:nvPr/>
          </p:nvSpPr>
          <p:spPr bwMode="hidden">
            <a:xfrm>
              <a:off x="0" y="0"/>
              <a:ext cx="4562" cy="1199"/>
            </a:xfrm>
            <a:custGeom>
              <a:avLst/>
              <a:gdLst>
                <a:gd name="T0" fmla="*/ 4560 w 4562"/>
                <a:gd name="T1" fmla="*/ 932 h 1199"/>
                <a:gd name="T2" fmla="*/ 0 w 4562"/>
                <a:gd name="T3" fmla="*/ 1199 h 1199"/>
                <a:gd name="T4" fmla="*/ 0 w 4562"/>
                <a:gd name="T5" fmla="*/ 0 h 1199"/>
                <a:gd name="T6" fmla="*/ 4562 w 4562"/>
                <a:gd name="T7" fmla="*/ 0 h 1199"/>
                <a:gd name="T8" fmla="*/ 4560 w 4562"/>
                <a:gd name="T9" fmla="*/ 932 h 1199"/>
                <a:gd name="T10" fmla="*/ 4560 w 4562"/>
                <a:gd name="T11" fmla="*/ 932 h 119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562" h="1199">
                  <a:moveTo>
                    <a:pt x="4560" y="932"/>
                  </a:moveTo>
                  <a:lnTo>
                    <a:pt x="0" y="1199"/>
                  </a:lnTo>
                  <a:lnTo>
                    <a:pt x="0" y="0"/>
                  </a:lnTo>
                  <a:lnTo>
                    <a:pt x="4562" y="0"/>
                  </a:lnTo>
                  <a:lnTo>
                    <a:pt x="4560" y="932"/>
                  </a:lnTo>
                  <a:close/>
                </a:path>
              </a:pathLst>
            </a:custGeom>
            <a:gradFill rotWithShape="0">
              <a:gsLst>
                <a:gs pos="0">
                  <a:schemeClr val="bg2"/>
                </a:gs>
                <a:gs pos="100000">
                  <a:schemeClr val="bg1"/>
                </a:gs>
              </a:gsLst>
              <a:lin ang="0" scaled="1"/>
            </a:gradFill>
            <a:ln w="9525">
              <a:noFill/>
              <a:round/>
              <a:headEnd/>
              <a:tailEnd/>
            </a:ln>
          </p:spPr>
          <p:txBody>
            <a:bodyPr/>
            <a:lstStyle/>
            <a:p>
              <a:pPr>
                <a:defRPr/>
              </a:pPr>
              <a:endParaRPr lang="en-US">
                <a:ea typeface="ＭＳ Ｐゴシック" charset="-128"/>
                <a:cs typeface="ＭＳ Ｐゴシック" charset="-128"/>
              </a:endParaRPr>
            </a:p>
          </p:txBody>
        </p:sp>
      </p:grpSp>
      <p:sp>
        <p:nvSpPr>
          <p:cNvPr id="137221" name="Rectangle 5"/>
          <p:cNvSpPr>
            <a:spLocks noGrp="1" noChangeArrowheads="1"/>
          </p:cNvSpPr>
          <p:nvPr>
            <p:ph type="title"/>
          </p:nvPr>
        </p:nvSpPr>
        <p:spPr bwMode="auto">
          <a:xfrm>
            <a:off x="457200" y="274638"/>
            <a:ext cx="8229600" cy="1143000"/>
          </a:xfrm>
          <a:prstGeom prst="rect">
            <a:avLst/>
          </a:prstGeom>
          <a:noFill/>
          <a:ln>
            <a:noFill/>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37222" name="Rectangle 6"/>
          <p:cNvSpPr>
            <a:spLocks noGrp="1" noChangeArrowheads="1"/>
          </p:cNvSpPr>
          <p:nvPr>
            <p:ph type="body" idx="1"/>
          </p:nvPr>
        </p:nvSpPr>
        <p:spPr bwMode="auto">
          <a:xfrm>
            <a:off x="457200" y="1600200"/>
            <a:ext cx="8229600" cy="4495800"/>
          </a:xfrm>
          <a:prstGeom prst="rect">
            <a:avLst/>
          </a:prstGeom>
          <a:noFill/>
          <a:ln>
            <a:noFill/>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37223" name="Rectangle 7"/>
          <p:cNvSpPr>
            <a:spLocks noGrp="1" noChangeArrowheads="1"/>
          </p:cNvSpPr>
          <p:nvPr>
            <p:ph type="dt" sz="half" idx="2"/>
          </p:nvPr>
        </p:nvSpPr>
        <p:spPr bwMode="auto">
          <a:xfrm>
            <a:off x="457200" y="6248400"/>
            <a:ext cx="2133600" cy="457200"/>
          </a:xfrm>
          <a:prstGeom prst="rect">
            <a:avLst/>
          </a:prstGeom>
          <a:noFill/>
          <a:ln>
            <a:noFill/>
          </a:ln>
          <a:effectLst/>
        </p:spPr>
        <p:txBody>
          <a:bodyPr vert="horz" wrap="square" lIns="91440" tIns="45720" rIns="91440" bIns="45720" numCol="1" anchor="b" anchorCtr="0" compatLnSpc="1">
            <a:prstTxWarp prst="textNoShape">
              <a:avLst/>
            </a:prstTxWarp>
          </a:bodyPr>
          <a:lstStyle>
            <a:lvl1pPr eaLnBrk="1" hangingPunct="1">
              <a:defRPr sz="1200">
                <a:effectLst>
                  <a:outerShdw blurRad="38100" dist="38100" dir="2700000" algn="tl">
                    <a:srgbClr val="000000"/>
                  </a:outerShdw>
                </a:effectLst>
                <a:latin typeface="+mn-lt"/>
                <a:ea typeface="ＭＳ Ｐゴシック" charset="0"/>
                <a:cs typeface="ＭＳ Ｐゴシック" charset="0"/>
              </a:defRPr>
            </a:lvl1pPr>
          </a:lstStyle>
          <a:p>
            <a:pPr>
              <a:defRPr/>
            </a:pPr>
            <a:endParaRPr lang="en-US"/>
          </a:p>
        </p:txBody>
      </p:sp>
      <p:sp>
        <p:nvSpPr>
          <p:cNvPr id="137224" name="Rectangle 8"/>
          <p:cNvSpPr>
            <a:spLocks noGrp="1" noChangeArrowheads="1"/>
          </p:cNvSpPr>
          <p:nvPr>
            <p:ph type="ftr" sz="quarter" idx="3"/>
          </p:nvPr>
        </p:nvSpPr>
        <p:spPr bwMode="auto">
          <a:xfrm>
            <a:off x="3124200" y="6248400"/>
            <a:ext cx="2895600" cy="457200"/>
          </a:xfrm>
          <a:prstGeom prst="rect">
            <a:avLst/>
          </a:prstGeom>
          <a:noFill/>
          <a:ln>
            <a:noFill/>
          </a:ln>
          <a:effectLst/>
        </p:spPr>
        <p:txBody>
          <a:bodyPr vert="horz" wrap="square" lIns="91440" tIns="45720" rIns="91440" bIns="45720" numCol="1" anchor="b" anchorCtr="0" compatLnSpc="1">
            <a:prstTxWarp prst="textNoShape">
              <a:avLst/>
            </a:prstTxWarp>
          </a:bodyPr>
          <a:lstStyle>
            <a:lvl1pPr algn="ctr" eaLnBrk="1" hangingPunct="1">
              <a:defRPr sz="1200">
                <a:effectLst>
                  <a:outerShdw blurRad="38100" dist="38100" dir="2700000" algn="tl">
                    <a:srgbClr val="000000"/>
                  </a:outerShdw>
                </a:effectLst>
                <a:latin typeface="+mn-lt"/>
                <a:ea typeface="ＭＳ Ｐゴシック" charset="0"/>
                <a:cs typeface="ＭＳ Ｐゴシック" charset="0"/>
              </a:defRPr>
            </a:lvl1pPr>
          </a:lstStyle>
          <a:p>
            <a:pPr>
              <a:defRPr/>
            </a:pPr>
            <a:endParaRPr lang="en-US"/>
          </a:p>
        </p:txBody>
      </p:sp>
      <p:sp>
        <p:nvSpPr>
          <p:cNvPr id="137225" name="Rectangle 9"/>
          <p:cNvSpPr>
            <a:spLocks noGrp="1" noChangeArrowheads="1"/>
          </p:cNvSpPr>
          <p:nvPr>
            <p:ph type="sldNum" sz="quarter" idx="4"/>
          </p:nvPr>
        </p:nvSpPr>
        <p:spPr bwMode="auto">
          <a:xfrm>
            <a:off x="6553200" y="6248400"/>
            <a:ext cx="2133600" cy="457200"/>
          </a:xfrm>
          <a:prstGeom prst="rect">
            <a:avLst/>
          </a:prstGeom>
          <a:noFill/>
          <a:ln>
            <a:noFill/>
          </a:ln>
          <a:effectLst/>
        </p:spPr>
        <p:txBody>
          <a:bodyPr vert="horz" wrap="square" lIns="91440" tIns="45720" rIns="91440" bIns="45720" numCol="1" anchor="b" anchorCtr="0" compatLnSpc="1">
            <a:prstTxWarp prst="textNoShape">
              <a:avLst/>
            </a:prstTxWarp>
          </a:bodyPr>
          <a:lstStyle>
            <a:lvl1pPr algn="r" eaLnBrk="1" hangingPunct="1">
              <a:defRPr sz="1200">
                <a:effectLst>
                  <a:outerShdw blurRad="38100" dist="38100" dir="2700000" algn="tl">
                    <a:srgbClr val="000000"/>
                  </a:outerShdw>
                </a:effectLst>
                <a:latin typeface="Tahoma" charset="0"/>
              </a:defRPr>
            </a:lvl1pPr>
          </a:lstStyle>
          <a:p>
            <a:fld id="{EFBC9D69-5AC5-224F-AAD4-7677164F868F}" type="slidenum">
              <a:rPr lang="en-US"/>
              <a:pPr/>
              <a:t>‹#›</a:t>
            </a:fld>
            <a:endParaRPr lang="en-US"/>
          </a:p>
        </p:txBody>
      </p:sp>
    </p:spTree>
    <p:extLst>
      <p:ext uri="{BB962C8B-B14F-4D97-AF65-F5344CB8AC3E}">
        <p14:creationId xmlns:p14="http://schemas.microsoft.com/office/powerpoint/2010/main" val="2422207396"/>
      </p:ext>
    </p:extLst>
  </p:cSld>
  <p:clrMap bg1="dk2" tx1="lt1" bg2="dk1" tx2="lt2" accent1="accent1" accent2="accent2" accent3="accent3" accent4="accent4" accent5="accent5" accent6="accent6" hlink="hlink" folHlink="folHlink"/>
  <p:sldLayoutIdLst>
    <p:sldLayoutId id="2147491932" r:id="rId1"/>
    <p:sldLayoutId id="2147491933" r:id="rId2"/>
    <p:sldLayoutId id="2147491934" r:id="rId3"/>
    <p:sldLayoutId id="2147491935" r:id="rId4"/>
    <p:sldLayoutId id="2147491936" r:id="rId5"/>
    <p:sldLayoutId id="2147491937" r:id="rId6"/>
    <p:sldLayoutId id="2147491938" r:id="rId7"/>
    <p:sldLayoutId id="2147491939" r:id="rId8"/>
    <p:sldLayoutId id="2147491940" r:id="rId9"/>
    <p:sldLayoutId id="2147491941" r:id="rId10"/>
    <p:sldLayoutId id="2147491942" r:id="rId11"/>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mj-ea"/>
          <a:cs typeface="ＭＳ Ｐゴシック" charset="0"/>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charset="0"/>
          <a:ea typeface="ＭＳ Ｐゴシック" charset="0"/>
          <a:cs typeface="ＭＳ Ｐゴシック" charset="0"/>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Tahoma" charset="0"/>
          <a:ea typeface="ＭＳ Ｐゴシック"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Tahoma" charset="0"/>
          <a:ea typeface="ＭＳ Ｐゴシック"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Tahoma" charset="0"/>
          <a:ea typeface="ＭＳ Ｐゴシック"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Tahoma" charset="0"/>
          <a:ea typeface="ＭＳ Ｐゴシック" charset="0"/>
        </a:defRPr>
      </a:lvl9pPr>
    </p:titleStyle>
    <p:bodyStyle>
      <a:lvl1pPr marL="342900" indent="-342900" algn="l" rtl="0" eaLnBrk="0" fontAlgn="base" hangingPunct="0">
        <a:spcBef>
          <a:spcPct val="20000"/>
        </a:spcBef>
        <a:spcAft>
          <a:spcPct val="0"/>
        </a:spcAft>
        <a:buClr>
          <a:schemeClr val="hlink"/>
        </a:buClr>
        <a:buSzPct val="80000"/>
        <a:buFont typeface="Wingdings" charset="0"/>
        <a:buChar char="n"/>
        <a:defRPr sz="3200">
          <a:solidFill>
            <a:schemeClr val="tx1"/>
          </a:solidFill>
          <a:effectLst>
            <a:outerShdw blurRad="38100" dist="38100" dir="2700000" algn="tl">
              <a:srgbClr val="000000"/>
            </a:outerShdw>
          </a:effectLst>
          <a:latin typeface="+mn-lt"/>
          <a:ea typeface="+mn-ea"/>
          <a:cs typeface="ＭＳ Ｐゴシック" charset="0"/>
        </a:defRPr>
      </a:lvl1pPr>
      <a:lvl2pPr marL="742950" indent="-285750" algn="l" rtl="0" eaLnBrk="0" fontAlgn="base" hangingPunct="0">
        <a:spcBef>
          <a:spcPct val="20000"/>
        </a:spcBef>
        <a:spcAft>
          <a:spcPct val="0"/>
        </a:spcAft>
        <a:buClr>
          <a:schemeClr val="tx1"/>
        </a:buClr>
        <a:buChar char="–"/>
        <a:defRPr sz="2800">
          <a:solidFill>
            <a:schemeClr val="tx1"/>
          </a:solidFill>
          <a:effectLst>
            <a:outerShdw blurRad="38100" dist="38100" dir="2700000" algn="tl">
              <a:srgbClr val="000000"/>
            </a:outerShdw>
          </a:effectLst>
          <a:latin typeface="+mn-lt"/>
          <a:ea typeface="+mn-ea"/>
        </a:defRPr>
      </a:lvl2pPr>
      <a:lvl3pPr marL="1143000" indent="-228600" algn="l" rtl="0" eaLnBrk="0" fontAlgn="base" hangingPunct="0">
        <a:spcBef>
          <a:spcPct val="20000"/>
        </a:spcBef>
        <a:spcAft>
          <a:spcPct val="0"/>
        </a:spcAft>
        <a:buClr>
          <a:schemeClr val="hlink"/>
        </a:buClr>
        <a:buFont typeface="Wingdings" charset="0"/>
        <a:buChar char="§"/>
        <a:defRPr sz="2400">
          <a:solidFill>
            <a:schemeClr val="tx1"/>
          </a:solidFill>
          <a:effectLst>
            <a:outerShdw blurRad="38100" dist="38100" dir="2700000" algn="tl">
              <a:srgbClr val="000000"/>
            </a:outerShdw>
          </a:effectLst>
          <a:latin typeface="+mn-lt"/>
          <a:ea typeface="+mn-ea"/>
        </a:defRPr>
      </a:lvl3pPr>
      <a:lvl4pPr marL="1600200" indent="-228600" algn="l" rtl="0" eaLnBrk="0" fontAlgn="base" hangingPunct="0">
        <a:spcBef>
          <a:spcPct val="20000"/>
        </a:spcBef>
        <a:spcAft>
          <a:spcPct val="0"/>
        </a:spcAft>
        <a:buChar char="–"/>
        <a:defRPr sz="2000">
          <a:solidFill>
            <a:schemeClr val="tx1"/>
          </a:solidFill>
          <a:effectLst>
            <a:outerShdw blurRad="38100" dist="38100" dir="2700000" algn="tl">
              <a:srgbClr val="000000"/>
            </a:outerShdw>
          </a:effectLst>
          <a:latin typeface="+mn-lt"/>
          <a:ea typeface="+mn-ea"/>
        </a:defRPr>
      </a:lvl4pPr>
      <a:lvl5pPr marL="2057400" indent="-228600" algn="l" rtl="0" eaLnBrk="0" fontAlgn="base" hangingPunct="0">
        <a:spcBef>
          <a:spcPct val="20000"/>
        </a:spcBef>
        <a:spcAft>
          <a:spcPct val="0"/>
        </a:spcAft>
        <a:buClr>
          <a:schemeClr val="hlink"/>
        </a:buClr>
        <a:buFont typeface="Wingdings" charset="0"/>
        <a:buChar char="§"/>
        <a:defRPr sz="2000">
          <a:solidFill>
            <a:schemeClr val="tx1"/>
          </a:solidFill>
          <a:effectLst>
            <a:outerShdw blurRad="38100" dist="38100" dir="2700000" algn="tl">
              <a:srgbClr val="000000"/>
            </a:outerShdw>
          </a:effectLst>
          <a:latin typeface="+mn-lt"/>
          <a:ea typeface="+mn-ea"/>
        </a:defRPr>
      </a:lvl5pPr>
      <a:lvl6pPr marL="2514600" indent="-228600" algn="l" rtl="0" fontAlgn="base">
        <a:spcBef>
          <a:spcPct val="20000"/>
        </a:spcBef>
        <a:spcAft>
          <a:spcPct val="0"/>
        </a:spcAft>
        <a:buClr>
          <a:schemeClr val="hlink"/>
        </a:buClr>
        <a:buFont typeface="Wingdings" charset="0"/>
        <a:buChar char="§"/>
        <a:defRPr sz="2000">
          <a:solidFill>
            <a:schemeClr val="tx1"/>
          </a:solidFill>
          <a:effectLst>
            <a:outerShdw blurRad="38100" dist="38100" dir="2700000" algn="tl">
              <a:srgbClr val="000000"/>
            </a:outerShdw>
          </a:effectLst>
          <a:latin typeface="+mn-lt"/>
          <a:ea typeface="+mn-ea"/>
        </a:defRPr>
      </a:lvl6pPr>
      <a:lvl7pPr marL="2971800" indent="-228600" algn="l" rtl="0" fontAlgn="base">
        <a:spcBef>
          <a:spcPct val="20000"/>
        </a:spcBef>
        <a:spcAft>
          <a:spcPct val="0"/>
        </a:spcAft>
        <a:buClr>
          <a:schemeClr val="hlink"/>
        </a:buClr>
        <a:buFont typeface="Wingdings" charset="0"/>
        <a:buChar char="§"/>
        <a:defRPr sz="2000">
          <a:solidFill>
            <a:schemeClr val="tx1"/>
          </a:solidFill>
          <a:effectLst>
            <a:outerShdw blurRad="38100" dist="38100" dir="2700000" algn="tl">
              <a:srgbClr val="000000"/>
            </a:outerShdw>
          </a:effectLst>
          <a:latin typeface="+mn-lt"/>
          <a:ea typeface="+mn-ea"/>
        </a:defRPr>
      </a:lvl7pPr>
      <a:lvl8pPr marL="3429000" indent="-228600" algn="l" rtl="0" fontAlgn="base">
        <a:spcBef>
          <a:spcPct val="20000"/>
        </a:spcBef>
        <a:spcAft>
          <a:spcPct val="0"/>
        </a:spcAft>
        <a:buClr>
          <a:schemeClr val="hlink"/>
        </a:buClr>
        <a:buFont typeface="Wingdings" charset="0"/>
        <a:buChar char="§"/>
        <a:defRPr sz="2000">
          <a:solidFill>
            <a:schemeClr val="tx1"/>
          </a:solidFill>
          <a:effectLst>
            <a:outerShdw blurRad="38100" dist="38100" dir="2700000" algn="tl">
              <a:srgbClr val="000000"/>
            </a:outerShdw>
          </a:effectLst>
          <a:latin typeface="+mn-lt"/>
          <a:ea typeface="+mn-ea"/>
        </a:defRPr>
      </a:lvl8pPr>
      <a:lvl9pPr marL="3886200" indent="-228600" algn="l" rtl="0" fontAlgn="base">
        <a:spcBef>
          <a:spcPct val="20000"/>
        </a:spcBef>
        <a:spcAft>
          <a:spcPct val="0"/>
        </a:spcAft>
        <a:buClr>
          <a:schemeClr val="hlink"/>
        </a:buClr>
        <a:buFont typeface="Wingdings" charset="0"/>
        <a:buChar char="§"/>
        <a:defRPr sz="2000">
          <a:solidFill>
            <a:schemeClr val="tx1"/>
          </a:solidFill>
          <a:effectLst>
            <a:outerShdw blurRad="38100" dist="38100" dir="2700000" algn="tl">
              <a:srgbClr val="000000"/>
            </a:outerShdw>
          </a:effectLst>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5362" name="Rectangle 35"/>
          <p:cNvSpPr>
            <a:spLocks noChangeArrowheads="1"/>
          </p:cNvSpPr>
          <p:nvPr/>
        </p:nvSpPr>
        <p:spPr bwMode="auto">
          <a:xfrm>
            <a:off x="0" y="0"/>
            <a:ext cx="9144000" cy="6858000"/>
          </a:xfrm>
          <a:prstGeom prst="rect">
            <a:avLst/>
          </a:pr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FFFFFF"/>
              </a:solidFill>
              <a:latin typeface="BONES" charset="0"/>
              <a:ea typeface="ＭＳ Ｐゴシック" charset="0"/>
              <a:cs typeface="Arial" charset="0"/>
            </a:endParaRPr>
          </a:p>
        </p:txBody>
      </p:sp>
      <p:sp>
        <p:nvSpPr>
          <p:cNvPr id="1086466" name="Rectangle 2"/>
          <p:cNvSpPr>
            <a:spLocks noGrp="1" noChangeArrowheads="1"/>
          </p:cNvSpPr>
          <p:nvPr>
            <p:ph type="body" idx="1"/>
          </p:nvPr>
        </p:nvSpPr>
        <p:spPr bwMode="auto">
          <a:xfrm>
            <a:off x="1157288" y="1981200"/>
            <a:ext cx="7791450" cy="4114800"/>
          </a:xfrm>
          <a:prstGeom prst="rect">
            <a:avLst/>
          </a:prstGeom>
          <a:noFill/>
          <a:ln w="12700">
            <a:noFill/>
            <a:miter lim="800000"/>
            <a:headEnd/>
            <a:tailEnd/>
          </a:ln>
          <a:effectLst/>
        </p:spPr>
        <p:txBody>
          <a:bodyPr vert="horz" wrap="square" lIns="90487" tIns="44450" rIns="90487" bIns="4445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86467" name="Rectangle 3"/>
          <p:cNvSpPr>
            <a:spLocks noGrp="1" noChangeArrowheads="1"/>
          </p:cNvSpPr>
          <p:nvPr>
            <p:ph type="title"/>
          </p:nvPr>
        </p:nvSpPr>
        <p:spPr bwMode="auto">
          <a:xfrm>
            <a:off x="1181100" y="609600"/>
            <a:ext cx="7715250" cy="1143000"/>
          </a:xfrm>
          <a:prstGeom prst="rect">
            <a:avLst/>
          </a:prstGeom>
          <a:noFill/>
          <a:ln w="12700">
            <a:noFill/>
            <a:miter lim="800000"/>
            <a:headEnd/>
            <a:tailEnd/>
          </a:ln>
          <a:effectLst>
            <a:outerShdw blurRad="63500" dist="38099" dir="2700000" algn="ctr" rotWithShape="0">
              <a:srgbClr val="000000">
                <a:alpha val="74998"/>
              </a:srgbClr>
            </a:outerShdw>
          </a:effectLst>
        </p:spPr>
        <p:txBody>
          <a:bodyPr vert="horz" wrap="square" lIns="90487" tIns="44450" rIns="90487" bIns="44450" numCol="1" anchor="ctr" anchorCtr="0" compatLnSpc="1">
            <a:prstTxWarp prst="textNoShape">
              <a:avLst/>
            </a:prstTxWarp>
          </a:bodyPr>
          <a:lstStyle/>
          <a:p>
            <a:pPr lvl="0"/>
            <a:r>
              <a:rPr lang="en-US" dirty="0"/>
              <a:t>Click to edit Master title style</a:t>
            </a:r>
          </a:p>
        </p:txBody>
      </p:sp>
    </p:spTree>
    <p:extLst>
      <p:ext uri="{BB962C8B-B14F-4D97-AF65-F5344CB8AC3E}">
        <p14:creationId xmlns:p14="http://schemas.microsoft.com/office/powerpoint/2010/main" val="1116993109"/>
      </p:ext>
    </p:extLst>
  </p:cSld>
  <p:clrMap bg1="dk2" tx1="lt1" bg2="dk1" tx2="lt2" accent1="accent1" accent2="accent2" accent3="accent3" accent4="accent4" accent5="accent5" accent6="accent6" hlink="hlink" folHlink="folHlink"/>
  <p:sldLayoutIdLst>
    <p:sldLayoutId id="2147491944" r:id="rId1"/>
  </p:sldLayoutIdLst>
  <p:txStyles>
    <p:titleStyle>
      <a:lvl1pPr algn="l" rtl="0" eaLnBrk="0" fontAlgn="base" hangingPunct="0">
        <a:spcBef>
          <a:spcPct val="0"/>
        </a:spcBef>
        <a:spcAft>
          <a:spcPct val="0"/>
        </a:spcAft>
        <a:defRPr sz="4400">
          <a:solidFill>
            <a:schemeClr val="tx1"/>
          </a:solidFill>
          <a:latin typeface="Arial"/>
          <a:ea typeface="ＭＳ Ｐゴシック" pitchFamily="-105" charset="-128"/>
          <a:cs typeface="Arial"/>
        </a:defRPr>
      </a:lvl1pPr>
      <a:lvl2pPr algn="l" rtl="0" eaLnBrk="0" fontAlgn="base" hangingPunct="0">
        <a:spcBef>
          <a:spcPct val="0"/>
        </a:spcBef>
        <a:spcAft>
          <a:spcPct val="0"/>
        </a:spcAft>
        <a:defRPr sz="4400">
          <a:solidFill>
            <a:schemeClr val="tx1"/>
          </a:solidFill>
          <a:latin typeface="Arial" pitchFamily="-110" charset="0"/>
          <a:ea typeface="ＭＳ Ｐゴシック" pitchFamily="-105" charset="-128"/>
          <a:cs typeface="Arial" charset="0"/>
        </a:defRPr>
      </a:lvl2pPr>
      <a:lvl3pPr algn="l" rtl="0" eaLnBrk="0" fontAlgn="base" hangingPunct="0">
        <a:spcBef>
          <a:spcPct val="0"/>
        </a:spcBef>
        <a:spcAft>
          <a:spcPct val="0"/>
        </a:spcAft>
        <a:defRPr sz="4400">
          <a:solidFill>
            <a:schemeClr val="tx1"/>
          </a:solidFill>
          <a:latin typeface="Arial" pitchFamily="-110" charset="0"/>
          <a:ea typeface="ＭＳ Ｐゴシック" pitchFamily="-105" charset="-128"/>
          <a:cs typeface="Arial" charset="0"/>
        </a:defRPr>
      </a:lvl3pPr>
      <a:lvl4pPr algn="l" rtl="0" eaLnBrk="0" fontAlgn="base" hangingPunct="0">
        <a:spcBef>
          <a:spcPct val="0"/>
        </a:spcBef>
        <a:spcAft>
          <a:spcPct val="0"/>
        </a:spcAft>
        <a:defRPr sz="4400">
          <a:solidFill>
            <a:schemeClr val="tx1"/>
          </a:solidFill>
          <a:latin typeface="Arial" pitchFamily="-110" charset="0"/>
          <a:ea typeface="ＭＳ Ｐゴシック" pitchFamily="-105" charset="-128"/>
          <a:cs typeface="Arial" charset="0"/>
        </a:defRPr>
      </a:lvl4pPr>
      <a:lvl5pPr algn="l" rtl="0" eaLnBrk="0" fontAlgn="base" hangingPunct="0">
        <a:spcBef>
          <a:spcPct val="0"/>
        </a:spcBef>
        <a:spcAft>
          <a:spcPct val="0"/>
        </a:spcAft>
        <a:defRPr sz="4400">
          <a:solidFill>
            <a:schemeClr val="tx1"/>
          </a:solidFill>
          <a:latin typeface="Arial" pitchFamily="-110" charset="0"/>
          <a:ea typeface="ＭＳ Ｐゴシック" pitchFamily="-105" charset="-128"/>
          <a:cs typeface="Arial" charset="0"/>
        </a:defRPr>
      </a:lvl5pPr>
      <a:lvl6pPr marL="457200" algn="l" rtl="0" eaLnBrk="0" fontAlgn="base" hangingPunct="0">
        <a:spcBef>
          <a:spcPct val="0"/>
        </a:spcBef>
        <a:spcAft>
          <a:spcPct val="0"/>
        </a:spcAft>
        <a:defRPr sz="4400">
          <a:solidFill>
            <a:schemeClr val="tx2"/>
          </a:solidFill>
          <a:latin typeface="Times" pitchFamily="-105" charset="0"/>
        </a:defRPr>
      </a:lvl6pPr>
      <a:lvl7pPr marL="914400" algn="l" rtl="0" eaLnBrk="0" fontAlgn="base" hangingPunct="0">
        <a:spcBef>
          <a:spcPct val="0"/>
        </a:spcBef>
        <a:spcAft>
          <a:spcPct val="0"/>
        </a:spcAft>
        <a:defRPr sz="4400">
          <a:solidFill>
            <a:schemeClr val="tx2"/>
          </a:solidFill>
          <a:latin typeface="Times" pitchFamily="-105" charset="0"/>
        </a:defRPr>
      </a:lvl7pPr>
      <a:lvl8pPr marL="1371600" algn="l" rtl="0" eaLnBrk="0" fontAlgn="base" hangingPunct="0">
        <a:spcBef>
          <a:spcPct val="0"/>
        </a:spcBef>
        <a:spcAft>
          <a:spcPct val="0"/>
        </a:spcAft>
        <a:defRPr sz="4400">
          <a:solidFill>
            <a:schemeClr val="tx2"/>
          </a:solidFill>
          <a:latin typeface="Times" pitchFamily="-105" charset="0"/>
        </a:defRPr>
      </a:lvl8pPr>
      <a:lvl9pPr marL="1828800" algn="l" rtl="0" eaLnBrk="0" fontAlgn="base" hangingPunct="0">
        <a:spcBef>
          <a:spcPct val="0"/>
        </a:spcBef>
        <a:spcAft>
          <a:spcPct val="0"/>
        </a:spcAft>
        <a:defRPr sz="4400">
          <a:solidFill>
            <a:schemeClr val="tx2"/>
          </a:solidFill>
          <a:latin typeface="Times" pitchFamily="-105" charset="0"/>
        </a:defRPr>
      </a:lvl9pPr>
    </p:titleStyle>
    <p:bodyStyle>
      <a:lvl1pPr marL="342900" indent="-342900" algn="l" rtl="0" eaLnBrk="0" fontAlgn="base" hangingPunct="0">
        <a:spcBef>
          <a:spcPct val="20000"/>
        </a:spcBef>
        <a:spcAft>
          <a:spcPct val="0"/>
        </a:spcAft>
        <a:buClr>
          <a:schemeClr val="tx2"/>
        </a:buClr>
        <a:buSzPct val="75000"/>
        <a:buFont typeface="Monotype Sorts" charset="0"/>
        <a:buChar char=""/>
        <a:defRPr sz="3200">
          <a:solidFill>
            <a:schemeClr val="tx1"/>
          </a:solidFill>
          <a:effectLst>
            <a:outerShdw blurRad="38100" dist="38100" dir="2700000" algn="tl">
              <a:srgbClr val="000000"/>
            </a:outerShdw>
          </a:effectLst>
          <a:latin typeface="Arial"/>
          <a:ea typeface="ＭＳ Ｐゴシック" pitchFamily="-105" charset="-128"/>
          <a:cs typeface="Arial"/>
        </a:defRPr>
      </a:lvl1pPr>
      <a:lvl2pPr marL="742950" indent="-285750" algn="l" rtl="0" eaLnBrk="0" fontAlgn="base" hangingPunct="0">
        <a:spcBef>
          <a:spcPct val="20000"/>
        </a:spcBef>
        <a:spcAft>
          <a:spcPct val="0"/>
        </a:spcAft>
        <a:buClr>
          <a:schemeClr val="folHlink"/>
        </a:buClr>
        <a:buSzPct val="75000"/>
        <a:buFont typeface="Monotype Sorts" charset="0"/>
        <a:buChar char=""/>
        <a:defRPr sz="2800">
          <a:solidFill>
            <a:schemeClr val="tx1"/>
          </a:solidFill>
          <a:effectLst>
            <a:outerShdw blurRad="38100" dist="38100" dir="2700000" algn="tl">
              <a:srgbClr val="000000"/>
            </a:outerShdw>
          </a:effectLst>
          <a:latin typeface="Arial"/>
          <a:ea typeface="ＭＳ Ｐゴシック" pitchFamily="-105" charset="-128"/>
          <a:cs typeface="Arial"/>
        </a:defRPr>
      </a:lvl2pPr>
      <a:lvl3pPr marL="1143000" indent="-228600" algn="l" rtl="0" eaLnBrk="0" fontAlgn="base" hangingPunct="0">
        <a:spcBef>
          <a:spcPct val="20000"/>
        </a:spcBef>
        <a:spcAft>
          <a:spcPct val="0"/>
        </a:spcAft>
        <a:buClr>
          <a:schemeClr val="tx2"/>
        </a:buClr>
        <a:buSzPct val="65000"/>
        <a:buFont typeface="Monotype Sorts" charset="0"/>
        <a:buChar char=""/>
        <a:defRPr sz="2400">
          <a:solidFill>
            <a:schemeClr val="tx1"/>
          </a:solidFill>
          <a:effectLst>
            <a:outerShdw blurRad="38100" dist="38100" dir="2700000" algn="tl">
              <a:srgbClr val="000000"/>
            </a:outerShdw>
          </a:effectLst>
          <a:latin typeface="Arial"/>
          <a:ea typeface="ＭＳ Ｐゴシック" pitchFamily="-105" charset="-128"/>
          <a:cs typeface="Arial"/>
        </a:defRPr>
      </a:lvl3pPr>
      <a:lvl4pPr marL="1600200" indent="-228600"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Arial"/>
          <a:ea typeface="ＭＳ Ｐゴシック" pitchFamily="-105" charset="-128"/>
          <a:cs typeface="Arial"/>
        </a:defRPr>
      </a:lvl4pPr>
      <a:lvl5pPr marL="2057400" indent="-228600"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Arial"/>
          <a:ea typeface="ＭＳ Ｐゴシック" pitchFamily="-105" charset="-128"/>
          <a:cs typeface="Arial"/>
        </a:defRPr>
      </a:lvl5pPr>
      <a:lvl6pPr marL="2514600" indent="-228600"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mn-lt"/>
          <a:ea typeface="ＭＳ Ｐゴシック" pitchFamily="-105" charset="-128"/>
        </a:defRPr>
      </a:lvl6pPr>
      <a:lvl7pPr marL="2971800" indent="-228600"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mn-lt"/>
          <a:ea typeface="ＭＳ Ｐゴシック" pitchFamily="-105" charset="-128"/>
        </a:defRPr>
      </a:lvl7pPr>
      <a:lvl8pPr marL="3429000" indent="-228600"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mn-lt"/>
          <a:ea typeface="ＭＳ Ｐゴシック" pitchFamily="-105" charset="-128"/>
        </a:defRPr>
      </a:lvl8pPr>
      <a:lvl9pPr marL="3886200" indent="-228600"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mn-lt"/>
          <a:ea typeface="ＭＳ Ｐゴシック" pitchFamily="-105"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6.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484802" name="Rectangle 2"/>
          <p:cNvSpPr>
            <a:spLocks noGrp="1" noChangeArrowheads="1"/>
          </p:cNvSpPr>
          <p:nvPr>
            <p:ph type="title"/>
          </p:nvPr>
        </p:nvSpPr>
        <p:spPr bwMode="auto">
          <a:xfrm>
            <a:off x="457200" y="274638"/>
            <a:ext cx="8229600" cy="1143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ltLang="zh-CN"/>
              <a:t>Click to edit Master title style</a:t>
            </a:r>
          </a:p>
        </p:txBody>
      </p:sp>
      <p:sp>
        <p:nvSpPr>
          <p:cNvPr id="1484803" name="Rectangle 3"/>
          <p:cNvSpPr>
            <a:spLocks noGrp="1" noChangeArrowheads="1"/>
          </p:cNvSpPr>
          <p:nvPr>
            <p:ph type="body" idx="1"/>
          </p:nvPr>
        </p:nvSpPr>
        <p:spPr bwMode="auto">
          <a:xfrm>
            <a:off x="457200" y="1600200"/>
            <a:ext cx="8229600" cy="45259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7" name="Rectangle 4"/>
          <p:cNvSpPr>
            <a:spLocks noGrp="1" noChangeArrowheads="1"/>
          </p:cNvSpPr>
          <p:nvPr>
            <p:ph type="dt" sz="half" idx="2"/>
          </p:nvPr>
        </p:nvSpPr>
        <p:spPr bwMode="auto">
          <a:xfrm>
            <a:off x="457200" y="6245225"/>
            <a:ext cx="2133600" cy="476250"/>
          </a:xfrm>
          <a:prstGeom prst="rect">
            <a:avLst/>
          </a:prstGeom>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eaLnBrk="0" hangingPunct="0">
              <a:defRPr sz="1400">
                <a:solidFill>
                  <a:srgbClr val="000000"/>
                </a:solidFill>
                <a:cs typeface="Arial"/>
              </a:defRPr>
            </a:lvl1pPr>
          </a:lstStyle>
          <a:p>
            <a:fld id="{52F367E4-7E1D-FF4E-AF00-438FDA6547A0}" type="datetimeFigureOut">
              <a:rPr lang="en-US" smtClean="0"/>
              <a:pPr/>
              <a:t>5/22/26</a:t>
            </a:fld>
            <a:endParaRPr lang="en-US"/>
          </a:p>
        </p:txBody>
      </p:sp>
      <p:sp>
        <p:nvSpPr>
          <p:cNvPr id="8" name="Rectangle 5"/>
          <p:cNvSpPr>
            <a:spLocks noGrp="1" noChangeArrowheads="1"/>
          </p:cNvSpPr>
          <p:nvPr>
            <p:ph type="ftr" sz="quarter" idx="3"/>
          </p:nvPr>
        </p:nvSpPr>
        <p:spPr bwMode="auto">
          <a:xfrm>
            <a:off x="3124200" y="6245225"/>
            <a:ext cx="2895600" cy="476250"/>
          </a:xfrm>
          <a:prstGeom prst="rect">
            <a:avLst/>
          </a:prstGeom>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l" eaLnBrk="0" hangingPunct="0">
              <a:defRPr sz="1400">
                <a:solidFill>
                  <a:srgbClr val="000000"/>
                </a:solidFill>
                <a:cs typeface="Arial"/>
              </a:defRPr>
            </a:lvl1pPr>
          </a:lstStyle>
          <a:p>
            <a:endParaRPr lang="en-US"/>
          </a:p>
        </p:txBody>
      </p:sp>
      <p:sp>
        <p:nvSpPr>
          <p:cNvPr id="9" name="Rectangle 6"/>
          <p:cNvSpPr>
            <a:spLocks noGrp="1" noChangeArrowheads="1"/>
          </p:cNvSpPr>
          <p:nvPr>
            <p:ph type="sldNum" sz="quarter" idx="4"/>
          </p:nvPr>
        </p:nvSpPr>
        <p:spPr bwMode="auto">
          <a:xfrm>
            <a:off x="6553200" y="6245225"/>
            <a:ext cx="2133600" cy="476250"/>
          </a:xfrm>
          <a:prstGeom prst="rect">
            <a:avLst/>
          </a:prstGeom>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r" eaLnBrk="0" hangingPunct="0">
              <a:defRPr sz="1400">
                <a:solidFill>
                  <a:srgbClr val="000000"/>
                </a:solidFill>
                <a:cs typeface="Arial"/>
              </a:defRPr>
            </a:lvl1pPr>
          </a:lstStyle>
          <a:p>
            <a:fld id="{8C99E196-A115-2F47-A252-2B1A00B54207}" type="slidenum">
              <a:rPr lang="en-US" smtClean="0"/>
              <a:pPr/>
              <a:t>‹#›</a:t>
            </a:fld>
            <a:endParaRPr lang="en-US"/>
          </a:p>
        </p:txBody>
      </p:sp>
    </p:spTree>
    <p:extLst>
      <p:ext uri="{BB962C8B-B14F-4D97-AF65-F5344CB8AC3E}">
        <p14:creationId xmlns:p14="http://schemas.microsoft.com/office/powerpoint/2010/main" val="4138155206"/>
      </p:ext>
    </p:extLst>
  </p:cSld>
  <p:clrMap bg1="lt1" tx1="dk1" bg2="lt2" tx2="dk2" accent1="accent1" accent2="accent2" accent3="accent3" accent4="accent4" accent5="accent5" accent6="accent6" hlink="hlink" folHlink="folHlink"/>
  <p:sldLayoutIdLst>
    <p:sldLayoutId id="2147491946" r:id="rId1"/>
    <p:sldLayoutId id="2147491947" r:id="rId2"/>
    <p:sldLayoutId id="2147491948" r:id="rId3"/>
    <p:sldLayoutId id="2147491949" r:id="rId4"/>
    <p:sldLayoutId id="2147491950" r:id="rId5"/>
    <p:sldLayoutId id="2147491951" r:id="rId6"/>
    <p:sldLayoutId id="2147491952" r:id="rId7"/>
    <p:sldLayoutId id="2147491953" r:id="rId8"/>
    <p:sldLayoutId id="2147491954" r:id="rId9"/>
    <p:sldLayoutId id="2147491955" r:id="rId10"/>
    <p:sldLayoutId id="2147491956" r:id="rId11"/>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SimSun" charset="0"/>
          <a:cs typeface="SimSun" charset="0"/>
        </a:defRPr>
      </a:lvl2pPr>
      <a:lvl3pPr algn="ctr" rtl="0" eaLnBrk="0" fontAlgn="base" hangingPunct="0">
        <a:spcBef>
          <a:spcPct val="0"/>
        </a:spcBef>
        <a:spcAft>
          <a:spcPct val="0"/>
        </a:spcAft>
        <a:defRPr sz="4400">
          <a:solidFill>
            <a:schemeClr val="tx2"/>
          </a:solidFill>
          <a:latin typeface="Arial" charset="0"/>
          <a:ea typeface="SimSun" charset="0"/>
          <a:cs typeface="SimSun" charset="0"/>
        </a:defRPr>
      </a:lvl3pPr>
      <a:lvl4pPr algn="ctr" rtl="0" eaLnBrk="0" fontAlgn="base" hangingPunct="0">
        <a:spcBef>
          <a:spcPct val="0"/>
        </a:spcBef>
        <a:spcAft>
          <a:spcPct val="0"/>
        </a:spcAft>
        <a:defRPr sz="4400">
          <a:solidFill>
            <a:schemeClr val="tx2"/>
          </a:solidFill>
          <a:latin typeface="Arial" charset="0"/>
          <a:ea typeface="SimSun" charset="0"/>
          <a:cs typeface="SimSun" charset="0"/>
        </a:defRPr>
      </a:lvl4pPr>
      <a:lvl5pPr algn="ctr" rtl="0" eaLnBrk="0" fontAlgn="base" hangingPunct="0">
        <a:spcBef>
          <a:spcPct val="0"/>
        </a:spcBef>
        <a:spcAft>
          <a:spcPct val="0"/>
        </a:spcAft>
        <a:defRPr sz="4400">
          <a:solidFill>
            <a:schemeClr val="tx2"/>
          </a:solidFill>
          <a:latin typeface="Arial" charset="0"/>
          <a:ea typeface="SimSun" charset="0"/>
          <a:cs typeface="SimSun" charset="0"/>
        </a:defRPr>
      </a:lvl5pPr>
      <a:lvl6pPr marL="457200" algn="ctr" rtl="0" fontAlgn="base">
        <a:spcBef>
          <a:spcPct val="0"/>
        </a:spcBef>
        <a:spcAft>
          <a:spcPct val="0"/>
        </a:spcAft>
        <a:defRPr sz="4400">
          <a:solidFill>
            <a:schemeClr val="tx2"/>
          </a:solidFill>
          <a:latin typeface="Arial" charset="0"/>
          <a:ea typeface="SimSun" charset="0"/>
          <a:cs typeface="SimSun" charset="0"/>
        </a:defRPr>
      </a:lvl6pPr>
      <a:lvl7pPr marL="914400" algn="ctr" rtl="0" fontAlgn="base">
        <a:spcBef>
          <a:spcPct val="0"/>
        </a:spcBef>
        <a:spcAft>
          <a:spcPct val="0"/>
        </a:spcAft>
        <a:defRPr sz="4400">
          <a:solidFill>
            <a:schemeClr val="tx2"/>
          </a:solidFill>
          <a:latin typeface="Arial" charset="0"/>
          <a:ea typeface="SimSun" charset="0"/>
          <a:cs typeface="SimSun" charset="0"/>
        </a:defRPr>
      </a:lvl7pPr>
      <a:lvl8pPr marL="1371600" algn="ctr" rtl="0" fontAlgn="base">
        <a:spcBef>
          <a:spcPct val="0"/>
        </a:spcBef>
        <a:spcAft>
          <a:spcPct val="0"/>
        </a:spcAft>
        <a:defRPr sz="4400">
          <a:solidFill>
            <a:schemeClr val="tx2"/>
          </a:solidFill>
          <a:latin typeface="Arial" charset="0"/>
          <a:ea typeface="SimSun" charset="0"/>
          <a:cs typeface="SimSun" charset="0"/>
        </a:defRPr>
      </a:lvl8pPr>
      <a:lvl9pPr marL="1828800" algn="ctr" rtl="0" fontAlgn="base">
        <a:spcBef>
          <a:spcPct val="0"/>
        </a:spcBef>
        <a:spcAft>
          <a:spcPct val="0"/>
        </a:spcAft>
        <a:defRPr sz="4400">
          <a:solidFill>
            <a:schemeClr val="tx2"/>
          </a:solidFill>
          <a:latin typeface="Arial" charset="0"/>
          <a:ea typeface="SimSun" charset="0"/>
          <a:cs typeface="SimSun"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7.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57647"/>
                <a:invGamma/>
              </a:schemeClr>
            </a:gs>
            <a:gs pos="100000">
              <a:schemeClr val="bg1"/>
            </a:gs>
          </a:gsLst>
          <a:lin ang="2700000" scaled="1"/>
        </a:gradFill>
        <a:effectLst/>
      </p:bgPr>
    </p:bg>
    <p:spTree>
      <p:nvGrpSpPr>
        <p:cNvPr id="1" name=""/>
        <p:cNvGrpSpPr/>
        <p:nvPr/>
      </p:nvGrpSpPr>
      <p:grpSpPr>
        <a:xfrm>
          <a:off x="0" y="0"/>
          <a:ext cx="0" cy="0"/>
          <a:chOff x="0" y="0"/>
          <a:chExt cx="0" cy="0"/>
        </a:xfrm>
      </p:grpSpPr>
      <p:grpSp>
        <p:nvGrpSpPr>
          <p:cNvPr id="152578" name="Group 2"/>
          <p:cNvGrpSpPr>
            <a:grpSpLocks/>
          </p:cNvGrpSpPr>
          <p:nvPr/>
        </p:nvGrpSpPr>
        <p:grpSpPr bwMode="auto">
          <a:xfrm>
            <a:off x="0" y="0"/>
            <a:ext cx="9144000" cy="6856413"/>
            <a:chOff x="0" y="0"/>
            <a:chExt cx="5760" cy="4319"/>
          </a:xfrm>
        </p:grpSpPr>
        <p:sp>
          <p:nvSpPr>
            <p:cNvPr id="3075" name="Freeform 3"/>
            <p:cNvSpPr>
              <a:spLocks/>
            </p:cNvSpPr>
            <p:nvPr/>
          </p:nvSpPr>
          <p:spPr bwMode="hidden">
            <a:xfrm>
              <a:off x="0" y="12"/>
              <a:ext cx="5758" cy="3273"/>
            </a:xfrm>
            <a:custGeom>
              <a:avLst/>
              <a:gdLst>
                <a:gd name="T0" fmla="*/ 3193 w 5740"/>
                <a:gd name="T1" fmla="*/ 1816 h 3273"/>
                <a:gd name="T2" fmla="*/ 0 w 5740"/>
                <a:gd name="T3" fmla="*/ 0 h 3273"/>
                <a:gd name="T4" fmla="*/ 0 w 5740"/>
                <a:gd name="T5" fmla="*/ 522 h 3273"/>
                <a:gd name="T6" fmla="*/ 3037 w 5740"/>
                <a:gd name="T7" fmla="*/ 1978 h 3273"/>
                <a:gd name="T8" fmla="*/ 5740 w 5740"/>
                <a:gd name="T9" fmla="*/ 3273 h 3273"/>
                <a:gd name="T10" fmla="*/ 5740 w 5740"/>
                <a:gd name="T11" fmla="*/ 3267 h 3273"/>
                <a:gd name="T12" fmla="*/ 3193 w 5740"/>
                <a:gd name="T13" fmla="*/ 1816 h 3273"/>
                <a:gd name="T14" fmla="*/ 3193 w 5740"/>
                <a:gd name="T15" fmla="*/ 1816 h 32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a:noFill/>
            </a:ln>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3076" name="Freeform 4"/>
            <p:cNvSpPr>
              <a:spLocks/>
            </p:cNvSpPr>
            <p:nvPr/>
          </p:nvSpPr>
          <p:spPr bwMode="hidden">
            <a:xfrm>
              <a:off x="149" y="0"/>
              <a:ext cx="5609" cy="3243"/>
            </a:xfrm>
            <a:custGeom>
              <a:avLst/>
              <a:gdLst>
                <a:gd name="T0" fmla="*/ 3163 w 5591"/>
                <a:gd name="T1" fmla="*/ 1714 h 3243"/>
                <a:gd name="T2" fmla="*/ 431 w 5591"/>
                <a:gd name="T3" fmla="*/ 0 h 3243"/>
                <a:gd name="T4" fmla="*/ 0 w 5591"/>
                <a:gd name="T5" fmla="*/ 0 h 3243"/>
                <a:gd name="T6" fmla="*/ 3086 w 5591"/>
                <a:gd name="T7" fmla="*/ 1786 h 3243"/>
                <a:gd name="T8" fmla="*/ 5591 w 5591"/>
                <a:gd name="T9" fmla="*/ 3243 h 3243"/>
                <a:gd name="T10" fmla="*/ 5591 w 5591"/>
                <a:gd name="T11" fmla="*/ 3237 h 3243"/>
                <a:gd name="T12" fmla="*/ 3163 w 5591"/>
                <a:gd name="T13" fmla="*/ 1714 h 3243"/>
                <a:gd name="T14" fmla="*/ 3163 w 5591"/>
                <a:gd name="T15" fmla="*/ 1714 h 32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a:noFill/>
            </a:ln>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3077" name="Freeform 5"/>
            <p:cNvSpPr>
              <a:spLocks/>
            </p:cNvSpPr>
            <p:nvPr/>
          </p:nvSpPr>
          <p:spPr bwMode="hidden">
            <a:xfrm>
              <a:off x="0" y="3433"/>
              <a:ext cx="4038" cy="191"/>
            </a:xfrm>
            <a:custGeom>
              <a:avLst/>
              <a:gdLst>
                <a:gd name="T0" fmla="*/ 0 w 4042"/>
                <a:gd name="T1" fmla="*/ 156 h 192"/>
                <a:gd name="T2" fmla="*/ 4042 w 4042"/>
                <a:gd name="T3" fmla="*/ 192 h 192"/>
                <a:gd name="T4" fmla="*/ 4042 w 4042"/>
                <a:gd name="T5" fmla="*/ 144 h 192"/>
                <a:gd name="T6" fmla="*/ 0 w 4042"/>
                <a:gd name="T7" fmla="*/ 0 h 192"/>
                <a:gd name="T8" fmla="*/ 0 w 4042"/>
                <a:gd name="T9" fmla="*/ 156 h 192"/>
                <a:gd name="T10" fmla="*/ 0 w 4042"/>
                <a:gd name="T11" fmla="*/ 156 h 192"/>
              </a:gdLst>
              <a:ahLst/>
              <a:cxnLst>
                <a:cxn ang="0">
                  <a:pos x="T0" y="T1"/>
                </a:cxn>
                <a:cxn ang="0">
                  <a:pos x="T2" y="T3"/>
                </a:cxn>
                <a:cxn ang="0">
                  <a:pos x="T4" y="T5"/>
                </a:cxn>
                <a:cxn ang="0">
                  <a:pos x="T6" y="T7"/>
                </a:cxn>
                <a:cxn ang="0">
                  <a:pos x="T8" y="T9"/>
                </a:cxn>
                <a:cxn ang="0">
                  <a:pos x="T10" y="T11"/>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a:noFill/>
            </a:ln>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152587" name="Freeform 6"/>
            <p:cNvSpPr>
              <a:spLocks/>
            </p:cNvSpPr>
            <p:nvPr/>
          </p:nvSpPr>
          <p:spPr bwMode="hidden">
            <a:xfrm>
              <a:off x="4038" y="3577"/>
              <a:ext cx="1720" cy="65"/>
            </a:xfrm>
            <a:custGeom>
              <a:avLst/>
              <a:gdLst>
                <a:gd name="T0" fmla="*/ 1660 w 1722"/>
                <a:gd name="T1" fmla="*/ 35 h 66"/>
                <a:gd name="T2" fmla="*/ 1660 w 1722"/>
                <a:gd name="T3" fmla="*/ 33 h 66"/>
                <a:gd name="T4" fmla="*/ 0 w 1722"/>
                <a:gd name="T5" fmla="*/ 0 h 66"/>
                <a:gd name="T6" fmla="*/ 0 w 1722"/>
                <a:gd name="T7" fmla="*/ 33 h 66"/>
                <a:gd name="T8" fmla="*/ 1660 w 1722"/>
                <a:gd name="T9" fmla="*/ 35 h 66"/>
                <a:gd name="T10" fmla="*/ 1660 w 1722"/>
                <a:gd name="T11" fmla="*/ 35 h 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22" h="66">
                  <a:moveTo>
                    <a:pt x="1722" y="66"/>
                  </a:moveTo>
                  <a:lnTo>
                    <a:pt x="1722" y="60"/>
                  </a:lnTo>
                  <a:lnTo>
                    <a:pt x="0" y="0"/>
                  </a:lnTo>
                  <a:lnTo>
                    <a:pt x="0" y="48"/>
                  </a:lnTo>
                  <a:lnTo>
                    <a:pt x="1722" y="66"/>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FFFFFF"/>
                </a:solidFill>
                <a:latin typeface="Comic Sans MS" charset="0"/>
                <a:ea typeface="ＭＳ Ｐゴシック" charset="0"/>
                <a:cs typeface="ＭＳ Ｐゴシック" charset="0"/>
              </a:endParaRPr>
            </a:p>
          </p:txBody>
        </p:sp>
        <p:sp>
          <p:nvSpPr>
            <p:cNvPr id="3079" name="Freeform 7"/>
            <p:cNvSpPr>
              <a:spLocks/>
            </p:cNvSpPr>
            <p:nvPr/>
          </p:nvSpPr>
          <p:spPr bwMode="hidden">
            <a:xfrm>
              <a:off x="0" y="3726"/>
              <a:ext cx="4784" cy="329"/>
            </a:xfrm>
            <a:custGeom>
              <a:avLst/>
              <a:gdLst>
                <a:gd name="T0" fmla="*/ 0 w 4789"/>
                <a:gd name="T1" fmla="*/ 329 h 329"/>
                <a:gd name="T2" fmla="*/ 4789 w 4789"/>
                <a:gd name="T3" fmla="*/ 77 h 329"/>
                <a:gd name="T4" fmla="*/ 4789 w 4789"/>
                <a:gd name="T5" fmla="*/ 0 h 329"/>
                <a:gd name="T6" fmla="*/ 0 w 4789"/>
                <a:gd name="T7" fmla="*/ 107 h 329"/>
                <a:gd name="T8" fmla="*/ 0 w 4789"/>
                <a:gd name="T9" fmla="*/ 329 h 329"/>
                <a:gd name="T10" fmla="*/ 0 w 4789"/>
                <a:gd name="T11" fmla="*/ 329 h 329"/>
              </a:gdLst>
              <a:ahLst/>
              <a:cxnLst>
                <a:cxn ang="0">
                  <a:pos x="T0" y="T1"/>
                </a:cxn>
                <a:cxn ang="0">
                  <a:pos x="T2" y="T3"/>
                </a:cxn>
                <a:cxn ang="0">
                  <a:pos x="T4" y="T5"/>
                </a:cxn>
                <a:cxn ang="0">
                  <a:pos x="T6" y="T7"/>
                </a:cxn>
                <a:cxn ang="0">
                  <a:pos x="T8" y="T9"/>
                </a:cxn>
                <a:cxn ang="0">
                  <a:pos x="T10" y="T11"/>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a:noFill/>
            </a:ln>
            <a:effectLst/>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152589" name="Freeform 8"/>
            <p:cNvSpPr>
              <a:spLocks/>
            </p:cNvSpPr>
            <p:nvPr/>
          </p:nvSpPr>
          <p:spPr bwMode="hidden">
            <a:xfrm>
              <a:off x="4784" y="3702"/>
              <a:ext cx="974" cy="101"/>
            </a:xfrm>
            <a:custGeom>
              <a:avLst/>
              <a:gdLst>
                <a:gd name="T0" fmla="*/ 944 w 975"/>
                <a:gd name="T1" fmla="*/ 48 h 101"/>
                <a:gd name="T2" fmla="*/ 944 w 975"/>
                <a:gd name="T3" fmla="*/ 0 h 101"/>
                <a:gd name="T4" fmla="*/ 0 w 975"/>
                <a:gd name="T5" fmla="*/ 24 h 101"/>
                <a:gd name="T6" fmla="*/ 0 w 975"/>
                <a:gd name="T7" fmla="*/ 101 h 101"/>
                <a:gd name="T8" fmla="*/ 944 w 975"/>
                <a:gd name="T9" fmla="*/ 48 h 101"/>
                <a:gd name="T10" fmla="*/ 944 w 975"/>
                <a:gd name="T11" fmla="*/ 48 h 10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75" h="101">
                  <a:moveTo>
                    <a:pt x="975" y="48"/>
                  </a:moveTo>
                  <a:lnTo>
                    <a:pt x="975" y="0"/>
                  </a:lnTo>
                  <a:lnTo>
                    <a:pt x="0" y="24"/>
                  </a:lnTo>
                  <a:lnTo>
                    <a:pt x="0" y="101"/>
                  </a:lnTo>
                  <a:lnTo>
                    <a:pt x="975" y="48"/>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FFFFFF"/>
                </a:solidFill>
                <a:latin typeface="Comic Sans MS" charset="0"/>
                <a:ea typeface="ＭＳ Ｐゴシック" charset="0"/>
                <a:cs typeface="ＭＳ Ｐゴシック" charset="0"/>
              </a:endParaRPr>
            </a:p>
          </p:txBody>
        </p:sp>
        <p:sp>
          <p:nvSpPr>
            <p:cNvPr id="152590" name="Freeform 9"/>
            <p:cNvSpPr>
              <a:spLocks/>
            </p:cNvSpPr>
            <p:nvPr/>
          </p:nvSpPr>
          <p:spPr bwMode="hidden">
            <a:xfrm>
              <a:off x="3619" y="3815"/>
              <a:ext cx="2139" cy="198"/>
            </a:xfrm>
            <a:custGeom>
              <a:avLst/>
              <a:gdLst>
                <a:gd name="T0" fmla="*/ 2079 w 2141"/>
                <a:gd name="T1" fmla="*/ 0 h 198"/>
                <a:gd name="T2" fmla="*/ 0 w 2141"/>
                <a:gd name="T3" fmla="*/ 156 h 198"/>
                <a:gd name="T4" fmla="*/ 0 w 2141"/>
                <a:gd name="T5" fmla="*/ 198 h 198"/>
                <a:gd name="T6" fmla="*/ 2079 w 2141"/>
                <a:gd name="T7" fmla="*/ 0 h 198"/>
                <a:gd name="T8" fmla="*/ 2079 w 2141"/>
                <a:gd name="T9" fmla="*/ 0 h 1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41" h="198">
                  <a:moveTo>
                    <a:pt x="2141" y="0"/>
                  </a:moveTo>
                  <a:lnTo>
                    <a:pt x="0" y="156"/>
                  </a:lnTo>
                  <a:lnTo>
                    <a:pt x="0" y="198"/>
                  </a:lnTo>
                  <a:lnTo>
                    <a:pt x="2141" y="0"/>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FFFFFF"/>
                </a:solidFill>
                <a:latin typeface="Comic Sans MS" charset="0"/>
                <a:ea typeface="ＭＳ Ｐゴシック" charset="0"/>
                <a:cs typeface="ＭＳ Ｐゴシック" charset="0"/>
              </a:endParaRPr>
            </a:p>
          </p:txBody>
        </p:sp>
        <p:sp>
          <p:nvSpPr>
            <p:cNvPr id="3082" name="Freeform 10"/>
            <p:cNvSpPr>
              <a:spLocks/>
            </p:cNvSpPr>
            <p:nvPr/>
          </p:nvSpPr>
          <p:spPr bwMode="hidden">
            <a:xfrm>
              <a:off x="0" y="3971"/>
              <a:ext cx="3619" cy="348"/>
            </a:xfrm>
            <a:custGeom>
              <a:avLst/>
              <a:gdLst>
                <a:gd name="T0" fmla="*/ 0 w 3623"/>
                <a:gd name="T1" fmla="*/ 348 h 348"/>
                <a:gd name="T2" fmla="*/ 311 w 3623"/>
                <a:gd name="T3" fmla="*/ 348 h 348"/>
                <a:gd name="T4" fmla="*/ 3623 w 3623"/>
                <a:gd name="T5" fmla="*/ 42 h 348"/>
                <a:gd name="T6" fmla="*/ 3623 w 3623"/>
                <a:gd name="T7" fmla="*/ 0 h 348"/>
                <a:gd name="T8" fmla="*/ 0 w 3623"/>
                <a:gd name="T9" fmla="*/ 264 h 348"/>
                <a:gd name="T10" fmla="*/ 0 w 3623"/>
                <a:gd name="T11" fmla="*/ 348 h 348"/>
                <a:gd name="T12" fmla="*/ 0 w 3623"/>
                <a:gd name="T13" fmla="*/ 348 h 348"/>
              </a:gdLst>
              <a:ahLst/>
              <a:cxnLst>
                <a:cxn ang="0">
                  <a:pos x="T0" y="T1"/>
                </a:cxn>
                <a:cxn ang="0">
                  <a:pos x="T2" y="T3"/>
                </a:cxn>
                <a:cxn ang="0">
                  <a:pos x="T4" y="T5"/>
                </a:cxn>
                <a:cxn ang="0">
                  <a:pos x="T6" y="T7"/>
                </a:cxn>
                <a:cxn ang="0">
                  <a:pos x="T8" y="T9"/>
                </a:cxn>
                <a:cxn ang="0">
                  <a:pos x="T10" y="T11"/>
                </a:cxn>
                <a:cxn ang="0">
                  <a:pos x="T12" y="T13"/>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a:noFill/>
            </a:ln>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152592" name="Freeform 11"/>
            <p:cNvSpPr>
              <a:spLocks/>
            </p:cNvSpPr>
            <p:nvPr/>
          </p:nvSpPr>
          <p:spPr bwMode="hidden">
            <a:xfrm>
              <a:off x="2097" y="4043"/>
              <a:ext cx="2514" cy="276"/>
            </a:xfrm>
            <a:custGeom>
              <a:avLst/>
              <a:gdLst>
                <a:gd name="T0" fmla="*/ 2091 w 2517"/>
                <a:gd name="T1" fmla="*/ 276 h 276"/>
                <a:gd name="T2" fmla="*/ 2424 w 2517"/>
                <a:gd name="T3" fmla="*/ 204 h 276"/>
                <a:gd name="T4" fmla="*/ 2167 w 2517"/>
                <a:gd name="T5" fmla="*/ 0 h 276"/>
                <a:gd name="T6" fmla="*/ 0 w 2517"/>
                <a:gd name="T7" fmla="*/ 276 h 276"/>
                <a:gd name="T8" fmla="*/ 2091 w 2517"/>
                <a:gd name="T9" fmla="*/ 276 h 276"/>
                <a:gd name="T10" fmla="*/ 2091 w 2517"/>
                <a:gd name="T11" fmla="*/ 276 h 27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7" h="276">
                  <a:moveTo>
                    <a:pt x="2182" y="276"/>
                  </a:moveTo>
                  <a:lnTo>
                    <a:pt x="2517" y="204"/>
                  </a:lnTo>
                  <a:lnTo>
                    <a:pt x="2260" y="0"/>
                  </a:lnTo>
                  <a:lnTo>
                    <a:pt x="0" y="276"/>
                  </a:lnTo>
                  <a:lnTo>
                    <a:pt x="2182" y="276"/>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FFFFFF"/>
                </a:solidFill>
                <a:latin typeface="Comic Sans MS" charset="0"/>
                <a:ea typeface="ＭＳ Ｐゴシック" charset="0"/>
                <a:cs typeface="ＭＳ Ｐゴシック" charset="0"/>
              </a:endParaRPr>
            </a:p>
          </p:txBody>
        </p:sp>
        <p:sp>
          <p:nvSpPr>
            <p:cNvPr id="3084" name="Freeform 12"/>
            <p:cNvSpPr>
              <a:spLocks/>
            </p:cNvSpPr>
            <p:nvPr/>
          </p:nvSpPr>
          <p:spPr bwMode="hidden">
            <a:xfrm>
              <a:off x="4354" y="3869"/>
              <a:ext cx="1404" cy="378"/>
            </a:xfrm>
            <a:custGeom>
              <a:avLst/>
              <a:gdLst>
                <a:gd name="T0" fmla="*/ 1405 w 1405"/>
                <a:gd name="T1" fmla="*/ 126 h 378"/>
                <a:gd name="T2" fmla="*/ 1405 w 1405"/>
                <a:gd name="T3" fmla="*/ 0 h 378"/>
                <a:gd name="T4" fmla="*/ 0 w 1405"/>
                <a:gd name="T5" fmla="*/ 174 h 378"/>
                <a:gd name="T6" fmla="*/ 257 w 1405"/>
                <a:gd name="T7" fmla="*/ 378 h 378"/>
                <a:gd name="T8" fmla="*/ 1405 w 1405"/>
                <a:gd name="T9" fmla="*/ 126 h 378"/>
                <a:gd name="T10" fmla="*/ 1405 w 1405"/>
                <a:gd name="T11" fmla="*/ 126 h 378"/>
              </a:gdLst>
              <a:ahLst/>
              <a:cxnLst>
                <a:cxn ang="0">
                  <a:pos x="T0" y="T1"/>
                </a:cxn>
                <a:cxn ang="0">
                  <a:pos x="T2" y="T3"/>
                </a:cxn>
                <a:cxn ang="0">
                  <a:pos x="T4" y="T5"/>
                </a:cxn>
                <a:cxn ang="0">
                  <a:pos x="T6" y="T7"/>
                </a:cxn>
                <a:cxn ang="0">
                  <a:pos x="T8" y="T9"/>
                </a:cxn>
                <a:cxn ang="0">
                  <a:pos x="T10" y="T11"/>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a:noFill/>
            </a:ln>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152594" name="Freeform 13"/>
            <p:cNvSpPr>
              <a:spLocks/>
            </p:cNvSpPr>
            <p:nvPr/>
          </p:nvSpPr>
          <p:spPr bwMode="hidden">
            <a:xfrm>
              <a:off x="5030" y="3151"/>
              <a:ext cx="728" cy="240"/>
            </a:xfrm>
            <a:custGeom>
              <a:avLst/>
              <a:gdLst>
                <a:gd name="T0" fmla="*/ 698 w 729"/>
                <a:gd name="T1" fmla="*/ 240 h 240"/>
                <a:gd name="T2" fmla="*/ 0 w 729"/>
                <a:gd name="T3" fmla="*/ 0 h 240"/>
                <a:gd name="T4" fmla="*/ 0 w 729"/>
                <a:gd name="T5" fmla="*/ 6 h 240"/>
                <a:gd name="T6" fmla="*/ 698 w 729"/>
                <a:gd name="T7" fmla="*/ 240 h 240"/>
                <a:gd name="T8" fmla="*/ 698 w 729"/>
                <a:gd name="T9" fmla="*/ 240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9" h="240">
                  <a:moveTo>
                    <a:pt x="729" y="240"/>
                  </a:moveTo>
                  <a:lnTo>
                    <a:pt x="0" y="0"/>
                  </a:lnTo>
                  <a:lnTo>
                    <a:pt x="0" y="6"/>
                  </a:lnTo>
                  <a:lnTo>
                    <a:pt x="729" y="240"/>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FFFFFF"/>
                </a:solidFill>
                <a:latin typeface="Comic Sans MS" charset="0"/>
                <a:ea typeface="ＭＳ Ｐゴシック" charset="0"/>
                <a:cs typeface="ＭＳ Ｐゴシック" charset="0"/>
              </a:endParaRPr>
            </a:p>
          </p:txBody>
        </p:sp>
        <p:sp>
          <p:nvSpPr>
            <p:cNvPr id="3086" name="Freeform 14"/>
            <p:cNvSpPr>
              <a:spLocks/>
            </p:cNvSpPr>
            <p:nvPr/>
          </p:nvSpPr>
          <p:spPr bwMode="hidden">
            <a:xfrm>
              <a:off x="0" y="1486"/>
              <a:ext cx="5030" cy="1671"/>
            </a:xfrm>
            <a:custGeom>
              <a:avLst/>
              <a:gdLst>
                <a:gd name="T0" fmla="*/ 0 w 5035"/>
                <a:gd name="T1" fmla="*/ 72 h 1672"/>
                <a:gd name="T2" fmla="*/ 5035 w 5035"/>
                <a:gd name="T3" fmla="*/ 1672 h 1672"/>
                <a:gd name="T4" fmla="*/ 5035 w 5035"/>
                <a:gd name="T5" fmla="*/ 1666 h 1672"/>
                <a:gd name="T6" fmla="*/ 0 w 5035"/>
                <a:gd name="T7" fmla="*/ 0 h 1672"/>
                <a:gd name="T8" fmla="*/ 0 w 5035"/>
                <a:gd name="T9" fmla="*/ 72 h 1672"/>
                <a:gd name="T10" fmla="*/ 0 w 5035"/>
                <a:gd name="T11" fmla="*/ 72 h 1672"/>
              </a:gdLst>
              <a:ahLst/>
              <a:cxnLst>
                <a:cxn ang="0">
                  <a:pos x="T0" y="T1"/>
                </a:cxn>
                <a:cxn ang="0">
                  <a:pos x="T2" y="T3"/>
                </a:cxn>
                <a:cxn ang="0">
                  <a:pos x="T4" y="T5"/>
                </a:cxn>
                <a:cxn ang="0">
                  <a:pos x="T6" y="T7"/>
                </a:cxn>
                <a:cxn ang="0">
                  <a:pos x="T8" y="T9"/>
                </a:cxn>
                <a:cxn ang="0">
                  <a:pos x="T10" y="T11"/>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a:noFill/>
            </a:ln>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152596" name="Freeform 15"/>
            <p:cNvSpPr>
              <a:spLocks/>
            </p:cNvSpPr>
            <p:nvPr/>
          </p:nvSpPr>
          <p:spPr bwMode="hidden">
            <a:xfrm>
              <a:off x="5030" y="3049"/>
              <a:ext cx="728" cy="318"/>
            </a:xfrm>
            <a:custGeom>
              <a:avLst/>
              <a:gdLst>
                <a:gd name="T0" fmla="*/ 698 w 729"/>
                <a:gd name="T1" fmla="*/ 318 h 318"/>
                <a:gd name="T2" fmla="*/ 698 w 729"/>
                <a:gd name="T3" fmla="*/ 312 h 318"/>
                <a:gd name="T4" fmla="*/ 0 w 729"/>
                <a:gd name="T5" fmla="*/ 0 h 318"/>
                <a:gd name="T6" fmla="*/ 0 w 729"/>
                <a:gd name="T7" fmla="*/ 54 h 318"/>
                <a:gd name="T8" fmla="*/ 698 w 729"/>
                <a:gd name="T9" fmla="*/ 318 h 318"/>
                <a:gd name="T10" fmla="*/ 698 w 729"/>
                <a:gd name="T11" fmla="*/ 318 h 3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29" h="318">
                  <a:moveTo>
                    <a:pt x="729" y="318"/>
                  </a:moveTo>
                  <a:lnTo>
                    <a:pt x="729" y="312"/>
                  </a:lnTo>
                  <a:lnTo>
                    <a:pt x="0" y="0"/>
                  </a:lnTo>
                  <a:lnTo>
                    <a:pt x="0" y="54"/>
                  </a:lnTo>
                  <a:lnTo>
                    <a:pt x="729" y="318"/>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FFFFFF"/>
                </a:solidFill>
                <a:latin typeface="Comic Sans MS" charset="0"/>
                <a:ea typeface="ＭＳ Ｐゴシック" charset="0"/>
                <a:cs typeface="ＭＳ Ｐゴシック" charset="0"/>
              </a:endParaRPr>
            </a:p>
          </p:txBody>
        </p:sp>
        <p:sp>
          <p:nvSpPr>
            <p:cNvPr id="3088" name="Freeform 16"/>
            <p:cNvSpPr>
              <a:spLocks/>
            </p:cNvSpPr>
            <p:nvPr/>
          </p:nvSpPr>
          <p:spPr bwMode="hidden">
            <a:xfrm>
              <a:off x="0" y="916"/>
              <a:ext cx="5030" cy="2187"/>
            </a:xfrm>
            <a:custGeom>
              <a:avLst/>
              <a:gdLst>
                <a:gd name="T0" fmla="*/ 0 w 5035"/>
                <a:gd name="T1" fmla="*/ 396 h 2188"/>
                <a:gd name="T2" fmla="*/ 5035 w 5035"/>
                <a:gd name="T3" fmla="*/ 2188 h 2188"/>
                <a:gd name="T4" fmla="*/ 5035 w 5035"/>
                <a:gd name="T5" fmla="*/ 2134 h 2188"/>
                <a:gd name="T6" fmla="*/ 0 w 5035"/>
                <a:gd name="T7" fmla="*/ 0 h 2188"/>
                <a:gd name="T8" fmla="*/ 0 w 5035"/>
                <a:gd name="T9" fmla="*/ 396 h 2188"/>
                <a:gd name="T10" fmla="*/ 0 w 5035"/>
                <a:gd name="T11" fmla="*/ 396 h 2188"/>
              </a:gdLst>
              <a:ahLst/>
              <a:cxnLst>
                <a:cxn ang="0">
                  <a:pos x="T0" y="T1"/>
                </a:cxn>
                <a:cxn ang="0">
                  <a:pos x="T2" y="T3"/>
                </a:cxn>
                <a:cxn ang="0">
                  <a:pos x="T4" y="T5"/>
                </a:cxn>
                <a:cxn ang="0">
                  <a:pos x="T6" y="T7"/>
                </a:cxn>
                <a:cxn ang="0">
                  <a:pos x="T8" y="T9"/>
                </a:cxn>
                <a:cxn ang="0">
                  <a:pos x="T10" y="T11"/>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a:noFill/>
            </a:ln>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3089" name="Freeform 17"/>
            <p:cNvSpPr>
              <a:spLocks/>
            </p:cNvSpPr>
            <p:nvPr/>
          </p:nvSpPr>
          <p:spPr bwMode="hidden">
            <a:xfrm>
              <a:off x="2294" y="0"/>
              <a:ext cx="3159" cy="2725"/>
            </a:xfrm>
            <a:custGeom>
              <a:avLst/>
              <a:gdLst>
                <a:gd name="T0" fmla="*/ 0 w 3163"/>
                <a:gd name="T1" fmla="*/ 0 h 2727"/>
                <a:gd name="T2" fmla="*/ 3145 w 3163"/>
                <a:gd name="T3" fmla="*/ 2727 h 2727"/>
                <a:gd name="T4" fmla="*/ 3163 w 3163"/>
                <a:gd name="T5" fmla="*/ 2704 h 2727"/>
                <a:gd name="T6" fmla="*/ 102 w 3163"/>
                <a:gd name="T7" fmla="*/ 0 h 2727"/>
                <a:gd name="T8" fmla="*/ 0 w 3163"/>
                <a:gd name="T9" fmla="*/ 0 h 2727"/>
                <a:gd name="T10" fmla="*/ 0 w 3163"/>
                <a:gd name="T11" fmla="*/ 0 h 2727"/>
              </a:gdLst>
              <a:ahLst/>
              <a:cxnLst>
                <a:cxn ang="0">
                  <a:pos x="T0" y="T1"/>
                </a:cxn>
                <a:cxn ang="0">
                  <a:pos x="T2" y="T3"/>
                </a:cxn>
                <a:cxn ang="0">
                  <a:pos x="T4" y="T5"/>
                </a:cxn>
                <a:cxn ang="0">
                  <a:pos x="T6" y="T7"/>
                </a:cxn>
                <a:cxn ang="0">
                  <a:pos x="T8" y="T9"/>
                </a:cxn>
                <a:cxn ang="0">
                  <a:pos x="T10" y="T11"/>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a:noFill/>
            </a:ln>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3090" name="Freeform 18"/>
            <p:cNvSpPr>
              <a:spLocks/>
            </p:cNvSpPr>
            <p:nvPr/>
          </p:nvSpPr>
          <p:spPr bwMode="hidden">
            <a:xfrm>
              <a:off x="5435" y="2702"/>
              <a:ext cx="323" cy="299"/>
            </a:xfrm>
            <a:custGeom>
              <a:avLst/>
              <a:gdLst>
                <a:gd name="T0" fmla="*/ 323 w 323"/>
                <a:gd name="T1" fmla="*/ 299 h 299"/>
                <a:gd name="T2" fmla="*/ 323 w 323"/>
                <a:gd name="T3" fmla="*/ 263 h 299"/>
                <a:gd name="T4" fmla="*/ 18 w 323"/>
                <a:gd name="T5" fmla="*/ 0 h 299"/>
                <a:gd name="T6" fmla="*/ 0 w 323"/>
                <a:gd name="T7" fmla="*/ 23 h 299"/>
                <a:gd name="T8" fmla="*/ 323 w 323"/>
                <a:gd name="T9" fmla="*/ 299 h 299"/>
                <a:gd name="T10" fmla="*/ 323 w 323"/>
                <a:gd name="T11" fmla="*/ 299 h 299"/>
              </a:gdLst>
              <a:ahLst/>
              <a:cxnLst>
                <a:cxn ang="0">
                  <a:pos x="T0" y="T1"/>
                </a:cxn>
                <a:cxn ang="0">
                  <a:pos x="T2" y="T3"/>
                </a:cxn>
                <a:cxn ang="0">
                  <a:pos x="T4" y="T5"/>
                </a:cxn>
                <a:cxn ang="0">
                  <a:pos x="T6" y="T7"/>
                </a:cxn>
                <a:cxn ang="0">
                  <a:pos x="T8" y="T9"/>
                </a:cxn>
                <a:cxn ang="0">
                  <a:pos x="T10" y="T11"/>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a:noFill/>
            </a:ln>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152600" name="Freeform 19"/>
            <p:cNvSpPr>
              <a:spLocks/>
            </p:cNvSpPr>
            <p:nvPr/>
          </p:nvSpPr>
          <p:spPr bwMode="hidden">
            <a:xfrm>
              <a:off x="5477" y="2588"/>
              <a:ext cx="281" cy="335"/>
            </a:xfrm>
            <a:custGeom>
              <a:avLst/>
              <a:gdLst>
                <a:gd name="T0" fmla="*/ 281 w 281"/>
                <a:gd name="T1" fmla="*/ 335 h 335"/>
                <a:gd name="T2" fmla="*/ 281 w 281"/>
                <a:gd name="T3" fmla="*/ 173 h 335"/>
                <a:gd name="T4" fmla="*/ 96 w 281"/>
                <a:gd name="T5" fmla="*/ 0 h 335"/>
                <a:gd name="T6" fmla="*/ 0 w 281"/>
                <a:gd name="T7" fmla="*/ 90 h 335"/>
                <a:gd name="T8" fmla="*/ 281 w 281"/>
                <a:gd name="T9" fmla="*/ 335 h 335"/>
                <a:gd name="T10" fmla="*/ 281 w 281"/>
                <a:gd name="T11" fmla="*/ 335 h 3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1" h="335">
                  <a:moveTo>
                    <a:pt x="281" y="335"/>
                  </a:moveTo>
                  <a:lnTo>
                    <a:pt x="281" y="173"/>
                  </a:lnTo>
                  <a:lnTo>
                    <a:pt x="96" y="0"/>
                  </a:lnTo>
                  <a:lnTo>
                    <a:pt x="0" y="90"/>
                  </a:lnTo>
                  <a:lnTo>
                    <a:pt x="281" y="335"/>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FFFFFF"/>
                </a:solidFill>
                <a:latin typeface="Comic Sans MS" charset="0"/>
                <a:ea typeface="ＭＳ Ｐゴシック" charset="0"/>
                <a:cs typeface="ＭＳ Ｐゴシック" charset="0"/>
              </a:endParaRPr>
            </a:p>
          </p:txBody>
        </p:sp>
        <p:sp>
          <p:nvSpPr>
            <p:cNvPr id="3092" name="Freeform 20"/>
            <p:cNvSpPr>
              <a:spLocks/>
            </p:cNvSpPr>
            <p:nvPr/>
          </p:nvSpPr>
          <p:spPr bwMode="hidden">
            <a:xfrm>
              <a:off x="2454" y="0"/>
              <a:ext cx="3119" cy="2678"/>
            </a:xfrm>
            <a:custGeom>
              <a:avLst/>
              <a:gdLst>
                <a:gd name="T0" fmla="*/ 0 w 3122"/>
                <a:gd name="T1" fmla="*/ 0 h 2680"/>
                <a:gd name="T2" fmla="*/ 3026 w 3122"/>
                <a:gd name="T3" fmla="*/ 2680 h 2680"/>
                <a:gd name="T4" fmla="*/ 3122 w 3122"/>
                <a:gd name="T5" fmla="*/ 2590 h 2680"/>
                <a:gd name="T6" fmla="*/ 383 w 3122"/>
                <a:gd name="T7" fmla="*/ 0 h 2680"/>
                <a:gd name="T8" fmla="*/ 0 w 3122"/>
                <a:gd name="T9" fmla="*/ 0 h 2680"/>
                <a:gd name="T10" fmla="*/ 0 w 3122"/>
                <a:gd name="T11" fmla="*/ 0 h 2680"/>
              </a:gdLst>
              <a:ahLst/>
              <a:cxnLst>
                <a:cxn ang="0">
                  <a:pos x="T0" y="T1"/>
                </a:cxn>
                <a:cxn ang="0">
                  <a:pos x="T2" y="T3"/>
                </a:cxn>
                <a:cxn ang="0">
                  <a:pos x="T4" y="T5"/>
                </a:cxn>
                <a:cxn ang="0">
                  <a:pos x="T6" y="T7"/>
                </a:cxn>
                <a:cxn ang="0">
                  <a:pos x="T8" y="T9"/>
                </a:cxn>
                <a:cxn ang="0">
                  <a:pos x="T10" y="T11"/>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a:noFill/>
            </a:ln>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152602" name="Freeform 21"/>
            <p:cNvSpPr>
              <a:spLocks/>
            </p:cNvSpPr>
            <p:nvPr/>
          </p:nvSpPr>
          <p:spPr bwMode="hidden">
            <a:xfrm>
              <a:off x="5626" y="2534"/>
              <a:ext cx="132" cy="132"/>
            </a:xfrm>
            <a:custGeom>
              <a:avLst/>
              <a:gdLst>
                <a:gd name="T0" fmla="*/ 132 w 132"/>
                <a:gd name="T1" fmla="*/ 132 h 132"/>
                <a:gd name="T2" fmla="*/ 0 w 132"/>
                <a:gd name="T3" fmla="*/ 0 h 132"/>
                <a:gd name="T4" fmla="*/ 0 w 132"/>
                <a:gd name="T5" fmla="*/ 0 h 132"/>
                <a:gd name="T6" fmla="*/ 132 w 132"/>
                <a:gd name="T7" fmla="*/ 132 h 132"/>
                <a:gd name="T8" fmla="*/ 132 w 132"/>
                <a:gd name="T9" fmla="*/ 132 h 1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2" h="132">
                  <a:moveTo>
                    <a:pt x="132" y="132"/>
                  </a:moveTo>
                  <a:lnTo>
                    <a:pt x="0" y="0"/>
                  </a:lnTo>
                  <a:lnTo>
                    <a:pt x="132" y="132"/>
                  </a:lnTo>
                  <a:close/>
                </a:path>
              </a:pathLst>
            </a:custGeom>
            <a:solidFill>
              <a:srgbClr val="FF999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FFFFFF"/>
                </a:solidFill>
                <a:latin typeface="Comic Sans MS" charset="0"/>
                <a:ea typeface="ＭＳ Ｐゴシック" charset="0"/>
                <a:cs typeface="ＭＳ Ｐゴシック" charset="0"/>
              </a:endParaRPr>
            </a:p>
          </p:txBody>
        </p:sp>
        <p:sp>
          <p:nvSpPr>
            <p:cNvPr id="3094" name="Freeform 22"/>
            <p:cNvSpPr>
              <a:spLocks/>
            </p:cNvSpPr>
            <p:nvPr/>
          </p:nvSpPr>
          <p:spPr bwMode="hidden">
            <a:xfrm>
              <a:off x="3112" y="0"/>
              <a:ext cx="2514" cy="2534"/>
            </a:xfrm>
            <a:custGeom>
              <a:avLst/>
              <a:gdLst>
                <a:gd name="T0" fmla="*/ 0 w 2517"/>
                <a:gd name="T1" fmla="*/ 0 h 2536"/>
                <a:gd name="T2" fmla="*/ 2517 w 2517"/>
                <a:gd name="T3" fmla="*/ 2536 h 2536"/>
                <a:gd name="T4" fmla="*/ 2517 w 2517"/>
                <a:gd name="T5" fmla="*/ 2536 h 2536"/>
                <a:gd name="T6" fmla="*/ 66 w 2517"/>
                <a:gd name="T7" fmla="*/ 0 h 2536"/>
                <a:gd name="T8" fmla="*/ 0 w 2517"/>
                <a:gd name="T9" fmla="*/ 0 h 2536"/>
                <a:gd name="T10" fmla="*/ 0 w 2517"/>
                <a:gd name="T11" fmla="*/ 0 h 2536"/>
              </a:gdLst>
              <a:ahLst/>
              <a:cxnLst>
                <a:cxn ang="0">
                  <a:pos x="T0" y="T1"/>
                </a:cxn>
                <a:cxn ang="0">
                  <a:pos x="T2" y="T3"/>
                </a:cxn>
                <a:cxn ang="0">
                  <a:pos x="T4" y="T5"/>
                </a:cxn>
                <a:cxn ang="0">
                  <a:pos x="T6" y="T7"/>
                </a:cxn>
                <a:cxn ang="0">
                  <a:pos x="T8" y="T9"/>
                </a:cxn>
                <a:cxn ang="0">
                  <a:pos x="T10" y="T11"/>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a:noFill/>
            </a:ln>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3095" name="Freeform 23"/>
            <p:cNvSpPr>
              <a:spLocks/>
            </p:cNvSpPr>
            <p:nvPr/>
          </p:nvSpPr>
          <p:spPr bwMode="hidden">
            <a:xfrm>
              <a:off x="3488" y="0"/>
              <a:ext cx="2198" cy="2480"/>
            </a:xfrm>
            <a:custGeom>
              <a:avLst/>
              <a:gdLst>
                <a:gd name="T0" fmla="*/ 0 w 2200"/>
                <a:gd name="T1" fmla="*/ 0 h 2482"/>
                <a:gd name="T2" fmla="*/ 2188 w 2200"/>
                <a:gd name="T3" fmla="*/ 2482 h 2482"/>
                <a:gd name="T4" fmla="*/ 2200 w 2200"/>
                <a:gd name="T5" fmla="*/ 2476 h 2482"/>
                <a:gd name="T6" fmla="*/ 317 w 2200"/>
                <a:gd name="T7" fmla="*/ 0 h 2482"/>
                <a:gd name="T8" fmla="*/ 0 w 2200"/>
                <a:gd name="T9" fmla="*/ 0 h 2482"/>
                <a:gd name="T10" fmla="*/ 0 w 2200"/>
                <a:gd name="T11" fmla="*/ 0 h 2482"/>
              </a:gdLst>
              <a:ahLst/>
              <a:cxnLst>
                <a:cxn ang="0">
                  <a:pos x="T0" y="T1"/>
                </a:cxn>
                <a:cxn ang="0">
                  <a:pos x="T2" y="T3"/>
                </a:cxn>
                <a:cxn ang="0">
                  <a:pos x="T4" y="T5"/>
                </a:cxn>
                <a:cxn ang="0">
                  <a:pos x="T6" y="T7"/>
                </a:cxn>
                <a:cxn ang="0">
                  <a:pos x="T8" y="T9"/>
                </a:cxn>
                <a:cxn ang="0">
                  <a:pos x="T10" y="T11"/>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a:noFill/>
            </a:ln>
            <a:effectLst/>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3096" name="Freeform 24"/>
            <p:cNvSpPr>
              <a:spLocks/>
            </p:cNvSpPr>
            <p:nvPr/>
          </p:nvSpPr>
          <p:spPr bwMode="hidden">
            <a:xfrm>
              <a:off x="5674" y="2474"/>
              <a:ext cx="84" cy="96"/>
            </a:xfrm>
            <a:custGeom>
              <a:avLst/>
              <a:gdLst>
                <a:gd name="T0" fmla="*/ 84 w 84"/>
                <a:gd name="T1" fmla="*/ 96 h 96"/>
                <a:gd name="T2" fmla="*/ 84 w 84"/>
                <a:gd name="T3" fmla="*/ 90 h 96"/>
                <a:gd name="T4" fmla="*/ 12 w 84"/>
                <a:gd name="T5" fmla="*/ 0 h 96"/>
                <a:gd name="T6" fmla="*/ 0 w 84"/>
                <a:gd name="T7" fmla="*/ 6 h 96"/>
                <a:gd name="T8" fmla="*/ 84 w 84"/>
                <a:gd name="T9" fmla="*/ 96 h 96"/>
                <a:gd name="T10" fmla="*/ 84 w 84"/>
                <a:gd name="T11" fmla="*/ 96 h 96"/>
              </a:gdLst>
              <a:ahLst/>
              <a:cxnLst>
                <a:cxn ang="0">
                  <a:pos x="T0" y="T1"/>
                </a:cxn>
                <a:cxn ang="0">
                  <a:pos x="T2" y="T3"/>
                </a:cxn>
                <a:cxn ang="0">
                  <a:pos x="T4" y="T5"/>
                </a:cxn>
                <a:cxn ang="0">
                  <a:pos x="T6" y="T7"/>
                </a:cxn>
                <a:cxn ang="0">
                  <a:pos x="T8" y="T9"/>
                </a:cxn>
                <a:cxn ang="0">
                  <a:pos x="T10" y="T11"/>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a:noFill/>
            </a:ln>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152606" name="Freeform 25"/>
            <p:cNvSpPr>
              <a:spLocks/>
            </p:cNvSpPr>
            <p:nvPr/>
          </p:nvSpPr>
          <p:spPr bwMode="hidden">
            <a:xfrm>
              <a:off x="5603" y="850"/>
              <a:ext cx="155" cy="516"/>
            </a:xfrm>
            <a:custGeom>
              <a:avLst/>
              <a:gdLst>
                <a:gd name="T0" fmla="*/ 155 w 155"/>
                <a:gd name="T1" fmla="*/ 516 h 516"/>
                <a:gd name="T2" fmla="*/ 155 w 155"/>
                <a:gd name="T3" fmla="*/ 204 h 516"/>
                <a:gd name="T4" fmla="*/ 77 w 155"/>
                <a:gd name="T5" fmla="*/ 0 h 516"/>
                <a:gd name="T6" fmla="*/ 0 w 155"/>
                <a:gd name="T7" fmla="*/ 192 h 516"/>
                <a:gd name="T8" fmla="*/ 155 w 155"/>
                <a:gd name="T9" fmla="*/ 516 h 516"/>
                <a:gd name="T10" fmla="*/ 155 w 155"/>
                <a:gd name="T11" fmla="*/ 516 h 5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5" h="516">
                  <a:moveTo>
                    <a:pt x="155" y="516"/>
                  </a:moveTo>
                  <a:lnTo>
                    <a:pt x="155" y="204"/>
                  </a:lnTo>
                  <a:lnTo>
                    <a:pt x="77" y="0"/>
                  </a:lnTo>
                  <a:lnTo>
                    <a:pt x="0" y="192"/>
                  </a:lnTo>
                  <a:lnTo>
                    <a:pt x="155" y="516"/>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FFFFFF"/>
                </a:solidFill>
                <a:latin typeface="Comic Sans MS" charset="0"/>
                <a:ea typeface="ＭＳ Ｐゴシック" charset="0"/>
                <a:cs typeface="ＭＳ Ｐゴシック" charset="0"/>
              </a:endParaRPr>
            </a:p>
          </p:txBody>
        </p:sp>
        <p:sp>
          <p:nvSpPr>
            <p:cNvPr id="3098" name="Freeform 26"/>
            <p:cNvSpPr>
              <a:spLocks/>
            </p:cNvSpPr>
            <p:nvPr/>
          </p:nvSpPr>
          <p:spPr bwMode="hidden">
            <a:xfrm>
              <a:off x="5107" y="0"/>
              <a:ext cx="573" cy="1042"/>
            </a:xfrm>
            <a:custGeom>
              <a:avLst/>
              <a:gdLst>
                <a:gd name="T0" fmla="*/ 0 w 574"/>
                <a:gd name="T1" fmla="*/ 0 h 1043"/>
                <a:gd name="T2" fmla="*/ 497 w 574"/>
                <a:gd name="T3" fmla="*/ 1043 h 1043"/>
                <a:gd name="T4" fmla="*/ 574 w 574"/>
                <a:gd name="T5" fmla="*/ 851 h 1043"/>
                <a:gd name="T6" fmla="*/ 251 w 574"/>
                <a:gd name="T7" fmla="*/ 0 h 1043"/>
                <a:gd name="T8" fmla="*/ 0 w 574"/>
                <a:gd name="T9" fmla="*/ 0 h 1043"/>
                <a:gd name="T10" fmla="*/ 0 w 574"/>
                <a:gd name="T11" fmla="*/ 0 h 1043"/>
              </a:gdLst>
              <a:ahLst/>
              <a:cxnLst>
                <a:cxn ang="0">
                  <a:pos x="T0" y="T1"/>
                </a:cxn>
                <a:cxn ang="0">
                  <a:pos x="T2" y="T3"/>
                </a:cxn>
                <a:cxn ang="0">
                  <a:pos x="T4" y="T5"/>
                </a:cxn>
                <a:cxn ang="0">
                  <a:pos x="T6" y="T7"/>
                </a:cxn>
                <a:cxn ang="0">
                  <a:pos x="T8" y="T9"/>
                </a:cxn>
                <a:cxn ang="0">
                  <a:pos x="T10" y="T11"/>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a:noFill/>
            </a:ln>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3099" name="Freeform 27"/>
            <p:cNvSpPr>
              <a:spLocks/>
            </p:cNvSpPr>
            <p:nvPr/>
          </p:nvSpPr>
          <p:spPr bwMode="hidden">
            <a:xfrm>
              <a:off x="5411" y="0"/>
              <a:ext cx="341" cy="796"/>
            </a:xfrm>
            <a:custGeom>
              <a:avLst/>
              <a:gdLst>
                <a:gd name="T0" fmla="*/ 144 w 341"/>
                <a:gd name="T1" fmla="*/ 0 h 797"/>
                <a:gd name="T2" fmla="*/ 0 w 341"/>
                <a:gd name="T3" fmla="*/ 0 h 797"/>
                <a:gd name="T4" fmla="*/ 287 w 341"/>
                <a:gd name="T5" fmla="*/ 797 h 797"/>
                <a:gd name="T6" fmla="*/ 341 w 341"/>
                <a:gd name="T7" fmla="*/ 653 h 797"/>
                <a:gd name="T8" fmla="*/ 144 w 341"/>
                <a:gd name="T9" fmla="*/ 0 h 797"/>
                <a:gd name="T10" fmla="*/ 144 w 341"/>
                <a:gd name="T11" fmla="*/ 0 h 797"/>
              </a:gdLst>
              <a:ahLst/>
              <a:cxnLst>
                <a:cxn ang="0">
                  <a:pos x="T0" y="T1"/>
                </a:cxn>
                <a:cxn ang="0">
                  <a:pos x="T2" y="T3"/>
                </a:cxn>
                <a:cxn ang="0">
                  <a:pos x="T4" y="T5"/>
                </a:cxn>
                <a:cxn ang="0">
                  <a:pos x="T6" y="T7"/>
                </a:cxn>
                <a:cxn ang="0">
                  <a:pos x="T8" y="T9"/>
                </a:cxn>
                <a:cxn ang="0">
                  <a:pos x="T10" y="T11"/>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a:noFill/>
            </a:ln>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152609" name="Freeform 28"/>
            <p:cNvSpPr>
              <a:spLocks/>
            </p:cNvSpPr>
            <p:nvPr/>
          </p:nvSpPr>
          <p:spPr bwMode="hidden">
            <a:xfrm>
              <a:off x="5698" y="653"/>
              <a:ext cx="60" cy="311"/>
            </a:xfrm>
            <a:custGeom>
              <a:avLst/>
              <a:gdLst>
                <a:gd name="T0" fmla="*/ 0 w 60"/>
                <a:gd name="T1" fmla="*/ 144 h 312"/>
                <a:gd name="T2" fmla="*/ 60 w 60"/>
                <a:gd name="T3" fmla="*/ 281 h 312"/>
                <a:gd name="T4" fmla="*/ 60 w 60"/>
                <a:gd name="T5" fmla="*/ 6 h 312"/>
                <a:gd name="T6" fmla="*/ 54 w 60"/>
                <a:gd name="T7" fmla="*/ 0 h 312"/>
                <a:gd name="T8" fmla="*/ 0 w 60"/>
                <a:gd name="T9" fmla="*/ 144 h 312"/>
                <a:gd name="T10" fmla="*/ 0 w 60"/>
                <a:gd name="T11" fmla="*/ 144 h 3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 h="312">
                  <a:moveTo>
                    <a:pt x="0" y="144"/>
                  </a:moveTo>
                  <a:lnTo>
                    <a:pt x="60" y="312"/>
                  </a:lnTo>
                  <a:lnTo>
                    <a:pt x="60" y="6"/>
                  </a:lnTo>
                  <a:lnTo>
                    <a:pt x="54" y="0"/>
                  </a:lnTo>
                  <a:lnTo>
                    <a:pt x="0" y="144"/>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FFFFFF"/>
                </a:solidFill>
                <a:latin typeface="Comic Sans MS" charset="0"/>
                <a:ea typeface="ＭＳ Ｐゴシック" charset="0"/>
                <a:cs typeface="ＭＳ Ｐゴシック" charset="0"/>
              </a:endParaRPr>
            </a:p>
          </p:txBody>
        </p:sp>
        <p:sp>
          <p:nvSpPr>
            <p:cNvPr id="3101" name="Freeform 29"/>
            <p:cNvSpPr>
              <a:spLocks/>
            </p:cNvSpPr>
            <p:nvPr/>
          </p:nvSpPr>
          <p:spPr bwMode="hidden">
            <a:xfrm>
              <a:off x="2" y="1601"/>
              <a:ext cx="5752" cy="1864"/>
            </a:xfrm>
            <a:custGeom>
              <a:avLst/>
              <a:gdLst>
                <a:gd name="T0" fmla="*/ 0 w 5740"/>
                <a:gd name="T1" fmla="*/ 371 h 1864"/>
                <a:gd name="T2" fmla="*/ 5740 w 5740"/>
                <a:gd name="T3" fmla="*/ 1864 h 1864"/>
                <a:gd name="T4" fmla="*/ 5740 w 5740"/>
                <a:gd name="T5" fmla="*/ 1834 h 1864"/>
                <a:gd name="T6" fmla="*/ 0 w 5740"/>
                <a:gd name="T7" fmla="*/ 0 h 1864"/>
                <a:gd name="T8" fmla="*/ 0 w 5740"/>
                <a:gd name="T9" fmla="*/ 371 h 1864"/>
                <a:gd name="T10" fmla="*/ 0 w 5740"/>
                <a:gd name="T11" fmla="*/ 371 h 1864"/>
              </a:gdLst>
              <a:ahLst/>
              <a:cxnLst>
                <a:cxn ang="0">
                  <a:pos x="T0" y="T1"/>
                </a:cxn>
                <a:cxn ang="0">
                  <a:pos x="T2" y="T3"/>
                </a:cxn>
                <a:cxn ang="0">
                  <a:pos x="T4" y="T5"/>
                </a:cxn>
                <a:cxn ang="0">
                  <a:pos x="T6" y="T7"/>
                </a:cxn>
                <a:cxn ang="0">
                  <a:pos x="T8" y="T9"/>
                </a:cxn>
                <a:cxn ang="0">
                  <a:pos x="T10" y="T1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a:noFill/>
            </a:ln>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152611" name="Freeform 30"/>
            <p:cNvSpPr>
              <a:spLocks/>
            </p:cNvSpPr>
            <p:nvPr/>
          </p:nvSpPr>
          <p:spPr bwMode="hidden">
            <a:xfrm>
              <a:off x="5754" y="3483"/>
              <a:ext cx="6" cy="6"/>
            </a:xfrm>
            <a:custGeom>
              <a:avLst/>
              <a:gdLst>
                <a:gd name="T0" fmla="*/ 6 w 6"/>
                <a:gd name="T1" fmla="*/ 6 h 6"/>
                <a:gd name="T2" fmla="*/ 0 w 6"/>
                <a:gd name="T3" fmla="*/ 0 h 6"/>
                <a:gd name="T4" fmla="*/ 0 w 6"/>
                <a:gd name="T5" fmla="*/ 6 h 6"/>
                <a:gd name="T6" fmla="*/ 6 w 6"/>
                <a:gd name="T7" fmla="*/ 6 h 6"/>
                <a:gd name="T8" fmla="*/ 6 w 6"/>
                <a:gd name="T9" fmla="*/ 6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6">
                  <a:moveTo>
                    <a:pt x="6" y="6"/>
                  </a:moveTo>
                  <a:lnTo>
                    <a:pt x="0" y="0"/>
                  </a:lnTo>
                  <a:lnTo>
                    <a:pt x="0" y="6"/>
                  </a:lnTo>
                  <a:lnTo>
                    <a:pt x="6" y="6"/>
                  </a:lnTo>
                  <a:close/>
                </a:path>
              </a:pathLst>
            </a:custGeom>
            <a:solidFill>
              <a:srgbClr val="18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FFFFFF"/>
                </a:solidFill>
                <a:latin typeface="Comic Sans MS" charset="0"/>
                <a:ea typeface="ＭＳ Ｐゴシック" charset="0"/>
                <a:cs typeface="ＭＳ Ｐゴシック" charset="0"/>
              </a:endParaRPr>
            </a:p>
          </p:txBody>
        </p:sp>
        <p:sp>
          <p:nvSpPr>
            <p:cNvPr id="3103" name="Freeform 31"/>
            <p:cNvSpPr>
              <a:spLocks/>
            </p:cNvSpPr>
            <p:nvPr/>
          </p:nvSpPr>
          <p:spPr bwMode="hidden">
            <a:xfrm>
              <a:off x="2" y="2152"/>
              <a:ext cx="5752" cy="1337"/>
            </a:xfrm>
            <a:custGeom>
              <a:avLst/>
              <a:gdLst>
                <a:gd name="T0" fmla="*/ 0 w 5740"/>
                <a:gd name="T1" fmla="*/ 366 h 1337"/>
                <a:gd name="T2" fmla="*/ 5740 w 5740"/>
                <a:gd name="T3" fmla="*/ 1337 h 1337"/>
                <a:gd name="T4" fmla="*/ 5740 w 5740"/>
                <a:gd name="T5" fmla="*/ 1331 h 1337"/>
                <a:gd name="T6" fmla="*/ 0 w 5740"/>
                <a:gd name="T7" fmla="*/ 0 h 1337"/>
                <a:gd name="T8" fmla="*/ 0 w 5740"/>
                <a:gd name="T9" fmla="*/ 366 h 1337"/>
                <a:gd name="T10" fmla="*/ 0 w 5740"/>
                <a:gd name="T11" fmla="*/ 366 h 1337"/>
              </a:gdLst>
              <a:ahLst/>
              <a:cxnLst>
                <a:cxn ang="0">
                  <a:pos x="T0" y="T1"/>
                </a:cxn>
                <a:cxn ang="0">
                  <a:pos x="T2" y="T3"/>
                </a:cxn>
                <a:cxn ang="0">
                  <a:pos x="T4" y="T5"/>
                </a:cxn>
                <a:cxn ang="0">
                  <a:pos x="T6" y="T7"/>
                </a:cxn>
                <a:cxn ang="0">
                  <a:pos x="T8" y="T9"/>
                </a:cxn>
                <a:cxn ang="0">
                  <a:pos x="T10" y="T11"/>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a:noFill/>
            </a:ln>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3104" name="Freeform 32"/>
            <p:cNvSpPr>
              <a:spLocks/>
            </p:cNvSpPr>
            <p:nvPr/>
          </p:nvSpPr>
          <p:spPr bwMode="hidden">
            <a:xfrm>
              <a:off x="2" y="3177"/>
              <a:ext cx="5752" cy="414"/>
            </a:xfrm>
            <a:custGeom>
              <a:avLst/>
              <a:gdLst>
                <a:gd name="T0" fmla="*/ 0 w 5740"/>
                <a:gd name="T1" fmla="*/ 48 h 414"/>
                <a:gd name="T2" fmla="*/ 5740 w 5740"/>
                <a:gd name="T3" fmla="*/ 414 h 414"/>
                <a:gd name="T4" fmla="*/ 5740 w 5740"/>
                <a:gd name="T5" fmla="*/ 402 h 414"/>
                <a:gd name="T6" fmla="*/ 0 w 5740"/>
                <a:gd name="T7" fmla="*/ 0 h 414"/>
                <a:gd name="T8" fmla="*/ 0 w 5740"/>
                <a:gd name="T9" fmla="*/ 48 h 414"/>
                <a:gd name="T10" fmla="*/ 0 w 5740"/>
                <a:gd name="T11" fmla="*/ 48 h 414"/>
              </a:gdLst>
              <a:ahLst/>
              <a:cxnLst>
                <a:cxn ang="0">
                  <a:pos x="T0" y="T1"/>
                </a:cxn>
                <a:cxn ang="0">
                  <a:pos x="T2" y="T3"/>
                </a:cxn>
                <a:cxn ang="0">
                  <a:pos x="T4" y="T5"/>
                </a:cxn>
                <a:cxn ang="0">
                  <a:pos x="T6" y="T7"/>
                </a:cxn>
                <a:cxn ang="0">
                  <a:pos x="T8" y="T9"/>
                </a:cxn>
                <a:cxn ang="0">
                  <a:pos x="T10" y="T11"/>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a:noFill/>
            </a:ln>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3105" name="Freeform 33"/>
            <p:cNvSpPr>
              <a:spLocks/>
            </p:cNvSpPr>
            <p:nvPr/>
          </p:nvSpPr>
          <p:spPr bwMode="hidden">
            <a:xfrm>
              <a:off x="1297" y="0"/>
              <a:ext cx="4457" cy="3177"/>
            </a:xfrm>
            <a:custGeom>
              <a:avLst/>
              <a:gdLst>
                <a:gd name="T0" fmla="*/ 0 w 4448"/>
                <a:gd name="T1" fmla="*/ 0 h 3177"/>
                <a:gd name="T2" fmla="*/ 4448 w 4448"/>
                <a:gd name="T3" fmla="*/ 3177 h 3177"/>
                <a:gd name="T4" fmla="*/ 4448 w 4448"/>
                <a:gd name="T5" fmla="*/ 3153 h 3177"/>
                <a:gd name="T6" fmla="*/ 125 w 4448"/>
                <a:gd name="T7" fmla="*/ 0 h 3177"/>
                <a:gd name="T8" fmla="*/ 0 w 4448"/>
                <a:gd name="T9" fmla="*/ 0 h 3177"/>
                <a:gd name="T10" fmla="*/ 0 w 4448"/>
                <a:gd name="T11" fmla="*/ 0 h 3177"/>
              </a:gdLst>
              <a:ahLst/>
              <a:cxnLst>
                <a:cxn ang="0">
                  <a:pos x="T0" y="T1"/>
                </a:cxn>
                <a:cxn ang="0">
                  <a:pos x="T2" y="T3"/>
                </a:cxn>
                <a:cxn ang="0">
                  <a:pos x="T4" y="T5"/>
                </a:cxn>
                <a:cxn ang="0">
                  <a:pos x="T6" y="T7"/>
                </a:cxn>
                <a:cxn ang="0">
                  <a:pos x="T8" y="T9"/>
                </a:cxn>
                <a:cxn ang="0">
                  <a:pos x="T10" y="T11"/>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a:noFill/>
            </a:ln>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3106" name="Freeform 34"/>
            <p:cNvSpPr>
              <a:spLocks/>
            </p:cNvSpPr>
            <p:nvPr/>
          </p:nvSpPr>
          <p:spPr bwMode="hidden">
            <a:xfrm>
              <a:off x="3321" y="0"/>
              <a:ext cx="2433" cy="2614"/>
            </a:xfrm>
            <a:custGeom>
              <a:avLst/>
              <a:gdLst>
                <a:gd name="T0" fmla="*/ 0 w 2428"/>
                <a:gd name="T1" fmla="*/ 0 h 2614"/>
                <a:gd name="T2" fmla="*/ 2428 w 2428"/>
                <a:gd name="T3" fmla="*/ 2614 h 2614"/>
                <a:gd name="T4" fmla="*/ 2428 w 2428"/>
                <a:gd name="T5" fmla="*/ 2608 h 2614"/>
                <a:gd name="T6" fmla="*/ 66 w 2428"/>
                <a:gd name="T7" fmla="*/ 0 h 2614"/>
                <a:gd name="T8" fmla="*/ 0 w 2428"/>
                <a:gd name="T9" fmla="*/ 0 h 2614"/>
                <a:gd name="T10" fmla="*/ 0 w 2428"/>
                <a:gd name="T11" fmla="*/ 0 h 2614"/>
              </a:gdLst>
              <a:ahLst/>
              <a:cxnLst>
                <a:cxn ang="0">
                  <a:pos x="T0" y="T1"/>
                </a:cxn>
                <a:cxn ang="0">
                  <a:pos x="T2" y="T3"/>
                </a:cxn>
                <a:cxn ang="0">
                  <a:pos x="T4" y="T5"/>
                </a:cxn>
                <a:cxn ang="0">
                  <a:pos x="T6" y="T7"/>
                </a:cxn>
                <a:cxn ang="0">
                  <a:pos x="T8" y="T9"/>
                </a:cxn>
                <a:cxn ang="0">
                  <a:pos x="T10" y="T11"/>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a:noFill/>
            </a:ln>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3107" name="Freeform 35"/>
            <p:cNvSpPr>
              <a:spLocks/>
            </p:cNvSpPr>
            <p:nvPr/>
          </p:nvSpPr>
          <p:spPr bwMode="hidden">
            <a:xfrm>
              <a:off x="3950" y="0"/>
              <a:ext cx="1804" cy="2464"/>
            </a:xfrm>
            <a:custGeom>
              <a:avLst/>
              <a:gdLst>
                <a:gd name="T0" fmla="*/ 485 w 1800"/>
                <a:gd name="T1" fmla="*/ 0 h 2464"/>
                <a:gd name="T2" fmla="*/ 0 w 1800"/>
                <a:gd name="T3" fmla="*/ 0 h 2464"/>
                <a:gd name="T4" fmla="*/ 1800 w 1800"/>
                <a:gd name="T5" fmla="*/ 2464 h 2464"/>
                <a:gd name="T6" fmla="*/ 1800 w 1800"/>
                <a:gd name="T7" fmla="*/ 2248 h 2464"/>
                <a:gd name="T8" fmla="*/ 1794 w 1800"/>
                <a:gd name="T9" fmla="*/ 2248 h 2464"/>
                <a:gd name="T10" fmla="*/ 485 w 1800"/>
                <a:gd name="T11" fmla="*/ 0 h 2464"/>
                <a:gd name="T12" fmla="*/ 485 w 1800"/>
                <a:gd name="T13" fmla="*/ 0 h 2464"/>
              </a:gdLst>
              <a:ahLst/>
              <a:cxnLst>
                <a:cxn ang="0">
                  <a:pos x="T0" y="T1"/>
                </a:cxn>
                <a:cxn ang="0">
                  <a:pos x="T2" y="T3"/>
                </a:cxn>
                <a:cxn ang="0">
                  <a:pos x="T4" y="T5"/>
                </a:cxn>
                <a:cxn ang="0">
                  <a:pos x="T6" y="T7"/>
                </a:cxn>
                <a:cxn ang="0">
                  <a:pos x="T8" y="T9"/>
                </a:cxn>
                <a:cxn ang="0">
                  <a:pos x="T10" y="T11"/>
                </a:cxn>
                <a:cxn ang="0">
                  <a:pos x="T12" y="T13"/>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a:noFill/>
            </a:ln>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3108" name="Freeform 36"/>
            <p:cNvSpPr>
              <a:spLocks/>
            </p:cNvSpPr>
            <p:nvPr/>
          </p:nvSpPr>
          <p:spPr bwMode="hidden">
            <a:xfrm>
              <a:off x="4519" y="0"/>
              <a:ext cx="1235" cy="2074"/>
            </a:xfrm>
            <a:custGeom>
              <a:avLst/>
              <a:gdLst>
                <a:gd name="T0" fmla="*/ 0 w 1232"/>
                <a:gd name="T1" fmla="*/ 0 h 2074"/>
                <a:gd name="T2" fmla="*/ 1232 w 1232"/>
                <a:gd name="T3" fmla="*/ 2074 h 2074"/>
                <a:gd name="T4" fmla="*/ 1232 w 1232"/>
                <a:gd name="T5" fmla="*/ 2038 h 2074"/>
                <a:gd name="T6" fmla="*/ 42 w 1232"/>
                <a:gd name="T7" fmla="*/ 0 h 2074"/>
                <a:gd name="T8" fmla="*/ 0 w 1232"/>
                <a:gd name="T9" fmla="*/ 0 h 2074"/>
                <a:gd name="T10" fmla="*/ 0 w 1232"/>
                <a:gd name="T11" fmla="*/ 0 h 2074"/>
              </a:gdLst>
              <a:ahLst/>
              <a:cxnLst>
                <a:cxn ang="0">
                  <a:pos x="T0" y="T1"/>
                </a:cxn>
                <a:cxn ang="0">
                  <a:pos x="T2" y="T3"/>
                </a:cxn>
                <a:cxn ang="0">
                  <a:pos x="T4" y="T5"/>
                </a:cxn>
                <a:cxn ang="0">
                  <a:pos x="T6" y="T7"/>
                </a:cxn>
                <a:cxn ang="0">
                  <a:pos x="T8" y="T9"/>
                </a:cxn>
                <a:cxn ang="0">
                  <a:pos x="T10" y="T11"/>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a:noFill/>
            </a:ln>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3109" name="Freeform 37"/>
            <p:cNvSpPr>
              <a:spLocks/>
            </p:cNvSpPr>
            <p:nvPr/>
          </p:nvSpPr>
          <p:spPr bwMode="hidden">
            <a:xfrm>
              <a:off x="4694" y="0"/>
              <a:ext cx="1060" cy="1936"/>
            </a:xfrm>
            <a:custGeom>
              <a:avLst/>
              <a:gdLst>
                <a:gd name="T0" fmla="*/ 0 w 1058"/>
                <a:gd name="T1" fmla="*/ 0 h 1936"/>
                <a:gd name="T2" fmla="*/ 1058 w 1058"/>
                <a:gd name="T3" fmla="*/ 1936 h 1936"/>
                <a:gd name="T4" fmla="*/ 1058 w 1058"/>
                <a:gd name="T5" fmla="*/ 1930 h 1936"/>
                <a:gd name="T6" fmla="*/ 54 w 1058"/>
                <a:gd name="T7" fmla="*/ 0 h 1936"/>
                <a:gd name="T8" fmla="*/ 0 w 1058"/>
                <a:gd name="T9" fmla="*/ 0 h 1936"/>
                <a:gd name="T10" fmla="*/ 0 w 1058"/>
                <a:gd name="T11" fmla="*/ 0 h 1936"/>
              </a:gdLst>
              <a:ahLst/>
              <a:cxnLst>
                <a:cxn ang="0">
                  <a:pos x="T0" y="T1"/>
                </a:cxn>
                <a:cxn ang="0">
                  <a:pos x="T2" y="T3"/>
                </a:cxn>
                <a:cxn ang="0">
                  <a:pos x="T4" y="T5"/>
                </a:cxn>
                <a:cxn ang="0">
                  <a:pos x="T6" y="T7"/>
                </a:cxn>
                <a:cxn ang="0">
                  <a:pos x="T8" y="T9"/>
                </a:cxn>
                <a:cxn ang="0">
                  <a:pos x="T10" y="T11"/>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a:noFill/>
            </a:ln>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3110" name="Freeform 38"/>
            <p:cNvSpPr>
              <a:spLocks/>
            </p:cNvSpPr>
            <p:nvPr/>
          </p:nvSpPr>
          <p:spPr bwMode="hidden">
            <a:xfrm>
              <a:off x="4981" y="0"/>
              <a:ext cx="773" cy="1487"/>
            </a:xfrm>
            <a:custGeom>
              <a:avLst/>
              <a:gdLst>
                <a:gd name="T0" fmla="*/ 771 w 771"/>
                <a:gd name="T1" fmla="*/ 1433 h 1487"/>
                <a:gd name="T2" fmla="*/ 42 w 771"/>
                <a:gd name="T3" fmla="*/ 0 h 1487"/>
                <a:gd name="T4" fmla="*/ 0 w 771"/>
                <a:gd name="T5" fmla="*/ 0 h 1487"/>
                <a:gd name="T6" fmla="*/ 771 w 771"/>
                <a:gd name="T7" fmla="*/ 1487 h 1487"/>
                <a:gd name="T8" fmla="*/ 771 w 771"/>
                <a:gd name="T9" fmla="*/ 1433 h 1487"/>
                <a:gd name="T10" fmla="*/ 771 w 771"/>
                <a:gd name="T11" fmla="*/ 1433 h 1487"/>
              </a:gdLst>
              <a:ahLst/>
              <a:cxnLst>
                <a:cxn ang="0">
                  <a:pos x="T0" y="T1"/>
                </a:cxn>
                <a:cxn ang="0">
                  <a:pos x="T2" y="T3"/>
                </a:cxn>
                <a:cxn ang="0">
                  <a:pos x="T4" y="T5"/>
                </a:cxn>
                <a:cxn ang="0">
                  <a:pos x="T6" y="T7"/>
                </a:cxn>
                <a:cxn ang="0">
                  <a:pos x="T8" y="T9"/>
                </a:cxn>
                <a:cxn ang="0">
                  <a:pos x="T10" y="T11"/>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a:noFill/>
            </a:ln>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grpSp>
          <p:nvGrpSpPr>
            <p:cNvPr id="152620" name="Group 39"/>
            <p:cNvGrpSpPr>
              <a:grpSpLocks/>
            </p:cNvGrpSpPr>
            <p:nvPr userDrawn="1"/>
          </p:nvGrpSpPr>
          <p:grpSpPr bwMode="auto">
            <a:xfrm>
              <a:off x="0" y="1632"/>
              <a:ext cx="5758" cy="1858"/>
              <a:chOff x="0" y="1632"/>
              <a:chExt cx="5758" cy="1858"/>
            </a:xfrm>
          </p:grpSpPr>
          <p:sp>
            <p:nvSpPr>
              <p:cNvPr id="3112" name="Freeform 40"/>
              <p:cNvSpPr>
                <a:spLocks/>
              </p:cNvSpPr>
              <p:nvPr/>
            </p:nvSpPr>
            <p:spPr bwMode="hidden">
              <a:xfrm>
                <a:off x="0" y="1632"/>
                <a:ext cx="3670" cy="1313"/>
              </a:xfrm>
              <a:custGeom>
                <a:avLst/>
                <a:gdLst>
                  <a:gd name="T0" fmla="*/ 0 w 3659"/>
                  <a:gd name="T1" fmla="*/ 0 h 1313"/>
                  <a:gd name="T2" fmla="*/ 0 w 3659"/>
                  <a:gd name="T3" fmla="*/ 366 h 1313"/>
                  <a:gd name="T4" fmla="*/ 3635 w 3659"/>
                  <a:gd name="T5" fmla="*/ 1313 h 1313"/>
                  <a:gd name="T6" fmla="*/ 3647 w 3659"/>
                  <a:gd name="T7" fmla="*/ 1235 h 1313"/>
                  <a:gd name="T8" fmla="*/ 3659 w 3659"/>
                  <a:gd name="T9" fmla="*/ 1163 h 1313"/>
                  <a:gd name="T10" fmla="*/ 0 w 3659"/>
                  <a:gd name="T11" fmla="*/ 0 h 1313"/>
                  <a:gd name="T12" fmla="*/ 0 w 3659"/>
                  <a:gd name="T13" fmla="*/ 0 h 1313"/>
                </a:gdLst>
                <a:ahLst/>
                <a:cxnLst>
                  <a:cxn ang="0">
                    <a:pos x="T0" y="T1"/>
                  </a:cxn>
                  <a:cxn ang="0">
                    <a:pos x="T2" y="T3"/>
                  </a:cxn>
                  <a:cxn ang="0">
                    <a:pos x="T4" y="T5"/>
                  </a:cxn>
                  <a:cxn ang="0">
                    <a:pos x="T6" y="T7"/>
                  </a:cxn>
                  <a:cxn ang="0">
                    <a:pos x="T8" y="T9"/>
                  </a:cxn>
                  <a:cxn ang="0">
                    <a:pos x="T10" y="T11"/>
                  </a:cxn>
                  <a:cxn ang="0">
                    <a:pos x="T12" y="T13"/>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a:noFill/>
              </a:ln>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3113" name="Freeform 41"/>
              <p:cNvSpPr>
                <a:spLocks/>
              </p:cNvSpPr>
              <p:nvPr/>
            </p:nvSpPr>
            <p:spPr bwMode="hidden">
              <a:xfrm>
                <a:off x="3646" y="2795"/>
                <a:ext cx="2112" cy="695"/>
              </a:xfrm>
              <a:custGeom>
                <a:avLst/>
                <a:gdLst>
                  <a:gd name="T0" fmla="*/ 2105 w 2105"/>
                  <a:gd name="T1" fmla="*/ 665 h 695"/>
                  <a:gd name="T2" fmla="*/ 24 w 2105"/>
                  <a:gd name="T3" fmla="*/ 0 h 695"/>
                  <a:gd name="T4" fmla="*/ 12 w 2105"/>
                  <a:gd name="T5" fmla="*/ 72 h 695"/>
                  <a:gd name="T6" fmla="*/ 0 w 2105"/>
                  <a:gd name="T7" fmla="*/ 150 h 695"/>
                  <a:gd name="T8" fmla="*/ 2105 w 2105"/>
                  <a:gd name="T9" fmla="*/ 695 h 695"/>
                  <a:gd name="T10" fmla="*/ 2105 w 2105"/>
                  <a:gd name="T11" fmla="*/ 665 h 695"/>
                  <a:gd name="T12" fmla="*/ 2105 w 2105"/>
                  <a:gd name="T13" fmla="*/ 665 h 695"/>
                </a:gdLst>
                <a:ahLst/>
                <a:cxnLst>
                  <a:cxn ang="0">
                    <a:pos x="T0" y="T1"/>
                  </a:cxn>
                  <a:cxn ang="0">
                    <a:pos x="T2" y="T3"/>
                  </a:cxn>
                  <a:cxn ang="0">
                    <a:pos x="T4" y="T5"/>
                  </a:cxn>
                  <a:cxn ang="0">
                    <a:pos x="T6" y="T7"/>
                  </a:cxn>
                  <a:cxn ang="0">
                    <a:pos x="T8" y="T9"/>
                  </a:cxn>
                  <a:cxn ang="0">
                    <a:pos x="T10" y="T11"/>
                  </a:cxn>
                  <a:cxn ang="0">
                    <a:pos x="T12" y="T13"/>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a:noFill/>
              </a:ln>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grpSp>
      </p:grpSp>
      <p:sp>
        <p:nvSpPr>
          <p:cNvPr id="3114" name="Rectangle 42"/>
          <p:cNvSpPr>
            <a:spLocks noGrp="1" noChangeArrowheads="1"/>
          </p:cNvSpPr>
          <p:nvPr>
            <p:ph type="title"/>
          </p:nvPr>
        </p:nvSpPr>
        <p:spPr bwMode="auto">
          <a:xfrm>
            <a:off x="457200" y="277813"/>
            <a:ext cx="8229600" cy="1143000"/>
          </a:xfrm>
          <a:prstGeom prst="rect">
            <a:avLst/>
          </a:prstGeom>
          <a:noFill/>
          <a:ln>
            <a:noFill/>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3115" name="Rectangle 43"/>
          <p:cNvSpPr>
            <a:spLocks noGrp="1" noChangeArrowheads="1"/>
          </p:cNvSpPr>
          <p:nvPr>
            <p:ph type="body" idx="1"/>
          </p:nvPr>
        </p:nvSpPr>
        <p:spPr bwMode="auto">
          <a:xfrm>
            <a:off x="457200" y="1600200"/>
            <a:ext cx="8229600" cy="4530725"/>
          </a:xfrm>
          <a:prstGeom prst="rect">
            <a:avLst/>
          </a:prstGeom>
          <a:noFill/>
          <a:ln>
            <a:noFill/>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116" name="Rectangle 44"/>
          <p:cNvSpPr>
            <a:spLocks noGrp="1" noChangeArrowheads="1"/>
          </p:cNvSpPr>
          <p:nvPr>
            <p:ph type="dt" sz="half" idx="2"/>
          </p:nvPr>
        </p:nvSpPr>
        <p:spPr bwMode="auto">
          <a:xfrm>
            <a:off x="457200" y="6243638"/>
            <a:ext cx="2133600" cy="457200"/>
          </a:xfrm>
          <a:prstGeom prst="rect">
            <a:avLst/>
          </a:prstGeom>
          <a:noFill/>
          <a:ln>
            <a:noFill/>
          </a:ln>
          <a:effectLst/>
        </p:spPr>
        <p:txBody>
          <a:bodyPr vert="horz" wrap="square" lIns="91440" tIns="45720" rIns="91440" bIns="45720" numCol="1" anchor="b" anchorCtr="0" compatLnSpc="1">
            <a:prstTxWarp prst="textNoShape">
              <a:avLst/>
            </a:prstTxWarp>
          </a:bodyPr>
          <a:lstStyle>
            <a:lvl1pPr eaLnBrk="1" hangingPunct="1">
              <a:defRPr sz="1200">
                <a:solidFill>
                  <a:srgbClr val="FFFFFF"/>
                </a:solidFill>
                <a:effectLst>
                  <a:outerShdw blurRad="38100" dist="38100" dir="2700000" algn="tl">
                    <a:srgbClr val="000000"/>
                  </a:outerShdw>
                </a:effectLst>
                <a:latin typeface="Arial" charset="0"/>
                <a:ea typeface="ＭＳ Ｐゴシック" charset="0"/>
                <a:cs typeface="ＭＳ Ｐゴシック" charset="0"/>
              </a:defRPr>
            </a:lvl1pPr>
          </a:lstStyle>
          <a:p>
            <a:pPr defTabSz="914400" fontAlgn="base">
              <a:spcBef>
                <a:spcPct val="0"/>
              </a:spcBef>
              <a:spcAft>
                <a:spcPct val="0"/>
              </a:spcAft>
              <a:defRPr/>
            </a:pPr>
            <a:endParaRPr lang="en-US"/>
          </a:p>
        </p:txBody>
      </p:sp>
      <p:sp>
        <p:nvSpPr>
          <p:cNvPr id="3117" name="Rectangle 45"/>
          <p:cNvSpPr>
            <a:spLocks noGrp="1" noChangeArrowheads="1"/>
          </p:cNvSpPr>
          <p:nvPr>
            <p:ph type="ftr" sz="quarter" idx="3"/>
          </p:nvPr>
        </p:nvSpPr>
        <p:spPr bwMode="auto">
          <a:xfrm>
            <a:off x="3124200" y="6248400"/>
            <a:ext cx="2895600" cy="457200"/>
          </a:xfrm>
          <a:prstGeom prst="rect">
            <a:avLst/>
          </a:prstGeom>
          <a:noFill/>
          <a:ln>
            <a:noFill/>
          </a:ln>
          <a:effectLst/>
        </p:spPr>
        <p:txBody>
          <a:bodyPr vert="horz" wrap="square" lIns="91440" tIns="45720" rIns="91440" bIns="45720" numCol="1" anchor="b" anchorCtr="0" compatLnSpc="1">
            <a:prstTxWarp prst="textNoShape">
              <a:avLst/>
            </a:prstTxWarp>
          </a:bodyPr>
          <a:lstStyle>
            <a:lvl1pPr algn="ctr" eaLnBrk="1" hangingPunct="1">
              <a:defRPr sz="1200">
                <a:solidFill>
                  <a:srgbClr val="FFFFFF"/>
                </a:solidFill>
                <a:effectLst>
                  <a:outerShdw blurRad="38100" dist="38100" dir="2700000" algn="tl">
                    <a:srgbClr val="000000"/>
                  </a:outerShdw>
                </a:effectLst>
                <a:latin typeface="Arial" charset="0"/>
                <a:ea typeface="ＭＳ Ｐゴシック" charset="0"/>
                <a:cs typeface="ＭＳ Ｐゴシック" charset="0"/>
              </a:defRPr>
            </a:lvl1pPr>
          </a:lstStyle>
          <a:p>
            <a:pPr defTabSz="914400" fontAlgn="base">
              <a:spcBef>
                <a:spcPct val="0"/>
              </a:spcBef>
              <a:spcAft>
                <a:spcPct val="0"/>
              </a:spcAft>
              <a:defRPr/>
            </a:pPr>
            <a:endParaRPr lang="en-US"/>
          </a:p>
        </p:txBody>
      </p:sp>
      <p:sp>
        <p:nvSpPr>
          <p:cNvPr id="3118" name="Rectangle 46"/>
          <p:cNvSpPr>
            <a:spLocks noGrp="1" noChangeArrowheads="1"/>
          </p:cNvSpPr>
          <p:nvPr>
            <p:ph type="sldNum" sz="quarter" idx="4"/>
          </p:nvPr>
        </p:nvSpPr>
        <p:spPr bwMode="auto">
          <a:xfrm>
            <a:off x="6553200" y="6243638"/>
            <a:ext cx="2133600" cy="457200"/>
          </a:xfrm>
          <a:prstGeom prst="rect">
            <a:avLst/>
          </a:prstGeom>
          <a:noFill/>
          <a:ln>
            <a:noFill/>
          </a:ln>
          <a:effectLst/>
        </p:spPr>
        <p:txBody>
          <a:bodyPr vert="horz" wrap="square" lIns="91440" tIns="45720" rIns="91440" bIns="45720" numCol="1" anchor="b" anchorCtr="0" compatLnSpc="1">
            <a:prstTxWarp prst="textNoShape">
              <a:avLst/>
            </a:prstTxWarp>
          </a:bodyPr>
          <a:lstStyle>
            <a:lvl1pPr algn="r" eaLnBrk="1" hangingPunct="1">
              <a:defRPr sz="1200">
                <a:solidFill>
                  <a:srgbClr val="FFFFFF"/>
                </a:solidFill>
                <a:effectLst>
                  <a:outerShdw blurRad="38100" dist="38100" dir="2700000" algn="tl">
                    <a:srgbClr val="000000"/>
                  </a:outerShdw>
                </a:effectLst>
                <a:latin typeface="Arial" charset="0"/>
              </a:defRPr>
            </a:lvl1pPr>
          </a:lstStyle>
          <a:p>
            <a:pPr defTabSz="914400" fontAlgn="base">
              <a:spcBef>
                <a:spcPct val="0"/>
              </a:spcBef>
              <a:spcAft>
                <a:spcPct val="0"/>
              </a:spcAft>
              <a:defRPr/>
            </a:pPr>
            <a:fld id="{38BFFEEF-22D8-5A4C-9320-551CB79875D8}" type="slidenum">
              <a:rPr lang="en-US">
                <a:ea typeface="ＭＳ Ｐゴシック" charset="0"/>
                <a:cs typeface="ＭＳ Ｐゴシック" charset="0"/>
              </a:rPr>
              <a:pPr defTabSz="914400" fontAlgn="base">
                <a:spcBef>
                  <a:spcPct val="0"/>
                </a:spcBef>
                <a:spcAft>
                  <a:spcPct val="0"/>
                </a:spcAft>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2091703693"/>
      </p:ext>
    </p:extLst>
  </p:cSld>
  <p:clrMap bg1="dk2" tx1="lt1" bg2="dk1" tx2="lt2" accent1="accent1" accent2="accent2" accent3="accent3" accent4="accent4" accent5="accent5" accent6="accent6" hlink="hlink" folHlink="folHlink"/>
  <p:sldLayoutIdLst>
    <p:sldLayoutId id="2147491958" r:id="rId1"/>
    <p:sldLayoutId id="2147491959" r:id="rId2"/>
    <p:sldLayoutId id="2147491960" r:id="rId3"/>
    <p:sldLayoutId id="2147491961" r:id="rId4"/>
    <p:sldLayoutId id="2147491962" r:id="rId5"/>
    <p:sldLayoutId id="2147491963" r:id="rId6"/>
    <p:sldLayoutId id="2147491964" r:id="rId7"/>
    <p:sldLayoutId id="2147491965" r:id="rId8"/>
    <p:sldLayoutId id="2147491966" r:id="rId9"/>
    <p:sldLayoutId id="2147491967" r:id="rId10"/>
    <p:sldLayoutId id="2147491968" r:id="rId11"/>
    <p:sldLayoutId id="2147491969" r:id="rId12"/>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mj-ea"/>
          <a:cs typeface="ＭＳ Ｐゴシック" charset="0"/>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defRPr>
      </a:lvl9pPr>
    </p:titleStyle>
    <p:bodyStyle>
      <a:lvl1pPr marL="342900" indent="-342900" algn="l" rtl="0" eaLnBrk="0" fontAlgn="base" hangingPunct="0">
        <a:spcBef>
          <a:spcPct val="20000"/>
        </a:spcBef>
        <a:spcAft>
          <a:spcPct val="0"/>
        </a:spcAft>
        <a:buClr>
          <a:schemeClr val="hlink"/>
        </a:buClr>
        <a:buSzPct val="90000"/>
        <a:buFont typeface="Wingdings" charset="0"/>
        <a:buBlip>
          <a:blip r:embed="rId14"/>
        </a:buBlip>
        <a:defRPr sz="3200">
          <a:solidFill>
            <a:schemeClr val="tx1"/>
          </a:solidFill>
          <a:effectLst>
            <a:outerShdw blurRad="38100" dist="38100" dir="2700000" algn="tl">
              <a:srgbClr val="000000"/>
            </a:outerShdw>
          </a:effectLst>
          <a:latin typeface="+mn-lt"/>
          <a:ea typeface="+mn-ea"/>
          <a:cs typeface="ＭＳ Ｐゴシック" charset="0"/>
        </a:defRPr>
      </a:lvl1pPr>
      <a:lvl2pPr marL="742950" indent="-285750" algn="l" rtl="0" eaLnBrk="0" fontAlgn="base" hangingPunct="0">
        <a:spcBef>
          <a:spcPct val="20000"/>
        </a:spcBef>
        <a:spcAft>
          <a:spcPct val="0"/>
        </a:spcAft>
        <a:buChar char="–"/>
        <a:defRPr sz="2800">
          <a:solidFill>
            <a:schemeClr val="tx1"/>
          </a:solidFill>
          <a:effectLst>
            <a:outerShdw blurRad="38100" dist="38100" dir="2700000" algn="tl">
              <a:srgbClr val="000000"/>
            </a:outerShdw>
          </a:effectLst>
          <a:latin typeface="+mn-lt"/>
          <a:ea typeface="+mn-ea"/>
        </a:defRPr>
      </a:lvl2pPr>
      <a:lvl3pPr marL="1143000" indent="-228600" algn="l" rtl="0" eaLnBrk="0" fontAlgn="base" hangingPunct="0">
        <a:spcBef>
          <a:spcPct val="20000"/>
        </a:spcBef>
        <a:spcAft>
          <a:spcPct val="0"/>
        </a:spcAft>
        <a:buClr>
          <a:schemeClr val="accent2"/>
        </a:buClr>
        <a:buSzPct val="90000"/>
        <a:buFont typeface="Wingdings" charset="0"/>
        <a:buBlip>
          <a:blip r:embed="rId15"/>
        </a:buBlip>
        <a:defRPr sz="2400">
          <a:solidFill>
            <a:schemeClr val="tx1"/>
          </a:solidFill>
          <a:effectLst>
            <a:outerShdw blurRad="38100" dist="38100" dir="2700000" algn="tl">
              <a:srgbClr val="000000"/>
            </a:outerShdw>
          </a:effectLst>
          <a:latin typeface="+mn-lt"/>
          <a:ea typeface="ヒラギノ角ゴ Pro W3" charset="-128"/>
          <a:cs typeface="ヒラギノ角ゴ Pro W3" charset="-128"/>
        </a:defRPr>
      </a:lvl3pPr>
      <a:lvl4pPr marL="1600200" indent="-228600" algn="l" rtl="0" eaLnBrk="0" fontAlgn="base" hangingPunct="0">
        <a:spcBef>
          <a:spcPct val="20000"/>
        </a:spcBef>
        <a:spcAft>
          <a:spcPct val="0"/>
        </a:spcAft>
        <a:buChar char="–"/>
        <a:defRPr sz="2000">
          <a:solidFill>
            <a:schemeClr val="tx1"/>
          </a:solidFill>
          <a:effectLst>
            <a:outerShdw blurRad="38100" dist="38100" dir="2700000" algn="tl">
              <a:srgbClr val="000000"/>
            </a:outerShdw>
          </a:effectLst>
          <a:latin typeface="+mn-lt"/>
          <a:ea typeface="ヒラギノ角ゴ Pro W3" charset="-128"/>
          <a:cs typeface="ヒラギノ角ゴ Pro W3" charset="0"/>
        </a:defRPr>
      </a:lvl4pPr>
      <a:lvl5pPr marL="2057400" indent="-228600" algn="l" rtl="0" eaLnBrk="0" fontAlgn="base" hangingPunct="0">
        <a:spcBef>
          <a:spcPct val="20000"/>
        </a:spcBef>
        <a:spcAft>
          <a:spcPct val="0"/>
        </a:spcAft>
        <a:buClr>
          <a:schemeClr val="folHlink"/>
        </a:buClr>
        <a:buSzPct val="90000"/>
        <a:buFont typeface="Wingdings" charset="0"/>
        <a:buBlip>
          <a:blip r:embed="rId16"/>
        </a:buBlip>
        <a:defRPr sz="2000">
          <a:solidFill>
            <a:schemeClr val="tx1"/>
          </a:solidFill>
          <a:effectLst>
            <a:outerShdw blurRad="38100" dist="38100" dir="2700000" algn="tl">
              <a:srgbClr val="000000"/>
            </a:outerShdw>
          </a:effectLst>
          <a:latin typeface="+mn-lt"/>
          <a:ea typeface="ＭＳ Ｐゴシック" charset="-128"/>
          <a:cs typeface="ＭＳ Ｐゴシック" charset="-128"/>
        </a:defRPr>
      </a:lvl5pPr>
      <a:lvl6pPr marL="2514600" indent="-228600" algn="l" rtl="0" fontAlgn="base">
        <a:spcBef>
          <a:spcPct val="20000"/>
        </a:spcBef>
        <a:spcAft>
          <a:spcPct val="0"/>
        </a:spcAft>
        <a:buClr>
          <a:schemeClr val="folHlink"/>
        </a:buClr>
        <a:buSzPct val="90000"/>
        <a:buFont typeface="Wingdings" charset="0"/>
        <a:buBlip>
          <a:blip r:embed="rId16"/>
        </a:buBlip>
        <a:defRPr sz="2000">
          <a:solidFill>
            <a:schemeClr val="tx1"/>
          </a:solidFill>
          <a:effectLst>
            <a:outerShdw blurRad="38100" dist="38100" dir="2700000" algn="tl">
              <a:srgbClr val="000000"/>
            </a:outerShdw>
          </a:effectLst>
          <a:latin typeface="+mn-lt"/>
          <a:ea typeface="+mn-ea"/>
        </a:defRPr>
      </a:lvl6pPr>
      <a:lvl7pPr marL="2971800" indent="-228600" algn="l" rtl="0" fontAlgn="base">
        <a:spcBef>
          <a:spcPct val="20000"/>
        </a:spcBef>
        <a:spcAft>
          <a:spcPct val="0"/>
        </a:spcAft>
        <a:buClr>
          <a:schemeClr val="folHlink"/>
        </a:buClr>
        <a:buSzPct val="90000"/>
        <a:buFont typeface="Wingdings" charset="0"/>
        <a:buBlip>
          <a:blip r:embed="rId16"/>
        </a:buBlip>
        <a:defRPr sz="2000">
          <a:solidFill>
            <a:schemeClr val="tx1"/>
          </a:solidFill>
          <a:effectLst>
            <a:outerShdw blurRad="38100" dist="38100" dir="2700000" algn="tl">
              <a:srgbClr val="000000"/>
            </a:outerShdw>
          </a:effectLst>
          <a:latin typeface="+mn-lt"/>
          <a:ea typeface="+mn-ea"/>
        </a:defRPr>
      </a:lvl7pPr>
      <a:lvl8pPr marL="3429000" indent="-228600" algn="l" rtl="0" fontAlgn="base">
        <a:spcBef>
          <a:spcPct val="20000"/>
        </a:spcBef>
        <a:spcAft>
          <a:spcPct val="0"/>
        </a:spcAft>
        <a:buClr>
          <a:schemeClr val="folHlink"/>
        </a:buClr>
        <a:buSzPct val="90000"/>
        <a:buFont typeface="Wingdings" charset="0"/>
        <a:buBlip>
          <a:blip r:embed="rId16"/>
        </a:buBlip>
        <a:defRPr sz="2000">
          <a:solidFill>
            <a:schemeClr val="tx1"/>
          </a:solidFill>
          <a:effectLst>
            <a:outerShdw blurRad="38100" dist="38100" dir="2700000" algn="tl">
              <a:srgbClr val="000000"/>
            </a:outerShdw>
          </a:effectLst>
          <a:latin typeface="+mn-lt"/>
          <a:ea typeface="+mn-ea"/>
        </a:defRPr>
      </a:lvl8pPr>
      <a:lvl9pPr marL="3886200" indent="-228600" algn="l" rtl="0" fontAlgn="base">
        <a:spcBef>
          <a:spcPct val="20000"/>
        </a:spcBef>
        <a:spcAft>
          <a:spcPct val="0"/>
        </a:spcAft>
        <a:buClr>
          <a:schemeClr val="folHlink"/>
        </a:buClr>
        <a:buSzPct val="90000"/>
        <a:buFont typeface="Wingdings" charset="0"/>
        <a:buBlip>
          <a:blip r:embed="rId16"/>
        </a:buBlip>
        <a:defRPr sz="2000">
          <a:solidFill>
            <a:schemeClr val="tx1"/>
          </a:solidFill>
          <a:effectLst>
            <a:outerShdw blurRad="38100" dist="38100" dir="2700000" algn="tl">
              <a:srgbClr val="000000"/>
            </a:outerShdw>
          </a:effectLst>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1266" name="Rectangle 2"/>
          <p:cNvSpPr>
            <a:spLocks noGrp="1" noChangeArrowheads="1"/>
          </p:cNvSpPr>
          <p:nvPr>
            <p:ph type="dt" sz="half" idx="2"/>
          </p:nvPr>
        </p:nvSpPr>
        <p:spPr bwMode="auto">
          <a:xfrm>
            <a:off x="457200" y="6251575"/>
            <a:ext cx="2133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l">
              <a:defRPr sz="1200" b="0">
                <a:solidFill>
                  <a:schemeClr val="tx1"/>
                </a:solidFill>
                <a:latin typeface="Arial" pitchFamily="-111" charset="0"/>
                <a:ea typeface="+mn-ea"/>
                <a:cs typeface="+mn-cs"/>
              </a:defRPr>
            </a:lvl1pPr>
          </a:lstStyle>
          <a:p>
            <a:pPr defTabSz="914400" fontAlgn="base">
              <a:spcBef>
                <a:spcPct val="0"/>
              </a:spcBef>
              <a:spcAft>
                <a:spcPct val="0"/>
              </a:spcAft>
              <a:defRPr/>
            </a:pPr>
            <a:endParaRPr lang="en-US">
              <a:solidFill>
                <a:srgbClr val="FFFFFF"/>
              </a:solidFill>
            </a:endParaRPr>
          </a:p>
        </p:txBody>
      </p:sp>
      <p:sp>
        <p:nvSpPr>
          <p:cNvPr id="11267" name="Rectangle 3"/>
          <p:cNvSpPr>
            <a:spLocks noGrp="1" noChangeArrowheads="1"/>
          </p:cNvSpPr>
          <p:nvPr>
            <p:ph type="sldNum" sz="quarter" idx="4"/>
          </p:nvPr>
        </p:nvSpPr>
        <p:spPr bwMode="auto">
          <a:xfrm>
            <a:off x="6553200" y="6248400"/>
            <a:ext cx="2133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b="0">
                <a:solidFill>
                  <a:schemeClr val="tx1"/>
                </a:solidFill>
                <a:latin typeface="Arial" charset="0"/>
              </a:defRPr>
            </a:lvl1pPr>
          </a:lstStyle>
          <a:p>
            <a:pPr defTabSz="914400" fontAlgn="base">
              <a:spcBef>
                <a:spcPct val="0"/>
              </a:spcBef>
              <a:spcAft>
                <a:spcPct val="0"/>
              </a:spcAft>
              <a:defRPr/>
            </a:pPr>
            <a:fld id="{2468BFBC-2051-C045-8CB9-E21D54743C62}" type="slidenum">
              <a:rPr lang="en-US">
                <a:solidFill>
                  <a:srgbClr val="FFFFFF"/>
                </a:solidFill>
                <a:ea typeface="ＭＳ Ｐゴシック" charset="0"/>
                <a:cs typeface="ＭＳ Ｐゴシック" charset="0"/>
              </a:rPr>
              <a:pPr defTabSz="914400" fontAlgn="base">
                <a:spcBef>
                  <a:spcPct val="0"/>
                </a:spcBef>
                <a:spcAft>
                  <a:spcPct val="0"/>
                </a:spcAft>
                <a:defRPr/>
              </a:pPr>
              <a:t>‹#›</a:t>
            </a:fld>
            <a:endParaRPr lang="en-US">
              <a:solidFill>
                <a:srgbClr val="FFFFFF"/>
              </a:solidFill>
              <a:ea typeface="ＭＳ Ｐゴシック" charset="0"/>
              <a:cs typeface="ＭＳ Ｐゴシック" charset="0"/>
            </a:endParaRPr>
          </a:p>
        </p:txBody>
      </p:sp>
      <p:grpSp>
        <p:nvGrpSpPr>
          <p:cNvPr id="1028" name="Group 4"/>
          <p:cNvGrpSpPr>
            <a:grpSpLocks/>
          </p:cNvGrpSpPr>
          <p:nvPr/>
        </p:nvGrpSpPr>
        <p:grpSpPr bwMode="auto">
          <a:xfrm>
            <a:off x="0" y="0"/>
            <a:ext cx="9140825" cy="6850063"/>
            <a:chOff x="0" y="0"/>
            <a:chExt cx="5758" cy="4315"/>
          </a:xfrm>
        </p:grpSpPr>
        <p:grpSp>
          <p:nvGrpSpPr>
            <p:cNvPr id="1032" name="Group 5"/>
            <p:cNvGrpSpPr>
              <a:grpSpLocks/>
            </p:cNvGrpSpPr>
            <p:nvPr userDrawn="1"/>
          </p:nvGrpSpPr>
          <p:grpSpPr bwMode="auto">
            <a:xfrm>
              <a:off x="1728" y="2230"/>
              <a:ext cx="4027" cy="2085"/>
              <a:chOff x="1728" y="2230"/>
              <a:chExt cx="4027" cy="2085"/>
            </a:xfrm>
          </p:grpSpPr>
          <p:sp>
            <p:nvSpPr>
              <p:cNvPr id="11270" name="Freeform 6"/>
              <p:cNvSpPr>
                <a:spLocks/>
              </p:cNvSpPr>
              <p:nvPr/>
            </p:nvSpPr>
            <p:spPr bwMode="hidden">
              <a:xfrm>
                <a:off x="1728" y="2644"/>
                <a:ext cx="2882" cy="1671"/>
              </a:xfrm>
              <a:custGeom>
                <a:avLst/>
                <a:gdLst/>
                <a:ahLst/>
                <a:cxnLst>
                  <a:cxn ang="0">
                    <a:pos x="2740" y="528"/>
                  </a:cxn>
                  <a:cxn ang="0">
                    <a:pos x="2632" y="484"/>
                  </a:cxn>
                  <a:cxn ang="0">
                    <a:pos x="2480" y="424"/>
                  </a:cxn>
                  <a:cxn ang="0">
                    <a:pos x="2203" y="343"/>
                  </a:cxn>
                  <a:cxn ang="0">
                    <a:pos x="1970" y="277"/>
                  </a:cxn>
                  <a:cxn ang="0">
                    <a:pos x="1807" y="212"/>
                  </a:cxn>
                  <a:cxn ang="0">
                    <a:pos x="1693" y="152"/>
                  </a:cxn>
                  <a:cxn ang="0">
                    <a:pos x="1628" y="103"/>
                  </a:cxn>
                  <a:cxn ang="0">
                    <a:pos x="1590" y="60"/>
                  </a:cxn>
                  <a:cxn ang="0">
                    <a:pos x="1579" y="27"/>
                  </a:cxn>
                  <a:cxn ang="0">
                    <a:pos x="1585" y="0"/>
                  </a:cxn>
                  <a:cxn ang="0">
                    <a:pos x="1557" y="49"/>
                  </a:cxn>
                  <a:cxn ang="0">
                    <a:pos x="1568" y="98"/>
                  </a:cxn>
                  <a:cxn ang="0">
                    <a:pos x="1617" y="141"/>
                  </a:cxn>
                  <a:cxn ang="0">
                    <a:pos x="1688" y="185"/>
                  </a:cxn>
                  <a:cxn ang="0">
                    <a:pos x="1791" y="228"/>
                  </a:cxn>
                  <a:cxn ang="0">
                    <a:pos x="2040" y="310"/>
                  </a:cxn>
                  <a:cxn ang="0">
                    <a:pos x="2285" y="381"/>
                  </a:cxn>
                  <a:cxn ang="0">
                    <a:pos x="2464" y="435"/>
                  </a:cxn>
                  <a:cxn ang="0">
                    <a:pos x="2605" y="484"/>
                  </a:cxn>
                  <a:cxn ang="0">
                    <a:pos x="2708" y="528"/>
                  </a:cxn>
                  <a:cxn ang="0">
                    <a:pos x="2768" y="560"/>
                  </a:cxn>
                  <a:cxn ang="0">
                    <a:pos x="2795" y="593"/>
                  </a:cxn>
                  <a:cxn ang="0">
                    <a:pos x="2795" y="642"/>
                  </a:cxn>
                  <a:cxn ang="0">
                    <a:pos x="2762" y="691"/>
                  </a:cxn>
                  <a:cxn ang="0">
                    <a:pos x="2692" y="735"/>
                  </a:cxn>
                  <a:cxn ang="0">
                    <a:pos x="2589" y="778"/>
                  </a:cxn>
                  <a:cxn ang="0">
                    <a:pos x="2458" y="822"/>
                  </a:cxn>
                  <a:cxn ang="0">
                    <a:pos x="2301" y="865"/>
                  </a:cxn>
                  <a:cxn ang="0">
                    <a:pos x="2030" y="930"/>
                  </a:cxn>
                  <a:cxn ang="0">
                    <a:pos x="1606" y="1034"/>
                  </a:cxn>
                  <a:cxn ang="0">
                    <a:pos x="1145" y="1164"/>
                  </a:cxn>
                  <a:cxn ang="0">
                    <a:pos x="673" y="1328"/>
                  </a:cxn>
                  <a:cxn ang="0">
                    <a:pos x="217" y="1545"/>
                  </a:cxn>
                  <a:cxn ang="0">
                    <a:pos x="353" y="1671"/>
                  </a:cxn>
                  <a:cxn ang="0">
                    <a:pos x="754" y="1469"/>
                  </a:cxn>
                  <a:cxn ang="0">
                    <a:pos x="1145" y="1311"/>
                  </a:cxn>
                  <a:cxn ang="0">
                    <a:pos x="1519" y="1186"/>
                  </a:cxn>
                  <a:cxn ang="0">
                    <a:pos x="1861" y="1083"/>
                  </a:cxn>
                  <a:cxn ang="0">
                    <a:pos x="2165" y="1007"/>
                  </a:cxn>
                  <a:cxn ang="0">
                    <a:pos x="2426" y="947"/>
                  </a:cxn>
                  <a:cxn ang="0">
                    <a:pos x="2626" y="892"/>
                  </a:cxn>
                  <a:cxn ang="0">
                    <a:pos x="2762" y="838"/>
                  </a:cxn>
                  <a:cxn ang="0">
                    <a:pos x="2827" y="794"/>
                  </a:cxn>
                  <a:cxn ang="0">
                    <a:pos x="2865" y="745"/>
                  </a:cxn>
                  <a:cxn ang="0">
                    <a:pos x="2882" y="702"/>
                  </a:cxn>
                  <a:cxn ang="0">
                    <a:pos x="2854" y="620"/>
                  </a:cxn>
                  <a:cxn ang="0">
                    <a:pos x="2800" y="560"/>
                  </a:cxn>
                  <a:cxn ang="0">
                    <a:pos x="2773" y="544"/>
                  </a:cxn>
                </a:cxnLst>
                <a:rect l="0" t="0" r="r" b="b"/>
                <a:pathLst>
                  <a:path w="2882" h="1671">
                    <a:moveTo>
                      <a:pt x="2773" y="544"/>
                    </a:moveTo>
                    <a:lnTo>
                      <a:pt x="2740" y="528"/>
                    </a:lnTo>
                    <a:lnTo>
                      <a:pt x="2692" y="506"/>
                    </a:lnTo>
                    <a:lnTo>
                      <a:pt x="2632" y="484"/>
                    </a:lnTo>
                    <a:lnTo>
                      <a:pt x="2561" y="457"/>
                    </a:lnTo>
                    <a:lnTo>
                      <a:pt x="2480" y="424"/>
                    </a:lnTo>
                    <a:lnTo>
                      <a:pt x="2388" y="397"/>
                    </a:lnTo>
                    <a:lnTo>
                      <a:pt x="2203" y="343"/>
                    </a:lnTo>
                    <a:lnTo>
                      <a:pt x="2078" y="310"/>
                    </a:lnTo>
                    <a:lnTo>
                      <a:pt x="1970" y="277"/>
                    </a:lnTo>
                    <a:lnTo>
                      <a:pt x="1878" y="245"/>
                    </a:lnTo>
                    <a:lnTo>
                      <a:pt x="1807" y="212"/>
                    </a:lnTo>
                    <a:lnTo>
                      <a:pt x="1742" y="179"/>
                    </a:lnTo>
                    <a:lnTo>
                      <a:pt x="1693" y="152"/>
                    </a:lnTo>
                    <a:lnTo>
                      <a:pt x="1655" y="125"/>
                    </a:lnTo>
                    <a:lnTo>
                      <a:pt x="1628" y="103"/>
                    </a:lnTo>
                    <a:lnTo>
                      <a:pt x="1606" y="81"/>
                    </a:lnTo>
                    <a:lnTo>
                      <a:pt x="1590" y="60"/>
                    </a:lnTo>
                    <a:lnTo>
                      <a:pt x="1585" y="43"/>
                    </a:lnTo>
                    <a:lnTo>
                      <a:pt x="1579" y="27"/>
                    </a:lnTo>
                    <a:lnTo>
                      <a:pt x="1585" y="5"/>
                    </a:lnTo>
                    <a:lnTo>
                      <a:pt x="1585" y="0"/>
                    </a:lnTo>
                    <a:lnTo>
                      <a:pt x="1568" y="27"/>
                    </a:lnTo>
                    <a:lnTo>
                      <a:pt x="1557" y="49"/>
                    </a:lnTo>
                    <a:lnTo>
                      <a:pt x="1557" y="76"/>
                    </a:lnTo>
                    <a:lnTo>
                      <a:pt x="1568" y="98"/>
                    </a:lnTo>
                    <a:lnTo>
                      <a:pt x="1590" y="120"/>
                    </a:lnTo>
                    <a:lnTo>
                      <a:pt x="1617" y="141"/>
                    </a:lnTo>
                    <a:lnTo>
                      <a:pt x="1650" y="163"/>
                    </a:lnTo>
                    <a:lnTo>
                      <a:pt x="1688" y="185"/>
                    </a:lnTo>
                    <a:lnTo>
                      <a:pt x="1737" y="207"/>
                    </a:lnTo>
                    <a:lnTo>
                      <a:pt x="1791" y="228"/>
                    </a:lnTo>
                    <a:lnTo>
                      <a:pt x="1905" y="267"/>
                    </a:lnTo>
                    <a:lnTo>
                      <a:pt x="2040" y="310"/>
                    </a:lnTo>
                    <a:lnTo>
                      <a:pt x="2182" y="348"/>
                    </a:lnTo>
                    <a:lnTo>
                      <a:pt x="2285" y="381"/>
                    </a:lnTo>
                    <a:lnTo>
                      <a:pt x="2382" y="408"/>
                    </a:lnTo>
                    <a:lnTo>
                      <a:pt x="2464" y="435"/>
                    </a:lnTo>
                    <a:lnTo>
                      <a:pt x="2540" y="462"/>
                    </a:lnTo>
                    <a:lnTo>
                      <a:pt x="2605" y="484"/>
                    </a:lnTo>
                    <a:lnTo>
                      <a:pt x="2659" y="506"/>
                    </a:lnTo>
                    <a:lnTo>
                      <a:pt x="2708" y="528"/>
                    </a:lnTo>
                    <a:lnTo>
                      <a:pt x="2740" y="544"/>
                    </a:lnTo>
                    <a:lnTo>
                      <a:pt x="2768" y="560"/>
                    </a:lnTo>
                    <a:lnTo>
                      <a:pt x="2784" y="577"/>
                    </a:lnTo>
                    <a:lnTo>
                      <a:pt x="2795" y="593"/>
                    </a:lnTo>
                    <a:lnTo>
                      <a:pt x="2800" y="615"/>
                    </a:lnTo>
                    <a:lnTo>
                      <a:pt x="2795" y="642"/>
                    </a:lnTo>
                    <a:lnTo>
                      <a:pt x="2784" y="664"/>
                    </a:lnTo>
                    <a:lnTo>
                      <a:pt x="2762" y="691"/>
                    </a:lnTo>
                    <a:lnTo>
                      <a:pt x="2730" y="713"/>
                    </a:lnTo>
                    <a:lnTo>
                      <a:pt x="2692" y="735"/>
                    </a:lnTo>
                    <a:lnTo>
                      <a:pt x="2643" y="756"/>
                    </a:lnTo>
                    <a:lnTo>
                      <a:pt x="2589" y="778"/>
                    </a:lnTo>
                    <a:lnTo>
                      <a:pt x="2529" y="800"/>
                    </a:lnTo>
                    <a:lnTo>
                      <a:pt x="2458" y="822"/>
                    </a:lnTo>
                    <a:lnTo>
                      <a:pt x="2382" y="843"/>
                    </a:lnTo>
                    <a:lnTo>
                      <a:pt x="2301" y="865"/>
                    </a:lnTo>
                    <a:lnTo>
                      <a:pt x="2214" y="887"/>
                    </a:lnTo>
                    <a:lnTo>
                      <a:pt x="2030" y="930"/>
                    </a:lnTo>
                    <a:lnTo>
                      <a:pt x="1823" y="979"/>
                    </a:lnTo>
                    <a:lnTo>
                      <a:pt x="1606" y="1034"/>
                    </a:lnTo>
                    <a:lnTo>
                      <a:pt x="1378" y="1094"/>
                    </a:lnTo>
                    <a:lnTo>
                      <a:pt x="1145" y="1164"/>
                    </a:lnTo>
                    <a:lnTo>
                      <a:pt x="912" y="1241"/>
                    </a:lnTo>
                    <a:lnTo>
                      <a:pt x="673" y="1328"/>
                    </a:lnTo>
                    <a:lnTo>
                      <a:pt x="440" y="1431"/>
                    </a:lnTo>
                    <a:lnTo>
                      <a:pt x="217" y="1545"/>
                    </a:lnTo>
                    <a:lnTo>
                      <a:pt x="0" y="1671"/>
                    </a:lnTo>
                    <a:lnTo>
                      <a:pt x="353" y="1671"/>
                    </a:lnTo>
                    <a:lnTo>
                      <a:pt x="554" y="1567"/>
                    </a:lnTo>
                    <a:lnTo>
                      <a:pt x="754" y="1469"/>
                    </a:lnTo>
                    <a:lnTo>
                      <a:pt x="955" y="1388"/>
                    </a:lnTo>
                    <a:lnTo>
                      <a:pt x="1145" y="1311"/>
                    </a:lnTo>
                    <a:lnTo>
                      <a:pt x="1335" y="1241"/>
                    </a:lnTo>
                    <a:lnTo>
                      <a:pt x="1519" y="1186"/>
                    </a:lnTo>
                    <a:lnTo>
                      <a:pt x="1693" y="1132"/>
                    </a:lnTo>
                    <a:lnTo>
                      <a:pt x="1861" y="1083"/>
                    </a:lnTo>
                    <a:lnTo>
                      <a:pt x="2019" y="1045"/>
                    </a:lnTo>
                    <a:lnTo>
                      <a:pt x="2165" y="1007"/>
                    </a:lnTo>
                    <a:lnTo>
                      <a:pt x="2301" y="974"/>
                    </a:lnTo>
                    <a:lnTo>
                      <a:pt x="2426" y="947"/>
                    </a:lnTo>
                    <a:lnTo>
                      <a:pt x="2534" y="914"/>
                    </a:lnTo>
                    <a:lnTo>
                      <a:pt x="2626" y="892"/>
                    </a:lnTo>
                    <a:lnTo>
                      <a:pt x="2702" y="865"/>
                    </a:lnTo>
                    <a:lnTo>
                      <a:pt x="2762" y="838"/>
                    </a:lnTo>
                    <a:lnTo>
                      <a:pt x="2800" y="816"/>
                    </a:lnTo>
                    <a:lnTo>
                      <a:pt x="2827" y="794"/>
                    </a:lnTo>
                    <a:lnTo>
                      <a:pt x="2849" y="767"/>
                    </a:lnTo>
                    <a:lnTo>
                      <a:pt x="2865" y="745"/>
                    </a:lnTo>
                    <a:lnTo>
                      <a:pt x="2876" y="724"/>
                    </a:lnTo>
                    <a:lnTo>
                      <a:pt x="2882" y="702"/>
                    </a:lnTo>
                    <a:lnTo>
                      <a:pt x="2876" y="658"/>
                    </a:lnTo>
                    <a:lnTo>
                      <a:pt x="2854" y="620"/>
                    </a:lnTo>
                    <a:lnTo>
                      <a:pt x="2833" y="588"/>
                    </a:lnTo>
                    <a:lnTo>
                      <a:pt x="2800" y="560"/>
                    </a:lnTo>
                    <a:lnTo>
                      <a:pt x="2773" y="544"/>
                    </a:lnTo>
                    <a:lnTo>
                      <a:pt x="2773" y="544"/>
                    </a:lnTo>
                    <a:close/>
                  </a:path>
                </a:pathLst>
              </a:custGeom>
              <a:gradFill rotWithShape="0">
                <a:gsLst>
                  <a:gs pos="0">
                    <a:schemeClr val="bg1"/>
                  </a:gs>
                  <a:gs pos="100000">
                    <a:schemeClr val="bg1">
                      <a:gamma/>
                      <a:shade val="90980"/>
                      <a:invGamma/>
                    </a:schemeClr>
                  </a:gs>
                </a:gsLst>
                <a:lin ang="0" scaled="1"/>
              </a:gradFill>
              <a:ln w="9525">
                <a:noFill/>
                <a:round/>
                <a:headEnd/>
                <a:tailEnd/>
              </a:ln>
            </p:spPr>
            <p:txBody>
              <a:bodyPr/>
              <a:lstStyle/>
              <a:p>
                <a:pPr algn="ctr" defTabSz="914400" fontAlgn="base">
                  <a:spcBef>
                    <a:spcPct val="0"/>
                  </a:spcBef>
                  <a:spcAft>
                    <a:spcPct val="0"/>
                  </a:spcAft>
                  <a:defRPr/>
                </a:pPr>
                <a:endParaRPr lang="en-US" sz="4400" b="1">
                  <a:solidFill>
                    <a:srgbClr val="E5E5FF"/>
                  </a:solidFill>
                  <a:effectLst>
                    <a:outerShdw blurRad="38100" dist="38100" dir="2700000" algn="tl">
                      <a:srgbClr val="000000"/>
                    </a:outerShdw>
                  </a:effectLst>
                  <a:latin typeface="Garamond" pitchFamily="-111" charset="0"/>
                  <a:ea typeface="ＭＳ Ｐゴシック" charset="0"/>
                  <a:cs typeface="ＭＳ Ｐゴシック" charset="0"/>
                </a:endParaRPr>
              </a:p>
            </p:txBody>
          </p:sp>
          <p:sp>
            <p:nvSpPr>
              <p:cNvPr id="11271" name="Freeform 7"/>
              <p:cNvSpPr>
                <a:spLocks/>
              </p:cNvSpPr>
              <p:nvPr/>
            </p:nvSpPr>
            <p:spPr bwMode="hidden">
              <a:xfrm>
                <a:off x="4170" y="2671"/>
                <a:ext cx="1259" cy="811"/>
              </a:xfrm>
              <a:custGeom>
                <a:avLst/>
                <a:gdLst/>
                <a:ahLst/>
                <a:cxnLst>
                  <a:cxn ang="0">
                    <a:pos x="1259" y="615"/>
                  </a:cxn>
                  <a:cxn ang="0">
                    <a:pos x="1248" y="588"/>
                  </a:cxn>
                  <a:cxn ang="0">
                    <a:pos x="1237" y="566"/>
                  </a:cxn>
                  <a:cxn ang="0">
                    <a:pos x="1216" y="539"/>
                  </a:cxn>
                  <a:cxn ang="0">
                    <a:pos x="1188" y="517"/>
                  </a:cxn>
                  <a:cxn ang="0">
                    <a:pos x="1123" y="479"/>
                  </a:cxn>
                  <a:cxn ang="0">
                    <a:pos x="1042" y="441"/>
                  </a:cxn>
                  <a:cxn ang="0">
                    <a:pos x="944" y="408"/>
                  </a:cxn>
                  <a:cxn ang="0">
                    <a:pos x="841" y="381"/>
                  </a:cxn>
                  <a:cxn ang="0">
                    <a:pos x="727" y="348"/>
                  </a:cxn>
                  <a:cxn ang="0">
                    <a:pos x="613" y="321"/>
                  </a:cxn>
                  <a:cxn ang="0">
                    <a:pos x="499" y="294"/>
                  </a:cxn>
                  <a:cxn ang="0">
                    <a:pos x="391" y="261"/>
                  </a:cxn>
                  <a:cxn ang="0">
                    <a:pos x="288" y="229"/>
                  </a:cxn>
                  <a:cxn ang="0">
                    <a:pos x="195" y="196"/>
                  </a:cxn>
                  <a:cxn ang="0">
                    <a:pos x="119" y="152"/>
                  </a:cxn>
                  <a:cxn ang="0">
                    <a:pos x="54" y="109"/>
                  </a:cxn>
                  <a:cxn ang="0">
                    <a:pos x="33" y="87"/>
                  </a:cxn>
                  <a:cxn ang="0">
                    <a:pos x="16" y="60"/>
                  </a:cxn>
                  <a:cxn ang="0">
                    <a:pos x="5" y="33"/>
                  </a:cxn>
                  <a:cxn ang="0">
                    <a:pos x="0" y="0"/>
                  </a:cxn>
                  <a:cxn ang="0">
                    <a:pos x="0" y="6"/>
                  </a:cxn>
                  <a:cxn ang="0">
                    <a:pos x="0" y="11"/>
                  </a:cxn>
                  <a:cxn ang="0">
                    <a:pos x="0" y="38"/>
                  </a:cxn>
                  <a:cxn ang="0">
                    <a:pos x="5" y="60"/>
                  </a:cxn>
                  <a:cxn ang="0">
                    <a:pos x="16" y="87"/>
                  </a:cxn>
                  <a:cxn ang="0">
                    <a:pos x="33" y="114"/>
                  </a:cxn>
                  <a:cxn ang="0">
                    <a:pos x="54" y="142"/>
                  </a:cxn>
                  <a:cxn ang="0">
                    <a:pos x="87" y="174"/>
                  </a:cxn>
                  <a:cxn ang="0">
                    <a:pos x="125" y="207"/>
                  </a:cxn>
                  <a:cxn ang="0">
                    <a:pos x="179" y="240"/>
                  </a:cxn>
                  <a:cxn ang="0">
                    <a:pos x="244" y="278"/>
                  </a:cxn>
                  <a:cxn ang="0">
                    <a:pos x="326" y="310"/>
                  </a:cxn>
                  <a:cxn ang="0">
                    <a:pos x="418" y="348"/>
                  </a:cxn>
                  <a:cxn ang="0">
                    <a:pos x="526" y="381"/>
                  </a:cxn>
                  <a:cxn ang="0">
                    <a:pos x="657" y="414"/>
                  </a:cxn>
                  <a:cxn ang="0">
                    <a:pos x="749" y="435"/>
                  </a:cxn>
                  <a:cxn ang="0">
                    <a:pos x="830" y="463"/>
                  </a:cxn>
                  <a:cxn ang="0">
                    <a:pos x="901" y="490"/>
                  </a:cxn>
                  <a:cxn ang="0">
                    <a:pos x="966" y="512"/>
                  </a:cxn>
                  <a:cxn ang="0">
                    <a:pos x="1015" y="539"/>
                  </a:cxn>
                  <a:cxn ang="0">
                    <a:pos x="1053" y="566"/>
                  </a:cxn>
                  <a:cxn ang="0">
                    <a:pos x="1080" y="593"/>
                  </a:cxn>
                  <a:cxn ang="0">
                    <a:pos x="1102" y="620"/>
                  </a:cxn>
                  <a:cxn ang="0">
                    <a:pos x="1112" y="648"/>
                  </a:cxn>
                  <a:cxn ang="0">
                    <a:pos x="1118" y="675"/>
                  </a:cxn>
                  <a:cxn ang="0">
                    <a:pos x="1112" y="697"/>
                  </a:cxn>
                  <a:cxn ang="0">
                    <a:pos x="1096" y="724"/>
                  </a:cxn>
                  <a:cxn ang="0">
                    <a:pos x="1080" y="746"/>
                  </a:cxn>
                  <a:cxn ang="0">
                    <a:pos x="1053" y="767"/>
                  </a:cxn>
                  <a:cxn ang="0">
                    <a:pos x="1015" y="789"/>
                  </a:cxn>
                  <a:cxn ang="0">
                    <a:pos x="977" y="811"/>
                  </a:cxn>
                  <a:cxn ang="0">
                    <a:pos x="1047" y="789"/>
                  </a:cxn>
                  <a:cxn ang="0">
                    <a:pos x="1107" y="767"/>
                  </a:cxn>
                  <a:cxn ang="0">
                    <a:pos x="1156" y="746"/>
                  </a:cxn>
                  <a:cxn ang="0">
                    <a:pos x="1199" y="724"/>
                  </a:cxn>
                  <a:cxn ang="0">
                    <a:pos x="1226" y="702"/>
                  </a:cxn>
                  <a:cxn ang="0">
                    <a:pos x="1248" y="675"/>
                  </a:cxn>
                  <a:cxn ang="0">
                    <a:pos x="1259" y="648"/>
                  </a:cxn>
                  <a:cxn ang="0">
                    <a:pos x="1259" y="615"/>
                  </a:cxn>
                  <a:cxn ang="0">
                    <a:pos x="1259" y="615"/>
                  </a:cxn>
                </a:cxnLst>
                <a:rect l="0" t="0" r="r" b="b"/>
                <a:pathLst>
                  <a:path w="1259" h="811">
                    <a:moveTo>
                      <a:pt x="1259" y="615"/>
                    </a:moveTo>
                    <a:lnTo>
                      <a:pt x="1248" y="588"/>
                    </a:lnTo>
                    <a:lnTo>
                      <a:pt x="1237" y="566"/>
                    </a:lnTo>
                    <a:lnTo>
                      <a:pt x="1216" y="539"/>
                    </a:lnTo>
                    <a:lnTo>
                      <a:pt x="1188" y="517"/>
                    </a:lnTo>
                    <a:lnTo>
                      <a:pt x="1123" y="479"/>
                    </a:lnTo>
                    <a:lnTo>
                      <a:pt x="1042" y="441"/>
                    </a:lnTo>
                    <a:lnTo>
                      <a:pt x="944" y="408"/>
                    </a:lnTo>
                    <a:lnTo>
                      <a:pt x="841" y="381"/>
                    </a:lnTo>
                    <a:lnTo>
                      <a:pt x="727" y="348"/>
                    </a:lnTo>
                    <a:lnTo>
                      <a:pt x="613" y="321"/>
                    </a:lnTo>
                    <a:lnTo>
                      <a:pt x="499" y="294"/>
                    </a:lnTo>
                    <a:lnTo>
                      <a:pt x="391" y="261"/>
                    </a:lnTo>
                    <a:lnTo>
                      <a:pt x="288" y="229"/>
                    </a:lnTo>
                    <a:lnTo>
                      <a:pt x="195" y="196"/>
                    </a:lnTo>
                    <a:lnTo>
                      <a:pt x="119" y="152"/>
                    </a:lnTo>
                    <a:lnTo>
                      <a:pt x="54" y="109"/>
                    </a:lnTo>
                    <a:lnTo>
                      <a:pt x="33" y="87"/>
                    </a:lnTo>
                    <a:lnTo>
                      <a:pt x="16" y="60"/>
                    </a:lnTo>
                    <a:lnTo>
                      <a:pt x="5" y="33"/>
                    </a:lnTo>
                    <a:lnTo>
                      <a:pt x="0" y="0"/>
                    </a:lnTo>
                    <a:lnTo>
                      <a:pt x="0" y="6"/>
                    </a:lnTo>
                    <a:lnTo>
                      <a:pt x="0" y="11"/>
                    </a:lnTo>
                    <a:lnTo>
                      <a:pt x="0" y="38"/>
                    </a:lnTo>
                    <a:lnTo>
                      <a:pt x="5" y="60"/>
                    </a:lnTo>
                    <a:lnTo>
                      <a:pt x="16" y="87"/>
                    </a:lnTo>
                    <a:lnTo>
                      <a:pt x="33" y="114"/>
                    </a:lnTo>
                    <a:lnTo>
                      <a:pt x="54" y="142"/>
                    </a:lnTo>
                    <a:lnTo>
                      <a:pt x="87" y="174"/>
                    </a:lnTo>
                    <a:lnTo>
                      <a:pt x="125" y="207"/>
                    </a:lnTo>
                    <a:lnTo>
                      <a:pt x="179" y="240"/>
                    </a:lnTo>
                    <a:lnTo>
                      <a:pt x="244" y="278"/>
                    </a:lnTo>
                    <a:lnTo>
                      <a:pt x="326" y="310"/>
                    </a:lnTo>
                    <a:lnTo>
                      <a:pt x="418" y="348"/>
                    </a:lnTo>
                    <a:lnTo>
                      <a:pt x="526" y="381"/>
                    </a:lnTo>
                    <a:lnTo>
                      <a:pt x="657" y="414"/>
                    </a:lnTo>
                    <a:lnTo>
                      <a:pt x="749" y="435"/>
                    </a:lnTo>
                    <a:lnTo>
                      <a:pt x="830" y="463"/>
                    </a:lnTo>
                    <a:lnTo>
                      <a:pt x="901" y="490"/>
                    </a:lnTo>
                    <a:lnTo>
                      <a:pt x="966" y="512"/>
                    </a:lnTo>
                    <a:lnTo>
                      <a:pt x="1015" y="539"/>
                    </a:lnTo>
                    <a:lnTo>
                      <a:pt x="1053" y="566"/>
                    </a:lnTo>
                    <a:lnTo>
                      <a:pt x="1080" y="593"/>
                    </a:lnTo>
                    <a:lnTo>
                      <a:pt x="1102" y="620"/>
                    </a:lnTo>
                    <a:lnTo>
                      <a:pt x="1112" y="648"/>
                    </a:lnTo>
                    <a:lnTo>
                      <a:pt x="1118" y="675"/>
                    </a:lnTo>
                    <a:lnTo>
                      <a:pt x="1112" y="697"/>
                    </a:lnTo>
                    <a:lnTo>
                      <a:pt x="1096" y="724"/>
                    </a:lnTo>
                    <a:lnTo>
                      <a:pt x="1080" y="746"/>
                    </a:lnTo>
                    <a:lnTo>
                      <a:pt x="1053" y="767"/>
                    </a:lnTo>
                    <a:lnTo>
                      <a:pt x="1015" y="789"/>
                    </a:lnTo>
                    <a:lnTo>
                      <a:pt x="977" y="811"/>
                    </a:lnTo>
                    <a:lnTo>
                      <a:pt x="1047" y="789"/>
                    </a:lnTo>
                    <a:lnTo>
                      <a:pt x="1107" y="767"/>
                    </a:lnTo>
                    <a:lnTo>
                      <a:pt x="1156" y="746"/>
                    </a:lnTo>
                    <a:lnTo>
                      <a:pt x="1199" y="724"/>
                    </a:lnTo>
                    <a:lnTo>
                      <a:pt x="1226" y="702"/>
                    </a:lnTo>
                    <a:lnTo>
                      <a:pt x="1248" y="675"/>
                    </a:lnTo>
                    <a:lnTo>
                      <a:pt x="1259" y="648"/>
                    </a:lnTo>
                    <a:lnTo>
                      <a:pt x="1259" y="615"/>
                    </a:lnTo>
                    <a:lnTo>
                      <a:pt x="1259" y="615"/>
                    </a:lnTo>
                    <a:close/>
                  </a:path>
                </a:pathLst>
              </a:custGeom>
              <a:gradFill rotWithShape="0">
                <a:gsLst>
                  <a:gs pos="0">
                    <a:schemeClr val="bg1"/>
                  </a:gs>
                  <a:gs pos="100000">
                    <a:schemeClr val="bg1">
                      <a:gamma/>
                      <a:shade val="90980"/>
                      <a:invGamma/>
                    </a:schemeClr>
                  </a:gs>
                </a:gsLst>
                <a:lin ang="2700000" scaled="1"/>
              </a:gradFill>
              <a:ln w="9525">
                <a:noFill/>
                <a:round/>
                <a:headEnd/>
                <a:tailEnd/>
              </a:ln>
            </p:spPr>
            <p:txBody>
              <a:bodyPr/>
              <a:lstStyle/>
              <a:p>
                <a:pPr algn="ctr" defTabSz="914400" fontAlgn="base">
                  <a:spcBef>
                    <a:spcPct val="0"/>
                  </a:spcBef>
                  <a:spcAft>
                    <a:spcPct val="0"/>
                  </a:spcAft>
                  <a:defRPr/>
                </a:pPr>
                <a:endParaRPr lang="en-US" sz="4400" b="1">
                  <a:solidFill>
                    <a:srgbClr val="E5E5FF"/>
                  </a:solidFill>
                  <a:effectLst>
                    <a:outerShdw blurRad="38100" dist="38100" dir="2700000" algn="tl">
                      <a:srgbClr val="000000"/>
                    </a:outerShdw>
                  </a:effectLst>
                  <a:latin typeface="Garamond" pitchFamily="-111" charset="0"/>
                  <a:ea typeface="ＭＳ Ｐゴシック" charset="0"/>
                  <a:cs typeface="ＭＳ Ｐゴシック" charset="0"/>
                </a:endParaRPr>
              </a:p>
            </p:txBody>
          </p:sp>
          <p:sp>
            <p:nvSpPr>
              <p:cNvPr id="11272" name="Freeform 8"/>
              <p:cNvSpPr>
                <a:spLocks/>
              </p:cNvSpPr>
              <p:nvPr/>
            </p:nvSpPr>
            <p:spPr bwMode="hidden">
              <a:xfrm>
                <a:off x="2900" y="3346"/>
                <a:ext cx="2849" cy="969"/>
              </a:xfrm>
              <a:custGeom>
                <a:avLst/>
                <a:gdLst/>
                <a:ahLst/>
                <a:cxnLst>
                  <a:cxn ang="0">
                    <a:pos x="92" y="958"/>
                  </a:cxn>
                  <a:cxn ang="0">
                    <a:pos x="0" y="969"/>
                  </a:cxn>
                  <a:cxn ang="0">
                    <a:pos x="391" y="969"/>
                  </a:cxn>
                  <a:cxn ang="0">
                    <a:pos x="434" y="947"/>
                  </a:cxn>
                  <a:cxn ang="0">
                    <a:pos x="483" y="914"/>
                  </a:cxn>
                  <a:cxn ang="0">
                    <a:pos x="554" y="876"/>
                  </a:cxn>
                  <a:cxn ang="0">
                    <a:pos x="635" y="838"/>
                  </a:cxn>
                  <a:cxn ang="0">
                    <a:pos x="727" y="794"/>
                  </a:cxn>
                  <a:cxn ang="0">
                    <a:pos x="836" y="745"/>
                  </a:cxn>
                  <a:cxn ang="0">
                    <a:pos x="961" y="696"/>
                  </a:cxn>
                  <a:cxn ang="0">
                    <a:pos x="1102" y="642"/>
                  </a:cxn>
                  <a:cxn ang="0">
                    <a:pos x="1259" y="582"/>
                  </a:cxn>
                  <a:cxn ang="0">
                    <a:pos x="1433" y="522"/>
                  </a:cxn>
                  <a:cxn ang="0">
                    <a:pos x="1623" y="462"/>
                  </a:cxn>
                  <a:cxn ang="0">
                    <a:pos x="1829" y="403"/>
                  </a:cxn>
                  <a:cxn ang="0">
                    <a:pos x="2057" y="343"/>
                  </a:cxn>
                  <a:cxn ang="0">
                    <a:pos x="2301" y="283"/>
                  </a:cxn>
                  <a:cxn ang="0">
                    <a:pos x="2567" y="223"/>
                  </a:cxn>
                  <a:cxn ang="0">
                    <a:pos x="2849" y="163"/>
                  </a:cxn>
                  <a:cxn ang="0">
                    <a:pos x="2849" y="0"/>
                  </a:cxn>
                  <a:cxn ang="0">
                    <a:pos x="2817" y="16"/>
                  </a:cxn>
                  <a:cxn ang="0">
                    <a:pos x="2773" y="33"/>
                  </a:cxn>
                  <a:cxn ang="0">
                    <a:pos x="2719" y="54"/>
                  </a:cxn>
                  <a:cxn ang="0">
                    <a:pos x="2648" y="76"/>
                  </a:cxn>
                  <a:cxn ang="0">
                    <a:pos x="2572" y="98"/>
                  </a:cxn>
                  <a:cxn ang="0">
                    <a:pos x="2491" y="120"/>
                  </a:cxn>
                  <a:cxn ang="0">
                    <a:pos x="2399" y="147"/>
                  </a:cxn>
                  <a:cxn ang="0">
                    <a:pos x="2301" y="169"/>
                  </a:cxn>
                  <a:cxn ang="0">
                    <a:pos x="2095" y="223"/>
                  </a:cxn>
                  <a:cxn ang="0">
                    <a:pos x="1889" y="277"/>
                  </a:cxn>
                  <a:cxn ang="0">
                    <a:pos x="1688" y="326"/>
                  </a:cxn>
                  <a:cxn ang="0">
                    <a:pos x="1590" y="354"/>
                  </a:cxn>
                  <a:cxn ang="0">
                    <a:pos x="1503" y="381"/>
                  </a:cxn>
                  <a:cxn ang="0">
                    <a:pos x="1107" y="506"/>
                  </a:cxn>
                  <a:cxn ang="0">
                    <a:pos x="912" y="577"/>
                  </a:cxn>
                  <a:cxn ang="0">
                    <a:pos x="727" y="647"/>
                  </a:cxn>
                  <a:cxn ang="0">
                    <a:pos x="548" y="718"/>
                  </a:cxn>
                  <a:cxn ang="0">
                    <a:pos x="380" y="794"/>
                  </a:cxn>
                  <a:cxn ang="0">
                    <a:pos x="228" y="876"/>
                  </a:cxn>
                  <a:cxn ang="0">
                    <a:pos x="92" y="958"/>
                  </a:cxn>
                  <a:cxn ang="0">
                    <a:pos x="92" y="958"/>
                  </a:cxn>
                </a:cxnLst>
                <a:rect l="0" t="0" r="r" b="b"/>
                <a:pathLst>
                  <a:path w="2849" h="969">
                    <a:moveTo>
                      <a:pt x="92" y="958"/>
                    </a:moveTo>
                    <a:lnTo>
                      <a:pt x="0" y="969"/>
                    </a:lnTo>
                    <a:lnTo>
                      <a:pt x="391" y="969"/>
                    </a:lnTo>
                    <a:lnTo>
                      <a:pt x="434" y="947"/>
                    </a:lnTo>
                    <a:lnTo>
                      <a:pt x="483" y="914"/>
                    </a:lnTo>
                    <a:lnTo>
                      <a:pt x="554" y="876"/>
                    </a:lnTo>
                    <a:lnTo>
                      <a:pt x="635" y="838"/>
                    </a:lnTo>
                    <a:lnTo>
                      <a:pt x="727" y="794"/>
                    </a:lnTo>
                    <a:lnTo>
                      <a:pt x="836" y="745"/>
                    </a:lnTo>
                    <a:lnTo>
                      <a:pt x="961" y="696"/>
                    </a:lnTo>
                    <a:lnTo>
                      <a:pt x="1102" y="642"/>
                    </a:lnTo>
                    <a:lnTo>
                      <a:pt x="1259" y="582"/>
                    </a:lnTo>
                    <a:lnTo>
                      <a:pt x="1433" y="522"/>
                    </a:lnTo>
                    <a:lnTo>
                      <a:pt x="1623" y="462"/>
                    </a:lnTo>
                    <a:lnTo>
                      <a:pt x="1829" y="403"/>
                    </a:lnTo>
                    <a:lnTo>
                      <a:pt x="2057" y="343"/>
                    </a:lnTo>
                    <a:lnTo>
                      <a:pt x="2301" y="283"/>
                    </a:lnTo>
                    <a:lnTo>
                      <a:pt x="2567" y="223"/>
                    </a:lnTo>
                    <a:lnTo>
                      <a:pt x="2849" y="163"/>
                    </a:lnTo>
                    <a:lnTo>
                      <a:pt x="2849" y="0"/>
                    </a:lnTo>
                    <a:lnTo>
                      <a:pt x="2817" y="16"/>
                    </a:lnTo>
                    <a:lnTo>
                      <a:pt x="2773" y="33"/>
                    </a:lnTo>
                    <a:lnTo>
                      <a:pt x="2719" y="54"/>
                    </a:lnTo>
                    <a:lnTo>
                      <a:pt x="2648" y="76"/>
                    </a:lnTo>
                    <a:lnTo>
                      <a:pt x="2572" y="98"/>
                    </a:lnTo>
                    <a:lnTo>
                      <a:pt x="2491" y="120"/>
                    </a:lnTo>
                    <a:lnTo>
                      <a:pt x="2399" y="147"/>
                    </a:lnTo>
                    <a:lnTo>
                      <a:pt x="2301" y="169"/>
                    </a:lnTo>
                    <a:lnTo>
                      <a:pt x="2095" y="223"/>
                    </a:lnTo>
                    <a:lnTo>
                      <a:pt x="1889" y="277"/>
                    </a:lnTo>
                    <a:lnTo>
                      <a:pt x="1688" y="326"/>
                    </a:lnTo>
                    <a:lnTo>
                      <a:pt x="1590" y="354"/>
                    </a:lnTo>
                    <a:lnTo>
                      <a:pt x="1503" y="381"/>
                    </a:lnTo>
                    <a:lnTo>
                      <a:pt x="1107" y="506"/>
                    </a:lnTo>
                    <a:lnTo>
                      <a:pt x="912" y="577"/>
                    </a:lnTo>
                    <a:lnTo>
                      <a:pt x="727" y="647"/>
                    </a:lnTo>
                    <a:lnTo>
                      <a:pt x="548" y="718"/>
                    </a:lnTo>
                    <a:lnTo>
                      <a:pt x="380" y="794"/>
                    </a:lnTo>
                    <a:lnTo>
                      <a:pt x="228" y="876"/>
                    </a:lnTo>
                    <a:lnTo>
                      <a:pt x="92" y="958"/>
                    </a:lnTo>
                    <a:lnTo>
                      <a:pt x="92" y="958"/>
                    </a:lnTo>
                    <a:close/>
                  </a:path>
                </a:pathLst>
              </a:custGeom>
              <a:gradFill rotWithShape="0">
                <a:gsLst>
                  <a:gs pos="0">
                    <a:schemeClr val="bg1">
                      <a:gamma/>
                      <a:shade val="81961"/>
                      <a:invGamma/>
                    </a:schemeClr>
                  </a:gs>
                  <a:gs pos="100000">
                    <a:schemeClr val="bg1"/>
                  </a:gs>
                </a:gsLst>
                <a:lin ang="5400000" scaled="1"/>
              </a:gradFill>
              <a:ln w="9525">
                <a:noFill/>
                <a:round/>
                <a:headEnd/>
                <a:tailEnd/>
              </a:ln>
            </p:spPr>
            <p:txBody>
              <a:bodyPr/>
              <a:lstStyle/>
              <a:p>
                <a:pPr algn="ctr" defTabSz="914400" fontAlgn="base">
                  <a:spcBef>
                    <a:spcPct val="0"/>
                  </a:spcBef>
                  <a:spcAft>
                    <a:spcPct val="0"/>
                  </a:spcAft>
                  <a:defRPr/>
                </a:pPr>
                <a:endParaRPr lang="en-US" sz="4400" b="1">
                  <a:solidFill>
                    <a:srgbClr val="E5E5FF"/>
                  </a:solidFill>
                  <a:effectLst>
                    <a:outerShdw blurRad="38100" dist="38100" dir="2700000" algn="tl">
                      <a:srgbClr val="000000"/>
                    </a:outerShdw>
                  </a:effectLst>
                  <a:latin typeface="Garamond" pitchFamily="-111" charset="0"/>
                  <a:ea typeface="ＭＳ Ｐゴシック" charset="0"/>
                  <a:cs typeface="ＭＳ Ｐゴシック" charset="0"/>
                </a:endParaRPr>
              </a:p>
            </p:txBody>
          </p:sp>
          <p:sp>
            <p:nvSpPr>
              <p:cNvPr id="11273" name="Freeform 9"/>
              <p:cNvSpPr>
                <a:spLocks/>
              </p:cNvSpPr>
              <p:nvPr/>
            </p:nvSpPr>
            <p:spPr bwMode="hidden">
              <a:xfrm>
                <a:off x="2748" y="2230"/>
                <a:ext cx="3007" cy="2085"/>
              </a:xfrm>
              <a:custGeom>
                <a:avLst/>
                <a:gdLst/>
                <a:ahLst/>
                <a:cxnLst>
                  <a:cxn ang="0">
                    <a:pos x="1433" y="474"/>
                  </a:cxn>
                  <a:cxn ang="0">
                    <a:pos x="1460" y="528"/>
                  </a:cxn>
                  <a:cxn ang="0">
                    <a:pos x="1541" y="593"/>
                  </a:cxn>
                  <a:cxn ang="0">
                    <a:pos x="1715" y="670"/>
                  </a:cxn>
                  <a:cxn ang="0">
                    <a:pos x="1927" y="735"/>
                  </a:cxn>
                  <a:cxn ang="0">
                    <a:pos x="2155" y="789"/>
                  </a:cxn>
                  <a:cxn ang="0">
                    <a:pos x="2372" y="849"/>
                  </a:cxn>
                  <a:cxn ang="0">
                    <a:pos x="2551" y="920"/>
                  </a:cxn>
                  <a:cxn ang="0">
                    <a:pos x="2638" y="980"/>
                  </a:cxn>
                  <a:cxn ang="0">
                    <a:pos x="2676" y="1029"/>
                  </a:cxn>
                  <a:cxn ang="0">
                    <a:pos x="2681" y="1083"/>
                  </a:cxn>
                  <a:cxn ang="0">
                    <a:pos x="2665" y="1127"/>
                  </a:cxn>
                  <a:cxn ang="0">
                    <a:pos x="2616" y="1170"/>
                  </a:cxn>
                  <a:cxn ang="0">
                    <a:pos x="2545" y="1208"/>
                  </a:cxn>
                  <a:cxn ang="0">
                    <a:pos x="2448" y="1241"/>
                  </a:cxn>
                  <a:cxn ang="0">
                    <a:pos x="2328" y="1274"/>
                  </a:cxn>
                  <a:cxn ang="0">
                    <a:pos x="2106" y="1328"/>
                  </a:cxn>
                  <a:cxn ang="0">
                    <a:pos x="1742" y="1421"/>
                  </a:cxn>
                  <a:cxn ang="0">
                    <a:pos x="1308" y="1540"/>
                  </a:cxn>
                  <a:cxn ang="0">
                    <a:pos x="820" y="1709"/>
                  </a:cxn>
                  <a:cxn ang="0">
                    <a:pos x="282" y="1943"/>
                  </a:cxn>
                  <a:cxn ang="0">
                    <a:pos x="152" y="2085"/>
                  </a:cxn>
                  <a:cxn ang="0">
                    <a:pos x="386" y="1992"/>
                  </a:cxn>
                  <a:cxn ang="0">
                    <a:pos x="700" y="1834"/>
                  </a:cxn>
                  <a:cxn ang="0">
                    <a:pos x="1064" y="1693"/>
                  </a:cxn>
                  <a:cxn ang="0">
                    <a:pos x="1661" y="1497"/>
                  </a:cxn>
                  <a:cxn ang="0">
                    <a:pos x="1845" y="1442"/>
                  </a:cxn>
                  <a:cxn ang="0">
                    <a:pos x="2252" y="1339"/>
                  </a:cxn>
                  <a:cxn ang="0">
                    <a:pos x="2551" y="1263"/>
                  </a:cxn>
                  <a:cxn ang="0">
                    <a:pos x="2730" y="1214"/>
                  </a:cxn>
                  <a:cxn ang="0">
                    <a:pos x="2876" y="1170"/>
                  </a:cxn>
                  <a:cxn ang="0">
                    <a:pos x="2974" y="1132"/>
                  </a:cxn>
                  <a:cxn ang="0">
                    <a:pos x="3007" y="871"/>
                  </a:cxn>
                  <a:cxn ang="0">
                    <a:pos x="2860" y="844"/>
                  </a:cxn>
                  <a:cxn ang="0">
                    <a:pos x="2670" y="806"/>
                  </a:cxn>
                  <a:cxn ang="0">
                    <a:pos x="2458" y="757"/>
                  </a:cxn>
                  <a:cxn ang="0">
                    <a:pos x="2138" y="670"/>
                  </a:cxn>
                  <a:cxn ang="0">
                    <a:pos x="1959" y="604"/>
                  </a:cxn>
                  <a:cxn ang="0">
                    <a:pos x="1824" y="534"/>
                  </a:cxn>
                  <a:cxn ang="0">
                    <a:pos x="1769" y="474"/>
                  </a:cxn>
                  <a:cxn ang="0">
                    <a:pos x="1753" y="436"/>
                  </a:cxn>
                  <a:cxn ang="0">
                    <a:pos x="1780" y="381"/>
                  </a:cxn>
                  <a:cxn ang="0">
                    <a:pos x="1862" y="316"/>
                  </a:cxn>
                  <a:cxn ang="0">
                    <a:pos x="1986" y="267"/>
                  </a:cxn>
                  <a:cxn ang="0">
                    <a:pos x="2149" y="229"/>
                  </a:cxn>
                  <a:cxn ang="0">
                    <a:pos x="2431" y="180"/>
                  </a:cxn>
                  <a:cxn ang="0">
                    <a:pos x="2827" y="125"/>
                  </a:cxn>
                  <a:cxn ang="0">
                    <a:pos x="3007" y="87"/>
                  </a:cxn>
                  <a:cxn ang="0">
                    <a:pos x="2909" y="22"/>
                  </a:cxn>
                  <a:cxn ang="0">
                    <a:pos x="2676" y="66"/>
                  </a:cxn>
                  <a:cxn ang="0">
                    <a:pos x="2285" y="120"/>
                  </a:cxn>
                  <a:cxn ang="0">
                    <a:pos x="2030" y="158"/>
                  </a:cxn>
                  <a:cxn ang="0">
                    <a:pos x="1791" y="202"/>
                  </a:cxn>
                  <a:cxn ang="0">
                    <a:pos x="1601" y="261"/>
                  </a:cxn>
                  <a:cxn ang="0">
                    <a:pos x="1471" y="338"/>
                  </a:cxn>
                  <a:cxn ang="0">
                    <a:pos x="1438" y="387"/>
                  </a:cxn>
                  <a:cxn ang="0">
                    <a:pos x="1427" y="441"/>
                  </a:cxn>
                </a:cxnLst>
                <a:rect l="0" t="0" r="r" b="b"/>
                <a:pathLst>
                  <a:path w="3007" h="2085">
                    <a:moveTo>
                      <a:pt x="1427" y="441"/>
                    </a:moveTo>
                    <a:lnTo>
                      <a:pt x="1433" y="474"/>
                    </a:lnTo>
                    <a:lnTo>
                      <a:pt x="1444" y="501"/>
                    </a:lnTo>
                    <a:lnTo>
                      <a:pt x="1460" y="528"/>
                    </a:lnTo>
                    <a:lnTo>
                      <a:pt x="1482" y="550"/>
                    </a:lnTo>
                    <a:lnTo>
                      <a:pt x="1541" y="593"/>
                    </a:lnTo>
                    <a:lnTo>
                      <a:pt x="1623" y="637"/>
                    </a:lnTo>
                    <a:lnTo>
                      <a:pt x="1715" y="670"/>
                    </a:lnTo>
                    <a:lnTo>
                      <a:pt x="1818" y="702"/>
                    </a:lnTo>
                    <a:lnTo>
                      <a:pt x="1927" y="735"/>
                    </a:lnTo>
                    <a:lnTo>
                      <a:pt x="2041" y="762"/>
                    </a:lnTo>
                    <a:lnTo>
                      <a:pt x="2155" y="789"/>
                    </a:lnTo>
                    <a:lnTo>
                      <a:pt x="2269" y="822"/>
                    </a:lnTo>
                    <a:lnTo>
                      <a:pt x="2372" y="849"/>
                    </a:lnTo>
                    <a:lnTo>
                      <a:pt x="2464" y="882"/>
                    </a:lnTo>
                    <a:lnTo>
                      <a:pt x="2551" y="920"/>
                    </a:lnTo>
                    <a:lnTo>
                      <a:pt x="2616" y="958"/>
                    </a:lnTo>
                    <a:lnTo>
                      <a:pt x="2638" y="980"/>
                    </a:lnTo>
                    <a:lnTo>
                      <a:pt x="2659" y="1007"/>
                    </a:lnTo>
                    <a:lnTo>
                      <a:pt x="2676" y="1029"/>
                    </a:lnTo>
                    <a:lnTo>
                      <a:pt x="2681" y="1056"/>
                    </a:lnTo>
                    <a:lnTo>
                      <a:pt x="2681" y="1083"/>
                    </a:lnTo>
                    <a:lnTo>
                      <a:pt x="2676" y="1105"/>
                    </a:lnTo>
                    <a:lnTo>
                      <a:pt x="2665" y="1127"/>
                    </a:lnTo>
                    <a:lnTo>
                      <a:pt x="2643" y="1149"/>
                    </a:lnTo>
                    <a:lnTo>
                      <a:pt x="2616" y="1170"/>
                    </a:lnTo>
                    <a:lnTo>
                      <a:pt x="2583" y="1187"/>
                    </a:lnTo>
                    <a:lnTo>
                      <a:pt x="2545" y="1208"/>
                    </a:lnTo>
                    <a:lnTo>
                      <a:pt x="2502" y="1225"/>
                    </a:lnTo>
                    <a:lnTo>
                      <a:pt x="2448" y="1241"/>
                    </a:lnTo>
                    <a:lnTo>
                      <a:pt x="2388" y="1257"/>
                    </a:lnTo>
                    <a:lnTo>
                      <a:pt x="2328" y="1274"/>
                    </a:lnTo>
                    <a:lnTo>
                      <a:pt x="2258" y="1290"/>
                    </a:lnTo>
                    <a:lnTo>
                      <a:pt x="2106" y="1328"/>
                    </a:lnTo>
                    <a:lnTo>
                      <a:pt x="1932" y="1372"/>
                    </a:lnTo>
                    <a:lnTo>
                      <a:pt x="1742" y="1421"/>
                    </a:lnTo>
                    <a:lnTo>
                      <a:pt x="1531" y="1475"/>
                    </a:lnTo>
                    <a:lnTo>
                      <a:pt x="1308" y="1540"/>
                    </a:lnTo>
                    <a:lnTo>
                      <a:pt x="1069" y="1617"/>
                    </a:lnTo>
                    <a:lnTo>
                      <a:pt x="820" y="1709"/>
                    </a:lnTo>
                    <a:lnTo>
                      <a:pt x="554" y="1818"/>
                    </a:lnTo>
                    <a:lnTo>
                      <a:pt x="282" y="1943"/>
                    </a:lnTo>
                    <a:lnTo>
                      <a:pt x="0" y="2085"/>
                    </a:lnTo>
                    <a:lnTo>
                      <a:pt x="152" y="2085"/>
                    </a:lnTo>
                    <a:lnTo>
                      <a:pt x="244" y="2074"/>
                    </a:lnTo>
                    <a:lnTo>
                      <a:pt x="386" y="1992"/>
                    </a:lnTo>
                    <a:lnTo>
                      <a:pt x="537" y="1910"/>
                    </a:lnTo>
                    <a:lnTo>
                      <a:pt x="700" y="1834"/>
                    </a:lnTo>
                    <a:lnTo>
                      <a:pt x="879" y="1763"/>
                    </a:lnTo>
                    <a:lnTo>
                      <a:pt x="1064" y="1693"/>
                    </a:lnTo>
                    <a:lnTo>
                      <a:pt x="1259" y="1622"/>
                    </a:lnTo>
                    <a:lnTo>
                      <a:pt x="1661" y="1497"/>
                    </a:lnTo>
                    <a:lnTo>
                      <a:pt x="1748" y="1470"/>
                    </a:lnTo>
                    <a:lnTo>
                      <a:pt x="1845" y="1442"/>
                    </a:lnTo>
                    <a:lnTo>
                      <a:pt x="2046" y="1393"/>
                    </a:lnTo>
                    <a:lnTo>
                      <a:pt x="2252" y="1339"/>
                    </a:lnTo>
                    <a:lnTo>
                      <a:pt x="2458" y="1285"/>
                    </a:lnTo>
                    <a:lnTo>
                      <a:pt x="2551" y="1263"/>
                    </a:lnTo>
                    <a:lnTo>
                      <a:pt x="2643" y="1236"/>
                    </a:lnTo>
                    <a:lnTo>
                      <a:pt x="2730" y="1214"/>
                    </a:lnTo>
                    <a:lnTo>
                      <a:pt x="2806" y="1192"/>
                    </a:lnTo>
                    <a:lnTo>
                      <a:pt x="2876" y="1170"/>
                    </a:lnTo>
                    <a:lnTo>
                      <a:pt x="2931" y="1149"/>
                    </a:lnTo>
                    <a:lnTo>
                      <a:pt x="2974" y="1132"/>
                    </a:lnTo>
                    <a:lnTo>
                      <a:pt x="3007" y="1116"/>
                    </a:lnTo>
                    <a:lnTo>
                      <a:pt x="3007" y="871"/>
                    </a:lnTo>
                    <a:lnTo>
                      <a:pt x="2941" y="860"/>
                    </a:lnTo>
                    <a:lnTo>
                      <a:pt x="2860" y="844"/>
                    </a:lnTo>
                    <a:lnTo>
                      <a:pt x="2773" y="827"/>
                    </a:lnTo>
                    <a:lnTo>
                      <a:pt x="2670" y="806"/>
                    </a:lnTo>
                    <a:lnTo>
                      <a:pt x="2567" y="784"/>
                    </a:lnTo>
                    <a:lnTo>
                      <a:pt x="2458" y="757"/>
                    </a:lnTo>
                    <a:lnTo>
                      <a:pt x="2241" y="702"/>
                    </a:lnTo>
                    <a:lnTo>
                      <a:pt x="2138" y="670"/>
                    </a:lnTo>
                    <a:lnTo>
                      <a:pt x="2046" y="637"/>
                    </a:lnTo>
                    <a:lnTo>
                      <a:pt x="1959" y="604"/>
                    </a:lnTo>
                    <a:lnTo>
                      <a:pt x="1883" y="566"/>
                    </a:lnTo>
                    <a:lnTo>
                      <a:pt x="1824" y="534"/>
                    </a:lnTo>
                    <a:lnTo>
                      <a:pt x="1780" y="495"/>
                    </a:lnTo>
                    <a:lnTo>
                      <a:pt x="1769" y="474"/>
                    </a:lnTo>
                    <a:lnTo>
                      <a:pt x="1758" y="457"/>
                    </a:lnTo>
                    <a:lnTo>
                      <a:pt x="1753" y="436"/>
                    </a:lnTo>
                    <a:lnTo>
                      <a:pt x="1758" y="419"/>
                    </a:lnTo>
                    <a:lnTo>
                      <a:pt x="1780" y="381"/>
                    </a:lnTo>
                    <a:lnTo>
                      <a:pt x="1813" y="343"/>
                    </a:lnTo>
                    <a:lnTo>
                      <a:pt x="1862" y="316"/>
                    </a:lnTo>
                    <a:lnTo>
                      <a:pt x="1921" y="289"/>
                    </a:lnTo>
                    <a:lnTo>
                      <a:pt x="1986" y="267"/>
                    </a:lnTo>
                    <a:lnTo>
                      <a:pt x="2062" y="245"/>
                    </a:lnTo>
                    <a:lnTo>
                      <a:pt x="2149" y="229"/>
                    </a:lnTo>
                    <a:lnTo>
                      <a:pt x="2236" y="213"/>
                    </a:lnTo>
                    <a:lnTo>
                      <a:pt x="2431" y="180"/>
                    </a:lnTo>
                    <a:lnTo>
                      <a:pt x="2627" y="158"/>
                    </a:lnTo>
                    <a:lnTo>
                      <a:pt x="2827" y="125"/>
                    </a:lnTo>
                    <a:lnTo>
                      <a:pt x="2920" y="109"/>
                    </a:lnTo>
                    <a:lnTo>
                      <a:pt x="3007" y="87"/>
                    </a:lnTo>
                    <a:lnTo>
                      <a:pt x="3007" y="0"/>
                    </a:lnTo>
                    <a:lnTo>
                      <a:pt x="2909" y="22"/>
                    </a:lnTo>
                    <a:lnTo>
                      <a:pt x="2795" y="44"/>
                    </a:lnTo>
                    <a:lnTo>
                      <a:pt x="2676" y="66"/>
                    </a:lnTo>
                    <a:lnTo>
                      <a:pt x="2551" y="82"/>
                    </a:lnTo>
                    <a:lnTo>
                      <a:pt x="2285" y="120"/>
                    </a:lnTo>
                    <a:lnTo>
                      <a:pt x="2155" y="136"/>
                    </a:lnTo>
                    <a:lnTo>
                      <a:pt x="2030" y="158"/>
                    </a:lnTo>
                    <a:lnTo>
                      <a:pt x="1905" y="174"/>
                    </a:lnTo>
                    <a:lnTo>
                      <a:pt x="1791" y="202"/>
                    </a:lnTo>
                    <a:lnTo>
                      <a:pt x="1688" y="229"/>
                    </a:lnTo>
                    <a:lnTo>
                      <a:pt x="1601" y="261"/>
                    </a:lnTo>
                    <a:lnTo>
                      <a:pt x="1525" y="300"/>
                    </a:lnTo>
                    <a:lnTo>
                      <a:pt x="1471" y="338"/>
                    </a:lnTo>
                    <a:lnTo>
                      <a:pt x="1455" y="359"/>
                    </a:lnTo>
                    <a:lnTo>
                      <a:pt x="1438" y="387"/>
                    </a:lnTo>
                    <a:lnTo>
                      <a:pt x="1427" y="414"/>
                    </a:lnTo>
                    <a:lnTo>
                      <a:pt x="1427" y="441"/>
                    </a:lnTo>
                    <a:lnTo>
                      <a:pt x="1427" y="441"/>
                    </a:lnTo>
                    <a:close/>
                  </a:path>
                </a:pathLst>
              </a:custGeom>
              <a:solidFill>
                <a:schemeClr val="bg1"/>
              </a:solidFill>
              <a:ln w="9525">
                <a:noFill/>
                <a:round/>
                <a:headEnd/>
                <a:tailEnd/>
              </a:ln>
            </p:spPr>
            <p:txBody>
              <a:bodyPr/>
              <a:lstStyle/>
              <a:p>
                <a:pPr algn="ctr" defTabSz="914400" fontAlgn="base">
                  <a:spcBef>
                    <a:spcPct val="0"/>
                  </a:spcBef>
                  <a:spcAft>
                    <a:spcPct val="0"/>
                  </a:spcAft>
                  <a:defRPr/>
                </a:pPr>
                <a:endParaRPr lang="en-US" sz="4400" b="1">
                  <a:solidFill>
                    <a:srgbClr val="E5E5FF"/>
                  </a:solidFill>
                  <a:effectLst>
                    <a:outerShdw blurRad="38100" dist="38100" dir="2700000" algn="tl">
                      <a:srgbClr val="000000"/>
                    </a:outerShdw>
                  </a:effectLst>
                  <a:latin typeface="Garamond" pitchFamily="-111" charset="0"/>
                  <a:ea typeface="ＭＳ Ｐゴシック" charset="0"/>
                  <a:cs typeface="ＭＳ Ｐゴシック" charset="0"/>
                </a:endParaRPr>
              </a:p>
            </p:txBody>
          </p:sp>
          <p:sp>
            <p:nvSpPr>
              <p:cNvPr id="11274" name="Freeform 10"/>
              <p:cNvSpPr>
                <a:spLocks/>
              </p:cNvSpPr>
              <p:nvPr/>
            </p:nvSpPr>
            <p:spPr bwMode="hidden">
              <a:xfrm>
                <a:off x="4501" y="2317"/>
                <a:ext cx="1248" cy="539"/>
              </a:xfrm>
              <a:custGeom>
                <a:avLst/>
                <a:gdLst/>
                <a:ahLst/>
                <a:cxnLst>
                  <a:cxn ang="0">
                    <a:pos x="0" y="332"/>
                  </a:cxn>
                  <a:cxn ang="0">
                    <a:pos x="0" y="360"/>
                  </a:cxn>
                  <a:cxn ang="0">
                    <a:pos x="5" y="387"/>
                  </a:cxn>
                  <a:cxn ang="0">
                    <a:pos x="27" y="414"/>
                  </a:cxn>
                  <a:cxn ang="0">
                    <a:pos x="54" y="436"/>
                  </a:cxn>
                  <a:cxn ang="0">
                    <a:pos x="92" y="463"/>
                  </a:cxn>
                  <a:cxn ang="0">
                    <a:pos x="141" y="490"/>
                  </a:cxn>
                  <a:cxn ang="0">
                    <a:pos x="195" y="512"/>
                  </a:cxn>
                  <a:cxn ang="0">
                    <a:pos x="255" y="539"/>
                  </a:cxn>
                  <a:cxn ang="0">
                    <a:pos x="212" y="517"/>
                  </a:cxn>
                  <a:cxn ang="0">
                    <a:pos x="179" y="490"/>
                  </a:cxn>
                  <a:cxn ang="0">
                    <a:pos x="157" y="468"/>
                  </a:cxn>
                  <a:cxn ang="0">
                    <a:pos x="141" y="447"/>
                  </a:cxn>
                  <a:cxn ang="0">
                    <a:pos x="136" y="425"/>
                  </a:cxn>
                  <a:cxn ang="0">
                    <a:pos x="136" y="403"/>
                  </a:cxn>
                  <a:cxn ang="0">
                    <a:pos x="141" y="381"/>
                  </a:cxn>
                  <a:cxn ang="0">
                    <a:pos x="157" y="365"/>
                  </a:cxn>
                  <a:cxn ang="0">
                    <a:pos x="179" y="343"/>
                  </a:cxn>
                  <a:cxn ang="0">
                    <a:pos x="201" y="327"/>
                  </a:cxn>
                  <a:cxn ang="0">
                    <a:pos x="266" y="294"/>
                  </a:cxn>
                  <a:cxn ang="0">
                    <a:pos x="353" y="262"/>
                  </a:cxn>
                  <a:cxn ang="0">
                    <a:pos x="445" y="234"/>
                  </a:cxn>
                  <a:cxn ang="0">
                    <a:pos x="554" y="213"/>
                  </a:cxn>
                  <a:cxn ang="0">
                    <a:pos x="662" y="191"/>
                  </a:cxn>
                  <a:cxn ang="0">
                    <a:pos x="890" y="153"/>
                  </a:cxn>
                  <a:cxn ang="0">
                    <a:pos x="993" y="136"/>
                  </a:cxn>
                  <a:cxn ang="0">
                    <a:pos x="1091" y="120"/>
                  </a:cxn>
                  <a:cxn ang="0">
                    <a:pos x="1178" y="115"/>
                  </a:cxn>
                  <a:cxn ang="0">
                    <a:pos x="1248" y="104"/>
                  </a:cxn>
                  <a:cxn ang="0">
                    <a:pos x="1248" y="0"/>
                  </a:cxn>
                  <a:cxn ang="0">
                    <a:pos x="1161" y="22"/>
                  </a:cxn>
                  <a:cxn ang="0">
                    <a:pos x="1069" y="38"/>
                  </a:cxn>
                  <a:cxn ang="0">
                    <a:pos x="874" y="71"/>
                  </a:cxn>
                  <a:cxn ang="0">
                    <a:pos x="673" y="93"/>
                  </a:cxn>
                  <a:cxn ang="0">
                    <a:pos x="483" y="126"/>
                  </a:cxn>
                  <a:cxn ang="0">
                    <a:pos x="391" y="142"/>
                  </a:cxn>
                  <a:cxn ang="0">
                    <a:pos x="309" y="158"/>
                  </a:cxn>
                  <a:cxn ang="0">
                    <a:pos x="228" y="180"/>
                  </a:cxn>
                  <a:cxn ang="0">
                    <a:pos x="163" y="202"/>
                  </a:cxn>
                  <a:cxn ang="0">
                    <a:pos x="103" y="229"/>
                  </a:cxn>
                  <a:cxn ang="0">
                    <a:pos x="54" y="256"/>
                  </a:cxn>
                  <a:cxn ang="0">
                    <a:pos x="22" y="294"/>
                  </a:cxn>
                  <a:cxn ang="0">
                    <a:pos x="0" y="332"/>
                  </a:cxn>
                  <a:cxn ang="0">
                    <a:pos x="0" y="332"/>
                  </a:cxn>
                </a:cxnLst>
                <a:rect l="0" t="0" r="r" b="b"/>
                <a:pathLst>
                  <a:path w="1248" h="539">
                    <a:moveTo>
                      <a:pt x="0" y="332"/>
                    </a:moveTo>
                    <a:lnTo>
                      <a:pt x="0" y="360"/>
                    </a:lnTo>
                    <a:lnTo>
                      <a:pt x="5" y="387"/>
                    </a:lnTo>
                    <a:lnTo>
                      <a:pt x="27" y="414"/>
                    </a:lnTo>
                    <a:lnTo>
                      <a:pt x="54" y="436"/>
                    </a:lnTo>
                    <a:lnTo>
                      <a:pt x="92" y="463"/>
                    </a:lnTo>
                    <a:lnTo>
                      <a:pt x="141" y="490"/>
                    </a:lnTo>
                    <a:lnTo>
                      <a:pt x="195" y="512"/>
                    </a:lnTo>
                    <a:lnTo>
                      <a:pt x="255" y="539"/>
                    </a:lnTo>
                    <a:lnTo>
                      <a:pt x="212" y="517"/>
                    </a:lnTo>
                    <a:lnTo>
                      <a:pt x="179" y="490"/>
                    </a:lnTo>
                    <a:lnTo>
                      <a:pt x="157" y="468"/>
                    </a:lnTo>
                    <a:lnTo>
                      <a:pt x="141" y="447"/>
                    </a:lnTo>
                    <a:lnTo>
                      <a:pt x="136" y="425"/>
                    </a:lnTo>
                    <a:lnTo>
                      <a:pt x="136" y="403"/>
                    </a:lnTo>
                    <a:lnTo>
                      <a:pt x="141" y="381"/>
                    </a:lnTo>
                    <a:lnTo>
                      <a:pt x="157" y="365"/>
                    </a:lnTo>
                    <a:lnTo>
                      <a:pt x="179" y="343"/>
                    </a:lnTo>
                    <a:lnTo>
                      <a:pt x="201" y="327"/>
                    </a:lnTo>
                    <a:lnTo>
                      <a:pt x="266" y="294"/>
                    </a:lnTo>
                    <a:lnTo>
                      <a:pt x="353" y="262"/>
                    </a:lnTo>
                    <a:lnTo>
                      <a:pt x="445" y="234"/>
                    </a:lnTo>
                    <a:lnTo>
                      <a:pt x="554" y="213"/>
                    </a:lnTo>
                    <a:lnTo>
                      <a:pt x="662" y="191"/>
                    </a:lnTo>
                    <a:lnTo>
                      <a:pt x="890" y="153"/>
                    </a:lnTo>
                    <a:lnTo>
                      <a:pt x="993" y="136"/>
                    </a:lnTo>
                    <a:lnTo>
                      <a:pt x="1091" y="120"/>
                    </a:lnTo>
                    <a:lnTo>
                      <a:pt x="1178" y="115"/>
                    </a:lnTo>
                    <a:lnTo>
                      <a:pt x="1248" y="104"/>
                    </a:lnTo>
                    <a:lnTo>
                      <a:pt x="1248" y="0"/>
                    </a:lnTo>
                    <a:lnTo>
                      <a:pt x="1161" y="22"/>
                    </a:lnTo>
                    <a:lnTo>
                      <a:pt x="1069" y="38"/>
                    </a:lnTo>
                    <a:lnTo>
                      <a:pt x="874" y="71"/>
                    </a:lnTo>
                    <a:lnTo>
                      <a:pt x="673" y="93"/>
                    </a:lnTo>
                    <a:lnTo>
                      <a:pt x="483" y="126"/>
                    </a:lnTo>
                    <a:lnTo>
                      <a:pt x="391" y="142"/>
                    </a:lnTo>
                    <a:lnTo>
                      <a:pt x="309" y="158"/>
                    </a:lnTo>
                    <a:lnTo>
                      <a:pt x="228" y="180"/>
                    </a:lnTo>
                    <a:lnTo>
                      <a:pt x="163" y="202"/>
                    </a:lnTo>
                    <a:lnTo>
                      <a:pt x="103" y="229"/>
                    </a:lnTo>
                    <a:lnTo>
                      <a:pt x="54" y="256"/>
                    </a:lnTo>
                    <a:lnTo>
                      <a:pt x="22" y="294"/>
                    </a:lnTo>
                    <a:lnTo>
                      <a:pt x="0" y="332"/>
                    </a:lnTo>
                    <a:lnTo>
                      <a:pt x="0" y="332"/>
                    </a:lnTo>
                    <a:close/>
                  </a:path>
                </a:pathLst>
              </a:custGeom>
              <a:gradFill rotWithShape="0">
                <a:gsLst>
                  <a:gs pos="0">
                    <a:schemeClr val="bg1">
                      <a:gamma/>
                      <a:shade val="87843"/>
                      <a:invGamma/>
                    </a:schemeClr>
                  </a:gs>
                  <a:gs pos="100000">
                    <a:schemeClr val="bg1"/>
                  </a:gs>
                </a:gsLst>
                <a:lin ang="2700000" scaled="1"/>
              </a:gradFill>
              <a:ln w="9525">
                <a:noFill/>
                <a:round/>
                <a:headEnd/>
                <a:tailEnd/>
              </a:ln>
            </p:spPr>
            <p:txBody>
              <a:bodyPr/>
              <a:lstStyle/>
              <a:p>
                <a:pPr algn="ctr" defTabSz="914400" fontAlgn="base">
                  <a:spcBef>
                    <a:spcPct val="0"/>
                  </a:spcBef>
                  <a:spcAft>
                    <a:spcPct val="0"/>
                  </a:spcAft>
                  <a:defRPr/>
                </a:pPr>
                <a:endParaRPr lang="en-US" sz="4400" b="1">
                  <a:solidFill>
                    <a:srgbClr val="E5E5FF"/>
                  </a:solidFill>
                  <a:effectLst>
                    <a:outerShdw blurRad="38100" dist="38100" dir="2700000" algn="tl">
                      <a:srgbClr val="000000"/>
                    </a:outerShdw>
                  </a:effectLst>
                  <a:latin typeface="Garamond" pitchFamily="-111" charset="0"/>
                  <a:ea typeface="ＭＳ Ｐゴシック" charset="0"/>
                  <a:cs typeface="ＭＳ Ｐゴシック" charset="0"/>
                </a:endParaRPr>
              </a:p>
            </p:txBody>
          </p:sp>
        </p:grpSp>
        <p:sp>
          <p:nvSpPr>
            <p:cNvPr id="11275" name="Freeform 11"/>
            <p:cNvSpPr>
              <a:spLocks/>
            </p:cNvSpPr>
            <p:nvPr/>
          </p:nvSpPr>
          <p:spPr bwMode="hidden">
            <a:xfrm>
              <a:off x="3322" y="1341"/>
              <a:ext cx="1825" cy="1537"/>
            </a:xfrm>
            <a:custGeom>
              <a:avLst/>
              <a:gdLst/>
              <a:ahLst/>
              <a:cxnLst>
                <a:cxn ang="0">
                  <a:pos x="982" y="1061"/>
                </a:cxn>
                <a:cxn ang="0">
                  <a:pos x="1357" y="1012"/>
                </a:cxn>
                <a:cxn ang="0">
                  <a:pos x="1666" y="957"/>
                </a:cxn>
                <a:cxn ang="0">
                  <a:pos x="1916" y="897"/>
                </a:cxn>
                <a:cxn ang="0">
                  <a:pos x="2100" y="832"/>
                </a:cxn>
                <a:cxn ang="0">
                  <a:pos x="2220" y="756"/>
                </a:cxn>
                <a:cxn ang="0">
                  <a:pos x="2285" y="669"/>
                </a:cxn>
                <a:cxn ang="0">
                  <a:pos x="2290" y="560"/>
                </a:cxn>
                <a:cxn ang="0">
                  <a:pos x="2241" y="457"/>
                </a:cxn>
                <a:cxn ang="0">
                  <a:pos x="2144" y="364"/>
                </a:cxn>
                <a:cxn ang="0">
                  <a:pos x="2008" y="277"/>
                </a:cxn>
                <a:cxn ang="0">
                  <a:pos x="1769" y="157"/>
                </a:cxn>
                <a:cxn ang="0">
                  <a:pos x="1612" y="92"/>
                </a:cxn>
                <a:cxn ang="0">
                  <a:pos x="1476" y="43"/>
                </a:cxn>
                <a:cxn ang="0">
                  <a:pos x="1384" y="10"/>
                </a:cxn>
                <a:cxn ang="0">
                  <a:pos x="1346" y="0"/>
                </a:cxn>
                <a:cxn ang="0">
                  <a:pos x="1655" y="119"/>
                </a:cxn>
                <a:cxn ang="0">
                  <a:pos x="1948" y="255"/>
                </a:cxn>
                <a:cxn ang="0">
                  <a:pos x="2068" y="326"/>
                </a:cxn>
                <a:cxn ang="0">
                  <a:pos x="2171" y="402"/>
                </a:cxn>
                <a:cxn ang="0">
                  <a:pos x="2236" y="478"/>
                </a:cxn>
                <a:cxn ang="0">
                  <a:pos x="2263" y="560"/>
                </a:cxn>
                <a:cxn ang="0">
                  <a:pos x="2241" y="636"/>
                </a:cxn>
                <a:cxn ang="0">
                  <a:pos x="2171" y="702"/>
                </a:cxn>
                <a:cxn ang="0">
                  <a:pos x="2062" y="756"/>
                </a:cxn>
                <a:cxn ang="0">
                  <a:pos x="1921" y="800"/>
                </a:cxn>
                <a:cxn ang="0">
                  <a:pos x="1748" y="843"/>
                </a:cxn>
                <a:cxn ang="0">
                  <a:pos x="1351" y="908"/>
                </a:cxn>
                <a:cxn ang="0">
                  <a:pos x="923" y="968"/>
                </a:cxn>
                <a:cxn ang="0">
                  <a:pos x="521" y="1028"/>
                </a:cxn>
                <a:cxn ang="0">
                  <a:pos x="353" y="1066"/>
                </a:cxn>
                <a:cxn ang="0">
                  <a:pos x="206" y="1104"/>
                </a:cxn>
                <a:cxn ang="0">
                  <a:pos x="92" y="1148"/>
                </a:cxn>
                <a:cxn ang="0">
                  <a:pos x="22" y="1202"/>
                </a:cxn>
                <a:cxn ang="0">
                  <a:pos x="0" y="1262"/>
                </a:cxn>
                <a:cxn ang="0">
                  <a:pos x="27" y="1327"/>
                </a:cxn>
                <a:cxn ang="0">
                  <a:pos x="98" y="1382"/>
                </a:cxn>
                <a:cxn ang="0">
                  <a:pos x="196" y="1425"/>
                </a:cxn>
                <a:cxn ang="0">
                  <a:pos x="326" y="1469"/>
                </a:cxn>
                <a:cxn ang="0">
                  <a:pos x="217" y="1414"/>
                </a:cxn>
                <a:cxn ang="0">
                  <a:pos x="147" y="1360"/>
                </a:cxn>
                <a:cxn ang="0">
                  <a:pos x="120" y="1306"/>
                </a:cxn>
                <a:cxn ang="0">
                  <a:pos x="141" y="1257"/>
                </a:cxn>
                <a:cxn ang="0">
                  <a:pos x="212" y="1208"/>
                </a:cxn>
                <a:cxn ang="0">
                  <a:pos x="342" y="1164"/>
                </a:cxn>
                <a:cxn ang="0">
                  <a:pos x="527" y="1121"/>
                </a:cxn>
                <a:cxn ang="0">
                  <a:pos x="771" y="1088"/>
                </a:cxn>
              </a:cxnLst>
              <a:rect l="0" t="0" r="r" b="b"/>
              <a:pathLst>
                <a:path w="2296" h="1469">
                  <a:moveTo>
                    <a:pt x="771" y="1088"/>
                  </a:moveTo>
                  <a:lnTo>
                    <a:pt x="982" y="1061"/>
                  </a:lnTo>
                  <a:lnTo>
                    <a:pt x="1178" y="1034"/>
                  </a:lnTo>
                  <a:lnTo>
                    <a:pt x="1357" y="1012"/>
                  </a:lnTo>
                  <a:lnTo>
                    <a:pt x="1520" y="985"/>
                  </a:lnTo>
                  <a:lnTo>
                    <a:pt x="1666" y="957"/>
                  </a:lnTo>
                  <a:lnTo>
                    <a:pt x="1796" y="930"/>
                  </a:lnTo>
                  <a:lnTo>
                    <a:pt x="1916" y="897"/>
                  </a:lnTo>
                  <a:lnTo>
                    <a:pt x="2013" y="870"/>
                  </a:lnTo>
                  <a:lnTo>
                    <a:pt x="2100" y="832"/>
                  </a:lnTo>
                  <a:lnTo>
                    <a:pt x="2171" y="800"/>
                  </a:lnTo>
                  <a:lnTo>
                    <a:pt x="2220" y="756"/>
                  </a:lnTo>
                  <a:lnTo>
                    <a:pt x="2263" y="712"/>
                  </a:lnTo>
                  <a:lnTo>
                    <a:pt x="2285" y="669"/>
                  </a:lnTo>
                  <a:lnTo>
                    <a:pt x="2296" y="614"/>
                  </a:lnTo>
                  <a:lnTo>
                    <a:pt x="2290" y="560"/>
                  </a:lnTo>
                  <a:lnTo>
                    <a:pt x="2269" y="500"/>
                  </a:lnTo>
                  <a:lnTo>
                    <a:pt x="2241" y="457"/>
                  </a:lnTo>
                  <a:lnTo>
                    <a:pt x="2198" y="408"/>
                  </a:lnTo>
                  <a:lnTo>
                    <a:pt x="2144" y="364"/>
                  </a:lnTo>
                  <a:lnTo>
                    <a:pt x="2079" y="321"/>
                  </a:lnTo>
                  <a:lnTo>
                    <a:pt x="2008" y="277"/>
                  </a:lnTo>
                  <a:lnTo>
                    <a:pt x="1927" y="234"/>
                  </a:lnTo>
                  <a:lnTo>
                    <a:pt x="1769" y="157"/>
                  </a:lnTo>
                  <a:lnTo>
                    <a:pt x="1688" y="125"/>
                  </a:lnTo>
                  <a:lnTo>
                    <a:pt x="1612" y="92"/>
                  </a:lnTo>
                  <a:lnTo>
                    <a:pt x="1536" y="65"/>
                  </a:lnTo>
                  <a:lnTo>
                    <a:pt x="1476" y="43"/>
                  </a:lnTo>
                  <a:lnTo>
                    <a:pt x="1422" y="27"/>
                  </a:lnTo>
                  <a:lnTo>
                    <a:pt x="1384" y="10"/>
                  </a:lnTo>
                  <a:lnTo>
                    <a:pt x="1357" y="5"/>
                  </a:lnTo>
                  <a:lnTo>
                    <a:pt x="1346" y="0"/>
                  </a:lnTo>
                  <a:lnTo>
                    <a:pt x="1498" y="54"/>
                  </a:lnTo>
                  <a:lnTo>
                    <a:pt x="1655" y="119"/>
                  </a:lnTo>
                  <a:lnTo>
                    <a:pt x="1807" y="185"/>
                  </a:lnTo>
                  <a:lnTo>
                    <a:pt x="1948" y="255"/>
                  </a:lnTo>
                  <a:lnTo>
                    <a:pt x="2013" y="288"/>
                  </a:lnTo>
                  <a:lnTo>
                    <a:pt x="2068" y="326"/>
                  </a:lnTo>
                  <a:lnTo>
                    <a:pt x="2122" y="364"/>
                  </a:lnTo>
                  <a:lnTo>
                    <a:pt x="2171" y="402"/>
                  </a:lnTo>
                  <a:lnTo>
                    <a:pt x="2209" y="440"/>
                  </a:lnTo>
                  <a:lnTo>
                    <a:pt x="2236" y="478"/>
                  </a:lnTo>
                  <a:lnTo>
                    <a:pt x="2252" y="522"/>
                  </a:lnTo>
                  <a:lnTo>
                    <a:pt x="2263" y="560"/>
                  </a:lnTo>
                  <a:lnTo>
                    <a:pt x="2258" y="598"/>
                  </a:lnTo>
                  <a:lnTo>
                    <a:pt x="2241" y="636"/>
                  </a:lnTo>
                  <a:lnTo>
                    <a:pt x="2214" y="669"/>
                  </a:lnTo>
                  <a:lnTo>
                    <a:pt x="2171" y="702"/>
                  </a:lnTo>
                  <a:lnTo>
                    <a:pt x="2122" y="729"/>
                  </a:lnTo>
                  <a:lnTo>
                    <a:pt x="2062" y="756"/>
                  </a:lnTo>
                  <a:lnTo>
                    <a:pt x="1997" y="778"/>
                  </a:lnTo>
                  <a:lnTo>
                    <a:pt x="1921" y="800"/>
                  </a:lnTo>
                  <a:lnTo>
                    <a:pt x="1834" y="821"/>
                  </a:lnTo>
                  <a:lnTo>
                    <a:pt x="1748" y="843"/>
                  </a:lnTo>
                  <a:lnTo>
                    <a:pt x="1552" y="876"/>
                  </a:lnTo>
                  <a:lnTo>
                    <a:pt x="1351" y="908"/>
                  </a:lnTo>
                  <a:lnTo>
                    <a:pt x="1134" y="941"/>
                  </a:lnTo>
                  <a:lnTo>
                    <a:pt x="923" y="968"/>
                  </a:lnTo>
                  <a:lnTo>
                    <a:pt x="716" y="995"/>
                  </a:lnTo>
                  <a:lnTo>
                    <a:pt x="521" y="1028"/>
                  </a:lnTo>
                  <a:lnTo>
                    <a:pt x="434" y="1044"/>
                  </a:lnTo>
                  <a:lnTo>
                    <a:pt x="353" y="1066"/>
                  </a:lnTo>
                  <a:lnTo>
                    <a:pt x="277" y="1082"/>
                  </a:lnTo>
                  <a:lnTo>
                    <a:pt x="206" y="1104"/>
                  </a:lnTo>
                  <a:lnTo>
                    <a:pt x="147" y="1126"/>
                  </a:lnTo>
                  <a:lnTo>
                    <a:pt x="92" y="1148"/>
                  </a:lnTo>
                  <a:lnTo>
                    <a:pt x="54" y="1175"/>
                  </a:lnTo>
                  <a:lnTo>
                    <a:pt x="22" y="1202"/>
                  </a:lnTo>
                  <a:lnTo>
                    <a:pt x="6" y="1229"/>
                  </a:lnTo>
                  <a:lnTo>
                    <a:pt x="0" y="1262"/>
                  </a:lnTo>
                  <a:lnTo>
                    <a:pt x="11" y="1295"/>
                  </a:lnTo>
                  <a:lnTo>
                    <a:pt x="27" y="1327"/>
                  </a:lnTo>
                  <a:lnTo>
                    <a:pt x="54" y="1355"/>
                  </a:lnTo>
                  <a:lnTo>
                    <a:pt x="98" y="1382"/>
                  </a:lnTo>
                  <a:lnTo>
                    <a:pt x="141" y="1404"/>
                  </a:lnTo>
                  <a:lnTo>
                    <a:pt x="196" y="1425"/>
                  </a:lnTo>
                  <a:lnTo>
                    <a:pt x="261" y="1447"/>
                  </a:lnTo>
                  <a:lnTo>
                    <a:pt x="326" y="1469"/>
                  </a:lnTo>
                  <a:lnTo>
                    <a:pt x="266" y="1442"/>
                  </a:lnTo>
                  <a:lnTo>
                    <a:pt x="217" y="1414"/>
                  </a:lnTo>
                  <a:lnTo>
                    <a:pt x="174" y="1387"/>
                  </a:lnTo>
                  <a:lnTo>
                    <a:pt x="147" y="1360"/>
                  </a:lnTo>
                  <a:lnTo>
                    <a:pt x="125" y="1333"/>
                  </a:lnTo>
                  <a:lnTo>
                    <a:pt x="120" y="1306"/>
                  </a:lnTo>
                  <a:lnTo>
                    <a:pt x="125" y="1278"/>
                  </a:lnTo>
                  <a:lnTo>
                    <a:pt x="141" y="1257"/>
                  </a:lnTo>
                  <a:lnTo>
                    <a:pt x="174" y="1229"/>
                  </a:lnTo>
                  <a:lnTo>
                    <a:pt x="212" y="1208"/>
                  </a:lnTo>
                  <a:lnTo>
                    <a:pt x="272" y="1186"/>
                  </a:lnTo>
                  <a:lnTo>
                    <a:pt x="342" y="1164"/>
                  </a:lnTo>
                  <a:lnTo>
                    <a:pt x="423" y="1142"/>
                  </a:lnTo>
                  <a:lnTo>
                    <a:pt x="527" y="1121"/>
                  </a:lnTo>
                  <a:lnTo>
                    <a:pt x="641" y="1104"/>
                  </a:lnTo>
                  <a:lnTo>
                    <a:pt x="771" y="1088"/>
                  </a:lnTo>
                  <a:lnTo>
                    <a:pt x="771" y="1088"/>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algn="ctr" defTabSz="914400" fontAlgn="base">
                <a:spcBef>
                  <a:spcPct val="0"/>
                </a:spcBef>
                <a:spcAft>
                  <a:spcPct val="0"/>
                </a:spcAft>
                <a:defRPr/>
              </a:pPr>
              <a:endParaRPr lang="en-US" sz="4400" b="1">
                <a:solidFill>
                  <a:srgbClr val="E5E5FF"/>
                </a:solidFill>
                <a:effectLst>
                  <a:outerShdw blurRad="38100" dist="38100" dir="2700000" algn="tl">
                    <a:srgbClr val="000000"/>
                  </a:outerShdw>
                </a:effectLst>
                <a:latin typeface="Garamond" pitchFamily="-111" charset="0"/>
                <a:ea typeface="ＭＳ Ｐゴシック" charset="0"/>
                <a:cs typeface="ＭＳ Ｐゴシック" charset="0"/>
              </a:endParaRPr>
            </a:p>
          </p:txBody>
        </p:sp>
        <p:sp>
          <p:nvSpPr>
            <p:cNvPr id="11276" name="Freeform 12"/>
            <p:cNvSpPr>
              <a:spLocks/>
            </p:cNvSpPr>
            <p:nvPr/>
          </p:nvSpPr>
          <p:spPr bwMode="hidden">
            <a:xfrm>
              <a:off x="0" y="0"/>
              <a:ext cx="5758" cy="1776"/>
            </a:xfrm>
            <a:custGeom>
              <a:avLst/>
              <a:gdLst/>
              <a:ahLst/>
              <a:cxnLst>
                <a:cxn ang="0">
                  <a:pos x="0" y="0"/>
                </a:cxn>
                <a:cxn ang="0">
                  <a:pos x="0" y="1906"/>
                </a:cxn>
                <a:cxn ang="0">
                  <a:pos x="5740" y="1906"/>
                </a:cxn>
                <a:cxn ang="0">
                  <a:pos x="5740" y="0"/>
                </a:cxn>
                <a:cxn ang="0">
                  <a:pos x="0" y="0"/>
                </a:cxn>
                <a:cxn ang="0">
                  <a:pos x="0" y="0"/>
                </a:cxn>
              </a:cxnLst>
              <a:rect l="0" t="0" r="r" b="b"/>
              <a:pathLst>
                <a:path w="5740" h="1906">
                  <a:moveTo>
                    <a:pt x="0" y="0"/>
                  </a:moveTo>
                  <a:lnTo>
                    <a:pt x="0" y="1906"/>
                  </a:lnTo>
                  <a:lnTo>
                    <a:pt x="5740" y="1906"/>
                  </a:lnTo>
                  <a:lnTo>
                    <a:pt x="5740" y="0"/>
                  </a:lnTo>
                  <a:lnTo>
                    <a:pt x="0" y="0"/>
                  </a:lnTo>
                  <a:lnTo>
                    <a:pt x="0" y="0"/>
                  </a:lnTo>
                  <a:close/>
                </a:path>
              </a:pathLst>
            </a:custGeom>
            <a:gradFill rotWithShape="0">
              <a:gsLst>
                <a:gs pos="0">
                  <a:schemeClr val="bg2"/>
                </a:gs>
                <a:gs pos="100000">
                  <a:schemeClr val="bg1"/>
                </a:gs>
              </a:gsLst>
              <a:lin ang="5400000" scaled="1"/>
            </a:gradFill>
            <a:ln w="9525">
              <a:noFill/>
              <a:round/>
              <a:headEnd/>
              <a:tailEnd/>
            </a:ln>
          </p:spPr>
          <p:txBody>
            <a:bodyPr/>
            <a:lstStyle/>
            <a:p>
              <a:pPr algn="ctr" defTabSz="914400" fontAlgn="base">
                <a:spcBef>
                  <a:spcPct val="0"/>
                </a:spcBef>
                <a:spcAft>
                  <a:spcPct val="0"/>
                </a:spcAft>
                <a:defRPr/>
              </a:pPr>
              <a:endParaRPr lang="en-US" sz="4400" b="1">
                <a:solidFill>
                  <a:srgbClr val="E5E5FF"/>
                </a:solidFill>
                <a:effectLst>
                  <a:outerShdw blurRad="38100" dist="38100" dir="2700000" algn="tl">
                    <a:srgbClr val="000000"/>
                  </a:outerShdw>
                </a:effectLst>
                <a:latin typeface="Garamond" pitchFamily="-111" charset="0"/>
                <a:ea typeface="ＭＳ Ｐゴシック" charset="0"/>
                <a:cs typeface="ＭＳ Ｐゴシック" charset="0"/>
              </a:endParaRPr>
            </a:p>
          </p:txBody>
        </p:sp>
      </p:grpSp>
      <p:sp>
        <p:nvSpPr>
          <p:cNvPr id="11277" name="Rectangle 13"/>
          <p:cNvSpPr>
            <a:spLocks noGrp="1" noRot="1" noChangeArrowheads="1"/>
          </p:cNvSpPr>
          <p:nvPr>
            <p:ph type="title"/>
          </p:nvPr>
        </p:nvSpPr>
        <p:spPr bwMode="auto">
          <a:xfrm>
            <a:off x="457200" y="274638"/>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1278" name="Rectangle 14"/>
          <p:cNvSpPr>
            <a:spLocks noGrp="1" noChangeArrowheads="1"/>
          </p:cNvSpPr>
          <p:nvPr>
            <p:ph type="ftr" sz="quarter" idx="3"/>
          </p:nvPr>
        </p:nvSpPr>
        <p:spPr bwMode="auto">
          <a:xfrm>
            <a:off x="3124200" y="6248400"/>
            <a:ext cx="2895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b="0">
                <a:solidFill>
                  <a:schemeClr val="tx1"/>
                </a:solidFill>
                <a:latin typeface="Arial" pitchFamily="-111" charset="0"/>
                <a:ea typeface="+mn-ea"/>
                <a:cs typeface="+mn-cs"/>
              </a:defRPr>
            </a:lvl1pPr>
          </a:lstStyle>
          <a:p>
            <a:pPr algn="ctr" defTabSz="914400" fontAlgn="base">
              <a:spcBef>
                <a:spcPct val="0"/>
              </a:spcBef>
              <a:spcAft>
                <a:spcPct val="0"/>
              </a:spcAft>
              <a:defRPr/>
            </a:pPr>
            <a:endParaRPr lang="en-US">
              <a:solidFill>
                <a:srgbClr val="FFFFFF"/>
              </a:solidFill>
            </a:endParaRPr>
          </a:p>
        </p:txBody>
      </p:sp>
      <p:sp>
        <p:nvSpPr>
          <p:cNvPr id="11279" name="Rectangle 15"/>
          <p:cNvSpPr>
            <a:spLocks noGrp="1" noChangeArrowheads="1"/>
          </p:cNvSpPr>
          <p:nvPr>
            <p:ph type="body" idx="1"/>
          </p:nvPr>
        </p:nvSpPr>
        <p:spPr bwMode="auto">
          <a:xfrm>
            <a:off x="457200" y="1600200"/>
            <a:ext cx="8229600" cy="452596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2703600268"/>
      </p:ext>
    </p:extLst>
  </p:cSld>
  <p:clrMap bg1="dk2" tx1="lt1" bg2="dk1" tx2="lt2" accent1="accent1" accent2="accent2" accent3="accent3" accent4="accent4" accent5="accent5" accent6="accent6" hlink="hlink" folHlink="folHlink"/>
  <p:sldLayoutIdLst>
    <p:sldLayoutId id="2147491971" r:id="rId1"/>
    <p:sldLayoutId id="2147491972" r:id="rId2"/>
    <p:sldLayoutId id="2147491973" r:id="rId3"/>
    <p:sldLayoutId id="2147491974" r:id="rId4"/>
    <p:sldLayoutId id="2147491975" r:id="rId5"/>
    <p:sldLayoutId id="2147491976" r:id="rId6"/>
    <p:sldLayoutId id="2147491977" r:id="rId7"/>
    <p:sldLayoutId id="2147491978" r:id="rId8"/>
    <p:sldLayoutId id="2147491979" r:id="rId9"/>
    <p:sldLayoutId id="2147491980" r:id="rId10"/>
    <p:sldLayoutId id="2147491981" r:id="rId11"/>
    <p:sldLayoutId id="2147491982" r:id="rId12"/>
    <p:sldLayoutId id="2147491983" r:id="rId13"/>
  </p:sldLayoutIdLst>
  <p:txStyles>
    <p:titleStyle>
      <a:lvl1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a:ea typeface="ＭＳ Ｐゴシック" pitchFamily="-112" charset="-128"/>
          <a:cs typeface="Arial"/>
        </a:defRPr>
      </a:lvl1pPr>
      <a:lvl2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pitchFamily="-112" charset="-128"/>
          <a:cs typeface="ＭＳ Ｐゴシック" pitchFamily="-112" charset="-128"/>
        </a:defRPr>
      </a:lvl5pPr>
      <a:lvl6pPr marL="4572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2" charset="0"/>
        </a:defRPr>
      </a:lvl6pPr>
      <a:lvl7pPr marL="9144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2" charset="0"/>
        </a:defRPr>
      </a:lvl7pPr>
      <a:lvl8pPr marL="13716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2" charset="0"/>
        </a:defRPr>
      </a:lvl8pPr>
      <a:lvl9pPr marL="18288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2" charset="0"/>
        </a:defRPr>
      </a:lvl9pPr>
    </p:titleStyle>
    <p:bodyStyle>
      <a:lvl1pPr marL="342900" indent="-342900" algn="l" rtl="0" eaLnBrk="0" fontAlgn="base" hangingPunct="0">
        <a:spcBef>
          <a:spcPct val="20000"/>
        </a:spcBef>
        <a:spcAft>
          <a:spcPct val="0"/>
        </a:spcAft>
        <a:buClr>
          <a:schemeClr val="hlink"/>
        </a:buClr>
        <a:buSzPct val="70000"/>
        <a:buFont typeface="Wingdings" charset="0"/>
        <a:buChar char="n"/>
        <a:defRPr sz="3200">
          <a:solidFill>
            <a:schemeClr val="tx1"/>
          </a:solidFill>
          <a:effectLst>
            <a:outerShdw blurRad="38100" dist="38100" dir="2700000" algn="tl">
              <a:srgbClr val="000000"/>
            </a:outerShdw>
          </a:effectLst>
          <a:latin typeface="Arial"/>
          <a:ea typeface="ＭＳ Ｐゴシック" pitchFamily="-112" charset="-128"/>
          <a:cs typeface="Arial"/>
        </a:defRPr>
      </a:lvl1pPr>
      <a:lvl2pPr marL="742950" indent="-285750" algn="l" rtl="0" eaLnBrk="0" fontAlgn="base" hangingPunct="0">
        <a:spcBef>
          <a:spcPct val="20000"/>
        </a:spcBef>
        <a:spcAft>
          <a:spcPct val="0"/>
        </a:spcAft>
        <a:buClr>
          <a:schemeClr val="accent2"/>
        </a:buClr>
        <a:buSzPct val="70000"/>
        <a:buFont typeface="Wingdings" charset="0"/>
        <a:buChar char="n"/>
        <a:defRPr sz="2800">
          <a:solidFill>
            <a:schemeClr val="tx1"/>
          </a:solidFill>
          <a:effectLst>
            <a:outerShdw blurRad="38100" dist="38100" dir="2700000" algn="tl">
              <a:srgbClr val="000000"/>
            </a:outerShdw>
          </a:effectLst>
          <a:latin typeface="Arial"/>
          <a:ea typeface="ＭＳ Ｐゴシック" pitchFamily="-112" charset="-128"/>
          <a:cs typeface="Arial"/>
        </a:defRPr>
      </a:lvl2pPr>
      <a:lvl3pPr marL="1143000" indent="-228600" algn="l" rtl="0" eaLnBrk="0" fontAlgn="base" hangingPunct="0">
        <a:spcBef>
          <a:spcPct val="20000"/>
        </a:spcBef>
        <a:spcAft>
          <a:spcPct val="0"/>
        </a:spcAft>
        <a:buClr>
          <a:schemeClr val="tx2"/>
        </a:buClr>
        <a:buSzPct val="70000"/>
        <a:buFont typeface="Wingdings" charset="0"/>
        <a:buChar char="n"/>
        <a:defRPr sz="2400">
          <a:solidFill>
            <a:schemeClr val="tx1"/>
          </a:solidFill>
          <a:effectLst>
            <a:outerShdw blurRad="38100" dist="38100" dir="2700000" algn="tl">
              <a:srgbClr val="000000"/>
            </a:outerShdw>
          </a:effectLst>
          <a:latin typeface="Arial"/>
          <a:ea typeface="ＭＳ Ｐゴシック" pitchFamily="-112" charset="-128"/>
          <a:cs typeface="Arial"/>
        </a:defRPr>
      </a:lvl3pPr>
      <a:lvl4pPr marL="1600200" indent="-228600" algn="l" rtl="0" eaLnBrk="0" fontAlgn="base" hangingPunct="0">
        <a:spcBef>
          <a:spcPct val="20000"/>
        </a:spcBef>
        <a:spcAft>
          <a:spcPct val="0"/>
        </a:spcAft>
        <a:buClr>
          <a:schemeClr val="accent2"/>
        </a:buClr>
        <a:buSzPct val="70000"/>
        <a:buFont typeface="Wingdings" charset="0"/>
        <a:buChar char="n"/>
        <a:defRPr sz="2000">
          <a:solidFill>
            <a:schemeClr val="tx1"/>
          </a:solidFill>
          <a:effectLst>
            <a:outerShdw blurRad="38100" dist="38100" dir="2700000" algn="tl">
              <a:srgbClr val="000000"/>
            </a:outerShdw>
          </a:effectLst>
          <a:latin typeface="Arial"/>
          <a:ea typeface="ＭＳ Ｐゴシック" pitchFamily="-112" charset="-128"/>
          <a:cs typeface="Arial"/>
        </a:defRPr>
      </a:lvl4pPr>
      <a:lvl5pPr marL="2057400" indent="-228600" algn="l" rtl="0" eaLnBrk="0" fontAlgn="base" hangingPunct="0">
        <a:spcBef>
          <a:spcPct val="20000"/>
        </a:spcBef>
        <a:spcAft>
          <a:spcPct val="0"/>
        </a:spcAft>
        <a:buClr>
          <a:schemeClr val="hlink"/>
        </a:buClr>
        <a:buSzPct val="70000"/>
        <a:buFont typeface="Wingdings" charset="0"/>
        <a:buChar char="n"/>
        <a:defRPr sz="2000">
          <a:solidFill>
            <a:schemeClr val="tx1"/>
          </a:solidFill>
          <a:effectLst>
            <a:outerShdw blurRad="38100" dist="38100" dir="2700000" algn="tl">
              <a:srgbClr val="000000"/>
            </a:outerShdw>
          </a:effectLst>
          <a:latin typeface="Arial"/>
          <a:ea typeface="ＭＳ Ｐゴシック" pitchFamily="-112" charset="-128"/>
          <a:cs typeface="Arial"/>
        </a:defRPr>
      </a:lvl5pPr>
      <a:lvl6pPr marL="2514600" indent="-228600" algn="l" rtl="0" fontAlgn="base">
        <a:spcBef>
          <a:spcPct val="20000"/>
        </a:spcBef>
        <a:spcAft>
          <a:spcPct val="0"/>
        </a:spcAft>
        <a:buClr>
          <a:schemeClr val="hlink"/>
        </a:buClr>
        <a:buSzPct val="70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6pPr>
      <a:lvl7pPr marL="2971800" indent="-228600" algn="l" rtl="0" fontAlgn="base">
        <a:spcBef>
          <a:spcPct val="20000"/>
        </a:spcBef>
        <a:spcAft>
          <a:spcPct val="0"/>
        </a:spcAft>
        <a:buClr>
          <a:schemeClr val="hlink"/>
        </a:buClr>
        <a:buSzPct val="70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7pPr>
      <a:lvl8pPr marL="3429000" indent="-228600" algn="l" rtl="0" fontAlgn="base">
        <a:spcBef>
          <a:spcPct val="20000"/>
        </a:spcBef>
        <a:spcAft>
          <a:spcPct val="0"/>
        </a:spcAft>
        <a:buClr>
          <a:schemeClr val="hlink"/>
        </a:buClr>
        <a:buSzPct val="70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8pPr>
      <a:lvl9pPr marL="3886200" indent="-228600" algn="l" rtl="0" fontAlgn="base">
        <a:spcBef>
          <a:spcPct val="20000"/>
        </a:spcBef>
        <a:spcAft>
          <a:spcPct val="0"/>
        </a:spcAft>
        <a:buClr>
          <a:schemeClr val="hlink"/>
        </a:buClr>
        <a:buSzPct val="70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17762" name="Group 1026"/>
          <p:cNvGrpSpPr>
            <a:grpSpLocks/>
          </p:cNvGrpSpPr>
          <p:nvPr/>
        </p:nvGrpSpPr>
        <p:grpSpPr bwMode="auto">
          <a:xfrm>
            <a:off x="0" y="3902075"/>
            <a:ext cx="3400425" cy="2949575"/>
            <a:chOff x="0" y="2458"/>
            <a:chExt cx="2142" cy="1858"/>
          </a:xfrm>
        </p:grpSpPr>
        <p:sp>
          <p:nvSpPr>
            <p:cNvPr id="69635" name="Freeform 1027"/>
            <p:cNvSpPr>
              <a:spLocks/>
            </p:cNvSpPr>
            <p:nvPr/>
          </p:nvSpPr>
          <p:spPr bwMode="ltGray">
            <a:xfrm>
              <a:off x="0" y="2508"/>
              <a:ext cx="2142" cy="1804"/>
            </a:xfrm>
            <a:custGeom>
              <a:avLst/>
              <a:gdLst/>
              <a:ahLst/>
              <a:cxnLst>
                <a:cxn ang="0">
                  <a:pos x="329" y="66"/>
                </a:cxn>
                <a:cxn ang="0">
                  <a:pos x="161" y="30"/>
                </a:cxn>
                <a:cxn ang="0">
                  <a:pos x="0" y="0"/>
                </a:cxn>
                <a:cxn ang="0">
                  <a:pos x="0" y="12"/>
                </a:cxn>
                <a:cxn ang="0">
                  <a:pos x="161" y="42"/>
                </a:cxn>
                <a:cxn ang="0">
                  <a:pos x="323" y="78"/>
                </a:cxn>
                <a:cxn ang="0">
                  <a:pos x="556" y="150"/>
                </a:cxn>
                <a:cxn ang="0">
                  <a:pos x="777" y="245"/>
                </a:cxn>
                <a:cxn ang="0">
                  <a:pos x="993" y="365"/>
                </a:cxn>
                <a:cxn ang="0">
                  <a:pos x="1196" y="503"/>
                </a:cxn>
                <a:cxn ang="0">
                  <a:pos x="1381" y="653"/>
                </a:cxn>
                <a:cxn ang="0">
                  <a:pos x="1555" y="827"/>
                </a:cxn>
                <a:cxn ang="0">
                  <a:pos x="1710" y="1019"/>
                </a:cxn>
                <a:cxn ang="0">
                  <a:pos x="1854" y="1229"/>
                </a:cxn>
                <a:cxn ang="0">
                  <a:pos x="1937" y="1366"/>
                </a:cxn>
                <a:cxn ang="0">
                  <a:pos x="2009" y="1510"/>
                </a:cxn>
                <a:cxn ang="0">
                  <a:pos x="2069" y="1654"/>
                </a:cxn>
                <a:cxn ang="0">
                  <a:pos x="2123" y="1804"/>
                </a:cxn>
                <a:cxn ang="0">
                  <a:pos x="2135" y="1804"/>
                </a:cxn>
                <a:cxn ang="0">
                  <a:pos x="2081" y="1654"/>
                </a:cxn>
                <a:cxn ang="0">
                  <a:pos x="2021" y="1510"/>
                </a:cxn>
                <a:cxn ang="0">
                  <a:pos x="1949" y="1366"/>
                </a:cxn>
                <a:cxn ang="0">
                  <a:pos x="1866" y="1223"/>
                </a:cxn>
                <a:cxn ang="0">
                  <a:pos x="1722" y="1013"/>
                </a:cxn>
                <a:cxn ang="0">
                  <a:pos x="1561" y="821"/>
                </a:cxn>
                <a:cxn ang="0">
                  <a:pos x="1387" y="647"/>
                </a:cxn>
                <a:cxn ang="0">
                  <a:pos x="1202" y="491"/>
                </a:cxn>
                <a:cxn ang="0">
                  <a:pos x="999" y="353"/>
                </a:cxn>
                <a:cxn ang="0">
                  <a:pos x="783" y="239"/>
                </a:cxn>
                <a:cxn ang="0">
                  <a:pos x="562" y="138"/>
                </a:cxn>
                <a:cxn ang="0">
                  <a:pos x="329" y="66"/>
                </a:cxn>
                <a:cxn ang="0">
                  <a:pos x="329" y="66"/>
                </a:cxn>
              </a:cxnLst>
              <a:rect l="0" t="0" r="r" b="b"/>
              <a:pathLst>
                <a:path w="2135" h="1804">
                  <a:moveTo>
                    <a:pt x="329" y="66"/>
                  </a:moveTo>
                  <a:lnTo>
                    <a:pt x="161" y="30"/>
                  </a:lnTo>
                  <a:lnTo>
                    <a:pt x="0" y="0"/>
                  </a:lnTo>
                  <a:lnTo>
                    <a:pt x="0" y="12"/>
                  </a:lnTo>
                  <a:lnTo>
                    <a:pt x="161" y="42"/>
                  </a:lnTo>
                  <a:lnTo>
                    <a:pt x="323" y="78"/>
                  </a:lnTo>
                  <a:lnTo>
                    <a:pt x="556" y="150"/>
                  </a:lnTo>
                  <a:lnTo>
                    <a:pt x="777" y="245"/>
                  </a:lnTo>
                  <a:lnTo>
                    <a:pt x="993" y="365"/>
                  </a:lnTo>
                  <a:lnTo>
                    <a:pt x="1196" y="503"/>
                  </a:lnTo>
                  <a:lnTo>
                    <a:pt x="1381" y="653"/>
                  </a:lnTo>
                  <a:lnTo>
                    <a:pt x="1555" y="827"/>
                  </a:lnTo>
                  <a:lnTo>
                    <a:pt x="1710" y="1019"/>
                  </a:lnTo>
                  <a:lnTo>
                    <a:pt x="1854" y="1229"/>
                  </a:lnTo>
                  <a:lnTo>
                    <a:pt x="1937" y="1366"/>
                  </a:lnTo>
                  <a:lnTo>
                    <a:pt x="2009" y="1510"/>
                  </a:lnTo>
                  <a:lnTo>
                    <a:pt x="2069" y="1654"/>
                  </a:lnTo>
                  <a:lnTo>
                    <a:pt x="2123" y="1804"/>
                  </a:lnTo>
                  <a:lnTo>
                    <a:pt x="2135" y="1804"/>
                  </a:lnTo>
                  <a:lnTo>
                    <a:pt x="2081" y="1654"/>
                  </a:lnTo>
                  <a:lnTo>
                    <a:pt x="2021" y="1510"/>
                  </a:lnTo>
                  <a:lnTo>
                    <a:pt x="1949" y="1366"/>
                  </a:lnTo>
                  <a:lnTo>
                    <a:pt x="1866" y="1223"/>
                  </a:lnTo>
                  <a:lnTo>
                    <a:pt x="1722" y="1013"/>
                  </a:lnTo>
                  <a:lnTo>
                    <a:pt x="1561" y="821"/>
                  </a:lnTo>
                  <a:lnTo>
                    <a:pt x="1387" y="647"/>
                  </a:lnTo>
                  <a:lnTo>
                    <a:pt x="1202" y="491"/>
                  </a:lnTo>
                  <a:lnTo>
                    <a:pt x="999" y="353"/>
                  </a:lnTo>
                  <a:lnTo>
                    <a:pt x="783" y="239"/>
                  </a:lnTo>
                  <a:lnTo>
                    <a:pt x="562" y="138"/>
                  </a:lnTo>
                  <a:lnTo>
                    <a:pt x="329" y="66"/>
                  </a:lnTo>
                  <a:lnTo>
                    <a:pt x="329" y="66"/>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a:defRPr/>
              </a:pPr>
              <a:endParaRPr lang="en-US">
                <a:solidFill>
                  <a:srgbClr val="FFFFFF"/>
                </a:solidFill>
                <a:latin typeface="Times New Roman" charset="0"/>
                <a:ea typeface="ＭＳ Ｐゴシック"/>
                <a:cs typeface="ＭＳ Ｐゴシック"/>
              </a:endParaRPr>
            </a:p>
          </p:txBody>
        </p:sp>
        <p:sp>
          <p:nvSpPr>
            <p:cNvPr id="69636" name="Freeform 1028"/>
            <p:cNvSpPr>
              <a:spLocks/>
            </p:cNvSpPr>
            <p:nvPr/>
          </p:nvSpPr>
          <p:spPr bwMode="hidden">
            <a:xfrm>
              <a:off x="0" y="2458"/>
              <a:ext cx="1854" cy="1858"/>
            </a:xfrm>
            <a:custGeom>
              <a:avLst/>
              <a:gdLst/>
              <a:ahLst/>
              <a:cxnLst>
                <a:cxn ang="0">
                  <a:pos x="1854" y="1858"/>
                </a:cxn>
                <a:cxn ang="0">
                  <a:pos x="0" y="1858"/>
                </a:cxn>
                <a:cxn ang="0">
                  <a:pos x="0" y="0"/>
                </a:cxn>
                <a:cxn ang="0">
                  <a:pos x="1854" y="1858"/>
                </a:cxn>
                <a:cxn ang="0">
                  <a:pos x="1854" y="1858"/>
                </a:cxn>
              </a:cxnLst>
              <a:rect l="0" t="0" r="r" b="b"/>
              <a:pathLst>
                <a:path w="1854" h="1858">
                  <a:moveTo>
                    <a:pt x="1854" y="1858"/>
                  </a:moveTo>
                  <a:lnTo>
                    <a:pt x="0" y="1858"/>
                  </a:lnTo>
                  <a:lnTo>
                    <a:pt x="0" y="0"/>
                  </a:lnTo>
                  <a:lnTo>
                    <a:pt x="1854" y="1858"/>
                  </a:lnTo>
                  <a:lnTo>
                    <a:pt x="1854" y="1858"/>
                  </a:lnTo>
                  <a:close/>
                </a:path>
              </a:pathLst>
            </a:custGeom>
            <a:gradFill rotWithShape="0">
              <a:gsLst>
                <a:gs pos="0">
                  <a:schemeClr val="bg2"/>
                </a:gs>
                <a:gs pos="50000">
                  <a:schemeClr val="bg1"/>
                </a:gs>
                <a:gs pos="100000">
                  <a:schemeClr val="bg2"/>
                </a:gs>
              </a:gsLst>
              <a:lin ang="18900000" scaled="1"/>
            </a:gradFill>
            <a:ln w="9525">
              <a:noFill/>
              <a:round/>
              <a:headEnd/>
              <a:tailEnd/>
            </a:ln>
          </p:spPr>
          <p:txBody>
            <a:bodyPr/>
            <a:lstStyle/>
            <a:p>
              <a:pPr>
                <a:defRPr/>
              </a:pPr>
              <a:endParaRPr lang="en-US">
                <a:solidFill>
                  <a:srgbClr val="FFFFFF"/>
                </a:solidFill>
                <a:latin typeface="Times New Roman" charset="0"/>
                <a:ea typeface="ＭＳ Ｐゴシック"/>
                <a:cs typeface="ＭＳ Ｐゴシック"/>
              </a:endParaRPr>
            </a:p>
          </p:txBody>
        </p:sp>
        <p:sp>
          <p:nvSpPr>
            <p:cNvPr id="69637" name="Freeform 1029"/>
            <p:cNvSpPr>
              <a:spLocks/>
            </p:cNvSpPr>
            <p:nvPr/>
          </p:nvSpPr>
          <p:spPr bwMode="ltGray">
            <a:xfrm>
              <a:off x="0" y="2735"/>
              <a:ext cx="1745" cy="1577"/>
            </a:xfrm>
            <a:custGeom>
              <a:avLst/>
              <a:gdLst/>
              <a:ahLst/>
              <a:cxnLst>
                <a:cxn ang="0">
                  <a:pos x="1640" y="1377"/>
                </a:cxn>
                <a:cxn ang="0">
                  <a:pos x="1692" y="1479"/>
                </a:cxn>
                <a:cxn ang="0">
                  <a:pos x="1732" y="1577"/>
                </a:cxn>
                <a:cxn ang="0">
                  <a:pos x="1745" y="1577"/>
                </a:cxn>
                <a:cxn ang="0">
                  <a:pos x="1703" y="1469"/>
                </a:cxn>
                <a:cxn ang="0">
                  <a:pos x="1649" y="1367"/>
                </a:cxn>
                <a:cxn ang="0">
                  <a:pos x="1535" y="1157"/>
                </a:cxn>
                <a:cxn ang="0">
                  <a:pos x="1395" y="951"/>
                </a:cxn>
                <a:cxn ang="0">
                  <a:pos x="1236" y="756"/>
                </a:cxn>
                <a:cxn ang="0">
                  <a:pos x="1061" y="582"/>
                </a:cxn>
                <a:cxn ang="0">
                  <a:pos x="876" y="426"/>
                </a:cxn>
                <a:cxn ang="0">
                  <a:pos x="672" y="294"/>
                </a:cxn>
                <a:cxn ang="0">
                  <a:pos x="455" y="174"/>
                </a:cxn>
                <a:cxn ang="0">
                  <a:pos x="234" y="78"/>
                </a:cxn>
                <a:cxn ang="0">
                  <a:pos x="0" y="0"/>
                </a:cxn>
                <a:cxn ang="0">
                  <a:pos x="0" y="12"/>
                </a:cxn>
                <a:cxn ang="0">
                  <a:pos x="222" y="89"/>
                </a:cxn>
                <a:cxn ang="0">
                  <a:pos x="446" y="185"/>
                </a:cxn>
                <a:cxn ang="0">
                  <a:pos x="662" y="305"/>
                </a:cxn>
                <a:cxn ang="0">
                  <a:pos x="866" y="437"/>
                </a:cxn>
                <a:cxn ang="0">
                  <a:pos x="1052" y="593"/>
                </a:cxn>
                <a:cxn ang="0">
                  <a:pos x="1226" y="767"/>
                </a:cxn>
                <a:cxn ang="0">
                  <a:pos x="1385" y="960"/>
                </a:cxn>
                <a:cxn ang="0">
                  <a:pos x="1526" y="1167"/>
                </a:cxn>
                <a:cxn ang="0">
                  <a:pos x="1640" y="1377"/>
                </a:cxn>
              </a:cxnLst>
              <a:rect l="0" t="0" r="r" b="b"/>
              <a:pathLst>
                <a:path w="1745" h="1577">
                  <a:moveTo>
                    <a:pt x="1640" y="1377"/>
                  </a:moveTo>
                  <a:lnTo>
                    <a:pt x="1692" y="1479"/>
                  </a:lnTo>
                  <a:lnTo>
                    <a:pt x="1732" y="1577"/>
                  </a:lnTo>
                  <a:lnTo>
                    <a:pt x="1745" y="1577"/>
                  </a:lnTo>
                  <a:lnTo>
                    <a:pt x="1703" y="1469"/>
                  </a:lnTo>
                  <a:lnTo>
                    <a:pt x="1649" y="1367"/>
                  </a:lnTo>
                  <a:lnTo>
                    <a:pt x="1535" y="1157"/>
                  </a:lnTo>
                  <a:lnTo>
                    <a:pt x="1395" y="951"/>
                  </a:lnTo>
                  <a:lnTo>
                    <a:pt x="1236" y="756"/>
                  </a:lnTo>
                  <a:lnTo>
                    <a:pt x="1061" y="582"/>
                  </a:lnTo>
                  <a:lnTo>
                    <a:pt x="876" y="426"/>
                  </a:lnTo>
                  <a:lnTo>
                    <a:pt x="672" y="294"/>
                  </a:lnTo>
                  <a:lnTo>
                    <a:pt x="455" y="174"/>
                  </a:lnTo>
                  <a:lnTo>
                    <a:pt x="234" y="78"/>
                  </a:lnTo>
                  <a:lnTo>
                    <a:pt x="0" y="0"/>
                  </a:lnTo>
                  <a:lnTo>
                    <a:pt x="0" y="12"/>
                  </a:lnTo>
                  <a:lnTo>
                    <a:pt x="222" y="89"/>
                  </a:lnTo>
                  <a:lnTo>
                    <a:pt x="446" y="185"/>
                  </a:lnTo>
                  <a:lnTo>
                    <a:pt x="662" y="305"/>
                  </a:lnTo>
                  <a:lnTo>
                    <a:pt x="866" y="437"/>
                  </a:lnTo>
                  <a:lnTo>
                    <a:pt x="1052" y="593"/>
                  </a:lnTo>
                  <a:lnTo>
                    <a:pt x="1226" y="767"/>
                  </a:lnTo>
                  <a:lnTo>
                    <a:pt x="1385" y="960"/>
                  </a:lnTo>
                  <a:lnTo>
                    <a:pt x="1526" y="1167"/>
                  </a:lnTo>
                  <a:lnTo>
                    <a:pt x="1640" y="1377"/>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a:defRPr/>
              </a:pPr>
              <a:endParaRPr lang="en-US">
                <a:solidFill>
                  <a:srgbClr val="FFFFFF"/>
                </a:solidFill>
                <a:latin typeface="Times New Roman" charset="0"/>
                <a:ea typeface="ＭＳ Ｐゴシック"/>
                <a:cs typeface="ＭＳ Ｐゴシック"/>
              </a:endParaRPr>
            </a:p>
          </p:txBody>
        </p:sp>
        <p:sp>
          <p:nvSpPr>
            <p:cNvPr id="69638" name="Freeform 1030"/>
            <p:cNvSpPr>
              <a:spLocks/>
            </p:cNvSpPr>
            <p:nvPr/>
          </p:nvSpPr>
          <p:spPr bwMode="ltGray">
            <a:xfrm>
              <a:off x="0" y="2544"/>
              <a:ext cx="1745" cy="1768"/>
            </a:xfrm>
            <a:custGeom>
              <a:avLst/>
              <a:gdLst/>
              <a:ahLst/>
              <a:cxnLst>
                <a:cxn ang="0">
                  <a:pos x="0" y="0"/>
                </a:cxn>
                <a:cxn ang="0">
                  <a:pos x="0" y="12"/>
                </a:cxn>
                <a:cxn ang="0">
                  <a:pos x="210" y="88"/>
                </a:cxn>
                <a:cxn ang="0">
                  <a:pos x="426" y="190"/>
                </a:cxn>
                <a:cxn ang="0">
                  <a:pos x="630" y="304"/>
                </a:cxn>
                <a:cxn ang="0">
                  <a:pos x="818" y="442"/>
                </a:cxn>
                <a:cxn ang="0">
                  <a:pos x="998" y="592"/>
                </a:cxn>
                <a:cxn ang="0">
                  <a:pos x="1164" y="766"/>
                </a:cxn>
                <a:cxn ang="0">
                  <a:pos x="1310" y="942"/>
                </a:cxn>
                <a:cxn ang="0">
                  <a:pos x="1454" y="1146"/>
                </a:cxn>
                <a:cxn ang="0">
                  <a:pos x="1536" y="1298"/>
                </a:cxn>
                <a:cxn ang="0">
                  <a:pos x="1614" y="1456"/>
                </a:cxn>
                <a:cxn ang="0">
                  <a:pos x="1682" y="1616"/>
                </a:cxn>
                <a:cxn ang="0">
                  <a:pos x="1733" y="1768"/>
                </a:cxn>
                <a:cxn ang="0">
                  <a:pos x="1745" y="1768"/>
                </a:cxn>
                <a:cxn ang="0">
                  <a:pos x="1691" y="1606"/>
                </a:cxn>
                <a:cxn ang="0">
                  <a:pos x="1623" y="1445"/>
                </a:cxn>
                <a:cxn ang="0">
                  <a:pos x="1547" y="1288"/>
                </a:cxn>
                <a:cxn ang="0">
                  <a:pos x="1463" y="1136"/>
                </a:cxn>
                <a:cxn ang="0">
                  <a:pos x="1320" y="932"/>
                </a:cxn>
                <a:cxn ang="0">
                  <a:pos x="1173" y="755"/>
                </a:cxn>
                <a:cxn ang="0">
                  <a:pos x="1008" y="581"/>
                </a:cxn>
                <a:cxn ang="0">
                  <a:pos x="827" y="431"/>
                </a:cxn>
                <a:cxn ang="0">
                  <a:pos x="642" y="293"/>
                </a:cxn>
                <a:cxn ang="0">
                  <a:pos x="437" y="179"/>
                </a:cxn>
                <a:cxn ang="0">
                  <a:pos x="222" y="78"/>
                </a:cxn>
                <a:cxn ang="0">
                  <a:pos x="0" y="0"/>
                </a:cxn>
                <a:cxn ang="0">
                  <a:pos x="0" y="0"/>
                </a:cxn>
              </a:cxnLst>
              <a:rect l="0" t="0" r="r" b="b"/>
              <a:pathLst>
                <a:path w="1745" h="1768">
                  <a:moveTo>
                    <a:pt x="0" y="0"/>
                  </a:moveTo>
                  <a:lnTo>
                    <a:pt x="0" y="12"/>
                  </a:lnTo>
                  <a:lnTo>
                    <a:pt x="210" y="88"/>
                  </a:lnTo>
                  <a:lnTo>
                    <a:pt x="426" y="190"/>
                  </a:lnTo>
                  <a:lnTo>
                    <a:pt x="630" y="304"/>
                  </a:lnTo>
                  <a:lnTo>
                    <a:pt x="818" y="442"/>
                  </a:lnTo>
                  <a:lnTo>
                    <a:pt x="998" y="592"/>
                  </a:lnTo>
                  <a:lnTo>
                    <a:pt x="1164" y="766"/>
                  </a:lnTo>
                  <a:lnTo>
                    <a:pt x="1310" y="942"/>
                  </a:lnTo>
                  <a:lnTo>
                    <a:pt x="1454" y="1146"/>
                  </a:lnTo>
                  <a:lnTo>
                    <a:pt x="1536" y="1298"/>
                  </a:lnTo>
                  <a:lnTo>
                    <a:pt x="1614" y="1456"/>
                  </a:lnTo>
                  <a:lnTo>
                    <a:pt x="1682" y="1616"/>
                  </a:lnTo>
                  <a:lnTo>
                    <a:pt x="1733" y="1768"/>
                  </a:lnTo>
                  <a:lnTo>
                    <a:pt x="1745" y="1768"/>
                  </a:lnTo>
                  <a:lnTo>
                    <a:pt x="1691" y="1606"/>
                  </a:lnTo>
                  <a:lnTo>
                    <a:pt x="1623" y="1445"/>
                  </a:lnTo>
                  <a:lnTo>
                    <a:pt x="1547" y="1288"/>
                  </a:lnTo>
                  <a:lnTo>
                    <a:pt x="1463" y="1136"/>
                  </a:lnTo>
                  <a:lnTo>
                    <a:pt x="1320" y="932"/>
                  </a:lnTo>
                  <a:lnTo>
                    <a:pt x="1173" y="755"/>
                  </a:lnTo>
                  <a:lnTo>
                    <a:pt x="1008" y="581"/>
                  </a:lnTo>
                  <a:lnTo>
                    <a:pt x="827" y="431"/>
                  </a:lnTo>
                  <a:lnTo>
                    <a:pt x="642" y="293"/>
                  </a:lnTo>
                  <a:lnTo>
                    <a:pt x="437" y="179"/>
                  </a:lnTo>
                  <a:lnTo>
                    <a:pt x="222" y="78"/>
                  </a:lnTo>
                  <a:lnTo>
                    <a:pt x="0" y="0"/>
                  </a:lnTo>
                  <a:lnTo>
                    <a:pt x="0" y="0"/>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a:defRPr/>
              </a:pPr>
              <a:endParaRPr lang="en-US">
                <a:solidFill>
                  <a:srgbClr val="FFFFFF"/>
                </a:solidFill>
                <a:latin typeface="Times New Roman" charset="0"/>
                <a:ea typeface="ＭＳ Ｐゴシック"/>
                <a:cs typeface="ＭＳ Ｐゴシック"/>
              </a:endParaRPr>
            </a:p>
          </p:txBody>
        </p:sp>
        <p:sp>
          <p:nvSpPr>
            <p:cNvPr id="117772" name="Oval 1031"/>
            <p:cNvSpPr>
              <a:spLocks noChangeArrowheads="1"/>
            </p:cNvSpPr>
            <p:nvPr/>
          </p:nvSpPr>
          <p:spPr bwMode="ltGray">
            <a:xfrm>
              <a:off x="209" y="2784"/>
              <a:ext cx="86" cy="86"/>
            </a:xfrm>
            <a:prstGeom prst="ellipse">
              <a:avLst/>
            </a:prstGeom>
            <a:gradFill rotWithShape="0">
              <a:gsLst>
                <a:gs pos="0">
                  <a:schemeClr val="bg2"/>
                </a:gs>
                <a:gs pos="100000">
                  <a:schemeClr val="bg1"/>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latin typeface="Times New Roman" charset="0"/>
              </a:endParaRPr>
            </a:p>
          </p:txBody>
        </p:sp>
        <p:sp>
          <p:nvSpPr>
            <p:cNvPr id="117773" name="Oval 1032"/>
            <p:cNvSpPr>
              <a:spLocks noChangeArrowheads="1"/>
            </p:cNvSpPr>
            <p:nvPr/>
          </p:nvSpPr>
          <p:spPr bwMode="ltGray">
            <a:xfrm>
              <a:off x="1536" y="3884"/>
              <a:ext cx="92" cy="92"/>
            </a:xfrm>
            <a:prstGeom prst="ellipse">
              <a:avLst/>
            </a:prstGeom>
            <a:gradFill rotWithShape="0">
              <a:gsLst>
                <a:gs pos="0">
                  <a:schemeClr val="bg2"/>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latin typeface="Times New Roman" charset="0"/>
              </a:endParaRPr>
            </a:p>
          </p:txBody>
        </p:sp>
        <p:sp>
          <p:nvSpPr>
            <p:cNvPr id="117774" name="Oval 1033"/>
            <p:cNvSpPr>
              <a:spLocks noChangeArrowheads="1"/>
            </p:cNvSpPr>
            <p:nvPr/>
          </p:nvSpPr>
          <p:spPr bwMode="ltGray">
            <a:xfrm>
              <a:off x="791" y="2723"/>
              <a:ext cx="121" cy="121"/>
            </a:xfrm>
            <a:prstGeom prst="ellipse">
              <a:avLst/>
            </a:prstGeom>
            <a:gradFill rotWithShape="0">
              <a:gsLst>
                <a:gs pos="0">
                  <a:schemeClr val="bg2"/>
                </a:gs>
                <a:gs pos="100000">
                  <a:schemeClr val="bg1"/>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latin typeface="Times New Roman" charset="0"/>
              </a:endParaRPr>
            </a:p>
          </p:txBody>
        </p:sp>
      </p:grpSp>
      <p:sp>
        <p:nvSpPr>
          <p:cNvPr id="117763" name="Rectangle 1034"/>
          <p:cNvSpPr>
            <a:spLocks noGrp="1" noChangeArrowheads="1"/>
          </p:cNvSpPr>
          <p:nvPr>
            <p:ph type="title"/>
          </p:nvPr>
        </p:nvSpPr>
        <p:spPr bwMode="auto">
          <a:xfrm>
            <a:off x="457200" y="277813"/>
            <a:ext cx="8229600" cy="11398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1" compatLnSpc="1">
            <a:prstTxWarp prst="textNoShape">
              <a:avLst/>
            </a:prstTxWarp>
          </a:bodyPr>
          <a:lstStyle/>
          <a:p>
            <a:pPr lvl="0"/>
            <a:r>
              <a:rPr lang="en-US"/>
              <a:t>Click to edit Master title style</a:t>
            </a:r>
          </a:p>
        </p:txBody>
      </p:sp>
      <p:sp>
        <p:nvSpPr>
          <p:cNvPr id="117764" name="Rectangle 1035"/>
          <p:cNvSpPr>
            <a:spLocks noGrp="1" noChangeArrowheads="1"/>
          </p:cNvSpPr>
          <p:nvPr>
            <p:ph type="body" idx="1"/>
          </p:nvPr>
        </p:nvSpPr>
        <p:spPr bwMode="auto">
          <a:xfrm>
            <a:off x="457200" y="1600200"/>
            <a:ext cx="8229600" cy="45307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9644" name="Rectangle 1036"/>
          <p:cNvSpPr>
            <a:spLocks noGrp="1" noChangeArrowheads="1"/>
          </p:cNvSpPr>
          <p:nvPr>
            <p:ph type="dt" sz="half" idx="2"/>
          </p:nvPr>
        </p:nvSpPr>
        <p:spPr bwMode="auto">
          <a:xfrm>
            <a:off x="457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000">
                <a:solidFill>
                  <a:srgbClr val="FFFFFF"/>
                </a:solidFill>
                <a:effectLst>
                  <a:outerShdw blurRad="38100" dist="38100" dir="2700000" algn="tl">
                    <a:srgbClr val="000000"/>
                  </a:outerShdw>
                </a:effectLst>
                <a:latin typeface="Arial"/>
                <a:ea typeface="ＭＳ Ｐゴシック"/>
                <a:cs typeface="ＭＳ Ｐゴシック"/>
              </a:defRPr>
            </a:lvl1pPr>
          </a:lstStyle>
          <a:p>
            <a:pPr>
              <a:defRPr/>
            </a:pPr>
            <a:endParaRPr lang="en-US"/>
          </a:p>
        </p:txBody>
      </p:sp>
      <p:sp>
        <p:nvSpPr>
          <p:cNvPr id="69645" name="Rectangle 1037"/>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000">
                <a:solidFill>
                  <a:srgbClr val="FFFFFF"/>
                </a:solidFill>
                <a:effectLst>
                  <a:outerShdw blurRad="38100" dist="38100" dir="2700000" algn="tl">
                    <a:srgbClr val="000000"/>
                  </a:outerShdw>
                </a:effectLst>
                <a:latin typeface="Arial"/>
                <a:ea typeface="ＭＳ Ｐゴシック"/>
                <a:cs typeface="ＭＳ Ｐゴシック"/>
              </a:defRPr>
            </a:lvl1pPr>
          </a:lstStyle>
          <a:p>
            <a:pPr>
              <a:defRPr/>
            </a:pPr>
            <a:endParaRPr lang="en-US"/>
          </a:p>
        </p:txBody>
      </p:sp>
      <p:sp>
        <p:nvSpPr>
          <p:cNvPr id="69646" name="Rectangle 1038"/>
          <p:cNvSpPr>
            <a:spLocks noGrp="1" noChangeArrowheads="1"/>
          </p:cNvSpPr>
          <p:nvPr>
            <p:ph type="sldNum" sz="quarter" idx="4"/>
          </p:nvPr>
        </p:nvSpPr>
        <p:spPr bwMode="auto">
          <a:xfrm>
            <a:off x="6553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000">
                <a:solidFill>
                  <a:srgbClr val="FFFFFF"/>
                </a:solidFill>
                <a:effectLst>
                  <a:outerShdw blurRad="38100" dist="38100" dir="2700000" algn="tl">
                    <a:srgbClr val="000000"/>
                  </a:outerShdw>
                </a:effectLst>
                <a:latin typeface="Arial" charset="0"/>
              </a:defRPr>
            </a:lvl1pPr>
          </a:lstStyle>
          <a:p>
            <a:pPr>
              <a:defRPr/>
            </a:pPr>
            <a:fld id="{77E9BABE-C1DA-2F48-9E56-82AA35ABCEE0}" type="slidenum">
              <a:rPr lang="en-US"/>
              <a:pPr>
                <a:defRPr/>
              </a:pPr>
              <a:t>‹#›</a:t>
            </a:fld>
            <a:endParaRPr lang="en-US"/>
          </a:p>
        </p:txBody>
      </p:sp>
    </p:spTree>
  </p:cSld>
  <p:clrMap bg1="dk2" tx1="lt1" bg2="dk1" tx2="lt2" accent1="accent1" accent2="accent2" accent3="accent3" accent4="accent4" accent5="accent5" accent6="accent6" hlink="hlink" folHlink="folHlink"/>
  <p:sldLayoutIdLst>
    <p:sldLayoutId id="2147491184" r:id="rId1"/>
    <p:sldLayoutId id="2147491185" r:id="rId2"/>
    <p:sldLayoutId id="2147491186" r:id="rId3"/>
    <p:sldLayoutId id="2147491187" r:id="rId4"/>
    <p:sldLayoutId id="2147491188" r:id="rId5"/>
    <p:sldLayoutId id="2147491189" r:id="rId6"/>
    <p:sldLayoutId id="2147491190" r:id="rId7"/>
    <p:sldLayoutId id="2147491191" r:id="rId8"/>
    <p:sldLayoutId id="2147491192" r:id="rId9"/>
    <p:sldLayoutId id="2147491193" r:id="rId10"/>
    <p:sldLayoutId id="2147491194" r:id="rId11"/>
  </p:sldLayoutIdLst>
  <p:transition spd="slow">
    <p:dissolve/>
  </p:transition>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5pPr>
      <a:lvl6pPr marL="457200"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6pPr>
      <a:lvl7pPr marL="914400"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7pPr>
      <a:lvl8pPr marL="1371600"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8pPr>
      <a:lvl9pPr marL="1828800"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9pPr>
    </p:titleStyle>
    <p:bodyStyle>
      <a:lvl1pPr marL="342900" indent="-342900" algn="l" rtl="0" eaLnBrk="0" fontAlgn="base" hangingPunct="0">
        <a:spcBef>
          <a:spcPct val="20000"/>
        </a:spcBef>
        <a:spcAft>
          <a:spcPct val="0"/>
        </a:spcAft>
        <a:buClr>
          <a:schemeClr val="hlink"/>
        </a:buClr>
        <a:buSzPct val="75000"/>
        <a:buFont typeface="Wingdings" charset="0"/>
        <a:buChar char="l"/>
        <a:defRPr sz="3200">
          <a:solidFill>
            <a:schemeClr val="tx1"/>
          </a:solidFill>
          <a:latin typeface="+mn-lt"/>
          <a:ea typeface="+mn-ea"/>
          <a:cs typeface="+mn-cs"/>
        </a:defRPr>
      </a:lvl1pPr>
      <a:lvl2pPr marL="742950" indent="-285750" algn="l" rtl="0" eaLnBrk="0" fontAlgn="base" hangingPunct="0">
        <a:spcBef>
          <a:spcPct val="20000"/>
        </a:spcBef>
        <a:spcAft>
          <a:spcPct val="0"/>
        </a:spcAft>
        <a:buClr>
          <a:schemeClr val="tx2"/>
        </a:buClr>
        <a:buSzPct val="75000"/>
        <a:buFont typeface="Wingdings" charset="0"/>
        <a:buChar char="l"/>
        <a:defRPr sz="2800">
          <a:solidFill>
            <a:schemeClr val="tx1"/>
          </a:solidFill>
          <a:latin typeface="+mn-lt"/>
          <a:ea typeface="ＭＳ Ｐゴシック" charset="0"/>
        </a:defRPr>
      </a:lvl2pPr>
      <a:lvl3pPr marL="1143000" indent="-228600" algn="l" rtl="0" eaLnBrk="0" fontAlgn="base" hangingPunct="0">
        <a:spcBef>
          <a:spcPct val="20000"/>
        </a:spcBef>
        <a:spcAft>
          <a:spcPct val="0"/>
        </a:spcAft>
        <a:buClr>
          <a:schemeClr val="accent2"/>
        </a:buClr>
        <a:buSzPct val="75000"/>
        <a:buFont typeface="Wingdings" charset="0"/>
        <a:buChar char="l"/>
        <a:defRPr sz="2400">
          <a:solidFill>
            <a:schemeClr val="tx1"/>
          </a:solidFill>
          <a:latin typeface="+mn-lt"/>
          <a:ea typeface="+mn-ea"/>
        </a:defRPr>
      </a:lvl3pPr>
      <a:lvl4pPr marL="1600200" indent="-228600" algn="l" rtl="0" eaLnBrk="0" fontAlgn="base" hangingPunct="0">
        <a:spcBef>
          <a:spcPct val="20000"/>
        </a:spcBef>
        <a:spcAft>
          <a:spcPct val="0"/>
        </a:spcAft>
        <a:buClr>
          <a:schemeClr val="folHlink"/>
        </a:buClr>
        <a:buSzPct val="75000"/>
        <a:buFont typeface="Wingdings" charset="0"/>
        <a:buChar char="l"/>
        <a:defRPr sz="2000">
          <a:solidFill>
            <a:schemeClr val="tx1"/>
          </a:solidFill>
          <a:latin typeface="+mn-lt"/>
          <a:ea typeface="+mn-ea"/>
        </a:defRPr>
      </a:lvl4pPr>
      <a:lvl5pPr marL="2057400" indent="-228600" algn="l" rtl="0" eaLnBrk="0" fontAlgn="base" hangingPunct="0">
        <a:spcBef>
          <a:spcPct val="20000"/>
        </a:spcBef>
        <a:spcAft>
          <a:spcPct val="0"/>
        </a:spcAft>
        <a:buClr>
          <a:schemeClr val="tx1"/>
        </a:buClr>
        <a:buSzPct val="75000"/>
        <a:buFont typeface="Wingdings" charset="0"/>
        <a:buChar char="l"/>
        <a:defRPr sz="2000">
          <a:solidFill>
            <a:schemeClr val="tx1"/>
          </a:solidFill>
          <a:latin typeface="+mn-lt"/>
          <a:ea typeface="+mn-ea"/>
        </a:defRPr>
      </a:lvl5pPr>
      <a:lvl6pPr marL="2514600" indent="-228600" algn="l" rtl="0" eaLnBrk="0" fontAlgn="base" hangingPunct="0">
        <a:spcBef>
          <a:spcPct val="20000"/>
        </a:spcBef>
        <a:spcAft>
          <a:spcPct val="0"/>
        </a:spcAft>
        <a:buClr>
          <a:schemeClr val="tx1"/>
        </a:buClr>
        <a:buSzPct val="75000"/>
        <a:buFont typeface="Wingdings" charset="2"/>
        <a:buChar char="l"/>
        <a:defRPr sz="2000">
          <a:solidFill>
            <a:schemeClr val="tx1"/>
          </a:solidFill>
          <a:latin typeface="+mn-lt"/>
          <a:ea typeface="+mn-ea"/>
        </a:defRPr>
      </a:lvl6pPr>
      <a:lvl7pPr marL="2971800" indent="-228600" algn="l" rtl="0" eaLnBrk="0" fontAlgn="base" hangingPunct="0">
        <a:spcBef>
          <a:spcPct val="20000"/>
        </a:spcBef>
        <a:spcAft>
          <a:spcPct val="0"/>
        </a:spcAft>
        <a:buClr>
          <a:schemeClr val="tx1"/>
        </a:buClr>
        <a:buSzPct val="75000"/>
        <a:buFont typeface="Wingdings" charset="2"/>
        <a:buChar char="l"/>
        <a:defRPr sz="2000">
          <a:solidFill>
            <a:schemeClr val="tx1"/>
          </a:solidFill>
          <a:latin typeface="+mn-lt"/>
          <a:ea typeface="+mn-ea"/>
        </a:defRPr>
      </a:lvl7pPr>
      <a:lvl8pPr marL="3429000" indent="-228600" algn="l" rtl="0" eaLnBrk="0" fontAlgn="base" hangingPunct="0">
        <a:spcBef>
          <a:spcPct val="20000"/>
        </a:spcBef>
        <a:spcAft>
          <a:spcPct val="0"/>
        </a:spcAft>
        <a:buClr>
          <a:schemeClr val="tx1"/>
        </a:buClr>
        <a:buSzPct val="75000"/>
        <a:buFont typeface="Wingdings" charset="2"/>
        <a:buChar char="l"/>
        <a:defRPr sz="2000">
          <a:solidFill>
            <a:schemeClr val="tx1"/>
          </a:solidFill>
          <a:latin typeface="+mn-lt"/>
          <a:ea typeface="+mn-ea"/>
        </a:defRPr>
      </a:lvl8pPr>
      <a:lvl9pPr marL="3886200" indent="-228600" algn="l" rtl="0" eaLnBrk="0" fontAlgn="base" hangingPunct="0">
        <a:spcBef>
          <a:spcPct val="20000"/>
        </a:spcBef>
        <a:spcAft>
          <a:spcPct val="0"/>
        </a:spcAft>
        <a:buClr>
          <a:schemeClr val="tx1"/>
        </a:buClr>
        <a:buSzPct val="75000"/>
        <a:buFont typeface="Wingdings" charset="2"/>
        <a:buChar char="l"/>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30050"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3005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solidFill>
                  <a:srgbClr val="000000"/>
                </a:solidFill>
                <a:latin typeface="Times New Roman" pitchFamily="-111" charset="0"/>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charset="0"/>
              </a:defRPr>
            </a:lvl1pPr>
          </a:lstStyle>
          <a:p>
            <a:pPr>
              <a:defRPr/>
            </a:pPr>
            <a:fld id="{25C60DE9-F758-0042-9178-8594F98558F5}"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91195" r:id="rId1"/>
    <p:sldLayoutId id="2147491196" r:id="rId2"/>
    <p:sldLayoutId id="2147491197" r:id="rId3"/>
    <p:sldLayoutId id="2147491198" r:id="rId4"/>
    <p:sldLayoutId id="2147491199" r:id="rId5"/>
    <p:sldLayoutId id="2147491200" r:id="rId6"/>
    <p:sldLayoutId id="2147491201" r:id="rId7"/>
    <p:sldLayoutId id="2147491202" r:id="rId8"/>
    <p:sldLayoutId id="2147491203" r:id="rId9"/>
    <p:sldLayoutId id="2147491204" r:id="rId10"/>
    <p:sldLayoutId id="2147491205" r:id="rId11"/>
    <p:sldLayoutId id="2147491206" r:id="rId12"/>
    <p:sldLayoutId id="2147491207" r:id="rId13"/>
  </p:sldLayoutIdLst>
  <p:hf sldNum="0" hdr="0" ftr="0" dt="0"/>
  <p:txStyles>
    <p:title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ＭＳ Ｐゴシック" pitchFamily="-108" charset="-128"/>
          <a:cs typeface="Arial"/>
        </a:defRPr>
      </a:lvl1pPr>
      <a:lvl2pPr marL="742950" indent="-285750" algn="l" rtl="0" eaLnBrk="0" fontAlgn="base" hangingPunct="0">
        <a:spcBef>
          <a:spcPct val="20000"/>
        </a:spcBef>
        <a:spcAft>
          <a:spcPct val="0"/>
        </a:spcAft>
        <a:buChar char="–"/>
        <a:defRPr sz="2800">
          <a:solidFill>
            <a:schemeClr val="bg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45.png"/><Relationship Id="rId2" Type="http://schemas.openxmlformats.org/officeDocument/2006/relationships/notesSlide" Target="../notesSlides/notesSlide1.xml"/><Relationship Id="rId1" Type="http://schemas.openxmlformats.org/officeDocument/2006/relationships/slideLayout" Target="../slideLayouts/slideLayout70.xml"/></Relationships>
</file>

<file path=ppt/slides/_rels/slide10.xml.rels><?xml version="1.0" encoding="UTF-8" standalone="yes"?>
<Relationships xmlns="http://schemas.openxmlformats.org/package/2006/relationships"><Relationship Id="rId3" Type="http://schemas.openxmlformats.org/officeDocument/2006/relationships/image" Target="../media/image54.png"/><Relationship Id="rId2" Type="http://schemas.openxmlformats.org/officeDocument/2006/relationships/notesSlide" Target="../notesSlides/notesSlide10.xml"/><Relationship Id="rId1" Type="http://schemas.openxmlformats.org/officeDocument/2006/relationships/slideLayout" Target="../slideLayouts/slideLayout94.xml"/></Relationships>
</file>

<file path=ppt/slides/_rels/slide100.xml.rels><?xml version="1.0" encoding="UTF-8" standalone="yes"?>
<Relationships xmlns="http://schemas.openxmlformats.org/package/2006/relationships"><Relationship Id="rId3" Type="http://schemas.openxmlformats.org/officeDocument/2006/relationships/notesSlide" Target="../notesSlides/notesSlide98.xml"/><Relationship Id="rId2" Type="http://schemas.openxmlformats.org/officeDocument/2006/relationships/slideLayout" Target="../slideLayouts/slideLayout320.xml"/><Relationship Id="rId1" Type="http://schemas.openxmlformats.org/officeDocument/2006/relationships/tags" Target="../tags/tag5.xml"/><Relationship Id="rId4" Type="http://schemas.openxmlformats.org/officeDocument/2006/relationships/image" Target="../media/image138.jpeg"/></Relationships>
</file>

<file path=ppt/slides/_rels/slide101.xml.rels><?xml version="1.0" encoding="UTF-8" standalone="yes"?>
<Relationships xmlns="http://schemas.openxmlformats.org/package/2006/relationships"><Relationship Id="rId8" Type="http://schemas.openxmlformats.org/officeDocument/2006/relationships/image" Target="../media/image116.png"/><Relationship Id="rId3" Type="http://schemas.openxmlformats.org/officeDocument/2006/relationships/image" Target="../media/image111.png"/><Relationship Id="rId7" Type="http://schemas.openxmlformats.org/officeDocument/2006/relationships/image" Target="../media/image115.png"/><Relationship Id="rId2" Type="http://schemas.openxmlformats.org/officeDocument/2006/relationships/notesSlide" Target="../notesSlides/notesSlide99.xml"/><Relationship Id="rId1" Type="http://schemas.openxmlformats.org/officeDocument/2006/relationships/slideLayout" Target="../slideLayouts/slideLayout316.xml"/><Relationship Id="rId6" Type="http://schemas.openxmlformats.org/officeDocument/2006/relationships/image" Target="../media/image114.png"/><Relationship Id="rId5" Type="http://schemas.openxmlformats.org/officeDocument/2006/relationships/image" Target="../media/image113.png"/><Relationship Id="rId10" Type="http://schemas.openxmlformats.org/officeDocument/2006/relationships/image" Target="../media/image118.png"/><Relationship Id="rId4" Type="http://schemas.openxmlformats.org/officeDocument/2006/relationships/image" Target="../media/image112.png"/><Relationship Id="rId9" Type="http://schemas.openxmlformats.org/officeDocument/2006/relationships/image" Target="../media/image117.png"/></Relationships>
</file>

<file path=ppt/slides/_rels/slide102.xml.rels><?xml version="1.0" encoding="UTF-8" standalone="yes"?>
<Relationships xmlns="http://schemas.openxmlformats.org/package/2006/relationships"><Relationship Id="rId3" Type="http://schemas.openxmlformats.org/officeDocument/2006/relationships/image" Target="../media/image139.jpeg"/><Relationship Id="rId2" Type="http://schemas.openxmlformats.org/officeDocument/2006/relationships/notesSlide" Target="../notesSlides/notesSlide100.xml"/><Relationship Id="rId1" Type="http://schemas.openxmlformats.org/officeDocument/2006/relationships/slideLayout" Target="../slideLayouts/slideLayout275.xml"/></Relationships>
</file>

<file path=ppt/slides/_rels/slide103.xml.rels><?xml version="1.0" encoding="UTF-8" standalone="yes"?>
<Relationships xmlns="http://schemas.openxmlformats.org/package/2006/relationships"><Relationship Id="rId3" Type="http://schemas.openxmlformats.org/officeDocument/2006/relationships/image" Target="../media/image140.jpeg"/><Relationship Id="rId2" Type="http://schemas.openxmlformats.org/officeDocument/2006/relationships/notesSlide" Target="../notesSlides/notesSlide101.xml"/><Relationship Id="rId1" Type="http://schemas.openxmlformats.org/officeDocument/2006/relationships/slideLayout" Target="../slideLayouts/slideLayout275.xml"/></Relationships>
</file>

<file path=ppt/slides/_rels/slide104.xml.rels><?xml version="1.0" encoding="UTF-8" standalone="yes"?>
<Relationships xmlns="http://schemas.openxmlformats.org/package/2006/relationships"><Relationship Id="rId3" Type="http://schemas.openxmlformats.org/officeDocument/2006/relationships/image" Target="../media/image87.jpeg"/><Relationship Id="rId2" Type="http://schemas.openxmlformats.org/officeDocument/2006/relationships/notesSlide" Target="../notesSlides/notesSlide102.xml"/><Relationship Id="rId1" Type="http://schemas.openxmlformats.org/officeDocument/2006/relationships/slideLayout" Target="../slideLayouts/slideLayout241.xml"/></Relationships>
</file>

<file path=ppt/slides/_rels/slide105.xml.rels><?xml version="1.0" encoding="UTF-8" standalone="yes"?>
<Relationships xmlns="http://schemas.openxmlformats.org/package/2006/relationships"><Relationship Id="rId3" Type="http://schemas.openxmlformats.org/officeDocument/2006/relationships/image" Target="../media/image87.jpeg"/><Relationship Id="rId2" Type="http://schemas.openxmlformats.org/officeDocument/2006/relationships/notesSlide" Target="../notesSlides/notesSlide103.xml"/><Relationship Id="rId1" Type="http://schemas.openxmlformats.org/officeDocument/2006/relationships/slideLayout" Target="../slideLayouts/slideLayout230.xml"/></Relationships>
</file>

<file path=ppt/slides/_rels/slide106.xml.rels><?xml version="1.0" encoding="UTF-8" standalone="yes"?>
<Relationships xmlns="http://schemas.openxmlformats.org/package/2006/relationships"><Relationship Id="rId3" Type="http://schemas.openxmlformats.org/officeDocument/2006/relationships/image" Target="../media/image83.jpeg"/><Relationship Id="rId2" Type="http://schemas.openxmlformats.org/officeDocument/2006/relationships/notesSlide" Target="../notesSlides/notesSlide104.xml"/><Relationship Id="rId1" Type="http://schemas.openxmlformats.org/officeDocument/2006/relationships/slideLayout" Target="../slideLayouts/slideLayout230.xml"/></Relationships>
</file>

<file path=ppt/slides/_rels/slide107.xml.rels><?xml version="1.0" encoding="UTF-8" standalone="yes"?>
<Relationships xmlns="http://schemas.openxmlformats.org/package/2006/relationships"><Relationship Id="rId3" Type="http://schemas.openxmlformats.org/officeDocument/2006/relationships/image" Target="../media/image141.jpeg"/><Relationship Id="rId2" Type="http://schemas.openxmlformats.org/officeDocument/2006/relationships/notesSlide" Target="../notesSlides/notesSlide105.xml"/><Relationship Id="rId1" Type="http://schemas.openxmlformats.org/officeDocument/2006/relationships/slideLayout" Target="../slideLayouts/slideLayout231.xml"/><Relationship Id="rId4" Type="http://schemas.openxmlformats.org/officeDocument/2006/relationships/image" Target="../media/image142.jpeg"/></Relationships>
</file>

<file path=ppt/slides/_rels/slide108.xml.rels><?xml version="1.0" encoding="UTF-8" standalone="yes"?>
<Relationships xmlns="http://schemas.openxmlformats.org/package/2006/relationships"><Relationship Id="rId3" Type="http://schemas.openxmlformats.org/officeDocument/2006/relationships/image" Target="../media/image142.jpeg"/><Relationship Id="rId2" Type="http://schemas.openxmlformats.org/officeDocument/2006/relationships/notesSlide" Target="../notesSlides/notesSlide106.xml"/><Relationship Id="rId1" Type="http://schemas.openxmlformats.org/officeDocument/2006/relationships/slideLayout" Target="../slideLayouts/slideLayout231.xml"/><Relationship Id="rId6" Type="http://schemas.openxmlformats.org/officeDocument/2006/relationships/image" Target="../media/image145.png"/><Relationship Id="rId5" Type="http://schemas.openxmlformats.org/officeDocument/2006/relationships/image" Target="../media/image144.jpeg"/><Relationship Id="rId4" Type="http://schemas.openxmlformats.org/officeDocument/2006/relationships/image" Target="../media/image143.png"/></Relationships>
</file>

<file path=ppt/slides/_rels/slide109.xml.rels><?xml version="1.0" encoding="UTF-8" standalone="yes"?>
<Relationships xmlns="http://schemas.openxmlformats.org/package/2006/relationships"><Relationship Id="rId3" Type="http://schemas.openxmlformats.org/officeDocument/2006/relationships/image" Target="../media/image146.jpeg"/><Relationship Id="rId2" Type="http://schemas.openxmlformats.org/officeDocument/2006/relationships/notesSlide" Target="../notesSlides/notesSlide107.xml"/><Relationship Id="rId1" Type="http://schemas.openxmlformats.org/officeDocument/2006/relationships/slideLayout" Target="../slideLayouts/slideLayout231.xml"/></Relationships>
</file>

<file path=ppt/slides/_rels/slide11.xml.rels><?xml version="1.0" encoding="UTF-8" standalone="yes"?>
<Relationships xmlns="http://schemas.openxmlformats.org/package/2006/relationships"><Relationship Id="rId3" Type="http://schemas.openxmlformats.org/officeDocument/2006/relationships/notesSlide" Target="../notesSlides/notesSlide11.xml"/><Relationship Id="rId2" Type="http://schemas.openxmlformats.org/officeDocument/2006/relationships/slideLayout" Target="../slideLayouts/slideLayout107.xml"/><Relationship Id="rId1" Type="http://schemas.openxmlformats.org/officeDocument/2006/relationships/themeOverride" Target="../theme/themeOverride1.xml"/><Relationship Id="rId4" Type="http://schemas.openxmlformats.org/officeDocument/2006/relationships/image" Target="../media/image55.png"/></Relationships>
</file>

<file path=ppt/slides/_rels/slide110.xml.rels><?xml version="1.0" encoding="UTF-8" standalone="yes"?>
<Relationships xmlns="http://schemas.openxmlformats.org/package/2006/relationships"><Relationship Id="rId3" Type="http://schemas.openxmlformats.org/officeDocument/2006/relationships/image" Target="../media/image146.jpeg"/><Relationship Id="rId2" Type="http://schemas.openxmlformats.org/officeDocument/2006/relationships/notesSlide" Target="../notesSlides/notesSlide108.xml"/><Relationship Id="rId1" Type="http://schemas.openxmlformats.org/officeDocument/2006/relationships/slideLayout" Target="../slideLayouts/slideLayout231.xml"/></Relationships>
</file>

<file path=ppt/slides/_rels/slide111.xml.rels><?xml version="1.0" encoding="UTF-8" standalone="yes"?>
<Relationships xmlns="http://schemas.openxmlformats.org/package/2006/relationships"><Relationship Id="rId3" Type="http://schemas.openxmlformats.org/officeDocument/2006/relationships/image" Target="../media/image147.jpeg"/><Relationship Id="rId2" Type="http://schemas.openxmlformats.org/officeDocument/2006/relationships/notesSlide" Target="../notesSlides/notesSlide109.xml"/><Relationship Id="rId1" Type="http://schemas.openxmlformats.org/officeDocument/2006/relationships/slideLayout" Target="../slideLayouts/slideLayout332.xml"/></Relationships>
</file>

<file path=ppt/slides/_rels/slide112.xml.rels><?xml version="1.0" encoding="UTF-8" standalone="yes"?>
<Relationships xmlns="http://schemas.openxmlformats.org/package/2006/relationships"><Relationship Id="rId3" Type="http://schemas.openxmlformats.org/officeDocument/2006/relationships/image" Target="../media/image147.jpeg"/><Relationship Id="rId2" Type="http://schemas.openxmlformats.org/officeDocument/2006/relationships/notesSlide" Target="../notesSlides/notesSlide110.xml"/><Relationship Id="rId1" Type="http://schemas.openxmlformats.org/officeDocument/2006/relationships/slideLayout" Target="../slideLayouts/slideLayout332.xml"/></Relationships>
</file>

<file path=ppt/slides/_rels/slide113.xml.rels><?xml version="1.0" encoding="UTF-8" standalone="yes"?>
<Relationships xmlns="http://schemas.openxmlformats.org/package/2006/relationships"><Relationship Id="rId3" Type="http://schemas.openxmlformats.org/officeDocument/2006/relationships/image" Target="../media/image87.jpeg"/><Relationship Id="rId2" Type="http://schemas.openxmlformats.org/officeDocument/2006/relationships/notesSlide" Target="../notesSlides/notesSlide111.xml"/><Relationship Id="rId1" Type="http://schemas.openxmlformats.org/officeDocument/2006/relationships/slideLayout" Target="../slideLayouts/slideLayout230.xml"/></Relationships>
</file>

<file path=ppt/slides/_rels/slide114.xml.rels><?xml version="1.0" encoding="UTF-8" standalone="yes"?>
<Relationships xmlns="http://schemas.openxmlformats.org/package/2006/relationships"><Relationship Id="rId3" Type="http://schemas.openxmlformats.org/officeDocument/2006/relationships/image" Target="../media/image87.jpeg"/><Relationship Id="rId2" Type="http://schemas.openxmlformats.org/officeDocument/2006/relationships/notesSlide" Target="../notesSlides/notesSlide112.xml"/><Relationship Id="rId1" Type="http://schemas.openxmlformats.org/officeDocument/2006/relationships/slideLayout" Target="../slideLayouts/slideLayout285.xml"/></Relationships>
</file>

<file path=ppt/slides/_rels/slide115.xml.rels><?xml version="1.0" encoding="UTF-8" standalone="yes"?>
<Relationships xmlns="http://schemas.openxmlformats.org/package/2006/relationships"><Relationship Id="rId3" Type="http://schemas.openxmlformats.org/officeDocument/2006/relationships/image" Target="../media/image148.jpeg"/><Relationship Id="rId2" Type="http://schemas.openxmlformats.org/officeDocument/2006/relationships/notesSlide" Target="../notesSlides/notesSlide113.xml"/><Relationship Id="rId1" Type="http://schemas.openxmlformats.org/officeDocument/2006/relationships/slideLayout" Target="../slideLayouts/slideLayout338.xml"/></Relationships>
</file>

<file path=ppt/slides/_rels/slide116.xml.rels><?xml version="1.0" encoding="UTF-8" standalone="yes"?>
<Relationships xmlns="http://schemas.openxmlformats.org/package/2006/relationships"><Relationship Id="rId3" Type="http://schemas.openxmlformats.org/officeDocument/2006/relationships/image" Target="../media/image148.jpeg"/><Relationship Id="rId2" Type="http://schemas.openxmlformats.org/officeDocument/2006/relationships/notesSlide" Target="../notesSlides/notesSlide114.xml"/><Relationship Id="rId1" Type="http://schemas.openxmlformats.org/officeDocument/2006/relationships/slideLayout" Target="../slideLayouts/slideLayout338.xml"/></Relationships>
</file>

<file path=ppt/slides/_rels/slide117.xml.rels><?xml version="1.0" encoding="UTF-8" standalone="yes"?>
<Relationships xmlns="http://schemas.openxmlformats.org/package/2006/relationships"><Relationship Id="rId3" Type="http://schemas.openxmlformats.org/officeDocument/2006/relationships/image" Target="../media/image149.png"/><Relationship Id="rId2" Type="http://schemas.openxmlformats.org/officeDocument/2006/relationships/notesSlide" Target="../notesSlides/notesSlide115.xml"/><Relationship Id="rId1" Type="http://schemas.openxmlformats.org/officeDocument/2006/relationships/slideLayout" Target="../slideLayouts/slideLayout225.xml"/><Relationship Id="rId5" Type="http://schemas.openxmlformats.org/officeDocument/2006/relationships/image" Target="../media/image151.png"/><Relationship Id="rId4" Type="http://schemas.openxmlformats.org/officeDocument/2006/relationships/image" Target="../media/image150.png"/></Relationships>
</file>

<file path=ppt/slides/_rels/slide118.xml.rels><?xml version="1.0" encoding="UTF-8" standalone="yes"?>
<Relationships xmlns="http://schemas.openxmlformats.org/package/2006/relationships"><Relationship Id="rId3" Type="http://schemas.openxmlformats.org/officeDocument/2006/relationships/image" Target="../media/image152.jpeg"/><Relationship Id="rId2" Type="http://schemas.openxmlformats.org/officeDocument/2006/relationships/notesSlide" Target="../notesSlides/notesSlide116.xml"/><Relationship Id="rId1" Type="http://schemas.openxmlformats.org/officeDocument/2006/relationships/slideLayout" Target="../slideLayouts/slideLayout275.xml"/></Relationships>
</file>

<file path=ppt/slides/_rels/slide119.xml.rels><?xml version="1.0" encoding="UTF-8" standalone="yes"?>
<Relationships xmlns="http://schemas.openxmlformats.org/package/2006/relationships"><Relationship Id="rId3" Type="http://schemas.openxmlformats.org/officeDocument/2006/relationships/image" Target="../media/image153.jpeg"/><Relationship Id="rId2" Type="http://schemas.openxmlformats.org/officeDocument/2006/relationships/notesSlide" Target="../notesSlides/notesSlide117.xml"/><Relationship Id="rId1" Type="http://schemas.openxmlformats.org/officeDocument/2006/relationships/slideLayout" Target="../slideLayouts/slideLayout354.xml"/></Relationships>
</file>

<file path=ppt/slides/_rels/slide12.xml.rels><?xml version="1.0" encoding="UTF-8" standalone="yes"?>
<Relationships xmlns="http://schemas.openxmlformats.org/package/2006/relationships"><Relationship Id="rId3" Type="http://schemas.openxmlformats.org/officeDocument/2006/relationships/image" Target="../media/image56.png"/><Relationship Id="rId2" Type="http://schemas.openxmlformats.org/officeDocument/2006/relationships/notesSlide" Target="../notesSlides/notesSlide12.xml"/><Relationship Id="rId1" Type="http://schemas.openxmlformats.org/officeDocument/2006/relationships/slideLayout" Target="../slideLayouts/slideLayout113.xml"/></Relationships>
</file>

<file path=ppt/slides/_rels/slide120.xml.rels><?xml version="1.0" encoding="UTF-8" standalone="yes"?>
<Relationships xmlns="http://schemas.openxmlformats.org/package/2006/relationships"><Relationship Id="rId8" Type="http://schemas.openxmlformats.org/officeDocument/2006/relationships/image" Target="../media/image159.jpeg"/><Relationship Id="rId13" Type="http://schemas.openxmlformats.org/officeDocument/2006/relationships/image" Target="../media/image164.jpeg"/><Relationship Id="rId18" Type="http://schemas.openxmlformats.org/officeDocument/2006/relationships/image" Target="../media/image169.jpeg"/><Relationship Id="rId3" Type="http://schemas.openxmlformats.org/officeDocument/2006/relationships/image" Target="../media/image154.jpeg"/><Relationship Id="rId7" Type="http://schemas.openxmlformats.org/officeDocument/2006/relationships/image" Target="../media/image158.jpeg"/><Relationship Id="rId12" Type="http://schemas.openxmlformats.org/officeDocument/2006/relationships/image" Target="../media/image163.jpeg"/><Relationship Id="rId17" Type="http://schemas.openxmlformats.org/officeDocument/2006/relationships/image" Target="../media/image168.png"/><Relationship Id="rId2" Type="http://schemas.openxmlformats.org/officeDocument/2006/relationships/notesSlide" Target="../notesSlides/notesSlide118.xml"/><Relationship Id="rId16" Type="http://schemas.openxmlformats.org/officeDocument/2006/relationships/image" Target="../media/image167.jpeg"/><Relationship Id="rId1" Type="http://schemas.openxmlformats.org/officeDocument/2006/relationships/slideLayout" Target="../slideLayouts/slideLayout237.xml"/><Relationship Id="rId6" Type="http://schemas.openxmlformats.org/officeDocument/2006/relationships/image" Target="../media/image157.jpeg"/><Relationship Id="rId11" Type="http://schemas.openxmlformats.org/officeDocument/2006/relationships/image" Target="../media/image162.jpeg"/><Relationship Id="rId5" Type="http://schemas.openxmlformats.org/officeDocument/2006/relationships/image" Target="../media/image156.jpeg"/><Relationship Id="rId15" Type="http://schemas.openxmlformats.org/officeDocument/2006/relationships/image" Target="../media/image166.jpeg"/><Relationship Id="rId10" Type="http://schemas.openxmlformats.org/officeDocument/2006/relationships/image" Target="../media/image161.jpeg"/><Relationship Id="rId19" Type="http://schemas.openxmlformats.org/officeDocument/2006/relationships/image" Target="../media/image170.jpeg"/><Relationship Id="rId4" Type="http://schemas.openxmlformats.org/officeDocument/2006/relationships/image" Target="../media/image155.jpeg"/><Relationship Id="rId9" Type="http://schemas.openxmlformats.org/officeDocument/2006/relationships/image" Target="../media/image160.jpeg"/><Relationship Id="rId14" Type="http://schemas.openxmlformats.org/officeDocument/2006/relationships/image" Target="../media/image165.png"/></Relationships>
</file>

<file path=ppt/slides/_rels/slide121.xml.rels><?xml version="1.0" encoding="UTF-8" standalone="yes"?>
<Relationships xmlns="http://schemas.openxmlformats.org/package/2006/relationships"><Relationship Id="rId3" Type="http://schemas.openxmlformats.org/officeDocument/2006/relationships/image" Target="../media/image171.jpeg"/><Relationship Id="rId2" Type="http://schemas.openxmlformats.org/officeDocument/2006/relationships/notesSlide" Target="../notesSlides/notesSlide119.xml"/><Relationship Id="rId1" Type="http://schemas.openxmlformats.org/officeDocument/2006/relationships/slideLayout" Target="../slideLayouts/slideLayout225.xml"/></Relationships>
</file>

<file path=ppt/slides/_rels/slide122.xml.rels><?xml version="1.0" encoding="UTF-8" standalone="yes"?>
<Relationships xmlns="http://schemas.openxmlformats.org/package/2006/relationships"><Relationship Id="rId3" Type="http://schemas.openxmlformats.org/officeDocument/2006/relationships/image" Target="../media/image172.jpeg"/><Relationship Id="rId2" Type="http://schemas.openxmlformats.org/officeDocument/2006/relationships/notesSlide" Target="../notesSlides/notesSlide120.xml"/><Relationship Id="rId1" Type="http://schemas.openxmlformats.org/officeDocument/2006/relationships/slideLayout" Target="../slideLayouts/slideLayout230.xml"/></Relationships>
</file>

<file path=ppt/slides/_rels/slide123.xml.rels><?xml version="1.0" encoding="UTF-8" standalone="yes"?>
<Relationships xmlns="http://schemas.openxmlformats.org/package/2006/relationships"><Relationship Id="rId3" Type="http://schemas.openxmlformats.org/officeDocument/2006/relationships/image" Target="../media/image173.jpeg"/><Relationship Id="rId2" Type="http://schemas.openxmlformats.org/officeDocument/2006/relationships/notesSlide" Target="../notesSlides/notesSlide121.xml"/><Relationship Id="rId1" Type="http://schemas.openxmlformats.org/officeDocument/2006/relationships/slideLayout" Target="../slideLayouts/slideLayout225.xml"/></Relationships>
</file>

<file path=ppt/slides/_rels/slide124.xml.rels><?xml version="1.0" encoding="UTF-8" standalone="yes"?>
<Relationships xmlns="http://schemas.openxmlformats.org/package/2006/relationships"><Relationship Id="rId3" Type="http://schemas.openxmlformats.org/officeDocument/2006/relationships/image" Target="../media/image174.jpeg"/><Relationship Id="rId7" Type="http://schemas.openxmlformats.org/officeDocument/2006/relationships/image" Target="../media/image178.png"/><Relationship Id="rId2" Type="http://schemas.openxmlformats.org/officeDocument/2006/relationships/notesSlide" Target="../notesSlides/notesSlide122.xml"/><Relationship Id="rId1" Type="http://schemas.openxmlformats.org/officeDocument/2006/relationships/slideLayout" Target="../slideLayouts/slideLayout226.xml"/><Relationship Id="rId6" Type="http://schemas.openxmlformats.org/officeDocument/2006/relationships/image" Target="../media/image177.jpeg"/><Relationship Id="rId5" Type="http://schemas.openxmlformats.org/officeDocument/2006/relationships/image" Target="../media/image176.jpeg"/><Relationship Id="rId4" Type="http://schemas.openxmlformats.org/officeDocument/2006/relationships/image" Target="../media/image175.jpeg"/></Relationships>
</file>

<file path=ppt/slides/_rels/slide125.xml.rels><?xml version="1.0" encoding="UTF-8" standalone="yes"?>
<Relationships xmlns="http://schemas.openxmlformats.org/package/2006/relationships"><Relationship Id="rId3" Type="http://schemas.openxmlformats.org/officeDocument/2006/relationships/image" Target="../media/image179.png"/><Relationship Id="rId2" Type="http://schemas.openxmlformats.org/officeDocument/2006/relationships/notesSlide" Target="../notesSlides/notesSlide123.xml"/><Relationship Id="rId1" Type="http://schemas.openxmlformats.org/officeDocument/2006/relationships/slideLayout" Target="../slideLayouts/slideLayout231.xml"/></Relationships>
</file>

<file path=ppt/slides/_rels/slide126.xml.rels><?xml version="1.0" encoding="UTF-8" standalone="yes"?>
<Relationships xmlns="http://schemas.openxmlformats.org/package/2006/relationships"><Relationship Id="rId3" Type="http://schemas.openxmlformats.org/officeDocument/2006/relationships/image" Target="../media/image180.jpeg"/><Relationship Id="rId7" Type="http://schemas.openxmlformats.org/officeDocument/2006/relationships/image" Target="../media/image184.png"/><Relationship Id="rId2" Type="http://schemas.openxmlformats.org/officeDocument/2006/relationships/notesSlide" Target="../notesSlides/notesSlide124.xml"/><Relationship Id="rId1" Type="http://schemas.openxmlformats.org/officeDocument/2006/relationships/slideLayout" Target="../slideLayouts/slideLayout354.xml"/><Relationship Id="rId6" Type="http://schemas.openxmlformats.org/officeDocument/2006/relationships/image" Target="../media/image183.png"/><Relationship Id="rId5" Type="http://schemas.openxmlformats.org/officeDocument/2006/relationships/image" Target="../media/image182.png"/><Relationship Id="rId4" Type="http://schemas.openxmlformats.org/officeDocument/2006/relationships/image" Target="../media/image181.png"/></Relationships>
</file>

<file path=ppt/slides/_rels/slide127.xml.rels><?xml version="1.0" encoding="UTF-8" standalone="yes"?>
<Relationships xmlns="http://schemas.openxmlformats.org/package/2006/relationships"><Relationship Id="rId3" Type="http://schemas.openxmlformats.org/officeDocument/2006/relationships/image" Target="../media/image185.jpeg"/><Relationship Id="rId2" Type="http://schemas.openxmlformats.org/officeDocument/2006/relationships/notesSlide" Target="../notesSlides/notesSlide125.xml"/><Relationship Id="rId1" Type="http://schemas.openxmlformats.org/officeDocument/2006/relationships/slideLayout" Target="../slideLayouts/slideLayout275.xml"/></Relationships>
</file>

<file path=ppt/slides/_rels/slide128.xml.rels><?xml version="1.0" encoding="UTF-8" standalone="yes"?>
<Relationships xmlns="http://schemas.openxmlformats.org/package/2006/relationships"><Relationship Id="rId3" Type="http://schemas.openxmlformats.org/officeDocument/2006/relationships/image" Target="../media/image186.jpeg"/><Relationship Id="rId2" Type="http://schemas.openxmlformats.org/officeDocument/2006/relationships/notesSlide" Target="../notesSlides/notesSlide126.xml"/><Relationship Id="rId1" Type="http://schemas.openxmlformats.org/officeDocument/2006/relationships/slideLayout" Target="../slideLayouts/slideLayout275.xml"/></Relationships>
</file>

<file path=ppt/slides/_rels/slide129.xml.rels><?xml version="1.0" encoding="UTF-8" standalone="yes"?>
<Relationships xmlns="http://schemas.openxmlformats.org/package/2006/relationships"><Relationship Id="rId3" Type="http://schemas.openxmlformats.org/officeDocument/2006/relationships/image" Target="../media/image187.jpeg"/><Relationship Id="rId2" Type="http://schemas.openxmlformats.org/officeDocument/2006/relationships/notesSlide" Target="../notesSlides/notesSlide127.xml"/><Relationship Id="rId1" Type="http://schemas.openxmlformats.org/officeDocument/2006/relationships/slideLayout" Target="../slideLayouts/slideLayout275.xml"/></Relationships>
</file>

<file path=ppt/slides/_rels/slide13.xml.rels><?xml version="1.0" encoding="UTF-8" standalone="yes"?>
<Relationships xmlns="http://schemas.openxmlformats.org/package/2006/relationships"><Relationship Id="rId3" Type="http://schemas.openxmlformats.org/officeDocument/2006/relationships/image" Target="../media/image57.png"/><Relationship Id="rId2" Type="http://schemas.openxmlformats.org/officeDocument/2006/relationships/notesSlide" Target="../notesSlides/notesSlide13.xml"/><Relationship Id="rId1" Type="http://schemas.openxmlformats.org/officeDocument/2006/relationships/slideLayout" Target="../slideLayouts/slideLayout94.xml"/></Relationships>
</file>

<file path=ppt/slides/_rels/slide130.xml.rels><?xml version="1.0" encoding="UTF-8" standalone="yes"?>
<Relationships xmlns="http://schemas.openxmlformats.org/package/2006/relationships"><Relationship Id="rId3" Type="http://schemas.openxmlformats.org/officeDocument/2006/relationships/image" Target="../media/image83.jpeg"/><Relationship Id="rId2" Type="http://schemas.openxmlformats.org/officeDocument/2006/relationships/notesSlide" Target="../notesSlides/notesSlide128.xml"/><Relationship Id="rId1" Type="http://schemas.openxmlformats.org/officeDocument/2006/relationships/slideLayout" Target="../slideLayouts/slideLayout230.xml"/></Relationships>
</file>

<file path=ppt/slides/_rels/slide131.xml.rels><?xml version="1.0" encoding="UTF-8" standalone="yes"?>
<Relationships xmlns="http://schemas.openxmlformats.org/package/2006/relationships"><Relationship Id="rId3" Type="http://schemas.openxmlformats.org/officeDocument/2006/relationships/notesSlide" Target="../notesSlides/notesSlide129.xml"/><Relationship Id="rId2" Type="http://schemas.openxmlformats.org/officeDocument/2006/relationships/slideLayout" Target="../slideLayouts/slideLayout365.xml"/><Relationship Id="rId1" Type="http://schemas.openxmlformats.org/officeDocument/2006/relationships/tags" Target="../tags/tag6.xml"/><Relationship Id="rId4" Type="http://schemas.openxmlformats.org/officeDocument/2006/relationships/image" Target="../media/image73.jpeg"/></Relationships>
</file>

<file path=ppt/slides/_rels/slide132.xml.rels><?xml version="1.0" encoding="UTF-8" standalone="yes"?>
<Relationships xmlns="http://schemas.openxmlformats.org/package/2006/relationships"><Relationship Id="rId2" Type="http://schemas.openxmlformats.org/officeDocument/2006/relationships/notesSlide" Target="../notesSlides/notesSlide130.xml"/><Relationship Id="rId1" Type="http://schemas.openxmlformats.org/officeDocument/2006/relationships/slideLayout" Target="../slideLayouts/slideLayout226.xml"/></Relationships>
</file>

<file path=ppt/slides/_rels/slide133.xml.rels><?xml version="1.0" encoding="UTF-8" standalone="yes"?>
<Relationships xmlns="http://schemas.openxmlformats.org/package/2006/relationships"><Relationship Id="rId3" Type="http://schemas.openxmlformats.org/officeDocument/2006/relationships/image" Target="../media/image188.jpeg"/><Relationship Id="rId2" Type="http://schemas.openxmlformats.org/officeDocument/2006/relationships/notesSlide" Target="../notesSlides/notesSlide131.xml"/><Relationship Id="rId1" Type="http://schemas.openxmlformats.org/officeDocument/2006/relationships/slideLayout" Target="../slideLayouts/slideLayout231.xml"/></Relationships>
</file>

<file path=ppt/slides/_rels/slide134.xml.rels><?xml version="1.0" encoding="UTF-8" standalone="yes"?>
<Relationships xmlns="http://schemas.openxmlformats.org/package/2006/relationships"><Relationship Id="rId2" Type="http://schemas.openxmlformats.org/officeDocument/2006/relationships/notesSlide" Target="../notesSlides/notesSlide132.xml"/><Relationship Id="rId1" Type="http://schemas.openxmlformats.org/officeDocument/2006/relationships/slideLayout" Target="../slideLayouts/slideLayout371.xml"/></Relationships>
</file>

<file path=ppt/slides/_rels/slide135.xml.rels><?xml version="1.0" encoding="UTF-8" standalone="yes"?>
<Relationships xmlns="http://schemas.openxmlformats.org/package/2006/relationships"><Relationship Id="rId3" Type="http://schemas.openxmlformats.org/officeDocument/2006/relationships/image" Target="../media/image189.png"/><Relationship Id="rId2" Type="http://schemas.openxmlformats.org/officeDocument/2006/relationships/notesSlide" Target="../notesSlides/notesSlide133.xml"/><Relationship Id="rId1" Type="http://schemas.openxmlformats.org/officeDocument/2006/relationships/slideLayout" Target="../slideLayouts/slideLayout593.xml"/><Relationship Id="rId4" Type="http://schemas.openxmlformats.org/officeDocument/2006/relationships/image" Target="../media/image190.png"/></Relationships>
</file>

<file path=ppt/slides/_rels/slide136.xml.rels><?xml version="1.0" encoding="UTF-8" standalone="yes"?>
<Relationships xmlns="http://schemas.openxmlformats.org/package/2006/relationships"><Relationship Id="rId3" Type="http://schemas.openxmlformats.org/officeDocument/2006/relationships/image" Target="../media/image191.png"/><Relationship Id="rId2" Type="http://schemas.openxmlformats.org/officeDocument/2006/relationships/notesSlide" Target="../notesSlides/notesSlide134.xml"/><Relationship Id="rId1" Type="http://schemas.openxmlformats.org/officeDocument/2006/relationships/slideLayout" Target="../slideLayouts/slideLayout70.xml"/></Relationships>
</file>

<file path=ppt/slides/_rels/slide137.xml.rels><?xml version="1.0" encoding="UTF-8" standalone="yes"?>
<Relationships xmlns="http://schemas.openxmlformats.org/package/2006/relationships"><Relationship Id="rId3" Type="http://schemas.openxmlformats.org/officeDocument/2006/relationships/image" Target="../media/image192.png"/><Relationship Id="rId2" Type="http://schemas.openxmlformats.org/officeDocument/2006/relationships/notesSlide" Target="../notesSlides/notesSlide135.xml"/><Relationship Id="rId1" Type="http://schemas.openxmlformats.org/officeDocument/2006/relationships/slideLayout" Target="../slideLayouts/slideLayout70.xml"/></Relationships>
</file>

<file path=ppt/slides/_rels/slide138.xml.rels><?xml version="1.0" encoding="UTF-8" standalone="yes"?>
<Relationships xmlns="http://schemas.openxmlformats.org/package/2006/relationships"><Relationship Id="rId3" Type="http://schemas.openxmlformats.org/officeDocument/2006/relationships/image" Target="../media/image193.png"/><Relationship Id="rId2" Type="http://schemas.openxmlformats.org/officeDocument/2006/relationships/notesSlide" Target="../notesSlides/notesSlide136.xml"/><Relationship Id="rId1" Type="http://schemas.openxmlformats.org/officeDocument/2006/relationships/slideLayout" Target="../slideLayouts/slideLayout70.xml"/></Relationships>
</file>

<file path=ppt/slides/_rels/slide139.xml.rels><?xml version="1.0" encoding="UTF-8" standalone="yes"?>
<Relationships xmlns="http://schemas.openxmlformats.org/package/2006/relationships"><Relationship Id="rId3" Type="http://schemas.openxmlformats.org/officeDocument/2006/relationships/image" Target="../media/image194.png"/><Relationship Id="rId2" Type="http://schemas.openxmlformats.org/officeDocument/2006/relationships/notesSlide" Target="../notesSlides/notesSlide137.xml"/><Relationship Id="rId1" Type="http://schemas.openxmlformats.org/officeDocument/2006/relationships/slideLayout" Target="../slideLayouts/slideLayout70.xml"/></Relationships>
</file>

<file path=ppt/slides/_rels/slide14.xml.rels><?xml version="1.0" encoding="UTF-8" standalone="yes"?>
<Relationships xmlns="http://schemas.openxmlformats.org/package/2006/relationships"><Relationship Id="rId3" Type="http://schemas.openxmlformats.org/officeDocument/2006/relationships/image" Target="../media/image58.jpeg"/><Relationship Id="rId2" Type="http://schemas.openxmlformats.org/officeDocument/2006/relationships/notesSlide" Target="../notesSlides/notesSlide14.xml"/><Relationship Id="rId1" Type="http://schemas.openxmlformats.org/officeDocument/2006/relationships/slideLayout" Target="../slideLayouts/slideLayout113.xml"/></Relationships>
</file>

<file path=ppt/slides/_rels/slide140.xml.rels><?xml version="1.0" encoding="UTF-8" standalone="yes"?>
<Relationships xmlns="http://schemas.openxmlformats.org/package/2006/relationships"><Relationship Id="rId3" Type="http://schemas.openxmlformats.org/officeDocument/2006/relationships/image" Target="../media/image195.png"/><Relationship Id="rId2" Type="http://schemas.openxmlformats.org/officeDocument/2006/relationships/notesSlide" Target="../notesSlides/notesSlide138.xml"/><Relationship Id="rId1" Type="http://schemas.openxmlformats.org/officeDocument/2006/relationships/slideLayout" Target="../slideLayouts/slideLayout70.xml"/></Relationships>
</file>

<file path=ppt/slides/_rels/slide141.xml.rels><?xml version="1.0" encoding="UTF-8" standalone="yes"?>
<Relationships xmlns="http://schemas.openxmlformats.org/package/2006/relationships"><Relationship Id="rId3" Type="http://schemas.openxmlformats.org/officeDocument/2006/relationships/image" Target="../media/image196.png"/><Relationship Id="rId2" Type="http://schemas.openxmlformats.org/officeDocument/2006/relationships/notesSlide" Target="../notesSlides/notesSlide139.xml"/><Relationship Id="rId1" Type="http://schemas.openxmlformats.org/officeDocument/2006/relationships/slideLayout" Target="../slideLayouts/slideLayout70.xml"/></Relationships>
</file>

<file path=ppt/slides/_rels/slide142.xml.rels><?xml version="1.0" encoding="UTF-8" standalone="yes"?>
<Relationships xmlns="http://schemas.openxmlformats.org/package/2006/relationships"><Relationship Id="rId3" Type="http://schemas.openxmlformats.org/officeDocument/2006/relationships/image" Target="../media/image197.png"/><Relationship Id="rId2" Type="http://schemas.openxmlformats.org/officeDocument/2006/relationships/notesSlide" Target="../notesSlides/notesSlide140.xml"/><Relationship Id="rId1" Type="http://schemas.openxmlformats.org/officeDocument/2006/relationships/slideLayout" Target="../slideLayouts/slideLayout70.xml"/></Relationships>
</file>

<file path=ppt/slides/_rels/slide143.xml.rels><?xml version="1.0" encoding="UTF-8" standalone="yes"?>
<Relationships xmlns="http://schemas.openxmlformats.org/package/2006/relationships"><Relationship Id="rId1" Type="http://schemas.openxmlformats.org/officeDocument/2006/relationships/slideLayout" Target="../slideLayouts/slideLayout75.xml"/></Relationships>
</file>

<file path=ppt/slides/_rels/slide144.xml.rels><?xml version="1.0" encoding="UTF-8" standalone="yes"?>
<Relationships xmlns="http://schemas.openxmlformats.org/package/2006/relationships"><Relationship Id="rId3" Type="http://schemas.openxmlformats.org/officeDocument/2006/relationships/image" Target="../media/image198.png"/><Relationship Id="rId2" Type="http://schemas.openxmlformats.org/officeDocument/2006/relationships/notesSlide" Target="../notesSlides/notesSlide141.xml"/><Relationship Id="rId1" Type="http://schemas.openxmlformats.org/officeDocument/2006/relationships/slideLayout" Target="../slideLayouts/slideLayout70.xml"/></Relationships>
</file>

<file path=ppt/slides/_rels/slide145.xml.rels><?xml version="1.0" encoding="UTF-8" standalone="yes"?>
<Relationships xmlns="http://schemas.openxmlformats.org/package/2006/relationships"><Relationship Id="rId3" Type="http://schemas.openxmlformats.org/officeDocument/2006/relationships/image" Target="../media/image199.png"/><Relationship Id="rId2" Type="http://schemas.openxmlformats.org/officeDocument/2006/relationships/notesSlide" Target="../notesSlides/notesSlide142.xml"/><Relationship Id="rId1" Type="http://schemas.openxmlformats.org/officeDocument/2006/relationships/slideLayout" Target="../slideLayouts/slideLayout70.xml"/></Relationships>
</file>

<file path=ppt/slides/_rels/slide146.xml.rels><?xml version="1.0" encoding="UTF-8" standalone="yes"?>
<Relationships xmlns="http://schemas.openxmlformats.org/package/2006/relationships"><Relationship Id="rId3" Type="http://schemas.openxmlformats.org/officeDocument/2006/relationships/slideLayout" Target="../slideLayouts/slideLayout70.xml"/><Relationship Id="rId2" Type="http://schemas.openxmlformats.org/officeDocument/2006/relationships/video" Target="../media/media1.mp4"/><Relationship Id="rId1" Type="http://schemas.microsoft.com/office/2007/relationships/media" Target="../media/media1.mp4"/><Relationship Id="rId5" Type="http://schemas.openxmlformats.org/officeDocument/2006/relationships/image" Target="../media/image200.png"/><Relationship Id="rId4" Type="http://schemas.openxmlformats.org/officeDocument/2006/relationships/notesSlide" Target="../notesSlides/notesSlide143.xml"/></Relationships>
</file>

<file path=ppt/slides/_rels/slide147.xml.rels><?xml version="1.0" encoding="UTF-8" standalone="yes"?>
<Relationships xmlns="http://schemas.openxmlformats.org/package/2006/relationships"><Relationship Id="rId2" Type="http://schemas.openxmlformats.org/officeDocument/2006/relationships/notesSlide" Target="../notesSlides/notesSlide144.xml"/><Relationship Id="rId1" Type="http://schemas.openxmlformats.org/officeDocument/2006/relationships/slideLayout" Target="../slideLayouts/slideLayout89.xml"/></Relationships>
</file>

<file path=ppt/slides/_rels/slide148.xml.rels><?xml version="1.0" encoding="UTF-8" standalone="yes"?>
<Relationships xmlns="http://schemas.openxmlformats.org/package/2006/relationships"><Relationship Id="rId3" Type="http://schemas.openxmlformats.org/officeDocument/2006/relationships/image" Target="../media/image201.jpeg"/><Relationship Id="rId2" Type="http://schemas.openxmlformats.org/officeDocument/2006/relationships/notesSlide" Target="../notesSlides/notesSlide145.xml"/><Relationship Id="rId1" Type="http://schemas.openxmlformats.org/officeDocument/2006/relationships/slideLayout" Target="../slideLayouts/slideLayout60.xml"/><Relationship Id="rId4" Type="http://schemas.openxmlformats.org/officeDocument/2006/relationships/image" Target="../media/image202.png"/></Relationships>
</file>

<file path=ppt/slides/_rels/slide149.xml.rels><?xml version="1.0" encoding="UTF-8" standalone="yes"?>
<Relationships xmlns="http://schemas.openxmlformats.org/package/2006/relationships"><Relationship Id="rId3" Type="http://schemas.openxmlformats.org/officeDocument/2006/relationships/image" Target="../media/image203.jpeg"/><Relationship Id="rId2" Type="http://schemas.openxmlformats.org/officeDocument/2006/relationships/notesSlide" Target="../notesSlides/notesSlide146.xml"/><Relationship Id="rId1" Type="http://schemas.openxmlformats.org/officeDocument/2006/relationships/slideLayout" Target="../slideLayouts/slideLayout606.xml"/></Relationships>
</file>

<file path=ppt/slides/_rels/slide15.xml.rels><?xml version="1.0" encoding="UTF-8" standalone="yes"?>
<Relationships xmlns="http://schemas.openxmlformats.org/package/2006/relationships"><Relationship Id="rId3" Type="http://schemas.openxmlformats.org/officeDocument/2006/relationships/notesSlide" Target="../notesSlides/notesSlide15.xml"/><Relationship Id="rId2" Type="http://schemas.openxmlformats.org/officeDocument/2006/relationships/slideLayout" Target="../slideLayouts/slideLayout76.xml"/><Relationship Id="rId1" Type="http://schemas.openxmlformats.org/officeDocument/2006/relationships/themeOverride" Target="../theme/themeOverride2.xml"/></Relationships>
</file>

<file path=ppt/slides/_rels/slide150.xml.rels><?xml version="1.0" encoding="UTF-8" standalone="yes"?>
<Relationships xmlns="http://schemas.openxmlformats.org/package/2006/relationships"><Relationship Id="rId3" Type="http://schemas.openxmlformats.org/officeDocument/2006/relationships/image" Target="../media/image204.png"/><Relationship Id="rId2" Type="http://schemas.openxmlformats.org/officeDocument/2006/relationships/notesSlide" Target="../notesSlides/notesSlide147.xml"/><Relationship Id="rId1" Type="http://schemas.openxmlformats.org/officeDocument/2006/relationships/slideLayout" Target="../slideLayouts/slideLayout1.xml"/></Relationships>
</file>

<file path=ppt/slides/_rels/slide151.xml.rels><?xml version="1.0" encoding="UTF-8" standalone="yes"?>
<Relationships xmlns="http://schemas.openxmlformats.org/package/2006/relationships"><Relationship Id="rId3" Type="http://schemas.openxmlformats.org/officeDocument/2006/relationships/image" Target="../media/image205.png"/><Relationship Id="rId2" Type="http://schemas.openxmlformats.org/officeDocument/2006/relationships/notesSlide" Target="../notesSlides/notesSlide148.xml"/><Relationship Id="rId1" Type="http://schemas.openxmlformats.org/officeDocument/2006/relationships/slideLayout" Target="../slideLayouts/slideLayout6.xml"/></Relationships>
</file>

<file path=ppt/slides/_rels/slide152.xml.rels><?xml version="1.0" encoding="UTF-8" standalone="yes"?>
<Relationships xmlns="http://schemas.openxmlformats.org/package/2006/relationships"><Relationship Id="rId3" Type="http://schemas.openxmlformats.org/officeDocument/2006/relationships/image" Target="../media/image206.png"/><Relationship Id="rId2" Type="http://schemas.openxmlformats.org/officeDocument/2006/relationships/notesSlide" Target="../notesSlides/notesSlide149.xml"/><Relationship Id="rId1" Type="http://schemas.openxmlformats.org/officeDocument/2006/relationships/slideLayout" Target="../slideLayouts/slideLayout173.xml"/></Relationships>
</file>

<file path=ppt/slides/_rels/slide153.xml.rels><?xml version="1.0" encoding="UTF-8" standalone="yes"?>
<Relationships xmlns="http://schemas.openxmlformats.org/package/2006/relationships"><Relationship Id="rId3" Type="http://schemas.openxmlformats.org/officeDocument/2006/relationships/image" Target="../media/image207.jpeg"/><Relationship Id="rId2" Type="http://schemas.openxmlformats.org/officeDocument/2006/relationships/notesSlide" Target="../notesSlides/notesSlide150.xml"/><Relationship Id="rId1" Type="http://schemas.openxmlformats.org/officeDocument/2006/relationships/slideLayout" Target="../slideLayouts/slideLayout2.xml"/><Relationship Id="rId5" Type="http://schemas.openxmlformats.org/officeDocument/2006/relationships/image" Target="../media/image209.jpeg"/><Relationship Id="rId4" Type="http://schemas.openxmlformats.org/officeDocument/2006/relationships/image" Target="../media/image208.jpeg"/></Relationships>
</file>

<file path=ppt/slides/_rels/slide154.xml.rels><?xml version="1.0" encoding="UTF-8" standalone="yes"?>
<Relationships xmlns="http://schemas.openxmlformats.org/package/2006/relationships"><Relationship Id="rId3" Type="http://schemas.openxmlformats.org/officeDocument/2006/relationships/image" Target="../media/image210.png"/><Relationship Id="rId2" Type="http://schemas.openxmlformats.org/officeDocument/2006/relationships/notesSlide" Target="../notesSlides/notesSlide151.xml"/><Relationship Id="rId1" Type="http://schemas.openxmlformats.org/officeDocument/2006/relationships/slideLayout" Target="../slideLayouts/slideLayout1.xml"/></Relationships>
</file>

<file path=ppt/slides/_rels/slide155.xml.rels><?xml version="1.0" encoding="UTF-8" standalone="yes"?>
<Relationships xmlns="http://schemas.openxmlformats.org/package/2006/relationships"><Relationship Id="rId3" Type="http://schemas.openxmlformats.org/officeDocument/2006/relationships/image" Target="../media/image211.jpeg"/><Relationship Id="rId2" Type="http://schemas.openxmlformats.org/officeDocument/2006/relationships/notesSlide" Target="../notesSlides/notesSlide152.xml"/><Relationship Id="rId1" Type="http://schemas.openxmlformats.org/officeDocument/2006/relationships/slideLayout" Target="../slideLayouts/slideLayout649.xml"/></Relationships>
</file>

<file path=ppt/slides/_rels/slide156.xml.rels><?xml version="1.0" encoding="UTF-8" standalone="yes"?>
<Relationships xmlns="http://schemas.openxmlformats.org/package/2006/relationships"><Relationship Id="rId3" Type="http://schemas.openxmlformats.org/officeDocument/2006/relationships/image" Target="../media/image212.jpeg"/><Relationship Id="rId2" Type="http://schemas.openxmlformats.org/officeDocument/2006/relationships/notesSlide" Target="../notesSlides/notesSlide153.xml"/><Relationship Id="rId1" Type="http://schemas.openxmlformats.org/officeDocument/2006/relationships/slideLayout" Target="../slideLayouts/slideLayout1.xml"/></Relationships>
</file>

<file path=ppt/slides/_rels/slide157.xml.rels><?xml version="1.0" encoding="UTF-8" standalone="yes"?>
<Relationships xmlns="http://schemas.openxmlformats.org/package/2006/relationships"><Relationship Id="rId3" Type="http://schemas.openxmlformats.org/officeDocument/2006/relationships/image" Target="../media/image212.jpeg"/><Relationship Id="rId2" Type="http://schemas.openxmlformats.org/officeDocument/2006/relationships/notesSlide" Target="../notesSlides/notesSlide154.xml"/><Relationship Id="rId1" Type="http://schemas.openxmlformats.org/officeDocument/2006/relationships/slideLayout" Target="../slideLayouts/slideLayout799.xml"/></Relationships>
</file>

<file path=ppt/slides/_rels/slide158.xml.rels><?xml version="1.0" encoding="UTF-8" standalone="yes"?>
<Relationships xmlns="http://schemas.openxmlformats.org/package/2006/relationships"><Relationship Id="rId3" Type="http://schemas.openxmlformats.org/officeDocument/2006/relationships/image" Target="../media/image212.jpeg"/><Relationship Id="rId2" Type="http://schemas.openxmlformats.org/officeDocument/2006/relationships/notesSlide" Target="../notesSlides/notesSlide155.xml"/><Relationship Id="rId1" Type="http://schemas.openxmlformats.org/officeDocument/2006/relationships/slideLayout" Target="../slideLayouts/slideLayout661.xml"/></Relationships>
</file>

<file path=ppt/slides/_rels/slide159.xml.rels><?xml version="1.0" encoding="UTF-8" standalone="yes"?>
<Relationships xmlns="http://schemas.openxmlformats.org/package/2006/relationships"><Relationship Id="rId3" Type="http://schemas.openxmlformats.org/officeDocument/2006/relationships/image" Target="../media/image211.jpeg"/><Relationship Id="rId2" Type="http://schemas.openxmlformats.org/officeDocument/2006/relationships/notesSlide" Target="../notesSlides/notesSlide156.xml"/><Relationship Id="rId1" Type="http://schemas.openxmlformats.org/officeDocument/2006/relationships/slideLayout" Target="../slideLayouts/slideLayout649.xml"/></Relationships>
</file>

<file path=ppt/slides/_rels/slide16.xml.rels><?xml version="1.0" encoding="UTF-8" standalone="yes"?>
<Relationships xmlns="http://schemas.openxmlformats.org/package/2006/relationships"><Relationship Id="rId3" Type="http://schemas.openxmlformats.org/officeDocument/2006/relationships/image" Target="../media/image59.png"/><Relationship Id="rId2" Type="http://schemas.openxmlformats.org/officeDocument/2006/relationships/notesSlide" Target="../notesSlides/notesSlide16.xml"/><Relationship Id="rId1" Type="http://schemas.openxmlformats.org/officeDocument/2006/relationships/slideLayout" Target="../slideLayouts/slideLayout70.xml"/></Relationships>
</file>

<file path=ppt/slides/_rels/slide160.xml.rels><?xml version="1.0" encoding="UTF-8" standalone="yes"?>
<Relationships xmlns="http://schemas.openxmlformats.org/package/2006/relationships"><Relationship Id="rId3" Type="http://schemas.openxmlformats.org/officeDocument/2006/relationships/image" Target="../media/image213.png"/><Relationship Id="rId2" Type="http://schemas.openxmlformats.org/officeDocument/2006/relationships/notesSlide" Target="../notesSlides/notesSlide157.xml"/><Relationship Id="rId1" Type="http://schemas.openxmlformats.org/officeDocument/2006/relationships/slideLayout" Target="../slideLayouts/slideLayout19.xml"/></Relationships>
</file>

<file path=ppt/slides/_rels/slide161.xml.rels><?xml version="1.0" encoding="UTF-8" standalone="yes"?>
<Relationships xmlns="http://schemas.openxmlformats.org/package/2006/relationships"><Relationship Id="rId3" Type="http://schemas.openxmlformats.org/officeDocument/2006/relationships/image" Target="../media/image214.emf"/><Relationship Id="rId2" Type="http://schemas.openxmlformats.org/officeDocument/2006/relationships/notesSlide" Target="../notesSlides/notesSlide158.xml"/><Relationship Id="rId1" Type="http://schemas.openxmlformats.org/officeDocument/2006/relationships/slideLayout" Target="../slideLayouts/slideLayout849.xml"/><Relationship Id="rId6" Type="http://schemas.openxmlformats.org/officeDocument/2006/relationships/image" Target="../media/image6.png"/><Relationship Id="rId5" Type="http://schemas.openxmlformats.org/officeDocument/2006/relationships/image" Target="../media/image5.png"/><Relationship Id="rId4" Type="http://schemas.openxmlformats.org/officeDocument/2006/relationships/image" Target="../media/image4.png"/></Relationships>
</file>

<file path=ppt/slides/_rels/slide162.xml.rels><?xml version="1.0" encoding="UTF-8" standalone="yes"?>
<Relationships xmlns="http://schemas.openxmlformats.org/package/2006/relationships"><Relationship Id="rId3" Type="http://schemas.openxmlformats.org/officeDocument/2006/relationships/image" Target="../media/image215.jpeg"/><Relationship Id="rId2" Type="http://schemas.openxmlformats.org/officeDocument/2006/relationships/notesSlide" Target="../notesSlides/notesSlide159.xml"/><Relationship Id="rId1" Type="http://schemas.openxmlformats.org/officeDocument/2006/relationships/slideLayout" Target="../slideLayouts/slideLayout785.xml"/><Relationship Id="rId4" Type="http://schemas.openxmlformats.org/officeDocument/2006/relationships/image" Target="../media/image216.jpeg"/></Relationships>
</file>

<file path=ppt/slides/_rels/slide163.xml.rels><?xml version="1.0" encoding="UTF-8" standalone="yes"?>
<Relationships xmlns="http://schemas.openxmlformats.org/package/2006/relationships"><Relationship Id="rId3" Type="http://schemas.openxmlformats.org/officeDocument/2006/relationships/image" Target="../media/image217.jpeg"/><Relationship Id="rId2" Type="http://schemas.openxmlformats.org/officeDocument/2006/relationships/notesSlide" Target="../notesSlides/notesSlide160.xml"/><Relationship Id="rId1" Type="http://schemas.openxmlformats.org/officeDocument/2006/relationships/slideLayout" Target="../slideLayouts/slideLayout595.xml"/><Relationship Id="rId4" Type="http://schemas.openxmlformats.org/officeDocument/2006/relationships/image" Target="../media/image218.jpeg"/></Relationships>
</file>

<file path=ppt/slides/_rels/slide164.xml.rels><?xml version="1.0" encoding="UTF-8" standalone="yes"?>
<Relationships xmlns="http://schemas.openxmlformats.org/package/2006/relationships"><Relationship Id="rId3" Type="http://schemas.openxmlformats.org/officeDocument/2006/relationships/image" Target="../media/image217.jpeg"/><Relationship Id="rId2" Type="http://schemas.openxmlformats.org/officeDocument/2006/relationships/notesSlide" Target="../notesSlides/notesSlide161.xml"/><Relationship Id="rId1" Type="http://schemas.openxmlformats.org/officeDocument/2006/relationships/slideLayout" Target="../slideLayouts/slideLayout595.xml"/><Relationship Id="rId4" Type="http://schemas.openxmlformats.org/officeDocument/2006/relationships/image" Target="../media/image218.jpeg"/></Relationships>
</file>

<file path=ppt/slides/_rels/slide165.xml.rels><?xml version="1.0" encoding="UTF-8" standalone="yes"?>
<Relationships xmlns="http://schemas.openxmlformats.org/package/2006/relationships"><Relationship Id="rId3" Type="http://schemas.openxmlformats.org/officeDocument/2006/relationships/image" Target="../media/image217.jpeg"/><Relationship Id="rId2" Type="http://schemas.openxmlformats.org/officeDocument/2006/relationships/notesSlide" Target="../notesSlides/notesSlide162.xml"/><Relationship Id="rId1" Type="http://schemas.openxmlformats.org/officeDocument/2006/relationships/slideLayout" Target="../slideLayouts/slideLayout595.xml"/><Relationship Id="rId4" Type="http://schemas.openxmlformats.org/officeDocument/2006/relationships/image" Target="../media/image218.jpeg"/></Relationships>
</file>

<file path=ppt/slides/_rels/slide166.xml.rels><?xml version="1.0" encoding="UTF-8" standalone="yes"?>
<Relationships xmlns="http://schemas.openxmlformats.org/package/2006/relationships"><Relationship Id="rId3" Type="http://schemas.openxmlformats.org/officeDocument/2006/relationships/image" Target="../media/image219.png"/><Relationship Id="rId2" Type="http://schemas.openxmlformats.org/officeDocument/2006/relationships/notesSlide" Target="../notesSlides/notesSlide163.xml"/><Relationship Id="rId1" Type="http://schemas.openxmlformats.org/officeDocument/2006/relationships/slideLayout" Target="../slideLayouts/slideLayout608.xml"/><Relationship Id="rId5" Type="http://schemas.openxmlformats.org/officeDocument/2006/relationships/image" Target="../media/image221.jpeg"/><Relationship Id="rId4" Type="http://schemas.openxmlformats.org/officeDocument/2006/relationships/image" Target="../media/image220.png"/></Relationships>
</file>

<file path=ppt/slides/_rels/slide167.xml.rels><?xml version="1.0" encoding="UTF-8" standalone="yes"?>
<Relationships xmlns="http://schemas.openxmlformats.org/package/2006/relationships"><Relationship Id="rId3" Type="http://schemas.openxmlformats.org/officeDocument/2006/relationships/image" Target="../media/image222.jpeg"/><Relationship Id="rId2" Type="http://schemas.openxmlformats.org/officeDocument/2006/relationships/notesSlide" Target="../notesSlides/notesSlide164.xml"/><Relationship Id="rId1" Type="http://schemas.openxmlformats.org/officeDocument/2006/relationships/slideLayout" Target="../slideLayouts/slideLayout617.xml"/><Relationship Id="rId5" Type="http://schemas.openxmlformats.org/officeDocument/2006/relationships/image" Target="../media/image224.png"/><Relationship Id="rId4" Type="http://schemas.openxmlformats.org/officeDocument/2006/relationships/image" Target="../media/image223.jpeg"/></Relationships>
</file>

<file path=ppt/slides/_rels/slide168.xml.rels><?xml version="1.0" encoding="UTF-8" standalone="yes"?>
<Relationships xmlns="http://schemas.openxmlformats.org/package/2006/relationships"><Relationship Id="rId2" Type="http://schemas.openxmlformats.org/officeDocument/2006/relationships/notesSlide" Target="../notesSlides/notesSlide165.xml"/><Relationship Id="rId1" Type="http://schemas.openxmlformats.org/officeDocument/2006/relationships/slideLayout" Target="../slideLayouts/slideLayout617.xml"/></Relationships>
</file>

<file path=ppt/slides/_rels/slide169.xml.rels><?xml version="1.0" encoding="UTF-8" standalone="yes"?>
<Relationships xmlns="http://schemas.openxmlformats.org/package/2006/relationships"><Relationship Id="rId3" Type="http://schemas.openxmlformats.org/officeDocument/2006/relationships/image" Target="../media/image219.png"/><Relationship Id="rId7" Type="http://schemas.openxmlformats.org/officeDocument/2006/relationships/image" Target="../media/image226.jpg"/><Relationship Id="rId2" Type="http://schemas.openxmlformats.org/officeDocument/2006/relationships/notesSlide" Target="../notesSlides/notesSlide166.xml"/><Relationship Id="rId1" Type="http://schemas.openxmlformats.org/officeDocument/2006/relationships/slideLayout" Target="../slideLayouts/slideLayout597.xml"/><Relationship Id="rId6" Type="http://schemas.openxmlformats.org/officeDocument/2006/relationships/image" Target="../media/image4.png"/><Relationship Id="rId5" Type="http://schemas.openxmlformats.org/officeDocument/2006/relationships/image" Target="../media/image225.jpeg"/><Relationship Id="rId4" Type="http://schemas.openxmlformats.org/officeDocument/2006/relationships/image" Target="../media/image220.png"/></Relationships>
</file>

<file path=ppt/slides/_rels/slide17.xml.rels><?xml version="1.0" encoding="UTF-8" standalone="yes"?>
<Relationships xmlns="http://schemas.openxmlformats.org/package/2006/relationships"><Relationship Id="rId3" Type="http://schemas.openxmlformats.org/officeDocument/2006/relationships/image" Target="../media/image59.png"/><Relationship Id="rId2" Type="http://schemas.openxmlformats.org/officeDocument/2006/relationships/notesSlide" Target="../notesSlides/notesSlide17.xml"/><Relationship Id="rId1" Type="http://schemas.openxmlformats.org/officeDocument/2006/relationships/slideLayout" Target="../slideLayouts/slideLayout70.xml"/></Relationships>
</file>

<file path=ppt/slides/_rels/slide170.xml.rels><?xml version="1.0" encoding="UTF-8" standalone="yes"?>
<Relationships xmlns="http://schemas.openxmlformats.org/package/2006/relationships"><Relationship Id="rId8" Type="http://schemas.openxmlformats.org/officeDocument/2006/relationships/image" Target="../media/image231.png"/><Relationship Id="rId3" Type="http://schemas.openxmlformats.org/officeDocument/2006/relationships/image" Target="../media/image227.jpeg"/><Relationship Id="rId7" Type="http://schemas.openxmlformats.org/officeDocument/2006/relationships/image" Target="../media/image219.png"/><Relationship Id="rId2" Type="http://schemas.openxmlformats.org/officeDocument/2006/relationships/notesSlide" Target="../notesSlides/notesSlide167.xml"/><Relationship Id="rId1" Type="http://schemas.openxmlformats.org/officeDocument/2006/relationships/slideLayout" Target="../slideLayouts/slideLayout606.xml"/><Relationship Id="rId6" Type="http://schemas.openxmlformats.org/officeDocument/2006/relationships/image" Target="../media/image230.emf"/><Relationship Id="rId5" Type="http://schemas.openxmlformats.org/officeDocument/2006/relationships/image" Target="../media/image229.emf"/><Relationship Id="rId4" Type="http://schemas.openxmlformats.org/officeDocument/2006/relationships/image" Target="../media/image228.jpeg"/><Relationship Id="rId9" Type="http://schemas.openxmlformats.org/officeDocument/2006/relationships/image" Target="../media/image232.emf"/></Relationships>
</file>

<file path=ppt/slides/_rels/slide171.xml.rels><?xml version="1.0" encoding="UTF-8" standalone="yes"?>
<Relationships xmlns="http://schemas.openxmlformats.org/package/2006/relationships"><Relationship Id="rId3" Type="http://schemas.openxmlformats.org/officeDocument/2006/relationships/image" Target="../media/image233.jpeg"/><Relationship Id="rId2" Type="http://schemas.openxmlformats.org/officeDocument/2006/relationships/notesSlide" Target="../notesSlides/notesSlide168.xml"/><Relationship Id="rId1" Type="http://schemas.openxmlformats.org/officeDocument/2006/relationships/slideLayout" Target="../slideLayouts/slideLayout144.xml"/></Relationships>
</file>

<file path=ppt/slides/_rels/slide172.xml.rels><?xml version="1.0" encoding="UTF-8" standalone="yes"?>
<Relationships xmlns="http://schemas.openxmlformats.org/package/2006/relationships"><Relationship Id="rId3" Type="http://schemas.openxmlformats.org/officeDocument/2006/relationships/image" Target="../media/image234.gif"/><Relationship Id="rId2" Type="http://schemas.openxmlformats.org/officeDocument/2006/relationships/notesSlide" Target="../notesSlides/notesSlide169.xml"/><Relationship Id="rId1" Type="http://schemas.openxmlformats.org/officeDocument/2006/relationships/slideLayout" Target="../slideLayouts/slideLayout595.xml"/><Relationship Id="rId6" Type="http://schemas.openxmlformats.org/officeDocument/2006/relationships/image" Target="../media/image4.png"/><Relationship Id="rId5" Type="http://schemas.openxmlformats.org/officeDocument/2006/relationships/image" Target="../media/image236.jpeg"/><Relationship Id="rId4" Type="http://schemas.openxmlformats.org/officeDocument/2006/relationships/image" Target="../media/image235.emf"/></Relationships>
</file>

<file path=ppt/slides/_rels/slide173.xml.rels><?xml version="1.0" encoding="UTF-8" standalone="yes"?>
<Relationships xmlns="http://schemas.openxmlformats.org/package/2006/relationships"><Relationship Id="rId3" Type="http://schemas.openxmlformats.org/officeDocument/2006/relationships/image" Target="../media/image237.emf"/><Relationship Id="rId2" Type="http://schemas.openxmlformats.org/officeDocument/2006/relationships/notesSlide" Target="../notesSlides/notesSlide170.xml"/><Relationship Id="rId1" Type="http://schemas.openxmlformats.org/officeDocument/2006/relationships/slideLayout" Target="../slideLayouts/slideLayout751.xml"/><Relationship Id="rId4" Type="http://schemas.openxmlformats.org/officeDocument/2006/relationships/image" Target="../media/image238.jpeg"/></Relationships>
</file>

<file path=ppt/slides/_rels/slide174.xml.rels><?xml version="1.0" encoding="UTF-8" standalone="yes"?>
<Relationships xmlns="http://schemas.openxmlformats.org/package/2006/relationships"><Relationship Id="rId3" Type="http://schemas.openxmlformats.org/officeDocument/2006/relationships/image" Target="../media/image239.jpeg"/><Relationship Id="rId2" Type="http://schemas.openxmlformats.org/officeDocument/2006/relationships/notesSlide" Target="../notesSlides/notesSlide171.xml"/><Relationship Id="rId1" Type="http://schemas.openxmlformats.org/officeDocument/2006/relationships/slideLayout" Target="../slideLayouts/slideLayout606.xml"/><Relationship Id="rId5" Type="http://schemas.openxmlformats.org/officeDocument/2006/relationships/image" Target="../media/image4.png"/><Relationship Id="rId4" Type="http://schemas.openxmlformats.org/officeDocument/2006/relationships/image" Target="../media/image240.jpeg"/></Relationships>
</file>

<file path=ppt/slides/_rels/slide175.xml.rels><?xml version="1.0" encoding="UTF-8" standalone="yes"?>
<Relationships xmlns="http://schemas.openxmlformats.org/package/2006/relationships"><Relationship Id="rId3" Type="http://schemas.openxmlformats.org/officeDocument/2006/relationships/image" Target="../media/image241.jpeg"/><Relationship Id="rId2" Type="http://schemas.openxmlformats.org/officeDocument/2006/relationships/notesSlide" Target="../notesSlides/notesSlide172.xml"/><Relationship Id="rId1" Type="http://schemas.openxmlformats.org/officeDocument/2006/relationships/slideLayout" Target="../slideLayouts/slideLayout606.xml"/><Relationship Id="rId5" Type="http://schemas.openxmlformats.org/officeDocument/2006/relationships/image" Target="../media/image242.jpeg"/><Relationship Id="rId4" Type="http://schemas.openxmlformats.org/officeDocument/2006/relationships/image" Target="../media/image4.png"/></Relationships>
</file>

<file path=ppt/slides/_rels/slide176.xml.rels><?xml version="1.0" encoding="UTF-8" standalone="yes"?>
<Relationships xmlns="http://schemas.openxmlformats.org/package/2006/relationships"><Relationship Id="rId3" Type="http://schemas.openxmlformats.org/officeDocument/2006/relationships/image" Target="../media/image241.jpeg"/><Relationship Id="rId2" Type="http://schemas.openxmlformats.org/officeDocument/2006/relationships/notesSlide" Target="../notesSlides/notesSlide173.xml"/><Relationship Id="rId1" Type="http://schemas.openxmlformats.org/officeDocument/2006/relationships/slideLayout" Target="../slideLayouts/slideLayout606.xml"/><Relationship Id="rId6" Type="http://schemas.openxmlformats.org/officeDocument/2006/relationships/image" Target="../media/image243.png"/><Relationship Id="rId5" Type="http://schemas.openxmlformats.org/officeDocument/2006/relationships/image" Target="../media/image242.jpeg"/><Relationship Id="rId4" Type="http://schemas.openxmlformats.org/officeDocument/2006/relationships/image" Target="../media/image4.png"/></Relationships>
</file>

<file path=ppt/slides/_rels/slide177.xml.rels><?xml version="1.0" encoding="UTF-8" standalone="yes"?>
<Relationships xmlns="http://schemas.openxmlformats.org/package/2006/relationships"><Relationship Id="rId3" Type="http://schemas.openxmlformats.org/officeDocument/2006/relationships/image" Target="../media/image237.emf"/><Relationship Id="rId2" Type="http://schemas.openxmlformats.org/officeDocument/2006/relationships/notesSlide" Target="../notesSlides/notesSlide174.xml"/><Relationship Id="rId1" Type="http://schemas.openxmlformats.org/officeDocument/2006/relationships/slideLayout" Target="../slideLayouts/slideLayout606.xml"/><Relationship Id="rId4" Type="http://schemas.openxmlformats.org/officeDocument/2006/relationships/image" Target="../media/image238.jpeg"/></Relationships>
</file>

<file path=ppt/slides/_rels/slide178.xml.rels><?xml version="1.0" encoding="UTF-8" standalone="yes"?>
<Relationships xmlns="http://schemas.openxmlformats.org/package/2006/relationships"><Relationship Id="rId3" Type="http://schemas.openxmlformats.org/officeDocument/2006/relationships/image" Target="../media/image244.png"/><Relationship Id="rId2" Type="http://schemas.openxmlformats.org/officeDocument/2006/relationships/notesSlide" Target="../notesSlides/notesSlide175.xml"/><Relationship Id="rId1" Type="http://schemas.openxmlformats.org/officeDocument/2006/relationships/slideLayout" Target="../slideLayouts/slideLayout768.xml"/></Relationships>
</file>

<file path=ppt/slides/_rels/slide179.xml.rels><?xml version="1.0" encoding="UTF-8" standalone="yes"?>
<Relationships xmlns="http://schemas.openxmlformats.org/package/2006/relationships"><Relationship Id="rId3" Type="http://schemas.openxmlformats.org/officeDocument/2006/relationships/image" Target="../media/image244.png"/><Relationship Id="rId2" Type="http://schemas.openxmlformats.org/officeDocument/2006/relationships/notesSlide" Target="../notesSlides/notesSlide176.xml"/><Relationship Id="rId1" Type="http://schemas.openxmlformats.org/officeDocument/2006/relationships/slideLayout" Target="../slideLayouts/slideLayout779.xml"/></Relationships>
</file>

<file path=ppt/slides/_rels/slide18.xml.rels><?xml version="1.0" encoding="UTF-8" standalone="yes"?>
<Relationships xmlns="http://schemas.openxmlformats.org/package/2006/relationships"><Relationship Id="rId3" Type="http://schemas.openxmlformats.org/officeDocument/2006/relationships/image" Target="../media/image59.png"/><Relationship Id="rId2" Type="http://schemas.openxmlformats.org/officeDocument/2006/relationships/notesSlide" Target="../notesSlides/notesSlide18.xml"/><Relationship Id="rId1" Type="http://schemas.openxmlformats.org/officeDocument/2006/relationships/slideLayout" Target="../slideLayouts/slideLayout70.xml"/></Relationships>
</file>

<file path=ppt/slides/_rels/slide180.xml.rels><?xml version="1.0" encoding="UTF-8" standalone="yes"?>
<Relationships xmlns="http://schemas.openxmlformats.org/package/2006/relationships"><Relationship Id="rId3" Type="http://schemas.openxmlformats.org/officeDocument/2006/relationships/image" Target="../media/image245.jpeg"/><Relationship Id="rId2" Type="http://schemas.openxmlformats.org/officeDocument/2006/relationships/notesSlide" Target="../notesSlides/notesSlide177.xml"/><Relationship Id="rId1" Type="http://schemas.openxmlformats.org/officeDocument/2006/relationships/slideLayout" Target="../slideLayouts/slideLayout811.xml"/></Relationships>
</file>

<file path=ppt/slides/_rels/slide181.xml.rels><?xml version="1.0" encoding="UTF-8" standalone="yes"?>
<Relationships xmlns="http://schemas.openxmlformats.org/package/2006/relationships"><Relationship Id="rId3" Type="http://schemas.openxmlformats.org/officeDocument/2006/relationships/image" Target="../media/image246.jpeg"/><Relationship Id="rId2" Type="http://schemas.openxmlformats.org/officeDocument/2006/relationships/notesSlide" Target="../notesSlides/notesSlide178.xml"/><Relationship Id="rId1" Type="http://schemas.openxmlformats.org/officeDocument/2006/relationships/slideLayout" Target="../slideLayouts/slideLayout824.xml"/></Relationships>
</file>

<file path=ppt/slides/_rels/slide182.xml.rels><?xml version="1.0" encoding="UTF-8" standalone="yes"?>
<Relationships xmlns="http://schemas.openxmlformats.org/package/2006/relationships"><Relationship Id="rId3" Type="http://schemas.openxmlformats.org/officeDocument/2006/relationships/image" Target="../media/image247.jpeg"/><Relationship Id="rId2" Type="http://schemas.openxmlformats.org/officeDocument/2006/relationships/notesSlide" Target="../notesSlides/notesSlide179.xml"/><Relationship Id="rId1" Type="http://schemas.openxmlformats.org/officeDocument/2006/relationships/slideLayout" Target="../slideLayouts/slideLayout811.xml"/></Relationships>
</file>

<file path=ppt/slides/_rels/slide183.xml.rels><?xml version="1.0" encoding="UTF-8" standalone="yes"?>
<Relationships xmlns="http://schemas.openxmlformats.org/package/2006/relationships"><Relationship Id="rId3" Type="http://schemas.openxmlformats.org/officeDocument/2006/relationships/image" Target="../media/image248.jpeg"/><Relationship Id="rId2" Type="http://schemas.openxmlformats.org/officeDocument/2006/relationships/notesSlide" Target="../notesSlides/notesSlide180.xml"/><Relationship Id="rId1" Type="http://schemas.openxmlformats.org/officeDocument/2006/relationships/slideLayout" Target="../slideLayouts/slideLayout673.xml"/><Relationship Id="rId4" Type="http://schemas.openxmlformats.org/officeDocument/2006/relationships/image" Target="../media/image249.svg"/></Relationships>
</file>

<file path=ppt/slides/_rels/slide184.xml.rels><?xml version="1.0" encoding="UTF-8" standalone="yes"?>
<Relationships xmlns="http://schemas.openxmlformats.org/package/2006/relationships"><Relationship Id="rId3" Type="http://schemas.openxmlformats.org/officeDocument/2006/relationships/image" Target="../media/image250.jpeg"/><Relationship Id="rId2" Type="http://schemas.openxmlformats.org/officeDocument/2006/relationships/notesSlide" Target="../notesSlides/notesSlide181.xml"/><Relationship Id="rId1" Type="http://schemas.openxmlformats.org/officeDocument/2006/relationships/slideLayout" Target="../slideLayouts/slideLayout684.xml"/></Relationships>
</file>

<file path=ppt/slides/_rels/slide185.xml.rels><?xml version="1.0" encoding="UTF-8" standalone="yes"?>
<Relationships xmlns="http://schemas.openxmlformats.org/package/2006/relationships"><Relationship Id="rId3" Type="http://schemas.openxmlformats.org/officeDocument/2006/relationships/image" Target="../media/image251.jpeg"/><Relationship Id="rId2" Type="http://schemas.openxmlformats.org/officeDocument/2006/relationships/notesSlide" Target="../notesSlides/notesSlide182.xml"/><Relationship Id="rId1" Type="http://schemas.openxmlformats.org/officeDocument/2006/relationships/slideLayout" Target="../slideLayouts/slideLayout691.xml"/></Relationships>
</file>

<file path=ppt/slides/_rels/slide186.xml.rels><?xml version="1.0" encoding="UTF-8" standalone="yes"?>
<Relationships xmlns="http://schemas.openxmlformats.org/package/2006/relationships"><Relationship Id="rId3" Type="http://schemas.openxmlformats.org/officeDocument/2006/relationships/image" Target="../media/image252.jpeg"/><Relationship Id="rId2" Type="http://schemas.openxmlformats.org/officeDocument/2006/relationships/notesSlide" Target="../notesSlides/notesSlide183.xml"/><Relationship Id="rId1" Type="http://schemas.openxmlformats.org/officeDocument/2006/relationships/slideLayout" Target="../slideLayouts/slideLayout186.xml"/></Relationships>
</file>

<file path=ppt/slides/_rels/slide187.xml.rels><?xml version="1.0" encoding="UTF-8" standalone="yes"?>
<Relationships xmlns="http://schemas.openxmlformats.org/package/2006/relationships"><Relationship Id="rId3" Type="http://schemas.openxmlformats.org/officeDocument/2006/relationships/image" Target="../media/image253.jpeg"/><Relationship Id="rId2" Type="http://schemas.openxmlformats.org/officeDocument/2006/relationships/notesSlide" Target="../notesSlides/notesSlide184.xml"/><Relationship Id="rId1" Type="http://schemas.openxmlformats.org/officeDocument/2006/relationships/slideLayout" Target="../slideLayouts/slideLayout684.xml"/><Relationship Id="rId4" Type="http://schemas.openxmlformats.org/officeDocument/2006/relationships/image" Target="../media/image254.jpeg"/></Relationships>
</file>

<file path=ppt/slides/_rels/slide188.xml.rels><?xml version="1.0" encoding="UTF-8" standalone="yes"?>
<Relationships xmlns="http://schemas.openxmlformats.org/package/2006/relationships"><Relationship Id="rId3" Type="http://schemas.openxmlformats.org/officeDocument/2006/relationships/image" Target="../media/image255.jpeg"/><Relationship Id="rId2" Type="http://schemas.openxmlformats.org/officeDocument/2006/relationships/notesSlide" Target="../notesSlides/notesSlide185.xml"/><Relationship Id="rId1" Type="http://schemas.openxmlformats.org/officeDocument/2006/relationships/slideLayout" Target="../slideLayouts/slideLayout684.xml"/></Relationships>
</file>

<file path=ppt/slides/_rels/slide189.xml.rels><?xml version="1.0" encoding="UTF-8" standalone="yes"?>
<Relationships xmlns="http://schemas.openxmlformats.org/package/2006/relationships"><Relationship Id="rId2" Type="http://schemas.openxmlformats.org/officeDocument/2006/relationships/notesSlide" Target="../notesSlides/notesSlide186.xml"/><Relationship Id="rId1" Type="http://schemas.openxmlformats.org/officeDocument/2006/relationships/slideLayout" Target="../slideLayouts/slideLayout696.xml"/></Relationships>
</file>

<file path=ppt/slides/_rels/slide19.xml.rels><?xml version="1.0" encoding="UTF-8" standalone="yes"?>
<Relationships xmlns="http://schemas.openxmlformats.org/package/2006/relationships"><Relationship Id="rId3" Type="http://schemas.openxmlformats.org/officeDocument/2006/relationships/image" Target="../media/image59.png"/><Relationship Id="rId2" Type="http://schemas.openxmlformats.org/officeDocument/2006/relationships/notesSlide" Target="../notesSlides/notesSlide19.xml"/><Relationship Id="rId1" Type="http://schemas.openxmlformats.org/officeDocument/2006/relationships/slideLayout" Target="../slideLayouts/slideLayout70.xml"/></Relationships>
</file>

<file path=ppt/slides/_rels/slide190.xml.rels><?xml version="1.0" encoding="UTF-8" standalone="yes"?>
<Relationships xmlns="http://schemas.openxmlformats.org/package/2006/relationships"><Relationship Id="rId3" Type="http://schemas.openxmlformats.org/officeDocument/2006/relationships/image" Target="../media/image256.jpeg"/><Relationship Id="rId2" Type="http://schemas.openxmlformats.org/officeDocument/2006/relationships/notesSlide" Target="../notesSlides/notesSlide187.xml"/><Relationship Id="rId1" Type="http://schemas.openxmlformats.org/officeDocument/2006/relationships/slideLayout" Target="../slideLayouts/slideLayout2.xml"/><Relationship Id="rId4" Type="http://schemas.openxmlformats.org/officeDocument/2006/relationships/image" Target="../media/image257.png"/></Relationships>
</file>

<file path=ppt/slides/_rels/slide191.xml.rels><?xml version="1.0" encoding="UTF-8" standalone="yes"?>
<Relationships xmlns="http://schemas.openxmlformats.org/package/2006/relationships"><Relationship Id="rId3" Type="http://schemas.openxmlformats.org/officeDocument/2006/relationships/image" Target="../media/image258.jpeg"/><Relationship Id="rId2" Type="http://schemas.openxmlformats.org/officeDocument/2006/relationships/notesSlide" Target="../notesSlides/notesSlide188.xml"/><Relationship Id="rId1" Type="http://schemas.openxmlformats.org/officeDocument/2006/relationships/slideLayout" Target="../slideLayouts/slideLayout697.xml"/></Relationships>
</file>

<file path=ppt/slides/_rels/slide192.xml.rels><?xml version="1.0" encoding="UTF-8" standalone="yes"?>
<Relationships xmlns="http://schemas.openxmlformats.org/package/2006/relationships"><Relationship Id="rId3" Type="http://schemas.openxmlformats.org/officeDocument/2006/relationships/image" Target="../media/image259.png"/><Relationship Id="rId2" Type="http://schemas.openxmlformats.org/officeDocument/2006/relationships/notesSlide" Target="../notesSlides/notesSlide189.xml"/><Relationship Id="rId1" Type="http://schemas.openxmlformats.org/officeDocument/2006/relationships/slideLayout" Target="../slideLayouts/slideLayout698.xml"/></Relationships>
</file>

<file path=ppt/slides/_rels/slide193.xml.rels><?xml version="1.0" encoding="UTF-8" standalone="yes"?>
<Relationships xmlns="http://schemas.openxmlformats.org/package/2006/relationships"><Relationship Id="rId3" Type="http://schemas.openxmlformats.org/officeDocument/2006/relationships/image" Target="../media/image260.png"/><Relationship Id="rId2" Type="http://schemas.openxmlformats.org/officeDocument/2006/relationships/notesSlide" Target="../notesSlides/notesSlide190.xml"/><Relationship Id="rId1" Type="http://schemas.openxmlformats.org/officeDocument/2006/relationships/slideLayout" Target="../slideLayouts/slideLayout872.xml"/><Relationship Id="rId4" Type="http://schemas.openxmlformats.org/officeDocument/2006/relationships/image" Target="../media/image220.png"/></Relationships>
</file>

<file path=ppt/slides/_rels/slide194.xml.rels><?xml version="1.0" encoding="UTF-8" standalone="yes"?>
<Relationships xmlns="http://schemas.openxmlformats.org/package/2006/relationships"><Relationship Id="rId3" Type="http://schemas.openxmlformats.org/officeDocument/2006/relationships/image" Target="../media/image220.png"/><Relationship Id="rId2" Type="http://schemas.openxmlformats.org/officeDocument/2006/relationships/notesSlide" Target="../notesSlides/notesSlide191.xml"/><Relationship Id="rId1" Type="http://schemas.openxmlformats.org/officeDocument/2006/relationships/slideLayout" Target="../slideLayouts/slideLayout58.xml"/></Relationships>
</file>

<file path=ppt/slides/_rels/slide195.xml.rels><?xml version="1.0" encoding="UTF-8" standalone="yes"?>
<Relationships xmlns="http://schemas.openxmlformats.org/package/2006/relationships"><Relationship Id="rId2" Type="http://schemas.openxmlformats.org/officeDocument/2006/relationships/notesSlide" Target="../notesSlides/notesSlide192.xml"/><Relationship Id="rId1" Type="http://schemas.openxmlformats.org/officeDocument/2006/relationships/slideLayout" Target="../slideLayouts/slideLayout704.xml"/></Relationships>
</file>

<file path=ppt/slides/_rels/slide196.xml.rels><?xml version="1.0" encoding="UTF-8" standalone="yes"?>
<Relationships xmlns="http://schemas.openxmlformats.org/package/2006/relationships"><Relationship Id="rId2" Type="http://schemas.openxmlformats.org/officeDocument/2006/relationships/notesSlide" Target="../notesSlides/notesSlide193.xml"/><Relationship Id="rId1" Type="http://schemas.openxmlformats.org/officeDocument/2006/relationships/slideLayout" Target="../slideLayouts/slideLayout7.xml"/></Relationships>
</file>

<file path=ppt/slides/_rels/slide197.xml.rels><?xml version="1.0" encoding="UTF-8" standalone="yes"?>
<Relationships xmlns="http://schemas.openxmlformats.org/package/2006/relationships"><Relationship Id="rId3" Type="http://schemas.openxmlformats.org/officeDocument/2006/relationships/image" Target="../media/image261.png"/><Relationship Id="rId2" Type="http://schemas.openxmlformats.org/officeDocument/2006/relationships/notesSlide" Target="../notesSlides/notesSlide194.xml"/><Relationship Id="rId1" Type="http://schemas.openxmlformats.org/officeDocument/2006/relationships/slideLayout" Target="../slideLayouts/slideLayout94.xml"/></Relationships>
</file>

<file path=ppt/slides/_rels/slide198.xml.rels><?xml version="1.0" encoding="UTF-8" standalone="yes"?>
<Relationships xmlns="http://schemas.openxmlformats.org/package/2006/relationships"><Relationship Id="rId3" Type="http://schemas.openxmlformats.org/officeDocument/2006/relationships/image" Target="../media/image262.png"/><Relationship Id="rId2" Type="http://schemas.openxmlformats.org/officeDocument/2006/relationships/notesSlide" Target="../notesSlides/notesSlide195.xml"/><Relationship Id="rId1" Type="http://schemas.openxmlformats.org/officeDocument/2006/relationships/slideLayout" Target="../slideLayouts/slideLayout1.xml"/></Relationships>
</file>

<file path=ppt/slides/_rels/slide199.xml.rels><?xml version="1.0" encoding="UTF-8" standalone="yes"?>
<Relationships xmlns="http://schemas.openxmlformats.org/package/2006/relationships"><Relationship Id="rId3" Type="http://schemas.openxmlformats.org/officeDocument/2006/relationships/image" Target="../media/image263.png"/><Relationship Id="rId2" Type="http://schemas.openxmlformats.org/officeDocument/2006/relationships/notesSlide" Target="../notesSlides/notesSlide196.xml"/><Relationship Id="rId1" Type="http://schemas.openxmlformats.org/officeDocument/2006/relationships/slideLayout" Target="../slideLayouts/slideLayout155.xml"/></Relationships>
</file>

<file path=ppt/slides/_rels/slide2.xml.rels><?xml version="1.0" encoding="UTF-8" standalone="yes"?>
<Relationships xmlns="http://schemas.openxmlformats.org/package/2006/relationships"><Relationship Id="rId3" Type="http://schemas.openxmlformats.org/officeDocument/2006/relationships/image" Target="../media/image46.png"/><Relationship Id="rId2" Type="http://schemas.openxmlformats.org/officeDocument/2006/relationships/notesSlide" Target="../notesSlides/notesSlide2.xml"/><Relationship Id="rId1" Type="http://schemas.openxmlformats.org/officeDocument/2006/relationships/slideLayout" Target="../slideLayouts/slideLayout94.xml"/></Relationships>
</file>

<file path=ppt/slides/_rels/slide20.xml.rels><?xml version="1.0" encoding="UTF-8" standalone="yes"?>
<Relationships xmlns="http://schemas.openxmlformats.org/package/2006/relationships"><Relationship Id="rId3" Type="http://schemas.openxmlformats.org/officeDocument/2006/relationships/image" Target="../media/image59.png"/><Relationship Id="rId2" Type="http://schemas.openxmlformats.org/officeDocument/2006/relationships/notesSlide" Target="../notesSlides/notesSlide20.xml"/><Relationship Id="rId1" Type="http://schemas.openxmlformats.org/officeDocument/2006/relationships/slideLayout" Target="../slideLayouts/slideLayout70.xml"/></Relationships>
</file>

<file path=ppt/slides/_rels/slide200.xml.rels><?xml version="1.0" encoding="UTF-8" standalone="yes"?>
<Relationships xmlns="http://schemas.openxmlformats.org/package/2006/relationships"><Relationship Id="rId3" Type="http://schemas.openxmlformats.org/officeDocument/2006/relationships/image" Target="../media/image264.jpeg"/><Relationship Id="rId2" Type="http://schemas.openxmlformats.org/officeDocument/2006/relationships/notesSlide" Target="../notesSlides/notesSlide197.xml"/><Relationship Id="rId1" Type="http://schemas.openxmlformats.org/officeDocument/2006/relationships/slideLayout" Target="../slideLayouts/slideLayout811.xml"/></Relationships>
</file>

<file path=ppt/slides/_rels/slide201.xml.rels><?xml version="1.0" encoding="UTF-8" standalone="yes"?>
<Relationships xmlns="http://schemas.openxmlformats.org/package/2006/relationships"><Relationship Id="rId3" Type="http://schemas.openxmlformats.org/officeDocument/2006/relationships/image" Target="../media/image265.jpeg"/><Relationship Id="rId2" Type="http://schemas.openxmlformats.org/officeDocument/2006/relationships/notesSlide" Target="../notesSlides/notesSlide198.xml"/><Relationship Id="rId1" Type="http://schemas.openxmlformats.org/officeDocument/2006/relationships/slideLayout" Target="../slideLayouts/slideLayout812.xml"/></Relationships>
</file>

<file path=ppt/slides/_rels/slide202.xml.rels><?xml version="1.0" encoding="UTF-8" standalone="yes"?>
<Relationships xmlns="http://schemas.openxmlformats.org/package/2006/relationships"><Relationship Id="rId3" Type="http://schemas.openxmlformats.org/officeDocument/2006/relationships/image" Target="../media/image266.jpeg"/><Relationship Id="rId2" Type="http://schemas.openxmlformats.org/officeDocument/2006/relationships/notesSlide" Target="../notesSlides/notesSlide199.xml"/><Relationship Id="rId1" Type="http://schemas.openxmlformats.org/officeDocument/2006/relationships/slideLayout" Target="../slideLayouts/slideLayout818.xml"/></Relationships>
</file>

<file path=ppt/slides/_rels/slide203.xml.rels><?xml version="1.0" encoding="UTF-8" standalone="yes"?>
<Relationships xmlns="http://schemas.openxmlformats.org/package/2006/relationships"><Relationship Id="rId3" Type="http://schemas.openxmlformats.org/officeDocument/2006/relationships/image" Target="../media/image267.jpeg"/><Relationship Id="rId2" Type="http://schemas.openxmlformats.org/officeDocument/2006/relationships/notesSlide" Target="../notesSlides/notesSlide200.xml"/><Relationship Id="rId1" Type="http://schemas.openxmlformats.org/officeDocument/2006/relationships/slideLayout" Target="../slideLayouts/slideLayout131.xml"/><Relationship Id="rId4" Type="http://schemas.openxmlformats.org/officeDocument/2006/relationships/image" Target="../media/image268.jpeg"/></Relationships>
</file>

<file path=ppt/slides/_rels/slide204.xml.rels><?xml version="1.0" encoding="UTF-8" standalone="yes"?>
<Relationships xmlns="http://schemas.openxmlformats.org/package/2006/relationships"><Relationship Id="rId3" Type="http://schemas.openxmlformats.org/officeDocument/2006/relationships/image" Target="../media/image267.jpeg"/><Relationship Id="rId2" Type="http://schemas.openxmlformats.org/officeDocument/2006/relationships/notesSlide" Target="../notesSlides/notesSlide201.xml"/><Relationship Id="rId1" Type="http://schemas.openxmlformats.org/officeDocument/2006/relationships/slideLayout" Target="../slideLayouts/slideLayout131.xml"/><Relationship Id="rId4" Type="http://schemas.openxmlformats.org/officeDocument/2006/relationships/image" Target="../media/image269.jpeg"/></Relationships>
</file>

<file path=ppt/slides/_rels/slide205.xml.rels><?xml version="1.0" encoding="UTF-8" standalone="yes"?>
<Relationships xmlns="http://schemas.openxmlformats.org/package/2006/relationships"><Relationship Id="rId3" Type="http://schemas.openxmlformats.org/officeDocument/2006/relationships/image" Target="../media/image270.jpeg"/><Relationship Id="rId2" Type="http://schemas.openxmlformats.org/officeDocument/2006/relationships/notesSlide" Target="../notesSlides/notesSlide202.xml"/><Relationship Id="rId1" Type="http://schemas.openxmlformats.org/officeDocument/2006/relationships/slideLayout" Target="../slideLayouts/slideLayout119.xml"/></Relationships>
</file>

<file path=ppt/slides/_rels/slide206.xml.rels><?xml version="1.0" encoding="UTF-8" standalone="yes"?>
<Relationships xmlns="http://schemas.openxmlformats.org/package/2006/relationships"><Relationship Id="rId3" Type="http://schemas.openxmlformats.org/officeDocument/2006/relationships/image" Target="../media/image271.png"/><Relationship Id="rId2" Type="http://schemas.openxmlformats.org/officeDocument/2006/relationships/notesSlide" Target="../notesSlides/notesSlide203.xml"/><Relationship Id="rId1" Type="http://schemas.openxmlformats.org/officeDocument/2006/relationships/slideLayout" Target="../slideLayouts/slideLayout70.xml"/></Relationships>
</file>

<file path=ppt/slides/_rels/slide207.xml.rels><?xml version="1.0" encoding="UTF-8" standalone="yes"?>
<Relationships xmlns="http://schemas.openxmlformats.org/package/2006/relationships"><Relationship Id="rId3" Type="http://schemas.openxmlformats.org/officeDocument/2006/relationships/image" Target="../media/image272.png"/><Relationship Id="rId2" Type="http://schemas.openxmlformats.org/officeDocument/2006/relationships/notesSlide" Target="../notesSlides/notesSlide204.xml"/><Relationship Id="rId1" Type="http://schemas.openxmlformats.org/officeDocument/2006/relationships/slideLayout" Target="../slideLayouts/slideLayout70.xml"/></Relationships>
</file>

<file path=ppt/slides/_rels/slide208.xml.rels><?xml version="1.0" encoding="UTF-8" standalone="yes"?>
<Relationships xmlns="http://schemas.openxmlformats.org/package/2006/relationships"><Relationship Id="rId3" Type="http://schemas.openxmlformats.org/officeDocument/2006/relationships/image" Target="../media/image273.jpeg"/><Relationship Id="rId2" Type="http://schemas.openxmlformats.org/officeDocument/2006/relationships/notesSlide" Target="../notesSlides/notesSlide205.xml"/><Relationship Id="rId1" Type="http://schemas.openxmlformats.org/officeDocument/2006/relationships/slideLayout" Target="../slideLayouts/slideLayout606.xml"/></Relationships>
</file>

<file path=ppt/slides/_rels/slide209.xml.rels><?xml version="1.0" encoding="UTF-8" standalone="yes"?>
<Relationships xmlns="http://schemas.openxmlformats.org/package/2006/relationships"><Relationship Id="rId3" Type="http://schemas.openxmlformats.org/officeDocument/2006/relationships/image" Target="../media/image274.jpeg"/><Relationship Id="rId2" Type="http://schemas.openxmlformats.org/officeDocument/2006/relationships/notesSlide" Target="../notesSlides/notesSlide206.xml"/><Relationship Id="rId1" Type="http://schemas.openxmlformats.org/officeDocument/2006/relationships/slideLayout" Target="../slideLayouts/slideLayout795.xml"/></Relationships>
</file>

<file path=ppt/slides/_rels/slide21.xml.rels><?xml version="1.0" encoding="UTF-8" standalone="yes"?>
<Relationships xmlns="http://schemas.openxmlformats.org/package/2006/relationships"><Relationship Id="rId3" Type="http://schemas.openxmlformats.org/officeDocument/2006/relationships/image" Target="../media/image59.png"/><Relationship Id="rId2" Type="http://schemas.openxmlformats.org/officeDocument/2006/relationships/notesSlide" Target="../notesSlides/notesSlide21.xml"/><Relationship Id="rId1" Type="http://schemas.openxmlformats.org/officeDocument/2006/relationships/slideLayout" Target="../slideLayouts/slideLayout70.xml"/></Relationships>
</file>

<file path=ppt/slides/_rels/slide210.xml.rels><?xml version="1.0" encoding="UTF-8" standalone="yes"?>
<Relationships xmlns="http://schemas.openxmlformats.org/package/2006/relationships"><Relationship Id="rId3" Type="http://schemas.openxmlformats.org/officeDocument/2006/relationships/image" Target="../media/image275.jpeg"/><Relationship Id="rId2" Type="http://schemas.openxmlformats.org/officeDocument/2006/relationships/notesSlide" Target="../notesSlides/notesSlide207.xml"/><Relationship Id="rId1" Type="http://schemas.openxmlformats.org/officeDocument/2006/relationships/slideLayout" Target="../slideLayouts/slideLayout796.xml"/></Relationships>
</file>

<file path=ppt/slides/_rels/slide211.xml.rels><?xml version="1.0" encoding="UTF-8" standalone="yes"?>
<Relationships xmlns="http://schemas.openxmlformats.org/package/2006/relationships"><Relationship Id="rId3" Type="http://schemas.openxmlformats.org/officeDocument/2006/relationships/image" Target="../media/image276.jpeg"/><Relationship Id="rId2" Type="http://schemas.openxmlformats.org/officeDocument/2006/relationships/notesSlide" Target="../notesSlides/notesSlide208.xml"/><Relationship Id="rId1" Type="http://schemas.openxmlformats.org/officeDocument/2006/relationships/slideLayout" Target="../slideLayouts/slideLayout797.xml"/><Relationship Id="rId5" Type="http://schemas.openxmlformats.org/officeDocument/2006/relationships/image" Target="../media/image278.jpeg"/><Relationship Id="rId4" Type="http://schemas.openxmlformats.org/officeDocument/2006/relationships/image" Target="../media/image277.jpeg"/></Relationships>
</file>

<file path=ppt/slides/_rels/slide212.xml.rels><?xml version="1.0" encoding="UTF-8" standalone="yes"?>
<Relationships xmlns="http://schemas.openxmlformats.org/package/2006/relationships"><Relationship Id="rId3" Type="http://schemas.openxmlformats.org/officeDocument/2006/relationships/image" Target="../media/image276.jpeg"/><Relationship Id="rId2" Type="http://schemas.openxmlformats.org/officeDocument/2006/relationships/notesSlide" Target="../notesSlides/notesSlide209.xml"/><Relationship Id="rId1" Type="http://schemas.openxmlformats.org/officeDocument/2006/relationships/slideLayout" Target="../slideLayouts/slideLayout797.xml"/><Relationship Id="rId5" Type="http://schemas.openxmlformats.org/officeDocument/2006/relationships/image" Target="../media/image278.jpeg"/><Relationship Id="rId4" Type="http://schemas.openxmlformats.org/officeDocument/2006/relationships/image" Target="../media/image277.jpeg"/></Relationships>
</file>

<file path=ppt/slides/_rels/slide213.xml.rels><?xml version="1.0" encoding="UTF-8" standalone="yes"?>
<Relationships xmlns="http://schemas.openxmlformats.org/package/2006/relationships"><Relationship Id="rId3" Type="http://schemas.openxmlformats.org/officeDocument/2006/relationships/image" Target="../media/image276.jpeg"/><Relationship Id="rId2" Type="http://schemas.openxmlformats.org/officeDocument/2006/relationships/notesSlide" Target="../notesSlides/notesSlide210.xml"/><Relationship Id="rId1" Type="http://schemas.openxmlformats.org/officeDocument/2006/relationships/slideLayout" Target="../slideLayouts/slideLayout797.xml"/><Relationship Id="rId4" Type="http://schemas.openxmlformats.org/officeDocument/2006/relationships/image" Target="../media/image279.png"/></Relationships>
</file>

<file path=ppt/slides/_rels/slide214.xml.rels><?xml version="1.0" encoding="UTF-8" standalone="yes"?>
<Relationships xmlns="http://schemas.openxmlformats.org/package/2006/relationships"><Relationship Id="rId3" Type="http://schemas.openxmlformats.org/officeDocument/2006/relationships/image" Target="../media/image273.jpeg"/><Relationship Id="rId2" Type="http://schemas.openxmlformats.org/officeDocument/2006/relationships/notesSlide" Target="../notesSlides/notesSlide211.xml"/><Relationship Id="rId1" Type="http://schemas.openxmlformats.org/officeDocument/2006/relationships/slideLayout" Target="../slideLayouts/slideLayout606.xml"/><Relationship Id="rId4" Type="http://schemas.openxmlformats.org/officeDocument/2006/relationships/image" Target="../media/image4.png"/></Relationships>
</file>

<file path=ppt/slides/_rels/slide215.xml.rels><?xml version="1.0" encoding="UTF-8" standalone="yes"?>
<Relationships xmlns="http://schemas.openxmlformats.org/package/2006/relationships"><Relationship Id="rId3" Type="http://schemas.openxmlformats.org/officeDocument/2006/relationships/image" Target="../media/image273.jpeg"/><Relationship Id="rId2" Type="http://schemas.openxmlformats.org/officeDocument/2006/relationships/notesSlide" Target="../notesSlides/notesSlide212.xml"/><Relationship Id="rId1" Type="http://schemas.openxmlformats.org/officeDocument/2006/relationships/slideLayout" Target="../slideLayouts/slideLayout606.xml"/><Relationship Id="rId4" Type="http://schemas.openxmlformats.org/officeDocument/2006/relationships/image" Target="../media/image4.png"/></Relationships>
</file>

<file path=ppt/slides/_rels/slide216.xml.rels><?xml version="1.0" encoding="UTF-8" standalone="yes"?>
<Relationships xmlns="http://schemas.openxmlformats.org/package/2006/relationships"><Relationship Id="rId2" Type="http://schemas.openxmlformats.org/officeDocument/2006/relationships/notesSlide" Target="../notesSlides/notesSlide213.xml"/><Relationship Id="rId1" Type="http://schemas.openxmlformats.org/officeDocument/2006/relationships/slideLayout" Target="../slideLayouts/slideLayout704.xml"/></Relationships>
</file>

<file path=ppt/slides/_rels/slide217.xml.rels><?xml version="1.0" encoding="UTF-8" standalone="yes"?>
<Relationships xmlns="http://schemas.openxmlformats.org/package/2006/relationships"><Relationship Id="rId2" Type="http://schemas.openxmlformats.org/officeDocument/2006/relationships/notesSlide" Target="../notesSlides/notesSlide214.xml"/><Relationship Id="rId1" Type="http://schemas.openxmlformats.org/officeDocument/2006/relationships/slideLayout" Target="../slideLayouts/slideLayout704.xml"/></Relationships>
</file>

<file path=ppt/slides/_rels/slide218.xml.rels><?xml version="1.0" encoding="UTF-8" standalone="yes"?>
<Relationships xmlns="http://schemas.openxmlformats.org/package/2006/relationships"><Relationship Id="rId3" Type="http://schemas.openxmlformats.org/officeDocument/2006/relationships/image" Target="../media/image280.jpeg"/><Relationship Id="rId2" Type="http://schemas.openxmlformats.org/officeDocument/2006/relationships/notesSlide" Target="../notesSlides/notesSlide215.xml"/><Relationship Id="rId1" Type="http://schemas.openxmlformats.org/officeDocument/2006/relationships/slideLayout" Target="../slideLayouts/slideLayout606.xml"/></Relationships>
</file>

<file path=ppt/slides/_rels/slide219.xml.rels><?xml version="1.0" encoding="UTF-8" standalone="yes"?>
<Relationships xmlns="http://schemas.openxmlformats.org/package/2006/relationships"><Relationship Id="rId3" Type="http://schemas.openxmlformats.org/officeDocument/2006/relationships/image" Target="../media/image281.jpeg"/><Relationship Id="rId2" Type="http://schemas.openxmlformats.org/officeDocument/2006/relationships/notesSlide" Target="../notesSlides/notesSlide216.xml"/><Relationship Id="rId1" Type="http://schemas.openxmlformats.org/officeDocument/2006/relationships/slideLayout" Target="../slideLayouts/slideLayout606.xml"/></Relationships>
</file>

<file path=ppt/slides/_rels/slide22.xml.rels><?xml version="1.0" encoding="UTF-8" standalone="yes"?>
<Relationships xmlns="http://schemas.openxmlformats.org/package/2006/relationships"><Relationship Id="rId3" Type="http://schemas.openxmlformats.org/officeDocument/2006/relationships/image" Target="../media/image59.png"/><Relationship Id="rId2" Type="http://schemas.openxmlformats.org/officeDocument/2006/relationships/notesSlide" Target="../notesSlides/notesSlide22.xml"/><Relationship Id="rId1" Type="http://schemas.openxmlformats.org/officeDocument/2006/relationships/slideLayout" Target="../slideLayouts/slideLayout70.xml"/></Relationships>
</file>

<file path=ppt/slides/_rels/slide220.xml.rels><?xml version="1.0" encoding="UTF-8" standalone="yes"?>
<Relationships xmlns="http://schemas.openxmlformats.org/package/2006/relationships"><Relationship Id="rId3" Type="http://schemas.openxmlformats.org/officeDocument/2006/relationships/image" Target="../media/image282.png"/><Relationship Id="rId2" Type="http://schemas.openxmlformats.org/officeDocument/2006/relationships/notesSlide" Target="../notesSlides/notesSlide217.xml"/><Relationship Id="rId1" Type="http://schemas.openxmlformats.org/officeDocument/2006/relationships/slideLayout" Target="../slideLayouts/slideLayout606.xml"/><Relationship Id="rId4" Type="http://schemas.openxmlformats.org/officeDocument/2006/relationships/image" Target="../media/image4.png"/></Relationships>
</file>

<file path=ppt/slides/_rels/slide221.xml.rels><?xml version="1.0" encoding="UTF-8" standalone="yes"?>
<Relationships xmlns="http://schemas.openxmlformats.org/package/2006/relationships"><Relationship Id="rId3" Type="http://schemas.openxmlformats.org/officeDocument/2006/relationships/image" Target="../media/image283.png"/><Relationship Id="rId2" Type="http://schemas.openxmlformats.org/officeDocument/2006/relationships/notesSlide" Target="../notesSlides/notesSlide218.xml"/><Relationship Id="rId1" Type="http://schemas.openxmlformats.org/officeDocument/2006/relationships/slideLayout" Target="../slideLayouts/slideLayout606.xml"/><Relationship Id="rId4" Type="http://schemas.openxmlformats.org/officeDocument/2006/relationships/image" Target="../media/image4.png"/></Relationships>
</file>

<file path=ppt/slides/_rels/slide222.xml.rels><?xml version="1.0" encoding="UTF-8" standalone="yes"?>
<Relationships xmlns="http://schemas.openxmlformats.org/package/2006/relationships"><Relationship Id="rId2" Type="http://schemas.openxmlformats.org/officeDocument/2006/relationships/notesSlide" Target="../notesSlides/notesSlide219.xml"/><Relationship Id="rId1" Type="http://schemas.openxmlformats.org/officeDocument/2006/relationships/slideLayout" Target="../slideLayouts/slideLayout606.xml"/></Relationships>
</file>

<file path=ppt/slides/_rels/slide223.xml.rels><?xml version="1.0" encoding="UTF-8" standalone="yes"?>
<Relationships xmlns="http://schemas.openxmlformats.org/package/2006/relationships"><Relationship Id="rId3" Type="http://schemas.openxmlformats.org/officeDocument/2006/relationships/hyperlink" Target="http://images.google.com.sg/imgres?imgurl=www.moserrarebooks.com/pics/Josephus-large1.jpg&amp;imgrefurl=http://www.moserrarebooks.com/18th.asp&amp;h=450&amp;w=600&amp;prev=/images?q=josephus&amp;svnum=10&amp;hl=en&amp;lr=&amp;ie=UTF-8&amp;oe=UTF-8" TargetMode="External"/><Relationship Id="rId2" Type="http://schemas.openxmlformats.org/officeDocument/2006/relationships/notesSlide" Target="../notesSlides/notesSlide220.xml"/><Relationship Id="rId1" Type="http://schemas.openxmlformats.org/officeDocument/2006/relationships/slideLayout" Target="../slideLayouts/slideLayout616.xml"/><Relationship Id="rId4" Type="http://schemas.openxmlformats.org/officeDocument/2006/relationships/image" Target="../media/image284.jpeg"/></Relationships>
</file>

<file path=ppt/slides/_rels/slide224.xml.rels><?xml version="1.0" encoding="UTF-8" standalone="yes"?>
<Relationships xmlns="http://schemas.openxmlformats.org/package/2006/relationships"><Relationship Id="rId3" Type="http://schemas.openxmlformats.org/officeDocument/2006/relationships/image" Target="../media/image257.png"/><Relationship Id="rId2" Type="http://schemas.openxmlformats.org/officeDocument/2006/relationships/notesSlide" Target="../notesSlides/notesSlide221.xml"/><Relationship Id="rId1" Type="http://schemas.openxmlformats.org/officeDocument/2006/relationships/slideLayout" Target="../slideLayouts/slideLayout132.xml"/></Relationships>
</file>

<file path=ppt/slides/_rels/slide225.xml.rels><?xml version="1.0" encoding="UTF-8" standalone="yes"?>
<Relationships xmlns="http://schemas.openxmlformats.org/package/2006/relationships"><Relationship Id="rId3" Type="http://schemas.openxmlformats.org/officeDocument/2006/relationships/image" Target="../media/image285.jpeg"/><Relationship Id="rId2" Type="http://schemas.openxmlformats.org/officeDocument/2006/relationships/notesSlide" Target="../notesSlides/notesSlide222.xml"/><Relationship Id="rId1" Type="http://schemas.openxmlformats.org/officeDocument/2006/relationships/slideLayout" Target="../slideLayouts/slideLayout191.xml"/><Relationship Id="rId4" Type="http://schemas.openxmlformats.org/officeDocument/2006/relationships/image" Target="../media/image286.png"/></Relationships>
</file>

<file path=ppt/slides/_rels/slide226.xml.rels><?xml version="1.0" encoding="UTF-8" standalone="yes"?>
<Relationships xmlns="http://schemas.openxmlformats.org/package/2006/relationships"><Relationship Id="rId3" Type="http://schemas.openxmlformats.org/officeDocument/2006/relationships/image" Target="../media/image287.jpeg"/><Relationship Id="rId2" Type="http://schemas.openxmlformats.org/officeDocument/2006/relationships/notesSlide" Target="../notesSlides/notesSlide223.xml"/><Relationship Id="rId1" Type="http://schemas.openxmlformats.org/officeDocument/2006/relationships/slideLayout" Target="../slideLayouts/slideLayout192.xml"/></Relationships>
</file>

<file path=ppt/slides/_rels/slide227.xml.rels><?xml version="1.0" encoding="UTF-8" standalone="yes"?>
<Relationships xmlns="http://schemas.openxmlformats.org/package/2006/relationships"><Relationship Id="rId3" Type="http://schemas.openxmlformats.org/officeDocument/2006/relationships/image" Target="../media/image288.jpeg"/><Relationship Id="rId2" Type="http://schemas.openxmlformats.org/officeDocument/2006/relationships/notesSlide" Target="../notesSlides/notesSlide224.xml"/><Relationship Id="rId1" Type="http://schemas.openxmlformats.org/officeDocument/2006/relationships/slideLayout" Target="../slideLayouts/slideLayout203.xml"/></Relationships>
</file>

<file path=ppt/slides/_rels/slide228.xml.rels><?xml version="1.0" encoding="UTF-8" standalone="yes"?>
<Relationships xmlns="http://schemas.openxmlformats.org/package/2006/relationships"><Relationship Id="rId3" Type="http://schemas.openxmlformats.org/officeDocument/2006/relationships/image" Target="../media/image289.png"/><Relationship Id="rId2" Type="http://schemas.openxmlformats.org/officeDocument/2006/relationships/notesSlide" Target="../notesSlides/notesSlide225.xml"/><Relationship Id="rId1" Type="http://schemas.openxmlformats.org/officeDocument/2006/relationships/slideLayout" Target="../slideLayouts/slideLayout192.xml"/></Relationships>
</file>

<file path=ppt/slides/_rels/slide229.xml.rels><?xml version="1.0" encoding="UTF-8" standalone="yes"?>
<Relationships xmlns="http://schemas.openxmlformats.org/package/2006/relationships"><Relationship Id="rId3" Type="http://schemas.openxmlformats.org/officeDocument/2006/relationships/image" Target="../media/image290.jpeg"/><Relationship Id="rId2" Type="http://schemas.openxmlformats.org/officeDocument/2006/relationships/notesSlide" Target="../notesSlides/notesSlide226.xml"/><Relationship Id="rId1" Type="http://schemas.openxmlformats.org/officeDocument/2006/relationships/slideLayout" Target="../slideLayouts/slideLayout192.xml"/></Relationships>
</file>

<file path=ppt/slides/_rels/slide23.xml.rels><?xml version="1.0" encoding="UTF-8" standalone="yes"?>
<Relationships xmlns="http://schemas.openxmlformats.org/package/2006/relationships"><Relationship Id="rId3" Type="http://schemas.openxmlformats.org/officeDocument/2006/relationships/image" Target="../media/image59.png"/><Relationship Id="rId2" Type="http://schemas.openxmlformats.org/officeDocument/2006/relationships/notesSlide" Target="../notesSlides/notesSlide23.xml"/><Relationship Id="rId1" Type="http://schemas.openxmlformats.org/officeDocument/2006/relationships/slideLayout" Target="../slideLayouts/slideLayout70.xml"/></Relationships>
</file>

<file path=ppt/slides/_rels/slide230.xml.rels><?xml version="1.0" encoding="UTF-8" standalone="yes"?>
<Relationships xmlns="http://schemas.openxmlformats.org/package/2006/relationships"><Relationship Id="rId3" Type="http://schemas.openxmlformats.org/officeDocument/2006/relationships/image" Target="../media/image291.png"/><Relationship Id="rId2" Type="http://schemas.openxmlformats.org/officeDocument/2006/relationships/notesSlide" Target="../notesSlides/notesSlide227.xml"/><Relationship Id="rId1" Type="http://schemas.openxmlformats.org/officeDocument/2006/relationships/slideLayout" Target="../slideLayouts/slideLayout191.xml"/></Relationships>
</file>

<file path=ppt/slides/_rels/slide231.xml.rels><?xml version="1.0" encoding="UTF-8" standalone="yes"?>
<Relationships xmlns="http://schemas.openxmlformats.org/package/2006/relationships"><Relationship Id="rId3" Type="http://schemas.openxmlformats.org/officeDocument/2006/relationships/image" Target="../media/image229.emf"/><Relationship Id="rId2" Type="http://schemas.openxmlformats.org/officeDocument/2006/relationships/notesSlide" Target="../notesSlides/notesSlide228.xml"/><Relationship Id="rId1" Type="http://schemas.openxmlformats.org/officeDocument/2006/relationships/slideLayout" Target="../slideLayouts/slideLayout606.xml"/></Relationships>
</file>

<file path=ppt/slides/_rels/slide232.xml.rels><?xml version="1.0" encoding="UTF-8" standalone="yes"?>
<Relationships xmlns="http://schemas.openxmlformats.org/package/2006/relationships"><Relationship Id="rId3" Type="http://schemas.openxmlformats.org/officeDocument/2006/relationships/image" Target="../media/image229.emf"/><Relationship Id="rId2" Type="http://schemas.openxmlformats.org/officeDocument/2006/relationships/notesSlide" Target="../notesSlides/notesSlide229.xml"/><Relationship Id="rId1" Type="http://schemas.openxmlformats.org/officeDocument/2006/relationships/slideLayout" Target="../slideLayouts/slideLayout606.xml"/></Relationships>
</file>

<file path=ppt/slides/_rels/slide233.xml.rels><?xml version="1.0" encoding="UTF-8" standalone="yes"?>
<Relationships xmlns="http://schemas.openxmlformats.org/package/2006/relationships"><Relationship Id="rId3" Type="http://schemas.openxmlformats.org/officeDocument/2006/relationships/image" Target="../media/image229.emf"/><Relationship Id="rId2" Type="http://schemas.openxmlformats.org/officeDocument/2006/relationships/notesSlide" Target="../notesSlides/notesSlide230.xml"/><Relationship Id="rId1" Type="http://schemas.openxmlformats.org/officeDocument/2006/relationships/slideLayout" Target="../slideLayouts/slideLayout606.xml"/></Relationships>
</file>

<file path=ppt/slides/_rels/slide234.xml.rels><?xml version="1.0" encoding="UTF-8" standalone="yes"?>
<Relationships xmlns="http://schemas.openxmlformats.org/package/2006/relationships"><Relationship Id="rId3" Type="http://schemas.openxmlformats.org/officeDocument/2006/relationships/image" Target="../media/image229.emf"/><Relationship Id="rId2" Type="http://schemas.openxmlformats.org/officeDocument/2006/relationships/notesSlide" Target="../notesSlides/notesSlide231.xml"/><Relationship Id="rId1" Type="http://schemas.openxmlformats.org/officeDocument/2006/relationships/slideLayout" Target="../slideLayouts/slideLayout606.xml"/></Relationships>
</file>

<file path=ppt/slides/_rels/slide235.xml.rels><?xml version="1.0" encoding="UTF-8" standalone="yes"?>
<Relationships xmlns="http://schemas.openxmlformats.org/package/2006/relationships"><Relationship Id="rId3" Type="http://schemas.openxmlformats.org/officeDocument/2006/relationships/image" Target="../media/image292.emf"/><Relationship Id="rId2" Type="http://schemas.openxmlformats.org/officeDocument/2006/relationships/notesSlide" Target="../notesSlides/notesSlide232.xml"/><Relationship Id="rId1" Type="http://schemas.openxmlformats.org/officeDocument/2006/relationships/slideLayout" Target="../slideLayouts/slideLayout36.xml"/><Relationship Id="rId5" Type="http://schemas.openxmlformats.org/officeDocument/2006/relationships/image" Target="../media/image294.emf"/><Relationship Id="rId4" Type="http://schemas.openxmlformats.org/officeDocument/2006/relationships/image" Target="../media/image293.emf"/></Relationships>
</file>

<file path=ppt/slides/_rels/slide236.xml.rels><?xml version="1.0" encoding="UTF-8" standalone="yes"?>
<Relationships xmlns="http://schemas.openxmlformats.org/package/2006/relationships"><Relationship Id="rId2" Type="http://schemas.openxmlformats.org/officeDocument/2006/relationships/notesSlide" Target="../notesSlides/notesSlide233.xml"/><Relationship Id="rId1" Type="http://schemas.openxmlformats.org/officeDocument/2006/relationships/slideLayout" Target="../slideLayouts/slideLayout798.xml"/></Relationships>
</file>

<file path=ppt/slides/_rels/slide237.xml.rels><?xml version="1.0" encoding="UTF-8" standalone="yes"?>
<Relationships xmlns="http://schemas.openxmlformats.org/package/2006/relationships"><Relationship Id="rId3" Type="http://schemas.openxmlformats.org/officeDocument/2006/relationships/image" Target="../media/image295.jpeg"/><Relationship Id="rId2" Type="http://schemas.openxmlformats.org/officeDocument/2006/relationships/notesSlide" Target="../notesSlides/notesSlide234.xml"/><Relationship Id="rId1" Type="http://schemas.openxmlformats.org/officeDocument/2006/relationships/slideLayout" Target="../slideLayouts/slideLayout785.xml"/></Relationships>
</file>

<file path=ppt/slides/_rels/slide238.xml.rels><?xml version="1.0" encoding="UTF-8" standalone="yes"?>
<Relationships xmlns="http://schemas.openxmlformats.org/package/2006/relationships"><Relationship Id="rId3" Type="http://schemas.openxmlformats.org/officeDocument/2006/relationships/image" Target="../media/image295.jpeg"/><Relationship Id="rId2" Type="http://schemas.openxmlformats.org/officeDocument/2006/relationships/notesSlide" Target="../notesSlides/notesSlide235.xml"/><Relationship Id="rId1" Type="http://schemas.openxmlformats.org/officeDocument/2006/relationships/slideLayout" Target="../slideLayouts/slideLayout785.xml"/></Relationships>
</file>

<file path=ppt/slides/_rels/slide239.xml.rels><?xml version="1.0" encoding="UTF-8" standalone="yes"?>
<Relationships xmlns="http://schemas.openxmlformats.org/package/2006/relationships"><Relationship Id="rId2" Type="http://schemas.openxmlformats.org/officeDocument/2006/relationships/notesSlide" Target="../notesSlides/notesSlide236.xml"/><Relationship Id="rId1" Type="http://schemas.openxmlformats.org/officeDocument/2006/relationships/slideLayout" Target="../slideLayouts/slideLayout7.xml"/></Relationships>
</file>

<file path=ppt/slides/_rels/slide24.xml.rels><?xml version="1.0" encoding="UTF-8" standalone="yes"?>
<Relationships xmlns="http://schemas.openxmlformats.org/package/2006/relationships"><Relationship Id="rId3" Type="http://schemas.openxmlformats.org/officeDocument/2006/relationships/image" Target="../media/image59.png"/><Relationship Id="rId2" Type="http://schemas.openxmlformats.org/officeDocument/2006/relationships/notesSlide" Target="../notesSlides/notesSlide24.xml"/><Relationship Id="rId1" Type="http://schemas.openxmlformats.org/officeDocument/2006/relationships/slideLayout" Target="../slideLayouts/slideLayout70.xml"/></Relationships>
</file>

<file path=ppt/slides/_rels/slide240.xml.rels><?xml version="1.0" encoding="UTF-8" standalone="yes"?>
<Relationships xmlns="http://schemas.openxmlformats.org/package/2006/relationships"><Relationship Id="rId3" Type="http://schemas.openxmlformats.org/officeDocument/2006/relationships/slide" Target="slide50.xml"/><Relationship Id="rId2" Type="http://schemas.openxmlformats.org/officeDocument/2006/relationships/notesSlide" Target="../notesSlides/notesSlide237.xml"/><Relationship Id="rId1" Type="http://schemas.openxmlformats.org/officeDocument/2006/relationships/slideLayout" Target="../slideLayouts/slideLayout60.xml"/><Relationship Id="rId5" Type="http://schemas.openxmlformats.org/officeDocument/2006/relationships/image" Target="../media/image202.png"/><Relationship Id="rId4" Type="http://schemas.openxmlformats.org/officeDocument/2006/relationships/image" Target="../media/image201.jpeg"/></Relationships>
</file>

<file path=ppt/slides/_rels/slide241.xml.rels><?xml version="1.0" encoding="UTF-8" standalone="yes"?>
<Relationships xmlns="http://schemas.openxmlformats.org/package/2006/relationships"><Relationship Id="rId3" Type="http://schemas.openxmlformats.org/officeDocument/2006/relationships/image" Target="../media/image296.png"/><Relationship Id="rId2" Type="http://schemas.openxmlformats.org/officeDocument/2006/relationships/notesSlide" Target="../notesSlides/notesSlide238.xml"/><Relationship Id="rId1" Type="http://schemas.openxmlformats.org/officeDocument/2006/relationships/slideLayout" Target="../slideLayouts/slideLayout220.xml"/></Relationships>
</file>

<file path=ppt/slides/_rels/slide242.xml.rels><?xml version="1.0" encoding="UTF-8" standalone="yes"?>
<Relationships xmlns="http://schemas.openxmlformats.org/package/2006/relationships"><Relationship Id="rId3" Type="http://schemas.openxmlformats.org/officeDocument/2006/relationships/image" Target="../media/image297.png"/><Relationship Id="rId2" Type="http://schemas.openxmlformats.org/officeDocument/2006/relationships/notesSlide" Target="../notesSlides/notesSlide239.xml"/><Relationship Id="rId1" Type="http://schemas.openxmlformats.org/officeDocument/2006/relationships/slideLayout" Target="../slideLayouts/slideLayout220.xml"/></Relationships>
</file>

<file path=ppt/slides/_rels/slide243.xml.rels><?xml version="1.0" encoding="UTF-8" standalone="yes"?>
<Relationships xmlns="http://schemas.openxmlformats.org/package/2006/relationships"><Relationship Id="rId3" Type="http://schemas.openxmlformats.org/officeDocument/2006/relationships/image" Target="../media/image298.jpeg"/><Relationship Id="rId2" Type="http://schemas.openxmlformats.org/officeDocument/2006/relationships/notesSlide" Target="../notesSlides/notesSlide240.xml"/><Relationship Id="rId1" Type="http://schemas.openxmlformats.org/officeDocument/2006/relationships/slideLayout" Target="../slideLayouts/slideLayout60.xml"/></Relationships>
</file>

<file path=ppt/slides/_rels/slide244.xml.rels><?xml version="1.0" encoding="UTF-8" standalone="yes"?>
<Relationships xmlns="http://schemas.openxmlformats.org/package/2006/relationships"><Relationship Id="rId3" Type="http://schemas.openxmlformats.org/officeDocument/2006/relationships/image" Target="../media/image299.png"/><Relationship Id="rId2" Type="http://schemas.openxmlformats.org/officeDocument/2006/relationships/notesSlide" Target="../notesSlides/notesSlide241.xml"/><Relationship Id="rId1" Type="http://schemas.openxmlformats.org/officeDocument/2006/relationships/slideLayout" Target="../slideLayouts/slideLayout700.xml"/></Relationships>
</file>

<file path=ppt/slides/_rels/slide245.xml.rels><?xml version="1.0" encoding="UTF-8" standalone="yes"?>
<Relationships xmlns="http://schemas.openxmlformats.org/package/2006/relationships"><Relationship Id="rId3" Type="http://schemas.openxmlformats.org/officeDocument/2006/relationships/image" Target="../media/image300.jpeg"/><Relationship Id="rId2" Type="http://schemas.openxmlformats.org/officeDocument/2006/relationships/notesSlide" Target="../notesSlides/notesSlide242.xml"/><Relationship Id="rId1" Type="http://schemas.openxmlformats.org/officeDocument/2006/relationships/slideLayout" Target="../slideLayouts/slideLayout700.xml"/></Relationships>
</file>

<file path=ppt/slides/_rels/slide246.xml.rels><?xml version="1.0" encoding="UTF-8" standalone="yes"?>
<Relationships xmlns="http://schemas.openxmlformats.org/package/2006/relationships"><Relationship Id="rId3" Type="http://schemas.openxmlformats.org/officeDocument/2006/relationships/image" Target="../media/image301.jpeg"/><Relationship Id="rId2" Type="http://schemas.openxmlformats.org/officeDocument/2006/relationships/notesSlide" Target="../notesSlides/notesSlide243.xml"/><Relationship Id="rId1" Type="http://schemas.openxmlformats.org/officeDocument/2006/relationships/slideLayout" Target="../slideLayouts/slideLayout826.xml"/></Relationships>
</file>

<file path=ppt/slides/_rels/slide247.xml.rels><?xml version="1.0" encoding="UTF-8" standalone="yes"?>
<Relationships xmlns="http://schemas.openxmlformats.org/package/2006/relationships"><Relationship Id="rId3" Type="http://schemas.openxmlformats.org/officeDocument/2006/relationships/image" Target="../media/image302.jpeg"/><Relationship Id="rId2" Type="http://schemas.openxmlformats.org/officeDocument/2006/relationships/notesSlide" Target="../notesSlides/notesSlide244.xml"/><Relationship Id="rId1" Type="http://schemas.openxmlformats.org/officeDocument/2006/relationships/slideLayout" Target="../slideLayouts/slideLayout828.xml"/></Relationships>
</file>

<file path=ppt/slides/_rels/slide248.xml.rels><?xml version="1.0" encoding="UTF-8" standalone="yes"?>
<Relationships xmlns="http://schemas.openxmlformats.org/package/2006/relationships"><Relationship Id="rId3" Type="http://schemas.openxmlformats.org/officeDocument/2006/relationships/image" Target="../media/image303.jpeg"/><Relationship Id="rId2" Type="http://schemas.openxmlformats.org/officeDocument/2006/relationships/notesSlide" Target="../notesSlides/notesSlide245.xml"/><Relationship Id="rId1" Type="http://schemas.openxmlformats.org/officeDocument/2006/relationships/slideLayout" Target="../slideLayouts/slideLayout826.xml"/></Relationships>
</file>

<file path=ppt/slides/_rels/slide249.xml.rels><?xml version="1.0" encoding="UTF-8" standalone="yes"?>
<Relationships xmlns="http://schemas.openxmlformats.org/package/2006/relationships"><Relationship Id="rId3" Type="http://schemas.openxmlformats.org/officeDocument/2006/relationships/image" Target="../media/image304.jpeg"/><Relationship Id="rId2" Type="http://schemas.openxmlformats.org/officeDocument/2006/relationships/notesSlide" Target="../notesSlides/notesSlide246.xml"/><Relationship Id="rId1" Type="http://schemas.openxmlformats.org/officeDocument/2006/relationships/slideLayout" Target="../slideLayouts/slideLayout700.xml"/></Relationships>
</file>

<file path=ppt/slides/_rels/slide25.xml.rels><?xml version="1.0" encoding="UTF-8" standalone="yes"?>
<Relationships xmlns="http://schemas.openxmlformats.org/package/2006/relationships"><Relationship Id="rId3" Type="http://schemas.openxmlformats.org/officeDocument/2006/relationships/image" Target="../media/image59.png"/><Relationship Id="rId2" Type="http://schemas.openxmlformats.org/officeDocument/2006/relationships/notesSlide" Target="../notesSlides/notesSlide25.xml"/><Relationship Id="rId1" Type="http://schemas.openxmlformats.org/officeDocument/2006/relationships/slideLayout" Target="../slideLayouts/slideLayout70.xml"/></Relationships>
</file>

<file path=ppt/slides/_rels/slide250.xml.rels><?xml version="1.0" encoding="UTF-8" standalone="yes"?>
<Relationships xmlns="http://schemas.openxmlformats.org/package/2006/relationships"><Relationship Id="rId3" Type="http://schemas.openxmlformats.org/officeDocument/2006/relationships/image" Target="../media/image305.jpeg"/><Relationship Id="rId2" Type="http://schemas.openxmlformats.org/officeDocument/2006/relationships/notesSlide" Target="../notesSlides/notesSlide247.xml"/><Relationship Id="rId1" Type="http://schemas.openxmlformats.org/officeDocument/2006/relationships/slideLayout" Target="../slideLayouts/slideLayout700.xml"/></Relationships>
</file>

<file path=ppt/slides/_rels/slide251.xml.rels><?xml version="1.0" encoding="UTF-8" standalone="yes"?>
<Relationships xmlns="http://schemas.openxmlformats.org/package/2006/relationships"><Relationship Id="rId3" Type="http://schemas.openxmlformats.org/officeDocument/2006/relationships/image" Target="../media/image306.png"/><Relationship Id="rId2" Type="http://schemas.openxmlformats.org/officeDocument/2006/relationships/notesSlide" Target="../notesSlides/notesSlide248.xml"/><Relationship Id="rId1" Type="http://schemas.openxmlformats.org/officeDocument/2006/relationships/slideLayout" Target="../slideLayouts/slideLayout699.xml"/></Relationships>
</file>

<file path=ppt/slides/_rels/slide252.xml.rels><?xml version="1.0" encoding="UTF-8" standalone="yes"?>
<Relationships xmlns="http://schemas.openxmlformats.org/package/2006/relationships"><Relationship Id="rId3" Type="http://schemas.openxmlformats.org/officeDocument/2006/relationships/image" Target="../media/image307.jpeg"/><Relationship Id="rId2" Type="http://schemas.openxmlformats.org/officeDocument/2006/relationships/notesSlide" Target="../notesSlides/notesSlide249.xml"/><Relationship Id="rId1" Type="http://schemas.openxmlformats.org/officeDocument/2006/relationships/slideLayout" Target="../slideLayouts/slideLayout700.xml"/><Relationship Id="rId4" Type="http://schemas.openxmlformats.org/officeDocument/2006/relationships/image" Target="../media/image308.jpeg"/></Relationships>
</file>

<file path=ppt/slides/_rels/slide253.xml.rels><?xml version="1.0" encoding="UTF-8" standalone="yes"?>
<Relationships xmlns="http://schemas.openxmlformats.org/package/2006/relationships"><Relationship Id="rId3" Type="http://schemas.openxmlformats.org/officeDocument/2006/relationships/image" Target="../media/image309.png"/><Relationship Id="rId2" Type="http://schemas.openxmlformats.org/officeDocument/2006/relationships/notesSlide" Target="../notesSlides/notesSlide250.xml"/><Relationship Id="rId1" Type="http://schemas.openxmlformats.org/officeDocument/2006/relationships/slideLayout" Target="../slideLayouts/slideLayout403.xml"/></Relationships>
</file>

<file path=ppt/slides/_rels/slide254.xml.rels><?xml version="1.0" encoding="UTF-8" standalone="yes"?>
<Relationships xmlns="http://schemas.openxmlformats.org/package/2006/relationships"><Relationship Id="rId3" Type="http://schemas.openxmlformats.org/officeDocument/2006/relationships/image" Target="../media/image310.jpeg"/><Relationship Id="rId2" Type="http://schemas.openxmlformats.org/officeDocument/2006/relationships/notesSlide" Target="../notesSlides/notesSlide251.xml"/><Relationship Id="rId1" Type="http://schemas.openxmlformats.org/officeDocument/2006/relationships/slideLayout" Target="../slideLayouts/slideLayout836.xml"/></Relationships>
</file>

<file path=ppt/slides/_rels/slide255.xml.rels><?xml version="1.0" encoding="UTF-8" standalone="yes"?>
<Relationships xmlns="http://schemas.openxmlformats.org/package/2006/relationships"><Relationship Id="rId3" Type="http://schemas.openxmlformats.org/officeDocument/2006/relationships/image" Target="../media/image311.png"/><Relationship Id="rId2" Type="http://schemas.openxmlformats.org/officeDocument/2006/relationships/notesSlide" Target="../notesSlides/notesSlide252.xml"/><Relationship Id="rId1" Type="http://schemas.openxmlformats.org/officeDocument/2006/relationships/slideLayout" Target="../slideLayouts/slideLayout837.xml"/></Relationships>
</file>

<file path=ppt/slides/_rels/slide256.xml.rels><?xml version="1.0" encoding="UTF-8" standalone="yes"?>
<Relationships xmlns="http://schemas.openxmlformats.org/package/2006/relationships"><Relationship Id="rId3" Type="http://schemas.openxmlformats.org/officeDocument/2006/relationships/image" Target="../media/image312.png"/><Relationship Id="rId2" Type="http://schemas.openxmlformats.org/officeDocument/2006/relationships/notesSlide" Target="../notesSlides/notesSlide253.xml"/><Relationship Id="rId1" Type="http://schemas.openxmlformats.org/officeDocument/2006/relationships/slideLayout" Target="../slideLayouts/slideLayout403.xml"/></Relationships>
</file>

<file path=ppt/slides/_rels/slide257.xml.rels><?xml version="1.0" encoding="UTF-8" standalone="yes"?>
<Relationships xmlns="http://schemas.openxmlformats.org/package/2006/relationships"><Relationship Id="rId3" Type="http://schemas.openxmlformats.org/officeDocument/2006/relationships/image" Target="../media/image313.jpeg"/><Relationship Id="rId2" Type="http://schemas.openxmlformats.org/officeDocument/2006/relationships/notesSlide" Target="../notesSlides/notesSlide254.xml"/><Relationship Id="rId1" Type="http://schemas.openxmlformats.org/officeDocument/2006/relationships/slideLayout" Target="../slideLayouts/slideLayout700.xml"/></Relationships>
</file>

<file path=ppt/slides/_rels/slide258.xml.rels><?xml version="1.0" encoding="UTF-8" standalone="yes"?>
<Relationships xmlns="http://schemas.openxmlformats.org/package/2006/relationships"><Relationship Id="rId3" Type="http://schemas.openxmlformats.org/officeDocument/2006/relationships/image" Target="../media/image259.png"/><Relationship Id="rId2" Type="http://schemas.openxmlformats.org/officeDocument/2006/relationships/notesSlide" Target="../notesSlides/notesSlide255.xml"/><Relationship Id="rId1" Type="http://schemas.openxmlformats.org/officeDocument/2006/relationships/slideLayout" Target="../slideLayouts/slideLayout29.xml"/></Relationships>
</file>

<file path=ppt/slides/_rels/slide259.xml.rels><?xml version="1.0" encoding="UTF-8" standalone="yes"?>
<Relationships xmlns="http://schemas.openxmlformats.org/package/2006/relationships"><Relationship Id="rId2" Type="http://schemas.openxmlformats.org/officeDocument/2006/relationships/notesSlide" Target="../notesSlides/notesSlide256.xml"/><Relationship Id="rId1" Type="http://schemas.openxmlformats.org/officeDocument/2006/relationships/slideLayout" Target="../slideLayouts/slideLayout89.xml"/></Relationships>
</file>

<file path=ppt/slides/_rels/slide26.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113.xml"/></Relationships>
</file>

<file path=ppt/slides/_rels/slide260.xml.rels><?xml version="1.0" encoding="UTF-8" standalone="yes"?>
<Relationships xmlns="http://schemas.openxmlformats.org/package/2006/relationships"><Relationship Id="rId3" Type="http://schemas.openxmlformats.org/officeDocument/2006/relationships/image" Target="../media/image189.png"/><Relationship Id="rId2" Type="http://schemas.openxmlformats.org/officeDocument/2006/relationships/notesSlide" Target="../notesSlides/notesSlide257.xml"/><Relationship Id="rId1" Type="http://schemas.openxmlformats.org/officeDocument/2006/relationships/slideLayout" Target="../slideLayouts/slideLayout391.xml"/><Relationship Id="rId4" Type="http://schemas.openxmlformats.org/officeDocument/2006/relationships/image" Target="../media/image190.png"/></Relationships>
</file>

<file path=ppt/slides/_rels/slide27.xml.rels><?xml version="1.0" encoding="UTF-8" standalone="yes"?>
<Relationships xmlns="http://schemas.openxmlformats.org/package/2006/relationships"><Relationship Id="rId3" Type="http://schemas.openxmlformats.org/officeDocument/2006/relationships/notesSlide" Target="../notesSlides/notesSlide27.xml"/><Relationship Id="rId2" Type="http://schemas.openxmlformats.org/officeDocument/2006/relationships/slideLayout" Target="../slideLayouts/slideLayout706.xml"/><Relationship Id="rId1" Type="http://schemas.openxmlformats.org/officeDocument/2006/relationships/themeOverride" Target="../theme/themeOverride3.xml"/><Relationship Id="rId4" Type="http://schemas.openxmlformats.org/officeDocument/2006/relationships/image" Target="../media/image60.jpeg"/></Relationships>
</file>

<file path=ppt/slides/_rels/slide28.xml.rels><?xml version="1.0" encoding="UTF-8" standalone="yes"?>
<Relationships xmlns="http://schemas.openxmlformats.org/package/2006/relationships"><Relationship Id="rId3" Type="http://schemas.openxmlformats.org/officeDocument/2006/relationships/image" Target="../media/image61.jpeg"/><Relationship Id="rId2" Type="http://schemas.openxmlformats.org/officeDocument/2006/relationships/notesSlide" Target="../notesSlides/notesSlide28.xml"/><Relationship Id="rId1" Type="http://schemas.openxmlformats.org/officeDocument/2006/relationships/slideLayout" Target="../slideLayouts/slideLayout639.xml"/><Relationship Id="rId4" Type="http://schemas.openxmlformats.org/officeDocument/2006/relationships/image" Target="../media/image4.png"/></Relationships>
</file>

<file path=ppt/slides/_rels/slide29.xml.rels><?xml version="1.0" encoding="UTF-8" standalone="yes"?>
<Relationships xmlns="http://schemas.openxmlformats.org/package/2006/relationships"><Relationship Id="rId3" Type="http://schemas.openxmlformats.org/officeDocument/2006/relationships/image" Target="../media/image62.jpeg"/><Relationship Id="rId2" Type="http://schemas.openxmlformats.org/officeDocument/2006/relationships/notesSlide" Target="../notesSlides/notesSlide29.xml"/><Relationship Id="rId1" Type="http://schemas.openxmlformats.org/officeDocument/2006/relationships/slideLayout" Target="../slideLayouts/slideLayout702.xml"/></Relationships>
</file>

<file path=ppt/slides/_rels/slide3.xml.rels><?xml version="1.0" encoding="UTF-8" standalone="yes"?>
<Relationships xmlns="http://schemas.openxmlformats.org/package/2006/relationships"><Relationship Id="rId3" Type="http://schemas.openxmlformats.org/officeDocument/2006/relationships/image" Target="../media/image47.png"/><Relationship Id="rId2" Type="http://schemas.openxmlformats.org/officeDocument/2006/relationships/notesSlide" Target="../notesSlides/notesSlide3.xml"/><Relationship Id="rId1" Type="http://schemas.openxmlformats.org/officeDocument/2006/relationships/slideLayout" Target="../slideLayouts/slideLayout403.xml"/></Relationships>
</file>

<file path=ppt/slides/_rels/slide30.xml.rels><?xml version="1.0" encoding="UTF-8" standalone="yes"?>
<Relationships xmlns="http://schemas.openxmlformats.org/package/2006/relationships"><Relationship Id="rId3" Type="http://schemas.openxmlformats.org/officeDocument/2006/relationships/image" Target="../media/image63.png"/><Relationship Id="rId2" Type="http://schemas.openxmlformats.org/officeDocument/2006/relationships/notesSlide" Target="../notesSlides/notesSlide30.xml"/><Relationship Id="rId1" Type="http://schemas.openxmlformats.org/officeDocument/2006/relationships/slideLayout" Target="../slideLayouts/slideLayout70.xml"/></Relationships>
</file>

<file path=ppt/slides/_rels/slide31.xml.rels><?xml version="1.0" encoding="UTF-8" standalone="yes"?>
<Relationships xmlns="http://schemas.openxmlformats.org/package/2006/relationships"><Relationship Id="rId3" Type="http://schemas.openxmlformats.org/officeDocument/2006/relationships/image" Target="../media/image64.png"/><Relationship Id="rId2" Type="http://schemas.openxmlformats.org/officeDocument/2006/relationships/notesSlide" Target="../notesSlides/notesSlide31.xml"/><Relationship Id="rId1" Type="http://schemas.openxmlformats.org/officeDocument/2006/relationships/slideLayout" Target="../slideLayouts/slideLayout70.xml"/></Relationships>
</file>

<file path=ppt/slides/_rels/slide32.xml.rels><?xml version="1.0" encoding="UTF-8" standalone="yes"?>
<Relationships xmlns="http://schemas.openxmlformats.org/package/2006/relationships"><Relationship Id="rId3" Type="http://schemas.openxmlformats.org/officeDocument/2006/relationships/image" Target="../media/image65.png"/><Relationship Id="rId2" Type="http://schemas.openxmlformats.org/officeDocument/2006/relationships/notesSlide" Target="../notesSlides/notesSlide32.xml"/><Relationship Id="rId1" Type="http://schemas.openxmlformats.org/officeDocument/2006/relationships/slideLayout" Target="../slideLayouts/slideLayout70.xml"/></Relationships>
</file>

<file path=ppt/slides/_rels/slide33.xml.rels><?xml version="1.0" encoding="UTF-8" standalone="yes"?>
<Relationships xmlns="http://schemas.openxmlformats.org/package/2006/relationships"><Relationship Id="rId3" Type="http://schemas.openxmlformats.org/officeDocument/2006/relationships/image" Target="../media/image66.png"/><Relationship Id="rId2" Type="http://schemas.openxmlformats.org/officeDocument/2006/relationships/notesSlide" Target="../notesSlides/notesSlide33.xml"/><Relationship Id="rId1" Type="http://schemas.openxmlformats.org/officeDocument/2006/relationships/slideLayout" Target="../slideLayouts/slideLayout70.xml"/></Relationships>
</file>

<file path=ppt/slides/_rels/slide34.xml.rels><?xml version="1.0" encoding="UTF-8" standalone="yes"?>
<Relationships xmlns="http://schemas.openxmlformats.org/package/2006/relationships"><Relationship Id="rId3" Type="http://schemas.openxmlformats.org/officeDocument/2006/relationships/image" Target="../media/image67.png"/><Relationship Id="rId2" Type="http://schemas.openxmlformats.org/officeDocument/2006/relationships/notesSlide" Target="../notesSlides/notesSlide34.xml"/><Relationship Id="rId1" Type="http://schemas.openxmlformats.org/officeDocument/2006/relationships/slideLayout" Target="../slideLayouts/slideLayout70.xml"/></Relationships>
</file>

<file path=ppt/slides/_rels/slide35.xml.rels><?xml version="1.0" encoding="UTF-8" standalone="yes"?>
<Relationships xmlns="http://schemas.openxmlformats.org/package/2006/relationships"><Relationship Id="rId3" Type="http://schemas.openxmlformats.org/officeDocument/2006/relationships/image" Target="../media/image68.png"/><Relationship Id="rId2" Type="http://schemas.openxmlformats.org/officeDocument/2006/relationships/notesSlide" Target="../notesSlides/notesSlide35.xml"/><Relationship Id="rId1" Type="http://schemas.openxmlformats.org/officeDocument/2006/relationships/slideLayout" Target="../slideLayouts/slideLayout70.xml"/></Relationships>
</file>

<file path=ppt/slides/_rels/slide36.xml.rels><?xml version="1.0" encoding="UTF-8" standalone="yes"?>
<Relationships xmlns="http://schemas.openxmlformats.org/package/2006/relationships"><Relationship Id="rId3" Type="http://schemas.openxmlformats.org/officeDocument/2006/relationships/image" Target="../media/image69.png"/><Relationship Id="rId2" Type="http://schemas.openxmlformats.org/officeDocument/2006/relationships/notesSlide" Target="../notesSlides/notesSlide36.xml"/><Relationship Id="rId1" Type="http://schemas.openxmlformats.org/officeDocument/2006/relationships/slideLayout" Target="../slideLayouts/slideLayout70.xml"/></Relationships>
</file>

<file path=ppt/slides/_rels/slide37.xml.rels><?xml version="1.0" encoding="UTF-8" standalone="yes"?>
<Relationships xmlns="http://schemas.openxmlformats.org/package/2006/relationships"><Relationship Id="rId3" Type="http://schemas.openxmlformats.org/officeDocument/2006/relationships/image" Target="../media/image70.png"/><Relationship Id="rId2" Type="http://schemas.openxmlformats.org/officeDocument/2006/relationships/notesSlide" Target="../notesSlides/notesSlide37.xml"/><Relationship Id="rId1" Type="http://schemas.openxmlformats.org/officeDocument/2006/relationships/slideLayout" Target="../slideLayouts/slideLayout70.xml"/></Relationships>
</file>

<file path=ppt/slides/_rels/slide38.xml.rels><?xml version="1.0" encoding="UTF-8" standalone="yes"?>
<Relationships xmlns="http://schemas.openxmlformats.org/package/2006/relationships"><Relationship Id="rId3" Type="http://schemas.openxmlformats.org/officeDocument/2006/relationships/image" Target="../media/image71.png"/><Relationship Id="rId2" Type="http://schemas.openxmlformats.org/officeDocument/2006/relationships/notesSlide" Target="../notesSlides/notesSlide38.xml"/><Relationship Id="rId1" Type="http://schemas.openxmlformats.org/officeDocument/2006/relationships/slideLayout" Target="../slideLayouts/slideLayout70.xml"/></Relationships>
</file>

<file path=ppt/slides/_rels/slide39.xml.rels><?xml version="1.0" encoding="UTF-8" standalone="yes"?>
<Relationships xmlns="http://schemas.openxmlformats.org/package/2006/relationships"><Relationship Id="rId3" Type="http://schemas.openxmlformats.org/officeDocument/2006/relationships/notesSlide" Target="../notesSlides/notesSlide39.xml"/><Relationship Id="rId2" Type="http://schemas.openxmlformats.org/officeDocument/2006/relationships/slideLayout" Target="../slideLayouts/slideLayout225.xml"/><Relationship Id="rId1" Type="http://schemas.openxmlformats.org/officeDocument/2006/relationships/tags" Target="../tags/tag1.xml"/><Relationship Id="rId5" Type="http://schemas.openxmlformats.org/officeDocument/2006/relationships/image" Target="../media/image10.png"/><Relationship Id="rId4" Type="http://schemas.openxmlformats.org/officeDocument/2006/relationships/image" Target="../media/image72.jpeg"/></Relationships>
</file>

<file path=ppt/slides/_rels/slide4.xml.rels><?xml version="1.0" encoding="UTF-8" standalone="yes"?>
<Relationships xmlns="http://schemas.openxmlformats.org/package/2006/relationships"><Relationship Id="rId3" Type="http://schemas.openxmlformats.org/officeDocument/2006/relationships/image" Target="../media/image48.png"/><Relationship Id="rId2" Type="http://schemas.openxmlformats.org/officeDocument/2006/relationships/notesSlide" Target="../notesSlides/notesSlide4.xml"/><Relationship Id="rId1" Type="http://schemas.openxmlformats.org/officeDocument/2006/relationships/slideLayout" Target="../slideLayouts/slideLayout403.xml"/></Relationships>
</file>

<file path=ppt/slides/_rels/slide40.xml.rels><?xml version="1.0" encoding="UTF-8" standalone="yes"?>
<Relationships xmlns="http://schemas.openxmlformats.org/package/2006/relationships"><Relationship Id="rId3" Type="http://schemas.openxmlformats.org/officeDocument/2006/relationships/notesSlide" Target="../notesSlides/notesSlide40.xml"/><Relationship Id="rId2" Type="http://schemas.openxmlformats.org/officeDocument/2006/relationships/slideLayout" Target="../slideLayouts/slideLayout242.xml"/><Relationship Id="rId1" Type="http://schemas.openxmlformats.org/officeDocument/2006/relationships/tags" Target="../tags/tag2.xml"/><Relationship Id="rId4" Type="http://schemas.openxmlformats.org/officeDocument/2006/relationships/image" Target="../media/image73.jpeg"/></Relationships>
</file>

<file path=ppt/slides/_rels/slide41.xml.rels><?xml version="1.0" encoding="UTF-8" standalone="yes"?>
<Relationships xmlns="http://schemas.openxmlformats.org/package/2006/relationships"><Relationship Id="rId3" Type="http://schemas.openxmlformats.org/officeDocument/2006/relationships/image" Target="../media/image74.jpeg"/><Relationship Id="rId2" Type="http://schemas.openxmlformats.org/officeDocument/2006/relationships/notesSlide" Target="../notesSlides/notesSlide41.xml"/><Relationship Id="rId1" Type="http://schemas.openxmlformats.org/officeDocument/2006/relationships/slideLayout" Target="../slideLayouts/slideLayout723.xml"/></Relationships>
</file>

<file path=ppt/slides/_rels/slide42.xml.rels><?xml version="1.0" encoding="UTF-8" standalone="yes"?>
<Relationships xmlns="http://schemas.openxmlformats.org/package/2006/relationships"><Relationship Id="rId3" Type="http://schemas.openxmlformats.org/officeDocument/2006/relationships/image" Target="../media/image75.jpeg"/><Relationship Id="rId2" Type="http://schemas.openxmlformats.org/officeDocument/2006/relationships/notesSlide" Target="../notesSlides/notesSlide42.xml"/><Relationship Id="rId1" Type="http://schemas.openxmlformats.org/officeDocument/2006/relationships/slideLayout" Target="../slideLayouts/slideLayout723.xml"/></Relationships>
</file>

<file path=ppt/slides/_rels/slide43.xml.rels><?xml version="1.0" encoding="UTF-8" standalone="yes"?>
<Relationships xmlns="http://schemas.openxmlformats.org/package/2006/relationships"><Relationship Id="rId3" Type="http://schemas.openxmlformats.org/officeDocument/2006/relationships/image" Target="../media/image76.jpeg"/><Relationship Id="rId2" Type="http://schemas.openxmlformats.org/officeDocument/2006/relationships/notesSlide" Target="../notesSlides/notesSlide43.xml"/><Relationship Id="rId1" Type="http://schemas.openxmlformats.org/officeDocument/2006/relationships/slideLayout" Target="../slideLayouts/slideLayout718.xml"/></Relationships>
</file>

<file path=ppt/slides/_rels/slide44.xml.rels><?xml version="1.0" encoding="UTF-8" standalone="yes"?>
<Relationships xmlns="http://schemas.openxmlformats.org/package/2006/relationships"><Relationship Id="rId3" Type="http://schemas.openxmlformats.org/officeDocument/2006/relationships/image" Target="../media/image77.jpeg"/><Relationship Id="rId2" Type="http://schemas.openxmlformats.org/officeDocument/2006/relationships/notesSlide" Target="../notesSlides/notesSlide44.xml"/><Relationship Id="rId1" Type="http://schemas.openxmlformats.org/officeDocument/2006/relationships/slideLayout" Target="../slideLayouts/slideLayout722.xml"/></Relationships>
</file>

<file path=ppt/slides/_rels/slide45.xml.rels><?xml version="1.0" encoding="UTF-8" standalone="yes"?>
<Relationships xmlns="http://schemas.openxmlformats.org/package/2006/relationships"><Relationship Id="rId3" Type="http://schemas.openxmlformats.org/officeDocument/2006/relationships/image" Target="../media/image77.jpeg"/><Relationship Id="rId2" Type="http://schemas.openxmlformats.org/officeDocument/2006/relationships/notesSlide" Target="../notesSlides/notesSlide45.xml"/><Relationship Id="rId1" Type="http://schemas.openxmlformats.org/officeDocument/2006/relationships/slideLayout" Target="../slideLayouts/slideLayout722.xml"/></Relationships>
</file>

<file path=ppt/slides/_rels/slide46.xml.rels><?xml version="1.0" encoding="UTF-8" standalone="yes"?>
<Relationships xmlns="http://schemas.openxmlformats.org/package/2006/relationships"><Relationship Id="rId3" Type="http://schemas.openxmlformats.org/officeDocument/2006/relationships/image" Target="../media/image78.png"/><Relationship Id="rId2" Type="http://schemas.openxmlformats.org/officeDocument/2006/relationships/notesSlide" Target="../notesSlides/notesSlide46.xml"/><Relationship Id="rId1" Type="http://schemas.openxmlformats.org/officeDocument/2006/relationships/slideLayout" Target="../slideLayouts/slideLayout734.xml"/></Relationships>
</file>

<file path=ppt/slides/_rels/slide47.xml.rels><?xml version="1.0" encoding="UTF-8" standalone="yes"?>
<Relationships xmlns="http://schemas.openxmlformats.org/package/2006/relationships"><Relationship Id="rId3" Type="http://schemas.openxmlformats.org/officeDocument/2006/relationships/image" Target="../media/image79.jpeg"/><Relationship Id="rId2" Type="http://schemas.openxmlformats.org/officeDocument/2006/relationships/notesSlide" Target="../notesSlides/notesSlide47.xml"/><Relationship Id="rId1" Type="http://schemas.openxmlformats.org/officeDocument/2006/relationships/slideLayout" Target="../slideLayouts/slideLayout259.xml"/></Relationships>
</file>

<file path=ppt/slides/_rels/slide48.xml.rels><?xml version="1.0" encoding="UTF-8" standalone="yes"?>
<Relationships xmlns="http://schemas.openxmlformats.org/package/2006/relationships"><Relationship Id="rId3" Type="http://schemas.openxmlformats.org/officeDocument/2006/relationships/image" Target="../media/image80.jpeg"/><Relationship Id="rId2" Type="http://schemas.openxmlformats.org/officeDocument/2006/relationships/notesSlide" Target="../notesSlides/notesSlide48.xml"/><Relationship Id="rId1" Type="http://schemas.openxmlformats.org/officeDocument/2006/relationships/slideLayout" Target="../slideLayouts/slideLayout259.xml"/></Relationships>
</file>

<file path=ppt/slides/_rels/slide49.xml.rels><?xml version="1.0" encoding="UTF-8" standalone="yes"?>
<Relationships xmlns="http://schemas.openxmlformats.org/package/2006/relationships"><Relationship Id="rId3" Type="http://schemas.openxmlformats.org/officeDocument/2006/relationships/image" Target="../media/image81.jpeg"/><Relationship Id="rId2" Type="http://schemas.openxmlformats.org/officeDocument/2006/relationships/notesSlide" Target="../notesSlides/notesSlide49.xml"/><Relationship Id="rId1" Type="http://schemas.openxmlformats.org/officeDocument/2006/relationships/slideLayout" Target="../slideLayouts/slideLayout259.xml"/></Relationships>
</file>

<file path=ppt/slides/_rels/slide5.xml.rels><?xml version="1.0" encoding="UTF-8" standalone="yes"?>
<Relationships xmlns="http://schemas.openxmlformats.org/package/2006/relationships"><Relationship Id="rId3" Type="http://schemas.openxmlformats.org/officeDocument/2006/relationships/image" Target="../media/image49.png"/><Relationship Id="rId2" Type="http://schemas.openxmlformats.org/officeDocument/2006/relationships/notesSlide" Target="../notesSlides/notesSlide5.xml"/><Relationship Id="rId1" Type="http://schemas.openxmlformats.org/officeDocument/2006/relationships/slideLayout" Target="../slideLayouts/slideLayout403.xml"/></Relationships>
</file>

<file path=ppt/slides/_rels/slide50.xml.rels><?xml version="1.0" encoding="UTF-8" standalone="yes"?>
<Relationships xmlns="http://schemas.openxmlformats.org/package/2006/relationships"><Relationship Id="rId3" Type="http://schemas.openxmlformats.org/officeDocument/2006/relationships/image" Target="../media/image82.jpeg"/><Relationship Id="rId2" Type="http://schemas.openxmlformats.org/officeDocument/2006/relationships/notesSlide" Target="../notesSlides/notesSlide50.xml"/><Relationship Id="rId1" Type="http://schemas.openxmlformats.org/officeDocument/2006/relationships/slideLayout" Target="../slideLayouts/slideLayout259.xml"/></Relationships>
</file>

<file path=ppt/slides/_rels/slide51.xml.rels><?xml version="1.0" encoding="UTF-8" standalone="yes"?>
<Relationships xmlns="http://schemas.openxmlformats.org/package/2006/relationships"><Relationship Id="rId3" Type="http://schemas.openxmlformats.org/officeDocument/2006/relationships/image" Target="../media/image83.jpeg"/><Relationship Id="rId2" Type="http://schemas.openxmlformats.org/officeDocument/2006/relationships/notesSlide" Target="../notesSlides/notesSlide51.xml"/><Relationship Id="rId1" Type="http://schemas.openxmlformats.org/officeDocument/2006/relationships/slideLayout" Target="../slideLayouts/slideLayout230.xml"/></Relationships>
</file>

<file path=ppt/slides/_rels/slide52.xml.rels><?xml version="1.0" encoding="UTF-8" standalone="yes"?>
<Relationships xmlns="http://schemas.openxmlformats.org/package/2006/relationships"><Relationship Id="rId3" Type="http://schemas.openxmlformats.org/officeDocument/2006/relationships/image" Target="../media/image84.jpeg"/><Relationship Id="rId2" Type="http://schemas.openxmlformats.org/officeDocument/2006/relationships/notesSlide" Target="../notesSlides/notesSlide52.xml"/><Relationship Id="rId1" Type="http://schemas.openxmlformats.org/officeDocument/2006/relationships/slideLayout" Target="../slideLayouts/slideLayout237.xml"/></Relationships>
</file>

<file path=ppt/slides/_rels/slide53.xml.rels><?xml version="1.0" encoding="UTF-8" standalone="yes"?>
<Relationships xmlns="http://schemas.openxmlformats.org/package/2006/relationships"><Relationship Id="rId3" Type="http://schemas.openxmlformats.org/officeDocument/2006/relationships/image" Target="../media/image85.jpeg"/><Relationship Id="rId2" Type="http://schemas.openxmlformats.org/officeDocument/2006/relationships/notesSlide" Target="../notesSlides/notesSlide53.xml"/><Relationship Id="rId1" Type="http://schemas.openxmlformats.org/officeDocument/2006/relationships/slideLayout" Target="../slideLayouts/slideLayout241.xml"/></Relationships>
</file>

<file path=ppt/slides/_rels/slide54.xml.rels><?xml version="1.0" encoding="UTF-8" standalone="yes"?>
<Relationships xmlns="http://schemas.openxmlformats.org/package/2006/relationships"><Relationship Id="rId3" Type="http://schemas.openxmlformats.org/officeDocument/2006/relationships/image" Target="../media/image86.jpeg"/><Relationship Id="rId2" Type="http://schemas.openxmlformats.org/officeDocument/2006/relationships/notesSlide" Target="../notesSlides/notesSlide54.xml"/><Relationship Id="rId1" Type="http://schemas.openxmlformats.org/officeDocument/2006/relationships/slideLayout" Target="../slideLayouts/slideLayout237.xml"/></Relationships>
</file>

<file path=ppt/slides/_rels/slide55.xml.rels><?xml version="1.0" encoding="UTF-8" standalone="yes"?>
<Relationships xmlns="http://schemas.openxmlformats.org/package/2006/relationships"><Relationship Id="rId3" Type="http://schemas.openxmlformats.org/officeDocument/2006/relationships/image" Target="../media/image87.jpeg"/><Relationship Id="rId2" Type="http://schemas.openxmlformats.org/officeDocument/2006/relationships/notesSlide" Target="../notesSlides/notesSlide55.xml"/><Relationship Id="rId1" Type="http://schemas.openxmlformats.org/officeDocument/2006/relationships/slideLayout" Target="../slideLayouts/slideLayout241.xml"/></Relationships>
</file>

<file path=ppt/slides/_rels/slide56.xml.rels><?xml version="1.0" encoding="UTF-8" standalone="yes"?>
<Relationships xmlns="http://schemas.openxmlformats.org/package/2006/relationships"><Relationship Id="rId3" Type="http://schemas.openxmlformats.org/officeDocument/2006/relationships/image" Target="../media/image87.jpeg"/><Relationship Id="rId2" Type="http://schemas.openxmlformats.org/officeDocument/2006/relationships/notesSlide" Target="../notesSlides/notesSlide56.xml"/><Relationship Id="rId1" Type="http://schemas.openxmlformats.org/officeDocument/2006/relationships/slideLayout" Target="../slideLayouts/slideLayout241.xml"/></Relationships>
</file>

<file path=ppt/slides/_rels/slide57.xml.rels><?xml version="1.0" encoding="UTF-8" standalone="yes"?>
<Relationships xmlns="http://schemas.openxmlformats.org/package/2006/relationships"><Relationship Id="rId3" Type="http://schemas.openxmlformats.org/officeDocument/2006/relationships/image" Target="../media/image88.jpeg"/><Relationship Id="rId2" Type="http://schemas.openxmlformats.org/officeDocument/2006/relationships/notesSlide" Target="../notesSlides/notesSlide57.xml"/><Relationship Id="rId1" Type="http://schemas.openxmlformats.org/officeDocument/2006/relationships/slideLayout" Target="../slideLayouts/slideLayout230.xml"/></Relationships>
</file>

<file path=ppt/slides/_rels/slide58.xml.rels><?xml version="1.0" encoding="UTF-8" standalone="yes"?>
<Relationships xmlns="http://schemas.openxmlformats.org/package/2006/relationships"><Relationship Id="rId3" Type="http://schemas.openxmlformats.org/officeDocument/2006/relationships/image" Target="../media/image88.jpeg"/><Relationship Id="rId2" Type="http://schemas.openxmlformats.org/officeDocument/2006/relationships/notesSlide" Target="../notesSlides/notesSlide58.xml"/><Relationship Id="rId1" Type="http://schemas.openxmlformats.org/officeDocument/2006/relationships/slideLayout" Target="../slideLayouts/slideLayout230.xml"/></Relationships>
</file>

<file path=ppt/slides/_rels/slide59.xml.rels><?xml version="1.0" encoding="UTF-8" standalone="yes"?>
<Relationships xmlns="http://schemas.openxmlformats.org/package/2006/relationships"><Relationship Id="rId3" Type="http://schemas.openxmlformats.org/officeDocument/2006/relationships/image" Target="../media/image89.jpeg"/><Relationship Id="rId2" Type="http://schemas.openxmlformats.org/officeDocument/2006/relationships/notesSlide" Target="../notesSlides/notesSlide59.xml"/><Relationship Id="rId1" Type="http://schemas.openxmlformats.org/officeDocument/2006/relationships/slideLayout" Target="../slideLayouts/slideLayout230.xml"/><Relationship Id="rId4" Type="http://schemas.openxmlformats.org/officeDocument/2006/relationships/image" Target="../media/image90.jpeg"/></Relationships>
</file>

<file path=ppt/slides/_rels/slide6.xml.rels><?xml version="1.0" encoding="UTF-8" standalone="yes"?>
<Relationships xmlns="http://schemas.openxmlformats.org/package/2006/relationships"><Relationship Id="rId3" Type="http://schemas.openxmlformats.org/officeDocument/2006/relationships/image" Target="../media/image50.png"/><Relationship Id="rId2" Type="http://schemas.openxmlformats.org/officeDocument/2006/relationships/notesSlide" Target="../notesSlides/notesSlide6.xml"/><Relationship Id="rId1" Type="http://schemas.openxmlformats.org/officeDocument/2006/relationships/slideLayout" Target="../slideLayouts/slideLayout94.xml"/></Relationships>
</file>

<file path=ppt/slides/_rels/slide60.xml.rels><?xml version="1.0" encoding="UTF-8" standalone="yes"?>
<Relationships xmlns="http://schemas.openxmlformats.org/package/2006/relationships"><Relationship Id="rId3" Type="http://schemas.openxmlformats.org/officeDocument/2006/relationships/image" Target="../media/image88.jpeg"/><Relationship Id="rId2" Type="http://schemas.openxmlformats.org/officeDocument/2006/relationships/notesSlide" Target="../notesSlides/notesSlide60.xml"/><Relationship Id="rId1" Type="http://schemas.openxmlformats.org/officeDocument/2006/relationships/slideLayout" Target="../slideLayouts/slideLayout230.xml"/></Relationships>
</file>

<file path=ppt/slides/_rels/slide61.xml.rels><?xml version="1.0" encoding="UTF-8" standalone="yes"?>
<Relationships xmlns="http://schemas.openxmlformats.org/package/2006/relationships"><Relationship Id="rId3" Type="http://schemas.openxmlformats.org/officeDocument/2006/relationships/image" Target="../media/image91.jpeg"/><Relationship Id="rId2" Type="http://schemas.openxmlformats.org/officeDocument/2006/relationships/notesSlide" Target="../notesSlides/notesSlide61.xml"/><Relationship Id="rId1" Type="http://schemas.openxmlformats.org/officeDocument/2006/relationships/slideLayout" Target="../slideLayouts/slideLayout226.xml"/><Relationship Id="rId4" Type="http://schemas.openxmlformats.org/officeDocument/2006/relationships/image" Target="../media/image92.jpeg"/></Relationships>
</file>

<file path=ppt/slides/_rels/slide62.xml.rels><?xml version="1.0" encoding="UTF-8" standalone="yes"?>
<Relationships xmlns="http://schemas.openxmlformats.org/package/2006/relationships"><Relationship Id="rId3" Type="http://schemas.openxmlformats.org/officeDocument/2006/relationships/image" Target="../media/image87.jpeg"/><Relationship Id="rId2" Type="http://schemas.openxmlformats.org/officeDocument/2006/relationships/notesSlide" Target="../notesSlides/notesSlide62.xml"/><Relationship Id="rId1" Type="http://schemas.openxmlformats.org/officeDocument/2006/relationships/slideLayout" Target="../slideLayouts/slideLayout241.xml"/></Relationships>
</file>

<file path=ppt/slides/_rels/slide63.xml.rels><?xml version="1.0" encoding="UTF-8" standalone="yes"?>
<Relationships xmlns="http://schemas.openxmlformats.org/package/2006/relationships"><Relationship Id="rId3" Type="http://schemas.openxmlformats.org/officeDocument/2006/relationships/image" Target="../media/image93.jpeg"/><Relationship Id="rId2" Type="http://schemas.openxmlformats.org/officeDocument/2006/relationships/notesSlide" Target="../notesSlides/notesSlide63.xml"/><Relationship Id="rId1" Type="http://schemas.openxmlformats.org/officeDocument/2006/relationships/slideLayout" Target="../slideLayouts/slideLayout275.xml"/></Relationships>
</file>

<file path=ppt/slides/_rels/slide64.xml.rels><?xml version="1.0" encoding="UTF-8" standalone="yes"?>
<Relationships xmlns="http://schemas.openxmlformats.org/package/2006/relationships"><Relationship Id="rId3" Type="http://schemas.openxmlformats.org/officeDocument/2006/relationships/image" Target="../media/image94.jpeg"/><Relationship Id="rId2" Type="http://schemas.openxmlformats.org/officeDocument/2006/relationships/notesSlide" Target="../notesSlides/notesSlide64.xml"/><Relationship Id="rId1" Type="http://schemas.openxmlformats.org/officeDocument/2006/relationships/slideLayout" Target="../slideLayouts/slideLayout242.xml"/></Relationships>
</file>

<file path=ppt/slides/_rels/slide65.xml.rels><?xml version="1.0" encoding="UTF-8" standalone="yes"?>
<Relationships xmlns="http://schemas.openxmlformats.org/package/2006/relationships"><Relationship Id="rId3" Type="http://schemas.openxmlformats.org/officeDocument/2006/relationships/image" Target="../media/image95.jpeg"/><Relationship Id="rId2" Type="http://schemas.openxmlformats.org/officeDocument/2006/relationships/notesSlide" Target="../notesSlides/notesSlide65.xml"/><Relationship Id="rId1" Type="http://schemas.openxmlformats.org/officeDocument/2006/relationships/slideLayout" Target="../slideLayouts/slideLayout237.xml"/></Relationships>
</file>

<file path=ppt/slides/_rels/slide66.xml.rels><?xml version="1.0" encoding="UTF-8" standalone="yes"?>
<Relationships xmlns="http://schemas.openxmlformats.org/package/2006/relationships"><Relationship Id="rId3" Type="http://schemas.openxmlformats.org/officeDocument/2006/relationships/image" Target="../media/image96.jpeg"/><Relationship Id="rId2" Type="http://schemas.openxmlformats.org/officeDocument/2006/relationships/notesSlide" Target="../notesSlides/notesSlide66.xml"/><Relationship Id="rId1" Type="http://schemas.openxmlformats.org/officeDocument/2006/relationships/slideLayout" Target="../slideLayouts/slideLayout634.xml"/><Relationship Id="rId4" Type="http://schemas.openxmlformats.org/officeDocument/2006/relationships/image" Target="../media/image97.png"/></Relationships>
</file>

<file path=ppt/slides/_rels/slide67.xml.rels><?xml version="1.0" encoding="UTF-8" standalone="yes"?>
<Relationships xmlns="http://schemas.openxmlformats.org/package/2006/relationships"><Relationship Id="rId2" Type="http://schemas.openxmlformats.org/officeDocument/2006/relationships/image" Target="../media/image98.jpeg"/><Relationship Id="rId1" Type="http://schemas.openxmlformats.org/officeDocument/2006/relationships/slideLayout" Target="../slideLayouts/slideLayout435.xml"/></Relationships>
</file>

<file path=ppt/slides/_rels/slide68.xml.rels><?xml version="1.0" encoding="UTF-8" standalone="yes"?>
<Relationships xmlns="http://schemas.openxmlformats.org/package/2006/relationships"><Relationship Id="rId2" Type="http://schemas.openxmlformats.org/officeDocument/2006/relationships/image" Target="../media/image98.jpeg"/><Relationship Id="rId1" Type="http://schemas.openxmlformats.org/officeDocument/2006/relationships/slideLayout" Target="../slideLayouts/slideLayout435.xml"/></Relationships>
</file>

<file path=ppt/slides/_rels/slide69.xml.rels><?xml version="1.0" encoding="UTF-8" standalone="yes"?>
<Relationships xmlns="http://schemas.openxmlformats.org/package/2006/relationships"><Relationship Id="rId3" Type="http://schemas.openxmlformats.org/officeDocument/2006/relationships/image" Target="../media/image83.jpeg"/><Relationship Id="rId2" Type="http://schemas.openxmlformats.org/officeDocument/2006/relationships/notesSlide" Target="../notesSlides/notesSlide67.xml"/><Relationship Id="rId1" Type="http://schemas.openxmlformats.org/officeDocument/2006/relationships/slideLayout" Target="../slideLayouts/slideLayout285.xml"/></Relationships>
</file>

<file path=ppt/slides/_rels/slide7.xml.rels><?xml version="1.0" encoding="UTF-8" standalone="yes"?>
<Relationships xmlns="http://schemas.openxmlformats.org/package/2006/relationships"><Relationship Id="rId3" Type="http://schemas.openxmlformats.org/officeDocument/2006/relationships/image" Target="../media/image51.jpeg"/><Relationship Id="rId2" Type="http://schemas.openxmlformats.org/officeDocument/2006/relationships/notesSlide" Target="../notesSlides/notesSlide7.xml"/><Relationship Id="rId1" Type="http://schemas.openxmlformats.org/officeDocument/2006/relationships/slideLayout" Target="../slideLayouts/slideLayout113.xml"/></Relationships>
</file>

<file path=ppt/slides/_rels/slide70.xml.rels><?xml version="1.0" encoding="UTF-8" standalone="yes"?>
<Relationships xmlns="http://schemas.openxmlformats.org/package/2006/relationships"><Relationship Id="rId3" Type="http://schemas.openxmlformats.org/officeDocument/2006/relationships/image" Target="../media/image99.png"/><Relationship Id="rId2" Type="http://schemas.openxmlformats.org/officeDocument/2006/relationships/notesSlide" Target="../notesSlides/notesSlide68.xml"/><Relationship Id="rId1" Type="http://schemas.openxmlformats.org/officeDocument/2006/relationships/slideLayout" Target="../slideLayouts/slideLayout403.xml"/></Relationships>
</file>

<file path=ppt/slides/_rels/slide71.xml.rels><?xml version="1.0" encoding="UTF-8" standalone="yes"?>
<Relationships xmlns="http://schemas.openxmlformats.org/package/2006/relationships"><Relationship Id="rId3" Type="http://schemas.openxmlformats.org/officeDocument/2006/relationships/image" Target="../media/image99.png"/><Relationship Id="rId2" Type="http://schemas.openxmlformats.org/officeDocument/2006/relationships/notesSlide" Target="../notesSlides/notesSlide69.xml"/><Relationship Id="rId1" Type="http://schemas.openxmlformats.org/officeDocument/2006/relationships/slideLayout" Target="../slideLayouts/slideLayout403.xml"/></Relationships>
</file>

<file path=ppt/slides/_rels/slide72.xml.rels><?xml version="1.0" encoding="UTF-8" standalone="yes"?>
<Relationships xmlns="http://schemas.openxmlformats.org/package/2006/relationships"><Relationship Id="rId3" Type="http://schemas.openxmlformats.org/officeDocument/2006/relationships/image" Target="../media/image99.png"/><Relationship Id="rId2" Type="http://schemas.openxmlformats.org/officeDocument/2006/relationships/notesSlide" Target="../notesSlides/notesSlide70.xml"/><Relationship Id="rId1" Type="http://schemas.openxmlformats.org/officeDocument/2006/relationships/slideLayout" Target="../slideLayouts/slideLayout403.xml"/></Relationships>
</file>

<file path=ppt/slides/_rels/slide73.xml.rels><?xml version="1.0" encoding="UTF-8" standalone="yes"?>
<Relationships xmlns="http://schemas.openxmlformats.org/package/2006/relationships"><Relationship Id="rId3" Type="http://schemas.openxmlformats.org/officeDocument/2006/relationships/image" Target="../media/image100.png"/><Relationship Id="rId2" Type="http://schemas.openxmlformats.org/officeDocument/2006/relationships/notesSlide" Target="../notesSlides/notesSlide71.xml"/><Relationship Id="rId1" Type="http://schemas.openxmlformats.org/officeDocument/2006/relationships/slideLayout" Target="../slideLayouts/slideLayout297.xml"/></Relationships>
</file>

<file path=ppt/slides/_rels/slide74.xml.rels><?xml version="1.0" encoding="UTF-8" standalone="yes"?>
<Relationships xmlns="http://schemas.openxmlformats.org/package/2006/relationships"><Relationship Id="rId3" Type="http://schemas.openxmlformats.org/officeDocument/2006/relationships/image" Target="../media/image101.png"/><Relationship Id="rId2" Type="http://schemas.openxmlformats.org/officeDocument/2006/relationships/notesSlide" Target="../notesSlides/notesSlide72.xml"/><Relationship Id="rId1" Type="http://schemas.openxmlformats.org/officeDocument/2006/relationships/slideLayout" Target="../slideLayouts/slideLayout291.xml"/></Relationships>
</file>

<file path=ppt/slides/_rels/slide75.xml.rels><?xml version="1.0" encoding="UTF-8" standalone="yes"?>
<Relationships xmlns="http://schemas.openxmlformats.org/package/2006/relationships"><Relationship Id="rId3" Type="http://schemas.openxmlformats.org/officeDocument/2006/relationships/notesSlide" Target="../notesSlides/notesSlide73.xml"/><Relationship Id="rId2" Type="http://schemas.openxmlformats.org/officeDocument/2006/relationships/slideLayout" Target="../slideLayouts/slideLayout297.xml"/><Relationship Id="rId1" Type="http://schemas.openxmlformats.org/officeDocument/2006/relationships/themeOverride" Target="../theme/themeOverride4.xml"/><Relationship Id="rId4" Type="http://schemas.openxmlformats.org/officeDocument/2006/relationships/image" Target="../media/image102.png"/></Relationships>
</file>

<file path=ppt/slides/_rels/slide76.xml.rels><?xml version="1.0" encoding="UTF-8" standalone="yes"?>
<Relationships xmlns="http://schemas.openxmlformats.org/package/2006/relationships"><Relationship Id="rId3" Type="http://schemas.openxmlformats.org/officeDocument/2006/relationships/image" Target="../media/image103.png"/><Relationship Id="rId2" Type="http://schemas.openxmlformats.org/officeDocument/2006/relationships/notesSlide" Target="../notesSlides/notesSlide74.xml"/><Relationship Id="rId1" Type="http://schemas.openxmlformats.org/officeDocument/2006/relationships/slideLayout" Target="../slideLayouts/slideLayout291.xml"/></Relationships>
</file>

<file path=ppt/slides/_rels/slide77.xml.rels><?xml version="1.0" encoding="UTF-8" standalone="yes"?>
<Relationships xmlns="http://schemas.openxmlformats.org/package/2006/relationships"><Relationship Id="rId3" Type="http://schemas.openxmlformats.org/officeDocument/2006/relationships/image" Target="../media/image104.jpeg"/><Relationship Id="rId2" Type="http://schemas.openxmlformats.org/officeDocument/2006/relationships/notesSlide" Target="../notesSlides/notesSlide75.xml"/><Relationship Id="rId1" Type="http://schemas.openxmlformats.org/officeDocument/2006/relationships/slideLayout" Target="../slideLayouts/slideLayout416.xml"/></Relationships>
</file>

<file path=ppt/slides/_rels/slide78.xml.rels><?xml version="1.0" encoding="UTF-8" standalone="yes"?>
<Relationships xmlns="http://schemas.openxmlformats.org/package/2006/relationships"><Relationship Id="rId3" Type="http://schemas.openxmlformats.org/officeDocument/2006/relationships/image" Target="../media/image105.png"/><Relationship Id="rId2" Type="http://schemas.openxmlformats.org/officeDocument/2006/relationships/notesSlide" Target="../notesSlides/notesSlide76.xml"/><Relationship Id="rId1" Type="http://schemas.openxmlformats.org/officeDocument/2006/relationships/slideLayout" Target="../slideLayouts/slideLayout403.xml"/></Relationships>
</file>

<file path=ppt/slides/_rels/slide79.xml.rels><?xml version="1.0" encoding="UTF-8" standalone="yes"?>
<Relationships xmlns="http://schemas.openxmlformats.org/package/2006/relationships"><Relationship Id="rId3" Type="http://schemas.openxmlformats.org/officeDocument/2006/relationships/image" Target="../media/image106.jpeg"/><Relationship Id="rId2" Type="http://schemas.openxmlformats.org/officeDocument/2006/relationships/notesSlide" Target="../notesSlides/notesSlide77.xml"/><Relationship Id="rId1" Type="http://schemas.openxmlformats.org/officeDocument/2006/relationships/slideLayout" Target="../slideLayouts/slideLayout577.xml"/></Relationships>
</file>

<file path=ppt/slides/_rels/slide8.xml.rels><?xml version="1.0" encoding="UTF-8" standalone="yes"?>
<Relationships xmlns="http://schemas.openxmlformats.org/package/2006/relationships"><Relationship Id="rId3" Type="http://schemas.openxmlformats.org/officeDocument/2006/relationships/image" Target="../media/image52.png"/><Relationship Id="rId2" Type="http://schemas.openxmlformats.org/officeDocument/2006/relationships/notesSlide" Target="../notesSlides/notesSlide8.xml"/><Relationship Id="rId1" Type="http://schemas.openxmlformats.org/officeDocument/2006/relationships/slideLayout" Target="../slideLayouts/slideLayout94.xml"/></Relationships>
</file>

<file path=ppt/slides/_rels/slide80.xml.rels><?xml version="1.0" encoding="UTF-8" standalone="yes"?>
<Relationships xmlns="http://schemas.openxmlformats.org/package/2006/relationships"><Relationship Id="rId3" Type="http://schemas.openxmlformats.org/officeDocument/2006/relationships/image" Target="../media/image107.png"/><Relationship Id="rId2" Type="http://schemas.openxmlformats.org/officeDocument/2006/relationships/notesSlide" Target="../notesSlides/notesSlide78.xml"/><Relationship Id="rId1" Type="http://schemas.openxmlformats.org/officeDocument/2006/relationships/slideLayout" Target="../slideLayouts/slideLayout291.xml"/></Relationships>
</file>

<file path=ppt/slides/_rels/slide81.xml.rels><?xml version="1.0" encoding="UTF-8" standalone="yes"?>
<Relationships xmlns="http://schemas.openxmlformats.org/package/2006/relationships"><Relationship Id="rId3" Type="http://schemas.openxmlformats.org/officeDocument/2006/relationships/image" Target="../media/image108.jpeg"/><Relationship Id="rId2" Type="http://schemas.openxmlformats.org/officeDocument/2006/relationships/notesSlide" Target="../notesSlides/notesSlide79.xml"/><Relationship Id="rId1" Type="http://schemas.openxmlformats.org/officeDocument/2006/relationships/slideLayout" Target="../slideLayouts/slideLayout305.xml"/></Relationships>
</file>

<file path=ppt/slides/_rels/slide82.xml.rels><?xml version="1.0" encoding="UTF-8" standalone="yes"?>
<Relationships xmlns="http://schemas.openxmlformats.org/package/2006/relationships"><Relationship Id="rId3" Type="http://schemas.openxmlformats.org/officeDocument/2006/relationships/image" Target="../media/image109.jpeg"/><Relationship Id="rId2" Type="http://schemas.openxmlformats.org/officeDocument/2006/relationships/notesSlide" Target="../notesSlides/notesSlide80.xml"/><Relationship Id="rId1" Type="http://schemas.openxmlformats.org/officeDocument/2006/relationships/slideLayout" Target="../slideLayouts/slideLayout237.xml"/><Relationship Id="rId4" Type="http://schemas.openxmlformats.org/officeDocument/2006/relationships/image" Target="../media/image110.jpeg"/></Relationships>
</file>

<file path=ppt/slides/_rels/slide83.xml.rels><?xml version="1.0" encoding="UTF-8" standalone="yes"?>
<Relationships xmlns="http://schemas.openxmlformats.org/package/2006/relationships"><Relationship Id="rId8" Type="http://schemas.openxmlformats.org/officeDocument/2006/relationships/image" Target="../media/image116.png"/><Relationship Id="rId3" Type="http://schemas.openxmlformats.org/officeDocument/2006/relationships/image" Target="../media/image111.png"/><Relationship Id="rId7" Type="http://schemas.openxmlformats.org/officeDocument/2006/relationships/image" Target="../media/image115.png"/><Relationship Id="rId2" Type="http://schemas.openxmlformats.org/officeDocument/2006/relationships/notesSlide" Target="../notesSlides/notesSlide81.xml"/><Relationship Id="rId1" Type="http://schemas.openxmlformats.org/officeDocument/2006/relationships/slideLayout" Target="../slideLayouts/slideLayout316.xml"/><Relationship Id="rId6" Type="http://schemas.openxmlformats.org/officeDocument/2006/relationships/image" Target="../media/image114.png"/><Relationship Id="rId5" Type="http://schemas.openxmlformats.org/officeDocument/2006/relationships/image" Target="../media/image113.png"/><Relationship Id="rId10" Type="http://schemas.openxmlformats.org/officeDocument/2006/relationships/image" Target="../media/image118.png"/><Relationship Id="rId4" Type="http://schemas.openxmlformats.org/officeDocument/2006/relationships/image" Target="../media/image112.png"/><Relationship Id="rId9" Type="http://schemas.openxmlformats.org/officeDocument/2006/relationships/image" Target="../media/image117.png"/></Relationships>
</file>

<file path=ppt/slides/_rels/slide84.xml.rels><?xml version="1.0" encoding="UTF-8" standalone="yes"?>
<Relationships xmlns="http://schemas.openxmlformats.org/package/2006/relationships"><Relationship Id="rId3" Type="http://schemas.openxmlformats.org/officeDocument/2006/relationships/image" Target="../media/image119.jpeg"/><Relationship Id="rId2" Type="http://schemas.openxmlformats.org/officeDocument/2006/relationships/notesSlide" Target="../notesSlides/notesSlide82.xml"/><Relationship Id="rId1" Type="http://schemas.openxmlformats.org/officeDocument/2006/relationships/slideLayout" Target="../slideLayouts/slideLayout226.xml"/></Relationships>
</file>

<file path=ppt/slides/_rels/slide85.xml.rels><?xml version="1.0" encoding="UTF-8" standalone="yes"?>
<Relationships xmlns="http://schemas.openxmlformats.org/package/2006/relationships"><Relationship Id="rId3" Type="http://schemas.openxmlformats.org/officeDocument/2006/relationships/image" Target="../media/image119.jpeg"/><Relationship Id="rId2" Type="http://schemas.openxmlformats.org/officeDocument/2006/relationships/notesSlide" Target="../notesSlides/notesSlide83.xml"/><Relationship Id="rId1" Type="http://schemas.openxmlformats.org/officeDocument/2006/relationships/slideLayout" Target="../slideLayouts/slideLayout226.xml"/></Relationships>
</file>

<file path=ppt/slides/_rels/slide86.xml.rels><?xml version="1.0" encoding="UTF-8" standalone="yes"?>
<Relationships xmlns="http://schemas.openxmlformats.org/package/2006/relationships"><Relationship Id="rId3" Type="http://schemas.openxmlformats.org/officeDocument/2006/relationships/image" Target="../media/image120.jpeg"/><Relationship Id="rId2" Type="http://schemas.openxmlformats.org/officeDocument/2006/relationships/notesSlide" Target="../notesSlides/notesSlide84.xml"/><Relationship Id="rId1" Type="http://schemas.openxmlformats.org/officeDocument/2006/relationships/slideLayout" Target="../slideLayouts/slideLayout226.xml"/><Relationship Id="rId4" Type="http://schemas.openxmlformats.org/officeDocument/2006/relationships/image" Target="../media/image121.jpeg"/></Relationships>
</file>

<file path=ppt/slides/_rels/slide87.xml.rels><?xml version="1.0" encoding="UTF-8" standalone="yes"?>
<Relationships xmlns="http://schemas.openxmlformats.org/package/2006/relationships"><Relationship Id="rId3" Type="http://schemas.openxmlformats.org/officeDocument/2006/relationships/image" Target="../media/image120.jpeg"/><Relationship Id="rId2" Type="http://schemas.openxmlformats.org/officeDocument/2006/relationships/notesSlide" Target="../notesSlides/notesSlide85.xml"/><Relationship Id="rId1" Type="http://schemas.openxmlformats.org/officeDocument/2006/relationships/slideLayout" Target="../slideLayouts/slideLayout226.xml"/><Relationship Id="rId4" Type="http://schemas.openxmlformats.org/officeDocument/2006/relationships/image" Target="../media/image121.jpeg"/></Relationships>
</file>

<file path=ppt/slides/_rels/slide88.xml.rels><?xml version="1.0" encoding="UTF-8" standalone="yes"?>
<Relationships xmlns="http://schemas.openxmlformats.org/package/2006/relationships"><Relationship Id="rId3" Type="http://schemas.openxmlformats.org/officeDocument/2006/relationships/image" Target="../media/image122.jpeg"/><Relationship Id="rId2" Type="http://schemas.openxmlformats.org/officeDocument/2006/relationships/notesSlide" Target="../notesSlides/notesSlide86.xml"/><Relationship Id="rId1" Type="http://schemas.openxmlformats.org/officeDocument/2006/relationships/slideLayout" Target="../slideLayouts/slideLayout230.xml"/><Relationship Id="rId4" Type="http://schemas.openxmlformats.org/officeDocument/2006/relationships/image" Target="../media/image123.jpeg"/></Relationships>
</file>

<file path=ppt/slides/_rels/slide89.xml.rels><?xml version="1.0" encoding="UTF-8" standalone="yes"?>
<Relationships xmlns="http://schemas.openxmlformats.org/package/2006/relationships"><Relationship Id="rId3" Type="http://schemas.openxmlformats.org/officeDocument/2006/relationships/image" Target="../media/image122.jpeg"/><Relationship Id="rId2" Type="http://schemas.openxmlformats.org/officeDocument/2006/relationships/notesSlide" Target="../notesSlides/notesSlide87.xml"/><Relationship Id="rId1" Type="http://schemas.openxmlformats.org/officeDocument/2006/relationships/slideLayout" Target="../slideLayouts/slideLayout230.xml"/><Relationship Id="rId4" Type="http://schemas.openxmlformats.org/officeDocument/2006/relationships/image" Target="../media/image123.jpeg"/></Relationships>
</file>

<file path=ppt/slides/_rels/slide9.xml.rels><?xml version="1.0" encoding="UTF-8" standalone="yes"?>
<Relationships xmlns="http://schemas.openxmlformats.org/package/2006/relationships"><Relationship Id="rId3" Type="http://schemas.openxmlformats.org/officeDocument/2006/relationships/image" Target="../media/image53.png"/><Relationship Id="rId2" Type="http://schemas.openxmlformats.org/officeDocument/2006/relationships/notesSlide" Target="../notesSlides/notesSlide9.xml"/><Relationship Id="rId1" Type="http://schemas.openxmlformats.org/officeDocument/2006/relationships/slideLayout" Target="../slideLayouts/slideLayout155.xml"/></Relationships>
</file>

<file path=ppt/slides/_rels/slide90.xml.rels><?xml version="1.0" encoding="UTF-8" standalone="yes"?>
<Relationships xmlns="http://schemas.openxmlformats.org/package/2006/relationships"><Relationship Id="rId3" Type="http://schemas.openxmlformats.org/officeDocument/2006/relationships/image" Target="../media/image122.jpeg"/><Relationship Id="rId2" Type="http://schemas.openxmlformats.org/officeDocument/2006/relationships/notesSlide" Target="../notesSlides/notesSlide88.xml"/><Relationship Id="rId1" Type="http://schemas.openxmlformats.org/officeDocument/2006/relationships/slideLayout" Target="../slideLayouts/slideLayout230.xml"/><Relationship Id="rId4" Type="http://schemas.openxmlformats.org/officeDocument/2006/relationships/image" Target="../media/image123.jpeg"/></Relationships>
</file>

<file path=ppt/slides/_rels/slide91.xml.rels><?xml version="1.0" encoding="UTF-8" standalone="yes"?>
<Relationships xmlns="http://schemas.openxmlformats.org/package/2006/relationships"><Relationship Id="rId3" Type="http://schemas.openxmlformats.org/officeDocument/2006/relationships/image" Target="../media/image124.jpeg"/><Relationship Id="rId2" Type="http://schemas.openxmlformats.org/officeDocument/2006/relationships/notesSlide" Target="../notesSlides/notesSlide89.xml"/><Relationship Id="rId1" Type="http://schemas.openxmlformats.org/officeDocument/2006/relationships/slideLayout" Target="../slideLayouts/slideLayout398.xml"/></Relationships>
</file>

<file path=ppt/slides/_rels/slide92.xml.rels><?xml version="1.0" encoding="UTF-8" standalone="yes"?>
<Relationships xmlns="http://schemas.openxmlformats.org/package/2006/relationships"><Relationship Id="rId3" Type="http://schemas.openxmlformats.org/officeDocument/2006/relationships/image" Target="../media/image125.jpeg"/><Relationship Id="rId2" Type="http://schemas.openxmlformats.org/officeDocument/2006/relationships/notesSlide" Target="../notesSlides/notesSlide90.xml"/><Relationship Id="rId1" Type="http://schemas.openxmlformats.org/officeDocument/2006/relationships/slideLayout" Target="../slideLayouts/slideLayout745.xml"/><Relationship Id="rId4" Type="http://schemas.openxmlformats.org/officeDocument/2006/relationships/image" Target="../media/image126.jpeg"/></Relationships>
</file>

<file path=ppt/slides/_rels/slide93.xml.rels><?xml version="1.0" encoding="UTF-8" standalone="yes"?>
<Relationships xmlns="http://schemas.openxmlformats.org/package/2006/relationships"><Relationship Id="rId8" Type="http://schemas.openxmlformats.org/officeDocument/2006/relationships/image" Target="../media/image132.jpeg"/><Relationship Id="rId3" Type="http://schemas.openxmlformats.org/officeDocument/2006/relationships/image" Target="../media/image127.jpeg"/><Relationship Id="rId7" Type="http://schemas.openxmlformats.org/officeDocument/2006/relationships/image" Target="../media/image131.jpeg"/><Relationship Id="rId12" Type="http://schemas.openxmlformats.org/officeDocument/2006/relationships/image" Target="../media/image136.png"/><Relationship Id="rId2" Type="http://schemas.openxmlformats.org/officeDocument/2006/relationships/notesSlide" Target="../notesSlides/notesSlide91.xml"/><Relationship Id="rId1" Type="http://schemas.openxmlformats.org/officeDocument/2006/relationships/slideLayout" Target="../slideLayouts/slideLayout226.xml"/><Relationship Id="rId6" Type="http://schemas.openxmlformats.org/officeDocument/2006/relationships/image" Target="../media/image130.jpeg"/><Relationship Id="rId11" Type="http://schemas.openxmlformats.org/officeDocument/2006/relationships/image" Target="../media/image135.png"/><Relationship Id="rId5" Type="http://schemas.openxmlformats.org/officeDocument/2006/relationships/image" Target="../media/image129.jpeg"/><Relationship Id="rId10" Type="http://schemas.openxmlformats.org/officeDocument/2006/relationships/image" Target="../media/image134.png"/><Relationship Id="rId4" Type="http://schemas.openxmlformats.org/officeDocument/2006/relationships/image" Target="../media/image128.jpeg"/><Relationship Id="rId9" Type="http://schemas.openxmlformats.org/officeDocument/2006/relationships/image" Target="../media/image133.jpeg"/></Relationships>
</file>

<file path=ppt/slides/_rels/slide94.xml.rels><?xml version="1.0" encoding="UTF-8" standalone="yes"?>
<Relationships xmlns="http://schemas.openxmlformats.org/package/2006/relationships"><Relationship Id="rId3" Type="http://schemas.openxmlformats.org/officeDocument/2006/relationships/image" Target="../media/image83.jpeg"/><Relationship Id="rId2" Type="http://schemas.openxmlformats.org/officeDocument/2006/relationships/notesSlide" Target="../notesSlides/notesSlide92.xml"/><Relationship Id="rId1" Type="http://schemas.openxmlformats.org/officeDocument/2006/relationships/slideLayout" Target="../slideLayouts/slideLayout230.xml"/></Relationships>
</file>

<file path=ppt/slides/_rels/slide95.xml.rels><?xml version="1.0" encoding="UTF-8" standalone="yes"?>
<Relationships xmlns="http://schemas.openxmlformats.org/package/2006/relationships"><Relationship Id="rId3" Type="http://schemas.openxmlformats.org/officeDocument/2006/relationships/image" Target="../media/image137.jpeg"/><Relationship Id="rId2" Type="http://schemas.openxmlformats.org/officeDocument/2006/relationships/notesSlide" Target="../notesSlides/notesSlide93.xml"/><Relationship Id="rId1" Type="http://schemas.openxmlformats.org/officeDocument/2006/relationships/slideLayout" Target="../slideLayouts/slideLayout226.xml"/></Relationships>
</file>

<file path=ppt/slides/_rels/slide96.xml.rels><?xml version="1.0" encoding="UTF-8" standalone="yes"?>
<Relationships xmlns="http://schemas.openxmlformats.org/package/2006/relationships"><Relationship Id="rId3" Type="http://schemas.openxmlformats.org/officeDocument/2006/relationships/notesSlide" Target="../notesSlides/notesSlide94.xml"/><Relationship Id="rId2" Type="http://schemas.openxmlformats.org/officeDocument/2006/relationships/slideLayout" Target="../slideLayouts/slideLayout226.xml"/><Relationship Id="rId1" Type="http://schemas.openxmlformats.org/officeDocument/2006/relationships/tags" Target="../tags/tag3.xml"/><Relationship Id="rId4" Type="http://schemas.openxmlformats.org/officeDocument/2006/relationships/image" Target="../media/image138.jpeg"/></Relationships>
</file>

<file path=ppt/slides/_rels/slide97.xml.rels><?xml version="1.0" encoding="UTF-8" standalone="yes"?>
<Relationships xmlns="http://schemas.openxmlformats.org/package/2006/relationships"><Relationship Id="rId3" Type="http://schemas.openxmlformats.org/officeDocument/2006/relationships/image" Target="../media/image83.jpeg"/><Relationship Id="rId2" Type="http://schemas.openxmlformats.org/officeDocument/2006/relationships/notesSlide" Target="../notesSlides/notesSlide95.xml"/><Relationship Id="rId1" Type="http://schemas.openxmlformats.org/officeDocument/2006/relationships/slideLayout" Target="../slideLayouts/slideLayout285.xml"/></Relationships>
</file>

<file path=ppt/slides/_rels/slide98.xml.rels><?xml version="1.0" encoding="UTF-8" standalone="yes"?>
<Relationships xmlns="http://schemas.openxmlformats.org/package/2006/relationships"><Relationship Id="rId3" Type="http://schemas.openxmlformats.org/officeDocument/2006/relationships/notesSlide" Target="../notesSlides/notesSlide96.xml"/><Relationship Id="rId2" Type="http://schemas.openxmlformats.org/officeDocument/2006/relationships/slideLayout" Target="../slideLayouts/slideLayout226.xml"/><Relationship Id="rId1" Type="http://schemas.openxmlformats.org/officeDocument/2006/relationships/tags" Target="../tags/tag4.xml"/><Relationship Id="rId4" Type="http://schemas.openxmlformats.org/officeDocument/2006/relationships/image" Target="../media/image138.jpeg"/></Relationships>
</file>

<file path=ppt/slides/_rels/slide99.xml.rels><?xml version="1.0" encoding="UTF-8" standalone="yes"?>
<Relationships xmlns="http://schemas.openxmlformats.org/package/2006/relationships"><Relationship Id="rId3" Type="http://schemas.openxmlformats.org/officeDocument/2006/relationships/image" Target="../media/image83.jpeg"/><Relationship Id="rId2" Type="http://schemas.openxmlformats.org/officeDocument/2006/relationships/notesSlide" Target="../notesSlides/notesSlide97.xml"/><Relationship Id="rId1" Type="http://schemas.openxmlformats.org/officeDocument/2006/relationships/slideLayout" Target="../slideLayouts/slideLayout230.xml"/></Relationships>
</file>

<file path=ppt/slides/slide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9" name="Group 8">
            <a:extLst>
              <a:ext uri="{FF2B5EF4-FFF2-40B4-BE49-F238E27FC236}">
                <a16:creationId xmlns:a16="http://schemas.microsoft.com/office/drawing/2014/main" id="{2DAA7F7C-FD94-288A-20BD-373757184192}"/>
              </a:ext>
            </a:extLst>
          </p:cNvPr>
          <p:cNvGrpSpPr/>
          <p:nvPr/>
        </p:nvGrpSpPr>
        <p:grpSpPr>
          <a:xfrm>
            <a:off x="-180975" y="404813"/>
            <a:ext cx="9324975" cy="6048375"/>
            <a:chOff x="-180975" y="404813"/>
            <a:chExt cx="9324975" cy="6048375"/>
          </a:xfrm>
        </p:grpSpPr>
        <p:grpSp>
          <p:nvGrpSpPr>
            <p:cNvPr id="5" name="Group 4">
              <a:extLst>
                <a:ext uri="{FF2B5EF4-FFF2-40B4-BE49-F238E27FC236}">
                  <a16:creationId xmlns:a16="http://schemas.microsoft.com/office/drawing/2014/main" id="{F73D08B6-8326-3B3F-B90C-E120B43AB32C}"/>
                </a:ext>
              </a:extLst>
            </p:cNvPr>
            <p:cNvGrpSpPr/>
            <p:nvPr/>
          </p:nvGrpSpPr>
          <p:grpSpPr>
            <a:xfrm>
              <a:off x="-180975" y="404813"/>
              <a:ext cx="9324975" cy="6048375"/>
              <a:chOff x="-180975" y="404813"/>
              <a:chExt cx="9582150" cy="6048375"/>
            </a:xfrm>
          </p:grpSpPr>
          <p:pic>
            <p:nvPicPr>
              <p:cNvPr id="529412" name="Picture 1" descr="Engaging the Atheists Seminar.pn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180975" y="404813"/>
                <a:ext cx="9582150" cy="60483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Oval 1">
                <a:extLst>
                  <a:ext uri="{FF2B5EF4-FFF2-40B4-BE49-F238E27FC236}">
                    <a16:creationId xmlns:a16="http://schemas.microsoft.com/office/drawing/2014/main" id="{EA294388-3B33-C86A-D5E2-DB3CF435ED35}"/>
                  </a:ext>
                </a:extLst>
              </p:cNvPr>
              <p:cNvSpPr/>
              <p:nvPr/>
            </p:nvSpPr>
            <p:spPr bwMode="auto">
              <a:xfrm>
                <a:off x="-60263" y="822946"/>
                <a:ext cx="4824536" cy="3888432"/>
              </a:xfrm>
              <a:prstGeom prst="ellipse">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ndParaRPr>
              </a:p>
            </p:txBody>
          </p:sp>
          <p:sp>
            <p:nvSpPr>
              <p:cNvPr id="3" name="Oval 2">
                <a:extLst>
                  <a:ext uri="{FF2B5EF4-FFF2-40B4-BE49-F238E27FC236}">
                    <a16:creationId xmlns:a16="http://schemas.microsoft.com/office/drawing/2014/main" id="{018D6D3E-62D3-D7DF-0423-88FE0D657D0A}"/>
                  </a:ext>
                </a:extLst>
              </p:cNvPr>
              <p:cNvSpPr/>
              <p:nvPr/>
            </p:nvSpPr>
            <p:spPr bwMode="auto">
              <a:xfrm>
                <a:off x="-180528" y="2009641"/>
                <a:ext cx="4824536" cy="3888432"/>
              </a:xfrm>
              <a:prstGeom prst="ellipse">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ndParaRPr>
              </a:p>
            </p:txBody>
          </p:sp>
          <p:sp>
            <p:nvSpPr>
              <p:cNvPr id="4" name="Oval 3">
                <a:extLst>
                  <a:ext uri="{FF2B5EF4-FFF2-40B4-BE49-F238E27FC236}">
                    <a16:creationId xmlns:a16="http://schemas.microsoft.com/office/drawing/2014/main" id="{D9889D3A-7466-BB6F-8273-96691F0823B1}"/>
                  </a:ext>
                </a:extLst>
              </p:cNvPr>
              <p:cNvSpPr/>
              <p:nvPr/>
            </p:nvSpPr>
            <p:spPr bwMode="auto">
              <a:xfrm>
                <a:off x="1090131" y="2780928"/>
                <a:ext cx="3854670" cy="3176522"/>
              </a:xfrm>
              <a:prstGeom prst="ellipse">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ndParaRPr>
              </a:p>
            </p:txBody>
          </p:sp>
        </p:grpSp>
        <p:sp>
          <p:nvSpPr>
            <p:cNvPr id="7" name="Oval 6">
              <a:extLst>
                <a:ext uri="{FF2B5EF4-FFF2-40B4-BE49-F238E27FC236}">
                  <a16:creationId xmlns:a16="http://schemas.microsoft.com/office/drawing/2014/main" id="{D7A9CC30-0CCB-C65C-094B-6361C3C1E39E}"/>
                </a:ext>
              </a:extLst>
            </p:cNvPr>
            <p:cNvSpPr/>
            <p:nvPr/>
          </p:nvSpPr>
          <p:spPr bwMode="auto">
            <a:xfrm>
              <a:off x="4514510" y="4797152"/>
              <a:ext cx="417530" cy="360040"/>
            </a:xfrm>
            <a:prstGeom prst="ellipse">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Comic Sans MS" pitchFamily="-112" charset="0"/>
              </a:endParaRPr>
            </a:p>
          </p:txBody>
        </p:sp>
      </p:grpSp>
      <p:sp>
        <p:nvSpPr>
          <p:cNvPr id="5294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ndParaRPr>
          </a:p>
        </p:txBody>
      </p:sp>
      <p:sp>
        <p:nvSpPr>
          <p:cNvPr id="900098" name="Rectangle 2"/>
          <p:cNvSpPr>
            <a:spLocks noGrp="1" noChangeArrowheads="1"/>
          </p:cNvSpPr>
          <p:nvPr>
            <p:ph type="ctrTitle"/>
          </p:nvPr>
        </p:nvSpPr>
        <p:spPr>
          <a:xfrm>
            <a:off x="1" y="2276872"/>
            <a:ext cx="4680519" cy="2339531"/>
          </a:xfrm>
          <a:noFill/>
        </p:spPr>
        <p:txBody>
          <a:bodyPr/>
          <a:lstStyle/>
          <a:p>
            <a:pPr>
              <a:defRPr/>
            </a:pPr>
            <a:r>
              <a:rPr lang="ar-SA" sz="7200" b="1" dirty="0">
                <a:solidFill>
                  <a:schemeClr val="tx2"/>
                </a:solidFill>
                <a:effectLst>
                  <a:glow rad="127000">
                    <a:schemeClr val="bg1"/>
                  </a:glow>
                </a:effectLst>
                <a:latin typeface="Arial" charset="0"/>
                <a:ea typeface="ＭＳ Ｐゴシック" charset="0"/>
                <a:cs typeface="Arial" panose="020B0604020202020204" pitchFamily="34" charset="0"/>
              </a:rPr>
              <a:t>ندوة الإنخراط مع الملحدين</a:t>
            </a:r>
            <a:endParaRPr lang="en-US" sz="7200" b="1" dirty="0">
              <a:solidFill>
                <a:schemeClr val="tx2"/>
              </a:solidFill>
              <a:effectLst>
                <a:glow rad="127000">
                  <a:schemeClr val="bg1"/>
                </a:glow>
              </a:effectLst>
              <a:latin typeface="Arial" charset="0"/>
              <a:ea typeface="ＭＳ Ｐゴシック" charset="0"/>
              <a:cs typeface="Arial" panose="020B0604020202020204" pitchFamily="34" charset="0"/>
            </a:endParaRPr>
          </a:p>
        </p:txBody>
      </p:sp>
      <p:sp>
        <p:nvSpPr>
          <p:cNvPr id="6" name="Text Box 9"/>
          <p:cNvSpPr txBox="1">
            <a:spLocks noChangeArrowheads="1"/>
          </p:cNvSpPr>
          <p:nvPr/>
        </p:nvSpPr>
        <p:spPr bwMode="auto">
          <a:xfrm>
            <a:off x="0" y="-27383"/>
            <a:ext cx="9144000" cy="432196"/>
          </a:xfrm>
          <a:prstGeom prst="rect">
            <a:avLst/>
          </a:prstGeom>
          <a:solidFill>
            <a:srgbClr val="000000"/>
          </a:solidFill>
          <a:ln w="9525">
            <a:noFill/>
            <a:miter lim="800000"/>
            <a:headEnd/>
            <a:tailEnd/>
          </a:ln>
          <a:effectLst/>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lang="ar-JO" sz="2000" b="1" dirty="0">
                <a:solidFill>
                  <a:srgbClr val="E5E5FF"/>
                </a:solidFill>
                <a:effectLst>
                  <a:outerShdw blurRad="38100" dist="38100" dir="2700000" algn="tl">
                    <a:srgbClr val="000000"/>
                  </a:outerShdw>
                </a:effectLst>
                <a:latin typeface="Arial" charset="0"/>
                <a:cs typeface="Arial" charset="0"/>
              </a:rPr>
              <a:t>ندوة لتقوية إيمانك وإيمان الآخرين</a:t>
            </a:r>
            <a:endParaRPr kumimoji="0" lang="en-US" sz="2000" b="1" u="none" strike="noStrike" kern="1200" cap="none" spc="0" normalizeH="0" baseline="0" noProof="0" dirty="0">
              <a:ln>
                <a:noFill/>
              </a:ln>
              <a:solidFill>
                <a:srgbClr val="E5E5FF"/>
              </a:solidFill>
              <a:effectLst>
                <a:outerShdw blurRad="38100" dist="38100" dir="2700000" algn="tl">
                  <a:srgbClr val="000000"/>
                </a:outerShdw>
              </a:effectLst>
              <a:uLnTx/>
              <a:uFillTx/>
              <a:latin typeface="Arial" charset="0"/>
              <a:cs typeface="Arial" charset="0"/>
            </a:endParaRPr>
          </a:p>
        </p:txBody>
      </p:sp>
      <p:sp>
        <p:nvSpPr>
          <p:cNvPr id="8" name="Rectangle 7">
            <a:extLst>
              <a:ext uri="{FF2B5EF4-FFF2-40B4-BE49-F238E27FC236}">
                <a16:creationId xmlns:a16="http://schemas.microsoft.com/office/drawing/2014/main" id="{8A8F8610-6A06-A146-805F-63C6DAF1D7AD}"/>
              </a:ext>
            </a:extLst>
          </p:cNvPr>
          <p:cNvSpPr>
            <a:spLocks noChangeArrowheads="1"/>
          </p:cNvSpPr>
          <p:nvPr/>
        </p:nvSpPr>
        <p:spPr bwMode="auto">
          <a:xfrm>
            <a:off x="-36512" y="6206786"/>
            <a:ext cx="9180512" cy="651214"/>
          </a:xfrm>
          <a:prstGeom prst="rect">
            <a:avLst/>
          </a:prstGeom>
          <a:solidFill>
            <a:srgbClr val="000514"/>
          </a:solidFill>
          <a:ln w="9525">
            <a:noFill/>
            <a:miter lim="800000"/>
            <a:headEnd/>
            <a:tailEnd/>
          </a:ln>
          <a:effectLst>
            <a:outerShdw blurRad="63500" dist="35921" dir="2700000" algn="ctr" rotWithShape="0">
              <a:srgbClr val="000514">
                <a:alpha val="74998"/>
              </a:srgbClr>
            </a:outerShdw>
          </a:effectLst>
        </p:spPr>
        <p:txBody>
          <a:bodyPr anchor="ctr"/>
          <a:lstStyle/>
          <a:p>
            <a:pPr marL="0" marR="0" lvl="0" indent="0" algn="ctr" defTabSz="457200" rtl="0" eaLnBrk="1" fontAlgn="auto" latinLnBrk="0" hangingPunct="1">
              <a:lnSpc>
                <a:spcPct val="100000"/>
              </a:lnSpc>
              <a:spcBef>
                <a:spcPct val="20000"/>
              </a:spcBef>
              <a:spcAft>
                <a:spcPts val="0"/>
              </a:spcAft>
              <a:buClr>
                <a:srgbClr val="FFCC00"/>
              </a:buClr>
              <a:buSzPct val="70000"/>
              <a:buFont typeface="Wingdings" charset="0"/>
              <a:buNone/>
              <a:tabLst/>
              <a:defRPr/>
            </a:pPr>
            <a:r>
              <a:rPr kumimoji="0" lang="en-US" sz="16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cs typeface="Arial"/>
              </a:rPr>
              <a:t> </a:t>
            </a:r>
            <a:r>
              <a:rPr kumimoji="0" lang="ar-JO" sz="16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cs typeface="Arial"/>
              </a:rPr>
              <a:t> د. ريك جريفيث</a:t>
            </a:r>
            <a:r>
              <a:rPr kumimoji="0" lang="en-US" sz="16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cs typeface="Arial"/>
              </a:rPr>
              <a:t>•  </a:t>
            </a:r>
            <a:r>
              <a:rPr kumimoji="0" lang="ar-JO" sz="16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cs typeface="Arial"/>
              </a:rPr>
              <a:t> مؤسسة الدراسات اللاهوتية الأردنية</a:t>
            </a:r>
            <a:r>
              <a:rPr kumimoji="0" lang="en-US" sz="16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cs typeface="Arial"/>
              </a:rPr>
              <a:t>• BibleStudyDownloads.org</a:t>
            </a:r>
          </a:p>
        </p:txBody>
      </p:sp>
    </p:spTree>
  </p:cSld>
  <p:clrMapOvr>
    <a:masterClrMapping/>
  </p:clrMapOvr>
  <p:transition/>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7841"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ctr"/>
            <a:endParaRPr lang="en-US">
              <a:solidFill>
                <a:srgbClr val="000000"/>
              </a:solidFill>
              <a:latin typeface="Times New Roman" charset="0"/>
            </a:endParaRPr>
          </a:p>
        </p:txBody>
      </p:sp>
      <p:sp>
        <p:nvSpPr>
          <p:cNvPr id="900098" name="Rectangle 2"/>
          <p:cNvSpPr>
            <a:spLocks noGrp="1" noChangeArrowheads="1"/>
          </p:cNvSpPr>
          <p:nvPr>
            <p:ph type="ctrTitle"/>
          </p:nvPr>
        </p:nvSpPr>
        <p:spPr>
          <a:xfrm>
            <a:off x="0" y="-1960563"/>
            <a:ext cx="9144000" cy="1741488"/>
          </a:xfrm>
          <a:effectLst>
            <a:outerShdw blurRad="63500" dist="35921" dir="2700000" algn="ctr" rotWithShape="0">
              <a:schemeClr val="tx2">
                <a:alpha val="74998"/>
              </a:schemeClr>
            </a:outerShdw>
          </a:effectLst>
        </p:spPr>
        <p:txBody>
          <a:bodyPr/>
          <a:lstStyle/>
          <a:p>
            <a:pPr>
              <a:defRPr/>
            </a:pPr>
            <a:r>
              <a:rPr lang="ar-JO" b="1" dirty="0">
                <a:effectLst>
                  <a:glow rad="127000">
                    <a:schemeClr val="tx1"/>
                  </a:glow>
                </a:effectLst>
                <a:latin typeface="Arial" panose="020B0604020202020204" pitchFamily="34" charset="0"/>
                <a:ea typeface="ＭＳ Ｐゴシック" charset="0"/>
                <a:cs typeface="Arial" panose="020B0604020202020204" pitchFamily="34" charset="0"/>
              </a:rPr>
              <a:t>عزيزي سانتا كل ما أريده في عيد الميلاد هو عدم الذهاب إلى الكنيسة فأنا كبير في السن بالنسبة للحكايات الخيالية</a:t>
            </a:r>
            <a:endParaRPr lang="en-US" b="1"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pic>
        <p:nvPicPr>
          <p:cNvPr id="547843" name="Picture 2"/>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850900"/>
            <a:ext cx="9144000" cy="51339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47844" name="Text Box 12"/>
          <p:cNvSpPr txBox="1">
            <a:spLocks noChangeArrowheads="1"/>
          </p:cNvSpPr>
          <p:nvPr/>
        </p:nvSpPr>
        <p:spPr bwMode="auto">
          <a:xfrm>
            <a:off x="8609013" y="60325"/>
            <a:ext cx="355600"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r>
              <a:rPr lang="en-US" b="1">
                <a:solidFill>
                  <a:srgbClr val="FFFFFF"/>
                </a:solidFill>
                <a:latin typeface="Arial" charset="0"/>
              </a:rPr>
              <a:t>1</a:t>
            </a:r>
          </a:p>
        </p:txBody>
      </p:sp>
    </p:spTree>
  </p:cSld>
  <p:clrMapOvr>
    <a:masterClrMapping/>
  </p:clrMapOvr>
  <p:transition/>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422082" name="Picture 2" descr="Template Suite 1-Blank 01362"/>
          <p:cNvPicPr preferRelativeResize="0">
            <a:picLocks noChangeAspect="1" noChangeArrowheads="1"/>
          </p:cNvPicPr>
          <p:nvPr>
            <p:custDataLst>
              <p:tags r:id="rId1"/>
            </p:custDataLst>
          </p:nvPr>
        </p:nvPicPr>
        <p:blipFill>
          <a:blip r:embed="rId4">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sp>
        <p:nvSpPr>
          <p:cNvPr id="5422083" name="Rectangle 3" hidden="1"/>
          <p:cNvSpPr>
            <a:spLocks noGrp="1" noChangeArrowheads="1"/>
          </p:cNvSpPr>
          <p:nvPr>
            <p:ph type="title"/>
          </p:nvPr>
        </p:nvSpPr>
        <p:spPr/>
        <p:txBody>
          <a:bodyPr/>
          <a:lstStyle/>
          <a:p>
            <a:pPr eaLnBrk="1" hangingPunct="1">
              <a:defRPr/>
            </a:pPr>
            <a:r>
              <a:rPr lang="en-US"/>
              <a:t>Template Suite 1-Blank 01362</a:t>
            </a:r>
          </a:p>
        </p:txBody>
      </p:sp>
      <p:sp>
        <p:nvSpPr>
          <p:cNvPr id="5422084" name="Text Box 4"/>
          <p:cNvSpPr txBox="1">
            <a:spLocks noChangeArrowheads="1"/>
          </p:cNvSpPr>
          <p:nvPr/>
        </p:nvSpPr>
        <p:spPr bwMode="auto">
          <a:xfrm>
            <a:off x="467544" y="1563688"/>
            <a:ext cx="8143056" cy="46799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square">
            <a:spAutoFit/>
          </a:bodyPr>
          <a:lstStyle/>
          <a:p>
            <a:pPr algn="r" eaLnBrk="1" hangingPunct="1">
              <a:lnSpc>
                <a:spcPct val="90000"/>
              </a:lnSpc>
              <a:spcBef>
                <a:spcPct val="15000"/>
              </a:spcBef>
              <a:defRPr/>
            </a:pPr>
            <a:r>
              <a:rPr lang="ar-JO" sz="3200" b="1" dirty="0">
                <a:solidFill>
                  <a:srgbClr val="FFFFFF"/>
                </a:solidFill>
                <a:effectLst>
                  <a:outerShdw blurRad="50800" dist="76200" dir="2700000" algn="tl" rotWithShape="0">
                    <a:srgbClr val="000000">
                      <a:alpha val="97000"/>
                    </a:srgbClr>
                  </a:outerShdw>
                </a:effectLst>
                <a:latin typeface="Arial" panose="020B0604020202020204" pitchFamily="34" charset="0"/>
                <a:cs typeface="Arial" panose="020B0604020202020204" pitchFamily="34" charset="0"/>
              </a:rPr>
              <a:t>5 أيام قبل آدم</a:t>
            </a:r>
            <a:r>
              <a:rPr lang="en-US" sz="3200" b="1" dirty="0">
                <a:solidFill>
                  <a:srgbClr val="000000"/>
                </a:solidFill>
                <a:effectLst>
                  <a:outerShdw blurRad="50800" dist="76200" dir="2700000" algn="tl" rotWithShape="0">
                    <a:srgbClr val="000000">
                      <a:alpha val="97000"/>
                    </a:srgbClr>
                  </a:outerShdw>
                </a:effectLst>
                <a:latin typeface="Arial" panose="020B0604020202020204" pitchFamily="34" charset="0"/>
                <a:cs typeface="Arial" panose="020B0604020202020204" pitchFamily="34" charset="0"/>
              </a:rPr>
              <a:t>	          </a:t>
            </a:r>
            <a:r>
              <a:rPr lang="en-US" sz="3200" b="1" dirty="0">
                <a:solidFill>
                  <a:srgbClr val="FFFFFF"/>
                </a:solidFill>
                <a:effectLst>
                  <a:outerShdw blurRad="50800" dist="76200" dir="2700000" algn="tl" rotWithShape="0">
                    <a:srgbClr val="000000">
                      <a:alpha val="97000"/>
                    </a:srgbClr>
                  </a:outerShdw>
                </a:effectLst>
                <a:latin typeface="Arial" panose="020B0604020202020204" pitchFamily="34" charset="0"/>
                <a:cs typeface="Arial" panose="020B0604020202020204" pitchFamily="34" charset="0"/>
              </a:rPr>
              <a:t>=              </a:t>
            </a:r>
            <a:r>
              <a:rPr lang="ar-JO" sz="3200" b="1" dirty="0">
                <a:solidFill>
                  <a:srgbClr val="FFFF00"/>
                </a:solidFill>
                <a:effectLst>
                  <a:outerShdw blurRad="50800" dist="76200" dir="2700000" algn="tl" rotWithShape="0">
                    <a:srgbClr val="000000">
                      <a:alpha val="97000"/>
                    </a:srgbClr>
                  </a:outerShdw>
                </a:effectLst>
                <a:latin typeface="Arial" panose="020B0604020202020204" pitchFamily="34" charset="0"/>
                <a:cs typeface="Arial" panose="020B0604020202020204" pitchFamily="34" charset="0"/>
              </a:rPr>
              <a:t>5 أيام</a:t>
            </a:r>
            <a:endParaRPr lang="en-US" sz="3200" b="1" dirty="0">
              <a:solidFill>
                <a:srgbClr val="FFFF00"/>
              </a:solidFill>
              <a:effectLst>
                <a:outerShdw blurRad="50800" dist="76200" dir="2700000" algn="tl" rotWithShape="0">
                  <a:srgbClr val="000000">
                    <a:alpha val="97000"/>
                  </a:srgbClr>
                </a:outerShdw>
              </a:effectLst>
              <a:latin typeface="Arial" panose="020B0604020202020204" pitchFamily="34" charset="0"/>
              <a:cs typeface="Arial" panose="020B0604020202020204" pitchFamily="34" charset="0"/>
            </a:endParaRPr>
          </a:p>
          <a:p>
            <a:pPr eaLnBrk="1" hangingPunct="1">
              <a:lnSpc>
                <a:spcPct val="90000"/>
              </a:lnSpc>
              <a:spcBef>
                <a:spcPct val="15000"/>
              </a:spcBef>
              <a:defRPr/>
            </a:pPr>
            <a:endParaRPr lang="en-US" sz="3200" b="1" dirty="0">
              <a:solidFill>
                <a:srgbClr val="FFFF00"/>
              </a:solidFill>
              <a:effectLst>
                <a:outerShdw blurRad="50800" dist="76200" dir="2700000" algn="tl" rotWithShape="0">
                  <a:srgbClr val="000000">
                    <a:alpha val="97000"/>
                  </a:srgbClr>
                </a:outerShdw>
              </a:effectLst>
              <a:latin typeface="Arial" panose="020B0604020202020204" pitchFamily="34" charset="0"/>
              <a:cs typeface="Arial" panose="020B0604020202020204" pitchFamily="34" charset="0"/>
            </a:endParaRPr>
          </a:p>
          <a:p>
            <a:pPr algn="r" eaLnBrk="1" hangingPunct="1">
              <a:lnSpc>
                <a:spcPct val="90000"/>
              </a:lnSpc>
              <a:spcBef>
                <a:spcPct val="15000"/>
              </a:spcBef>
              <a:defRPr/>
            </a:pPr>
            <a:r>
              <a:rPr lang="ar-JO" sz="3200" b="1" dirty="0">
                <a:solidFill>
                  <a:srgbClr val="FFFFFF"/>
                </a:solidFill>
                <a:effectLst>
                  <a:outerShdw blurRad="50800" dist="76200" dir="2700000" algn="tl" rotWithShape="0">
                    <a:srgbClr val="000000">
                      <a:alpha val="97000"/>
                    </a:srgbClr>
                  </a:outerShdw>
                </a:effectLst>
                <a:latin typeface="Arial" panose="020B0604020202020204" pitchFamily="34" charset="0"/>
                <a:cs typeface="Arial" panose="020B0604020202020204" pitchFamily="34" charset="0"/>
              </a:rPr>
              <a:t>آدم إلى إبراهيم</a:t>
            </a:r>
            <a:r>
              <a:rPr lang="en-US" sz="3200" b="1" dirty="0">
                <a:solidFill>
                  <a:srgbClr val="FFFFFF"/>
                </a:solidFill>
                <a:effectLst>
                  <a:outerShdw blurRad="50800" dist="76200" dir="2700000" algn="tl" rotWithShape="0">
                    <a:srgbClr val="000000">
                      <a:alpha val="97000"/>
                    </a:srgbClr>
                  </a:outerShdw>
                </a:effectLst>
                <a:latin typeface="Arial" panose="020B0604020202020204" pitchFamily="34" charset="0"/>
                <a:cs typeface="Arial" panose="020B0604020202020204" pitchFamily="34" charset="0"/>
              </a:rPr>
              <a:t>           =    </a:t>
            </a:r>
            <a:r>
              <a:rPr lang="en-US" sz="3200" b="1" dirty="0">
                <a:solidFill>
                  <a:srgbClr val="FFFF00"/>
                </a:solidFill>
                <a:effectLst>
                  <a:outerShdw blurRad="50800" dist="76200" dir="2700000" algn="tl" rotWithShape="0">
                    <a:srgbClr val="000000">
                      <a:alpha val="97000"/>
                    </a:srgbClr>
                  </a:outerShdw>
                </a:effectLst>
                <a:latin typeface="Arial" panose="020B0604020202020204" pitchFamily="34" charset="0"/>
                <a:cs typeface="Arial" panose="020B0604020202020204" pitchFamily="34" charset="0"/>
              </a:rPr>
              <a:t>~ </a:t>
            </a:r>
            <a:r>
              <a:rPr lang="ar-JO" sz="3200" b="1" dirty="0">
                <a:solidFill>
                  <a:srgbClr val="FFFF00"/>
                </a:solidFill>
                <a:effectLst>
                  <a:outerShdw blurRad="50800" dist="76200" dir="2700000" algn="tl" rotWithShape="0">
                    <a:srgbClr val="000000">
                      <a:alpha val="97000"/>
                    </a:srgbClr>
                  </a:outerShdw>
                </a:effectLst>
                <a:latin typeface="Arial" panose="020B0604020202020204" pitchFamily="34" charset="0"/>
                <a:cs typeface="Arial" panose="020B0604020202020204" pitchFamily="34" charset="0"/>
              </a:rPr>
              <a:t>2000 سنة</a:t>
            </a:r>
            <a:endParaRPr lang="en-US" sz="3200" b="1" dirty="0">
              <a:solidFill>
                <a:srgbClr val="FFFF00"/>
              </a:solidFill>
              <a:effectLst>
                <a:outerShdw blurRad="50800" dist="76200" dir="2700000" algn="tl" rotWithShape="0">
                  <a:srgbClr val="000000">
                    <a:alpha val="97000"/>
                  </a:srgbClr>
                </a:outerShdw>
              </a:effectLst>
              <a:latin typeface="Arial" panose="020B0604020202020204" pitchFamily="34" charset="0"/>
              <a:cs typeface="Arial" panose="020B0604020202020204" pitchFamily="34" charset="0"/>
            </a:endParaRPr>
          </a:p>
          <a:p>
            <a:pPr eaLnBrk="1" hangingPunct="1">
              <a:lnSpc>
                <a:spcPct val="90000"/>
              </a:lnSpc>
              <a:spcBef>
                <a:spcPct val="15000"/>
              </a:spcBef>
              <a:defRPr/>
            </a:pPr>
            <a:endParaRPr lang="en-US" sz="3200" b="1" dirty="0">
              <a:solidFill>
                <a:srgbClr val="FFFFFF"/>
              </a:solidFill>
              <a:effectLst>
                <a:outerShdw blurRad="50800" dist="76200" dir="2700000" algn="tl" rotWithShape="0">
                  <a:srgbClr val="000000">
                    <a:alpha val="97000"/>
                  </a:srgbClr>
                </a:outerShdw>
              </a:effectLst>
              <a:latin typeface="Arial" panose="020B0604020202020204" pitchFamily="34" charset="0"/>
              <a:cs typeface="Arial" panose="020B0604020202020204" pitchFamily="34" charset="0"/>
            </a:endParaRPr>
          </a:p>
          <a:p>
            <a:pPr algn="r" eaLnBrk="1" hangingPunct="1">
              <a:lnSpc>
                <a:spcPct val="90000"/>
              </a:lnSpc>
              <a:spcBef>
                <a:spcPct val="15000"/>
              </a:spcBef>
              <a:defRPr/>
            </a:pPr>
            <a:r>
              <a:rPr lang="ar-JO" sz="3200" b="1" dirty="0">
                <a:solidFill>
                  <a:srgbClr val="FFFFFF"/>
                </a:solidFill>
                <a:effectLst>
                  <a:outerShdw blurRad="50800" dist="76200" dir="2700000" algn="tl" rotWithShape="0">
                    <a:srgbClr val="000000">
                      <a:alpha val="97000"/>
                    </a:srgbClr>
                  </a:outerShdw>
                </a:effectLst>
                <a:latin typeface="Arial" panose="020B0604020202020204" pitchFamily="34" charset="0"/>
                <a:cs typeface="Arial" panose="020B0604020202020204" pitchFamily="34" charset="0"/>
              </a:rPr>
              <a:t>          إبراهيم إلى المسيح</a:t>
            </a:r>
            <a:r>
              <a:rPr lang="en-US" sz="3200" b="1" dirty="0">
                <a:solidFill>
                  <a:srgbClr val="FFFFFF"/>
                </a:solidFill>
                <a:effectLst>
                  <a:outerShdw blurRad="50800" dist="76200" dir="2700000" algn="tl" rotWithShape="0">
                    <a:srgbClr val="000000">
                      <a:alpha val="97000"/>
                    </a:srgbClr>
                  </a:outerShdw>
                </a:effectLst>
                <a:latin typeface="Arial" panose="020B0604020202020204" pitchFamily="34" charset="0"/>
                <a:cs typeface="Arial" panose="020B0604020202020204" pitchFamily="34" charset="0"/>
              </a:rPr>
              <a:t> =    </a:t>
            </a:r>
            <a:r>
              <a:rPr lang="en-US" sz="3200" b="1" dirty="0">
                <a:solidFill>
                  <a:srgbClr val="FFFF00"/>
                </a:solidFill>
                <a:effectLst>
                  <a:outerShdw blurRad="50800" dist="76200" dir="2700000" algn="tl" rotWithShape="0">
                    <a:srgbClr val="000000">
                      <a:alpha val="97000"/>
                    </a:srgbClr>
                  </a:outerShdw>
                </a:effectLst>
                <a:latin typeface="Arial" panose="020B0604020202020204" pitchFamily="34" charset="0"/>
                <a:cs typeface="Arial" panose="020B0604020202020204" pitchFamily="34" charset="0"/>
              </a:rPr>
              <a:t>~ </a:t>
            </a:r>
            <a:r>
              <a:rPr lang="ar-JO" sz="3200" b="1" dirty="0">
                <a:solidFill>
                  <a:srgbClr val="FFFF00"/>
                </a:solidFill>
                <a:effectLst>
                  <a:outerShdw blurRad="50800" dist="76200" dir="2700000" algn="tl" rotWithShape="0">
                    <a:srgbClr val="000000">
                      <a:alpha val="97000"/>
                    </a:srgbClr>
                  </a:outerShdw>
                </a:effectLst>
                <a:latin typeface="Arial" panose="020B0604020202020204" pitchFamily="34" charset="0"/>
                <a:cs typeface="Arial" panose="020B0604020202020204" pitchFamily="34" charset="0"/>
              </a:rPr>
              <a:t>2000 سنة</a:t>
            </a:r>
            <a:endParaRPr lang="en-US" sz="3200" b="1" dirty="0">
              <a:solidFill>
                <a:srgbClr val="FFFF00"/>
              </a:solidFill>
              <a:effectLst>
                <a:outerShdw blurRad="50800" dist="76200" dir="2700000" algn="tl" rotWithShape="0">
                  <a:srgbClr val="000000">
                    <a:alpha val="97000"/>
                  </a:srgbClr>
                </a:outerShdw>
              </a:effectLst>
              <a:latin typeface="Arial" panose="020B0604020202020204" pitchFamily="34" charset="0"/>
              <a:cs typeface="Arial" panose="020B0604020202020204" pitchFamily="34" charset="0"/>
            </a:endParaRPr>
          </a:p>
          <a:p>
            <a:pPr eaLnBrk="1" hangingPunct="1">
              <a:lnSpc>
                <a:spcPct val="90000"/>
              </a:lnSpc>
              <a:spcBef>
                <a:spcPct val="15000"/>
              </a:spcBef>
              <a:defRPr/>
            </a:pPr>
            <a:endParaRPr lang="en-US" sz="3200" b="1" dirty="0">
              <a:solidFill>
                <a:srgbClr val="FFFFFF"/>
              </a:solidFill>
              <a:effectLst>
                <a:outerShdw blurRad="50800" dist="76200" dir="2700000" algn="tl" rotWithShape="0">
                  <a:srgbClr val="000000">
                    <a:alpha val="97000"/>
                  </a:srgbClr>
                </a:outerShdw>
              </a:effectLst>
              <a:latin typeface="Arial" panose="020B0604020202020204" pitchFamily="34" charset="0"/>
              <a:cs typeface="Arial" panose="020B0604020202020204" pitchFamily="34" charset="0"/>
            </a:endParaRPr>
          </a:p>
          <a:p>
            <a:pPr algn="r" eaLnBrk="1" hangingPunct="1">
              <a:lnSpc>
                <a:spcPct val="90000"/>
              </a:lnSpc>
              <a:spcBef>
                <a:spcPct val="15000"/>
              </a:spcBef>
              <a:defRPr/>
            </a:pPr>
            <a:r>
              <a:rPr lang="ar-JO" sz="3200" b="1" dirty="0">
                <a:solidFill>
                  <a:srgbClr val="FFFFFF"/>
                </a:solidFill>
                <a:effectLst>
                  <a:outerShdw blurRad="50800" dist="76200" dir="2700000" algn="tl" rotWithShape="0">
                    <a:srgbClr val="000000">
                      <a:alpha val="97000"/>
                    </a:srgbClr>
                  </a:outerShdw>
                </a:effectLst>
                <a:latin typeface="Arial" panose="020B0604020202020204" pitchFamily="34" charset="0"/>
                <a:cs typeface="Arial" panose="020B0604020202020204" pitchFamily="34" charset="0"/>
              </a:rPr>
              <a:t>المسيح حتى الآن</a:t>
            </a:r>
            <a:r>
              <a:rPr lang="en-US" sz="3200" b="1" dirty="0">
                <a:solidFill>
                  <a:srgbClr val="FFFFFF"/>
                </a:solidFill>
                <a:effectLst>
                  <a:outerShdw blurRad="50800" dist="76200" dir="2700000" algn="tl" rotWithShape="0">
                    <a:srgbClr val="000000">
                      <a:alpha val="97000"/>
                    </a:srgbClr>
                  </a:outerShdw>
                </a:effectLst>
                <a:latin typeface="Arial" panose="020B0604020202020204" pitchFamily="34" charset="0"/>
                <a:cs typeface="Arial" panose="020B0604020202020204" pitchFamily="34" charset="0"/>
              </a:rPr>
              <a:t>           =    </a:t>
            </a:r>
            <a:r>
              <a:rPr lang="en-US" sz="3200" b="1" dirty="0">
                <a:solidFill>
                  <a:srgbClr val="FFFF00"/>
                </a:solidFill>
                <a:effectLst>
                  <a:outerShdw blurRad="50800" dist="76200" dir="2700000" algn="tl" rotWithShape="0">
                    <a:srgbClr val="000000">
                      <a:alpha val="97000"/>
                    </a:srgbClr>
                  </a:outerShdw>
                </a:effectLst>
                <a:latin typeface="Arial" panose="020B0604020202020204" pitchFamily="34" charset="0"/>
                <a:cs typeface="Arial" panose="020B0604020202020204" pitchFamily="34" charset="0"/>
              </a:rPr>
              <a:t>~ </a:t>
            </a:r>
            <a:r>
              <a:rPr lang="ar-JO" sz="3200" b="1" dirty="0">
                <a:solidFill>
                  <a:srgbClr val="FFFF00"/>
                </a:solidFill>
                <a:effectLst>
                  <a:outerShdw blurRad="50800" dist="76200" dir="2700000" algn="tl" rotWithShape="0">
                    <a:srgbClr val="000000">
                      <a:alpha val="97000"/>
                    </a:srgbClr>
                  </a:outerShdw>
                </a:effectLst>
                <a:latin typeface="Arial" panose="020B0604020202020204" pitchFamily="34" charset="0"/>
                <a:cs typeface="Arial" panose="020B0604020202020204" pitchFamily="34" charset="0"/>
              </a:rPr>
              <a:t>2000 سنة</a:t>
            </a:r>
            <a:endParaRPr lang="en-US" sz="3200" b="1" dirty="0">
              <a:solidFill>
                <a:srgbClr val="FFFF00"/>
              </a:solidFill>
              <a:effectLst>
                <a:outerShdw blurRad="50800" dist="76200" dir="2700000" algn="tl" rotWithShape="0">
                  <a:srgbClr val="000000">
                    <a:alpha val="97000"/>
                  </a:srgbClr>
                </a:outerShdw>
              </a:effectLst>
              <a:latin typeface="Arial" panose="020B0604020202020204" pitchFamily="34" charset="0"/>
              <a:cs typeface="Arial" panose="020B0604020202020204" pitchFamily="34" charset="0"/>
            </a:endParaRPr>
          </a:p>
          <a:p>
            <a:pPr eaLnBrk="1" hangingPunct="1">
              <a:lnSpc>
                <a:spcPct val="90000"/>
              </a:lnSpc>
              <a:spcBef>
                <a:spcPct val="15000"/>
              </a:spcBef>
              <a:defRPr/>
            </a:pPr>
            <a:endParaRPr lang="en-US" sz="3200" b="1" dirty="0">
              <a:solidFill>
                <a:srgbClr val="FFFFFF"/>
              </a:solidFill>
              <a:effectLst>
                <a:outerShdw blurRad="50800" dist="76200" dir="2700000" algn="tl" rotWithShape="0">
                  <a:srgbClr val="000000">
                    <a:alpha val="97000"/>
                  </a:srgbClr>
                </a:outerShdw>
              </a:effectLst>
              <a:latin typeface="Arial" panose="020B0604020202020204" pitchFamily="34" charset="0"/>
              <a:cs typeface="Arial" panose="020B0604020202020204" pitchFamily="34" charset="0"/>
            </a:endParaRPr>
          </a:p>
          <a:p>
            <a:pPr algn="r" eaLnBrk="1" hangingPunct="1">
              <a:lnSpc>
                <a:spcPct val="90000"/>
              </a:lnSpc>
              <a:spcBef>
                <a:spcPct val="15000"/>
              </a:spcBef>
              <a:defRPr/>
            </a:pPr>
            <a:r>
              <a:rPr lang="ar-JO" sz="3200" b="1" dirty="0">
                <a:solidFill>
                  <a:srgbClr val="FFFFFF"/>
                </a:solidFill>
                <a:effectLst>
                  <a:outerShdw blurRad="50800" dist="76200" dir="2700000" algn="tl" rotWithShape="0">
                    <a:srgbClr val="000000">
                      <a:alpha val="97000"/>
                    </a:srgbClr>
                  </a:outerShdw>
                </a:effectLst>
                <a:latin typeface="Arial" panose="020B0604020202020204" pitchFamily="34" charset="0"/>
                <a:cs typeface="Arial" panose="020B0604020202020204" pitchFamily="34" charset="0"/>
              </a:rPr>
              <a:t>المجموع</a:t>
            </a:r>
            <a:r>
              <a:rPr lang="en-US" sz="3200" b="1" dirty="0">
                <a:solidFill>
                  <a:srgbClr val="FFFFFF"/>
                </a:solidFill>
                <a:effectLst>
                  <a:outerShdw blurRad="50800" dist="76200" dir="2700000" algn="tl" rotWithShape="0">
                    <a:srgbClr val="000000">
                      <a:alpha val="97000"/>
                    </a:srgbClr>
                  </a:outerShdw>
                </a:effectLst>
                <a:latin typeface="Arial" panose="020B0604020202020204" pitchFamily="34" charset="0"/>
                <a:cs typeface="Arial" panose="020B0604020202020204" pitchFamily="34" charset="0"/>
              </a:rPr>
              <a:t>  </a:t>
            </a:r>
            <a:r>
              <a:rPr lang="ar-JO" sz="3200" b="1" dirty="0">
                <a:solidFill>
                  <a:srgbClr val="FFFFFF"/>
                </a:solidFill>
                <a:effectLst>
                  <a:outerShdw blurRad="50800" dist="76200" dir="2700000" algn="tl" rotWithShape="0">
                    <a:srgbClr val="000000">
                      <a:alpha val="97000"/>
                    </a:srgbClr>
                  </a:outerShdw>
                </a:effectLst>
                <a:latin typeface="Arial" panose="020B0604020202020204" pitchFamily="34" charset="0"/>
                <a:cs typeface="Arial" panose="020B0604020202020204" pitchFamily="34" charset="0"/>
              </a:rPr>
              <a:t> </a:t>
            </a:r>
            <a:r>
              <a:rPr lang="en-US" sz="3200" b="1" dirty="0">
                <a:solidFill>
                  <a:srgbClr val="FFFFFF"/>
                </a:solidFill>
                <a:effectLst>
                  <a:outerShdw blurRad="50800" dist="76200" dir="2700000" algn="tl" rotWithShape="0">
                    <a:srgbClr val="000000">
                      <a:alpha val="97000"/>
                    </a:srgbClr>
                  </a:outerShdw>
                </a:effectLst>
                <a:latin typeface="Arial" panose="020B0604020202020204" pitchFamily="34" charset="0"/>
                <a:cs typeface="Arial" panose="020B0604020202020204" pitchFamily="34" charset="0"/>
              </a:rPr>
              <a:t> </a:t>
            </a:r>
            <a:r>
              <a:rPr lang="ar-JO" sz="3200" b="1" dirty="0">
                <a:solidFill>
                  <a:srgbClr val="FFFFFF"/>
                </a:solidFill>
                <a:effectLst>
                  <a:outerShdw blurRad="50800" dist="76200" dir="2700000" algn="tl" rotWithShape="0">
                    <a:srgbClr val="000000">
                      <a:alpha val="97000"/>
                    </a:srgbClr>
                  </a:outerShdw>
                </a:effectLst>
                <a:latin typeface="Arial" panose="020B0604020202020204" pitchFamily="34" charset="0"/>
                <a:cs typeface="Arial" panose="020B0604020202020204" pitchFamily="34" charset="0"/>
              </a:rPr>
              <a:t>   </a:t>
            </a:r>
            <a:r>
              <a:rPr lang="en-US" sz="3200" b="1" dirty="0">
                <a:solidFill>
                  <a:srgbClr val="FFFFFF"/>
                </a:solidFill>
                <a:effectLst>
                  <a:outerShdw blurRad="50800" dist="76200" dir="2700000" algn="tl" rotWithShape="0">
                    <a:srgbClr val="000000">
                      <a:alpha val="97000"/>
                    </a:srgbClr>
                  </a:outerShdw>
                </a:effectLst>
                <a:latin typeface="Arial" panose="020B0604020202020204" pitchFamily="34" charset="0"/>
                <a:cs typeface="Arial" panose="020B0604020202020204" pitchFamily="34" charset="0"/>
              </a:rPr>
              <a:t>	=    </a:t>
            </a:r>
            <a:r>
              <a:rPr lang="en-US" sz="3200" b="1" dirty="0">
                <a:solidFill>
                  <a:srgbClr val="FFFF00"/>
                </a:solidFill>
                <a:effectLst>
                  <a:outerShdw blurRad="50800" dist="76200" dir="2700000" algn="tl" rotWithShape="0">
                    <a:srgbClr val="000000">
                      <a:alpha val="97000"/>
                    </a:srgbClr>
                  </a:outerShdw>
                </a:effectLst>
                <a:latin typeface="Arial" panose="020B0604020202020204" pitchFamily="34" charset="0"/>
                <a:cs typeface="Arial" panose="020B0604020202020204" pitchFamily="34" charset="0"/>
              </a:rPr>
              <a:t>~ </a:t>
            </a:r>
            <a:r>
              <a:rPr lang="ar-JO" sz="3200" b="1" dirty="0">
                <a:solidFill>
                  <a:srgbClr val="FFFF00"/>
                </a:solidFill>
                <a:effectLst>
                  <a:outerShdw blurRad="50800" dist="76200" dir="2700000" algn="tl" rotWithShape="0">
                    <a:srgbClr val="000000">
                      <a:alpha val="97000"/>
                    </a:srgbClr>
                  </a:outerShdw>
                </a:effectLst>
                <a:latin typeface="Arial" panose="020B0604020202020204" pitchFamily="34" charset="0"/>
                <a:cs typeface="Arial" panose="020B0604020202020204" pitchFamily="34" charset="0"/>
              </a:rPr>
              <a:t>6000 سنة</a:t>
            </a:r>
            <a:endParaRPr lang="en-US" sz="3200" b="1" dirty="0">
              <a:solidFill>
                <a:srgbClr val="FFFF00"/>
              </a:solidFill>
              <a:effectLst>
                <a:outerShdw blurRad="50800" dist="76200" dir="2700000" algn="tl" rotWithShape="0">
                  <a:srgbClr val="000000">
                    <a:alpha val="97000"/>
                  </a:srgbClr>
                </a:outerShdw>
              </a:effectLst>
              <a:latin typeface="Arial" panose="020B0604020202020204" pitchFamily="34" charset="0"/>
              <a:cs typeface="Arial" panose="020B0604020202020204" pitchFamily="34" charset="0"/>
            </a:endParaRPr>
          </a:p>
        </p:txBody>
      </p:sp>
      <p:sp>
        <p:nvSpPr>
          <p:cNvPr id="5422085" name="Text Box 5"/>
          <p:cNvSpPr txBox="1">
            <a:spLocks noChangeArrowheads="1"/>
          </p:cNvSpPr>
          <p:nvPr/>
        </p:nvSpPr>
        <p:spPr bwMode="auto">
          <a:xfrm>
            <a:off x="914400" y="533400"/>
            <a:ext cx="7315200" cy="641350"/>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algn="ctr" eaLnBrk="1" hangingPunct="1">
              <a:spcBef>
                <a:spcPct val="50000"/>
              </a:spcBef>
              <a:defRPr/>
            </a:pPr>
            <a:r>
              <a:rPr lang="ar-JO" sz="3600" b="1" dirty="0">
                <a:solidFill>
                  <a:srgbClr val="00FF00"/>
                </a:solidFill>
                <a:latin typeface="Arial" panose="020B0604020202020204" pitchFamily="34" charset="0"/>
                <a:cs typeface="Arial" panose="020B0604020202020204" pitchFamily="34" charset="0"/>
              </a:rPr>
              <a:t>منذ اليوم الأول من الخلق</a:t>
            </a:r>
            <a:endParaRPr lang="en-US" sz="3600" b="1" dirty="0">
              <a:solidFill>
                <a:srgbClr val="00FF00"/>
              </a:solidFill>
              <a:latin typeface="Arial" panose="020B0604020202020204" pitchFamily="34" charset="0"/>
              <a:cs typeface="Arial" panose="020B0604020202020204" pitchFamily="34" charset="0"/>
            </a:endParaRPr>
          </a:p>
        </p:txBody>
      </p:sp>
      <p:sp>
        <p:nvSpPr>
          <p:cNvPr id="5422086" name="Text Box 6"/>
          <p:cNvSpPr txBox="1">
            <a:spLocks noChangeArrowheads="1"/>
          </p:cNvSpPr>
          <p:nvPr/>
        </p:nvSpPr>
        <p:spPr bwMode="auto">
          <a:xfrm>
            <a:off x="1676400" y="2971800"/>
            <a:ext cx="3039616" cy="579438"/>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square">
            <a:spAutoFit/>
          </a:bodyPr>
          <a:lstStyle/>
          <a:p>
            <a:pPr algn="r" eaLnBrk="1" hangingPunct="1">
              <a:spcBef>
                <a:spcPct val="50000"/>
              </a:spcBef>
              <a:defRPr/>
            </a:pPr>
            <a:r>
              <a:rPr lang="en-US" sz="3200" b="1" dirty="0">
                <a:solidFill>
                  <a:srgbClr val="BBE0E3"/>
                </a:solidFill>
                <a:latin typeface="Arial" panose="020B0604020202020204" pitchFamily="34" charset="0"/>
                <a:cs typeface="Arial" panose="020B0604020202020204" pitchFamily="34" charset="0"/>
              </a:rPr>
              <a:t>(</a:t>
            </a:r>
            <a:r>
              <a:rPr lang="ar-JO" sz="3200" b="1" dirty="0">
                <a:solidFill>
                  <a:srgbClr val="BBE0E3"/>
                </a:solidFill>
                <a:latin typeface="Arial" panose="020B0604020202020204" pitchFamily="34" charset="0"/>
                <a:cs typeface="Arial" panose="020B0604020202020204" pitchFamily="34" charset="0"/>
              </a:rPr>
              <a:t>تكوين 5 و11</a:t>
            </a:r>
            <a:r>
              <a:rPr lang="en-US" sz="3200" b="1" dirty="0">
                <a:solidFill>
                  <a:srgbClr val="BBE0E3"/>
                </a:solidFill>
                <a:latin typeface="Arial" panose="020B0604020202020204" pitchFamily="34" charset="0"/>
                <a:cs typeface="Arial" panose="020B0604020202020204" pitchFamily="34" charset="0"/>
              </a:rPr>
              <a:t>)</a:t>
            </a:r>
          </a:p>
        </p:txBody>
      </p:sp>
      <p:sp>
        <p:nvSpPr>
          <p:cNvPr id="5422087" name="Text Box 7"/>
          <p:cNvSpPr txBox="1">
            <a:spLocks noChangeArrowheads="1"/>
          </p:cNvSpPr>
          <p:nvPr/>
        </p:nvSpPr>
        <p:spPr bwMode="auto">
          <a:xfrm>
            <a:off x="1676400" y="1968500"/>
            <a:ext cx="3039616" cy="579438"/>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square">
            <a:spAutoFit/>
          </a:bodyPr>
          <a:lstStyle/>
          <a:p>
            <a:pPr algn="r" eaLnBrk="1" hangingPunct="1">
              <a:spcBef>
                <a:spcPct val="50000"/>
              </a:spcBef>
              <a:defRPr/>
            </a:pPr>
            <a:r>
              <a:rPr lang="en-US" sz="3200" b="1" dirty="0">
                <a:solidFill>
                  <a:srgbClr val="BBE0E3"/>
                </a:solidFill>
                <a:latin typeface="Arial" panose="020B0604020202020204" pitchFamily="34" charset="0"/>
                <a:cs typeface="Arial" panose="020B0604020202020204" pitchFamily="34" charset="0"/>
              </a:rPr>
              <a:t>(</a:t>
            </a:r>
            <a:r>
              <a:rPr lang="ar-JO" sz="3200" b="1" dirty="0">
                <a:solidFill>
                  <a:srgbClr val="BBE0E3"/>
                </a:solidFill>
                <a:latin typeface="Arial" panose="020B0604020202020204" pitchFamily="34" charset="0"/>
                <a:cs typeface="Arial" panose="020B0604020202020204" pitchFamily="34" charset="0"/>
              </a:rPr>
              <a:t>تكوين 1</a:t>
            </a:r>
            <a:r>
              <a:rPr lang="en-US" sz="3200" b="1" dirty="0">
                <a:solidFill>
                  <a:srgbClr val="BBE0E3"/>
                </a:solidFill>
                <a:latin typeface="Arial" panose="020B0604020202020204" pitchFamily="34" charset="0"/>
                <a:cs typeface="Arial" panose="020B0604020202020204" pitchFamily="34" charset="0"/>
              </a:rPr>
              <a:t>)</a:t>
            </a:r>
          </a:p>
        </p:txBody>
      </p:sp>
      <p:sp>
        <p:nvSpPr>
          <p:cNvPr id="5422088" name="Line 8"/>
          <p:cNvSpPr>
            <a:spLocks noChangeShapeType="1"/>
          </p:cNvSpPr>
          <p:nvPr/>
        </p:nvSpPr>
        <p:spPr bwMode="auto">
          <a:xfrm flipV="1">
            <a:off x="2339752" y="5257800"/>
            <a:ext cx="5585048" cy="36512"/>
          </a:xfrm>
          <a:prstGeom prst="line">
            <a:avLst/>
          </a:prstGeom>
          <a:noFill/>
          <a:ln w="76200" cmpd="tri">
            <a:solidFill>
              <a:schemeClr val="bg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lgn="ctr" eaLnBrk="1" hangingPunct="1">
              <a:defRPr/>
            </a:pPr>
            <a:endParaRPr lang="en-US" sz="1800">
              <a:solidFill>
                <a:srgbClr val="000000"/>
              </a:solidFill>
              <a:latin typeface="Arial" panose="020B0604020202020204" pitchFamily="34" charset="0"/>
              <a:cs typeface="Arial" panose="020B0604020202020204" pitchFamily="34" charset="0"/>
            </a:endParaRPr>
          </a:p>
        </p:txBody>
      </p:sp>
      <p:sp>
        <p:nvSpPr>
          <p:cNvPr id="9" name="TextBox 1"/>
          <p:cNvSpPr txBox="1">
            <a:spLocks noChangeArrowheads="1"/>
          </p:cNvSpPr>
          <p:nvPr/>
        </p:nvSpPr>
        <p:spPr bwMode="auto">
          <a:xfrm>
            <a:off x="8626356" y="76200"/>
            <a:ext cx="355837"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ar-JO" b="1" dirty="0">
                <a:solidFill>
                  <a:srgbClr val="FFFFFF"/>
                </a:solidFill>
                <a:latin typeface="Arial" panose="020B0604020202020204" pitchFamily="34" charset="0"/>
                <a:cs typeface="Arial" panose="020B0604020202020204" pitchFamily="34" charset="0"/>
              </a:rPr>
              <a:t>5</a:t>
            </a:r>
            <a:endParaRPr lang="en-US" b="1" dirty="0">
              <a:solidFill>
                <a:srgbClr val="FFFFFF"/>
              </a:solidFill>
              <a:latin typeface="Arial" panose="020B0604020202020204" pitchFamily="34"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8" fill="hold" nodeType="clickEffect">
                                  <p:stCondLst>
                                    <p:cond delay="0"/>
                                  </p:stCondLst>
                                  <p:childTnLst>
                                    <p:set>
                                      <p:cBhvr>
                                        <p:cTn id="6" dur="1" fill="hold">
                                          <p:stCondLst>
                                            <p:cond delay="0"/>
                                          </p:stCondLst>
                                        </p:cTn>
                                        <p:tgtEl>
                                          <p:spTgt spid="5422084">
                                            <p:txEl>
                                              <p:pRg st="0" end="0"/>
                                            </p:txEl>
                                          </p:spTgt>
                                        </p:tgtEl>
                                        <p:attrNameLst>
                                          <p:attrName>style.visibility</p:attrName>
                                        </p:attrNameLst>
                                      </p:cBhvr>
                                      <p:to>
                                        <p:strVal val="visible"/>
                                      </p:to>
                                    </p:set>
                                    <p:animEffect transition="in" filter="wipe(left)">
                                      <p:cBhvr>
                                        <p:cTn id="7" dur="500"/>
                                        <p:tgtEl>
                                          <p:spTgt spid="5422084">
                                            <p:txEl>
                                              <p:pRg st="0" end="0"/>
                                            </p:txEl>
                                          </p:spTgt>
                                        </p:tgtEl>
                                      </p:cBhvr>
                                    </p:animEffect>
                                  </p:childTnLst>
                                </p:cTn>
                              </p:par>
                              <p:par>
                                <p:cTn id="8" presetID="22" presetClass="entr" presetSubtype="8" fill="hold" grpId="0" nodeType="withEffect">
                                  <p:stCondLst>
                                    <p:cond delay="0"/>
                                  </p:stCondLst>
                                  <p:childTnLst>
                                    <p:set>
                                      <p:cBhvr>
                                        <p:cTn id="9" dur="1" fill="hold">
                                          <p:stCondLst>
                                            <p:cond delay="0"/>
                                          </p:stCondLst>
                                        </p:cTn>
                                        <p:tgtEl>
                                          <p:spTgt spid="5422087"/>
                                        </p:tgtEl>
                                        <p:attrNameLst>
                                          <p:attrName>style.visibility</p:attrName>
                                        </p:attrNameLst>
                                      </p:cBhvr>
                                      <p:to>
                                        <p:strVal val="visible"/>
                                      </p:to>
                                    </p:set>
                                    <p:animEffect transition="in" filter="wipe(left)">
                                      <p:cBhvr>
                                        <p:cTn id="10" dur="500"/>
                                        <p:tgtEl>
                                          <p:spTgt spid="5422087"/>
                                        </p:tgtEl>
                                      </p:cBhvr>
                                    </p:animEffect>
                                  </p:childTnLst>
                                </p:cTn>
                              </p:par>
                            </p:childTnLst>
                          </p:cTn>
                        </p:par>
                      </p:childTnLst>
                    </p:cTn>
                  </p:par>
                  <p:par>
                    <p:cTn id="11" fill="hold" nodeType="clickPar">
                      <p:stCondLst>
                        <p:cond delay="indefinite"/>
                      </p:stCondLst>
                      <p:childTnLst>
                        <p:par>
                          <p:cTn id="12" fill="hold" nodeType="withGroup">
                            <p:stCondLst>
                              <p:cond delay="0"/>
                            </p:stCondLst>
                            <p:childTnLst>
                              <p:par>
                                <p:cTn id="13" presetID="22" presetClass="entr" presetSubtype="8" fill="hold" nodeType="clickEffect">
                                  <p:stCondLst>
                                    <p:cond delay="0"/>
                                  </p:stCondLst>
                                  <p:childTnLst>
                                    <p:set>
                                      <p:cBhvr>
                                        <p:cTn id="14" dur="1" fill="hold">
                                          <p:stCondLst>
                                            <p:cond delay="0"/>
                                          </p:stCondLst>
                                        </p:cTn>
                                        <p:tgtEl>
                                          <p:spTgt spid="5422084">
                                            <p:txEl>
                                              <p:pRg st="2" end="2"/>
                                            </p:txEl>
                                          </p:spTgt>
                                        </p:tgtEl>
                                        <p:attrNameLst>
                                          <p:attrName>style.visibility</p:attrName>
                                        </p:attrNameLst>
                                      </p:cBhvr>
                                      <p:to>
                                        <p:strVal val="visible"/>
                                      </p:to>
                                    </p:set>
                                    <p:animEffect transition="in" filter="wipe(left)">
                                      <p:cBhvr>
                                        <p:cTn id="15" dur="500"/>
                                        <p:tgtEl>
                                          <p:spTgt spid="5422084">
                                            <p:txEl>
                                              <p:pRg st="2" end="2"/>
                                            </p:txEl>
                                          </p:spTgt>
                                        </p:tgtEl>
                                      </p:cBhvr>
                                    </p:animEffect>
                                  </p:childTnLst>
                                </p:cTn>
                              </p:par>
                              <p:par>
                                <p:cTn id="16" presetID="22" presetClass="entr" presetSubtype="8" fill="hold" grpId="0" nodeType="withEffect">
                                  <p:stCondLst>
                                    <p:cond delay="0"/>
                                  </p:stCondLst>
                                  <p:childTnLst>
                                    <p:set>
                                      <p:cBhvr>
                                        <p:cTn id="17" dur="1" fill="hold">
                                          <p:stCondLst>
                                            <p:cond delay="0"/>
                                          </p:stCondLst>
                                        </p:cTn>
                                        <p:tgtEl>
                                          <p:spTgt spid="5422086"/>
                                        </p:tgtEl>
                                        <p:attrNameLst>
                                          <p:attrName>style.visibility</p:attrName>
                                        </p:attrNameLst>
                                      </p:cBhvr>
                                      <p:to>
                                        <p:strVal val="visible"/>
                                      </p:to>
                                    </p:set>
                                    <p:animEffect transition="in" filter="wipe(left)">
                                      <p:cBhvr>
                                        <p:cTn id="18" dur="500"/>
                                        <p:tgtEl>
                                          <p:spTgt spid="5422086"/>
                                        </p:tgtEl>
                                      </p:cBhvr>
                                    </p:animEffect>
                                  </p:childTnLst>
                                </p:cTn>
                              </p:par>
                            </p:childTnLst>
                          </p:cTn>
                        </p:par>
                      </p:childTnLst>
                    </p:cTn>
                  </p:par>
                  <p:par>
                    <p:cTn id="19" fill="hold" nodeType="clickPar">
                      <p:stCondLst>
                        <p:cond delay="indefinite"/>
                      </p:stCondLst>
                      <p:childTnLst>
                        <p:par>
                          <p:cTn id="20" fill="hold" nodeType="withGroup">
                            <p:stCondLst>
                              <p:cond delay="0"/>
                            </p:stCondLst>
                            <p:childTnLst>
                              <p:par>
                                <p:cTn id="21" presetID="22" presetClass="entr" presetSubtype="8" fill="hold" nodeType="clickEffect">
                                  <p:stCondLst>
                                    <p:cond delay="0"/>
                                  </p:stCondLst>
                                  <p:childTnLst>
                                    <p:set>
                                      <p:cBhvr>
                                        <p:cTn id="22" dur="1" fill="hold">
                                          <p:stCondLst>
                                            <p:cond delay="0"/>
                                          </p:stCondLst>
                                        </p:cTn>
                                        <p:tgtEl>
                                          <p:spTgt spid="5422084">
                                            <p:txEl>
                                              <p:pRg st="4" end="4"/>
                                            </p:txEl>
                                          </p:spTgt>
                                        </p:tgtEl>
                                        <p:attrNameLst>
                                          <p:attrName>style.visibility</p:attrName>
                                        </p:attrNameLst>
                                      </p:cBhvr>
                                      <p:to>
                                        <p:strVal val="visible"/>
                                      </p:to>
                                    </p:set>
                                    <p:animEffect transition="in" filter="wipe(left)">
                                      <p:cBhvr>
                                        <p:cTn id="23" dur="500"/>
                                        <p:tgtEl>
                                          <p:spTgt spid="5422084">
                                            <p:txEl>
                                              <p:pRg st="4" end="4"/>
                                            </p:txEl>
                                          </p:spTgt>
                                        </p:tgtEl>
                                      </p:cBhvr>
                                    </p:animEffect>
                                  </p:childTnLst>
                                </p:cTn>
                              </p:par>
                            </p:childTnLst>
                          </p:cTn>
                        </p:par>
                      </p:childTnLst>
                    </p:cTn>
                  </p:par>
                  <p:par>
                    <p:cTn id="24" fill="hold" nodeType="clickPar">
                      <p:stCondLst>
                        <p:cond delay="indefinite"/>
                      </p:stCondLst>
                      <p:childTnLst>
                        <p:par>
                          <p:cTn id="25" fill="hold" nodeType="withGroup">
                            <p:stCondLst>
                              <p:cond delay="0"/>
                            </p:stCondLst>
                            <p:childTnLst>
                              <p:par>
                                <p:cTn id="26" presetID="22" presetClass="entr" presetSubtype="8" fill="hold" nodeType="clickEffect">
                                  <p:stCondLst>
                                    <p:cond delay="0"/>
                                  </p:stCondLst>
                                  <p:childTnLst>
                                    <p:set>
                                      <p:cBhvr>
                                        <p:cTn id="27" dur="1" fill="hold">
                                          <p:stCondLst>
                                            <p:cond delay="0"/>
                                          </p:stCondLst>
                                        </p:cTn>
                                        <p:tgtEl>
                                          <p:spTgt spid="5422084">
                                            <p:txEl>
                                              <p:pRg st="6" end="6"/>
                                            </p:txEl>
                                          </p:spTgt>
                                        </p:tgtEl>
                                        <p:attrNameLst>
                                          <p:attrName>style.visibility</p:attrName>
                                        </p:attrNameLst>
                                      </p:cBhvr>
                                      <p:to>
                                        <p:strVal val="visible"/>
                                      </p:to>
                                    </p:set>
                                    <p:animEffect transition="in" filter="wipe(left)">
                                      <p:cBhvr>
                                        <p:cTn id="28" dur="500"/>
                                        <p:tgtEl>
                                          <p:spTgt spid="5422084">
                                            <p:txEl>
                                              <p:pRg st="6" end="6"/>
                                            </p:txEl>
                                          </p:spTgt>
                                        </p:tgtEl>
                                      </p:cBhvr>
                                    </p:animEffect>
                                  </p:childTnLst>
                                </p:cTn>
                              </p:par>
                            </p:childTnLst>
                          </p:cTn>
                        </p:par>
                        <p:par>
                          <p:cTn id="29" fill="hold" nodeType="afterGroup">
                            <p:stCondLst>
                              <p:cond delay="500"/>
                            </p:stCondLst>
                            <p:childTnLst>
                              <p:par>
                                <p:cTn id="30" presetID="22" presetClass="entr" presetSubtype="8" fill="hold" nodeType="afterEffect">
                                  <p:stCondLst>
                                    <p:cond delay="0"/>
                                  </p:stCondLst>
                                  <p:childTnLst>
                                    <p:set>
                                      <p:cBhvr>
                                        <p:cTn id="31" dur="1" fill="hold">
                                          <p:stCondLst>
                                            <p:cond delay="0"/>
                                          </p:stCondLst>
                                        </p:cTn>
                                        <p:tgtEl>
                                          <p:spTgt spid="5422088"/>
                                        </p:tgtEl>
                                        <p:attrNameLst>
                                          <p:attrName>style.visibility</p:attrName>
                                        </p:attrNameLst>
                                      </p:cBhvr>
                                      <p:to>
                                        <p:strVal val="visible"/>
                                      </p:to>
                                    </p:set>
                                    <p:animEffect transition="in" filter="wipe(left)">
                                      <p:cBhvr>
                                        <p:cTn id="32" dur="500"/>
                                        <p:tgtEl>
                                          <p:spTgt spid="5422088"/>
                                        </p:tgtEl>
                                      </p:cBhvr>
                                    </p:animEffect>
                                  </p:childTnLst>
                                </p:cTn>
                              </p:par>
                            </p:childTnLst>
                          </p:cTn>
                        </p:par>
                      </p:childTnLst>
                    </p:cTn>
                  </p:par>
                  <p:par>
                    <p:cTn id="33" fill="hold" nodeType="clickPar">
                      <p:stCondLst>
                        <p:cond delay="indefinite"/>
                      </p:stCondLst>
                      <p:childTnLst>
                        <p:par>
                          <p:cTn id="34" fill="hold" nodeType="withGroup">
                            <p:stCondLst>
                              <p:cond delay="0"/>
                            </p:stCondLst>
                            <p:childTnLst>
                              <p:par>
                                <p:cTn id="35" presetID="22" presetClass="entr" presetSubtype="8" fill="hold" nodeType="clickEffect">
                                  <p:stCondLst>
                                    <p:cond delay="0"/>
                                  </p:stCondLst>
                                  <p:childTnLst>
                                    <p:set>
                                      <p:cBhvr>
                                        <p:cTn id="36" dur="1" fill="hold">
                                          <p:stCondLst>
                                            <p:cond delay="0"/>
                                          </p:stCondLst>
                                        </p:cTn>
                                        <p:tgtEl>
                                          <p:spTgt spid="5422084">
                                            <p:txEl>
                                              <p:pRg st="8" end="8"/>
                                            </p:txEl>
                                          </p:spTgt>
                                        </p:tgtEl>
                                        <p:attrNameLst>
                                          <p:attrName>style.visibility</p:attrName>
                                        </p:attrNameLst>
                                      </p:cBhvr>
                                      <p:to>
                                        <p:strVal val="visible"/>
                                      </p:to>
                                    </p:set>
                                    <p:animEffect transition="in" filter="wipe(left)">
                                      <p:cBhvr>
                                        <p:cTn id="37" dur="500"/>
                                        <p:tgtEl>
                                          <p:spTgt spid="5422084">
                                            <p:txEl>
                                              <p:pRg st="8" end="8"/>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22086" grpId="0"/>
      <p:bldP spid="5422087" grpId="0"/>
    </p:bldLst>
  </p:timing>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1067" name="Rectangle 13"/>
          <p:cNvSpPr>
            <a:spLocks/>
          </p:cNvSpPr>
          <p:nvPr/>
        </p:nvSpPr>
        <p:spPr bwMode="auto">
          <a:xfrm>
            <a:off x="-127000" y="-25400"/>
            <a:ext cx="9321800" cy="749300"/>
          </a:xfrm>
          <a:prstGeom prst="rect">
            <a:avLst/>
          </a:prstGeom>
          <a:solidFill>
            <a:srgbClr val="750D0E"/>
          </a:solidFill>
          <a:ln>
            <a:noFill/>
          </a:ln>
          <a:effectLst/>
          <a:extLst>
            <a:ext uri="{91240B29-F687-4f45-9708-019B960494DF}">
              <a14:hiddenLine xmlns:a14="http://schemas.microsoft.com/office/drawing/2010/main" xmlns="" w="25400">
                <a:solidFill>
                  <a:srgbClr val="000000"/>
                </a:solidFill>
                <a:miter lim="800000"/>
                <a:headEnd/>
                <a:tailEnd/>
              </a14:hiddenLine>
            </a:ext>
          </a:extLst>
        </p:spPr>
        <p:txBody>
          <a:bodyPr lIns="0" tIns="0" rIns="0" bIns="0"/>
          <a:lstStyle/>
          <a:p>
            <a:pPr algn="ctr" eaLnBrk="1" hangingPunct="1"/>
            <a:endParaRPr lang="en-US" sz="1800" b="1">
              <a:solidFill>
                <a:srgbClr val="FFFFFF"/>
              </a:solidFill>
              <a:cs typeface="Arial" charset="0"/>
            </a:endParaRPr>
          </a:p>
        </p:txBody>
      </p:sp>
      <p:sp>
        <p:nvSpPr>
          <p:cNvPr id="301068" name="Rectangle 14"/>
          <p:cNvSpPr>
            <a:spLocks/>
          </p:cNvSpPr>
          <p:nvPr/>
        </p:nvSpPr>
        <p:spPr bwMode="auto">
          <a:xfrm>
            <a:off x="1206500" y="3517900"/>
            <a:ext cx="6616700" cy="647700"/>
          </a:xfrm>
          <a:prstGeom prst="rect">
            <a:avLst/>
          </a:prstGeom>
          <a:solidFill>
            <a:srgbClr val="328041"/>
          </a:solidFill>
          <a:ln>
            <a:noFill/>
          </a:ln>
          <a:effectLst/>
          <a:extLst>
            <a:ext uri="{91240B29-F687-4f45-9708-019B960494DF}">
              <a14:hiddenLine xmlns:a14="http://schemas.microsoft.com/office/drawing/2010/main" xmlns="" w="25400">
                <a:solidFill>
                  <a:srgbClr val="000000"/>
                </a:solidFill>
                <a:miter lim="800000"/>
                <a:headEnd/>
                <a:tailEnd/>
              </a14:hiddenLine>
            </a:ext>
          </a:extLst>
        </p:spPr>
        <p:txBody>
          <a:bodyPr lIns="0" tIns="0" rIns="0" bIns="0"/>
          <a:lstStyle/>
          <a:p>
            <a:pPr algn="ctr" eaLnBrk="1" hangingPunct="1"/>
            <a:endParaRPr lang="en-US" sz="1800" b="1">
              <a:solidFill>
                <a:srgbClr val="FFFFFF"/>
              </a:solidFill>
              <a:cs typeface="Arial" charset="0"/>
            </a:endParaRPr>
          </a:p>
        </p:txBody>
      </p:sp>
      <p:grpSp>
        <p:nvGrpSpPr>
          <p:cNvPr id="8" name="Group 7"/>
          <p:cNvGrpSpPr/>
          <p:nvPr/>
        </p:nvGrpSpPr>
        <p:grpSpPr>
          <a:xfrm>
            <a:off x="1250950" y="3697867"/>
            <a:ext cx="2240929" cy="3566533"/>
            <a:chOff x="1250950" y="3697867"/>
            <a:chExt cx="2240929" cy="3566533"/>
          </a:xfrm>
          <a:effectLst/>
        </p:grpSpPr>
        <p:pic>
          <p:nvPicPr>
            <p:cNvPr id="301064" name="Picture 10"/>
            <p:cNvPicPr>
              <a:picLocks noChangeArrowheads="1"/>
            </p:cNvPicPr>
            <p:nvPr/>
          </p:nvPicPr>
          <p:blipFill rotWithShape="1">
            <a:blip r:embed="rId3" cstate="screen">
              <a:extLst>
                <a:ext uri="{28A0092B-C50C-407E-A947-70E740481C1C}">
                  <a14:useLocalDpi xmlns:a14="http://schemas.microsoft.com/office/drawing/2010/main"/>
                </a:ext>
              </a:extLst>
            </a:blip>
            <a:srcRect t="18163"/>
            <a:stretch/>
          </p:blipFill>
          <p:spPr bwMode="auto">
            <a:xfrm>
              <a:off x="1250950" y="4167198"/>
              <a:ext cx="2201863" cy="309720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pic>
        <p:sp>
          <p:nvSpPr>
            <p:cNvPr id="301074" name="Rectangle 20"/>
            <p:cNvSpPr>
              <a:spLocks/>
            </p:cNvSpPr>
            <p:nvPr/>
          </p:nvSpPr>
          <p:spPr bwMode="auto">
            <a:xfrm>
              <a:off x="1431434" y="3697867"/>
              <a:ext cx="1907573" cy="30046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0" tIns="0" rIns="0" bIns="0" anchor="ctr">
              <a:spAutoFit/>
            </a:bodyPr>
            <a:lstStyle/>
            <a:p>
              <a:pPr algn="ctr" eaLnBrk="1" hangingPunct="1">
                <a:lnSpc>
                  <a:spcPct val="80000"/>
                </a:lnSpc>
              </a:pPr>
              <a:r>
                <a:rPr lang="ar-JO" b="1" dirty="0">
                  <a:solidFill>
                    <a:srgbClr val="FFFFFF"/>
                  </a:solidFill>
                  <a:cs typeface="Arial" charset="0"/>
                  <a:sym typeface="Arial" charset="0"/>
                </a:rPr>
                <a:t>المياه تغطي الأرض</a:t>
              </a:r>
              <a:endParaRPr lang="en-US" b="1" dirty="0">
                <a:solidFill>
                  <a:srgbClr val="FFFFFF"/>
                </a:solidFill>
                <a:cs typeface="Arial" charset="0"/>
                <a:sym typeface="Arial" charset="0"/>
              </a:endParaRPr>
            </a:p>
          </p:txBody>
        </p:sp>
        <p:sp>
          <p:nvSpPr>
            <p:cNvPr id="301077" name="Rectangle 23"/>
            <p:cNvSpPr>
              <a:spLocks/>
            </p:cNvSpPr>
            <p:nvPr/>
          </p:nvSpPr>
          <p:spPr bwMode="auto">
            <a:xfrm>
              <a:off x="1259632" y="6394163"/>
              <a:ext cx="2232247" cy="40062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square" lIns="0" tIns="0" rIns="0" bIns="0" anchor="ctr">
              <a:spAutoFit/>
            </a:bodyPr>
            <a:lstStyle/>
            <a:p>
              <a:pPr algn="ctr" eaLnBrk="1" hangingPunct="1">
                <a:lnSpc>
                  <a:spcPct val="80000"/>
                </a:lnSpc>
              </a:pPr>
              <a:r>
                <a:rPr lang="ar-JO" sz="3200" b="1" dirty="0">
                  <a:solidFill>
                    <a:srgbClr val="FFFFFF"/>
                  </a:solidFill>
                  <a:effectLst>
                    <a:glow rad="101600">
                      <a:schemeClr val="tx1"/>
                    </a:glow>
                  </a:effectLst>
                  <a:cs typeface="Arial" charset="0"/>
                  <a:sym typeface="Arial" charset="0"/>
                </a:rPr>
                <a:t>اليوم 1-2</a:t>
              </a:r>
              <a:endParaRPr lang="en-US" sz="3200" b="1" dirty="0">
                <a:solidFill>
                  <a:srgbClr val="FFFFFF"/>
                </a:solidFill>
                <a:effectLst>
                  <a:glow rad="101600">
                    <a:schemeClr val="tx1"/>
                  </a:glow>
                </a:effectLst>
                <a:cs typeface="Arial" charset="0"/>
                <a:sym typeface="Arial" charset="0"/>
              </a:endParaRPr>
            </a:p>
          </p:txBody>
        </p:sp>
      </p:grpSp>
      <p:grpSp>
        <p:nvGrpSpPr>
          <p:cNvPr id="9" name="Group 8"/>
          <p:cNvGrpSpPr/>
          <p:nvPr/>
        </p:nvGrpSpPr>
        <p:grpSpPr>
          <a:xfrm>
            <a:off x="3491880" y="3685167"/>
            <a:ext cx="2088232" cy="3365663"/>
            <a:chOff x="3491880" y="3685167"/>
            <a:chExt cx="2088232" cy="3365663"/>
          </a:xfrm>
          <a:effectLst/>
        </p:grpSpPr>
        <p:pic>
          <p:nvPicPr>
            <p:cNvPr id="301065" name="Picture 11"/>
            <p:cNvPicPr>
              <a:picLocks noChangeArrowheads="1"/>
            </p:cNvPicPr>
            <p:nvPr/>
          </p:nvPicPr>
          <p:blipFill rotWithShape="1">
            <a:blip r:embed="rId4" cstate="screen">
              <a:extLst>
                <a:ext uri="{28A0092B-C50C-407E-A947-70E740481C1C}">
                  <a14:useLocalDpi xmlns:a14="http://schemas.microsoft.com/office/drawing/2010/main"/>
                </a:ext>
              </a:extLst>
            </a:blip>
            <a:srcRect/>
            <a:stretch/>
          </p:blipFill>
          <p:spPr bwMode="auto">
            <a:xfrm>
              <a:off x="3500438" y="4167198"/>
              <a:ext cx="2057400" cy="28836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pic>
        <p:sp>
          <p:nvSpPr>
            <p:cNvPr id="301075" name="Rectangle 21"/>
            <p:cNvSpPr>
              <a:spLocks/>
            </p:cNvSpPr>
            <p:nvPr/>
          </p:nvSpPr>
          <p:spPr bwMode="auto">
            <a:xfrm>
              <a:off x="3491880" y="3685167"/>
              <a:ext cx="2088232" cy="30046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square" lIns="0" tIns="0" rIns="0" bIns="0" anchor="ctr">
              <a:spAutoFit/>
            </a:bodyPr>
            <a:lstStyle/>
            <a:p>
              <a:pPr algn="ctr" eaLnBrk="1" hangingPunct="1">
                <a:lnSpc>
                  <a:spcPct val="80000"/>
                </a:lnSpc>
              </a:pPr>
              <a:r>
                <a:rPr lang="ar-JO" b="1" dirty="0">
                  <a:solidFill>
                    <a:srgbClr val="FFFFFF"/>
                  </a:solidFill>
                  <a:cs typeface="Arial" charset="0"/>
                  <a:sym typeface="Arial" charset="0"/>
                </a:rPr>
                <a:t>اليابسة والنباتات</a:t>
              </a:r>
              <a:endParaRPr lang="en-US" b="1" dirty="0">
                <a:solidFill>
                  <a:srgbClr val="FFFFFF"/>
                </a:solidFill>
                <a:cs typeface="Arial" charset="0"/>
                <a:sym typeface="Arial" charset="0"/>
              </a:endParaRPr>
            </a:p>
          </p:txBody>
        </p:sp>
        <p:sp>
          <p:nvSpPr>
            <p:cNvPr id="301080" name="Rectangle 26"/>
            <p:cNvSpPr>
              <a:spLocks/>
            </p:cNvSpPr>
            <p:nvPr/>
          </p:nvSpPr>
          <p:spPr bwMode="auto">
            <a:xfrm>
              <a:off x="3491880" y="6394163"/>
              <a:ext cx="2088232" cy="400622"/>
            </a:xfrm>
            <a:prstGeom prst="rect">
              <a:avLst/>
            </a:prstGeom>
            <a:solidFill>
              <a:srgbClr val="000000"/>
            </a:solid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square" lIns="0" tIns="0" rIns="0" bIns="0" anchor="ctr">
              <a:spAutoFit/>
            </a:bodyPr>
            <a:lstStyle/>
            <a:p>
              <a:pPr algn="ctr" eaLnBrk="1" hangingPunct="1">
                <a:lnSpc>
                  <a:spcPct val="80000"/>
                </a:lnSpc>
              </a:pPr>
              <a:r>
                <a:rPr lang="ar-JO" sz="3200" b="1" dirty="0">
                  <a:solidFill>
                    <a:schemeClr val="bg1"/>
                  </a:solidFill>
                  <a:effectLst>
                    <a:glow rad="101600">
                      <a:schemeClr val="tx1"/>
                    </a:glow>
                  </a:effectLst>
                  <a:cs typeface="Arial" charset="0"/>
                  <a:sym typeface="Arial" charset="0"/>
                </a:rPr>
                <a:t>اليوم 3</a:t>
              </a:r>
              <a:endParaRPr lang="en-US" sz="3200" b="1" dirty="0">
                <a:solidFill>
                  <a:schemeClr val="bg1"/>
                </a:solidFill>
                <a:effectLst>
                  <a:glow rad="101600">
                    <a:schemeClr val="tx1"/>
                  </a:glow>
                </a:effectLst>
                <a:cs typeface="Arial" charset="0"/>
                <a:sym typeface="Arial" charset="0"/>
              </a:endParaRPr>
            </a:p>
          </p:txBody>
        </p:sp>
      </p:grpSp>
      <p:grpSp>
        <p:nvGrpSpPr>
          <p:cNvPr id="10" name="Group 9"/>
          <p:cNvGrpSpPr/>
          <p:nvPr/>
        </p:nvGrpSpPr>
        <p:grpSpPr>
          <a:xfrm>
            <a:off x="5580112" y="3550135"/>
            <a:ext cx="2232248" cy="3635261"/>
            <a:chOff x="5580112" y="3550135"/>
            <a:chExt cx="2232248" cy="3635261"/>
          </a:xfrm>
          <a:effectLst/>
        </p:grpSpPr>
        <p:pic>
          <p:nvPicPr>
            <p:cNvPr id="301066" name="Picture 12"/>
            <p:cNvPicPr>
              <a:picLocks noChangeArrowheads="1"/>
            </p:cNvPicPr>
            <p:nvPr/>
          </p:nvPicPr>
          <p:blipFill rotWithShape="1">
            <a:blip r:embed="rId5" cstate="screen">
              <a:extLst>
                <a:ext uri="{28A0092B-C50C-407E-A947-70E740481C1C}">
                  <a14:useLocalDpi xmlns:a14="http://schemas.microsoft.com/office/drawing/2010/main"/>
                </a:ext>
              </a:extLst>
            </a:blip>
            <a:srcRect/>
            <a:stretch/>
          </p:blipFill>
          <p:spPr bwMode="auto">
            <a:xfrm>
              <a:off x="5600700" y="4167198"/>
              <a:ext cx="2127250" cy="301819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pic>
        <p:sp>
          <p:nvSpPr>
            <p:cNvPr id="301076" name="Rectangle 22"/>
            <p:cNvSpPr>
              <a:spLocks/>
            </p:cNvSpPr>
            <p:nvPr/>
          </p:nvSpPr>
          <p:spPr bwMode="auto">
            <a:xfrm>
              <a:off x="5580112" y="3550135"/>
              <a:ext cx="2232248" cy="5959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square" lIns="0" tIns="0" rIns="0" bIns="0" anchor="ctr">
              <a:spAutoFit/>
            </a:bodyPr>
            <a:lstStyle/>
            <a:p>
              <a:pPr algn="ctr" eaLnBrk="1" hangingPunct="1">
                <a:lnSpc>
                  <a:spcPct val="80000"/>
                </a:lnSpc>
              </a:pPr>
              <a:r>
                <a:rPr lang="ar-JO" b="1" dirty="0">
                  <a:solidFill>
                    <a:srgbClr val="FFFFFF"/>
                  </a:solidFill>
                  <a:cs typeface="Arial" charset="0"/>
                  <a:sym typeface="Arial" charset="0"/>
                </a:rPr>
                <a:t>الشمس والقمر والنجوم</a:t>
              </a:r>
              <a:endParaRPr lang="en-US" b="1" dirty="0">
                <a:solidFill>
                  <a:srgbClr val="FFFFFF"/>
                </a:solidFill>
                <a:cs typeface="Arial" charset="0"/>
                <a:sym typeface="Arial" charset="0"/>
              </a:endParaRPr>
            </a:p>
          </p:txBody>
        </p:sp>
        <p:sp>
          <p:nvSpPr>
            <p:cNvPr id="301081" name="Rectangle 27"/>
            <p:cNvSpPr>
              <a:spLocks/>
            </p:cNvSpPr>
            <p:nvPr/>
          </p:nvSpPr>
          <p:spPr bwMode="auto">
            <a:xfrm>
              <a:off x="5580112" y="6394163"/>
              <a:ext cx="2160240" cy="40062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square" lIns="0" tIns="0" rIns="0" bIns="0" anchor="ctr">
              <a:spAutoFit/>
            </a:bodyPr>
            <a:lstStyle/>
            <a:p>
              <a:pPr algn="ctr" eaLnBrk="1" hangingPunct="1">
                <a:lnSpc>
                  <a:spcPct val="80000"/>
                </a:lnSpc>
              </a:pPr>
              <a:r>
                <a:rPr lang="ar-JO" sz="3200" b="1" dirty="0">
                  <a:solidFill>
                    <a:schemeClr val="bg1"/>
                  </a:solidFill>
                  <a:effectLst>
                    <a:glow rad="101600">
                      <a:schemeClr val="tx1"/>
                    </a:glow>
                  </a:effectLst>
                  <a:cs typeface="Arial" charset="0"/>
                  <a:sym typeface="Arial" charset="0"/>
                </a:rPr>
                <a:t>اليوم 4</a:t>
              </a:r>
              <a:endParaRPr lang="en-US" sz="3200" b="1" dirty="0">
                <a:solidFill>
                  <a:schemeClr val="bg1"/>
                </a:solidFill>
                <a:effectLst>
                  <a:glow rad="101600">
                    <a:schemeClr val="tx1"/>
                  </a:glow>
                </a:effectLst>
                <a:cs typeface="Arial" charset="0"/>
                <a:sym typeface="Arial" charset="0"/>
              </a:endParaRPr>
            </a:p>
          </p:txBody>
        </p:sp>
      </p:grpSp>
      <p:grpSp>
        <p:nvGrpSpPr>
          <p:cNvPr id="3" name="Group 2"/>
          <p:cNvGrpSpPr/>
          <p:nvPr/>
        </p:nvGrpSpPr>
        <p:grpSpPr>
          <a:xfrm>
            <a:off x="-42863" y="145534"/>
            <a:ext cx="1806551" cy="3223512"/>
            <a:chOff x="-42863" y="145534"/>
            <a:chExt cx="1806551" cy="3223512"/>
          </a:xfrm>
          <a:effectLst/>
        </p:grpSpPr>
        <p:pic>
          <p:nvPicPr>
            <p:cNvPr id="301059" name="Picture 5"/>
            <p:cNvPicPr>
              <a:picLocks noChangeArrowheads="1"/>
            </p:cNvPicPr>
            <p:nvPr/>
          </p:nvPicPr>
          <p:blipFill rotWithShape="1">
            <a:blip r:embed="rId6" cstate="screen">
              <a:extLst>
                <a:ext uri="{28A0092B-C50C-407E-A947-70E740481C1C}">
                  <a14:useLocalDpi xmlns:a14="http://schemas.microsoft.com/office/drawing/2010/main"/>
                </a:ext>
              </a:extLst>
            </a:blip>
            <a:srcRect/>
            <a:stretch/>
          </p:blipFill>
          <p:spPr bwMode="auto">
            <a:xfrm>
              <a:off x="-42863" y="715081"/>
              <a:ext cx="1789113" cy="26539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pic>
        <p:sp>
          <p:nvSpPr>
            <p:cNvPr id="301069" name="Rectangle 15"/>
            <p:cNvSpPr>
              <a:spLocks/>
            </p:cNvSpPr>
            <p:nvPr/>
          </p:nvSpPr>
          <p:spPr bwMode="auto">
            <a:xfrm>
              <a:off x="0" y="145534"/>
              <a:ext cx="1763688"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square" lIns="0" tIns="0" rIns="0" bIns="0" anchor="ctr">
              <a:spAutoFit/>
            </a:bodyPr>
            <a:lstStyle/>
            <a:p>
              <a:pPr algn="ctr" eaLnBrk="1" hangingPunct="1"/>
              <a:r>
                <a:rPr lang="ar-JO" b="1" dirty="0">
                  <a:solidFill>
                    <a:srgbClr val="FFFFFF"/>
                  </a:solidFill>
                  <a:cs typeface="Arial" charset="0"/>
                  <a:sym typeface="Arial" charset="0"/>
                </a:rPr>
                <a:t>الإنفجار العظيم</a:t>
              </a:r>
              <a:endParaRPr lang="en-US" b="1" dirty="0">
                <a:solidFill>
                  <a:srgbClr val="FFFFFF"/>
                </a:solidFill>
                <a:cs typeface="Arial" charset="0"/>
                <a:sym typeface="Arial" charset="0"/>
              </a:endParaRPr>
            </a:p>
          </p:txBody>
        </p:sp>
        <p:sp>
          <p:nvSpPr>
            <p:cNvPr id="5647388" name="Rectangle 28"/>
            <p:cNvSpPr>
              <a:spLocks/>
            </p:cNvSpPr>
            <p:nvPr/>
          </p:nvSpPr>
          <p:spPr bwMode="auto">
            <a:xfrm>
              <a:off x="0" y="2968843"/>
              <a:ext cx="1691680" cy="250390"/>
            </a:xfrm>
            <a:prstGeom prst="rect">
              <a:avLst/>
            </a:prstGeom>
            <a:gradFill>
              <a:gsLst>
                <a:gs pos="0">
                  <a:schemeClr val="accent2"/>
                </a:gs>
                <a:gs pos="100000">
                  <a:schemeClr val="accent2">
                    <a:gamma/>
                    <a:shade val="46275"/>
                    <a:invGamma/>
                  </a:schemeClr>
                </a:gs>
              </a:gsLst>
              <a:lin ang="5400000" scaled="1"/>
            </a:gradFill>
            <a:ln>
              <a:noFill/>
            </a:ln>
            <a:effectLst>
              <a:outerShdw blurRad="317500" dist="38100" dir="6419974" algn="ctr" rotWithShape="0">
                <a:schemeClr val="bg2">
                  <a:alpha val="75000"/>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square" lIns="0" tIns="0" rIns="0" bIns="0" anchor="ctr">
              <a:spAutoFit/>
            </a:bodyPr>
            <a:lstStyle/>
            <a:p>
              <a:pPr algn="ctr" eaLnBrk="1" hangingPunct="1">
                <a:lnSpc>
                  <a:spcPct val="80000"/>
                </a:lnSpc>
                <a:defRPr/>
              </a:pPr>
              <a:r>
                <a:rPr lang="ar-JO" sz="2000" b="1" dirty="0">
                  <a:solidFill>
                    <a:srgbClr val="FFFFFF"/>
                  </a:solidFill>
                  <a:effectLst>
                    <a:glow rad="101600">
                      <a:schemeClr val="tx1"/>
                    </a:glow>
                  </a:effectLst>
                  <a:cs typeface="Arial" charset="0"/>
                  <a:sym typeface="Arial" charset="0"/>
                </a:rPr>
                <a:t>قبل 15 مليار سنة</a:t>
              </a:r>
              <a:endParaRPr lang="en-US" sz="2000" b="1" dirty="0">
                <a:solidFill>
                  <a:srgbClr val="FFFFFF"/>
                </a:solidFill>
                <a:effectLst>
                  <a:glow rad="101600">
                    <a:schemeClr val="tx1"/>
                  </a:glow>
                </a:effectLst>
                <a:cs typeface="Arial" charset="0"/>
                <a:sym typeface="Arial" charset="0"/>
              </a:endParaRPr>
            </a:p>
          </p:txBody>
        </p:sp>
      </p:grpSp>
      <p:grpSp>
        <p:nvGrpSpPr>
          <p:cNvPr id="4" name="Group 3"/>
          <p:cNvGrpSpPr/>
          <p:nvPr/>
        </p:nvGrpSpPr>
        <p:grpSpPr>
          <a:xfrm>
            <a:off x="1691680" y="151884"/>
            <a:ext cx="1944216" cy="3229491"/>
            <a:chOff x="1691680" y="151884"/>
            <a:chExt cx="1944216" cy="3229491"/>
          </a:xfrm>
          <a:effectLst/>
        </p:grpSpPr>
        <p:pic>
          <p:nvPicPr>
            <p:cNvPr id="301060" name="Picture 6"/>
            <p:cNvPicPr>
              <a:picLocks noChangeArrowheads="1"/>
            </p:cNvPicPr>
            <p:nvPr/>
          </p:nvPicPr>
          <p:blipFill rotWithShape="1">
            <a:blip r:embed="rId7" cstate="screen">
              <a:extLst>
                <a:ext uri="{28A0092B-C50C-407E-A947-70E740481C1C}">
                  <a14:useLocalDpi xmlns:a14="http://schemas.microsoft.com/office/drawing/2010/main"/>
                </a:ext>
              </a:extLst>
            </a:blip>
            <a:srcRect/>
            <a:stretch/>
          </p:blipFill>
          <p:spPr bwMode="auto">
            <a:xfrm>
              <a:off x="1763688" y="715081"/>
              <a:ext cx="1790700" cy="266629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pic>
        <p:sp>
          <p:nvSpPr>
            <p:cNvPr id="301070" name="Rectangle 16"/>
            <p:cNvSpPr>
              <a:spLocks/>
            </p:cNvSpPr>
            <p:nvPr/>
          </p:nvSpPr>
          <p:spPr bwMode="auto">
            <a:xfrm>
              <a:off x="1691680" y="151884"/>
              <a:ext cx="1944216"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square" lIns="0" tIns="0" rIns="0" bIns="0" anchor="ctr">
              <a:spAutoFit/>
            </a:bodyPr>
            <a:lstStyle/>
            <a:p>
              <a:pPr algn="ctr" eaLnBrk="1" hangingPunct="1"/>
              <a:r>
                <a:rPr lang="ar-JO" b="1" dirty="0">
                  <a:solidFill>
                    <a:srgbClr val="FFFFFF"/>
                  </a:solidFill>
                  <a:cs typeface="Arial" charset="0"/>
                  <a:sym typeface="Arial" charset="0"/>
                </a:rPr>
                <a:t>النجوم</a:t>
              </a:r>
              <a:endParaRPr lang="en-US" b="1" dirty="0">
                <a:solidFill>
                  <a:srgbClr val="FFFFFF"/>
                </a:solidFill>
                <a:cs typeface="Arial" charset="0"/>
                <a:sym typeface="Arial" charset="0"/>
              </a:endParaRPr>
            </a:p>
          </p:txBody>
        </p:sp>
        <p:sp>
          <p:nvSpPr>
            <p:cNvPr id="5647389" name="Rectangle 29"/>
            <p:cNvSpPr>
              <a:spLocks/>
            </p:cNvSpPr>
            <p:nvPr/>
          </p:nvSpPr>
          <p:spPr bwMode="auto">
            <a:xfrm>
              <a:off x="1691680" y="2972018"/>
              <a:ext cx="1944215" cy="250390"/>
            </a:xfrm>
            <a:prstGeom prst="rect">
              <a:avLst/>
            </a:prstGeom>
            <a:gradFill>
              <a:gsLst>
                <a:gs pos="0">
                  <a:schemeClr val="accent2"/>
                </a:gs>
                <a:gs pos="100000">
                  <a:schemeClr val="accent2">
                    <a:gamma/>
                    <a:shade val="46275"/>
                    <a:invGamma/>
                  </a:schemeClr>
                </a:gs>
              </a:gsLst>
              <a:lin ang="5400000" scaled="1"/>
            </a:gradFill>
            <a:ln>
              <a:noFill/>
            </a:ln>
            <a:effectLst>
              <a:outerShdw blurRad="317500" dist="38100" dir="6419974" algn="ctr" rotWithShape="0">
                <a:schemeClr val="bg2">
                  <a:alpha val="75000"/>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square" lIns="0" tIns="0" rIns="0" bIns="0" anchor="ctr">
              <a:spAutoFit/>
            </a:bodyPr>
            <a:lstStyle/>
            <a:p>
              <a:pPr algn="ctr" eaLnBrk="1" hangingPunct="1">
                <a:lnSpc>
                  <a:spcPct val="80000"/>
                </a:lnSpc>
                <a:defRPr/>
              </a:pPr>
              <a:r>
                <a:rPr lang="ar-JO" sz="2000" b="1" dirty="0">
                  <a:solidFill>
                    <a:srgbClr val="FFFFFF"/>
                  </a:solidFill>
                  <a:effectLst>
                    <a:glow rad="101600">
                      <a:schemeClr val="tx1"/>
                    </a:glow>
                  </a:effectLst>
                  <a:cs typeface="Arial" charset="0"/>
                  <a:sym typeface="Arial" charset="0"/>
                </a:rPr>
                <a:t>قبل 10 مليار سنة</a:t>
              </a:r>
              <a:endParaRPr lang="en-US" sz="2000" b="1" dirty="0">
                <a:solidFill>
                  <a:srgbClr val="FFFFFF"/>
                </a:solidFill>
                <a:effectLst>
                  <a:glow rad="101600">
                    <a:schemeClr val="tx1"/>
                  </a:glow>
                </a:effectLst>
                <a:cs typeface="Arial" charset="0"/>
                <a:sym typeface="Arial" charset="0"/>
              </a:endParaRPr>
            </a:p>
          </p:txBody>
        </p:sp>
      </p:grpSp>
      <p:grpSp>
        <p:nvGrpSpPr>
          <p:cNvPr id="5" name="Group 4"/>
          <p:cNvGrpSpPr/>
          <p:nvPr/>
        </p:nvGrpSpPr>
        <p:grpSpPr>
          <a:xfrm>
            <a:off x="3635896" y="151884"/>
            <a:ext cx="1872207" cy="3210812"/>
            <a:chOff x="3635896" y="151884"/>
            <a:chExt cx="1872207" cy="3210812"/>
          </a:xfrm>
          <a:effectLst/>
        </p:grpSpPr>
        <p:pic>
          <p:nvPicPr>
            <p:cNvPr id="301061" name="Picture 7"/>
            <p:cNvPicPr>
              <a:picLocks noChangeArrowheads="1"/>
            </p:cNvPicPr>
            <p:nvPr/>
          </p:nvPicPr>
          <p:blipFill rotWithShape="1">
            <a:blip r:embed="rId8" cstate="screen">
              <a:extLst>
                <a:ext uri="{28A0092B-C50C-407E-A947-70E740481C1C}">
                  <a14:useLocalDpi xmlns:a14="http://schemas.microsoft.com/office/drawing/2010/main"/>
                </a:ext>
              </a:extLst>
            </a:blip>
            <a:srcRect/>
            <a:stretch/>
          </p:blipFill>
          <p:spPr bwMode="auto">
            <a:xfrm>
              <a:off x="3641725" y="715081"/>
              <a:ext cx="1803400" cy="264761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pic>
        <p:sp>
          <p:nvSpPr>
            <p:cNvPr id="301071" name="Rectangle 17"/>
            <p:cNvSpPr>
              <a:spLocks/>
            </p:cNvSpPr>
            <p:nvPr/>
          </p:nvSpPr>
          <p:spPr bwMode="auto">
            <a:xfrm>
              <a:off x="3635896" y="151884"/>
              <a:ext cx="1800200"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square" lIns="0" tIns="0" rIns="0" bIns="0" anchor="ctr">
              <a:spAutoFit/>
            </a:bodyPr>
            <a:lstStyle/>
            <a:p>
              <a:pPr algn="ctr" eaLnBrk="1" hangingPunct="1"/>
              <a:r>
                <a:rPr lang="ar-JO" b="1" dirty="0">
                  <a:solidFill>
                    <a:srgbClr val="FFFFFF"/>
                  </a:solidFill>
                  <a:cs typeface="Arial" charset="0"/>
                  <a:sym typeface="Arial" charset="0"/>
                </a:rPr>
                <a:t>الشمس</a:t>
              </a:r>
              <a:endParaRPr lang="en-US" b="1" dirty="0">
                <a:solidFill>
                  <a:srgbClr val="FFFFFF"/>
                </a:solidFill>
                <a:cs typeface="Arial" charset="0"/>
                <a:sym typeface="Arial" charset="0"/>
              </a:endParaRPr>
            </a:p>
          </p:txBody>
        </p:sp>
        <p:sp>
          <p:nvSpPr>
            <p:cNvPr id="5647390" name="Rectangle 30"/>
            <p:cNvSpPr>
              <a:spLocks/>
            </p:cNvSpPr>
            <p:nvPr/>
          </p:nvSpPr>
          <p:spPr bwMode="auto">
            <a:xfrm>
              <a:off x="3635896" y="2959318"/>
              <a:ext cx="1872207" cy="250390"/>
            </a:xfrm>
            <a:prstGeom prst="rect">
              <a:avLst/>
            </a:prstGeom>
            <a:gradFill>
              <a:gsLst>
                <a:gs pos="0">
                  <a:schemeClr val="accent2"/>
                </a:gs>
                <a:gs pos="100000">
                  <a:schemeClr val="accent2">
                    <a:gamma/>
                    <a:shade val="46275"/>
                    <a:invGamma/>
                  </a:schemeClr>
                </a:gs>
              </a:gsLst>
              <a:lin ang="5400000" scaled="1"/>
            </a:gradFill>
            <a:ln>
              <a:noFill/>
            </a:ln>
            <a:effectLst>
              <a:outerShdw blurRad="317500" dist="38100" dir="6419974" algn="ctr" rotWithShape="0">
                <a:schemeClr val="bg2">
                  <a:alpha val="75000"/>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square" lIns="0" tIns="0" rIns="0" bIns="0" anchor="ctr">
              <a:spAutoFit/>
            </a:bodyPr>
            <a:lstStyle/>
            <a:p>
              <a:pPr algn="ctr" eaLnBrk="1" hangingPunct="1">
                <a:lnSpc>
                  <a:spcPct val="80000"/>
                </a:lnSpc>
                <a:defRPr/>
              </a:pPr>
              <a:r>
                <a:rPr lang="ar-JO" sz="2000" b="1" dirty="0">
                  <a:solidFill>
                    <a:srgbClr val="FFFFFF"/>
                  </a:solidFill>
                  <a:effectLst>
                    <a:glow rad="101600">
                      <a:schemeClr val="tx1"/>
                    </a:glow>
                  </a:effectLst>
                  <a:cs typeface="Arial" charset="0"/>
                  <a:sym typeface="Arial" charset="0"/>
                </a:rPr>
                <a:t>قبل 5 مليار سنة</a:t>
              </a:r>
              <a:endParaRPr lang="en-US" sz="2000" b="1" dirty="0">
                <a:solidFill>
                  <a:srgbClr val="FFFFFF"/>
                </a:solidFill>
                <a:effectLst>
                  <a:glow rad="101600">
                    <a:schemeClr val="tx1"/>
                  </a:glow>
                </a:effectLst>
                <a:cs typeface="Arial" charset="0"/>
                <a:sym typeface="Arial" charset="0"/>
              </a:endParaRPr>
            </a:p>
          </p:txBody>
        </p:sp>
      </p:grpSp>
      <p:grpSp>
        <p:nvGrpSpPr>
          <p:cNvPr id="6" name="Group 5"/>
          <p:cNvGrpSpPr/>
          <p:nvPr/>
        </p:nvGrpSpPr>
        <p:grpSpPr>
          <a:xfrm>
            <a:off x="5436096" y="199017"/>
            <a:ext cx="1944216" cy="3182358"/>
            <a:chOff x="5436096" y="199017"/>
            <a:chExt cx="1944216" cy="3182358"/>
          </a:xfrm>
          <a:effectLst/>
        </p:grpSpPr>
        <p:pic>
          <p:nvPicPr>
            <p:cNvPr id="301062" name="Picture 8"/>
            <p:cNvPicPr>
              <a:picLocks noChangeArrowheads="1"/>
            </p:cNvPicPr>
            <p:nvPr/>
          </p:nvPicPr>
          <p:blipFill rotWithShape="1">
            <a:blip r:embed="rId9" cstate="screen">
              <a:extLst>
                <a:ext uri="{28A0092B-C50C-407E-A947-70E740481C1C}">
                  <a14:useLocalDpi xmlns:a14="http://schemas.microsoft.com/office/drawing/2010/main"/>
                </a:ext>
              </a:extLst>
            </a:blip>
            <a:srcRect/>
            <a:stretch/>
          </p:blipFill>
          <p:spPr bwMode="auto">
            <a:xfrm>
              <a:off x="5513388" y="715081"/>
              <a:ext cx="1803400" cy="266629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pic>
        <p:sp>
          <p:nvSpPr>
            <p:cNvPr id="301072" name="Rectangle 18"/>
            <p:cNvSpPr>
              <a:spLocks/>
            </p:cNvSpPr>
            <p:nvPr/>
          </p:nvSpPr>
          <p:spPr bwMode="auto">
            <a:xfrm>
              <a:off x="5436096" y="199017"/>
              <a:ext cx="1944216" cy="30046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square" lIns="0" tIns="0" rIns="0" bIns="0" anchor="ctr">
              <a:spAutoFit/>
            </a:bodyPr>
            <a:lstStyle/>
            <a:p>
              <a:pPr algn="ctr" eaLnBrk="1" hangingPunct="1">
                <a:lnSpc>
                  <a:spcPct val="80000"/>
                </a:lnSpc>
              </a:pPr>
              <a:r>
                <a:rPr lang="ar-JO" b="1" dirty="0">
                  <a:solidFill>
                    <a:srgbClr val="FFFFFF"/>
                  </a:solidFill>
                  <a:cs typeface="Arial" charset="0"/>
                  <a:sym typeface="Arial" charset="0"/>
                </a:rPr>
                <a:t>الأرض المنصهرة</a:t>
              </a:r>
              <a:endParaRPr lang="en-US" b="1" dirty="0">
                <a:solidFill>
                  <a:srgbClr val="FFFFFF"/>
                </a:solidFill>
                <a:cs typeface="Arial" charset="0"/>
                <a:sym typeface="Arial" charset="0"/>
              </a:endParaRPr>
            </a:p>
          </p:txBody>
        </p:sp>
        <p:sp>
          <p:nvSpPr>
            <p:cNvPr id="5647391" name="Rectangle 31"/>
            <p:cNvSpPr>
              <a:spLocks/>
            </p:cNvSpPr>
            <p:nvPr/>
          </p:nvSpPr>
          <p:spPr bwMode="auto">
            <a:xfrm>
              <a:off x="5508104" y="2951380"/>
              <a:ext cx="1872207" cy="250390"/>
            </a:xfrm>
            <a:prstGeom prst="rect">
              <a:avLst/>
            </a:prstGeom>
            <a:noFill/>
            <a:ln>
              <a:noFill/>
            </a:ln>
            <a:effectLst>
              <a:outerShdw blurRad="317500" dist="38100" dir="6419974" algn="ctr" rotWithShape="0">
                <a:schemeClr val="bg2">
                  <a:alpha val="75000"/>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square" lIns="0" tIns="0" rIns="0" bIns="0" anchor="ctr">
              <a:spAutoFit/>
            </a:bodyPr>
            <a:lstStyle/>
            <a:p>
              <a:pPr algn="ctr" eaLnBrk="1" hangingPunct="1">
                <a:lnSpc>
                  <a:spcPct val="80000"/>
                </a:lnSpc>
                <a:defRPr/>
              </a:pPr>
              <a:r>
                <a:rPr lang="ar-JO" sz="2000" b="1" dirty="0">
                  <a:solidFill>
                    <a:srgbClr val="FFFFFF"/>
                  </a:solidFill>
                  <a:effectLst>
                    <a:glow rad="101600">
                      <a:schemeClr val="tx1"/>
                    </a:glow>
                  </a:effectLst>
                  <a:cs typeface="Arial" charset="0"/>
                  <a:sym typeface="Arial" charset="0"/>
                </a:rPr>
                <a:t>قبل 5ر4 مليار سنة</a:t>
              </a:r>
              <a:endParaRPr lang="en-US" sz="2000" b="1" dirty="0">
                <a:solidFill>
                  <a:srgbClr val="FFFFFF"/>
                </a:solidFill>
                <a:effectLst>
                  <a:glow rad="101600">
                    <a:schemeClr val="tx1"/>
                  </a:glow>
                </a:effectLst>
                <a:cs typeface="Arial" charset="0"/>
                <a:sym typeface="Arial" charset="0"/>
              </a:endParaRPr>
            </a:p>
          </p:txBody>
        </p:sp>
      </p:grpSp>
      <p:grpSp>
        <p:nvGrpSpPr>
          <p:cNvPr id="7" name="Group 6"/>
          <p:cNvGrpSpPr/>
          <p:nvPr/>
        </p:nvGrpSpPr>
        <p:grpSpPr>
          <a:xfrm>
            <a:off x="7308304" y="186317"/>
            <a:ext cx="1865859" cy="3156113"/>
            <a:chOff x="7308304" y="186317"/>
            <a:chExt cx="1865859" cy="3156113"/>
          </a:xfrm>
          <a:effectLst/>
        </p:grpSpPr>
        <p:pic>
          <p:nvPicPr>
            <p:cNvPr id="301063" name="Picture 9"/>
            <p:cNvPicPr>
              <a:picLocks noChangeArrowheads="1"/>
            </p:cNvPicPr>
            <p:nvPr/>
          </p:nvPicPr>
          <p:blipFill rotWithShape="1">
            <a:blip r:embed="rId10" cstate="screen">
              <a:extLst>
                <a:ext uri="{28A0092B-C50C-407E-A947-70E740481C1C}">
                  <a14:useLocalDpi xmlns:a14="http://schemas.microsoft.com/office/drawing/2010/main"/>
                </a:ext>
              </a:extLst>
            </a:blip>
            <a:srcRect/>
            <a:stretch/>
          </p:blipFill>
          <p:spPr bwMode="auto">
            <a:xfrm>
              <a:off x="7378700" y="715081"/>
              <a:ext cx="1795463" cy="262734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pic>
        <p:sp>
          <p:nvSpPr>
            <p:cNvPr id="301073" name="Rectangle 19"/>
            <p:cNvSpPr>
              <a:spLocks/>
            </p:cNvSpPr>
            <p:nvPr/>
          </p:nvSpPr>
          <p:spPr bwMode="auto">
            <a:xfrm>
              <a:off x="7308304" y="186317"/>
              <a:ext cx="1835695" cy="30046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square" lIns="0" tIns="0" rIns="0" bIns="0" anchor="ctr">
              <a:spAutoFit/>
            </a:bodyPr>
            <a:lstStyle/>
            <a:p>
              <a:pPr algn="ctr" eaLnBrk="1" hangingPunct="1">
                <a:lnSpc>
                  <a:spcPct val="80000"/>
                </a:lnSpc>
              </a:pPr>
              <a:r>
                <a:rPr lang="ar-JO" b="1" dirty="0">
                  <a:solidFill>
                    <a:srgbClr val="FFFFFF"/>
                  </a:solidFill>
                  <a:cs typeface="Arial" charset="0"/>
                  <a:sym typeface="Arial" charset="0"/>
                </a:rPr>
                <a:t>المحيطات الأولى</a:t>
              </a:r>
              <a:endParaRPr lang="en-US" b="1" dirty="0">
                <a:solidFill>
                  <a:srgbClr val="FFFFFF"/>
                </a:solidFill>
                <a:cs typeface="Arial" charset="0"/>
                <a:sym typeface="Arial" charset="0"/>
              </a:endParaRPr>
            </a:p>
          </p:txBody>
        </p:sp>
        <p:sp>
          <p:nvSpPr>
            <p:cNvPr id="5647392" name="Rectangle 32"/>
            <p:cNvSpPr>
              <a:spLocks/>
            </p:cNvSpPr>
            <p:nvPr/>
          </p:nvSpPr>
          <p:spPr bwMode="auto">
            <a:xfrm>
              <a:off x="7308304" y="2948205"/>
              <a:ext cx="1835695" cy="250390"/>
            </a:xfrm>
            <a:prstGeom prst="rect">
              <a:avLst/>
            </a:prstGeom>
            <a:noFill/>
            <a:ln>
              <a:noFill/>
            </a:ln>
            <a:effectLst>
              <a:outerShdw blurRad="317500" dist="38100" dir="6419974" algn="ctr" rotWithShape="0">
                <a:schemeClr val="bg2">
                  <a:alpha val="75000"/>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square" lIns="0" tIns="0" rIns="0" bIns="0" anchor="ctr">
              <a:spAutoFit/>
            </a:bodyPr>
            <a:lstStyle/>
            <a:p>
              <a:pPr algn="ctr" eaLnBrk="1" hangingPunct="1">
                <a:lnSpc>
                  <a:spcPct val="80000"/>
                </a:lnSpc>
                <a:defRPr/>
              </a:pPr>
              <a:r>
                <a:rPr lang="ar-JO" sz="2000" b="1" dirty="0">
                  <a:solidFill>
                    <a:srgbClr val="FFFFFF"/>
                  </a:solidFill>
                  <a:effectLst>
                    <a:glow rad="101600">
                      <a:schemeClr val="tx1"/>
                    </a:glow>
                  </a:effectLst>
                  <a:cs typeface="Arial" charset="0"/>
                  <a:sym typeface="Arial" charset="0"/>
                </a:rPr>
                <a:t>قبل 8ر3 مليار سنة</a:t>
              </a:r>
              <a:endParaRPr lang="en-US" sz="2000" b="1" dirty="0">
                <a:solidFill>
                  <a:srgbClr val="FFFFFF"/>
                </a:solidFill>
                <a:effectLst>
                  <a:glow rad="101600">
                    <a:schemeClr val="tx1"/>
                  </a:glow>
                </a:effectLst>
                <a:cs typeface="Arial" charset="0"/>
                <a:sym typeface="Arial" charset="0"/>
              </a:endParaRPr>
            </a:p>
          </p:txBody>
        </p:sp>
      </p:grpSp>
      <p:sp>
        <p:nvSpPr>
          <p:cNvPr id="5647393" name="Rectangle 33"/>
          <p:cNvSpPr>
            <a:spLocks noGrp="1" noChangeArrowheads="1"/>
          </p:cNvSpPr>
          <p:nvPr>
            <p:ph type="title"/>
          </p:nvPr>
        </p:nvSpPr>
        <p:spPr bwMode="auto">
          <a:xfrm>
            <a:off x="457200" y="-404192"/>
            <a:ext cx="8229600" cy="304800"/>
          </a:xfrm>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lIns="91440" tIns="45720" rIns="91440" bIns="45720" numCol="1" anchor="t" anchorCtr="0" compatLnSpc="1">
            <a:prstTxWarp prst="textNoShape">
              <a:avLst/>
            </a:prstTxWarp>
          </a:bodyPr>
          <a:lstStyle/>
          <a:p>
            <a:pPr indent="0" eaLnBrk="1" hangingPunct="1">
              <a:defRPr/>
            </a:pPr>
            <a:r>
              <a:rPr lang="ar-JO" sz="1600" b="1" dirty="0">
                <a:solidFill>
                  <a:schemeClr val="bg1"/>
                </a:solidFill>
              </a:rPr>
              <a:t>مقارنة ترتيب الإنفجار العظيم و الكتاب المقدس</a:t>
            </a:r>
            <a:endParaRPr lang="en-US" sz="1600" b="1" dirty="0">
              <a:solidFill>
                <a:schemeClr val="bg1"/>
              </a:solidFill>
            </a:endParaRPr>
          </a:p>
        </p:txBody>
      </p:sp>
    </p:spTree>
    <p:extLst>
      <p:ext uri="{BB962C8B-B14F-4D97-AF65-F5344CB8AC3E}">
        <p14:creationId xmlns:p14="http://schemas.microsoft.com/office/powerpoint/2010/main" val="410782251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linds(horizontal)">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3" presetClass="entr" presetSubtype="10" fill="hold" nodeType="click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blinds(horizontal)">
                                      <p:cBhvr>
                                        <p:cTn id="12" dur="500"/>
                                        <p:tgtEl>
                                          <p:spTgt spid="4"/>
                                        </p:tgtEl>
                                      </p:cBhvr>
                                    </p:animEffect>
                                  </p:childTnLst>
                                </p:cTn>
                              </p:par>
                            </p:childTnLst>
                          </p:cTn>
                        </p:par>
                      </p:childTnLst>
                    </p:cTn>
                  </p:par>
                  <p:par>
                    <p:cTn id="13" fill="hold">
                      <p:stCondLst>
                        <p:cond delay="indefinite"/>
                      </p:stCondLst>
                      <p:childTnLst>
                        <p:par>
                          <p:cTn id="14" fill="hold">
                            <p:stCondLst>
                              <p:cond delay="0"/>
                            </p:stCondLst>
                            <p:childTnLst>
                              <p:par>
                                <p:cTn id="15" presetID="3" presetClass="entr" presetSubtype="10" fill="hold" nodeType="clickEffect">
                                  <p:stCondLst>
                                    <p:cond delay="0"/>
                                  </p:stCondLst>
                                  <p:childTnLst>
                                    <p:set>
                                      <p:cBhvr>
                                        <p:cTn id="16" dur="1" fill="hold">
                                          <p:stCondLst>
                                            <p:cond delay="0"/>
                                          </p:stCondLst>
                                        </p:cTn>
                                        <p:tgtEl>
                                          <p:spTgt spid="5"/>
                                        </p:tgtEl>
                                        <p:attrNameLst>
                                          <p:attrName>style.visibility</p:attrName>
                                        </p:attrNameLst>
                                      </p:cBhvr>
                                      <p:to>
                                        <p:strVal val="visible"/>
                                      </p:to>
                                    </p:set>
                                    <p:animEffect transition="in" filter="blinds(horizontal)">
                                      <p:cBhvr>
                                        <p:cTn id="17" dur="500"/>
                                        <p:tgtEl>
                                          <p:spTgt spid="5"/>
                                        </p:tgtEl>
                                      </p:cBhvr>
                                    </p:animEffect>
                                  </p:childTnLst>
                                </p:cTn>
                              </p:par>
                            </p:childTnLst>
                          </p:cTn>
                        </p:par>
                      </p:childTnLst>
                    </p:cTn>
                  </p:par>
                  <p:par>
                    <p:cTn id="18" fill="hold">
                      <p:stCondLst>
                        <p:cond delay="indefinite"/>
                      </p:stCondLst>
                      <p:childTnLst>
                        <p:par>
                          <p:cTn id="19" fill="hold">
                            <p:stCondLst>
                              <p:cond delay="0"/>
                            </p:stCondLst>
                            <p:childTnLst>
                              <p:par>
                                <p:cTn id="20" presetID="3" presetClass="entr" presetSubtype="10" fill="hold" nodeType="clickEffect">
                                  <p:stCondLst>
                                    <p:cond delay="0"/>
                                  </p:stCondLst>
                                  <p:childTnLst>
                                    <p:set>
                                      <p:cBhvr>
                                        <p:cTn id="21" dur="1" fill="hold">
                                          <p:stCondLst>
                                            <p:cond delay="0"/>
                                          </p:stCondLst>
                                        </p:cTn>
                                        <p:tgtEl>
                                          <p:spTgt spid="6"/>
                                        </p:tgtEl>
                                        <p:attrNameLst>
                                          <p:attrName>style.visibility</p:attrName>
                                        </p:attrNameLst>
                                      </p:cBhvr>
                                      <p:to>
                                        <p:strVal val="visible"/>
                                      </p:to>
                                    </p:set>
                                    <p:animEffect transition="in" filter="blinds(horizontal)">
                                      <p:cBhvr>
                                        <p:cTn id="22" dur="500"/>
                                        <p:tgtEl>
                                          <p:spTgt spid="6"/>
                                        </p:tgtEl>
                                      </p:cBhvr>
                                    </p:animEffect>
                                  </p:childTnLst>
                                </p:cTn>
                              </p:par>
                            </p:childTnLst>
                          </p:cTn>
                        </p:par>
                      </p:childTnLst>
                    </p:cTn>
                  </p:par>
                  <p:par>
                    <p:cTn id="23" fill="hold">
                      <p:stCondLst>
                        <p:cond delay="indefinite"/>
                      </p:stCondLst>
                      <p:childTnLst>
                        <p:par>
                          <p:cTn id="24" fill="hold">
                            <p:stCondLst>
                              <p:cond delay="0"/>
                            </p:stCondLst>
                            <p:childTnLst>
                              <p:par>
                                <p:cTn id="25" presetID="3" presetClass="entr" presetSubtype="10" fill="hold" nodeType="clickEffect">
                                  <p:stCondLst>
                                    <p:cond delay="0"/>
                                  </p:stCondLst>
                                  <p:childTnLst>
                                    <p:set>
                                      <p:cBhvr>
                                        <p:cTn id="26" dur="1" fill="hold">
                                          <p:stCondLst>
                                            <p:cond delay="0"/>
                                          </p:stCondLst>
                                        </p:cTn>
                                        <p:tgtEl>
                                          <p:spTgt spid="7"/>
                                        </p:tgtEl>
                                        <p:attrNameLst>
                                          <p:attrName>style.visibility</p:attrName>
                                        </p:attrNameLst>
                                      </p:cBhvr>
                                      <p:to>
                                        <p:strVal val="visible"/>
                                      </p:to>
                                    </p:set>
                                    <p:animEffect transition="in" filter="blinds(horizontal)">
                                      <p:cBhvr>
                                        <p:cTn id="27" dur="500"/>
                                        <p:tgtEl>
                                          <p:spTgt spid="7"/>
                                        </p:tgtEl>
                                      </p:cBhvr>
                                    </p:animEffect>
                                  </p:childTnLst>
                                </p:cTn>
                              </p:par>
                            </p:childTnLst>
                          </p:cTn>
                        </p:par>
                      </p:childTnLst>
                    </p:cTn>
                  </p:par>
                  <p:par>
                    <p:cTn id="28" fill="hold">
                      <p:stCondLst>
                        <p:cond delay="indefinite"/>
                      </p:stCondLst>
                      <p:childTnLst>
                        <p:par>
                          <p:cTn id="29" fill="hold">
                            <p:stCondLst>
                              <p:cond delay="0"/>
                            </p:stCondLst>
                            <p:childTnLst>
                              <p:par>
                                <p:cTn id="30" presetID="3" presetClass="entr" presetSubtype="10" fill="hold" nodeType="clickEffect">
                                  <p:stCondLst>
                                    <p:cond delay="0"/>
                                  </p:stCondLst>
                                  <p:childTnLst>
                                    <p:set>
                                      <p:cBhvr>
                                        <p:cTn id="31" dur="1" fill="hold">
                                          <p:stCondLst>
                                            <p:cond delay="0"/>
                                          </p:stCondLst>
                                        </p:cTn>
                                        <p:tgtEl>
                                          <p:spTgt spid="8"/>
                                        </p:tgtEl>
                                        <p:attrNameLst>
                                          <p:attrName>style.visibility</p:attrName>
                                        </p:attrNameLst>
                                      </p:cBhvr>
                                      <p:to>
                                        <p:strVal val="visible"/>
                                      </p:to>
                                    </p:set>
                                    <p:animEffect transition="in" filter="blinds(horizontal)">
                                      <p:cBhvr>
                                        <p:cTn id="32" dur="500"/>
                                        <p:tgtEl>
                                          <p:spTgt spid="8"/>
                                        </p:tgtEl>
                                      </p:cBhvr>
                                    </p:animEffect>
                                  </p:childTnLst>
                                </p:cTn>
                              </p:par>
                            </p:childTnLst>
                          </p:cTn>
                        </p:par>
                      </p:childTnLst>
                    </p:cTn>
                  </p:par>
                  <p:par>
                    <p:cTn id="33" fill="hold">
                      <p:stCondLst>
                        <p:cond delay="indefinite"/>
                      </p:stCondLst>
                      <p:childTnLst>
                        <p:par>
                          <p:cTn id="34" fill="hold">
                            <p:stCondLst>
                              <p:cond delay="0"/>
                            </p:stCondLst>
                            <p:childTnLst>
                              <p:par>
                                <p:cTn id="35" presetID="3" presetClass="entr" presetSubtype="10" fill="hold" nodeType="clickEffect">
                                  <p:stCondLst>
                                    <p:cond delay="0"/>
                                  </p:stCondLst>
                                  <p:childTnLst>
                                    <p:set>
                                      <p:cBhvr>
                                        <p:cTn id="36" dur="1" fill="hold">
                                          <p:stCondLst>
                                            <p:cond delay="0"/>
                                          </p:stCondLst>
                                        </p:cTn>
                                        <p:tgtEl>
                                          <p:spTgt spid="9"/>
                                        </p:tgtEl>
                                        <p:attrNameLst>
                                          <p:attrName>style.visibility</p:attrName>
                                        </p:attrNameLst>
                                      </p:cBhvr>
                                      <p:to>
                                        <p:strVal val="visible"/>
                                      </p:to>
                                    </p:set>
                                    <p:animEffect transition="in" filter="blinds(horizontal)">
                                      <p:cBhvr>
                                        <p:cTn id="37" dur="500"/>
                                        <p:tgtEl>
                                          <p:spTgt spid="9"/>
                                        </p:tgtEl>
                                      </p:cBhvr>
                                    </p:animEffect>
                                  </p:childTnLst>
                                </p:cTn>
                              </p:par>
                            </p:childTnLst>
                          </p:cTn>
                        </p:par>
                      </p:childTnLst>
                    </p:cTn>
                  </p:par>
                  <p:par>
                    <p:cTn id="38" fill="hold">
                      <p:stCondLst>
                        <p:cond delay="indefinite"/>
                      </p:stCondLst>
                      <p:childTnLst>
                        <p:par>
                          <p:cTn id="39" fill="hold">
                            <p:stCondLst>
                              <p:cond delay="0"/>
                            </p:stCondLst>
                            <p:childTnLst>
                              <p:par>
                                <p:cTn id="40" presetID="3" presetClass="entr" presetSubtype="10" fill="hold" nodeType="clickEffect">
                                  <p:stCondLst>
                                    <p:cond delay="0"/>
                                  </p:stCondLst>
                                  <p:childTnLst>
                                    <p:set>
                                      <p:cBhvr>
                                        <p:cTn id="41" dur="1" fill="hold">
                                          <p:stCondLst>
                                            <p:cond delay="0"/>
                                          </p:stCondLst>
                                        </p:cTn>
                                        <p:tgtEl>
                                          <p:spTgt spid="10"/>
                                        </p:tgtEl>
                                        <p:attrNameLst>
                                          <p:attrName>style.visibility</p:attrName>
                                        </p:attrNameLst>
                                      </p:cBhvr>
                                      <p:to>
                                        <p:strVal val="visible"/>
                                      </p:to>
                                    </p:set>
                                    <p:animEffect transition="in" filter="blinds(horizontal)">
                                      <p:cBhvr>
                                        <p:cTn id="42"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03042" name="Rectangle 2"/>
          <p:cNvSpPr>
            <a:spLocks noGrp="1" noChangeArrowheads="1"/>
          </p:cNvSpPr>
          <p:nvPr>
            <p:ph type="title" idx="4294967295"/>
          </p:nvPr>
        </p:nvSpPr>
        <p:spPr/>
        <p:txBody>
          <a:bodyPr/>
          <a:lstStyle/>
          <a:p>
            <a:pPr eaLnBrk="1" hangingPunct="1">
              <a:defRPr/>
            </a:pPr>
            <a:r>
              <a:rPr lang="en-US" dirty="0">
                <a:latin typeface="Arial" panose="020B0604020202020204" pitchFamily="34" charset="0"/>
                <a:cs typeface="Arial" panose="020B0604020202020204" pitchFamily="34" charset="0"/>
              </a:rPr>
              <a:t>Common Element 4</a:t>
            </a:r>
          </a:p>
        </p:txBody>
      </p:sp>
      <p:pic>
        <p:nvPicPr>
          <p:cNvPr id="726018" name="Picture 4" descr="\\.psf\Host\Volumes\PresTeam\Maria Murphy\Keynote\TM_reworked_Slides\Common Factor\Common Element 3WhiteCircle.jpg"/>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726019" name="Picture 5" descr="\\.psf\Host\Volumes\PresTeam\Maria Murphy\Keynote\TM_reworked_Slides\Common Factor\Common Element 3WhiteCircle.jpg"/>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26020" name="TextBox 1"/>
          <p:cNvSpPr txBox="1">
            <a:spLocks noChangeArrowheads="1"/>
          </p:cNvSpPr>
          <p:nvPr/>
        </p:nvSpPr>
        <p:spPr bwMode="auto">
          <a:xfrm>
            <a:off x="-228600" y="814388"/>
            <a:ext cx="3352800" cy="10772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ar-JO" sz="3200" b="1" dirty="0">
                <a:solidFill>
                  <a:srgbClr val="FFFFFF"/>
                </a:solidFill>
                <a:latin typeface="Arial" panose="020B0604020202020204" pitchFamily="34" charset="0"/>
                <a:cs typeface="Arial" panose="020B0604020202020204" pitchFamily="34" charset="0"/>
              </a:rPr>
              <a:t>الخلق </a:t>
            </a:r>
          </a:p>
          <a:p>
            <a:pPr algn="ctr" eaLnBrk="1" hangingPunct="1"/>
            <a:r>
              <a:rPr lang="ar-JO" sz="3200" b="1" dirty="0">
                <a:solidFill>
                  <a:srgbClr val="FFFFFF"/>
                </a:solidFill>
                <a:latin typeface="Arial" panose="020B0604020202020204" pitchFamily="34" charset="0"/>
                <a:cs typeface="Arial" panose="020B0604020202020204" pitchFamily="34" charset="0"/>
              </a:rPr>
              <a:t>التدريجي</a:t>
            </a:r>
            <a:endParaRPr lang="en-US" sz="3200" b="1" dirty="0">
              <a:solidFill>
                <a:srgbClr val="FFFFFF"/>
              </a:solidFill>
              <a:latin typeface="Arial" panose="020B0604020202020204" pitchFamily="34" charset="0"/>
              <a:cs typeface="Arial" panose="020B0604020202020204" pitchFamily="34" charset="0"/>
            </a:endParaRPr>
          </a:p>
        </p:txBody>
      </p:sp>
      <p:sp>
        <p:nvSpPr>
          <p:cNvPr id="726021" name="TextBox 6"/>
          <p:cNvSpPr txBox="1">
            <a:spLocks noChangeArrowheads="1"/>
          </p:cNvSpPr>
          <p:nvPr/>
        </p:nvSpPr>
        <p:spPr bwMode="auto">
          <a:xfrm>
            <a:off x="-381000" y="4014788"/>
            <a:ext cx="3352800" cy="10772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ar-JO" sz="3200" b="1" dirty="0">
                <a:solidFill>
                  <a:srgbClr val="FFFFFF"/>
                </a:solidFill>
                <a:latin typeface="Arial" panose="020B0604020202020204" pitchFamily="34" charset="0"/>
                <a:cs typeface="Arial" panose="020B0604020202020204" pitchFamily="34" charset="0"/>
              </a:rPr>
              <a:t>فرضية </a:t>
            </a:r>
          </a:p>
          <a:p>
            <a:pPr algn="ctr" eaLnBrk="1" hangingPunct="1"/>
            <a:r>
              <a:rPr lang="ar-JO" sz="3200" b="1" dirty="0">
                <a:solidFill>
                  <a:srgbClr val="FFFFFF"/>
                </a:solidFill>
                <a:latin typeface="Arial" panose="020B0604020202020204" pitchFamily="34" charset="0"/>
                <a:cs typeface="Arial" panose="020B0604020202020204" pitchFamily="34" charset="0"/>
              </a:rPr>
              <a:t>الإطار</a:t>
            </a:r>
            <a:endParaRPr lang="en-US" sz="3200" b="1" dirty="0">
              <a:solidFill>
                <a:srgbClr val="FFFFFF"/>
              </a:solidFill>
              <a:latin typeface="Arial" panose="020B0604020202020204" pitchFamily="34" charset="0"/>
              <a:cs typeface="Arial" panose="020B0604020202020204" pitchFamily="34" charset="0"/>
            </a:endParaRPr>
          </a:p>
        </p:txBody>
      </p:sp>
      <p:sp>
        <p:nvSpPr>
          <p:cNvPr id="726022" name="TextBox 7"/>
          <p:cNvSpPr txBox="1">
            <a:spLocks noChangeArrowheads="1"/>
          </p:cNvSpPr>
          <p:nvPr/>
        </p:nvSpPr>
        <p:spPr bwMode="auto">
          <a:xfrm>
            <a:off x="3657600" y="5019675"/>
            <a:ext cx="2057400" cy="10772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ar-JO" sz="3200" b="1" dirty="0">
                <a:solidFill>
                  <a:srgbClr val="FFFFFF"/>
                </a:solidFill>
                <a:latin typeface="Arial" panose="020B0604020202020204" pitchFamily="34" charset="0"/>
                <a:cs typeface="Arial" panose="020B0604020202020204" pitchFamily="34" charset="0"/>
              </a:rPr>
              <a:t>نظرية </a:t>
            </a:r>
          </a:p>
          <a:p>
            <a:pPr algn="ctr" eaLnBrk="1" hangingPunct="1"/>
            <a:r>
              <a:rPr lang="ar-JO" sz="3200" b="1" dirty="0">
                <a:solidFill>
                  <a:srgbClr val="FFFFFF"/>
                </a:solidFill>
                <a:latin typeface="Arial" panose="020B0604020202020204" pitchFamily="34" charset="0"/>
                <a:cs typeface="Arial" panose="020B0604020202020204" pitchFamily="34" charset="0"/>
              </a:rPr>
              <a:t>الفجوة</a:t>
            </a:r>
            <a:endParaRPr lang="en-US" sz="3200" b="1" dirty="0">
              <a:solidFill>
                <a:srgbClr val="FFFFFF"/>
              </a:solidFill>
              <a:latin typeface="Arial" panose="020B0604020202020204" pitchFamily="34" charset="0"/>
              <a:cs typeface="Arial" panose="020B0604020202020204" pitchFamily="34" charset="0"/>
            </a:endParaRPr>
          </a:p>
        </p:txBody>
      </p:sp>
      <p:sp>
        <p:nvSpPr>
          <p:cNvPr id="726023" name="TextBox 8"/>
          <p:cNvSpPr txBox="1">
            <a:spLocks noChangeArrowheads="1"/>
          </p:cNvSpPr>
          <p:nvPr/>
        </p:nvSpPr>
        <p:spPr bwMode="auto">
          <a:xfrm>
            <a:off x="6096000" y="3767138"/>
            <a:ext cx="3352800" cy="156966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ar-JO" sz="3200" b="1" dirty="0">
                <a:solidFill>
                  <a:srgbClr val="FFFFFF"/>
                </a:solidFill>
                <a:latin typeface="Arial" panose="020B0604020202020204" pitchFamily="34" charset="0"/>
                <a:cs typeface="Arial" panose="020B0604020202020204" pitchFamily="34" charset="0"/>
              </a:rPr>
              <a:t>مواقف            مساومة             أخرى</a:t>
            </a:r>
            <a:endParaRPr lang="en-US" sz="3200" b="1" dirty="0">
              <a:solidFill>
                <a:srgbClr val="FFFFFF"/>
              </a:solidFill>
              <a:latin typeface="Arial" panose="020B0604020202020204" pitchFamily="34" charset="0"/>
              <a:cs typeface="Arial" panose="020B0604020202020204" pitchFamily="34" charset="0"/>
            </a:endParaRPr>
          </a:p>
        </p:txBody>
      </p:sp>
      <p:sp>
        <p:nvSpPr>
          <p:cNvPr id="726024" name="TextBox 9"/>
          <p:cNvSpPr txBox="1">
            <a:spLocks noChangeArrowheads="1"/>
          </p:cNvSpPr>
          <p:nvPr/>
        </p:nvSpPr>
        <p:spPr bwMode="auto">
          <a:xfrm>
            <a:off x="6781800" y="609600"/>
            <a:ext cx="2286000" cy="10772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ar-JO" sz="3200" b="1" dirty="0">
                <a:solidFill>
                  <a:srgbClr val="FFFFFF"/>
                </a:solidFill>
                <a:latin typeface="Arial" panose="020B0604020202020204" pitchFamily="34" charset="0"/>
                <a:cs typeface="Arial" panose="020B0604020202020204" pitchFamily="34" charset="0"/>
              </a:rPr>
              <a:t>التطور </a:t>
            </a:r>
          </a:p>
          <a:p>
            <a:pPr algn="ctr" eaLnBrk="1" hangingPunct="1"/>
            <a:r>
              <a:rPr lang="ar-JO" sz="3200" b="1" dirty="0">
                <a:solidFill>
                  <a:srgbClr val="FFFFFF"/>
                </a:solidFill>
                <a:latin typeface="Arial" panose="020B0604020202020204" pitchFamily="34" charset="0"/>
                <a:cs typeface="Arial" panose="020B0604020202020204" pitchFamily="34" charset="0"/>
              </a:rPr>
              <a:t>الإلوهي</a:t>
            </a:r>
            <a:endParaRPr lang="en-US" sz="3200" b="1" dirty="0">
              <a:solidFill>
                <a:srgbClr val="FFFFFF"/>
              </a:solidFill>
              <a:latin typeface="Arial" panose="020B0604020202020204" pitchFamily="34" charset="0"/>
              <a:cs typeface="Arial" panose="020B0604020202020204" pitchFamily="34" charset="0"/>
            </a:endParaRPr>
          </a:p>
        </p:txBody>
      </p:sp>
      <p:sp>
        <p:nvSpPr>
          <p:cNvPr id="726025" name="TextBox 2"/>
          <p:cNvSpPr txBox="1">
            <a:spLocks noChangeArrowheads="1"/>
          </p:cNvSpPr>
          <p:nvPr/>
        </p:nvSpPr>
        <p:spPr bwMode="auto">
          <a:xfrm>
            <a:off x="2633663" y="1828800"/>
            <a:ext cx="3832225" cy="193899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ar-JO" sz="6000" b="1" dirty="0">
                <a:solidFill>
                  <a:srgbClr val="000000"/>
                </a:solidFill>
                <a:latin typeface="Arial" panose="020B0604020202020204" pitchFamily="34" charset="0"/>
                <a:cs typeface="Arial" panose="020B0604020202020204" pitchFamily="34" charset="0"/>
              </a:rPr>
              <a:t>عنصر  مشترك</a:t>
            </a:r>
            <a:endParaRPr lang="en-US" sz="6000" b="1" dirty="0">
              <a:solidFill>
                <a:srgbClr val="000000"/>
              </a:solidFill>
              <a:latin typeface="Arial" panose="020B0604020202020204" pitchFamily="34" charset="0"/>
              <a:cs typeface="Arial" panose="020B0604020202020204" pitchFamily="34" charset="0"/>
            </a:endParaRPr>
          </a:p>
        </p:txBody>
      </p:sp>
      <p:sp>
        <p:nvSpPr>
          <p:cNvPr id="11" name="TextBox 1"/>
          <p:cNvSpPr txBox="1">
            <a:spLocks noChangeArrowheads="1"/>
          </p:cNvSpPr>
          <p:nvPr/>
        </p:nvSpPr>
        <p:spPr bwMode="auto">
          <a:xfrm>
            <a:off x="8626356" y="76200"/>
            <a:ext cx="355837"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ar-JO" b="1" dirty="0">
                <a:solidFill>
                  <a:srgbClr val="000000"/>
                </a:solidFill>
                <a:latin typeface="Arial" panose="020B0604020202020204" pitchFamily="34" charset="0"/>
                <a:cs typeface="Arial" panose="020B0604020202020204" pitchFamily="34" charset="0"/>
              </a:rPr>
              <a:t>5</a:t>
            </a:r>
            <a:endParaRPr lang="en-US" b="1" dirty="0">
              <a:solidFill>
                <a:srgbClr val="000000"/>
              </a:solidFill>
              <a:latin typeface="Arial" panose="020B0604020202020204" pitchFamily="34" charset="0"/>
              <a:cs typeface="Arial" panose="020B0604020202020204" pitchFamily="34" charset="0"/>
            </a:endParaRPr>
          </a:p>
        </p:txBody>
      </p:sp>
    </p:spTree>
  </p:cSld>
  <p:clrMapOvr>
    <a:masterClrMapping/>
  </p:clrMapOvr>
  <p:transition/>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28065" name="Picture 5" descr="\\.psf\Host\Users\mmurphy\Desktop\Common Element 3darkerbones.jpg"/>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28066" name="TextBox 2"/>
          <p:cNvSpPr txBox="1">
            <a:spLocks noChangeArrowheads="1"/>
          </p:cNvSpPr>
          <p:nvPr/>
        </p:nvSpPr>
        <p:spPr bwMode="auto">
          <a:xfrm>
            <a:off x="-228600" y="814388"/>
            <a:ext cx="3352800" cy="10772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ar-JO" sz="3200" b="1" dirty="0">
                <a:solidFill>
                  <a:srgbClr val="FFFFFF"/>
                </a:solidFill>
                <a:latin typeface="Arial" charset="0"/>
                <a:cs typeface="Arial" charset="0"/>
              </a:rPr>
              <a:t>الخلق </a:t>
            </a:r>
          </a:p>
          <a:p>
            <a:pPr algn="ctr" eaLnBrk="1" hangingPunct="1"/>
            <a:r>
              <a:rPr lang="ar-JO" sz="3200" b="1" dirty="0">
                <a:solidFill>
                  <a:srgbClr val="FFFFFF"/>
                </a:solidFill>
                <a:latin typeface="Arial" charset="0"/>
                <a:cs typeface="Arial" charset="0"/>
              </a:rPr>
              <a:t>التدريجي</a:t>
            </a:r>
            <a:endParaRPr lang="en-US" sz="3200" b="1" dirty="0">
              <a:solidFill>
                <a:srgbClr val="FFFFFF"/>
              </a:solidFill>
              <a:latin typeface="Arial" charset="0"/>
              <a:cs typeface="Arial" charset="0"/>
            </a:endParaRPr>
          </a:p>
        </p:txBody>
      </p:sp>
      <p:sp>
        <p:nvSpPr>
          <p:cNvPr id="728067" name="TextBox 3"/>
          <p:cNvSpPr txBox="1">
            <a:spLocks noChangeArrowheads="1"/>
          </p:cNvSpPr>
          <p:nvPr/>
        </p:nvSpPr>
        <p:spPr bwMode="auto">
          <a:xfrm>
            <a:off x="251520" y="4014788"/>
            <a:ext cx="2720280" cy="10772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ar-JO" sz="3200" b="1" dirty="0">
                <a:solidFill>
                  <a:srgbClr val="FFFFFF"/>
                </a:solidFill>
                <a:latin typeface="Arial" charset="0"/>
                <a:cs typeface="Arial" charset="0"/>
              </a:rPr>
              <a:t>فرضية</a:t>
            </a:r>
          </a:p>
          <a:p>
            <a:pPr algn="ctr" eaLnBrk="1" hangingPunct="1"/>
            <a:r>
              <a:rPr lang="ar-JO" sz="3200" b="1" dirty="0">
                <a:solidFill>
                  <a:srgbClr val="FFFFFF"/>
                </a:solidFill>
                <a:latin typeface="Arial" charset="0"/>
                <a:cs typeface="Arial" charset="0"/>
              </a:rPr>
              <a:t>الإطار</a:t>
            </a:r>
            <a:endParaRPr lang="en-US" sz="3200" b="1" dirty="0">
              <a:solidFill>
                <a:srgbClr val="FFFFFF"/>
              </a:solidFill>
              <a:latin typeface="Arial" charset="0"/>
              <a:cs typeface="Arial" charset="0"/>
            </a:endParaRPr>
          </a:p>
        </p:txBody>
      </p:sp>
      <p:sp>
        <p:nvSpPr>
          <p:cNvPr id="728068" name="TextBox 4"/>
          <p:cNvSpPr txBox="1">
            <a:spLocks noChangeArrowheads="1"/>
          </p:cNvSpPr>
          <p:nvPr/>
        </p:nvSpPr>
        <p:spPr bwMode="auto">
          <a:xfrm>
            <a:off x="2895600" y="5105400"/>
            <a:ext cx="3352800" cy="10772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ar-JO" sz="3200" b="1" dirty="0">
                <a:solidFill>
                  <a:srgbClr val="FFFFFF"/>
                </a:solidFill>
                <a:latin typeface="Arial" charset="0"/>
                <a:cs typeface="Arial" charset="0"/>
              </a:rPr>
              <a:t>نظرية</a:t>
            </a:r>
          </a:p>
          <a:p>
            <a:pPr algn="ctr" eaLnBrk="1" hangingPunct="1"/>
            <a:r>
              <a:rPr lang="ar-JO" sz="3200" b="1" dirty="0">
                <a:solidFill>
                  <a:srgbClr val="FFFFFF"/>
                </a:solidFill>
                <a:latin typeface="Arial" charset="0"/>
                <a:cs typeface="Arial" charset="0"/>
              </a:rPr>
              <a:t>الفجوة</a:t>
            </a:r>
            <a:endParaRPr lang="en-US" sz="3200" b="1" dirty="0">
              <a:solidFill>
                <a:srgbClr val="FFFFFF"/>
              </a:solidFill>
              <a:latin typeface="Arial" charset="0"/>
              <a:cs typeface="Arial" charset="0"/>
            </a:endParaRPr>
          </a:p>
        </p:txBody>
      </p:sp>
      <p:sp>
        <p:nvSpPr>
          <p:cNvPr id="728069" name="TextBox 5"/>
          <p:cNvSpPr txBox="1">
            <a:spLocks noChangeArrowheads="1"/>
          </p:cNvSpPr>
          <p:nvPr/>
        </p:nvSpPr>
        <p:spPr bwMode="auto">
          <a:xfrm>
            <a:off x="6096000" y="3916363"/>
            <a:ext cx="3352800" cy="156966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ar-JO" sz="3200" b="1" dirty="0">
                <a:solidFill>
                  <a:srgbClr val="FFFFFF"/>
                </a:solidFill>
                <a:latin typeface="Arial" charset="0"/>
                <a:cs typeface="Arial" charset="0"/>
              </a:rPr>
              <a:t>مواقف</a:t>
            </a:r>
          </a:p>
          <a:p>
            <a:pPr algn="ctr" eaLnBrk="1" hangingPunct="1"/>
            <a:r>
              <a:rPr lang="ar-JO" sz="3200" b="1" dirty="0">
                <a:solidFill>
                  <a:srgbClr val="FFFFFF"/>
                </a:solidFill>
                <a:latin typeface="Arial" charset="0"/>
                <a:cs typeface="Arial" charset="0"/>
              </a:rPr>
              <a:t>مساومة</a:t>
            </a:r>
          </a:p>
          <a:p>
            <a:pPr algn="ctr" eaLnBrk="1" hangingPunct="1"/>
            <a:r>
              <a:rPr lang="ar-JO" sz="3200" b="1" dirty="0">
                <a:solidFill>
                  <a:srgbClr val="FFFFFF"/>
                </a:solidFill>
                <a:latin typeface="Arial" charset="0"/>
                <a:cs typeface="Arial" charset="0"/>
              </a:rPr>
              <a:t>أخرى</a:t>
            </a:r>
            <a:endParaRPr lang="en-US" sz="3200" b="1" dirty="0">
              <a:solidFill>
                <a:srgbClr val="FFFFFF"/>
              </a:solidFill>
              <a:latin typeface="Arial" charset="0"/>
              <a:cs typeface="Arial" charset="0"/>
            </a:endParaRPr>
          </a:p>
        </p:txBody>
      </p:sp>
      <p:sp>
        <p:nvSpPr>
          <p:cNvPr id="728070" name="TextBox 6"/>
          <p:cNvSpPr txBox="1">
            <a:spLocks noChangeArrowheads="1"/>
          </p:cNvSpPr>
          <p:nvPr/>
        </p:nvSpPr>
        <p:spPr bwMode="auto">
          <a:xfrm>
            <a:off x="6248400" y="609600"/>
            <a:ext cx="3352800" cy="10772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ar-JO" sz="3200" b="1" dirty="0">
                <a:solidFill>
                  <a:srgbClr val="FFFFFF"/>
                </a:solidFill>
                <a:latin typeface="Arial" charset="0"/>
                <a:cs typeface="Arial" charset="0"/>
              </a:rPr>
              <a:t>التطور </a:t>
            </a:r>
          </a:p>
          <a:p>
            <a:pPr algn="ctr" eaLnBrk="1" hangingPunct="1"/>
            <a:r>
              <a:rPr lang="ar-JO" sz="3200" b="1" dirty="0">
                <a:solidFill>
                  <a:srgbClr val="FFFFFF"/>
                </a:solidFill>
                <a:latin typeface="Arial" charset="0"/>
                <a:cs typeface="Arial" charset="0"/>
              </a:rPr>
              <a:t>الإلوهي</a:t>
            </a:r>
            <a:endParaRPr lang="en-US" sz="3200" b="1" dirty="0">
              <a:solidFill>
                <a:srgbClr val="FFFFFF"/>
              </a:solidFill>
              <a:latin typeface="Arial" charset="0"/>
              <a:cs typeface="Arial" charset="0"/>
            </a:endParaRPr>
          </a:p>
        </p:txBody>
      </p:sp>
      <p:sp>
        <p:nvSpPr>
          <p:cNvPr id="728071" name="TextBox 8"/>
          <p:cNvSpPr txBox="1">
            <a:spLocks noChangeArrowheads="1"/>
          </p:cNvSpPr>
          <p:nvPr/>
        </p:nvSpPr>
        <p:spPr bwMode="auto">
          <a:xfrm>
            <a:off x="4600575" y="1144588"/>
            <a:ext cx="2406650" cy="3046412"/>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r" eaLnBrk="1" hangingPunct="1"/>
            <a:r>
              <a:rPr lang="ar-JO" b="1" dirty="0">
                <a:solidFill>
                  <a:srgbClr val="FFFF00"/>
                </a:solidFill>
                <a:latin typeface="Arial" charset="0"/>
                <a:cs typeface="Arial" charset="0"/>
              </a:rPr>
              <a:t>ألم</a:t>
            </a:r>
            <a:endParaRPr lang="en-US" b="1" dirty="0">
              <a:solidFill>
                <a:srgbClr val="FFFF00"/>
              </a:solidFill>
              <a:latin typeface="Arial" charset="0"/>
              <a:cs typeface="Arial" charset="0"/>
            </a:endParaRPr>
          </a:p>
          <a:p>
            <a:pPr algn="r" eaLnBrk="1" hangingPunct="1"/>
            <a:r>
              <a:rPr lang="ar-JO" b="1" dirty="0">
                <a:solidFill>
                  <a:srgbClr val="FFFF00"/>
                </a:solidFill>
                <a:latin typeface="Arial" charset="0"/>
                <a:cs typeface="Arial" charset="0"/>
              </a:rPr>
              <a:t>موت</a:t>
            </a:r>
            <a:endParaRPr lang="en-US" b="1" dirty="0">
              <a:solidFill>
                <a:srgbClr val="FFFF00"/>
              </a:solidFill>
              <a:latin typeface="Arial" charset="0"/>
              <a:cs typeface="Arial" charset="0"/>
            </a:endParaRPr>
          </a:p>
          <a:p>
            <a:pPr algn="r" eaLnBrk="1" hangingPunct="1"/>
            <a:r>
              <a:rPr lang="ar-JO" b="1" dirty="0">
                <a:solidFill>
                  <a:srgbClr val="FFFF00"/>
                </a:solidFill>
                <a:latin typeface="Arial" charset="0"/>
                <a:cs typeface="Arial" charset="0"/>
              </a:rPr>
              <a:t>قتل</a:t>
            </a:r>
            <a:endParaRPr lang="en-US" b="1" dirty="0">
              <a:solidFill>
                <a:srgbClr val="FFFF00"/>
              </a:solidFill>
              <a:latin typeface="Arial" charset="0"/>
              <a:cs typeface="Arial" charset="0"/>
            </a:endParaRPr>
          </a:p>
          <a:p>
            <a:pPr algn="r" eaLnBrk="1" hangingPunct="1"/>
            <a:r>
              <a:rPr lang="ar-JO" b="1" dirty="0">
                <a:solidFill>
                  <a:srgbClr val="FFFF00"/>
                </a:solidFill>
                <a:latin typeface="Arial" charset="0"/>
                <a:cs typeface="Arial" charset="0"/>
              </a:rPr>
              <a:t>شوك</a:t>
            </a:r>
            <a:endParaRPr lang="en-US" b="1" dirty="0">
              <a:solidFill>
                <a:srgbClr val="FFFF00"/>
              </a:solidFill>
              <a:latin typeface="Arial" charset="0"/>
              <a:cs typeface="Arial" charset="0"/>
            </a:endParaRPr>
          </a:p>
          <a:p>
            <a:pPr algn="r" eaLnBrk="1" hangingPunct="1"/>
            <a:r>
              <a:rPr lang="ar-JO" b="1" dirty="0">
                <a:solidFill>
                  <a:srgbClr val="FFFF00"/>
                </a:solidFill>
                <a:latin typeface="Arial" charset="0"/>
                <a:cs typeface="Arial" charset="0"/>
              </a:rPr>
              <a:t>مرض</a:t>
            </a:r>
            <a:endParaRPr lang="en-US" b="1" dirty="0">
              <a:solidFill>
                <a:srgbClr val="FFFF00"/>
              </a:solidFill>
              <a:latin typeface="Arial" charset="0"/>
              <a:cs typeface="Arial" charset="0"/>
            </a:endParaRPr>
          </a:p>
          <a:p>
            <a:pPr algn="r" eaLnBrk="1" hangingPunct="1"/>
            <a:r>
              <a:rPr lang="ar-JO" b="1" dirty="0">
                <a:solidFill>
                  <a:srgbClr val="FFFF00"/>
                </a:solidFill>
                <a:latin typeface="Arial" charset="0"/>
                <a:cs typeface="Arial" charset="0"/>
              </a:rPr>
              <a:t>معاناة</a:t>
            </a:r>
            <a:endParaRPr lang="en-US" b="1" dirty="0">
              <a:solidFill>
                <a:srgbClr val="FFFF00"/>
              </a:solidFill>
              <a:latin typeface="Arial" charset="0"/>
              <a:cs typeface="Arial" charset="0"/>
            </a:endParaRPr>
          </a:p>
          <a:p>
            <a:pPr algn="r" eaLnBrk="1" hangingPunct="1"/>
            <a:r>
              <a:rPr lang="ar-JO" b="1" dirty="0">
                <a:solidFill>
                  <a:srgbClr val="FFFF00"/>
                </a:solidFill>
                <a:latin typeface="Arial" charset="0"/>
                <a:cs typeface="Arial" charset="0"/>
              </a:rPr>
              <a:t>صراع</a:t>
            </a:r>
            <a:endParaRPr lang="en-US" b="1" dirty="0">
              <a:solidFill>
                <a:srgbClr val="FFFF00"/>
              </a:solidFill>
              <a:latin typeface="Arial" charset="0"/>
              <a:cs typeface="Arial" charset="0"/>
            </a:endParaRPr>
          </a:p>
          <a:p>
            <a:pPr algn="r" eaLnBrk="1" hangingPunct="1"/>
            <a:r>
              <a:rPr lang="ar-JO" b="1" dirty="0">
                <a:solidFill>
                  <a:srgbClr val="FFFF00"/>
                </a:solidFill>
                <a:latin typeface="Arial" charset="0"/>
                <a:cs typeface="Arial" charset="0"/>
              </a:rPr>
              <a:t>انقراض</a:t>
            </a:r>
            <a:endParaRPr lang="en-US" b="1" dirty="0">
              <a:solidFill>
                <a:srgbClr val="FFFF00"/>
              </a:solidFill>
              <a:latin typeface="Arial" charset="0"/>
              <a:cs typeface="Arial" charset="0"/>
            </a:endParaRPr>
          </a:p>
        </p:txBody>
      </p:sp>
      <p:sp>
        <p:nvSpPr>
          <p:cNvPr id="6105098" name="WordArt 10"/>
          <p:cNvSpPr>
            <a:spLocks noChangeArrowheads="1" noChangeShapeType="1" noTextEdit="1"/>
          </p:cNvSpPr>
          <p:nvPr/>
        </p:nvSpPr>
        <p:spPr bwMode="auto">
          <a:xfrm>
            <a:off x="685800" y="533400"/>
            <a:ext cx="1447800" cy="1624013"/>
          </a:xfrm>
          <a:prstGeom prst="rect">
            <a:avLst/>
          </a:prstGeom>
        </p:spPr>
        <p:txBody>
          <a:bodyPr wrap="none" fromWordArt="1">
            <a:prstTxWarp prst="textPlain">
              <a:avLst>
                <a:gd name="adj" fmla="val 50000"/>
              </a:avLst>
            </a:prstTxWarp>
          </a:bodyPr>
          <a:lstStyle/>
          <a:p>
            <a:pPr algn="ctr"/>
            <a:r>
              <a:rPr lang="en-US" sz="3600" kern="10" dirty="0">
                <a:ln w="57150">
                  <a:solidFill>
                    <a:srgbClr val="000000"/>
                  </a:solidFill>
                  <a:round/>
                  <a:headEnd/>
                  <a:tailEnd/>
                </a:ln>
                <a:solidFill>
                  <a:srgbClr val="FFFF00"/>
                </a:solidFill>
                <a:latin typeface="Arial Black"/>
                <a:ea typeface="Arial Black"/>
                <a:cs typeface="Arial Black"/>
              </a:rPr>
              <a:t>X</a:t>
            </a:r>
          </a:p>
        </p:txBody>
      </p:sp>
      <p:sp>
        <p:nvSpPr>
          <p:cNvPr id="6105099" name="WordArt 11"/>
          <p:cNvSpPr>
            <a:spLocks noChangeArrowheads="1" noChangeShapeType="1" noTextEdit="1"/>
          </p:cNvSpPr>
          <p:nvPr/>
        </p:nvSpPr>
        <p:spPr bwMode="auto">
          <a:xfrm>
            <a:off x="467544" y="3786188"/>
            <a:ext cx="1589856" cy="1624012"/>
          </a:xfrm>
          <a:prstGeom prst="rect">
            <a:avLst/>
          </a:prstGeom>
        </p:spPr>
        <p:txBody>
          <a:bodyPr wrap="none" fromWordArt="1">
            <a:prstTxWarp prst="textPlain">
              <a:avLst>
                <a:gd name="adj" fmla="val 50000"/>
              </a:avLst>
            </a:prstTxWarp>
          </a:bodyPr>
          <a:lstStyle/>
          <a:p>
            <a:pPr algn="ctr"/>
            <a:r>
              <a:rPr lang="en-US" sz="3600" kern="10" dirty="0">
                <a:ln w="57150">
                  <a:solidFill>
                    <a:srgbClr val="000000"/>
                  </a:solidFill>
                  <a:round/>
                  <a:headEnd/>
                  <a:tailEnd/>
                </a:ln>
                <a:solidFill>
                  <a:srgbClr val="FFFF00"/>
                </a:solidFill>
                <a:latin typeface="Arial Black"/>
                <a:ea typeface="Arial Black"/>
                <a:cs typeface="Arial Black"/>
              </a:rPr>
              <a:t>X</a:t>
            </a:r>
          </a:p>
        </p:txBody>
      </p:sp>
      <p:sp>
        <p:nvSpPr>
          <p:cNvPr id="6105100" name="WordArt 12"/>
          <p:cNvSpPr>
            <a:spLocks noChangeArrowheads="1" noChangeShapeType="1" noTextEdit="1"/>
          </p:cNvSpPr>
          <p:nvPr/>
        </p:nvSpPr>
        <p:spPr bwMode="auto">
          <a:xfrm>
            <a:off x="7239000" y="381000"/>
            <a:ext cx="1447800" cy="1624013"/>
          </a:xfrm>
          <a:prstGeom prst="rect">
            <a:avLst/>
          </a:prstGeom>
        </p:spPr>
        <p:txBody>
          <a:bodyPr wrap="none" fromWordArt="1">
            <a:prstTxWarp prst="textPlain">
              <a:avLst>
                <a:gd name="adj" fmla="val 50000"/>
              </a:avLst>
            </a:prstTxWarp>
          </a:bodyPr>
          <a:lstStyle/>
          <a:p>
            <a:pPr algn="ctr"/>
            <a:r>
              <a:rPr lang="en-US" sz="3600" kern="10">
                <a:ln w="57150">
                  <a:solidFill>
                    <a:srgbClr val="000000"/>
                  </a:solidFill>
                  <a:round/>
                  <a:headEnd/>
                  <a:tailEnd/>
                </a:ln>
                <a:solidFill>
                  <a:srgbClr val="FFFF00"/>
                </a:solidFill>
                <a:latin typeface="Arial Black"/>
                <a:ea typeface="Arial Black"/>
                <a:cs typeface="Arial Black"/>
              </a:rPr>
              <a:t>X</a:t>
            </a:r>
          </a:p>
        </p:txBody>
      </p:sp>
      <p:sp>
        <p:nvSpPr>
          <p:cNvPr id="6105101" name="WordArt 13"/>
          <p:cNvSpPr>
            <a:spLocks noChangeArrowheads="1" noChangeShapeType="1" noTextEdit="1"/>
          </p:cNvSpPr>
          <p:nvPr/>
        </p:nvSpPr>
        <p:spPr bwMode="auto">
          <a:xfrm>
            <a:off x="7086600" y="3900488"/>
            <a:ext cx="1447800" cy="1624012"/>
          </a:xfrm>
          <a:prstGeom prst="rect">
            <a:avLst/>
          </a:prstGeom>
        </p:spPr>
        <p:txBody>
          <a:bodyPr wrap="none" fromWordArt="1">
            <a:prstTxWarp prst="textPlain">
              <a:avLst>
                <a:gd name="adj" fmla="val 50000"/>
              </a:avLst>
            </a:prstTxWarp>
          </a:bodyPr>
          <a:lstStyle/>
          <a:p>
            <a:pPr algn="ctr"/>
            <a:r>
              <a:rPr lang="en-US" sz="3600" kern="10">
                <a:ln w="57150">
                  <a:solidFill>
                    <a:srgbClr val="000000"/>
                  </a:solidFill>
                  <a:round/>
                  <a:headEnd/>
                  <a:tailEnd/>
                </a:ln>
                <a:solidFill>
                  <a:srgbClr val="FFFF00"/>
                </a:solidFill>
                <a:latin typeface="Arial Black"/>
                <a:ea typeface="Arial Black"/>
                <a:cs typeface="Arial Black"/>
              </a:rPr>
              <a:t>X</a:t>
            </a:r>
          </a:p>
        </p:txBody>
      </p:sp>
      <p:sp>
        <p:nvSpPr>
          <p:cNvPr id="6105102" name="WordArt 14"/>
          <p:cNvSpPr>
            <a:spLocks noChangeArrowheads="1" noChangeShapeType="1" noTextEdit="1"/>
          </p:cNvSpPr>
          <p:nvPr/>
        </p:nvSpPr>
        <p:spPr bwMode="auto">
          <a:xfrm>
            <a:off x="3744144" y="4852988"/>
            <a:ext cx="1589856" cy="1624012"/>
          </a:xfrm>
          <a:prstGeom prst="rect">
            <a:avLst/>
          </a:prstGeom>
        </p:spPr>
        <p:txBody>
          <a:bodyPr wrap="none" fromWordArt="1">
            <a:prstTxWarp prst="textPlain">
              <a:avLst>
                <a:gd name="adj" fmla="val 50000"/>
              </a:avLst>
            </a:prstTxWarp>
          </a:bodyPr>
          <a:lstStyle/>
          <a:p>
            <a:pPr algn="ctr"/>
            <a:r>
              <a:rPr lang="en-US" sz="3600" kern="10" dirty="0">
                <a:ln w="57150">
                  <a:solidFill>
                    <a:srgbClr val="000000"/>
                  </a:solidFill>
                  <a:round/>
                  <a:headEnd/>
                  <a:tailEnd/>
                </a:ln>
                <a:solidFill>
                  <a:srgbClr val="FFFF00"/>
                </a:solidFill>
                <a:latin typeface="Arial Black"/>
                <a:ea typeface="Arial Black"/>
                <a:cs typeface="Arial Black"/>
              </a:rPr>
              <a:t>X</a:t>
            </a:r>
          </a:p>
        </p:txBody>
      </p:sp>
      <p:sp>
        <p:nvSpPr>
          <p:cNvPr id="6105103" name="WordArt 15"/>
          <p:cNvSpPr>
            <a:spLocks noChangeArrowheads="1" noChangeShapeType="1" noTextEdit="1"/>
          </p:cNvSpPr>
          <p:nvPr/>
        </p:nvSpPr>
        <p:spPr bwMode="auto">
          <a:xfrm>
            <a:off x="3200400" y="762000"/>
            <a:ext cx="2971800" cy="3605213"/>
          </a:xfrm>
          <a:prstGeom prst="rect">
            <a:avLst/>
          </a:prstGeom>
        </p:spPr>
        <p:txBody>
          <a:bodyPr wrap="none" fromWordArt="1">
            <a:prstTxWarp prst="textPlain">
              <a:avLst>
                <a:gd name="adj" fmla="val 50000"/>
              </a:avLst>
            </a:prstTxWarp>
          </a:bodyPr>
          <a:lstStyle/>
          <a:p>
            <a:pPr algn="ctr"/>
            <a:r>
              <a:rPr lang="en-US" sz="3600" kern="10">
                <a:ln w="57150">
                  <a:solidFill>
                    <a:srgbClr val="000000"/>
                  </a:solidFill>
                  <a:round/>
                  <a:headEnd/>
                  <a:tailEnd/>
                </a:ln>
                <a:solidFill>
                  <a:srgbClr val="FF0000"/>
                </a:solidFill>
                <a:latin typeface="Arial Black"/>
                <a:ea typeface="Arial Black"/>
                <a:cs typeface="Arial Black"/>
              </a:rPr>
              <a:t>X</a:t>
            </a:r>
          </a:p>
        </p:txBody>
      </p:sp>
      <p:sp>
        <p:nvSpPr>
          <p:cNvPr id="2" name="Title 1"/>
          <p:cNvSpPr>
            <a:spLocks noGrp="1"/>
          </p:cNvSpPr>
          <p:nvPr>
            <p:ph type="title" idx="4294967295"/>
          </p:nvPr>
        </p:nvSpPr>
        <p:spPr>
          <a:xfrm>
            <a:off x="3200400" y="-76200"/>
            <a:ext cx="2743200" cy="838200"/>
          </a:xfrm>
        </p:spPr>
        <p:txBody>
          <a:bodyPr/>
          <a:lstStyle/>
          <a:p>
            <a:pPr eaLnBrk="1" hangingPunct="1">
              <a:lnSpc>
                <a:spcPct val="70000"/>
              </a:lnSpc>
              <a:defRPr/>
            </a:pPr>
            <a:r>
              <a:rPr lang="ar-JO" sz="3200" b="1" kern="1200" dirty="0">
                <a:solidFill>
                  <a:srgbClr val="000000"/>
                </a:solidFill>
                <a:latin typeface="Arial"/>
                <a:ea typeface="ＭＳ Ｐゴシック"/>
                <a:cs typeface="Arial"/>
              </a:rPr>
              <a:t>ملايين</a:t>
            </a:r>
            <a:br>
              <a:rPr lang="ar-JO" sz="3200" b="1" kern="1200" dirty="0">
                <a:solidFill>
                  <a:srgbClr val="000000"/>
                </a:solidFill>
                <a:latin typeface="Arial"/>
                <a:ea typeface="ＭＳ Ｐゴシック"/>
                <a:cs typeface="Arial"/>
              </a:rPr>
            </a:br>
            <a:r>
              <a:rPr lang="ar-JO" sz="3200" b="1" kern="1200" dirty="0">
                <a:solidFill>
                  <a:srgbClr val="000000"/>
                </a:solidFill>
                <a:latin typeface="Arial"/>
                <a:ea typeface="ＭＳ Ｐゴシック"/>
                <a:cs typeface="Arial"/>
              </a:rPr>
              <a:t>السنين</a:t>
            </a:r>
            <a:endParaRPr lang="en-US" dirty="0"/>
          </a:p>
        </p:txBody>
      </p:sp>
      <p:sp>
        <p:nvSpPr>
          <p:cNvPr id="16" name="TextBox 1"/>
          <p:cNvSpPr txBox="1">
            <a:spLocks noChangeArrowheads="1"/>
          </p:cNvSpPr>
          <p:nvPr/>
        </p:nvSpPr>
        <p:spPr bwMode="auto">
          <a:xfrm>
            <a:off x="8626356" y="76200"/>
            <a:ext cx="355837"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ar-JO" b="1" dirty="0">
                <a:solidFill>
                  <a:srgbClr val="000000"/>
                </a:solidFill>
                <a:latin typeface="Arial" charset="0"/>
              </a:rPr>
              <a:t>5</a:t>
            </a:r>
            <a:endParaRPr lang="en-US" b="1" dirty="0">
              <a:solidFill>
                <a:srgbClr val="000000"/>
              </a:solidFill>
              <a:latin typeface="Arial"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3" presetClass="entr" presetSubtype="0" fill="hold" grpId="0" nodeType="clickEffect">
                                  <p:stCondLst>
                                    <p:cond delay="0"/>
                                  </p:stCondLst>
                                  <p:childTnLst>
                                    <p:set>
                                      <p:cBhvr>
                                        <p:cTn id="6" dur="1" fill="hold">
                                          <p:stCondLst>
                                            <p:cond delay="0"/>
                                          </p:stCondLst>
                                        </p:cTn>
                                        <p:tgtEl>
                                          <p:spTgt spid="6105098"/>
                                        </p:tgtEl>
                                        <p:attrNameLst>
                                          <p:attrName>style.visibility</p:attrName>
                                        </p:attrNameLst>
                                      </p:cBhvr>
                                      <p:to>
                                        <p:strVal val="visible"/>
                                      </p:to>
                                    </p:set>
                                    <p:anim calcmode="lin" valueType="num">
                                      <p:cBhvr>
                                        <p:cTn id="7" dur="500" fill="hold"/>
                                        <p:tgtEl>
                                          <p:spTgt spid="6105098"/>
                                        </p:tgtEl>
                                        <p:attrNameLst>
                                          <p:attrName>ppt_w</p:attrName>
                                        </p:attrNameLst>
                                      </p:cBhvr>
                                      <p:tavLst>
                                        <p:tav tm="0">
                                          <p:val>
                                            <p:fltVal val="0"/>
                                          </p:val>
                                        </p:tav>
                                        <p:tav tm="100000">
                                          <p:val>
                                            <p:strVal val="#ppt_w"/>
                                          </p:val>
                                        </p:tav>
                                      </p:tavLst>
                                    </p:anim>
                                    <p:anim calcmode="lin" valueType="num">
                                      <p:cBhvr>
                                        <p:cTn id="8" dur="500" fill="hold"/>
                                        <p:tgtEl>
                                          <p:spTgt spid="6105098"/>
                                        </p:tgtEl>
                                        <p:attrNameLst>
                                          <p:attrName>ppt_h</p:attrName>
                                        </p:attrNameLst>
                                      </p:cBhvr>
                                      <p:tavLst>
                                        <p:tav tm="0">
                                          <p:val>
                                            <p:fltVal val="0"/>
                                          </p:val>
                                        </p:tav>
                                        <p:tav tm="100000">
                                          <p:val>
                                            <p:strVal val="#ppt_h"/>
                                          </p:val>
                                        </p:tav>
                                      </p:tavLst>
                                    </p:anim>
                                    <p:animEffect transition="in" filter="fade">
                                      <p:cBhvr>
                                        <p:cTn id="9" dur="500"/>
                                        <p:tgtEl>
                                          <p:spTgt spid="6105098"/>
                                        </p:tgtEl>
                                      </p:cBhvr>
                                    </p:animEffect>
                                  </p:childTnLst>
                                </p:cTn>
                              </p:par>
                              <p:par>
                                <p:cTn id="10" presetID="53" presetClass="entr" presetSubtype="0" fill="hold" grpId="0" nodeType="withEffect">
                                  <p:stCondLst>
                                    <p:cond delay="0"/>
                                  </p:stCondLst>
                                  <p:childTnLst>
                                    <p:set>
                                      <p:cBhvr>
                                        <p:cTn id="11" dur="1" fill="hold">
                                          <p:stCondLst>
                                            <p:cond delay="0"/>
                                          </p:stCondLst>
                                        </p:cTn>
                                        <p:tgtEl>
                                          <p:spTgt spid="6105099"/>
                                        </p:tgtEl>
                                        <p:attrNameLst>
                                          <p:attrName>style.visibility</p:attrName>
                                        </p:attrNameLst>
                                      </p:cBhvr>
                                      <p:to>
                                        <p:strVal val="visible"/>
                                      </p:to>
                                    </p:set>
                                    <p:anim calcmode="lin" valueType="num">
                                      <p:cBhvr>
                                        <p:cTn id="12" dur="500" fill="hold"/>
                                        <p:tgtEl>
                                          <p:spTgt spid="6105099"/>
                                        </p:tgtEl>
                                        <p:attrNameLst>
                                          <p:attrName>ppt_w</p:attrName>
                                        </p:attrNameLst>
                                      </p:cBhvr>
                                      <p:tavLst>
                                        <p:tav tm="0">
                                          <p:val>
                                            <p:fltVal val="0"/>
                                          </p:val>
                                        </p:tav>
                                        <p:tav tm="100000">
                                          <p:val>
                                            <p:strVal val="#ppt_w"/>
                                          </p:val>
                                        </p:tav>
                                      </p:tavLst>
                                    </p:anim>
                                    <p:anim calcmode="lin" valueType="num">
                                      <p:cBhvr>
                                        <p:cTn id="13" dur="500" fill="hold"/>
                                        <p:tgtEl>
                                          <p:spTgt spid="6105099"/>
                                        </p:tgtEl>
                                        <p:attrNameLst>
                                          <p:attrName>ppt_h</p:attrName>
                                        </p:attrNameLst>
                                      </p:cBhvr>
                                      <p:tavLst>
                                        <p:tav tm="0">
                                          <p:val>
                                            <p:fltVal val="0"/>
                                          </p:val>
                                        </p:tav>
                                        <p:tav tm="100000">
                                          <p:val>
                                            <p:strVal val="#ppt_h"/>
                                          </p:val>
                                        </p:tav>
                                      </p:tavLst>
                                    </p:anim>
                                    <p:animEffect transition="in" filter="fade">
                                      <p:cBhvr>
                                        <p:cTn id="14" dur="500"/>
                                        <p:tgtEl>
                                          <p:spTgt spid="6105099"/>
                                        </p:tgtEl>
                                      </p:cBhvr>
                                    </p:animEffect>
                                  </p:childTnLst>
                                </p:cTn>
                              </p:par>
                              <p:par>
                                <p:cTn id="15" presetID="53" presetClass="entr" presetSubtype="0" fill="hold" grpId="0" nodeType="withEffect">
                                  <p:stCondLst>
                                    <p:cond delay="0"/>
                                  </p:stCondLst>
                                  <p:childTnLst>
                                    <p:set>
                                      <p:cBhvr>
                                        <p:cTn id="16" dur="1" fill="hold">
                                          <p:stCondLst>
                                            <p:cond delay="0"/>
                                          </p:stCondLst>
                                        </p:cTn>
                                        <p:tgtEl>
                                          <p:spTgt spid="6105102"/>
                                        </p:tgtEl>
                                        <p:attrNameLst>
                                          <p:attrName>style.visibility</p:attrName>
                                        </p:attrNameLst>
                                      </p:cBhvr>
                                      <p:to>
                                        <p:strVal val="visible"/>
                                      </p:to>
                                    </p:set>
                                    <p:anim calcmode="lin" valueType="num">
                                      <p:cBhvr>
                                        <p:cTn id="17" dur="500" fill="hold"/>
                                        <p:tgtEl>
                                          <p:spTgt spid="6105102"/>
                                        </p:tgtEl>
                                        <p:attrNameLst>
                                          <p:attrName>ppt_w</p:attrName>
                                        </p:attrNameLst>
                                      </p:cBhvr>
                                      <p:tavLst>
                                        <p:tav tm="0">
                                          <p:val>
                                            <p:fltVal val="0"/>
                                          </p:val>
                                        </p:tav>
                                        <p:tav tm="100000">
                                          <p:val>
                                            <p:strVal val="#ppt_w"/>
                                          </p:val>
                                        </p:tav>
                                      </p:tavLst>
                                    </p:anim>
                                    <p:anim calcmode="lin" valueType="num">
                                      <p:cBhvr>
                                        <p:cTn id="18" dur="500" fill="hold"/>
                                        <p:tgtEl>
                                          <p:spTgt spid="6105102"/>
                                        </p:tgtEl>
                                        <p:attrNameLst>
                                          <p:attrName>ppt_h</p:attrName>
                                        </p:attrNameLst>
                                      </p:cBhvr>
                                      <p:tavLst>
                                        <p:tav tm="0">
                                          <p:val>
                                            <p:fltVal val="0"/>
                                          </p:val>
                                        </p:tav>
                                        <p:tav tm="100000">
                                          <p:val>
                                            <p:strVal val="#ppt_h"/>
                                          </p:val>
                                        </p:tav>
                                      </p:tavLst>
                                    </p:anim>
                                    <p:animEffect transition="in" filter="fade">
                                      <p:cBhvr>
                                        <p:cTn id="19" dur="500"/>
                                        <p:tgtEl>
                                          <p:spTgt spid="6105102"/>
                                        </p:tgtEl>
                                      </p:cBhvr>
                                    </p:animEffect>
                                  </p:childTnLst>
                                </p:cTn>
                              </p:par>
                              <p:par>
                                <p:cTn id="20" presetID="53" presetClass="entr" presetSubtype="0" fill="hold" grpId="0" nodeType="withEffect">
                                  <p:stCondLst>
                                    <p:cond delay="0"/>
                                  </p:stCondLst>
                                  <p:childTnLst>
                                    <p:set>
                                      <p:cBhvr>
                                        <p:cTn id="21" dur="1" fill="hold">
                                          <p:stCondLst>
                                            <p:cond delay="0"/>
                                          </p:stCondLst>
                                        </p:cTn>
                                        <p:tgtEl>
                                          <p:spTgt spid="6105101"/>
                                        </p:tgtEl>
                                        <p:attrNameLst>
                                          <p:attrName>style.visibility</p:attrName>
                                        </p:attrNameLst>
                                      </p:cBhvr>
                                      <p:to>
                                        <p:strVal val="visible"/>
                                      </p:to>
                                    </p:set>
                                    <p:anim calcmode="lin" valueType="num">
                                      <p:cBhvr>
                                        <p:cTn id="22" dur="500" fill="hold"/>
                                        <p:tgtEl>
                                          <p:spTgt spid="6105101"/>
                                        </p:tgtEl>
                                        <p:attrNameLst>
                                          <p:attrName>ppt_w</p:attrName>
                                        </p:attrNameLst>
                                      </p:cBhvr>
                                      <p:tavLst>
                                        <p:tav tm="0">
                                          <p:val>
                                            <p:fltVal val="0"/>
                                          </p:val>
                                        </p:tav>
                                        <p:tav tm="100000">
                                          <p:val>
                                            <p:strVal val="#ppt_w"/>
                                          </p:val>
                                        </p:tav>
                                      </p:tavLst>
                                    </p:anim>
                                    <p:anim calcmode="lin" valueType="num">
                                      <p:cBhvr>
                                        <p:cTn id="23" dur="500" fill="hold"/>
                                        <p:tgtEl>
                                          <p:spTgt spid="6105101"/>
                                        </p:tgtEl>
                                        <p:attrNameLst>
                                          <p:attrName>ppt_h</p:attrName>
                                        </p:attrNameLst>
                                      </p:cBhvr>
                                      <p:tavLst>
                                        <p:tav tm="0">
                                          <p:val>
                                            <p:fltVal val="0"/>
                                          </p:val>
                                        </p:tav>
                                        <p:tav tm="100000">
                                          <p:val>
                                            <p:strVal val="#ppt_h"/>
                                          </p:val>
                                        </p:tav>
                                      </p:tavLst>
                                    </p:anim>
                                    <p:animEffect transition="in" filter="fade">
                                      <p:cBhvr>
                                        <p:cTn id="24" dur="500"/>
                                        <p:tgtEl>
                                          <p:spTgt spid="6105101"/>
                                        </p:tgtEl>
                                      </p:cBhvr>
                                    </p:animEffect>
                                  </p:childTnLst>
                                </p:cTn>
                              </p:par>
                              <p:par>
                                <p:cTn id="25" presetID="53" presetClass="entr" presetSubtype="0" fill="hold" grpId="0" nodeType="withEffect">
                                  <p:stCondLst>
                                    <p:cond delay="0"/>
                                  </p:stCondLst>
                                  <p:childTnLst>
                                    <p:set>
                                      <p:cBhvr>
                                        <p:cTn id="26" dur="1" fill="hold">
                                          <p:stCondLst>
                                            <p:cond delay="0"/>
                                          </p:stCondLst>
                                        </p:cTn>
                                        <p:tgtEl>
                                          <p:spTgt spid="6105100"/>
                                        </p:tgtEl>
                                        <p:attrNameLst>
                                          <p:attrName>style.visibility</p:attrName>
                                        </p:attrNameLst>
                                      </p:cBhvr>
                                      <p:to>
                                        <p:strVal val="visible"/>
                                      </p:to>
                                    </p:set>
                                    <p:anim calcmode="lin" valueType="num">
                                      <p:cBhvr>
                                        <p:cTn id="27" dur="500" fill="hold"/>
                                        <p:tgtEl>
                                          <p:spTgt spid="6105100"/>
                                        </p:tgtEl>
                                        <p:attrNameLst>
                                          <p:attrName>ppt_w</p:attrName>
                                        </p:attrNameLst>
                                      </p:cBhvr>
                                      <p:tavLst>
                                        <p:tav tm="0">
                                          <p:val>
                                            <p:fltVal val="0"/>
                                          </p:val>
                                        </p:tav>
                                        <p:tav tm="100000">
                                          <p:val>
                                            <p:strVal val="#ppt_w"/>
                                          </p:val>
                                        </p:tav>
                                      </p:tavLst>
                                    </p:anim>
                                    <p:anim calcmode="lin" valueType="num">
                                      <p:cBhvr>
                                        <p:cTn id="28" dur="500" fill="hold"/>
                                        <p:tgtEl>
                                          <p:spTgt spid="6105100"/>
                                        </p:tgtEl>
                                        <p:attrNameLst>
                                          <p:attrName>ppt_h</p:attrName>
                                        </p:attrNameLst>
                                      </p:cBhvr>
                                      <p:tavLst>
                                        <p:tav tm="0">
                                          <p:val>
                                            <p:fltVal val="0"/>
                                          </p:val>
                                        </p:tav>
                                        <p:tav tm="100000">
                                          <p:val>
                                            <p:strVal val="#ppt_h"/>
                                          </p:val>
                                        </p:tav>
                                      </p:tavLst>
                                    </p:anim>
                                    <p:animEffect transition="in" filter="fade">
                                      <p:cBhvr>
                                        <p:cTn id="29" dur="500"/>
                                        <p:tgtEl>
                                          <p:spTgt spid="6105100"/>
                                        </p:tgtEl>
                                      </p:cBhvr>
                                    </p:animEffect>
                                  </p:childTnLst>
                                </p:cTn>
                              </p:par>
                            </p:childTnLst>
                          </p:cTn>
                        </p:par>
                      </p:childTnLst>
                    </p:cTn>
                  </p:par>
                  <p:par>
                    <p:cTn id="30" fill="hold" nodeType="clickPar">
                      <p:stCondLst>
                        <p:cond delay="indefinite"/>
                      </p:stCondLst>
                      <p:childTnLst>
                        <p:par>
                          <p:cTn id="31" fill="hold" nodeType="withGroup">
                            <p:stCondLst>
                              <p:cond delay="0"/>
                            </p:stCondLst>
                            <p:childTnLst>
                              <p:par>
                                <p:cTn id="32" presetID="53" presetClass="entr" presetSubtype="0" fill="hold" grpId="0" nodeType="clickEffect">
                                  <p:stCondLst>
                                    <p:cond delay="0"/>
                                  </p:stCondLst>
                                  <p:childTnLst>
                                    <p:set>
                                      <p:cBhvr>
                                        <p:cTn id="33" dur="1" fill="hold">
                                          <p:stCondLst>
                                            <p:cond delay="0"/>
                                          </p:stCondLst>
                                        </p:cTn>
                                        <p:tgtEl>
                                          <p:spTgt spid="6105103"/>
                                        </p:tgtEl>
                                        <p:attrNameLst>
                                          <p:attrName>style.visibility</p:attrName>
                                        </p:attrNameLst>
                                      </p:cBhvr>
                                      <p:to>
                                        <p:strVal val="visible"/>
                                      </p:to>
                                    </p:set>
                                    <p:anim calcmode="lin" valueType="num">
                                      <p:cBhvr>
                                        <p:cTn id="34" dur="500" fill="hold"/>
                                        <p:tgtEl>
                                          <p:spTgt spid="6105103"/>
                                        </p:tgtEl>
                                        <p:attrNameLst>
                                          <p:attrName>ppt_w</p:attrName>
                                        </p:attrNameLst>
                                      </p:cBhvr>
                                      <p:tavLst>
                                        <p:tav tm="0">
                                          <p:val>
                                            <p:fltVal val="0"/>
                                          </p:val>
                                        </p:tav>
                                        <p:tav tm="100000">
                                          <p:val>
                                            <p:strVal val="#ppt_w"/>
                                          </p:val>
                                        </p:tav>
                                      </p:tavLst>
                                    </p:anim>
                                    <p:anim calcmode="lin" valueType="num">
                                      <p:cBhvr>
                                        <p:cTn id="35" dur="500" fill="hold"/>
                                        <p:tgtEl>
                                          <p:spTgt spid="6105103"/>
                                        </p:tgtEl>
                                        <p:attrNameLst>
                                          <p:attrName>ppt_h</p:attrName>
                                        </p:attrNameLst>
                                      </p:cBhvr>
                                      <p:tavLst>
                                        <p:tav tm="0">
                                          <p:val>
                                            <p:fltVal val="0"/>
                                          </p:val>
                                        </p:tav>
                                        <p:tav tm="100000">
                                          <p:val>
                                            <p:strVal val="#ppt_h"/>
                                          </p:val>
                                        </p:tav>
                                      </p:tavLst>
                                    </p:anim>
                                    <p:animEffect transition="in" filter="fade">
                                      <p:cBhvr>
                                        <p:cTn id="36" dur="500"/>
                                        <p:tgtEl>
                                          <p:spTgt spid="610510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105098" grpId="0" animBg="1"/>
      <p:bldP spid="6105099" grpId="0" animBg="1"/>
      <p:bldP spid="6105100" grpId="0" animBg="1"/>
      <p:bldP spid="6105101" grpId="0" animBg="1"/>
      <p:bldP spid="6105102" grpId="0" animBg="1"/>
      <p:bldP spid="6105103" grpId="0" animBg="1"/>
    </p:bldLst>
  </p:timing>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53890" name="Rectangle 2" hidden="1"/>
          <p:cNvSpPr>
            <a:spLocks noGrp="1" noChangeArrowheads="1"/>
          </p:cNvSpPr>
          <p:nvPr>
            <p:ph type="title"/>
          </p:nvPr>
        </p:nvSpPr>
        <p:spPr/>
        <p:txBody>
          <a:bodyPr/>
          <a:lstStyle/>
          <a:p>
            <a:pPr eaLnBrk="1" hangingPunct="1">
              <a:defRPr/>
            </a:pPr>
            <a:r>
              <a:rPr lang="en-US">
                <a:cs typeface="+mj-cs"/>
              </a:rPr>
              <a:t>Blocks-Genesis + Gospel 00872</a:t>
            </a:r>
          </a:p>
        </p:txBody>
      </p:sp>
      <p:pic>
        <p:nvPicPr>
          <p:cNvPr id="652290" name="Picture 3" descr="2 center Blks Blank"/>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685800"/>
            <a:ext cx="9144000" cy="68564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 name="TextBox 1"/>
          <p:cNvSpPr txBox="1">
            <a:spLocks noChangeArrowheads="1"/>
          </p:cNvSpPr>
          <p:nvPr/>
        </p:nvSpPr>
        <p:spPr bwMode="auto">
          <a:xfrm>
            <a:off x="8626356" y="76200"/>
            <a:ext cx="355837"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charset="0"/>
                <a:ea typeface="ＭＳ Ｐゴシック" charset="0"/>
              </a:rPr>
              <a:t>5</a:t>
            </a:r>
            <a:endParaRPr kumimoji="0" lang="en-US" sz="2400" b="1" i="0" u="none" strike="noStrike" kern="1200" cap="none" spc="0" normalizeH="0" baseline="0" noProof="0" dirty="0">
              <a:ln>
                <a:noFill/>
              </a:ln>
              <a:solidFill>
                <a:srgbClr val="000000"/>
              </a:solidFill>
              <a:effectLst/>
              <a:uLnTx/>
              <a:uFillTx/>
              <a:latin typeface="Arial" charset="0"/>
              <a:ea typeface="ＭＳ Ｐゴシック" charset="0"/>
            </a:endParaRPr>
          </a:p>
        </p:txBody>
      </p:sp>
      <p:sp>
        <p:nvSpPr>
          <p:cNvPr id="3" name="Rectangle 2">
            <a:extLst>
              <a:ext uri="{FF2B5EF4-FFF2-40B4-BE49-F238E27FC236}">
                <a16:creationId xmlns:a16="http://schemas.microsoft.com/office/drawing/2014/main" id="{E4B3B6EA-73F7-EA9E-560B-CF9E7112BC08}"/>
              </a:ext>
            </a:extLst>
          </p:cNvPr>
          <p:cNvSpPr/>
          <p:nvPr/>
        </p:nvSpPr>
        <p:spPr bwMode="auto">
          <a:xfrm>
            <a:off x="1835696" y="260648"/>
            <a:ext cx="5472608" cy="2520280"/>
          </a:xfrm>
          <a:prstGeom prst="rect">
            <a:avLst/>
          </a:prstGeom>
          <a:noFill/>
          <a:ln w="9525" cap="flat" cmpd="sng" algn="ctr">
            <a:noFill/>
            <a:prstDash val="solid"/>
            <a:round/>
            <a:headEnd type="none" w="med" len="med"/>
            <a:tailEnd type="none" w="med" len="med"/>
          </a:ln>
          <a:effectLst/>
          <a:extLst>
            <a:ext uri="{AF507438-7753-43e0-B8FC-AC1667EBCBE1}">
              <a14:hiddenEffects xmlns="" xmlns:a14="http://schemas.microsoft.com/office/drawing/2010/main">
                <a:effectLst>
                  <a:outerShdw blurRad="63500" dist="35921" dir="2700000" algn="ctr" rotWithShape="0">
                    <a:schemeClr val="bg2"/>
                  </a:outerShdw>
                </a:effectLst>
              </a14:hiddenEffects>
            </a:ext>
          </a:ex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9600" b="1" i="0" u="none" strike="noStrike" kern="120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rPr>
              <a:t>الموت</a:t>
            </a:r>
            <a:endParaRPr kumimoji="0" lang="en-US" sz="9600" b="1" i="0" u="none" strike="noStrike" kern="120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endParaRPr>
          </a:p>
        </p:txBody>
      </p:sp>
      <p:sp>
        <p:nvSpPr>
          <p:cNvPr id="4" name="Rectangle 3">
            <a:extLst>
              <a:ext uri="{FF2B5EF4-FFF2-40B4-BE49-F238E27FC236}">
                <a16:creationId xmlns:a16="http://schemas.microsoft.com/office/drawing/2014/main" id="{8D34BD1E-7363-1C5A-8629-72B24F9279D5}"/>
              </a:ext>
            </a:extLst>
          </p:cNvPr>
          <p:cNvSpPr/>
          <p:nvPr/>
        </p:nvSpPr>
        <p:spPr bwMode="auto">
          <a:xfrm>
            <a:off x="1835696" y="3727376"/>
            <a:ext cx="5472608" cy="1573832"/>
          </a:xfrm>
          <a:prstGeom prst="rect">
            <a:avLst/>
          </a:prstGeom>
          <a:noFill/>
          <a:ln w="9525" cap="flat" cmpd="sng" algn="ctr">
            <a:noFill/>
            <a:prstDash val="solid"/>
            <a:round/>
            <a:headEnd type="none" w="med" len="med"/>
            <a:tailEnd type="none" w="med" len="med"/>
          </a:ln>
          <a:effectLst/>
          <a:extLst>
            <a:ext uri="{AF507438-7753-43e0-B8FC-AC1667EBCBE1}">
              <a14:hiddenEffects xmlns="" xmlns:a14="http://schemas.microsoft.com/office/drawing/2010/main">
                <a:effectLst>
                  <a:outerShdw blurRad="63500" dist="35921" dir="2700000" algn="ctr" rotWithShape="0">
                    <a:schemeClr val="bg2"/>
                  </a:outerShdw>
                </a:effectLst>
              </a14:hiddenEffects>
            </a:ext>
          </a:ex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6000" b="1" i="0" u="none" strike="noStrike" kern="120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rPr>
              <a:t>تكوين</a:t>
            </a:r>
            <a:endParaRPr kumimoji="0" lang="en-US" sz="6000" b="1" i="0" u="none" strike="noStrike" kern="120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endParaRPr>
          </a:p>
        </p:txBody>
      </p:sp>
      <p:sp>
        <p:nvSpPr>
          <p:cNvPr id="2" name="WordArt 7">
            <a:extLst>
              <a:ext uri="{FF2B5EF4-FFF2-40B4-BE49-F238E27FC236}">
                <a16:creationId xmlns:a16="http://schemas.microsoft.com/office/drawing/2014/main" id="{A012E5F6-6B7E-074A-9A62-18A619541F1E}"/>
              </a:ext>
            </a:extLst>
          </p:cNvPr>
          <p:cNvSpPr>
            <a:spLocks noChangeArrowheads="1" noChangeShapeType="1" noTextEdit="1"/>
          </p:cNvSpPr>
          <p:nvPr/>
        </p:nvSpPr>
        <p:spPr bwMode="auto">
          <a:xfrm>
            <a:off x="1835696" y="908721"/>
            <a:ext cx="5122317" cy="1296143"/>
          </a:xfrm>
          <a:prstGeom prst="rect">
            <a:avLst/>
          </a:prstGeom>
        </p:spPr>
        <p:txBody>
          <a:bodyPr wrap="none" fromWordArt="1">
            <a:prstTxWarp prst="textPlain">
              <a:avLst>
                <a:gd name="adj" fmla="val 50000"/>
              </a:avLst>
            </a:prstTxWarp>
          </a:bodyPr>
          <a:lstStyle/>
          <a:p>
            <a:pPr algn="ctr"/>
            <a:r>
              <a:rPr lang="en-US" sz="3600" kern="10" dirty="0">
                <a:ln w="9525">
                  <a:solidFill>
                    <a:srgbClr val="000000"/>
                  </a:solidFill>
                  <a:round/>
                  <a:headEnd/>
                  <a:tailEnd/>
                </a:ln>
                <a:solidFill>
                  <a:srgbClr val="FFFF00"/>
                </a:solidFill>
                <a:latin typeface="Arial Black"/>
                <a:ea typeface="Arial Black"/>
                <a:cs typeface="Arial Black"/>
              </a:rPr>
              <a:t>X</a:t>
            </a:r>
          </a:p>
        </p:txBody>
      </p:sp>
      <p:sp>
        <p:nvSpPr>
          <p:cNvPr id="5" name="WordArt 7">
            <a:extLst>
              <a:ext uri="{FF2B5EF4-FFF2-40B4-BE49-F238E27FC236}">
                <a16:creationId xmlns:a16="http://schemas.microsoft.com/office/drawing/2014/main" id="{C5EF2631-E44F-4C2A-4679-5051E6FCDC13}"/>
              </a:ext>
            </a:extLst>
          </p:cNvPr>
          <p:cNvSpPr>
            <a:spLocks noChangeArrowheads="1" noChangeShapeType="1" noTextEdit="1"/>
          </p:cNvSpPr>
          <p:nvPr/>
        </p:nvSpPr>
        <p:spPr bwMode="auto">
          <a:xfrm>
            <a:off x="2051720" y="4005064"/>
            <a:ext cx="4906293" cy="1296144"/>
          </a:xfrm>
          <a:prstGeom prst="rect">
            <a:avLst/>
          </a:prstGeom>
        </p:spPr>
        <p:txBody>
          <a:bodyPr wrap="none" fromWordArt="1">
            <a:prstTxWarp prst="textPlain">
              <a:avLst>
                <a:gd name="adj" fmla="val 50000"/>
              </a:avLst>
            </a:prstTxWarp>
          </a:bodyPr>
          <a:lstStyle/>
          <a:p>
            <a:pPr algn="ctr"/>
            <a:r>
              <a:rPr lang="en-US" sz="3600" kern="10" dirty="0">
                <a:ln w="9525">
                  <a:solidFill>
                    <a:srgbClr val="000000"/>
                  </a:solidFill>
                  <a:round/>
                  <a:headEnd/>
                  <a:tailEnd/>
                </a:ln>
                <a:solidFill>
                  <a:srgbClr val="FFFF00"/>
                </a:solidFill>
                <a:latin typeface="Arial Black"/>
                <a:ea typeface="Arial Black"/>
                <a:cs typeface="Arial Black"/>
              </a:rPr>
              <a:t>X</a:t>
            </a:r>
          </a:p>
        </p:txBody>
      </p:sp>
    </p:spTree>
    <p:extLst>
      <p:ext uri="{BB962C8B-B14F-4D97-AF65-F5344CB8AC3E}">
        <p14:creationId xmlns:p14="http://schemas.microsoft.com/office/powerpoint/2010/main" val="1273814833"/>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ppt_w</p:attrName>
                                        </p:attrNameLst>
                                      </p:cBhvr>
                                      <p:tavLst>
                                        <p:tav tm="0">
                                          <p:val>
                                            <p:fltVal val="0"/>
                                          </p:val>
                                        </p:tav>
                                        <p:tav tm="100000">
                                          <p:val>
                                            <p:strVal val="#ppt_w"/>
                                          </p:val>
                                        </p:tav>
                                      </p:tavLst>
                                    </p:anim>
                                    <p:anim calcmode="lin" valueType="num">
                                      <p:cBhvr>
                                        <p:cTn id="8" dur="500" fill="hold"/>
                                        <p:tgtEl>
                                          <p:spTgt spid="2"/>
                                        </p:tgtEl>
                                        <p:attrNameLst>
                                          <p:attrName>ppt_h</p:attrName>
                                        </p:attrNameLst>
                                      </p:cBhvr>
                                      <p:tavLst>
                                        <p:tav tm="0">
                                          <p:val>
                                            <p:fltVal val="0"/>
                                          </p:val>
                                        </p:tav>
                                        <p:tav tm="100000">
                                          <p:val>
                                            <p:strVal val="#ppt_h"/>
                                          </p:val>
                                        </p:tav>
                                      </p:tavLst>
                                    </p:anim>
                                    <p:animEffect transition="in" filter="fade">
                                      <p:cBhvr>
                                        <p:cTn id="9" dur="500"/>
                                        <p:tgtEl>
                                          <p:spTgt spid="2"/>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0" fill="hold" grpId="0" nodeType="clickEffect">
                                  <p:stCondLst>
                                    <p:cond delay="0"/>
                                  </p:stCondLst>
                                  <p:childTnLst>
                                    <p:set>
                                      <p:cBhvr>
                                        <p:cTn id="13" dur="1" fill="hold">
                                          <p:stCondLst>
                                            <p:cond delay="0"/>
                                          </p:stCondLst>
                                        </p:cTn>
                                        <p:tgtEl>
                                          <p:spTgt spid="5"/>
                                        </p:tgtEl>
                                        <p:attrNameLst>
                                          <p:attrName>style.visibility</p:attrName>
                                        </p:attrNameLst>
                                      </p:cBhvr>
                                      <p:to>
                                        <p:strVal val="visible"/>
                                      </p:to>
                                    </p:set>
                                    <p:anim calcmode="lin" valueType="num">
                                      <p:cBhvr>
                                        <p:cTn id="14" dur="500" fill="hold"/>
                                        <p:tgtEl>
                                          <p:spTgt spid="5"/>
                                        </p:tgtEl>
                                        <p:attrNameLst>
                                          <p:attrName>ppt_w</p:attrName>
                                        </p:attrNameLst>
                                      </p:cBhvr>
                                      <p:tavLst>
                                        <p:tav tm="0">
                                          <p:val>
                                            <p:fltVal val="0"/>
                                          </p:val>
                                        </p:tav>
                                        <p:tav tm="100000">
                                          <p:val>
                                            <p:strVal val="#ppt_w"/>
                                          </p:val>
                                        </p:tav>
                                      </p:tavLst>
                                    </p:anim>
                                    <p:anim calcmode="lin" valueType="num">
                                      <p:cBhvr>
                                        <p:cTn id="15" dur="500" fill="hold"/>
                                        <p:tgtEl>
                                          <p:spTgt spid="5"/>
                                        </p:tgtEl>
                                        <p:attrNameLst>
                                          <p:attrName>ppt_h</p:attrName>
                                        </p:attrNameLst>
                                      </p:cBhvr>
                                      <p:tavLst>
                                        <p:tav tm="0">
                                          <p:val>
                                            <p:fltVal val="0"/>
                                          </p:val>
                                        </p:tav>
                                        <p:tav tm="100000">
                                          <p:val>
                                            <p:strVal val="#ppt_h"/>
                                          </p:val>
                                        </p:tav>
                                      </p:tavLst>
                                    </p:anim>
                                    <p:animEffect transition="in" filter="fade">
                                      <p:cBhvr>
                                        <p:cTn id="16"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5" grpId="0" animBg="1"/>
    </p:bldLst>
  </p:timing>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62082" name="Rectangle 2" hidden="1"/>
          <p:cNvSpPr>
            <a:spLocks noGrp="1" noChangeArrowheads="1"/>
          </p:cNvSpPr>
          <p:nvPr>
            <p:ph type="title"/>
          </p:nvPr>
        </p:nvSpPr>
        <p:spPr/>
        <p:txBody>
          <a:bodyPr/>
          <a:lstStyle/>
          <a:p>
            <a:pPr eaLnBrk="1" hangingPunct="1">
              <a:defRPr/>
            </a:pPr>
            <a:r>
              <a:rPr lang="en-US"/>
              <a:t>Blocks-Genesis + Gospel 00872</a:t>
            </a:r>
          </a:p>
        </p:txBody>
      </p:sp>
      <p:pic>
        <p:nvPicPr>
          <p:cNvPr id="732162" name="Picture 3" descr="2 center Blks Blank"/>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588"/>
            <a:ext cx="9144000" cy="68564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 name="TextBox 1"/>
          <p:cNvSpPr txBox="1">
            <a:spLocks noChangeArrowheads="1"/>
          </p:cNvSpPr>
          <p:nvPr/>
        </p:nvSpPr>
        <p:spPr bwMode="auto">
          <a:xfrm>
            <a:off x="8626356" y="76200"/>
            <a:ext cx="355837"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ar-JO" b="1" dirty="0">
                <a:solidFill>
                  <a:srgbClr val="000000"/>
                </a:solidFill>
                <a:latin typeface="Arial" charset="0"/>
              </a:rPr>
              <a:t>5</a:t>
            </a:r>
            <a:endParaRPr lang="en-US" b="1" dirty="0">
              <a:solidFill>
                <a:srgbClr val="000000"/>
              </a:solidFill>
              <a:latin typeface="Arial" charset="0"/>
            </a:endParaRPr>
          </a:p>
        </p:txBody>
      </p:sp>
      <p:sp>
        <p:nvSpPr>
          <p:cNvPr id="2" name="Rectangle 1">
            <a:extLst>
              <a:ext uri="{FF2B5EF4-FFF2-40B4-BE49-F238E27FC236}">
                <a16:creationId xmlns:a16="http://schemas.microsoft.com/office/drawing/2014/main" id="{F354DAFD-916B-80F0-A6AD-CCC68A417587}"/>
              </a:ext>
            </a:extLst>
          </p:cNvPr>
          <p:cNvSpPr/>
          <p:nvPr/>
        </p:nvSpPr>
        <p:spPr bwMode="auto">
          <a:xfrm>
            <a:off x="1979712" y="4509120"/>
            <a:ext cx="5256584" cy="1512168"/>
          </a:xfrm>
          <a:prstGeom prst="rect">
            <a:avLst/>
          </a:prstGeom>
          <a:noFill/>
          <a:ln w="9525" cap="flat" cmpd="sng" algn="ctr">
            <a:noFill/>
            <a:prstDash val="solid"/>
            <a:round/>
            <a:headEnd type="none" w="med" len="med"/>
            <a:tailEnd type="none" w="med" len="med"/>
          </a:ln>
          <a:effectLst/>
          <a:extLst>
            <a:ext uri="{AF507438-7753-43e0-B8FC-AC1667EBCBE1}">
              <a14:hiddenEffects xmlns="" xmlns:a14="http://schemas.microsoft.com/office/drawing/2010/main">
                <a:effectLst>
                  <a:outerShdw blurRad="63500" dist="35921" dir="2700000" algn="ctr" rotWithShape="0">
                    <a:schemeClr val="bg2"/>
                  </a:outerShdw>
                </a:effectLst>
              </a14:hiddenEffects>
            </a:ext>
          </a:extLst>
        </p:spPr>
        <p:txBody>
          <a:bodyPr vert="horz" wrap="non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r>
              <a:rPr kumimoji="0" lang="ar-JO" sz="12000" b="1" i="0" u="none" strike="noStrike" cap="none" normalizeH="0" baseline="0" dirty="0">
                <a:ln>
                  <a:noFill/>
                </a:ln>
                <a:solidFill>
                  <a:schemeClr val="tx1"/>
                </a:solidFill>
                <a:effectLst>
                  <a:glow rad="127000">
                    <a:schemeClr val="bg1"/>
                  </a:glow>
                </a:effectLst>
                <a:latin typeface="Arial" panose="020B0604020202020204" pitchFamily="34" charset="0"/>
                <a:cs typeface="Arial" panose="020B0604020202020204" pitchFamily="34" charset="0"/>
              </a:rPr>
              <a:t>تكوين</a:t>
            </a:r>
            <a:endParaRPr kumimoji="0" lang="en-US" sz="12000" b="1" i="0" u="none" strike="noStrike" cap="none" normalizeH="0" baseline="0" dirty="0">
              <a:ln>
                <a:noFill/>
              </a:ln>
              <a:solidFill>
                <a:schemeClr val="tx1"/>
              </a:solidFill>
              <a:effectLst>
                <a:glow rad="127000">
                  <a:schemeClr val="bg1"/>
                </a:glow>
              </a:effectLst>
              <a:latin typeface="Arial" panose="020B0604020202020204" pitchFamily="34" charset="0"/>
              <a:cs typeface="Arial" panose="020B0604020202020204" pitchFamily="34" charset="0"/>
            </a:endParaRPr>
          </a:p>
        </p:txBody>
      </p:sp>
      <p:sp>
        <p:nvSpPr>
          <p:cNvPr id="3" name="Rectangle 2">
            <a:extLst>
              <a:ext uri="{FF2B5EF4-FFF2-40B4-BE49-F238E27FC236}">
                <a16:creationId xmlns:a16="http://schemas.microsoft.com/office/drawing/2014/main" id="{1E6EBCDC-1BEC-A394-7359-236574DEC02F}"/>
              </a:ext>
            </a:extLst>
          </p:cNvPr>
          <p:cNvSpPr/>
          <p:nvPr/>
        </p:nvSpPr>
        <p:spPr bwMode="auto">
          <a:xfrm>
            <a:off x="1907704" y="1160462"/>
            <a:ext cx="5328592" cy="2124522"/>
          </a:xfrm>
          <a:prstGeom prst="rect">
            <a:avLst/>
          </a:prstGeom>
          <a:noFill/>
          <a:ln w="9525" cap="flat" cmpd="sng" algn="ctr">
            <a:noFill/>
            <a:prstDash val="solid"/>
            <a:round/>
            <a:headEnd type="none" w="med" len="med"/>
            <a:tailEnd type="none" w="med" len="med"/>
          </a:ln>
          <a:effectLst/>
          <a:extLst>
            <a:ext uri="{AF507438-7753-43e0-B8FC-AC1667EBCBE1}">
              <a14:hiddenEffects xmlns="" xmlns:a14="http://schemas.microsoft.com/office/drawing/2010/main">
                <a:effectLst>
                  <a:outerShdw blurRad="63500" dist="35921" dir="2700000" algn="ctr" rotWithShape="0">
                    <a:schemeClr val="bg2"/>
                  </a:outerShdw>
                </a:effectLst>
              </a14:hiddenEffects>
            </a:ext>
          </a:extLst>
        </p:spPr>
        <p:txBody>
          <a:bodyPr vert="horz" wrap="non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r>
              <a:rPr kumimoji="0" lang="ar-JO" sz="12000" b="1" i="0" u="none" strike="noStrike" cap="none" normalizeH="0" baseline="0" dirty="0">
                <a:ln>
                  <a:noFill/>
                </a:ln>
                <a:solidFill>
                  <a:schemeClr val="tx1"/>
                </a:solidFill>
                <a:effectLst>
                  <a:glow rad="127000">
                    <a:schemeClr val="bg1"/>
                  </a:glow>
                </a:effectLst>
                <a:latin typeface="Arial" panose="020B0604020202020204" pitchFamily="34" charset="0"/>
                <a:cs typeface="Arial" panose="020B0604020202020204" pitchFamily="34" charset="0"/>
              </a:rPr>
              <a:t>الإنجيل</a:t>
            </a:r>
            <a:endParaRPr kumimoji="0" lang="en-US" sz="12000" b="1" i="0" u="none" strike="noStrike" cap="none" normalizeH="0" baseline="0" dirty="0">
              <a:ln>
                <a:noFill/>
              </a:ln>
              <a:solidFill>
                <a:schemeClr val="tx1"/>
              </a:solidFill>
              <a:effectLst>
                <a:glow rad="127000">
                  <a:schemeClr val="bg1"/>
                </a:glow>
              </a:effectLst>
              <a:latin typeface="Arial" panose="020B0604020202020204" pitchFamily="34" charset="0"/>
              <a:cs typeface="Arial" panose="020B0604020202020204" pitchFamily="34" charset="0"/>
            </a:endParaRPr>
          </a:p>
        </p:txBody>
      </p:sp>
    </p:spTree>
  </p:cSld>
  <p:clrMapOvr>
    <a:masterClrMapping/>
  </p:clrMapOvr>
  <p:transition/>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64130" name="Rectangle 2"/>
          <p:cNvSpPr>
            <a:spLocks noGrp="1" noChangeArrowheads="1"/>
          </p:cNvSpPr>
          <p:nvPr>
            <p:ph type="title"/>
          </p:nvPr>
        </p:nvSpPr>
        <p:spPr/>
        <p:txBody>
          <a:bodyPr/>
          <a:lstStyle/>
          <a:p>
            <a:pPr eaLnBrk="1" hangingPunct="1">
              <a:defRPr/>
            </a:pPr>
            <a:r>
              <a:rPr lang="en-US"/>
              <a:t>Gen. 3:15 NAS</a:t>
            </a:r>
          </a:p>
        </p:txBody>
      </p:sp>
      <p:pic>
        <p:nvPicPr>
          <p:cNvPr id="734210" name="Picture 3" descr="Scripture Background"/>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064132" name="Text Box 4"/>
          <p:cNvSpPr txBox="1">
            <a:spLocks noChangeArrowheads="1"/>
          </p:cNvSpPr>
          <p:nvPr/>
        </p:nvSpPr>
        <p:spPr bwMode="auto">
          <a:xfrm>
            <a:off x="457200" y="1198389"/>
            <a:ext cx="8229600" cy="1006475"/>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algn="ctr" eaLnBrk="1" hangingPunct="1">
              <a:spcBef>
                <a:spcPct val="50000"/>
              </a:spcBef>
              <a:defRPr/>
            </a:pPr>
            <a:r>
              <a:rPr lang="ar-JO" sz="6000" b="1" dirty="0">
                <a:solidFill>
                  <a:srgbClr val="00FF00"/>
                </a:solidFill>
                <a:latin typeface="Arial" charset="0"/>
                <a:cs typeface="Arial"/>
              </a:rPr>
              <a:t>تكوين 3: 15</a:t>
            </a:r>
            <a:endParaRPr lang="en-US" sz="6000" b="1" dirty="0">
              <a:solidFill>
                <a:srgbClr val="00FF00"/>
              </a:solidFill>
              <a:latin typeface="Arial" charset="0"/>
              <a:cs typeface="Arial"/>
            </a:endParaRPr>
          </a:p>
        </p:txBody>
      </p:sp>
      <p:sp>
        <p:nvSpPr>
          <p:cNvPr id="6064133" name="Text Box 5"/>
          <p:cNvSpPr txBox="1">
            <a:spLocks noChangeArrowheads="1"/>
          </p:cNvSpPr>
          <p:nvPr/>
        </p:nvSpPr>
        <p:spPr bwMode="auto">
          <a:xfrm>
            <a:off x="1066800" y="2327275"/>
            <a:ext cx="7010400" cy="1200329"/>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algn="ctr" eaLnBrk="1" hangingPunct="1">
              <a:spcBef>
                <a:spcPct val="50000"/>
              </a:spcBef>
              <a:defRPr/>
            </a:pPr>
            <a:r>
              <a:rPr lang="ar-JO" sz="3600" b="1" dirty="0">
                <a:solidFill>
                  <a:srgbClr val="FFFFFF"/>
                </a:solidFill>
                <a:latin typeface="Arial" charset="0"/>
                <a:cs typeface="Arial"/>
              </a:rPr>
              <a:t>وأضع عداوة بينك وبين المرأة، وبين نسلك ونسلها. هو يسحق رأسك، وأنت تسحقين عقبه</a:t>
            </a:r>
            <a:endParaRPr lang="en-US" sz="3600" b="1" dirty="0">
              <a:solidFill>
                <a:srgbClr val="FFFFFF"/>
              </a:solidFill>
              <a:latin typeface="Arial" charset="0"/>
              <a:cs typeface="Arial"/>
            </a:endParaRPr>
          </a:p>
        </p:txBody>
      </p:sp>
      <p:sp>
        <p:nvSpPr>
          <p:cNvPr id="6" name="Text Box 5"/>
          <p:cNvSpPr txBox="1">
            <a:spLocks noChangeArrowheads="1"/>
          </p:cNvSpPr>
          <p:nvPr/>
        </p:nvSpPr>
        <p:spPr bwMode="auto">
          <a:xfrm>
            <a:off x="0" y="695375"/>
            <a:ext cx="9144000" cy="600075"/>
          </a:xfrm>
          <a:prstGeom prst="rect">
            <a:avLst/>
          </a:prstGeom>
          <a:solidFill>
            <a:srgbClr val="000000"/>
          </a:solidFill>
          <a:ln>
            <a:noFill/>
          </a:ln>
          <a:effectLst>
            <a:outerShdw blurRad="63500" dist="38099" dir="2700000" algn="ctr" rotWithShape="0">
              <a:schemeClr val="tx1">
                <a:alpha val="74998"/>
              </a:schemeClr>
            </a:outerShdw>
          </a:effectLst>
        </p:spPr>
        <p:txBody>
          <a:bodyPr>
            <a:spAutoFit/>
          </a:bodyPr>
          <a:lstStyle/>
          <a:p>
            <a:pPr algn="ctr" eaLnBrk="1" hangingPunct="1">
              <a:lnSpc>
                <a:spcPct val="90000"/>
              </a:lnSpc>
              <a:defRPr/>
            </a:pPr>
            <a:r>
              <a:rPr lang="ar-JO" sz="3600" b="1" dirty="0">
                <a:solidFill>
                  <a:srgbClr val="FFFFFF"/>
                </a:solidFill>
                <a:latin typeface="Arial" charset="0"/>
                <a:cs typeface="Arial" charset="0"/>
              </a:rPr>
              <a:t>سفر التكوين أساسي بالنسبة </a:t>
            </a:r>
            <a:r>
              <a:rPr lang="ar-JO" sz="3600" b="1" dirty="0">
                <a:solidFill>
                  <a:srgbClr val="FFFF00"/>
                </a:solidFill>
                <a:latin typeface="Arial" charset="0"/>
                <a:cs typeface="Arial" charset="0"/>
              </a:rPr>
              <a:t>للإنجيل</a:t>
            </a:r>
            <a:endParaRPr lang="en-US" sz="3600" b="1" dirty="0">
              <a:solidFill>
                <a:srgbClr val="FFFF00"/>
              </a:solidFill>
              <a:latin typeface="Arial" charset="0"/>
              <a:cs typeface="Arial" charset="0"/>
            </a:endParaRPr>
          </a:p>
        </p:txBody>
      </p:sp>
      <p:sp>
        <p:nvSpPr>
          <p:cNvPr id="7" name="TextBox 1"/>
          <p:cNvSpPr txBox="1">
            <a:spLocks noChangeArrowheads="1"/>
          </p:cNvSpPr>
          <p:nvPr/>
        </p:nvSpPr>
        <p:spPr bwMode="auto">
          <a:xfrm>
            <a:off x="8626356" y="76200"/>
            <a:ext cx="355837"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ar-JO" b="1" dirty="0">
                <a:solidFill>
                  <a:srgbClr val="FFFFFF"/>
                </a:solidFill>
                <a:latin typeface="Arial" charset="0"/>
              </a:rPr>
              <a:t>5</a:t>
            </a:r>
            <a:endParaRPr lang="en-US" b="1" dirty="0">
              <a:solidFill>
                <a:srgbClr val="FFFFFF"/>
              </a:solidFill>
              <a:latin typeface="Arial" charset="0"/>
            </a:endParaRPr>
          </a:p>
        </p:txBody>
      </p:sp>
    </p:spTree>
  </p:cSld>
  <p:clrMapOvr>
    <a:masterClrMapping/>
  </p:clrMapOvr>
  <p:transition/>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36257" name="Picture 117" descr="\\.psf\Host\Users\mmurphy\Desktop\1 Genesis matters--slides to layer.014 copy.jpg"/>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736258" name="Picture 118" descr="\\.psf\Host\Users\mmurphy\Desktop\1 Genesis matters--slides to layer.014 copy.jpg"/>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920772" name="Rectangle 3" hidden="1"/>
          <p:cNvSpPr>
            <a:spLocks noGrp="1" noChangeArrowheads="1"/>
          </p:cNvSpPr>
          <p:nvPr>
            <p:ph type="title" idx="4294967295"/>
          </p:nvPr>
        </p:nvSpPr>
        <p:spPr/>
        <p:txBody>
          <a:bodyPr/>
          <a:lstStyle/>
          <a:p>
            <a:pPr eaLnBrk="1" hangingPunct="1">
              <a:defRPr/>
            </a:pPr>
            <a:r>
              <a:rPr lang="en-US"/>
              <a:t>Adam to Christ</a:t>
            </a:r>
          </a:p>
        </p:txBody>
      </p:sp>
      <p:sp>
        <p:nvSpPr>
          <p:cNvPr id="5920773" name="Text Box 4"/>
          <p:cNvSpPr txBox="1">
            <a:spLocks noChangeArrowheads="1"/>
          </p:cNvSpPr>
          <p:nvPr/>
        </p:nvSpPr>
        <p:spPr bwMode="auto">
          <a:xfrm>
            <a:off x="3200400" y="3505200"/>
            <a:ext cx="2438400" cy="366713"/>
          </a:xfrm>
          <a:prstGeom prst="rect">
            <a:avLst/>
          </a:prstGeom>
          <a:noFill/>
          <a:ln>
            <a:noFill/>
          </a:ln>
          <a:effectLst/>
          <a:extLst>
            <a:ext uri="{909E8E84-426E-40dd-AFC4-6F175D3DCCD1}">
              <a14:hiddenFill xmlns:a14="http://schemas.microsoft.com/office/drawing/2010/main" xmlns="">
                <a:solidFill>
                  <a:srgbClr val="FFFF00"/>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lgn="l">
              <a:defRPr>
                <a:solidFill>
                  <a:schemeClr val="tx1"/>
                </a:solidFill>
                <a:latin typeface="Arial" charset="0"/>
                <a:ea typeface="ＭＳ Ｐゴシック" charset="0"/>
              </a:defRPr>
            </a:lvl1pPr>
            <a:lvl2pPr marL="742950" indent="-285750" algn="l">
              <a:defRPr>
                <a:solidFill>
                  <a:schemeClr val="tx1"/>
                </a:solidFill>
                <a:latin typeface="Arial" charset="0"/>
                <a:ea typeface="ＭＳ Ｐゴシック" charset="0"/>
              </a:defRPr>
            </a:lvl2pPr>
            <a:lvl3pPr marL="1143000" indent="-228600" algn="l">
              <a:defRPr>
                <a:solidFill>
                  <a:schemeClr val="tx1"/>
                </a:solidFill>
                <a:latin typeface="Arial" charset="0"/>
                <a:ea typeface="ＭＳ Ｐゴシック" charset="0"/>
              </a:defRPr>
            </a:lvl3pPr>
            <a:lvl4pPr marL="1600200" indent="-228600" algn="l">
              <a:defRPr>
                <a:solidFill>
                  <a:schemeClr val="tx1"/>
                </a:solidFill>
                <a:latin typeface="Arial" charset="0"/>
                <a:ea typeface="ＭＳ Ｐゴシック" charset="0"/>
              </a:defRPr>
            </a:lvl4pPr>
            <a:lvl5pPr marL="2057400" indent="-228600" algn="l">
              <a:defRPr>
                <a:solidFill>
                  <a:schemeClr val="tx1"/>
                </a:solidFill>
                <a:latin typeface="Arial" charset="0"/>
                <a:ea typeface="ＭＳ Ｐゴシック" charset="0"/>
              </a:defRPr>
            </a:lvl5pPr>
            <a:lvl6pPr marL="2514600" indent="-228600" fontAlgn="base">
              <a:spcBef>
                <a:spcPct val="0"/>
              </a:spcBef>
              <a:spcAft>
                <a:spcPct val="0"/>
              </a:spcAft>
              <a:defRPr>
                <a:solidFill>
                  <a:schemeClr val="tx1"/>
                </a:solidFill>
                <a:latin typeface="Arial" charset="0"/>
                <a:ea typeface="ＭＳ Ｐゴシック" charset="0"/>
              </a:defRPr>
            </a:lvl6pPr>
            <a:lvl7pPr marL="2971800" indent="-228600" fontAlgn="base">
              <a:spcBef>
                <a:spcPct val="0"/>
              </a:spcBef>
              <a:spcAft>
                <a:spcPct val="0"/>
              </a:spcAft>
              <a:defRPr>
                <a:solidFill>
                  <a:schemeClr val="tx1"/>
                </a:solidFill>
                <a:latin typeface="Arial" charset="0"/>
                <a:ea typeface="ＭＳ Ｐゴシック" charset="0"/>
              </a:defRPr>
            </a:lvl7pPr>
            <a:lvl8pPr marL="3429000" indent="-228600" fontAlgn="base">
              <a:spcBef>
                <a:spcPct val="0"/>
              </a:spcBef>
              <a:spcAft>
                <a:spcPct val="0"/>
              </a:spcAft>
              <a:defRPr>
                <a:solidFill>
                  <a:schemeClr val="tx1"/>
                </a:solidFill>
                <a:latin typeface="Arial" charset="0"/>
                <a:ea typeface="ＭＳ Ｐゴシック" charset="0"/>
              </a:defRPr>
            </a:lvl8pPr>
            <a:lvl9pPr marL="3886200" indent="-228600" fontAlgn="base">
              <a:spcBef>
                <a:spcPct val="0"/>
              </a:spcBef>
              <a:spcAft>
                <a:spcPct val="0"/>
              </a:spcAft>
              <a:defRPr>
                <a:solidFill>
                  <a:schemeClr val="tx1"/>
                </a:solidFill>
                <a:latin typeface="Arial" charset="0"/>
                <a:ea typeface="ＭＳ Ｐゴシック" charset="0"/>
              </a:defRPr>
            </a:lvl9pPr>
          </a:lstStyle>
          <a:p>
            <a:pPr algn="r" eaLnBrk="1" hangingPunct="1">
              <a:spcBef>
                <a:spcPct val="50000"/>
              </a:spcBef>
              <a:defRPr/>
            </a:pPr>
            <a:r>
              <a:rPr lang="en-US" sz="1800" b="1">
                <a:solidFill>
                  <a:srgbClr val="000000"/>
                </a:solidFill>
                <a:cs typeface="Arial"/>
              </a:rPr>
              <a:t>Line of Joseph</a:t>
            </a:r>
          </a:p>
        </p:txBody>
      </p:sp>
      <p:sp>
        <p:nvSpPr>
          <p:cNvPr id="5920774" name="Text Box 5"/>
          <p:cNvSpPr txBox="1">
            <a:spLocks noChangeArrowheads="1"/>
          </p:cNvSpPr>
          <p:nvPr/>
        </p:nvSpPr>
        <p:spPr bwMode="auto">
          <a:xfrm>
            <a:off x="3048000" y="5424488"/>
            <a:ext cx="2438400" cy="366712"/>
          </a:xfrm>
          <a:prstGeom prst="rect">
            <a:avLst/>
          </a:prstGeom>
          <a:noFill/>
          <a:ln>
            <a:noFill/>
          </a:ln>
          <a:effectLst/>
          <a:extLst>
            <a:ext uri="{909E8E84-426E-40dd-AFC4-6F175D3DCCD1}">
              <a14:hiddenFill xmlns:a14="http://schemas.microsoft.com/office/drawing/2010/main" xmlns="">
                <a:solidFill>
                  <a:srgbClr val="FFFF00"/>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lgn="l">
              <a:defRPr>
                <a:solidFill>
                  <a:schemeClr val="tx1"/>
                </a:solidFill>
                <a:latin typeface="Arial" charset="0"/>
                <a:ea typeface="ＭＳ Ｐゴシック" charset="0"/>
              </a:defRPr>
            </a:lvl1pPr>
            <a:lvl2pPr marL="742950" indent="-285750" algn="l">
              <a:defRPr>
                <a:solidFill>
                  <a:schemeClr val="tx1"/>
                </a:solidFill>
                <a:latin typeface="Arial" charset="0"/>
                <a:ea typeface="ＭＳ Ｐゴシック" charset="0"/>
              </a:defRPr>
            </a:lvl2pPr>
            <a:lvl3pPr marL="1143000" indent="-228600" algn="l">
              <a:defRPr>
                <a:solidFill>
                  <a:schemeClr val="tx1"/>
                </a:solidFill>
                <a:latin typeface="Arial" charset="0"/>
                <a:ea typeface="ＭＳ Ｐゴシック" charset="0"/>
              </a:defRPr>
            </a:lvl3pPr>
            <a:lvl4pPr marL="1600200" indent="-228600" algn="l">
              <a:defRPr>
                <a:solidFill>
                  <a:schemeClr val="tx1"/>
                </a:solidFill>
                <a:latin typeface="Arial" charset="0"/>
                <a:ea typeface="ＭＳ Ｐゴシック" charset="0"/>
              </a:defRPr>
            </a:lvl4pPr>
            <a:lvl5pPr marL="2057400" indent="-228600" algn="l">
              <a:defRPr>
                <a:solidFill>
                  <a:schemeClr val="tx1"/>
                </a:solidFill>
                <a:latin typeface="Arial" charset="0"/>
                <a:ea typeface="ＭＳ Ｐゴシック" charset="0"/>
              </a:defRPr>
            </a:lvl5pPr>
            <a:lvl6pPr marL="2514600" indent="-228600" fontAlgn="base">
              <a:spcBef>
                <a:spcPct val="0"/>
              </a:spcBef>
              <a:spcAft>
                <a:spcPct val="0"/>
              </a:spcAft>
              <a:defRPr>
                <a:solidFill>
                  <a:schemeClr val="tx1"/>
                </a:solidFill>
                <a:latin typeface="Arial" charset="0"/>
                <a:ea typeface="ＭＳ Ｐゴシック" charset="0"/>
              </a:defRPr>
            </a:lvl6pPr>
            <a:lvl7pPr marL="2971800" indent="-228600" fontAlgn="base">
              <a:spcBef>
                <a:spcPct val="0"/>
              </a:spcBef>
              <a:spcAft>
                <a:spcPct val="0"/>
              </a:spcAft>
              <a:defRPr>
                <a:solidFill>
                  <a:schemeClr val="tx1"/>
                </a:solidFill>
                <a:latin typeface="Arial" charset="0"/>
                <a:ea typeface="ＭＳ Ｐゴシック" charset="0"/>
              </a:defRPr>
            </a:lvl7pPr>
            <a:lvl8pPr marL="3429000" indent="-228600" fontAlgn="base">
              <a:spcBef>
                <a:spcPct val="0"/>
              </a:spcBef>
              <a:spcAft>
                <a:spcPct val="0"/>
              </a:spcAft>
              <a:defRPr>
                <a:solidFill>
                  <a:schemeClr val="tx1"/>
                </a:solidFill>
                <a:latin typeface="Arial" charset="0"/>
                <a:ea typeface="ＭＳ Ｐゴシック" charset="0"/>
              </a:defRPr>
            </a:lvl8pPr>
            <a:lvl9pPr marL="3886200" indent="-228600" fontAlgn="base">
              <a:spcBef>
                <a:spcPct val="0"/>
              </a:spcBef>
              <a:spcAft>
                <a:spcPct val="0"/>
              </a:spcAft>
              <a:defRPr>
                <a:solidFill>
                  <a:schemeClr val="tx1"/>
                </a:solidFill>
                <a:latin typeface="Arial" charset="0"/>
                <a:ea typeface="ＭＳ Ｐゴシック" charset="0"/>
              </a:defRPr>
            </a:lvl9pPr>
          </a:lstStyle>
          <a:p>
            <a:pPr algn="r" eaLnBrk="1" hangingPunct="1">
              <a:spcBef>
                <a:spcPct val="50000"/>
              </a:spcBef>
              <a:defRPr/>
            </a:pPr>
            <a:r>
              <a:rPr lang="en-US" sz="1800" b="1">
                <a:solidFill>
                  <a:srgbClr val="000000"/>
                </a:solidFill>
                <a:cs typeface="Arial"/>
              </a:rPr>
              <a:t>Line of Mary</a:t>
            </a:r>
          </a:p>
        </p:txBody>
      </p:sp>
      <p:sp>
        <p:nvSpPr>
          <p:cNvPr id="5920775" name="Text Box 6"/>
          <p:cNvSpPr txBox="1">
            <a:spLocks noChangeArrowheads="1"/>
          </p:cNvSpPr>
          <p:nvPr/>
        </p:nvSpPr>
        <p:spPr bwMode="auto">
          <a:xfrm>
            <a:off x="3276600" y="1676400"/>
            <a:ext cx="1752600" cy="396875"/>
          </a:xfrm>
          <a:prstGeom prst="rect">
            <a:avLst/>
          </a:prstGeom>
          <a:noFill/>
          <a:ln>
            <a:noFill/>
          </a:ln>
          <a:effectLst/>
          <a:extLst>
            <a:ext uri="{909E8E84-426E-40dd-AFC4-6F175D3DCCD1}">
              <a14:hiddenFill xmlns:a14="http://schemas.microsoft.com/office/drawing/2010/main" xmlns="">
                <a:solidFill>
                  <a:srgbClr val="FFFF00"/>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lgn="l">
              <a:defRPr>
                <a:solidFill>
                  <a:schemeClr val="tx1"/>
                </a:solidFill>
                <a:latin typeface="Arial" charset="0"/>
                <a:ea typeface="ＭＳ Ｐゴシック" charset="0"/>
              </a:defRPr>
            </a:lvl1pPr>
            <a:lvl2pPr marL="742950" indent="-285750" algn="l">
              <a:defRPr>
                <a:solidFill>
                  <a:schemeClr val="tx1"/>
                </a:solidFill>
                <a:latin typeface="Arial" charset="0"/>
                <a:ea typeface="ＭＳ Ｐゴシック" charset="0"/>
              </a:defRPr>
            </a:lvl2pPr>
            <a:lvl3pPr marL="1143000" indent="-228600" algn="l">
              <a:defRPr>
                <a:solidFill>
                  <a:schemeClr val="tx1"/>
                </a:solidFill>
                <a:latin typeface="Arial" charset="0"/>
                <a:ea typeface="ＭＳ Ｐゴシック" charset="0"/>
              </a:defRPr>
            </a:lvl3pPr>
            <a:lvl4pPr marL="1600200" indent="-228600" algn="l">
              <a:defRPr>
                <a:solidFill>
                  <a:schemeClr val="tx1"/>
                </a:solidFill>
                <a:latin typeface="Arial" charset="0"/>
                <a:ea typeface="ＭＳ Ｐゴシック" charset="0"/>
              </a:defRPr>
            </a:lvl4pPr>
            <a:lvl5pPr marL="2057400" indent="-228600" algn="l">
              <a:defRPr>
                <a:solidFill>
                  <a:schemeClr val="tx1"/>
                </a:solidFill>
                <a:latin typeface="Arial" charset="0"/>
                <a:ea typeface="ＭＳ Ｐゴシック" charset="0"/>
              </a:defRPr>
            </a:lvl5pPr>
            <a:lvl6pPr marL="2514600" indent="-228600" fontAlgn="base">
              <a:spcBef>
                <a:spcPct val="0"/>
              </a:spcBef>
              <a:spcAft>
                <a:spcPct val="0"/>
              </a:spcAft>
              <a:defRPr>
                <a:solidFill>
                  <a:schemeClr val="tx1"/>
                </a:solidFill>
                <a:latin typeface="Arial" charset="0"/>
                <a:ea typeface="ＭＳ Ｐゴシック" charset="0"/>
              </a:defRPr>
            </a:lvl6pPr>
            <a:lvl7pPr marL="2971800" indent="-228600" fontAlgn="base">
              <a:spcBef>
                <a:spcPct val="0"/>
              </a:spcBef>
              <a:spcAft>
                <a:spcPct val="0"/>
              </a:spcAft>
              <a:defRPr>
                <a:solidFill>
                  <a:schemeClr val="tx1"/>
                </a:solidFill>
                <a:latin typeface="Arial" charset="0"/>
                <a:ea typeface="ＭＳ Ｐゴシック" charset="0"/>
              </a:defRPr>
            </a:lvl7pPr>
            <a:lvl8pPr marL="3429000" indent="-228600" fontAlgn="base">
              <a:spcBef>
                <a:spcPct val="0"/>
              </a:spcBef>
              <a:spcAft>
                <a:spcPct val="0"/>
              </a:spcAft>
              <a:defRPr>
                <a:solidFill>
                  <a:schemeClr val="tx1"/>
                </a:solidFill>
                <a:latin typeface="Arial" charset="0"/>
                <a:ea typeface="ＭＳ Ｐゴシック" charset="0"/>
              </a:defRPr>
            </a:lvl8pPr>
            <a:lvl9pPr marL="3886200" indent="-228600" fontAlgn="base">
              <a:spcBef>
                <a:spcPct val="0"/>
              </a:spcBef>
              <a:spcAft>
                <a:spcPct val="0"/>
              </a:spcAft>
              <a:defRPr>
                <a:solidFill>
                  <a:schemeClr val="tx1"/>
                </a:solidFill>
                <a:latin typeface="Arial" charset="0"/>
                <a:ea typeface="ＭＳ Ｐゴシック" charset="0"/>
              </a:defRPr>
            </a:lvl9pPr>
          </a:lstStyle>
          <a:p>
            <a:pPr algn="ctr" eaLnBrk="1" hangingPunct="1">
              <a:spcBef>
                <a:spcPct val="50000"/>
              </a:spcBef>
              <a:defRPr/>
            </a:pPr>
            <a:r>
              <a:rPr lang="en-US" sz="2000" b="1">
                <a:solidFill>
                  <a:srgbClr val="000000"/>
                </a:solidFill>
                <a:cs typeface="Arial"/>
              </a:rPr>
              <a:t>David</a:t>
            </a:r>
          </a:p>
        </p:txBody>
      </p:sp>
      <p:sp>
        <p:nvSpPr>
          <p:cNvPr id="5920776" name="Text Box 7"/>
          <p:cNvSpPr txBox="1">
            <a:spLocks noChangeArrowheads="1"/>
          </p:cNvSpPr>
          <p:nvPr/>
        </p:nvSpPr>
        <p:spPr bwMode="auto">
          <a:xfrm>
            <a:off x="6172200" y="1524000"/>
            <a:ext cx="1981200" cy="396875"/>
          </a:xfrm>
          <a:prstGeom prst="rect">
            <a:avLst/>
          </a:prstGeom>
          <a:noFill/>
          <a:ln>
            <a:noFill/>
          </a:ln>
          <a:effectLst/>
          <a:extLst>
            <a:ext uri="{909E8E84-426E-40dd-AFC4-6F175D3DCCD1}">
              <a14:hiddenFill xmlns:a14="http://schemas.microsoft.com/office/drawing/2010/main" xmlns="">
                <a:solidFill>
                  <a:srgbClr val="FFFF00"/>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lgn="l">
              <a:defRPr>
                <a:solidFill>
                  <a:schemeClr val="tx1"/>
                </a:solidFill>
                <a:latin typeface="Arial" charset="0"/>
                <a:ea typeface="ＭＳ Ｐゴシック" charset="0"/>
              </a:defRPr>
            </a:lvl1pPr>
            <a:lvl2pPr marL="742950" indent="-285750" algn="l">
              <a:defRPr>
                <a:solidFill>
                  <a:schemeClr val="tx1"/>
                </a:solidFill>
                <a:latin typeface="Arial" charset="0"/>
                <a:ea typeface="ＭＳ Ｐゴシック" charset="0"/>
              </a:defRPr>
            </a:lvl2pPr>
            <a:lvl3pPr marL="1143000" indent="-228600" algn="l">
              <a:defRPr>
                <a:solidFill>
                  <a:schemeClr val="tx1"/>
                </a:solidFill>
                <a:latin typeface="Arial" charset="0"/>
                <a:ea typeface="ＭＳ Ｐゴシック" charset="0"/>
              </a:defRPr>
            </a:lvl3pPr>
            <a:lvl4pPr marL="1600200" indent="-228600" algn="l">
              <a:defRPr>
                <a:solidFill>
                  <a:schemeClr val="tx1"/>
                </a:solidFill>
                <a:latin typeface="Arial" charset="0"/>
                <a:ea typeface="ＭＳ Ｐゴシック" charset="0"/>
              </a:defRPr>
            </a:lvl4pPr>
            <a:lvl5pPr marL="2057400" indent="-228600" algn="l">
              <a:defRPr>
                <a:solidFill>
                  <a:schemeClr val="tx1"/>
                </a:solidFill>
                <a:latin typeface="Arial" charset="0"/>
                <a:ea typeface="ＭＳ Ｐゴシック" charset="0"/>
              </a:defRPr>
            </a:lvl5pPr>
            <a:lvl6pPr marL="2514600" indent="-228600" fontAlgn="base">
              <a:spcBef>
                <a:spcPct val="0"/>
              </a:spcBef>
              <a:spcAft>
                <a:spcPct val="0"/>
              </a:spcAft>
              <a:defRPr>
                <a:solidFill>
                  <a:schemeClr val="tx1"/>
                </a:solidFill>
                <a:latin typeface="Arial" charset="0"/>
                <a:ea typeface="ＭＳ Ｐゴシック" charset="0"/>
              </a:defRPr>
            </a:lvl6pPr>
            <a:lvl7pPr marL="2971800" indent="-228600" fontAlgn="base">
              <a:spcBef>
                <a:spcPct val="0"/>
              </a:spcBef>
              <a:spcAft>
                <a:spcPct val="0"/>
              </a:spcAft>
              <a:defRPr>
                <a:solidFill>
                  <a:schemeClr val="tx1"/>
                </a:solidFill>
                <a:latin typeface="Arial" charset="0"/>
                <a:ea typeface="ＭＳ Ｐゴシック" charset="0"/>
              </a:defRPr>
            </a:lvl7pPr>
            <a:lvl8pPr marL="3429000" indent="-228600" fontAlgn="base">
              <a:spcBef>
                <a:spcPct val="0"/>
              </a:spcBef>
              <a:spcAft>
                <a:spcPct val="0"/>
              </a:spcAft>
              <a:defRPr>
                <a:solidFill>
                  <a:schemeClr val="tx1"/>
                </a:solidFill>
                <a:latin typeface="Arial" charset="0"/>
                <a:ea typeface="ＭＳ Ｐゴシック" charset="0"/>
              </a:defRPr>
            </a:lvl8pPr>
            <a:lvl9pPr marL="3886200" indent="-228600" fontAlgn="base">
              <a:spcBef>
                <a:spcPct val="0"/>
              </a:spcBef>
              <a:spcAft>
                <a:spcPct val="0"/>
              </a:spcAft>
              <a:defRPr>
                <a:solidFill>
                  <a:schemeClr val="tx1"/>
                </a:solidFill>
                <a:latin typeface="Arial" charset="0"/>
                <a:ea typeface="ＭＳ Ｐゴシック" charset="0"/>
              </a:defRPr>
            </a:lvl9pPr>
          </a:lstStyle>
          <a:p>
            <a:pPr algn="r" eaLnBrk="1" hangingPunct="1">
              <a:spcBef>
                <a:spcPct val="50000"/>
              </a:spcBef>
              <a:defRPr/>
            </a:pPr>
            <a:r>
              <a:rPr lang="en-US" sz="2000" b="1">
                <a:solidFill>
                  <a:srgbClr val="000000"/>
                </a:solidFill>
                <a:cs typeface="Arial"/>
              </a:rPr>
              <a:t>Abraham</a:t>
            </a:r>
          </a:p>
        </p:txBody>
      </p:sp>
      <p:pic>
        <p:nvPicPr>
          <p:cNvPr id="736264" name="Picture 8" descr="\\.psf\Host\Volumes\PresTeam\Maria Murphy\Keynote\TM_reworked_Slides\Adam to Christ 00028.jpg"/>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36265" name="TextBox 1"/>
          <p:cNvSpPr txBox="1">
            <a:spLocks noChangeArrowheads="1"/>
          </p:cNvSpPr>
          <p:nvPr/>
        </p:nvSpPr>
        <p:spPr bwMode="auto">
          <a:xfrm>
            <a:off x="228600" y="1143000"/>
            <a:ext cx="609600" cy="2619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a:solidFill>
                  <a:srgbClr val="000000"/>
                </a:solidFill>
                <a:latin typeface="Arial" charset="0"/>
                <a:cs typeface="Arial" charset="0"/>
              </a:rPr>
              <a:t>Adam</a:t>
            </a:r>
          </a:p>
        </p:txBody>
      </p:sp>
      <p:sp>
        <p:nvSpPr>
          <p:cNvPr id="736266" name="TextBox 9"/>
          <p:cNvSpPr txBox="1">
            <a:spLocks noChangeArrowheads="1"/>
          </p:cNvSpPr>
          <p:nvPr/>
        </p:nvSpPr>
        <p:spPr bwMode="auto">
          <a:xfrm>
            <a:off x="838200" y="1219200"/>
            <a:ext cx="609600" cy="2619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a:solidFill>
                  <a:srgbClr val="000000"/>
                </a:solidFill>
                <a:latin typeface="Arial" charset="0"/>
                <a:cs typeface="Arial" charset="0"/>
              </a:rPr>
              <a:t>Seth</a:t>
            </a:r>
          </a:p>
        </p:txBody>
      </p:sp>
      <p:sp>
        <p:nvSpPr>
          <p:cNvPr id="736267" name="TextBox 10"/>
          <p:cNvSpPr txBox="1">
            <a:spLocks noChangeArrowheads="1"/>
          </p:cNvSpPr>
          <p:nvPr/>
        </p:nvSpPr>
        <p:spPr bwMode="auto">
          <a:xfrm>
            <a:off x="1219200" y="609600"/>
            <a:ext cx="609600" cy="2619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a:solidFill>
                  <a:srgbClr val="000000"/>
                </a:solidFill>
                <a:latin typeface="Arial" charset="0"/>
                <a:cs typeface="Arial" charset="0"/>
              </a:rPr>
              <a:t>Enos</a:t>
            </a:r>
          </a:p>
        </p:txBody>
      </p:sp>
      <p:sp>
        <p:nvSpPr>
          <p:cNvPr id="736268" name="TextBox 11"/>
          <p:cNvSpPr txBox="1">
            <a:spLocks noChangeArrowheads="1"/>
          </p:cNvSpPr>
          <p:nvPr/>
        </p:nvSpPr>
        <p:spPr bwMode="auto">
          <a:xfrm>
            <a:off x="1524000" y="1233488"/>
            <a:ext cx="762000" cy="2619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a:solidFill>
                  <a:srgbClr val="000000"/>
                </a:solidFill>
                <a:latin typeface="Arial" charset="0"/>
                <a:cs typeface="Arial" charset="0"/>
              </a:rPr>
              <a:t>Cainan</a:t>
            </a:r>
          </a:p>
        </p:txBody>
      </p:sp>
      <p:sp>
        <p:nvSpPr>
          <p:cNvPr id="736269" name="TextBox 12"/>
          <p:cNvSpPr txBox="1">
            <a:spLocks noChangeArrowheads="1"/>
          </p:cNvSpPr>
          <p:nvPr/>
        </p:nvSpPr>
        <p:spPr bwMode="auto">
          <a:xfrm>
            <a:off x="1981200" y="652463"/>
            <a:ext cx="914400" cy="2619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a:solidFill>
                  <a:srgbClr val="000000"/>
                </a:solidFill>
                <a:latin typeface="Arial" charset="0"/>
                <a:cs typeface="Arial" charset="0"/>
              </a:rPr>
              <a:t>Mahalaleel</a:t>
            </a:r>
          </a:p>
        </p:txBody>
      </p:sp>
      <p:sp>
        <p:nvSpPr>
          <p:cNvPr id="736270" name="TextBox 13"/>
          <p:cNvSpPr txBox="1">
            <a:spLocks noChangeArrowheads="1"/>
          </p:cNvSpPr>
          <p:nvPr/>
        </p:nvSpPr>
        <p:spPr bwMode="auto">
          <a:xfrm>
            <a:off x="2590800" y="1233488"/>
            <a:ext cx="609600" cy="2619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a:solidFill>
                  <a:srgbClr val="000000"/>
                </a:solidFill>
                <a:latin typeface="Arial" charset="0"/>
                <a:cs typeface="Arial" charset="0"/>
              </a:rPr>
              <a:t>Jared</a:t>
            </a:r>
          </a:p>
        </p:txBody>
      </p:sp>
      <p:sp>
        <p:nvSpPr>
          <p:cNvPr id="736271" name="TextBox 14"/>
          <p:cNvSpPr txBox="1">
            <a:spLocks noChangeArrowheads="1"/>
          </p:cNvSpPr>
          <p:nvPr/>
        </p:nvSpPr>
        <p:spPr bwMode="auto">
          <a:xfrm>
            <a:off x="3048000" y="652463"/>
            <a:ext cx="609600" cy="2619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a:solidFill>
                  <a:srgbClr val="000000"/>
                </a:solidFill>
                <a:latin typeface="Arial" charset="0"/>
                <a:cs typeface="Arial" charset="0"/>
              </a:rPr>
              <a:t>Enoch</a:t>
            </a:r>
          </a:p>
        </p:txBody>
      </p:sp>
      <p:sp>
        <p:nvSpPr>
          <p:cNvPr id="736272" name="TextBox 15"/>
          <p:cNvSpPr txBox="1">
            <a:spLocks noChangeArrowheads="1"/>
          </p:cNvSpPr>
          <p:nvPr/>
        </p:nvSpPr>
        <p:spPr bwMode="auto">
          <a:xfrm>
            <a:off x="3352800" y="1233488"/>
            <a:ext cx="914400" cy="2619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a:solidFill>
                  <a:srgbClr val="000000"/>
                </a:solidFill>
                <a:latin typeface="Arial" charset="0"/>
                <a:cs typeface="Arial" charset="0"/>
              </a:rPr>
              <a:t>Methuselah</a:t>
            </a:r>
          </a:p>
        </p:txBody>
      </p:sp>
      <p:sp>
        <p:nvSpPr>
          <p:cNvPr id="736273" name="TextBox 16"/>
          <p:cNvSpPr txBox="1">
            <a:spLocks noChangeArrowheads="1"/>
          </p:cNvSpPr>
          <p:nvPr/>
        </p:nvSpPr>
        <p:spPr bwMode="auto">
          <a:xfrm>
            <a:off x="3962400" y="652463"/>
            <a:ext cx="685800" cy="2619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a:solidFill>
                  <a:srgbClr val="000000"/>
                </a:solidFill>
                <a:latin typeface="Arial" charset="0"/>
                <a:cs typeface="Arial" charset="0"/>
              </a:rPr>
              <a:t>Lamech</a:t>
            </a:r>
          </a:p>
        </p:txBody>
      </p:sp>
      <p:sp>
        <p:nvSpPr>
          <p:cNvPr id="736274" name="TextBox 17"/>
          <p:cNvSpPr txBox="1">
            <a:spLocks noChangeArrowheads="1"/>
          </p:cNvSpPr>
          <p:nvPr/>
        </p:nvSpPr>
        <p:spPr bwMode="auto">
          <a:xfrm>
            <a:off x="4457700" y="1262063"/>
            <a:ext cx="685800" cy="2619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b="1">
                <a:solidFill>
                  <a:srgbClr val="FFFFFF"/>
                </a:solidFill>
                <a:latin typeface="Arial" charset="0"/>
                <a:cs typeface="Arial" charset="0"/>
              </a:rPr>
              <a:t>Noah</a:t>
            </a:r>
          </a:p>
        </p:txBody>
      </p:sp>
      <p:sp>
        <p:nvSpPr>
          <p:cNvPr id="736275" name="TextBox 18"/>
          <p:cNvSpPr txBox="1">
            <a:spLocks noChangeArrowheads="1"/>
          </p:cNvSpPr>
          <p:nvPr/>
        </p:nvSpPr>
        <p:spPr bwMode="auto">
          <a:xfrm>
            <a:off x="4876800" y="652463"/>
            <a:ext cx="685800" cy="2619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a:solidFill>
                  <a:srgbClr val="000000"/>
                </a:solidFill>
                <a:latin typeface="Arial" charset="0"/>
                <a:cs typeface="Arial" charset="0"/>
              </a:rPr>
              <a:t>Shem</a:t>
            </a:r>
          </a:p>
        </p:txBody>
      </p:sp>
      <p:sp>
        <p:nvSpPr>
          <p:cNvPr id="736276" name="TextBox 19"/>
          <p:cNvSpPr txBox="1">
            <a:spLocks noChangeArrowheads="1"/>
          </p:cNvSpPr>
          <p:nvPr/>
        </p:nvSpPr>
        <p:spPr bwMode="auto">
          <a:xfrm>
            <a:off x="5137150" y="1233488"/>
            <a:ext cx="1187450" cy="2619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a:solidFill>
                  <a:srgbClr val="000000"/>
                </a:solidFill>
                <a:latin typeface="Arial" charset="0"/>
                <a:cs typeface="Arial" charset="0"/>
              </a:rPr>
              <a:t>Arphaxed</a:t>
            </a:r>
          </a:p>
        </p:txBody>
      </p:sp>
      <p:sp>
        <p:nvSpPr>
          <p:cNvPr id="736277" name="TextBox 20"/>
          <p:cNvSpPr txBox="1">
            <a:spLocks noChangeArrowheads="1"/>
          </p:cNvSpPr>
          <p:nvPr/>
        </p:nvSpPr>
        <p:spPr bwMode="auto">
          <a:xfrm>
            <a:off x="5867400" y="652463"/>
            <a:ext cx="685800" cy="2619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a:solidFill>
                  <a:srgbClr val="000000"/>
                </a:solidFill>
                <a:latin typeface="Arial" charset="0"/>
                <a:cs typeface="Arial" charset="0"/>
              </a:rPr>
              <a:t>Salah</a:t>
            </a:r>
          </a:p>
        </p:txBody>
      </p:sp>
      <p:sp>
        <p:nvSpPr>
          <p:cNvPr id="736278" name="TextBox 21"/>
          <p:cNvSpPr txBox="1">
            <a:spLocks noChangeArrowheads="1"/>
          </p:cNvSpPr>
          <p:nvPr/>
        </p:nvSpPr>
        <p:spPr bwMode="auto">
          <a:xfrm>
            <a:off x="6324600" y="1219200"/>
            <a:ext cx="685800" cy="2619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a:solidFill>
                  <a:srgbClr val="000000"/>
                </a:solidFill>
                <a:latin typeface="Arial" charset="0"/>
                <a:cs typeface="Arial" charset="0"/>
              </a:rPr>
              <a:t>Eber</a:t>
            </a:r>
          </a:p>
        </p:txBody>
      </p:sp>
      <p:sp>
        <p:nvSpPr>
          <p:cNvPr id="736279" name="TextBox 22"/>
          <p:cNvSpPr txBox="1">
            <a:spLocks noChangeArrowheads="1"/>
          </p:cNvSpPr>
          <p:nvPr/>
        </p:nvSpPr>
        <p:spPr bwMode="auto">
          <a:xfrm>
            <a:off x="6667500" y="652463"/>
            <a:ext cx="685800" cy="2619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a:solidFill>
                  <a:srgbClr val="000000"/>
                </a:solidFill>
                <a:latin typeface="Arial" charset="0"/>
                <a:cs typeface="Arial" charset="0"/>
              </a:rPr>
              <a:t>Peleg</a:t>
            </a:r>
          </a:p>
        </p:txBody>
      </p:sp>
      <p:sp>
        <p:nvSpPr>
          <p:cNvPr id="736280" name="TextBox 23"/>
          <p:cNvSpPr txBox="1">
            <a:spLocks noChangeArrowheads="1"/>
          </p:cNvSpPr>
          <p:nvPr/>
        </p:nvSpPr>
        <p:spPr bwMode="auto">
          <a:xfrm>
            <a:off x="7086600" y="1227138"/>
            <a:ext cx="685800" cy="2619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a:solidFill>
                  <a:srgbClr val="000000"/>
                </a:solidFill>
                <a:latin typeface="Arial" charset="0"/>
                <a:cs typeface="Arial" charset="0"/>
              </a:rPr>
              <a:t>Reu</a:t>
            </a:r>
          </a:p>
        </p:txBody>
      </p:sp>
      <p:sp>
        <p:nvSpPr>
          <p:cNvPr id="736281" name="TextBox 24"/>
          <p:cNvSpPr txBox="1">
            <a:spLocks noChangeArrowheads="1"/>
          </p:cNvSpPr>
          <p:nvPr/>
        </p:nvSpPr>
        <p:spPr bwMode="auto">
          <a:xfrm>
            <a:off x="7467600" y="652463"/>
            <a:ext cx="685800" cy="2619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a:solidFill>
                  <a:srgbClr val="000000"/>
                </a:solidFill>
                <a:latin typeface="Arial" charset="0"/>
                <a:cs typeface="Arial" charset="0"/>
              </a:rPr>
              <a:t>Serug</a:t>
            </a:r>
          </a:p>
        </p:txBody>
      </p:sp>
      <p:sp>
        <p:nvSpPr>
          <p:cNvPr id="736282" name="TextBox 25"/>
          <p:cNvSpPr txBox="1">
            <a:spLocks noChangeArrowheads="1"/>
          </p:cNvSpPr>
          <p:nvPr/>
        </p:nvSpPr>
        <p:spPr bwMode="auto">
          <a:xfrm>
            <a:off x="7924800" y="1143000"/>
            <a:ext cx="685800" cy="2619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a:solidFill>
                  <a:srgbClr val="000000"/>
                </a:solidFill>
                <a:latin typeface="Arial" charset="0"/>
                <a:cs typeface="Arial" charset="0"/>
              </a:rPr>
              <a:t>Nahor</a:t>
            </a:r>
          </a:p>
        </p:txBody>
      </p:sp>
      <p:sp>
        <p:nvSpPr>
          <p:cNvPr id="736283" name="TextBox 26"/>
          <p:cNvSpPr txBox="1">
            <a:spLocks noChangeArrowheads="1"/>
          </p:cNvSpPr>
          <p:nvPr/>
        </p:nvSpPr>
        <p:spPr bwMode="auto">
          <a:xfrm>
            <a:off x="8382000" y="708025"/>
            <a:ext cx="685800" cy="2603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a:solidFill>
                  <a:srgbClr val="000000"/>
                </a:solidFill>
                <a:latin typeface="Arial" charset="0"/>
                <a:cs typeface="Arial" charset="0"/>
              </a:rPr>
              <a:t>Terah</a:t>
            </a:r>
          </a:p>
        </p:txBody>
      </p:sp>
      <p:sp>
        <p:nvSpPr>
          <p:cNvPr id="736284" name="TextBox 27"/>
          <p:cNvSpPr txBox="1">
            <a:spLocks noChangeArrowheads="1"/>
          </p:cNvSpPr>
          <p:nvPr/>
        </p:nvSpPr>
        <p:spPr bwMode="auto">
          <a:xfrm>
            <a:off x="8153400" y="1371600"/>
            <a:ext cx="800100" cy="2619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b="1">
                <a:solidFill>
                  <a:srgbClr val="FFFFFF"/>
                </a:solidFill>
                <a:latin typeface="Arial" charset="0"/>
                <a:cs typeface="Arial" charset="0"/>
              </a:rPr>
              <a:t>Abraham</a:t>
            </a:r>
          </a:p>
        </p:txBody>
      </p:sp>
      <p:sp>
        <p:nvSpPr>
          <p:cNvPr id="736285" name="TextBox 29"/>
          <p:cNvSpPr txBox="1">
            <a:spLocks noChangeArrowheads="1"/>
          </p:cNvSpPr>
          <p:nvPr/>
        </p:nvSpPr>
        <p:spPr bwMode="auto">
          <a:xfrm>
            <a:off x="8382000" y="2481263"/>
            <a:ext cx="685800" cy="2619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a:solidFill>
                  <a:srgbClr val="000000"/>
                </a:solidFill>
                <a:latin typeface="Arial" charset="0"/>
                <a:cs typeface="Arial" charset="0"/>
              </a:rPr>
              <a:t>Isaac</a:t>
            </a:r>
          </a:p>
        </p:txBody>
      </p:sp>
      <p:sp>
        <p:nvSpPr>
          <p:cNvPr id="736286" name="TextBox 30"/>
          <p:cNvSpPr txBox="1">
            <a:spLocks noChangeArrowheads="1"/>
          </p:cNvSpPr>
          <p:nvPr/>
        </p:nvSpPr>
        <p:spPr bwMode="auto">
          <a:xfrm>
            <a:off x="7924800" y="2073275"/>
            <a:ext cx="685800" cy="2619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a:solidFill>
                  <a:srgbClr val="000000"/>
                </a:solidFill>
                <a:latin typeface="Arial" charset="0"/>
                <a:cs typeface="Arial" charset="0"/>
              </a:rPr>
              <a:t>Jacob</a:t>
            </a:r>
          </a:p>
        </p:txBody>
      </p:sp>
      <p:sp>
        <p:nvSpPr>
          <p:cNvPr id="736287" name="TextBox 31"/>
          <p:cNvSpPr txBox="1">
            <a:spLocks noChangeArrowheads="1"/>
          </p:cNvSpPr>
          <p:nvPr/>
        </p:nvSpPr>
        <p:spPr bwMode="auto">
          <a:xfrm>
            <a:off x="7620000" y="2613025"/>
            <a:ext cx="685800" cy="2603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a:solidFill>
                  <a:srgbClr val="000000"/>
                </a:solidFill>
                <a:latin typeface="Arial" charset="0"/>
                <a:cs typeface="Arial" charset="0"/>
              </a:rPr>
              <a:t>Judah</a:t>
            </a:r>
          </a:p>
        </p:txBody>
      </p:sp>
      <p:sp>
        <p:nvSpPr>
          <p:cNvPr id="736288" name="TextBox 32"/>
          <p:cNvSpPr txBox="1">
            <a:spLocks noChangeArrowheads="1"/>
          </p:cNvSpPr>
          <p:nvPr/>
        </p:nvSpPr>
        <p:spPr bwMode="auto">
          <a:xfrm>
            <a:off x="7169150" y="2073275"/>
            <a:ext cx="685800" cy="2619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a:solidFill>
                  <a:srgbClr val="000000"/>
                </a:solidFill>
                <a:latin typeface="Arial" charset="0"/>
                <a:cs typeface="Arial" charset="0"/>
              </a:rPr>
              <a:t>Perez</a:t>
            </a:r>
          </a:p>
        </p:txBody>
      </p:sp>
      <p:sp>
        <p:nvSpPr>
          <p:cNvPr id="736289" name="TextBox 33"/>
          <p:cNvSpPr txBox="1">
            <a:spLocks noChangeArrowheads="1"/>
          </p:cNvSpPr>
          <p:nvPr/>
        </p:nvSpPr>
        <p:spPr bwMode="auto">
          <a:xfrm>
            <a:off x="6840538" y="2613025"/>
            <a:ext cx="685800" cy="2603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a:solidFill>
                  <a:srgbClr val="000000"/>
                </a:solidFill>
                <a:latin typeface="Arial" charset="0"/>
                <a:cs typeface="Arial" charset="0"/>
              </a:rPr>
              <a:t>Hezron</a:t>
            </a:r>
          </a:p>
        </p:txBody>
      </p:sp>
      <p:sp>
        <p:nvSpPr>
          <p:cNvPr id="736290" name="TextBox 34"/>
          <p:cNvSpPr txBox="1">
            <a:spLocks noChangeArrowheads="1"/>
          </p:cNvSpPr>
          <p:nvPr/>
        </p:nvSpPr>
        <p:spPr bwMode="auto">
          <a:xfrm>
            <a:off x="6477000" y="2073275"/>
            <a:ext cx="685800" cy="2619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a:solidFill>
                  <a:srgbClr val="000000"/>
                </a:solidFill>
                <a:latin typeface="Arial" charset="0"/>
                <a:cs typeface="Arial" charset="0"/>
              </a:rPr>
              <a:t>Ram</a:t>
            </a:r>
          </a:p>
        </p:txBody>
      </p:sp>
      <p:sp>
        <p:nvSpPr>
          <p:cNvPr id="736291" name="TextBox 35"/>
          <p:cNvSpPr txBox="1">
            <a:spLocks noChangeArrowheads="1"/>
          </p:cNvSpPr>
          <p:nvPr/>
        </p:nvSpPr>
        <p:spPr bwMode="auto">
          <a:xfrm>
            <a:off x="5905500" y="2613025"/>
            <a:ext cx="952500" cy="2603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a:solidFill>
                  <a:srgbClr val="000000"/>
                </a:solidFill>
                <a:latin typeface="Arial" charset="0"/>
                <a:cs typeface="Arial" charset="0"/>
              </a:rPr>
              <a:t>Amminadab</a:t>
            </a:r>
          </a:p>
        </p:txBody>
      </p:sp>
      <p:sp>
        <p:nvSpPr>
          <p:cNvPr id="736292" name="TextBox 36"/>
          <p:cNvSpPr txBox="1">
            <a:spLocks noChangeArrowheads="1"/>
          </p:cNvSpPr>
          <p:nvPr/>
        </p:nvSpPr>
        <p:spPr bwMode="auto">
          <a:xfrm>
            <a:off x="5562600" y="2073275"/>
            <a:ext cx="819150" cy="2619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a:solidFill>
                  <a:srgbClr val="000000"/>
                </a:solidFill>
                <a:latin typeface="Arial" charset="0"/>
                <a:cs typeface="Arial" charset="0"/>
              </a:rPr>
              <a:t>Nahshon</a:t>
            </a:r>
          </a:p>
        </p:txBody>
      </p:sp>
      <p:sp>
        <p:nvSpPr>
          <p:cNvPr id="736293" name="TextBox 37"/>
          <p:cNvSpPr txBox="1">
            <a:spLocks noChangeArrowheads="1"/>
          </p:cNvSpPr>
          <p:nvPr/>
        </p:nvSpPr>
        <p:spPr bwMode="auto">
          <a:xfrm>
            <a:off x="5257800" y="2608263"/>
            <a:ext cx="685800" cy="2603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a:solidFill>
                  <a:srgbClr val="000000"/>
                </a:solidFill>
                <a:latin typeface="Arial" charset="0"/>
                <a:cs typeface="Arial" charset="0"/>
              </a:rPr>
              <a:t>Salmon</a:t>
            </a:r>
          </a:p>
        </p:txBody>
      </p:sp>
      <p:sp>
        <p:nvSpPr>
          <p:cNvPr id="736294" name="TextBox 38"/>
          <p:cNvSpPr txBox="1">
            <a:spLocks noChangeArrowheads="1"/>
          </p:cNvSpPr>
          <p:nvPr/>
        </p:nvSpPr>
        <p:spPr bwMode="auto">
          <a:xfrm>
            <a:off x="4800600" y="2054225"/>
            <a:ext cx="685800" cy="2619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a:solidFill>
                  <a:srgbClr val="000000"/>
                </a:solidFill>
                <a:latin typeface="Arial" charset="0"/>
                <a:cs typeface="Arial" charset="0"/>
              </a:rPr>
              <a:t>Boaz</a:t>
            </a:r>
          </a:p>
        </p:txBody>
      </p:sp>
      <p:sp>
        <p:nvSpPr>
          <p:cNvPr id="736295" name="TextBox 39"/>
          <p:cNvSpPr txBox="1">
            <a:spLocks noChangeArrowheads="1"/>
          </p:cNvSpPr>
          <p:nvPr/>
        </p:nvSpPr>
        <p:spPr bwMode="auto">
          <a:xfrm>
            <a:off x="4481513" y="2608263"/>
            <a:ext cx="685800" cy="2603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a:solidFill>
                  <a:srgbClr val="000000"/>
                </a:solidFill>
                <a:latin typeface="Arial" charset="0"/>
                <a:cs typeface="Arial" charset="0"/>
              </a:rPr>
              <a:t>Obed</a:t>
            </a:r>
          </a:p>
        </p:txBody>
      </p:sp>
      <p:sp>
        <p:nvSpPr>
          <p:cNvPr id="736296" name="TextBox 40"/>
          <p:cNvSpPr txBox="1">
            <a:spLocks noChangeArrowheads="1"/>
          </p:cNvSpPr>
          <p:nvPr/>
        </p:nvSpPr>
        <p:spPr bwMode="auto">
          <a:xfrm>
            <a:off x="4114800" y="2024063"/>
            <a:ext cx="685800" cy="2619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a:solidFill>
                  <a:srgbClr val="000000"/>
                </a:solidFill>
                <a:latin typeface="Arial" charset="0"/>
                <a:cs typeface="Arial" charset="0"/>
              </a:rPr>
              <a:t>Jesse</a:t>
            </a:r>
          </a:p>
        </p:txBody>
      </p:sp>
      <p:sp>
        <p:nvSpPr>
          <p:cNvPr id="736297" name="TextBox 41"/>
          <p:cNvSpPr txBox="1">
            <a:spLocks noChangeArrowheads="1"/>
          </p:cNvSpPr>
          <p:nvPr/>
        </p:nvSpPr>
        <p:spPr bwMode="auto">
          <a:xfrm>
            <a:off x="3429000" y="2514600"/>
            <a:ext cx="1049338" cy="4302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b="1">
                <a:solidFill>
                  <a:srgbClr val="FFFF00"/>
                </a:solidFill>
                <a:latin typeface="Arial" charset="0"/>
                <a:cs typeface="Arial" charset="0"/>
              </a:rPr>
              <a:t>David</a:t>
            </a:r>
          </a:p>
          <a:p>
            <a:pPr algn="ctr" eaLnBrk="1" hangingPunct="1"/>
            <a:r>
              <a:rPr lang="en-US" sz="1100" b="1">
                <a:solidFill>
                  <a:srgbClr val="FFFFFF"/>
                </a:solidFill>
                <a:latin typeface="Arial" charset="0"/>
                <a:cs typeface="Arial" charset="0"/>
              </a:rPr>
              <a:t>c. 1085 BC</a:t>
            </a:r>
          </a:p>
        </p:txBody>
      </p:sp>
      <p:sp>
        <p:nvSpPr>
          <p:cNvPr id="736298" name="TextBox 42"/>
          <p:cNvSpPr txBox="1">
            <a:spLocks noChangeArrowheads="1"/>
          </p:cNvSpPr>
          <p:nvPr/>
        </p:nvSpPr>
        <p:spPr bwMode="auto">
          <a:xfrm>
            <a:off x="2913063" y="2362200"/>
            <a:ext cx="820737" cy="2619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b="1">
                <a:solidFill>
                  <a:srgbClr val="FFFF00"/>
                </a:solidFill>
                <a:latin typeface="Arial" charset="0"/>
                <a:cs typeface="Arial" charset="0"/>
              </a:rPr>
              <a:t>Solomon</a:t>
            </a:r>
          </a:p>
        </p:txBody>
      </p:sp>
      <p:sp>
        <p:nvSpPr>
          <p:cNvPr id="736299" name="TextBox 43"/>
          <p:cNvSpPr txBox="1">
            <a:spLocks noChangeArrowheads="1"/>
          </p:cNvSpPr>
          <p:nvPr/>
        </p:nvSpPr>
        <p:spPr bwMode="auto">
          <a:xfrm>
            <a:off x="2590800" y="2938463"/>
            <a:ext cx="944563" cy="2619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b="1">
                <a:solidFill>
                  <a:srgbClr val="FFFF00"/>
                </a:solidFill>
                <a:latin typeface="Arial" charset="0"/>
                <a:cs typeface="Arial" charset="0"/>
              </a:rPr>
              <a:t>Rehoboam</a:t>
            </a:r>
          </a:p>
        </p:txBody>
      </p:sp>
      <p:sp>
        <p:nvSpPr>
          <p:cNvPr id="736300" name="TextBox 44"/>
          <p:cNvSpPr txBox="1">
            <a:spLocks noChangeArrowheads="1"/>
          </p:cNvSpPr>
          <p:nvPr/>
        </p:nvSpPr>
        <p:spPr bwMode="auto">
          <a:xfrm>
            <a:off x="2179638" y="2405063"/>
            <a:ext cx="822325" cy="2619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b="1">
                <a:solidFill>
                  <a:srgbClr val="FFFF00"/>
                </a:solidFill>
                <a:latin typeface="Arial" charset="0"/>
                <a:cs typeface="Arial" charset="0"/>
              </a:rPr>
              <a:t>Abijah</a:t>
            </a:r>
          </a:p>
        </p:txBody>
      </p:sp>
      <p:sp>
        <p:nvSpPr>
          <p:cNvPr id="736301" name="TextBox 45"/>
          <p:cNvSpPr txBox="1">
            <a:spLocks noChangeArrowheads="1"/>
          </p:cNvSpPr>
          <p:nvPr/>
        </p:nvSpPr>
        <p:spPr bwMode="auto">
          <a:xfrm>
            <a:off x="1905000" y="2936875"/>
            <a:ext cx="533400" cy="2603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b="1">
                <a:solidFill>
                  <a:srgbClr val="FFFF00"/>
                </a:solidFill>
                <a:latin typeface="Arial" charset="0"/>
                <a:cs typeface="Arial" charset="0"/>
              </a:rPr>
              <a:t>Asa</a:t>
            </a:r>
          </a:p>
        </p:txBody>
      </p:sp>
      <p:sp>
        <p:nvSpPr>
          <p:cNvPr id="736302" name="TextBox 46"/>
          <p:cNvSpPr txBox="1">
            <a:spLocks noChangeArrowheads="1"/>
          </p:cNvSpPr>
          <p:nvPr/>
        </p:nvSpPr>
        <p:spPr bwMode="auto">
          <a:xfrm>
            <a:off x="1219200" y="2405063"/>
            <a:ext cx="1079500" cy="2619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b="1">
                <a:solidFill>
                  <a:srgbClr val="FFFF00"/>
                </a:solidFill>
                <a:latin typeface="Arial" charset="0"/>
                <a:cs typeface="Arial" charset="0"/>
              </a:rPr>
              <a:t>Jehoshaphat</a:t>
            </a:r>
          </a:p>
        </p:txBody>
      </p:sp>
      <p:sp>
        <p:nvSpPr>
          <p:cNvPr id="736303" name="TextBox 47"/>
          <p:cNvSpPr txBox="1">
            <a:spLocks noChangeArrowheads="1"/>
          </p:cNvSpPr>
          <p:nvPr/>
        </p:nvSpPr>
        <p:spPr bwMode="auto">
          <a:xfrm>
            <a:off x="938213" y="2862263"/>
            <a:ext cx="820737" cy="2619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b="1">
                <a:solidFill>
                  <a:srgbClr val="FFFF00"/>
                </a:solidFill>
                <a:latin typeface="Arial" charset="0"/>
                <a:cs typeface="Arial" charset="0"/>
              </a:rPr>
              <a:t>Jehoram</a:t>
            </a:r>
          </a:p>
        </p:txBody>
      </p:sp>
      <p:sp>
        <p:nvSpPr>
          <p:cNvPr id="736304" name="TextBox 48"/>
          <p:cNvSpPr txBox="1">
            <a:spLocks noChangeArrowheads="1"/>
          </p:cNvSpPr>
          <p:nvPr/>
        </p:nvSpPr>
        <p:spPr bwMode="auto">
          <a:xfrm>
            <a:off x="938213" y="3352800"/>
            <a:ext cx="820737" cy="2619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b="1">
                <a:solidFill>
                  <a:srgbClr val="FFFF00"/>
                </a:solidFill>
                <a:latin typeface="Arial" charset="0"/>
                <a:cs typeface="Arial" charset="0"/>
              </a:rPr>
              <a:t>Ahaziah</a:t>
            </a:r>
          </a:p>
        </p:txBody>
      </p:sp>
      <p:sp>
        <p:nvSpPr>
          <p:cNvPr id="736305" name="TextBox 49"/>
          <p:cNvSpPr txBox="1">
            <a:spLocks noChangeArrowheads="1"/>
          </p:cNvSpPr>
          <p:nvPr/>
        </p:nvSpPr>
        <p:spPr bwMode="auto">
          <a:xfrm>
            <a:off x="1008063" y="3871913"/>
            <a:ext cx="820737" cy="2619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b="1">
                <a:solidFill>
                  <a:srgbClr val="FFFF00"/>
                </a:solidFill>
                <a:latin typeface="Arial" charset="0"/>
                <a:cs typeface="Arial" charset="0"/>
              </a:rPr>
              <a:t>Joash</a:t>
            </a:r>
          </a:p>
        </p:txBody>
      </p:sp>
      <p:sp>
        <p:nvSpPr>
          <p:cNvPr id="736306" name="TextBox 50"/>
          <p:cNvSpPr txBox="1">
            <a:spLocks noChangeArrowheads="1"/>
          </p:cNvSpPr>
          <p:nvPr/>
        </p:nvSpPr>
        <p:spPr bwMode="auto">
          <a:xfrm>
            <a:off x="931863" y="4419600"/>
            <a:ext cx="820737" cy="2619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b="1">
                <a:solidFill>
                  <a:srgbClr val="FFFF00"/>
                </a:solidFill>
                <a:latin typeface="Arial" charset="0"/>
                <a:cs typeface="Arial" charset="0"/>
              </a:rPr>
              <a:t>Amaziah</a:t>
            </a:r>
          </a:p>
        </p:txBody>
      </p:sp>
      <p:sp>
        <p:nvSpPr>
          <p:cNvPr id="736307" name="TextBox 51"/>
          <p:cNvSpPr txBox="1">
            <a:spLocks noChangeArrowheads="1"/>
          </p:cNvSpPr>
          <p:nvPr/>
        </p:nvSpPr>
        <p:spPr bwMode="auto">
          <a:xfrm>
            <a:off x="990600" y="4995863"/>
            <a:ext cx="820738" cy="2619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b="1">
                <a:solidFill>
                  <a:srgbClr val="FFFF00"/>
                </a:solidFill>
                <a:latin typeface="Arial" charset="0"/>
                <a:cs typeface="Arial" charset="0"/>
              </a:rPr>
              <a:t>Uzziah</a:t>
            </a:r>
          </a:p>
        </p:txBody>
      </p:sp>
      <p:sp>
        <p:nvSpPr>
          <p:cNvPr id="736308" name="TextBox 52"/>
          <p:cNvSpPr txBox="1">
            <a:spLocks noChangeArrowheads="1"/>
          </p:cNvSpPr>
          <p:nvPr/>
        </p:nvSpPr>
        <p:spPr bwMode="auto">
          <a:xfrm>
            <a:off x="838200" y="5181600"/>
            <a:ext cx="820738" cy="2619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b="1">
                <a:solidFill>
                  <a:srgbClr val="FFFF00"/>
                </a:solidFill>
                <a:latin typeface="Arial" charset="0"/>
                <a:cs typeface="Arial" charset="0"/>
              </a:rPr>
              <a:t>Jotham</a:t>
            </a:r>
          </a:p>
        </p:txBody>
      </p:sp>
      <p:sp>
        <p:nvSpPr>
          <p:cNvPr id="736309" name="TextBox 53"/>
          <p:cNvSpPr txBox="1">
            <a:spLocks noChangeArrowheads="1"/>
          </p:cNvSpPr>
          <p:nvPr/>
        </p:nvSpPr>
        <p:spPr bwMode="auto">
          <a:xfrm>
            <a:off x="1258888" y="5661025"/>
            <a:ext cx="820737" cy="2603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b="1">
                <a:solidFill>
                  <a:srgbClr val="FFFF00"/>
                </a:solidFill>
                <a:latin typeface="Arial" charset="0"/>
                <a:cs typeface="Arial" charset="0"/>
              </a:rPr>
              <a:t>Ahaz</a:t>
            </a:r>
          </a:p>
        </p:txBody>
      </p:sp>
      <p:sp>
        <p:nvSpPr>
          <p:cNvPr id="736310" name="TextBox 54"/>
          <p:cNvSpPr txBox="1">
            <a:spLocks noChangeArrowheads="1"/>
          </p:cNvSpPr>
          <p:nvPr/>
        </p:nvSpPr>
        <p:spPr bwMode="auto">
          <a:xfrm>
            <a:off x="1752600" y="5224463"/>
            <a:ext cx="820738" cy="2619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b="1">
                <a:solidFill>
                  <a:srgbClr val="FFFF00"/>
                </a:solidFill>
                <a:latin typeface="Arial" charset="0"/>
                <a:cs typeface="Arial" charset="0"/>
              </a:rPr>
              <a:t>Hezekiah</a:t>
            </a:r>
          </a:p>
        </p:txBody>
      </p:sp>
      <p:sp>
        <p:nvSpPr>
          <p:cNvPr id="736311" name="TextBox 55"/>
          <p:cNvSpPr txBox="1">
            <a:spLocks noChangeArrowheads="1"/>
          </p:cNvSpPr>
          <p:nvPr/>
        </p:nvSpPr>
        <p:spPr bwMode="auto">
          <a:xfrm>
            <a:off x="2179638" y="5618163"/>
            <a:ext cx="868362" cy="2603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b="1">
                <a:solidFill>
                  <a:srgbClr val="FFFF00"/>
                </a:solidFill>
                <a:latin typeface="Arial" charset="0"/>
                <a:cs typeface="Arial" charset="0"/>
              </a:rPr>
              <a:t>Manasseh</a:t>
            </a:r>
          </a:p>
        </p:txBody>
      </p:sp>
      <p:sp>
        <p:nvSpPr>
          <p:cNvPr id="736312" name="TextBox 56"/>
          <p:cNvSpPr txBox="1">
            <a:spLocks noChangeArrowheads="1"/>
          </p:cNvSpPr>
          <p:nvPr/>
        </p:nvSpPr>
        <p:spPr bwMode="auto">
          <a:xfrm>
            <a:off x="2171700" y="4995863"/>
            <a:ext cx="868363" cy="2619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b="1">
                <a:solidFill>
                  <a:srgbClr val="FFFF00"/>
                </a:solidFill>
                <a:latin typeface="Arial" charset="0"/>
                <a:cs typeface="Arial" charset="0"/>
              </a:rPr>
              <a:t>Amon</a:t>
            </a:r>
          </a:p>
        </p:txBody>
      </p:sp>
      <p:sp>
        <p:nvSpPr>
          <p:cNvPr id="736313" name="TextBox 57"/>
          <p:cNvSpPr txBox="1">
            <a:spLocks noChangeArrowheads="1"/>
          </p:cNvSpPr>
          <p:nvPr/>
        </p:nvSpPr>
        <p:spPr bwMode="auto">
          <a:xfrm>
            <a:off x="2057400" y="3962400"/>
            <a:ext cx="868363" cy="2619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b="1">
                <a:solidFill>
                  <a:srgbClr val="FFFF00"/>
                </a:solidFill>
                <a:latin typeface="Arial" charset="0"/>
                <a:cs typeface="Arial" charset="0"/>
              </a:rPr>
              <a:t>Josiah</a:t>
            </a:r>
          </a:p>
        </p:txBody>
      </p:sp>
      <p:sp>
        <p:nvSpPr>
          <p:cNvPr id="736314" name="TextBox 58"/>
          <p:cNvSpPr txBox="1">
            <a:spLocks noChangeArrowheads="1"/>
          </p:cNvSpPr>
          <p:nvPr/>
        </p:nvSpPr>
        <p:spPr bwMode="auto">
          <a:xfrm>
            <a:off x="2501900" y="4343400"/>
            <a:ext cx="866775" cy="2619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b="1">
                <a:solidFill>
                  <a:srgbClr val="FFFF00"/>
                </a:solidFill>
                <a:latin typeface="Arial" charset="0"/>
                <a:cs typeface="Arial" charset="0"/>
              </a:rPr>
              <a:t>Jehoiakim</a:t>
            </a:r>
          </a:p>
        </p:txBody>
      </p:sp>
      <p:sp>
        <p:nvSpPr>
          <p:cNvPr id="736315" name="TextBox 59"/>
          <p:cNvSpPr txBox="1">
            <a:spLocks noChangeArrowheads="1"/>
          </p:cNvSpPr>
          <p:nvPr/>
        </p:nvSpPr>
        <p:spPr bwMode="auto">
          <a:xfrm>
            <a:off x="2908300" y="3852863"/>
            <a:ext cx="868363" cy="2619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b="1">
                <a:solidFill>
                  <a:srgbClr val="FFFF00"/>
                </a:solidFill>
                <a:latin typeface="Arial" charset="0"/>
                <a:cs typeface="Arial" charset="0"/>
              </a:rPr>
              <a:t>Jeconiah</a:t>
            </a:r>
          </a:p>
        </p:txBody>
      </p:sp>
      <p:sp>
        <p:nvSpPr>
          <p:cNvPr id="736316" name="TextBox 60"/>
          <p:cNvSpPr txBox="1">
            <a:spLocks noChangeArrowheads="1"/>
          </p:cNvSpPr>
          <p:nvPr/>
        </p:nvSpPr>
        <p:spPr bwMode="auto">
          <a:xfrm>
            <a:off x="3398838" y="4343400"/>
            <a:ext cx="868362" cy="2619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a:solidFill>
                  <a:srgbClr val="000000"/>
                </a:solidFill>
                <a:latin typeface="Arial" charset="0"/>
                <a:cs typeface="Arial" charset="0"/>
              </a:rPr>
              <a:t>Shealtiel</a:t>
            </a:r>
          </a:p>
        </p:txBody>
      </p:sp>
      <p:sp>
        <p:nvSpPr>
          <p:cNvPr id="736317" name="TextBox 61"/>
          <p:cNvSpPr txBox="1">
            <a:spLocks noChangeArrowheads="1"/>
          </p:cNvSpPr>
          <p:nvPr/>
        </p:nvSpPr>
        <p:spPr bwMode="auto">
          <a:xfrm>
            <a:off x="3810000" y="3871913"/>
            <a:ext cx="928688" cy="2619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a:solidFill>
                  <a:srgbClr val="000000"/>
                </a:solidFill>
                <a:latin typeface="Arial" charset="0"/>
                <a:cs typeface="Arial" charset="0"/>
              </a:rPr>
              <a:t>Zerubbabel</a:t>
            </a:r>
          </a:p>
        </p:txBody>
      </p:sp>
      <p:sp>
        <p:nvSpPr>
          <p:cNvPr id="736318" name="TextBox 62"/>
          <p:cNvSpPr txBox="1">
            <a:spLocks noChangeArrowheads="1"/>
          </p:cNvSpPr>
          <p:nvPr/>
        </p:nvSpPr>
        <p:spPr bwMode="auto">
          <a:xfrm>
            <a:off x="4267200" y="4343400"/>
            <a:ext cx="928688" cy="2619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a:solidFill>
                  <a:srgbClr val="000000"/>
                </a:solidFill>
                <a:latin typeface="Arial" charset="0"/>
                <a:cs typeface="Arial" charset="0"/>
              </a:rPr>
              <a:t>Abiud</a:t>
            </a:r>
          </a:p>
        </p:txBody>
      </p:sp>
      <p:sp>
        <p:nvSpPr>
          <p:cNvPr id="736319" name="TextBox 63"/>
          <p:cNvSpPr txBox="1">
            <a:spLocks noChangeArrowheads="1"/>
          </p:cNvSpPr>
          <p:nvPr/>
        </p:nvSpPr>
        <p:spPr bwMode="auto">
          <a:xfrm>
            <a:off x="4710113" y="3852863"/>
            <a:ext cx="928687" cy="2619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a:solidFill>
                  <a:srgbClr val="000000"/>
                </a:solidFill>
                <a:latin typeface="Arial" charset="0"/>
                <a:cs typeface="Arial" charset="0"/>
              </a:rPr>
              <a:t>Eliakim</a:t>
            </a:r>
          </a:p>
        </p:txBody>
      </p:sp>
      <p:sp>
        <p:nvSpPr>
          <p:cNvPr id="736320" name="TextBox 64"/>
          <p:cNvSpPr txBox="1">
            <a:spLocks noChangeArrowheads="1"/>
          </p:cNvSpPr>
          <p:nvPr/>
        </p:nvSpPr>
        <p:spPr bwMode="auto">
          <a:xfrm>
            <a:off x="5273675" y="4343400"/>
            <a:ext cx="593725" cy="2619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a:solidFill>
                  <a:srgbClr val="000000"/>
                </a:solidFill>
                <a:latin typeface="Arial" charset="0"/>
                <a:cs typeface="Arial" charset="0"/>
              </a:rPr>
              <a:t>Azor</a:t>
            </a:r>
          </a:p>
        </p:txBody>
      </p:sp>
      <p:sp>
        <p:nvSpPr>
          <p:cNvPr id="736321" name="TextBox 65"/>
          <p:cNvSpPr txBox="1">
            <a:spLocks noChangeArrowheads="1"/>
          </p:cNvSpPr>
          <p:nvPr/>
        </p:nvSpPr>
        <p:spPr bwMode="auto">
          <a:xfrm>
            <a:off x="5740400" y="4352925"/>
            <a:ext cx="593725" cy="2619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a:solidFill>
                  <a:srgbClr val="000000"/>
                </a:solidFill>
                <a:latin typeface="Arial" charset="0"/>
                <a:cs typeface="Arial" charset="0"/>
              </a:rPr>
              <a:t>Zadok</a:t>
            </a:r>
          </a:p>
        </p:txBody>
      </p:sp>
      <p:sp>
        <p:nvSpPr>
          <p:cNvPr id="736322" name="TextBox 66"/>
          <p:cNvSpPr txBox="1">
            <a:spLocks noChangeArrowheads="1"/>
          </p:cNvSpPr>
          <p:nvPr/>
        </p:nvSpPr>
        <p:spPr bwMode="auto">
          <a:xfrm>
            <a:off x="5972175" y="3862388"/>
            <a:ext cx="593725" cy="2619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a:solidFill>
                  <a:srgbClr val="000000"/>
                </a:solidFill>
                <a:latin typeface="Arial" charset="0"/>
                <a:cs typeface="Arial" charset="0"/>
              </a:rPr>
              <a:t>Achim</a:t>
            </a:r>
          </a:p>
        </p:txBody>
      </p:sp>
      <p:sp>
        <p:nvSpPr>
          <p:cNvPr id="736323" name="TextBox 67"/>
          <p:cNvSpPr txBox="1">
            <a:spLocks noChangeArrowheads="1"/>
          </p:cNvSpPr>
          <p:nvPr/>
        </p:nvSpPr>
        <p:spPr bwMode="auto">
          <a:xfrm>
            <a:off x="6318250" y="3233738"/>
            <a:ext cx="595313" cy="2619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a:solidFill>
                  <a:srgbClr val="000000"/>
                </a:solidFill>
                <a:latin typeface="Arial" charset="0"/>
                <a:cs typeface="Arial" charset="0"/>
              </a:rPr>
              <a:t>Eliud</a:t>
            </a:r>
          </a:p>
        </p:txBody>
      </p:sp>
      <p:sp>
        <p:nvSpPr>
          <p:cNvPr id="736324" name="TextBox 68"/>
          <p:cNvSpPr txBox="1">
            <a:spLocks noChangeArrowheads="1"/>
          </p:cNvSpPr>
          <p:nvPr/>
        </p:nvSpPr>
        <p:spPr bwMode="auto">
          <a:xfrm>
            <a:off x="6650038" y="3708400"/>
            <a:ext cx="741362" cy="2603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a:solidFill>
                  <a:srgbClr val="000000"/>
                </a:solidFill>
                <a:latin typeface="Arial" charset="0"/>
                <a:cs typeface="Arial" charset="0"/>
              </a:rPr>
              <a:t>Eleazar</a:t>
            </a:r>
          </a:p>
        </p:txBody>
      </p:sp>
      <p:sp>
        <p:nvSpPr>
          <p:cNvPr id="736325" name="TextBox 69"/>
          <p:cNvSpPr txBox="1">
            <a:spLocks noChangeArrowheads="1"/>
          </p:cNvSpPr>
          <p:nvPr/>
        </p:nvSpPr>
        <p:spPr bwMode="auto">
          <a:xfrm>
            <a:off x="7086600" y="3167063"/>
            <a:ext cx="741363" cy="2619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a:solidFill>
                  <a:srgbClr val="000000"/>
                </a:solidFill>
                <a:latin typeface="Arial" charset="0"/>
                <a:cs typeface="Arial" charset="0"/>
              </a:rPr>
              <a:t>Matthan</a:t>
            </a:r>
          </a:p>
        </p:txBody>
      </p:sp>
      <p:sp>
        <p:nvSpPr>
          <p:cNvPr id="736326" name="TextBox 70"/>
          <p:cNvSpPr txBox="1">
            <a:spLocks noChangeArrowheads="1"/>
          </p:cNvSpPr>
          <p:nvPr/>
        </p:nvSpPr>
        <p:spPr bwMode="auto">
          <a:xfrm>
            <a:off x="7412038" y="3732213"/>
            <a:ext cx="741362" cy="2603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a:solidFill>
                  <a:srgbClr val="000000"/>
                </a:solidFill>
                <a:latin typeface="Arial" charset="0"/>
                <a:cs typeface="Arial" charset="0"/>
              </a:rPr>
              <a:t>Jacob</a:t>
            </a:r>
          </a:p>
        </p:txBody>
      </p:sp>
      <p:sp>
        <p:nvSpPr>
          <p:cNvPr id="736327" name="TextBox 71"/>
          <p:cNvSpPr txBox="1">
            <a:spLocks noChangeArrowheads="1"/>
          </p:cNvSpPr>
          <p:nvPr/>
        </p:nvSpPr>
        <p:spPr bwMode="auto">
          <a:xfrm>
            <a:off x="7827963" y="3976688"/>
            <a:ext cx="741362" cy="2619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b="1">
                <a:solidFill>
                  <a:srgbClr val="000000"/>
                </a:solidFill>
                <a:latin typeface="Arial" charset="0"/>
                <a:cs typeface="Arial" charset="0"/>
              </a:rPr>
              <a:t>Joseph</a:t>
            </a:r>
          </a:p>
        </p:txBody>
      </p:sp>
      <p:sp>
        <p:nvSpPr>
          <p:cNvPr id="736328" name="TextBox 72"/>
          <p:cNvSpPr txBox="1">
            <a:spLocks noChangeArrowheads="1"/>
          </p:cNvSpPr>
          <p:nvPr/>
        </p:nvSpPr>
        <p:spPr bwMode="auto">
          <a:xfrm>
            <a:off x="6172200" y="5762625"/>
            <a:ext cx="727075" cy="2619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a:solidFill>
                  <a:srgbClr val="000000"/>
                </a:solidFill>
                <a:latin typeface="Arial" charset="0"/>
                <a:cs typeface="Arial" charset="0"/>
              </a:rPr>
              <a:t>Joseph</a:t>
            </a:r>
          </a:p>
        </p:txBody>
      </p:sp>
      <p:sp>
        <p:nvSpPr>
          <p:cNvPr id="736329" name="TextBox 73"/>
          <p:cNvSpPr txBox="1">
            <a:spLocks noChangeArrowheads="1"/>
          </p:cNvSpPr>
          <p:nvPr/>
        </p:nvSpPr>
        <p:spPr bwMode="auto">
          <a:xfrm>
            <a:off x="6523038" y="6467475"/>
            <a:ext cx="593725" cy="2619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a:solidFill>
                  <a:srgbClr val="000000"/>
                </a:solidFill>
                <a:latin typeface="Arial" charset="0"/>
                <a:cs typeface="Arial" charset="0"/>
              </a:rPr>
              <a:t>Janna</a:t>
            </a:r>
          </a:p>
        </p:txBody>
      </p:sp>
      <p:sp>
        <p:nvSpPr>
          <p:cNvPr id="736330" name="TextBox 74"/>
          <p:cNvSpPr txBox="1">
            <a:spLocks noChangeArrowheads="1"/>
          </p:cNvSpPr>
          <p:nvPr/>
        </p:nvSpPr>
        <p:spPr bwMode="auto">
          <a:xfrm>
            <a:off x="6878638" y="5942013"/>
            <a:ext cx="593725" cy="2603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a:solidFill>
                  <a:srgbClr val="000000"/>
                </a:solidFill>
                <a:latin typeface="Arial" charset="0"/>
                <a:cs typeface="Arial" charset="0"/>
              </a:rPr>
              <a:t>Melchi</a:t>
            </a:r>
          </a:p>
        </p:txBody>
      </p:sp>
      <p:sp>
        <p:nvSpPr>
          <p:cNvPr id="736331" name="TextBox 75"/>
          <p:cNvSpPr txBox="1">
            <a:spLocks noChangeArrowheads="1"/>
          </p:cNvSpPr>
          <p:nvPr/>
        </p:nvSpPr>
        <p:spPr bwMode="auto">
          <a:xfrm>
            <a:off x="7175500" y="6457950"/>
            <a:ext cx="741363" cy="2619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a:solidFill>
                  <a:srgbClr val="000000"/>
                </a:solidFill>
                <a:latin typeface="Arial" charset="0"/>
                <a:cs typeface="Arial" charset="0"/>
              </a:rPr>
              <a:t>Levi</a:t>
            </a:r>
          </a:p>
        </p:txBody>
      </p:sp>
      <p:sp>
        <p:nvSpPr>
          <p:cNvPr id="736332" name="TextBox 76"/>
          <p:cNvSpPr txBox="1">
            <a:spLocks noChangeArrowheads="1"/>
          </p:cNvSpPr>
          <p:nvPr/>
        </p:nvSpPr>
        <p:spPr bwMode="auto">
          <a:xfrm>
            <a:off x="7391400" y="5800725"/>
            <a:ext cx="741363" cy="2619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a:solidFill>
                  <a:srgbClr val="000000"/>
                </a:solidFill>
                <a:latin typeface="Arial" charset="0"/>
                <a:cs typeface="Arial" charset="0"/>
              </a:rPr>
              <a:t>Matthat</a:t>
            </a:r>
          </a:p>
        </p:txBody>
      </p:sp>
      <p:sp>
        <p:nvSpPr>
          <p:cNvPr id="736333" name="TextBox 77"/>
          <p:cNvSpPr txBox="1">
            <a:spLocks noChangeArrowheads="1"/>
          </p:cNvSpPr>
          <p:nvPr/>
        </p:nvSpPr>
        <p:spPr bwMode="auto">
          <a:xfrm>
            <a:off x="7772400" y="6196013"/>
            <a:ext cx="741363" cy="2619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a:solidFill>
                  <a:srgbClr val="000000"/>
                </a:solidFill>
                <a:latin typeface="Arial" charset="0"/>
                <a:cs typeface="Arial" charset="0"/>
              </a:rPr>
              <a:t>Heli</a:t>
            </a:r>
          </a:p>
        </p:txBody>
      </p:sp>
      <p:sp>
        <p:nvSpPr>
          <p:cNvPr id="736334" name="TextBox 78"/>
          <p:cNvSpPr txBox="1">
            <a:spLocks noChangeArrowheads="1"/>
          </p:cNvSpPr>
          <p:nvPr/>
        </p:nvSpPr>
        <p:spPr bwMode="auto">
          <a:xfrm>
            <a:off x="7962900" y="5227638"/>
            <a:ext cx="741363" cy="2619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b="1">
                <a:solidFill>
                  <a:srgbClr val="000000"/>
                </a:solidFill>
                <a:latin typeface="Arial" charset="0"/>
                <a:cs typeface="Arial" charset="0"/>
              </a:rPr>
              <a:t>Mary</a:t>
            </a:r>
          </a:p>
        </p:txBody>
      </p:sp>
      <p:sp>
        <p:nvSpPr>
          <p:cNvPr id="736335" name="TextBox 79"/>
          <p:cNvSpPr txBox="1">
            <a:spLocks noChangeArrowheads="1"/>
          </p:cNvSpPr>
          <p:nvPr/>
        </p:nvSpPr>
        <p:spPr bwMode="auto">
          <a:xfrm>
            <a:off x="5600700" y="6062663"/>
            <a:ext cx="912813" cy="2619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a:solidFill>
                  <a:srgbClr val="000000"/>
                </a:solidFill>
                <a:latin typeface="Arial" charset="0"/>
                <a:cs typeface="Arial" charset="0"/>
              </a:rPr>
              <a:t>Mattathiah</a:t>
            </a:r>
          </a:p>
        </p:txBody>
      </p:sp>
      <p:sp>
        <p:nvSpPr>
          <p:cNvPr id="736336" name="TextBox 80"/>
          <p:cNvSpPr txBox="1">
            <a:spLocks noChangeArrowheads="1"/>
          </p:cNvSpPr>
          <p:nvPr/>
        </p:nvSpPr>
        <p:spPr bwMode="auto">
          <a:xfrm>
            <a:off x="5410200" y="5224463"/>
            <a:ext cx="912813" cy="2619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a:solidFill>
                  <a:srgbClr val="000000"/>
                </a:solidFill>
                <a:latin typeface="Arial" charset="0"/>
                <a:cs typeface="Arial" charset="0"/>
              </a:rPr>
              <a:t>Amos</a:t>
            </a:r>
          </a:p>
        </p:txBody>
      </p:sp>
      <p:sp>
        <p:nvSpPr>
          <p:cNvPr id="736337" name="TextBox 81"/>
          <p:cNvSpPr txBox="1">
            <a:spLocks noChangeArrowheads="1"/>
          </p:cNvSpPr>
          <p:nvPr/>
        </p:nvSpPr>
        <p:spPr bwMode="auto">
          <a:xfrm>
            <a:off x="5486400" y="4686300"/>
            <a:ext cx="684213" cy="2619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a:solidFill>
                  <a:srgbClr val="000000"/>
                </a:solidFill>
                <a:latin typeface="Arial" charset="0"/>
                <a:cs typeface="Arial" charset="0"/>
              </a:rPr>
              <a:t>Nahum</a:t>
            </a:r>
          </a:p>
        </p:txBody>
      </p:sp>
      <p:sp>
        <p:nvSpPr>
          <p:cNvPr id="736338" name="TextBox 82"/>
          <p:cNvSpPr txBox="1">
            <a:spLocks noChangeArrowheads="1"/>
          </p:cNvSpPr>
          <p:nvPr/>
        </p:nvSpPr>
        <p:spPr bwMode="auto">
          <a:xfrm>
            <a:off x="5137150" y="5127625"/>
            <a:ext cx="684213" cy="2603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a:solidFill>
                  <a:srgbClr val="000000"/>
                </a:solidFill>
                <a:latin typeface="Arial" charset="0"/>
                <a:cs typeface="Arial" charset="0"/>
              </a:rPr>
              <a:t>Esli</a:t>
            </a:r>
          </a:p>
        </p:txBody>
      </p:sp>
      <p:sp>
        <p:nvSpPr>
          <p:cNvPr id="736339" name="TextBox 83"/>
          <p:cNvSpPr txBox="1">
            <a:spLocks noChangeArrowheads="1"/>
          </p:cNvSpPr>
          <p:nvPr/>
        </p:nvSpPr>
        <p:spPr bwMode="auto">
          <a:xfrm>
            <a:off x="4738688" y="4689475"/>
            <a:ext cx="685800" cy="2603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a:solidFill>
                  <a:srgbClr val="000000"/>
                </a:solidFill>
                <a:latin typeface="Arial" charset="0"/>
                <a:cs typeface="Arial" charset="0"/>
              </a:rPr>
              <a:t>Naggai</a:t>
            </a:r>
          </a:p>
        </p:txBody>
      </p:sp>
      <p:sp>
        <p:nvSpPr>
          <p:cNvPr id="736340" name="TextBox 84"/>
          <p:cNvSpPr txBox="1">
            <a:spLocks noChangeArrowheads="1"/>
          </p:cNvSpPr>
          <p:nvPr/>
        </p:nvSpPr>
        <p:spPr bwMode="auto">
          <a:xfrm>
            <a:off x="4333875" y="5162550"/>
            <a:ext cx="684213" cy="2619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a:solidFill>
                  <a:srgbClr val="000000"/>
                </a:solidFill>
                <a:latin typeface="Arial" charset="0"/>
                <a:cs typeface="Arial" charset="0"/>
              </a:rPr>
              <a:t>Maath</a:t>
            </a:r>
          </a:p>
        </p:txBody>
      </p:sp>
      <p:sp>
        <p:nvSpPr>
          <p:cNvPr id="736341" name="TextBox 85"/>
          <p:cNvSpPr txBox="1">
            <a:spLocks noChangeArrowheads="1"/>
          </p:cNvSpPr>
          <p:nvPr/>
        </p:nvSpPr>
        <p:spPr bwMode="auto">
          <a:xfrm>
            <a:off x="3810000" y="4648200"/>
            <a:ext cx="844550" cy="2619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a:solidFill>
                  <a:srgbClr val="000000"/>
                </a:solidFill>
                <a:latin typeface="Arial" charset="0"/>
                <a:cs typeface="Arial" charset="0"/>
              </a:rPr>
              <a:t>Mattathiah</a:t>
            </a:r>
          </a:p>
        </p:txBody>
      </p:sp>
      <p:sp>
        <p:nvSpPr>
          <p:cNvPr id="736342" name="TextBox 86"/>
          <p:cNvSpPr txBox="1">
            <a:spLocks noChangeArrowheads="1"/>
          </p:cNvSpPr>
          <p:nvPr/>
        </p:nvSpPr>
        <p:spPr bwMode="auto">
          <a:xfrm>
            <a:off x="3429000" y="5181600"/>
            <a:ext cx="684213" cy="2619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a:solidFill>
                  <a:srgbClr val="000000"/>
                </a:solidFill>
                <a:latin typeface="Arial" charset="0"/>
                <a:cs typeface="Arial" charset="0"/>
              </a:rPr>
              <a:t>Semei</a:t>
            </a:r>
          </a:p>
        </p:txBody>
      </p:sp>
      <p:sp>
        <p:nvSpPr>
          <p:cNvPr id="736343" name="TextBox 87"/>
          <p:cNvSpPr txBox="1">
            <a:spLocks noChangeArrowheads="1"/>
          </p:cNvSpPr>
          <p:nvPr/>
        </p:nvSpPr>
        <p:spPr bwMode="auto">
          <a:xfrm>
            <a:off x="3057525" y="4648200"/>
            <a:ext cx="684213" cy="2619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a:solidFill>
                  <a:srgbClr val="000000"/>
                </a:solidFill>
                <a:latin typeface="Arial" charset="0"/>
                <a:cs typeface="Arial" charset="0"/>
              </a:rPr>
              <a:t>Joseph</a:t>
            </a:r>
          </a:p>
        </p:txBody>
      </p:sp>
      <p:sp>
        <p:nvSpPr>
          <p:cNvPr id="736344" name="TextBox 88"/>
          <p:cNvSpPr txBox="1">
            <a:spLocks noChangeArrowheads="1"/>
          </p:cNvSpPr>
          <p:nvPr/>
        </p:nvSpPr>
        <p:spPr bwMode="auto">
          <a:xfrm>
            <a:off x="2895600" y="5524500"/>
            <a:ext cx="684213" cy="2619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a:solidFill>
                  <a:srgbClr val="000000"/>
                </a:solidFill>
                <a:latin typeface="Arial" charset="0"/>
                <a:cs typeface="Arial" charset="0"/>
              </a:rPr>
              <a:t>Judah</a:t>
            </a:r>
          </a:p>
        </p:txBody>
      </p:sp>
      <p:sp>
        <p:nvSpPr>
          <p:cNvPr id="736345" name="TextBox 89"/>
          <p:cNvSpPr txBox="1">
            <a:spLocks noChangeArrowheads="1"/>
          </p:cNvSpPr>
          <p:nvPr/>
        </p:nvSpPr>
        <p:spPr bwMode="auto">
          <a:xfrm>
            <a:off x="3040063" y="5986463"/>
            <a:ext cx="884237" cy="2619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a:solidFill>
                  <a:srgbClr val="000000"/>
                </a:solidFill>
                <a:latin typeface="Arial" charset="0"/>
                <a:cs typeface="Arial" charset="0"/>
              </a:rPr>
              <a:t>Joannas</a:t>
            </a:r>
          </a:p>
        </p:txBody>
      </p:sp>
      <p:sp>
        <p:nvSpPr>
          <p:cNvPr id="736346" name="TextBox 90"/>
          <p:cNvSpPr txBox="1">
            <a:spLocks noChangeArrowheads="1"/>
          </p:cNvSpPr>
          <p:nvPr/>
        </p:nvSpPr>
        <p:spPr bwMode="auto">
          <a:xfrm>
            <a:off x="3019425" y="6467475"/>
            <a:ext cx="684213" cy="2619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a:solidFill>
                  <a:srgbClr val="000000"/>
                </a:solidFill>
                <a:latin typeface="Arial" charset="0"/>
                <a:cs typeface="Arial" charset="0"/>
              </a:rPr>
              <a:t>Rhesa</a:t>
            </a:r>
          </a:p>
        </p:txBody>
      </p:sp>
      <p:sp>
        <p:nvSpPr>
          <p:cNvPr id="736347" name="TextBox 91"/>
          <p:cNvSpPr txBox="1">
            <a:spLocks noChangeArrowheads="1"/>
          </p:cNvSpPr>
          <p:nvPr/>
        </p:nvSpPr>
        <p:spPr bwMode="auto">
          <a:xfrm>
            <a:off x="2355850" y="6019800"/>
            <a:ext cx="979488" cy="2619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a:solidFill>
                  <a:srgbClr val="000000"/>
                </a:solidFill>
                <a:latin typeface="Arial" charset="0"/>
                <a:cs typeface="Arial" charset="0"/>
              </a:rPr>
              <a:t>Zerubbabel</a:t>
            </a:r>
          </a:p>
        </p:txBody>
      </p:sp>
      <p:sp>
        <p:nvSpPr>
          <p:cNvPr id="736348" name="TextBox 92"/>
          <p:cNvSpPr txBox="1">
            <a:spLocks noChangeArrowheads="1"/>
          </p:cNvSpPr>
          <p:nvPr/>
        </p:nvSpPr>
        <p:spPr bwMode="auto">
          <a:xfrm>
            <a:off x="1854200" y="6519863"/>
            <a:ext cx="1041400" cy="2619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a:solidFill>
                  <a:srgbClr val="000000"/>
                </a:solidFill>
                <a:latin typeface="Arial" charset="0"/>
                <a:cs typeface="Arial" charset="0"/>
              </a:rPr>
              <a:t>Shealtiel</a:t>
            </a:r>
          </a:p>
        </p:txBody>
      </p:sp>
      <p:sp>
        <p:nvSpPr>
          <p:cNvPr id="736349" name="TextBox 93"/>
          <p:cNvSpPr txBox="1">
            <a:spLocks noChangeArrowheads="1"/>
          </p:cNvSpPr>
          <p:nvPr/>
        </p:nvSpPr>
        <p:spPr bwMode="auto">
          <a:xfrm>
            <a:off x="1397000" y="5986463"/>
            <a:ext cx="1041400" cy="2619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a:solidFill>
                  <a:srgbClr val="000000"/>
                </a:solidFill>
                <a:latin typeface="Arial" charset="0"/>
                <a:cs typeface="Arial" charset="0"/>
              </a:rPr>
              <a:t>Neri</a:t>
            </a:r>
          </a:p>
        </p:txBody>
      </p:sp>
      <p:sp>
        <p:nvSpPr>
          <p:cNvPr id="736350" name="TextBox 94"/>
          <p:cNvSpPr txBox="1">
            <a:spLocks noChangeArrowheads="1"/>
          </p:cNvSpPr>
          <p:nvPr/>
        </p:nvSpPr>
        <p:spPr bwMode="auto">
          <a:xfrm>
            <a:off x="914400" y="6519863"/>
            <a:ext cx="1041400" cy="2619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a:solidFill>
                  <a:srgbClr val="000000"/>
                </a:solidFill>
                <a:latin typeface="Arial" charset="0"/>
                <a:cs typeface="Arial" charset="0"/>
              </a:rPr>
              <a:t>Melchi</a:t>
            </a:r>
          </a:p>
        </p:txBody>
      </p:sp>
      <p:sp>
        <p:nvSpPr>
          <p:cNvPr id="736351" name="TextBox 95"/>
          <p:cNvSpPr txBox="1">
            <a:spLocks noChangeArrowheads="1"/>
          </p:cNvSpPr>
          <p:nvPr/>
        </p:nvSpPr>
        <p:spPr bwMode="auto">
          <a:xfrm>
            <a:off x="838200" y="5995988"/>
            <a:ext cx="515938" cy="2619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a:solidFill>
                  <a:srgbClr val="000000"/>
                </a:solidFill>
                <a:latin typeface="Arial" charset="0"/>
                <a:cs typeface="Arial" charset="0"/>
              </a:rPr>
              <a:t>Addi</a:t>
            </a:r>
          </a:p>
        </p:txBody>
      </p:sp>
      <p:sp>
        <p:nvSpPr>
          <p:cNvPr id="736352" name="TextBox 96"/>
          <p:cNvSpPr txBox="1">
            <a:spLocks noChangeArrowheads="1"/>
          </p:cNvSpPr>
          <p:nvPr/>
        </p:nvSpPr>
        <p:spPr bwMode="auto">
          <a:xfrm>
            <a:off x="152400" y="6553200"/>
            <a:ext cx="762000" cy="2619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a:solidFill>
                  <a:srgbClr val="000000"/>
                </a:solidFill>
                <a:latin typeface="Arial" charset="0"/>
                <a:cs typeface="Arial" charset="0"/>
              </a:rPr>
              <a:t>Cosam</a:t>
            </a:r>
          </a:p>
        </p:txBody>
      </p:sp>
      <p:sp>
        <p:nvSpPr>
          <p:cNvPr id="736353" name="TextBox 97"/>
          <p:cNvSpPr txBox="1">
            <a:spLocks noChangeArrowheads="1"/>
          </p:cNvSpPr>
          <p:nvPr/>
        </p:nvSpPr>
        <p:spPr bwMode="auto">
          <a:xfrm>
            <a:off x="76200" y="6019800"/>
            <a:ext cx="876300" cy="2619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a:solidFill>
                  <a:srgbClr val="000000"/>
                </a:solidFill>
                <a:latin typeface="Arial" charset="0"/>
                <a:cs typeface="Arial" charset="0"/>
              </a:rPr>
              <a:t>Elmodam</a:t>
            </a:r>
          </a:p>
        </p:txBody>
      </p:sp>
      <p:sp>
        <p:nvSpPr>
          <p:cNvPr id="736354" name="TextBox 98"/>
          <p:cNvSpPr txBox="1">
            <a:spLocks noChangeArrowheads="1"/>
          </p:cNvSpPr>
          <p:nvPr/>
        </p:nvSpPr>
        <p:spPr bwMode="auto">
          <a:xfrm>
            <a:off x="76200" y="5529263"/>
            <a:ext cx="876300" cy="2619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a:solidFill>
                  <a:srgbClr val="000000"/>
                </a:solidFill>
                <a:latin typeface="Arial" charset="0"/>
                <a:cs typeface="Arial" charset="0"/>
              </a:rPr>
              <a:t>Er</a:t>
            </a:r>
          </a:p>
        </p:txBody>
      </p:sp>
      <p:sp>
        <p:nvSpPr>
          <p:cNvPr id="736355" name="TextBox 99"/>
          <p:cNvSpPr txBox="1">
            <a:spLocks noChangeArrowheads="1"/>
          </p:cNvSpPr>
          <p:nvPr/>
        </p:nvSpPr>
        <p:spPr bwMode="auto">
          <a:xfrm>
            <a:off x="190500" y="5029200"/>
            <a:ext cx="876300" cy="2619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a:solidFill>
                  <a:srgbClr val="000000"/>
                </a:solidFill>
                <a:latin typeface="Arial" charset="0"/>
                <a:cs typeface="Arial" charset="0"/>
              </a:rPr>
              <a:t>Joshua</a:t>
            </a:r>
          </a:p>
        </p:txBody>
      </p:sp>
      <p:sp>
        <p:nvSpPr>
          <p:cNvPr id="736356" name="TextBox 100"/>
          <p:cNvSpPr txBox="1">
            <a:spLocks noChangeArrowheads="1"/>
          </p:cNvSpPr>
          <p:nvPr/>
        </p:nvSpPr>
        <p:spPr bwMode="auto">
          <a:xfrm>
            <a:off x="38100" y="4462463"/>
            <a:ext cx="876300" cy="2619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a:solidFill>
                  <a:srgbClr val="000000"/>
                </a:solidFill>
                <a:latin typeface="Arial" charset="0"/>
                <a:cs typeface="Arial" charset="0"/>
              </a:rPr>
              <a:t>Eliezer</a:t>
            </a:r>
          </a:p>
        </p:txBody>
      </p:sp>
      <p:sp>
        <p:nvSpPr>
          <p:cNvPr id="736357" name="TextBox 101"/>
          <p:cNvSpPr txBox="1">
            <a:spLocks noChangeArrowheads="1"/>
          </p:cNvSpPr>
          <p:nvPr/>
        </p:nvSpPr>
        <p:spPr bwMode="auto">
          <a:xfrm>
            <a:off x="190500" y="3968750"/>
            <a:ext cx="876300" cy="2619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a:solidFill>
                  <a:srgbClr val="000000"/>
                </a:solidFill>
                <a:latin typeface="Arial" charset="0"/>
                <a:cs typeface="Arial" charset="0"/>
              </a:rPr>
              <a:t>Jorim</a:t>
            </a:r>
          </a:p>
        </p:txBody>
      </p:sp>
      <p:sp>
        <p:nvSpPr>
          <p:cNvPr id="736358" name="TextBox 102"/>
          <p:cNvSpPr txBox="1">
            <a:spLocks noChangeArrowheads="1"/>
          </p:cNvSpPr>
          <p:nvPr/>
        </p:nvSpPr>
        <p:spPr bwMode="auto">
          <a:xfrm>
            <a:off x="-38100" y="3424238"/>
            <a:ext cx="876300" cy="2619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a:solidFill>
                  <a:srgbClr val="000000"/>
                </a:solidFill>
                <a:latin typeface="Arial" charset="0"/>
                <a:cs typeface="Arial" charset="0"/>
              </a:rPr>
              <a:t>Matthat</a:t>
            </a:r>
          </a:p>
        </p:txBody>
      </p:sp>
      <p:sp>
        <p:nvSpPr>
          <p:cNvPr id="736359" name="TextBox 103"/>
          <p:cNvSpPr txBox="1">
            <a:spLocks noChangeArrowheads="1"/>
          </p:cNvSpPr>
          <p:nvPr/>
        </p:nvSpPr>
        <p:spPr bwMode="auto">
          <a:xfrm>
            <a:off x="190500" y="2895600"/>
            <a:ext cx="876300" cy="2619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a:solidFill>
                  <a:srgbClr val="000000"/>
                </a:solidFill>
                <a:latin typeface="Arial" charset="0"/>
                <a:cs typeface="Arial" charset="0"/>
              </a:rPr>
              <a:t>Levi</a:t>
            </a:r>
          </a:p>
        </p:txBody>
      </p:sp>
      <p:sp>
        <p:nvSpPr>
          <p:cNvPr id="736360" name="TextBox 104"/>
          <p:cNvSpPr txBox="1">
            <a:spLocks noChangeArrowheads="1"/>
          </p:cNvSpPr>
          <p:nvPr/>
        </p:nvSpPr>
        <p:spPr bwMode="auto">
          <a:xfrm>
            <a:off x="114300" y="2414588"/>
            <a:ext cx="876300" cy="2619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eaLnBrk="1" hangingPunct="1"/>
            <a:r>
              <a:rPr lang="en-US" sz="1100">
                <a:solidFill>
                  <a:srgbClr val="000000"/>
                </a:solidFill>
                <a:latin typeface="Arial" charset="0"/>
                <a:cs typeface="Arial" charset="0"/>
              </a:rPr>
              <a:t>Simeon</a:t>
            </a:r>
          </a:p>
        </p:txBody>
      </p:sp>
      <p:sp>
        <p:nvSpPr>
          <p:cNvPr id="736361" name="TextBox 105"/>
          <p:cNvSpPr txBox="1">
            <a:spLocks noChangeArrowheads="1"/>
          </p:cNvSpPr>
          <p:nvPr/>
        </p:nvSpPr>
        <p:spPr bwMode="auto">
          <a:xfrm>
            <a:off x="342900" y="2100263"/>
            <a:ext cx="876300" cy="2619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a:solidFill>
                  <a:srgbClr val="000000"/>
                </a:solidFill>
                <a:latin typeface="Arial" charset="0"/>
                <a:cs typeface="Arial" charset="0"/>
              </a:rPr>
              <a:t>Judah</a:t>
            </a:r>
          </a:p>
        </p:txBody>
      </p:sp>
      <p:sp>
        <p:nvSpPr>
          <p:cNvPr id="736362" name="TextBox 106"/>
          <p:cNvSpPr txBox="1">
            <a:spLocks noChangeArrowheads="1"/>
          </p:cNvSpPr>
          <p:nvPr/>
        </p:nvSpPr>
        <p:spPr bwMode="auto">
          <a:xfrm>
            <a:off x="704850" y="1617663"/>
            <a:ext cx="876300" cy="2619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a:solidFill>
                  <a:srgbClr val="000000"/>
                </a:solidFill>
                <a:latin typeface="Arial" charset="0"/>
                <a:cs typeface="Arial" charset="0"/>
              </a:rPr>
              <a:t>Joseph</a:t>
            </a:r>
          </a:p>
        </p:txBody>
      </p:sp>
      <p:sp>
        <p:nvSpPr>
          <p:cNvPr id="736363" name="TextBox 107"/>
          <p:cNvSpPr txBox="1">
            <a:spLocks noChangeArrowheads="1"/>
          </p:cNvSpPr>
          <p:nvPr/>
        </p:nvSpPr>
        <p:spPr bwMode="auto">
          <a:xfrm>
            <a:off x="990600" y="2141538"/>
            <a:ext cx="876300" cy="2603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a:solidFill>
                  <a:srgbClr val="000000"/>
                </a:solidFill>
                <a:latin typeface="Arial" charset="0"/>
                <a:cs typeface="Arial" charset="0"/>
              </a:rPr>
              <a:t>Jonan</a:t>
            </a:r>
          </a:p>
        </p:txBody>
      </p:sp>
      <p:sp>
        <p:nvSpPr>
          <p:cNvPr id="736364" name="TextBox 108"/>
          <p:cNvSpPr txBox="1">
            <a:spLocks noChangeArrowheads="1"/>
          </p:cNvSpPr>
          <p:nvPr/>
        </p:nvSpPr>
        <p:spPr bwMode="auto">
          <a:xfrm>
            <a:off x="1371600" y="1630363"/>
            <a:ext cx="876300" cy="2619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a:solidFill>
                  <a:srgbClr val="000000"/>
                </a:solidFill>
                <a:latin typeface="Arial" charset="0"/>
                <a:cs typeface="Arial" charset="0"/>
              </a:rPr>
              <a:t>Eliakim</a:t>
            </a:r>
          </a:p>
        </p:txBody>
      </p:sp>
      <p:sp>
        <p:nvSpPr>
          <p:cNvPr id="736365" name="TextBox 109"/>
          <p:cNvSpPr txBox="1">
            <a:spLocks noChangeArrowheads="1"/>
          </p:cNvSpPr>
          <p:nvPr/>
        </p:nvSpPr>
        <p:spPr bwMode="auto">
          <a:xfrm>
            <a:off x="1752600" y="2133600"/>
            <a:ext cx="876300" cy="2619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a:solidFill>
                  <a:srgbClr val="000000"/>
                </a:solidFill>
                <a:latin typeface="Arial" charset="0"/>
                <a:cs typeface="Arial" charset="0"/>
              </a:rPr>
              <a:t>Melea</a:t>
            </a:r>
          </a:p>
        </p:txBody>
      </p:sp>
      <p:sp>
        <p:nvSpPr>
          <p:cNvPr id="736366" name="TextBox 110"/>
          <p:cNvSpPr txBox="1">
            <a:spLocks noChangeArrowheads="1"/>
          </p:cNvSpPr>
          <p:nvPr/>
        </p:nvSpPr>
        <p:spPr bwMode="auto">
          <a:xfrm>
            <a:off x="2125663" y="1617663"/>
            <a:ext cx="876300" cy="2619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a:solidFill>
                  <a:srgbClr val="000000"/>
                </a:solidFill>
                <a:latin typeface="Arial" charset="0"/>
                <a:cs typeface="Arial" charset="0"/>
              </a:rPr>
              <a:t>Menan</a:t>
            </a:r>
          </a:p>
        </p:txBody>
      </p:sp>
      <p:sp>
        <p:nvSpPr>
          <p:cNvPr id="736367" name="TextBox 111"/>
          <p:cNvSpPr txBox="1">
            <a:spLocks noChangeArrowheads="1"/>
          </p:cNvSpPr>
          <p:nvPr/>
        </p:nvSpPr>
        <p:spPr bwMode="auto">
          <a:xfrm>
            <a:off x="2446338" y="2155825"/>
            <a:ext cx="876300" cy="2603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a:solidFill>
                  <a:srgbClr val="000000"/>
                </a:solidFill>
                <a:latin typeface="Arial" charset="0"/>
                <a:cs typeface="Arial" charset="0"/>
              </a:rPr>
              <a:t>Mattathah</a:t>
            </a:r>
          </a:p>
        </p:txBody>
      </p:sp>
      <p:sp>
        <p:nvSpPr>
          <p:cNvPr id="736368" name="TextBox 112"/>
          <p:cNvSpPr txBox="1">
            <a:spLocks noChangeArrowheads="1"/>
          </p:cNvSpPr>
          <p:nvPr/>
        </p:nvSpPr>
        <p:spPr bwMode="auto">
          <a:xfrm>
            <a:off x="2924175" y="1795463"/>
            <a:ext cx="876300" cy="2619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a:solidFill>
                  <a:srgbClr val="000000"/>
                </a:solidFill>
                <a:latin typeface="Arial" charset="0"/>
                <a:cs typeface="Arial" charset="0"/>
              </a:rPr>
              <a:t>Nathan</a:t>
            </a:r>
          </a:p>
        </p:txBody>
      </p:sp>
      <p:pic>
        <p:nvPicPr>
          <p:cNvPr id="736369" name="Picture 116" descr="\\.psf\Host\Users\mmurphy\Desktop\1 Genesis matters--slides to layer.014 copy.jpg"/>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1113"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36370" name="TextBox 2"/>
          <p:cNvSpPr txBox="1">
            <a:spLocks noChangeArrowheads="1"/>
          </p:cNvSpPr>
          <p:nvPr/>
        </p:nvSpPr>
        <p:spPr bwMode="auto">
          <a:xfrm>
            <a:off x="3429000" y="5430838"/>
            <a:ext cx="2379663" cy="3698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ar-JO" sz="1800" b="1" dirty="0">
                <a:solidFill>
                  <a:srgbClr val="000000"/>
                </a:solidFill>
                <a:latin typeface="Arial" charset="0"/>
                <a:cs typeface="Arial" charset="0"/>
              </a:rPr>
              <a:t>نسل مريم</a:t>
            </a:r>
            <a:endParaRPr lang="en-US" sz="1800" b="1" dirty="0">
              <a:solidFill>
                <a:srgbClr val="000000"/>
              </a:solidFill>
              <a:latin typeface="Arial" charset="0"/>
              <a:cs typeface="Arial" charset="0"/>
            </a:endParaRPr>
          </a:p>
        </p:txBody>
      </p:sp>
      <p:sp>
        <p:nvSpPr>
          <p:cNvPr id="736371" name="TextBox 114"/>
          <p:cNvSpPr txBox="1">
            <a:spLocks noChangeArrowheads="1"/>
          </p:cNvSpPr>
          <p:nvPr/>
        </p:nvSpPr>
        <p:spPr bwMode="auto">
          <a:xfrm>
            <a:off x="3429000" y="3492500"/>
            <a:ext cx="2379663" cy="3698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ar-JO" sz="1800" b="1" dirty="0">
                <a:solidFill>
                  <a:srgbClr val="000000"/>
                </a:solidFill>
                <a:latin typeface="Arial" charset="0"/>
                <a:cs typeface="Arial" charset="0"/>
              </a:rPr>
              <a:t>نسل يوسف</a:t>
            </a:r>
            <a:endParaRPr lang="en-US" sz="1800" b="1" dirty="0">
              <a:solidFill>
                <a:srgbClr val="000000"/>
              </a:solidFill>
              <a:latin typeface="Arial" charset="0"/>
              <a:cs typeface="Arial" charset="0"/>
            </a:endParaRPr>
          </a:p>
        </p:txBody>
      </p:sp>
      <p:sp>
        <p:nvSpPr>
          <p:cNvPr id="5920885" name="TextBox 3"/>
          <p:cNvSpPr txBox="1">
            <a:spLocks noChangeArrowheads="1"/>
          </p:cNvSpPr>
          <p:nvPr/>
        </p:nvSpPr>
        <p:spPr bwMode="auto">
          <a:xfrm>
            <a:off x="931863" y="142875"/>
            <a:ext cx="2971800" cy="400050"/>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spAutoFit/>
          </a:bodyPr>
          <a:lstStyle>
            <a:lvl1pPr algn="l">
              <a:defRPr>
                <a:solidFill>
                  <a:schemeClr val="tx1"/>
                </a:solidFill>
                <a:latin typeface="Arial" charset="0"/>
                <a:ea typeface="ＭＳ Ｐゴシック" charset="0"/>
              </a:defRPr>
            </a:lvl1pPr>
            <a:lvl2pPr marL="742950" indent="-285750" algn="l">
              <a:defRPr>
                <a:solidFill>
                  <a:schemeClr val="tx1"/>
                </a:solidFill>
                <a:latin typeface="Arial" charset="0"/>
                <a:ea typeface="ＭＳ Ｐゴシック" charset="0"/>
              </a:defRPr>
            </a:lvl2pPr>
            <a:lvl3pPr marL="1143000" indent="-228600" algn="l">
              <a:defRPr>
                <a:solidFill>
                  <a:schemeClr val="tx1"/>
                </a:solidFill>
                <a:latin typeface="Arial" charset="0"/>
                <a:ea typeface="ＭＳ Ｐゴシック" charset="0"/>
              </a:defRPr>
            </a:lvl3pPr>
            <a:lvl4pPr marL="1600200" indent="-228600" algn="l">
              <a:defRPr>
                <a:solidFill>
                  <a:schemeClr val="tx1"/>
                </a:solidFill>
                <a:latin typeface="Arial" charset="0"/>
                <a:ea typeface="ＭＳ Ｐゴシック" charset="0"/>
              </a:defRPr>
            </a:lvl4pPr>
            <a:lvl5pPr marL="2057400" indent="-228600" algn="l">
              <a:defRPr>
                <a:solidFill>
                  <a:schemeClr val="tx1"/>
                </a:solidFill>
                <a:latin typeface="Arial" charset="0"/>
                <a:ea typeface="ＭＳ Ｐゴシック" charset="0"/>
              </a:defRPr>
            </a:lvl5pPr>
            <a:lvl6pPr marL="2514600" indent="-228600" fontAlgn="base">
              <a:spcBef>
                <a:spcPct val="0"/>
              </a:spcBef>
              <a:spcAft>
                <a:spcPct val="0"/>
              </a:spcAft>
              <a:defRPr>
                <a:solidFill>
                  <a:schemeClr val="tx1"/>
                </a:solidFill>
                <a:latin typeface="Arial" charset="0"/>
                <a:ea typeface="ＭＳ Ｐゴシック" charset="0"/>
              </a:defRPr>
            </a:lvl6pPr>
            <a:lvl7pPr marL="2971800" indent="-228600" fontAlgn="base">
              <a:spcBef>
                <a:spcPct val="0"/>
              </a:spcBef>
              <a:spcAft>
                <a:spcPct val="0"/>
              </a:spcAft>
              <a:defRPr>
                <a:solidFill>
                  <a:schemeClr val="tx1"/>
                </a:solidFill>
                <a:latin typeface="Arial" charset="0"/>
                <a:ea typeface="ＭＳ Ｐゴシック" charset="0"/>
              </a:defRPr>
            </a:lvl7pPr>
            <a:lvl8pPr marL="3429000" indent="-228600" fontAlgn="base">
              <a:spcBef>
                <a:spcPct val="0"/>
              </a:spcBef>
              <a:spcAft>
                <a:spcPct val="0"/>
              </a:spcAft>
              <a:defRPr>
                <a:solidFill>
                  <a:schemeClr val="tx1"/>
                </a:solidFill>
                <a:latin typeface="Arial" charset="0"/>
                <a:ea typeface="ＭＳ Ｐゴシック" charset="0"/>
              </a:defRPr>
            </a:lvl8pPr>
            <a:lvl9pPr marL="3886200" indent="-228600" fontAlgn="base">
              <a:spcBef>
                <a:spcPct val="0"/>
              </a:spcBef>
              <a:spcAft>
                <a:spcPct val="0"/>
              </a:spcAft>
              <a:defRPr>
                <a:solidFill>
                  <a:schemeClr val="tx1"/>
                </a:solidFill>
                <a:latin typeface="Arial" charset="0"/>
                <a:ea typeface="ＭＳ Ｐゴシック" charset="0"/>
              </a:defRPr>
            </a:lvl9pPr>
          </a:lstStyle>
          <a:p>
            <a:pPr algn="ctr" eaLnBrk="1" hangingPunct="1">
              <a:defRPr/>
            </a:pPr>
            <a:r>
              <a:rPr lang="ar-JO" sz="2000" b="1" dirty="0">
                <a:solidFill>
                  <a:srgbClr val="FFFFFF"/>
                </a:solidFill>
                <a:cs typeface="Arial"/>
              </a:rPr>
              <a:t>من آدم إلى المسيح</a:t>
            </a:r>
            <a:endParaRPr lang="en-US" sz="2000" b="1" dirty="0">
              <a:solidFill>
                <a:srgbClr val="FFFFFF"/>
              </a:solidFill>
              <a:cs typeface="Arial"/>
            </a:endParaRPr>
          </a:p>
        </p:txBody>
      </p:sp>
      <p:sp>
        <p:nvSpPr>
          <p:cNvPr id="736373" name="TextBox 116"/>
          <p:cNvSpPr txBox="1">
            <a:spLocks noChangeArrowheads="1"/>
          </p:cNvSpPr>
          <p:nvPr/>
        </p:nvSpPr>
        <p:spPr bwMode="auto">
          <a:xfrm>
            <a:off x="6172200" y="4549775"/>
            <a:ext cx="1801812" cy="7080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nchor="ct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ar-JO" sz="4000" b="1" dirty="0">
                <a:solidFill>
                  <a:srgbClr val="C00000"/>
                </a:solidFill>
                <a:latin typeface="Arial" charset="0"/>
                <a:cs typeface="Arial" charset="0"/>
              </a:rPr>
              <a:t>المسيح</a:t>
            </a:r>
            <a:endParaRPr lang="en-US" sz="4000" b="1" dirty="0">
              <a:solidFill>
                <a:srgbClr val="C00000"/>
              </a:solidFill>
              <a:latin typeface="Arial" charset="0"/>
              <a:cs typeface="Arial" charset="0"/>
            </a:endParaRPr>
          </a:p>
        </p:txBody>
      </p:sp>
      <p:sp>
        <p:nvSpPr>
          <p:cNvPr id="736374" name="TextBox 114"/>
          <p:cNvSpPr txBox="1">
            <a:spLocks noChangeArrowheads="1"/>
          </p:cNvSpPr>
          <p:nvPr/>
        </p:nvSpPr>
        <p:spPr bwMode="auto">
          <a:xfrm>
            <a:off x="3667125" y="1676400"/>
            <a:ext cx="1133475" cy="3698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ar-JO" sz="1800" b="1" dirty="0">
                <a:solidFill>
                  <a:srgbClr val="000000"/>
                </a:solidFill>
                <a:latin typeface="Arial" charset="0"/>
                <a:cs typeface="Arial" charset="0"/>
              </a:rPr>
              <a:t>داود</a:t>
            </a:r>
            <a:endParaRPr lang="en-US" sz="1800" b="1" dirty="0">
              <a:solidFill>
                <a:srgbClr val="000000"/>
              </a:solidFill>
              <a:latin typeface="Arial" charset="0"/>
              <a:cs typeface="Arial" charset="0"/>
            </a:endParaRPr>
          </a:p>
        </p:txBody>
      </p:sp>
      <p:sp>
        <p:nvSpPr>
          <p:cNvPr id="736375" name="TextBox 114"/>
          <p:cNvSpPr txBox="1">
            <a:spLocks noChangeArrowheads="1"/>
          </p:cNvSpPr>
          <p:nvPr/>
        </p:nvSpPr>
        <p:spPr bwMode="auto">
          <a:xfrm>
            <a:off x="6362700" y="1611313"/>
            <a:ext cx="1866900" cy="3698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r" eaLnBrk="1" hangingPunct="1"/>
            <a:r>
              <a:rPr lang="ar-JO" sz="1800" b="1" dirty="0">
                <a:solidFill>
                  <a:srgbClr val="000000"/>
                </a:solidFill>
                <a:latin typeface="Arial" charset="0"/>
                <a:cs typeface="Arial" charset="0"/>
              </a:rPr>
              <a:t>إبراهيم</a:t>
            </a:r>
            <a:endParaRPr lang="en-US" sz="1800" b="1" dirty="0">
              <a:solidFill>
                <a:srgbClr val="000000"/>
              </a:solidFill>
              <a:latin typeface="Arial" charset="0"/>
              <a:cs typeface="Arial" charset="0"/>
            </a:endParaRPr>
          </a:p>
        </p:txBody>
      </p:sp>
      <p:sp>
        <p:nvSpPr>
          <p:cNvPr id="121" name="TextBox 1"/>
          <p:cNvSpPr txBox="1">
            <a:spLocks noChangeArrowheads="1"/>
          </p:cNvSpPr>
          <p:nvPr/>
        </p:nvSpPr>
        <p:spPr bwMode="auto">
          <a:xfrm>
            <a:off x="8626356" y="76200"/>
            <a:ext cx="355837"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ar-JO" b="1" dirty="0">
                <a:solidFill>
                  <a:srgbClr val="000000"/>
                </a:solidFill>
                <a:latin typeface="Arial" charset="0"/>
              </a:rPr>
              <a:t>5</a:t>
            </a:r>
            <a:endParaRPr lang="en-US" b="1" dirty="0">
              <a:solidFill>
                <a:srgbClr val="000000"/>
              </a:solidFill>
              <a:latin typeface="Arial" charset="0"/>
            </a:endParaRPr>
          </a:p>
        </p:txBody>
      </p:sp>
    </p:spTree>
  </p:cSld>
  <p:clrMapOvr>
    <a:masterClrMapping/>
  </p:clrMapOvr>
  <p:transition/>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22818" name="Rectangle 3" hidden="1"/>
          <p:cNvSpPr>
            <a:spLocks noGrp="1" noChangeArrowheads="1"/>
          </p:cNvSpPr>
          <p:nvPr>
            <p:ph type="title" idx="4294967295"/>
          </p:nvPr>
        </p:nvSpPr>
        <p:spPr/>
        <p:txBody>
          <a:bodyPr/>
          <a:lstStyle/>
          <a:p>
            <a:pPr eaLnBrk="1" hangingPunct="1">
              <a:defRPr/>
            </a:pPr>
            <a:r>
              <a:rPr lang="en-US"/>
              <a:t>Adam to Christ</a:t>
            </a:r>
          </a:p>
        </p:txBody>
      </p:sp>
      <p:sp>
        <p:nvSpPr>
          <p:cNvPr id="5922819" name="Text Box 4"/>
          <p:cNvSpPr txBox="1">
            <a:spLocks noChangeArrowheads="1"/>
          </p:cNvSpPr>
          <p:nvPr/>
        </p:nvSpPr>
        <p:spPr bwMode="auto">
          <a:xfrm>
            <a:off x="3200400" y="3505200"/>
            <a:ext cx="2438400" cy="366713"/>
          </a:xfrm>
          <a:prstGeom prst="rect">
            <a:avLst/>
          </a:prstGeom>
          <a:noFill/>
          <a:ln>
            <a:noFill/>
          </a:ln>
          <a:effectLst/>
          <a:extLst>
            <a:ext uri="{909E8E84-426E-40dd-AFC4-6F175D3DCCD1}">
              <a14:hiddenFill xmlns:a14="http://schemas.microsoft.com/office/drawing/2010/main" xmlns="">
                <a:solidFill>
                  <a:srgbClr val="FFFF00"/>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lgn="l">
              <a:defRPr>
                <a:solidFill>
                  <a:schemeClr val="tx1"/>
                </a:solidFill>
                <a:latin typeface="Arial" charset="0"/>
                <a:ea typeface="ＭＳ Ｐゴシック" charset="0"/>
              </a:defRPr>
            </a:lvl1pPr>
            <a:lvl2pPr marL="742950" indent="-285750" algn="l">
              <a:defRPr>
                <a:solidFill>
                  <a:schemeClr val="tx1"/>
                </a:solidFill>
                <a:latin typeface="Arial" charset="0"/>
                <a:ea typeface="ＭＳ Ｐゴシック" charset="0"/>
              </a:defRPr>
            </a:lvl2pPr>
            <a:lvl3pPr marL="1143000" indent="-228600" algn="l">
              <a:defRPr>
                <a:solidFill>
                  <a:schemeClr val="tx1"/>
                </a:solidFill>
                <a:latin typeface="Arial" charset="0"/>
                <a:ea typeface="ＭＳ Ｐゴシック" charset="0"/>
              </a:defRPr>
            </a:lvl3pPr>
            <a:lvl4pPr marL="1600200" indent="-228600" algn="l">
              <a:defRPr>
                <a:solidFill>
                  <a:schemeClr val="tx1"/>
                </a:solidFill>
                <a:latin typeface="Arial" charset="0"/>
                <a:ea typeface="ＭＳ Ｐゴシック" charset="0"/>
              </a:defRPr>
            </a:lvl4pPr>
            <a:lvl5pPr marL="2057400" indent="-228600" algn="l">
              <a:defRPr>
                <a:solidFill>
                  <a:schemeClr val="tx1"/>
                </a:solidFill>
                <a:latin typeface="Arial" charset="0"/>
                <a:ea typeface="ＭＳ Ｐゴシック" charset="0"/>
              </a:defRPr>
            </a:lvl5pPr>
            <a:lvl6pPr marL="2514600" indent="-228600" fontAlgn="base">
              <a:spcBef>
                <a:spcPct val="0"/>
              </a:spcBef>
              <a:spcAft>
                <a:spcPct val="0"/>
              </a:spcAft>
              <a:defRPr>
                <a:solidFill>
                  <a:schemeClr val="tx1"/>
                </a:solidFill>
                <a:latin typeface="Arial" charset="0"/>
                <a:ea typeface="ＭＳ Ｐゴシック" charset="0"/>
              </a:defRPr>
            </a:lvl6pPr>
            <a:lvl7pPr marL="2971800" indent="-228600" fontAlgn="base">
              <a:spcBef>
                <a:spcPct val="0"/>
              </a:spcBef>
              <a:spcAft>
                <a:spcPct val="0"/>
              </a:spcAft>
              <a:defRPr>
                <a:solidFill>
                  <a:schemeClr val="tx1"/>
                </a:solidFill>
                <a:latin typeface="Arial" charset="0"/>
                <a:ea typeface="ＭＳ Ｐゴシック" charset="0"/>
              </a:defRPr>
            </a:lvl7pPr>
            <a:lvl8pPr marL="3429000" indent="-228600" fontAlgn="base">
              <a:spcBef>
                <a:spcPct val="0"/>
              </a:spcBef>
              <a:spcAft>
                <a:spcPct val="0"/>
              </a:spcAft>
              <a:defRPr>
                <a:solidFill>
                  <a:schemeClr val="tx1"/>
                </a:solidFill>
                <a:latin typeface="Arial" charset="0"/>
                <a:ea typeface="ＭＳ Ｐゴシック" charset="0"/>
              </a:defRPr>
            </a:lvl8pPr>
            <a:lvl9pPr marL="3886200" indent="-228600" fontAlgn="base">
              <a:spcBef>
                <a:spcPct val="0"/>
              </a:spcBef>
              <a:spcAft>
                <a:spcPct val="0"/>
              </a:spcAft>
              <a:defRPr>
                <a:solidFill>
                  <a:schemeClr val="tx1"/>
                </a:solidFill>
                <a:latin typeface="Arial" charset="0"/>
                <a:ea typeface="ＭＳ Ｐゴシック" charset="0"/>
              </a:defRPr>
            </a:lvl9pPr>
          </a:lstStyle>
          <a:p>
            <a:pPr algn="r" eaLnBrk="1" hangingPunct="1">
              <a:spcBef>
                <a:spcPct val="50000"/>
              </a:spcBef>
              <a:defRPr/>
            </a:pPr>
            <a:r>
              <a:rPr lang="en-US" sz="1800" b="1">
                <a:solidFill>
                  <a:srgbClr val="000000"/>
                </a:solidFill>
                <a:cs typeface="Arial"/>
              </a:rPr>
              <a:t>Line of Joseph</a:t>
            </a:r>
          </a:p>
        </p:txBody>
      </p:sp>
      <p:sp>
        <p:nvSpPr>
          <p:cNvPr id="5922820" name="Text Box 5"/>
          <p:cNvSpPr txBox="1">
            <a:spLocks noChangeArrowheads="1"/>
          </p:cNvSpPr>
          <p:nvPr/>
        </p:nvSpPr>
        <p:spPr bwMode="auto">
          <a:xfrm>
            <a:off x="3048000" y="5424488"/>
            <a:ext cx="2438400" cy="366712"/>
          </a:xfrm>
          <a:prstGeom prst="rect">
            <a:avLst/>
          </a:prstGeom>
          <a:noFill/>
          <a:ln>
            <a:noFill/>
          </a:ln>
          <a:effectLst/>
          <a:extLst>
            <a:ext uri="{909E8E84-426E-40dd-AFC4-6F175D3DCCD1}">
              <a14:hiddenFill xmlns:a14="http://schemas.microsoft.com/office/drawing/2010/main" xmlns="">
                <a:solidFill>
                  <a:srgbClr val="FFFF00"/>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lgn="l">
              <a:defRPr>
                <a:solidFill>
                  <a:schemeClr val="tx1"/>
                </a:solidFill>
                <a:latin typeface="Arial" charset="0"/>
                <a:ea typeface="ＭＳ Ｐゴシック" charset="0"/>
              </a:defRPr>
            </a:lvl1pPr>
            <a:lvl2pPr marL="742950" indent="-285750" algn="l">
              <a:defRPr>
                <a:solidFill>
                  <a:schemeClr val="tx1"/>
                </a:solidFill>
                <a:latin typeface="Arial" charset="0"/>
                <a:ea typeface="ＭＳ Ｐゴシック" charset="0"/>
              </a:defRPr>
            </a:lvl2pPr>
            <a:lvl3pPr marL="1143000" indent="-228600" algn="l">
              <a:defRPr>
                <a:solidFill>
                  <a:schemeClr val="tx1"/>
                </a:solidFill>
                <a:latin typeface="Arial" charset="0"/>
                <a:ea typeface="ＭＳ Ｐゴシック" charset="0"/>
              </a:defRPr>
            </a:lvl3pPr>
            <a:lvl4pPr marL="1600200" indent="-228600" algn="l">
              <a:defRPr>
                <a:solidFill>
                  <a:schemeClr val="tx1"/>
                </a:solidFill>
                <a:latin typeface="Arial" charset="0"/>
                <a:ea typeface="ＭＳ Ｐゴシック" charset="0"/>
              </a:defRPr>
            </a:lvl4pPr>
            <a:lvl5pPr marL="2057400" indent="-228600" algn="l">
              <a:defRPr>
                <a:solidFill>
                  <a:schemeClr val="tx1"/>
                </a:solidFill>
                <a:latin typeface="Arial" charset="0"/>
                <a:ea typeface="ＭＳ Ｐゴシック" charset="0"/>
              </a:defRPr>
            </a:lvl5pPr>
            <a:lvl6pPr marL="2514600" indent="-228600" fontAlgn="base">
              <a:spcBef>
                <a:spcPct val="0"/>
              </a:spcBef>
              <a:spcAft>
                <a:spcPct val="0"/>
              </a:spcAft>
              <a:defRPr>
                <a:solidFill>
                  <a:schemeClr val="tx1"/>
                </a:solidFill>
                <a:latin typeface="Arial" charset="0"/>
                <a:ea typeface="ＭＳ Ｐゴシック" charset="0"/>
              </a:defRPr>
            </a:lvl6pPr>
            <a:lvl7pPr marL="2971800" indent="-228600" fontAlgn="base">
              <a:spcBef>
                <a:spcPct val="0"/>
              </a:spcBef>
              <a:spcAft>
                <a:spcPct val="0"/>
              </a:spcAft>
              <a:defRPr>
                <a:solidFill>
                  <a:schemeClr val="tx1"/>
                </a:solidFill>
                <a:latin typeface="Arial" charset="0"/>
                <a:ea typeface="ＭＳ Ｐゴシック" charset="0"/>
              </a:defRPr>
            </a:lvl7pPr>
            <a:lvl8pPr marL="3429000" indent="-228600" fontAlgn="base">
              <a:spcBef>
                <a:spcPct val="0"/>
              </a:spcBef>
              <a:spcAft>
                <a:spcPct val="0"/>
              </a:spcAft>
              <a:defRPr>
                <a:solidFill>
                  <a:schemeClr val="tx1"/>
                </a:solidFill>
                <a:latin typeface="Arial" charset="0"/>
                <a:ea typeface="ＭＳ Ｐゴシック" charset="0"/>
              </a:defRPr>
            </a:lvl8pPr>
            <a:lvl9pPr marL="3886200" indent="-228600" fontAlgn="base">
              <a:spcBef>
                <a:spcPct val="0"/>
              </a:spcBef>
              <a:spcAft>
                <a:spcPct val="0"/>
              </a:spcAft>
              <a:defRPr>
                <a:solidFill>
                  <a:schemeClr val="tx1"/>
                </a:solidFill>
                <a:latin typeface="Arial" charset="0"/>
                <a:ea typeface="ＭＳ Ｐゴシック" charset="0"/>
              </a:defRPr>
            </a:lvl9pPr>
          </a:lstStyle>
          <a:p>
            <a:pPr algn="r" eaLnBrk="1" hangingPunct="1">
              <a:spcBef>
                <a:spcPct val="50000"/>
              </a:spcBef>
              <a:defRPr/>
            </a:pPr>
            <a:r>
              <a:rPr lang="en-US" sz="1800" b="1">
                <a:solidFill>
                  <a:srgbClr val="000000"/>
                </a:solidFill>
                <a:cs typeface="Arial"/>
              </a:rPr>
              <a:t>Line of Mary</a:t>
            </a:r>
          </a:p>
        </p:txBody>
      </p:sp>
      <p:sp>
        <p:nvSpPr>
          <p:cNvPr id="5922821" name="Text Box 6"/>
          <p:cNvSpPr txBox="1">
            <a:spLocks noChangeArrowheads="1"/>
          </p:cNvSpPr>
          <p:nvPr/>
        </p:nvSpPr>
        <p:spPr bwMode="auto">
          <a:xfrm>
            <a:off x="3276600" y="1676400"/>
            <a:ext cx="1752600" cy="396875"/>
          </a:xfrm>
          <a:prstGeom prst="rect">
            <a:avLst/>
          </a:prstGeom>
          <a:noFill/>
          <a:ln>
            <a:noFill/>
          </a:ln>
          <a:effectLst/>
          <a:extLst>
            <a:ext uri="{909E8E84-426E-40dd-AFC4-6F175D3DCCD1}">
              <a14:hiddenFill xmlns:a14="http://schemas.microsoft.com/office/drawing/2010/main" xmlns="">
                <a:solidFill>
                  <a:srgbClr val="FFFF00"/>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lgn="l">
              <a:defRPr>
                <a:solidFill>
                  <a:schemeClr val="tx1"/>
                </a:solidFill>
                <a:latin typeface="Arial" charset="0"/>
                <a:ea typeface="ＭＳ Ｐゴシック" charset="0"/>
              </a:defRPr>
            </a:lvl1pPr>
            <a:lvl2pPr marL="742950" indent="-285750" algn="l">
              <a:defRPr>
                <a:solidFill>
                  <a:schemeClr val="tx1"/>
                </a:solidFill>
                <a:latin typeface="Arial" charset="0"/>
                <a:ea typeface="ＭＳ Ｐゴシック" charset="0"/>
              </a:defRPr>
            </a:lvl2pPr>
            <a:lvl3pPr marL="1143000" indent="-228600" algn="l">
              <a:defRPr>
                <a:solidFill>
                  <a:schemeClr val="tx1"/>
                </a:solidFill>
                <a:latin typeface="Arial" charset="0"/>
                <a:ea typeface="ＭＳ Ｐゴシック" charset="0"/>
              </a:defRPr>
            </a:lvl3pPr>
            <a:lvl4pPr marL="1600200" indent="-228600" algn="l">
              <a:defRPr>
                <a:solidFill>
                  <a:schemeClr val="tx1"/>
                </a:solidFill>
                <a:latin typeface="Arial" charset="0"/>
                <a:ea typeface="ＭＳ Ｐゴシック" charset="0"/>
              </a:defRPr>
            </a:lvl4pPr>
            <a:lvl5pPr marL="2057400" indent="-228600" algn="l">
              <a:defRPr>
                <a:solidFill>
                  <a:schemeClr val="tx1"/>
                </a:solidFill>
                <a:latin typeface="Arial" charset="0"/>
                <a:ea typeface="ＭＳ Ｐゴシック" charset="0"/>
              </a:defRPr>
            </a:lvl5pPr>
            <a:lvl6pPr marL="2514600" indent="-228600" fontAlgn="base">
              <a:spcBef>
                <a:spcPct val="0"/>
              </a:spcBef>
              <a:spcAft>
                <a:spcPct val="0"/>
              </a:spcAft>
              <a:defRPr>
                <a:solidFill>
                  <a:schemeClr val="tx1"/>
                </a:solidFill>
                <a:latin typeface="Arial" charset="0"/>
                <a:ea typeface="ＭＳ Ｐゴシック" charset="0"/>
              </a:defRPr>
            </a:lvl6pPr>
            <a:lvl7pPr marL="2971800" indent="-228600" fontAlgn="base">
              <a:spcBef>
                <a:spcPct val="0"/>
              </a:spcBef>
              <a:spcAft>
                <a:spcPct val="0"/>
              </a:spcAft>
              <a:defRPr>
                <a:solidFill>
                  <a:schemeClr val="tx1"/>
                </a:solidFill>
                <a:latin typeface="Arial" charset="0"/>
                <a:ea typeface="ＭＳ Ｐゴシック" charset="0"/>
              </a:defRPr>
            </a:lvl7pPr>
            <a:lvl8pPr marL="3429000" indent="-228600" fontAlgn="base">
              <a:spcBef>
                <a:spcPct val="0"/>
              </a:spcBef>
              <a:spcAft>
                <a:spcPct val="0"/>
              </a:spcAft>
              <a:defRPr>
                <a:solidFill>
                  <a:schemeClr val="tx1"/>
                </a:solidFill>
                <a:latin typeface="Arial" charset="0"/>
                <a:ea typeface="ＭＳ Ｐゴシック" charset="0"/>
              </a:defRPr>
            </a:lvl8pPr>
            <a:lvl9pPr marL="3886200" indent="-228600" fontAlgn="base">
              <a:spcBef>
                <a:spcPct val="0"/>
              </a:spcBef>
              <a:spcAft>
                <a:spcPct val="0"/>
              </a:spcAft>
              <a:defRPr>
                <a:solidFill>
                  <a:schemeClr val="tx1"/>
                </a:solidFill>
                <a:latin typeface="Arial" charset="0"/>
                <a:ea typeface="ＭＳ Ｐゴシック" charset="0"/>
              </a:defRPr>
            </a:lvl9pPr>
          </a:lstStyle>
          <a:p>
            <a:pPr algn="ctr" eaLnBrk="1" hangingPunct="1">
              <a:spcBef>
                <a:spcPct val="50000"/>
              </a:spcBef>
              <a:defRPr/>
            </a:pPr>
            <a:r>
              <a:rPr lang="en-US" sz="2000" b="1">
                <a:solidFill>
                  <a:srgbClr val="000000"/>
                </a:solidFill>
                <a:cs typeface="Arial"/>
              </a:rPr>
              <a:t>David</a:t>
            </a:r>
          </a:p>
        </p:txBody>
      </p:sp>
      <p:sp>
        <p:nvSpPr>
          <p:cNvPr id="5922822" name="Text Box 7"/>
          <p:cNvSpPr txBox="1">
            <a:spLocks noChangeArrowheads="1"/>
          </p:cNvSpPr>
          <p:nvPr/>
        </p:nvSpPr>
        <p:spPr bwMode="auto">
          <a:xfrm>
            <a:off x="6172200" y="1524000"/>
            <a:ext cx="1981200" cy="396875"/>
          </a:xfrm>
          <a:prstGeom prst="rect">
            <a:avLst/>
          </a:prstGeom>
          <a:noFill/>
          <a:ln>
            <a:noFill/>
          </a:ln>
          <a:effectLst/>
          <a:extLst>
            <a:ext uri="{909E8E84-426E-40dd-AFC4-6F175D3DCCD1}">
              <a14:hiddenFill xmlns:a14="http://schemas.microsoft.com/office/drawing/2010/main" xmlns="">
                <a:solidFill>
                  <a:srgbClr val="FFFF00"/>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lgn="l">
              <a:defRPr>
                <a:solidFill>
                  <a:schemeClr val="tx1"/>
                </a:solidFill>
                <a:latin typeface="Arial" charset="0"/>
                <a:ea typeface="ＭＳ Ｐゴシック" charset="0"/>
              </a:defRPr>
            </a:lvl1pPr>
            <a:lvl2pPr marL="742950" indent="-285750" algn="l">
              <a:defRPr>
                <a:solidFill>
                  <a:schemeClr val="tx1"/>
                </a:solidFill>
                <a:latin typeface="Arial" charset="0"/>
                <a:ea typeface="ＭＳ Ｐゴシック" charset="0"/>
              </a:defRPr>
            </a:lvl2pPr>
            <a:lvl3pPr marL="1143000" indent="-228600" algn="l">
              <a:defRPr>
                <a:solidFill>
                  <a:schemeClr val="tx1"/>
                </a:solidFill>
                <a:latin typeface="Arial" charset="0"/>
                <a:ea typeface="ＭＳ Ｐゴシック" charset="0"/>
              </a:defRPr>
            </a:lvl3pPr>
            <a:lvl4pPr marL="1600200" indent="-228600" algn="l">
              <a:defRPr>
                <a:solidFill>
                  <a:schemeClr val="tx1"/>
                </a:solidFill>
                <a:latin typeface="Arial" charset="0"/>
                <a:ea typeface="ＭＳ Ｐゴシック" charset="0"/>
              </a:defRPr>
            </a:lvl4pPr>
            <a:lvl5pPr marL="2057400" indent="-228600" algn="l">
              <a:defRPr>
                <a:solidFill>
                  <a:schemeClr val="tx1"/>
                </a:solidFill>
                <a:latin typeface="Arial" charset="0"/>
                <a:ea typeface="ＭＳ Ｐゴシック" charset="0"/>
              </a:defRPr>
            </a:lvl5pPr>
            <a:lvl6pPr marL="2514600" indent="-228600" fontAlgn="base">
              <a:spcBef>
                <a:spcPct val="0"/>
              </a:spcBef>
              <a:spcAft>
                <a:spcPct val="0"/>
              </a:spcAft>
              <a:defRPr>
                <a:solidFill>
                  <a:schemeClr val="tx1"/>
                </a:solidFill>
                <a:latin typeface="Arial" charset="0"/>
                <a:ea typeface="ＭＳ Ｐゴシック" charset="0"/>
              </a:defRPr>
            </a:lvl6pPr>
            <a:lvl7pPr marL="2971800" indent="-228600" fontAlgn="base">
              <a:spcBef>
                <a:spcPct val="0"/>
              </a:spcBef>
              <a:spcAft>
                <a:spcPct val="0"/>
              </a:spcAft>
              <a:defRPr>
                <a:solidFill>
                  <a:schemeClr val="tx1"/>
                </a:solidFill>
                <a:latin typeface="Arial" charset="0"/>
                <a:ea typeface="ＭＳ Ｐゴシック" charset="0"/>
              </a:defRPr>
            </a:lvl7pPr>
            <a:lvl8pPr marL="3429000" indent="-228600" fontAlgn="base">
              <a:spcBef>
                <a:spcPct val="0"/>
              </a:spcBef>
              <a:spcAft>
                <a:spcPct val="0"/>
              </a:spcAft>
              <a:defRPr>
                <a:solidFill>
                  <a:schemeClr val="tx1"/>
                </a:solidFill>
                <a:latin typeface="Arial" charset="0"/>
                <a:ea typeface="ＭＳ Ｐゴシック" charset="0"/>
              </a:defRPr>
            </a:lvl8pPr>
            <a:lvl9pPr marL="3886200" indent="-228600" fontAlgn="base">
              <a:spcBef>
                <a:spcPct val="0"/>
              </a:spcBef>
              <a:spcAft>
                <a:spcPct val="0"/>
              </a:spcAft>
              <a:defRPr>
                <a:solidFill>
                  <a:schemeClr val="tx1"/>
                </a:solidFill>
                <a:latin typeface="Arial" charset="0"/>
                <a:ea typeface="ＭＳ Ｐゴシック" charset="0"/>
              </a:defRPr>
            </a:lvl9pPr>
          </a:lstStyle>
          <a:p>
            <a:pPr algn="r" eaLnBrk="1" hangingPunct="1">
              <a:spcBef>
                <a:spcPct val="50000"/>
              </a:spcBef>
              <a:defRPr/>
            </a:pPr>
            <a:r>
              <a:rPr lang="en-US" sz="2000" b="1">
                <a:solidFill>
                  <a:srgbClr val="000000"/>
                </a:solidFill>
                <a:cs typeface="Arial"/>
              </a:rPr>
              <a:t>Abraham</a:t>
            </a:r>
          </a:p>
        </p:txBody>
      </p:sp>
      <p:pic>
        <p:nvPicPr>
          <p:cNvPr id="738310" name="Picture 8" descr="\\.psf\Host\Volumes\PresTeam\Maria Murphy\Keynote\TM_reworked_Slides\Adam to Christ 00028.jpg"/>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38311" name="TextBox 1"/>
          <p:cNvSpPr txBox="1">
            <a:spLocks noChangeArrowheads="1"/>
          </p:cNvSpPr>
          <p:nvPr/>
        </p:nvSpPr>
        <p:spPr bwMode="auto">
          <a:xfrm>
            <a:off x="228600" y="1143000"/>
            <a:ext cx="609600" cy="2619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a:solidFill>
                  <a:srgbClr val="000000"/>
                </a:solidFill>
                <a:latin typeface="Arial" charset="0"/>
                <a:cs typeface="Arial" charset="0"/>
              </a:rPr>
              <a:t>Adam</a:t>
            </a:r>
          </a:p>
        </p:txBody>
      </p:sp>
      <p:sp>
        <p:nvSpPr>
          <p:cNvPr id="738312" name="TextBox 9"/>
          <p:cNvSpPr txBox="1">
            <a:spLocks noChangeArrowheads="1"/>
          </p:cNvSpPr>
          <p:nvPr/>
        </p:nvSpPr>
        <p:spPr bwMode="auto">
          <a:xfrm>
            <a:off x="838200" y="1219200"/>
            <a:ext cx="609600" cy="2619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a:solidFill>
                  <a:srgbClr val="000000"/>
                </a:solidFill>
                <a:latin typeface="Arial" charset="0"/>
                <a:cs typeface="Arial" charset="0"/>
              </a:rPr>
              <a:t>Seth</a:t>
            </a:r>
          </a:p>
        </p:txBody>
      </p:sp>
      <p:sp>
        <p:nvSpPr>
          <p:cNvPr id="738313" name="TextBox 10"/>
          <p:cNvSpPr txBox="1">
            <a:spLocks noChangeArrowheads="1"/>
          </p:cNvSpPr>
          <p:nvPr/>
        </p:nvSpPr>
        <p:spPr bwMode="auto">
          <a:xfrm>
            <a:off x="1219200" y="609600"/>
            <a:ext cx="609600" cy="2619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a:solidFill>
                  <a:srgbClr val="000000"/>
                </a:solidFill>
                <a:latin typeface="Arial" charset="0"/>
                <a:cs typeface="Arial" charset="0"/>
              </a:rPr>
              <a:t>Enos</a:t>
            </a:r>
          </a:p>
        </p:txBody>
      </p:sp>
      <p:sp>
        <p:nvSpPr>
          <p:cNvPr id="738314" name="TextBox 11"/>
          <p:cNvSpPr txBox="1">
            <a:spLocks noChangeArrowheads="1"/>
          </p:cNvSpPr>
          <p:nvPr/>
        </p:nvSpPr>
        <p:spPr bwMode="auto">
          <a:xfrm>
            <a:off x="1524000" y="1233488"/>
            <a:ext cx="762000" cy="2619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a:solidFill>
                  <a:srgbClr val="000000"/>
                </a:solidFill>
                <a:latin typeface="Arial" charset="0"/>
                <a:cs typeface="Arial" charset="0"/>
              </a:rPr>
              <a:t>Cainan</a:t>
            </a:r>
          </a:p>
        </p:txBody>
      </p:sp>
      <p:sp>
        <p:nvSpPr>
          <p:cNvPr id="738315" name="TextBox 12"/>
          <p:cNvSpPr txBox="1">
            <a:spLocks noChangeArrowheads="1"/>
          </p:cNvSpPr>
          <p:nvPr/>
        </p:nvSpPr>
        <p:spPr bwMode="auto">
          <a:xfrm>
            <a:off x="1981200" y="652463"/>
            <a:ext cx="914400" cy="2619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a:solidFill>
                  <a:srgbClr val="000000"/>
                </a:solidFill>
                <a:latin typeface="Arial" charset="0"/>
                <a:cs typeface="Arial" charset="0"/>
              </a:rPr>
              <a:t>Mahalaleel</a:t>
            </a:r>
          </a:p>
        </p:txBody>
      </p:sp>
      <p:sp>
        <p:nvSpPr>
          <p:cNvPr id="738316" name="TextBox 13"/>
          <p:cNvSpPr txBox="1">
            <a:spLocks noChangeArrowheads="1"/>
          </p:cNvSpPr>
          <p:nvPr/>
        </p:nvSpPr>
        <p:spPr bwMode="auto">
          <a:xfrm>
            <a:off x="2590800" y="1233488"/>
            <a:ext cx="609600" cy="2619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a:solidFill>
                  <a:srgbClr val="000000"/>
                </a:solidFill>
                <a:latin typeface="Arial" charset="0"/>
                <a:cs typeface="Arial" charset="0"/>
              </a:rPr>
              <a:t>Jared</a:t>
            </a:r>
          </a:p>
        </p:txBody>
      </p:sp>
      <p:sp>
        <p:nvSpPr>
          <p:cNvPr id="738317" name="TextBox 14"/>
          <p:cNvSpPr txBox="1">
            <a:spLocks noChangeArrowheads="1"/>
          </p:cNvSpPr>
          <p:nvPr/>
        </p:nvSpPr>
        <p:spPr bwMode="auto">
          <a:xfrm>
            <a:off x="3048000" y="652463"/>
            <a:ext cx="609600" cy="2619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a:solidFill>
                  <a:srgbClr val="000000"/>
                </a:solidFill>
                <a:latin typeface="Arial" charset="0"/>
                <a:cs typeface="Arial" charset="0"/>
              </a:rPr>
              <a:t>Enoch</a:t>
            </a:r>
          </a:p>
        </p:txBody>
      </p:sp>
      <p:sp>
        <p:nvSpPr>
          <p:cNvPr id="738318" name="TextBox 15"/>
          <p:cNvSpPr txBox="1">
            <a:spLocks noChangeArrowheads="1"/>
          </p:cNvSpPr>
          <p:nvPr/>
        </p:nvSpPr>
        <p:spPr bwMode="auto">
          <a:xfrm>
            <a:off x="3352800" y="1233488"/>
            <a:ext cx="914400" cy="2619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a:solidFill>
                  <a:srgbClr val="000000"/>
                </a:solidFill>
                <a:latin typeface="Arial" charset="0"/>
                <a:cs typeface="Arial" charset="0"/>
              </a:rPr>
              <a:t>Methuselah</a:t>
            </a:r>
          </a:p>
        </p:txBody>
      </p:sp>
      <p:sp>
        <p:nvSpPr>
          <p:cNvPr id="738319" name="TextBox 16"/>
          <p:cNvSpPr txBox="1">
            <a:spLocks noChangeArrowheads="1"/>
          </p:cNvSpPr>
          <p:nvPr/>
        </p:nvSpPr>
        <p:spPr bwMode="auto">
          <a:xfrm>
            <a:off x="3962400" y="652463"/>
            <a:ext cx="685800" cy="2619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a:solidFill>
                  <a:srgbClr val="000000"/>
                </a:solidFill>
                <a:latin typeface="Arial" charset="0"/>
                <a:cs typeface="Arial" charset="0"/>
              </a:rPr>
              <a:t>Lamech</a:t>
            </a:r>
          </a:p>
        </p:txBody>
      </p:sp>
      <p:sp>
        <p:nvSpPr>
          <p:cNvPr id="738320" name="TextBox 17"/>
          <p:cNvSpPr txBox="1">
            <a:spLocks noChangeArrowheads="1"/>
          </p:cNvSpPr>
          <p:nvPr/>
        </p:nvSpPr>
        <p:spPr bwMode="auto">
          <a:xfrm>
            <a:off x="4457700" y="1262063"/>
            <a:ext cx="685800" cy="2619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b="1">
                <a:solidFill>
                  <a:srgbClr val="FFFFFF"/>
                </a:solidFill>
                <a:latin typeface="Arial" charset="0"/>
                <a:cs typeface="Arial" charset="0"/>
              </a:rPr>
              <a:t>Noah</a:t>
            </a:r>
          </a:p>
        </p:txBody>
      </p:sp>
      <p:sp>
        <p:nvSpPr>
          <p:cNvPr id="738321" name="TextBox 18"/>
          <p:cNvSpPr txBox="1">
            <a:spLocks noChangeArrowheads="1"/>
          </p:cNvSpPr>
          <p:nvPr/>
        </p:nvSpPr>
        <p:spPr bwMode="auto">
          <a:xfrm>
            <a:off x="4876800" y="652463"/>
            <a:ext cx="685800" cy="2619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a:solidFill>
                  <a:srgbClr val="000000"/>
                </a:solidFill>
                <a:latin typeface="Arial" charset="0"/>
                <a:cs typeface="Arial" charset="0"/>
              </a:rPr>
              <a:t>Shem</a:t>
            </a:r>
          </a:p>
        </p:txBody>
      </p:sp>
      <p:sp>
        <p:nvSpPr>
          <p:cNvPr id="738322" name="TextBox 19"/>
          <p:cNvSpPr txBox="1">
            <a:spLocks noChangeArrowheads="1"/>
          </p:cNvSpPr>
          <p:nvPr/>
        </p:nvSpPr>
        <p:spPr bwMode="auto">
          <a:xfrm>
            <a:off x="5137150" y="1233488"/>
            <a:ext cx="1187450" cy="2619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a:solidFill>
                  <a:srgbClr val="000000"/>
                </a:solidFill>
                <a:latin typeface="Arial" charset="0"/>
                <a:cs typeface="Arial" charset="0"/>
              </a:rPr>
              <a:t>Arphaxed</a:t>
            </a:r>
          </a:p>
        </p:txBody>
      </p:sp>
      <p:sp>
        <p:nvSpPr>
          <p:cNvPr id="738323" name="TextBox 20"/>
          <p:cNvSpPr txBox="1">
            <a:spLocks noChangeArrowheads="1"/>
          </p:cNvSpPr>
          <p:nvPr/>
        </p:nvSpPr>
        <p:spPr bwMode="auto">
          <a:xfrm>
            <a:off x="5867400" y="652463"/>
            <a:ext cx="685800" cy="2619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a:solidFill>
                  <a:srgbClr val="000000"/>
                </a:solidFill>
                <a:latin typeface="Arial" charset="0"/>
                <a:cs typeface="Arial" charset="0"/>
              </a:rPr>
              <a:t>Salah</a:t>
            </a:r>
          </a:p>
        </p:txBody>
      </p:sp>
      <p:sp>
        <p:nvSpPr>
          <p:cNvPr id="738324" name="TextBox 21"/>
          <p:cNvSpPr txBox="1">
            <a:spLocks noChangeArrowheads="1"/>
          </p:cNvSpPr>
          <p:nvPr/>
        </p:nvSpPr>
        <p:spPr bwMode="auto">
          <a:xfrm>
            <a:off x="6324600" y="1219200"/>
            <a:ext cx="685800" cy="2619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a:solidFill>
                  <a:srgbClr val="000000"/>
                </a:solidFill>
                <a:latin typeface="Arial" charset="0"/>
                <a:cs typeface="Arial" charset="0"/>
              </a:rPr>
              <a:t>Eber</a:t>
            </a:r>
          </a:p>
        </p:txBody>
      </p:sp>
      <p:sp>
        <p:nvSpPr>
          <p:cNvPr id="738325" name="TextBox 22"/>
          <p:cNvSpPr txBox="1">
            <a:spLocks noChangeArrowheads="1"/>
          </p:cNvSpPr>
          <p:nvPr/>
        </p:nvSpPr>
        <p:spPr bwMode="auto">
          <a:xfrm>
            <a:off x="6667500" y="652463"/>
            <a:ext cx="685800" cy="2619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a:solidFill>
                  <a:srgbClr val="000000"/>
                </a:solidFill>
                <a:latin typeface="Arial" charset="0"/>
                <a:cs typeface="Arial" charset="0"/>
              </a:rPr>
              <a:t>Peleg</a:t>
            </a:r>
          </a:p>
        </p:txBody>
      </p:sp>
      <p:sp>
        <p:nvSpPr>
          <p:cNvPr id="738326" name="TextBox 23"/>
          <p:cNvSpPr txBox="1">
            <a:spLocks noChangeArrowheads="1"/>
          </p:cNvSpPr>
          <p:nvPr/>
        </p:nvSpPr>
        <p:spPr bwMode="auto">
          <a:xfrm>
            <a:off x="7086600" y="1227138"/>
            <a:ext cx="685800" cy="2619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a:solidFill>
                  <a:srgbClr val="000000"/>
                </a:solidFill>
                <a:latin typeface="Arial" charset="0"/>
                <a:cs typeface="Arial" charset="0"/>
              </a:rPr>
              <a:t>Reu</a:t>
            </a:r>
          </a:p>
        </p:txBody>
      </p:sp>
      <p:sp>
        <p:nvSpPr>
          <p:cNvPr id="738327" name="TextBox 24"/>
          <p:cNvSpPr txBox="1">
            <a:spLocks noChangeArrowheads="1"/>
          </p:cNvSpPr>
          <p:nvPr/>
        </p:nvSpPr>
        <p:spPr bwMode="auto">
          <a:xfrm>
            <a:off x="7467600" y="652463"/>
            <a:ext cx="685800" cy="2619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a:solidFill>
                  <a:srgbClr val="000000"/>
                </a:solidFill>
                <a:latin typeface="Arial" charset="0"/>
                <a:cs typeface="Arial" charset="0"/>
              </a:rPr>
              <a:t>Serug</a:t>
            </a:r>
          </a:p>
        </p:txBody>
      </p:sp>
      <p:sp>
        <p:nvSpPr>
          <p:cNvPr id="738328" name="TextBox 25"/>
          <p:cNvSpPr txBox="1">
            <a:spLocks noChangeArrowheads="1"/>
          </p:cNvSpPr>
          <p:nvPr/>
        </p:nvSpPr>
        <p:spPr bwMode="auto">
          <a:xfrm>
            <a:off x="7924800" y="1143000"/>
            <a:ext cx="685800" cy="2619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a:solidFill>
                  <a:srgbClr val="000000"/>
                </a:solidFill>
                <a:latin typeface="Arial" charset="0"/>
                <a:cs typeface="Arial" charset="0"/>
              </a:rPr>
              <a:t>Nahor</a:t>
            </a:r>
          </a:p>
        </p:txBody>
      </p:sp>
      <p:sp>
        <p:nvSpPr>
          <p:cNvPr id="738329" name="TextBox 26"/>
          <p:cNvSpPr txBox="1">
            <a:spLocks noChangeArrowheads="1"/>
          </p:cNvSpPr>
          <p:nvPr/>
        </p:nvSpPr>
        <p:spPr bwMode="auto">
          <a:xfrm>
            <a:off x="8382000" y="708025"/>
            <a:ext cx="685800" cy="2603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a:solidFill>
                  <a:srgbClr val="000000"/>
                </a:solidFill>
                <a:latin typeface="Arial" charset="0"/>
                <a:cs typeface="Arial" charset="0"/>
              </a:rPr>
              <a:t>Terah</a:t>
            </a:r>
          </a:p>
        </p:txBody>
      </p:sp>
      <p:sp>
        <p:nvSpPr>
          <p:cNvPr id="738330" name="TextBox 27"/>
          <p:cNvSpPr txBox="1">
            <a:spLocks noChangeArrowheads="1"/>
          </p:cNvSpPr>
          <p:nvPr/>
        </p:nvSpPr>
        <p:spPr bwMode="auto">
          <a:xfrm>
            <a:off x="8153400" y="1371600"/>
            <a:ext cx="800100" cy="2619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b="1">
                <a:solidFill>
                  <a:srgbClr val="FFFFFF"/>
                </a:solidFill>
                <a:latin typeface="Arial" charset="0"/>
                <a:cs typeface="Arial" charset="0"/>
              </a:rPr>
              <a:t>Abraham</a:t>
            </a:r>
          </a:p>
        </p:txBody>
      </p:sp>
      <p:sp>
        <p:nvSpPr>
          <p:cNvPr id="738331" name="TextBox 29"/>
          <p:cNvSpPr txBox="1">
            <a:spLocks noChangeArrowheads="1"/>
          </p:cNvSpPr>
          <p:nvPr/>
        </p:nvSpPr>
        <p:spPr bwMode="auto">
          <a:xfrm>
            <a:off x="8382000" y="2481263"/>
            <a:ext cx="685800" cy="2619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a:solidFill>
                  <a:srgbClr val="000000"/>
                </a:solidFill>
                <a:latin typeface="Arial" charset="0"/>
                <a:cs typeface="Arial" charset="0"/>
              </a:rPr>
              <a:t>Isaac</a:t>
            </a:r>
          </a:p>
        </p:txBody>
      </p:sp>
      <p:sp>
        <p:nvSpPr>
          <p:cNvPr id="738332" name="TextBox 30"/>
          <p:cNvSpPr txBox="1">
            <a:spLocks noChangeArrowheads="1"/>
          </p:cNvSpPr>
          <p:nvPr/>
        </p:nvSpPr>
        <p:spPr bwMode="auto">
          <a:xfrm>
            <a:off x="7924800" y="2073275"/>
            <a:ext cx="685800" cy="2619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a:solidFill>
                  <a:srgbClr val="000000"/>
                </a:solidFill>
                <a:latin typeface="Arial" charset="0"/>
                <a:cs typeface="Arial" charset="0"/>
              </a:rPr>
              <a:t>Jacob</a:t>
            </a:r>
          </a:p>
        </p:txBody>
      </p:sp>
      <p:sp>
        <p:nvSpPr>
          <p:cNvPr id="738333" name="TextBox 31"/>
          <p:cNvSpPr txBox="1">
            <a:spLocks noChangeArrowheads="1"/>
          </p:cNvSpPr>
          <p:nvPr/>
        </p:nvSpPr>
        <p:spPr bwMode="auto">
          <a:xfrm>
            <a:off x="7620000" y="2613025"/>
            <a:ext cx="685800" cy="2603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a:solidFill>
                  <a:srgbClr val="000000"/>
                </a:solidFill>
                <a:latin typeface="Arial" charset="0"/>
                <a:cs typeface="Arial" charset="0"/>
              </a:rPr>
              <a:t>Judah</a:t>
            </a:r>
          </a:p>
        </p:txBody>
      </p:sp>
      <p:sp>
        <p:nvSpPr>
          <p:cNvPr id="738334" name="TextBox 32"/>
          <p:cNvSpPr txBox="1">
            <a:spLocks noChangeArrowheads="1"/>
          </p:cNvSpPr>
          <p:nvPr/>
        </p:nvSpPr>
        <p:spPr bwMode="auto">
          <a:xfrm>
            <a:off x="7169150" y="2073275"/>
            <a:ext cx="685800" cy="2619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a:solidFill>
                  <a:srgbClr val="000000"/>
                </a:solidFill>
                <a:latin typeface="Arial" charset="0"/>
                <a:cs typeface="Arial" charset="0"/>
              </a:rPr>
              <a:t>Perez</a:t>
            </a:r>
          </a:p>
        </p:txBody>
      </p:sp>
      <p:sp>
        <p:nvSpPr>
          <p:cNvPr id="738335" name="TextBox 33"/>
          <p:cNvSpPr txBox="1">
            <a:spLocks noChangeArrowheads="1"/>
          </p:cNvSpPr>
          <p:nvPr/>
        </p:nvSpPr>
        <p:spPr bwMode="auto">
          <a:xfrm>
            <a:off x="6840538" y="2613025"/>
            <a:ext cx="685800" cy="2603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a:solidFill>
                  <a:srgbClr val="000000"/>
                </a:solidFill>
                <a:latin typeface="Arial" charset="0"/>
                <a:cs typeface="Arial" charset="0"/>
              </a:rPr>
              <a:t>Hezron</a:t>
            </a:r>
          </a:p>
        </p:txBody>
      </p:sp>
      <p:sp>
        <p:nvSpPr>
          <p:cNvPr id="738336" name="TextBox 34"/>
          <p:cNvSpPr txBox="1">
            <a:spLocks noChangeArrowheads="1"/>
          </p:cNvSpPr>
          <p:nvPr/>
        </p:nvSpPr>
        <p:spPr bwMode="auto">
          <a:xfrm>
            <a:off x="6477000" y="2073275"/>
            <a:ext cx="685800" cy="2619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a:solidFill>
                  <a:srgbClr val="000000"/>
                </a:solidFill>
                <a:latin typeface="Arial" charset="0"/>
                <a:cs typeface="Arial" charset="0"/>
              </a:rPr>
              <a:t>Ram</a:t>
            </a:r>
          </a:p>
        </p:txBody>
      </p:sp>
      <p:sp>
        <p:nvSpPr>
          <p:cNvPr id="738337" name="TextBox 35"/>
          <p:cNvSpPr txBox="1">
            <a:spLocks noChangeArrowheads="1"/>
          </p:cNvSpPr>
          <p:nvPr/>
        </p:nvSpPr>
        <p:spPr bwMode="auto">
          <a:xfrm>
            <a:off x="5905500" y="2613025"/>
            <a:ext cx="952500" cy="2603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a:solidFill>
                  <a:srgbClr val="000000"/>
                </a:solidFill>
                <a:latin typeface="Arial" charset="0"/>
                <a:cs typeface="Arial" charset="0"/>
              </a:rPr>
              <a:t>Amminadab</a:t>
            </a:r>
          </a:p>
        </p:txBody>
      </p:sp>
      <p:sp>
        <p:nvSpPr>
          <p:cNvPr id="738338" name="TextBox 36"/>
          <p:cNvSpPr txBox="1">
            <a:spLocks noChangeArrowheads="1"/>
          </p:cNvSpPr>
          <p:nvPr/>
        </p:nvSpPr>
        <p:spPr bwMode="auto">
          <a:xfrm>
            <a:off x="5562600" y="2073275"/>
            <a:ext cx="819150" cy="2619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a:solidFill>
                  <a:srgbClr val="000000"/>
                </a:solidFill>
                <a:latin typeface="Arial" charset="0"/>
                <a:cs typeface="Arial" charset="0"/>
              </a:rPr>
              <a:t>Nahshon</a:t>
            </a:r>
          </a:p>
        </p:txBody>
      </p:sp>
      <p:sp>
        <p:nvSpPr>
          <p:cNvPr id="738339" name="TextBox 37"/>
          <p:cNvSpPr txBox="1">
            <a:spLocks noChangeArrowheads="1"/>
          </p:cNvSpPr>
          <p:nvPr/>
        </p:nvSpPr>
        <p:spPr bwMode="auto">
          <a:xfrm>
            <a:off x="5257800" y="2608263"/>
            <a:ext cx="685800" cy="2603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a:solidFill>
                  <a:srgbClr val="000000"/>
                </a:solidFill>
                <a:latin typeface="Arial" charset="0"/>
                <a:cs typeface="Arial" charset="0"/>
              </a:rPr>
              <a:t>Salmon</a:t>
            </a:r>
          </a:p>
        </p:txBody>
      </p:sp>
      <p:sp>
        <p:nvSpPr>
          <p:cNvPr id="738340" name="TextBox 38"/>
          <p:cNvSpPr txBox="1">
            <a:spLocks noChangeArrowheads="1"/>
          </p:cNvSpPr>
          <p:nvPr/>
        </p:nvSpPr>
        <p:spPr bwMode="auto">
          <a:xfrm>
            <a:off x="4800600" y="2054225"/>
            <a:ext cx="685800" cy="2619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a:solidFill>
                  <a:srgbClr val="000000"/>
                </a:solidFill>
                <a:latin typeface="Arial" charset="0"/>
                <a:cs typeface="Arial" charset="0"/>
              </a:rPr>
              <a:t>Boaz</a:t>
            </a:r>
          </a:p>
        </p:txBody>
      </p:sp>
      <p:sp>
        <p:nvSpPr>
          <p:cNvPr id="738341" name="TextBox 39"/>
          <p:cNvSpPr txBox="1">
            <a:spLocks noChangeArrowheads="1"/>
          </p:cNvSpPr>
          <p:nvPr/>
        </p:nvSpPr>
        <p:spPr bwMode="auto">
          <a:xfrm>
            <a:off x="4481513" y="2608263"/>
            <a:ext cx="685800" cy="2603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a:solidFill>
                  <a:srgbClr val="000000"/>
                </a:solidFill>
                <a:latin typeface="Arial" charset="0"/>
                <a:cs typeface="Arial" charset="0"/>
              </a:rPr>
              <a:t>Obed</a:t>
            </a:r>
          </a:p>
        </p:txBody>
      </p:sp>
      <p:sp>
        <p:nvSpPr>
          <p:cNvPr id="738342" name="TextBox 40"/>
          <p:cNvSpPr txBox="1">
            <a:spLocks noChangeArrowheads="1"/>
          </p:cNvSpPr>
          <p:nvPr/>
        </p:nvSpPr>
        <p:spPr bwMode="auto">
          <a:xfrm>
            <a:off x="4114800" y="2024063"/>
            <a:ext cx="685800" cy="2619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a:solidFill>
                  <a:srgbClr val="000000"/>
                </a:solidFill>
                <a:latin typeface="Arial" charset="0"/>
                <a:cs typeface="Arial" charset="0"/>
              </a:rPr>
              <a:t>Jesse</a:t>
            </a:r>
          </a:p>
        </p:txBody>
      </p:sp>
      <p:sp>
        <p:nvSpPr>
          <p:cNvPr id="738343" name="TextBox 41"/>
          <p:cNvSpPr txBox="1">
            <a:spLocks noChangeArrowheads="1"/>
          </p:cNvSpPr>
          <p:nvPr/>
        </p:nvSpPr>
        <p:spPr bwMode="auto">
          <a:xfrm>
            <a:off x="3429000" y="2514600"/>
            <a:ext cx="1049338" cy="4302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b="1">
                <a:solidFill>
                  <a:srgbClr val="FFFF00"/>
                </a:solidFill>
                <a:latin typeface="Arial" charset="0"/>
                <a:cs typeface="Arial" charset="0"/>
              </a:rPr>
              <a:t>David</a:t>
            </a:r>
          </a:p>
          <a:p>
            <a:pPr algn="ctr" eaLnBrk="1" hangingPunct="1"/>
            <a:r>
              <a:rPr lang="en-US" sz="1100" b="1">
                <a:solidFill>
                  <a:srgbClr val="FFFFFF"/>
                </a:solidFill>
                <a:latin typeface="Arial" charset="0"/>
                <a:cs typeface="Arial" charset="0"/>
              </a:rPr>
              <a:t>c. 1085 BC</a:t>
            </a:r>
          </a:p>
        </p:txBody>
      </p:sp>
      <p:sp>
        <p:nvSpPr>
          <p:cNvPr id="738344" name="TextBox 42"/>
          <p:cNvSpPr txBox="1">
            <a:spLocks noChangeArrowheads="1"/>
          </p:cNvSpPr>
          <p:nvPr/>
        </p:nvSpPr>
        <p:spPr bwMode="auto">
          <a:xfrm>
            <a:off x="2913063" y="2362200"/>
            <a:ext cx="820737" cy="2619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b="1">
                <a:solidFill>
                  <a:srgbClr val="FFFF00"/>
                </a:solidFill>
                <a:latin typeface="Arial" charset="0"/>
                <a:cs typeface="Arial" charset="0"/>
              </a:rPr>
              <a:t>Solomon</a:t>
            </a:r>
          </a:p>
        </p:txBody>
      </p:sp>
      <p:sp>
        <p:nvSpPr>
          <p:cNvPr id="738345" name="TextBox 43"/>
          <p:cNvSpPr txBox="1">
            <a:spLocks noChangeArrowheads="1"/>
          </p:cNvSpPr>
          <p:nvPr/>
        </p:nvSpPr>
        <p:spPr bwMode="auto">
          <a:xfrm>
            <a:off x="2590800" y="2938463"/>
            <a:ext cx="944563" cy="2619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b="1">
                <a:solidFill>
                  <a:srgbClr val="FFFF00"/>
                </a:solidFill>
                <a:latin typeface="Arial" charset="0"/>
                <a:cs typeface="Arial" charset="0"/>
              </a:rPr>
              <a:t>Rehoboam</a:t>
            </a:r>
          </a:p>
        </p:txBody>
      </p:sp>
      <p:sp>
        <p:nvSpPr>
          <p:cNvPr id="738346" name="TextBox 44"/>
          <p:cNvSpPr txBox="1">
            <a:spLocks noChangeArrowheads="1"/>
          </p:cNvSpPr>
          <p:nvPr/>
        </p:nvSpPr>
        <p:spPr bwMode="auto">
          <a:xfrm>
            <a:off x="2179638" y="2405063"/>
            <a:ext cx="822325" cy="2619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b="1">
                <a:solidFill>
                  <a:srgbClr val="FFFF00"/>
                </a:solidFill>
                <a:latin typeface="Arial" charset="0"/>
                <a:cs typeface="Arial" charset="0"/>
              </a:rPr>
              <a:t>Abijah</a:t>
            </a:r>
          </a:p>
        </p:txBody>
      </p:sp>
      <p:sp>
        <p:nvSpPr>
          <p:cNvPr id="738347" name="TextBox 45"/>
          <p:cNvSpPr txBox="1">
            <a:spLocks noChangeArrowheads="1"/>
          </p:cNvSpPr>
          <p:nvPr/>
        </p:nvSpPr>
        <p:spPr bwMode="auto">
          <a:xfrm>
            <a:off x="1905000" y="2936875"/>
            <a:ext cx="533400" cy="2603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b="1">
                <a:solidFill>
                  <a:srgbClr val="FFFF00"/>
                </a:solidFill>
                <a:latin typeface="Arial" charset="0"/>
                <a:cs typeface="Arial" charset="0"/>
              </a:rPr>
              <a:t>Asa</a:t>
            </a:r>
          </a:p>
        </p:txBody>
      </p:sp>
      <p:sp>
        <p:nvSpPr>
          <p:cNvPr id="738348" name="TextBox 46"/>
          <p:cNvSpPr txBox="1">
            <a:spLocks noChangeArrowheads="1"/>
          </p:cNvSpPr>
          <p:nvPr/>
        </p:nvSpPr>
        <p:spPr bwMode="auto">
          <a:xfrm>
            <a:off x="1219200" y="2405063"/>
            <a:ext cx="1079500" cy="2619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b="1">
                <a:solidFill>
                  <a:srgbClr val="FFFF00"/>
                </a:solidFill>
                <a:latin typeface="Arial" charset="0"/>
                <a:cs typeface="Arial" charset="0"/>
              </a:rPr>
              <a:t>Jehoshaphat</a:t>
            </a:r>
          </a:p>
        </p:txBody>
      </p:sp>
      <p:sp>
        <p:nvSpPr>
          <p:cNvPr id="738349" name="TextBox 47"/>
          <p:cNvSpPr txBox="1">
            <a:spLocks noChangeArrowheads="1"/>
          </p:cNvSpPr>
          <p:nvPr/>
        </p:nvSpPr>
        <p:spPr bwMode="auto">
          <a:xfrm>
            <a:off x="938213" y="2862263"/>
            <a:ext cx="820737" cy="2619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b="1">
                <a:solidFill>
                  <a:srgbClr val="FFFF00"/>
                </a:solidFill>
                <a:latin typeface="Arial" charset="0"/>
                <a:cs typeface="Arial" charset="0"/>
              </a:rPr>
              <a:t>Jehoram</a:t>
            </a:r>
          </a:p>
        </p:txBody>
      </p:sp>
      <p:sp>
        <p:nvSpPr>
          <p:cNvPr id="738350" name="TextBox 48"/>
          <p:cNvSpPr txBox="1">
            <a:spLocks noChangeArrowheads="1"/>
          </p:cNvSpPr>
          <p:nvPr/>
        </p:nvSpPr>
        <p:spPr bwMode="auto">
          <a:xfrm>
            <a:off x="938213" y="3352800"/>
            <a:ext cx="820737" cy="2619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b="1">
                <a:solidFill>
                  <a:srgbClr val="FFFF00"/>
                </a:solidFill>
                <a:latin typeface="Arial" charset="0"/>
                <a:cs typeface="Arial" charset="0"/>
              </a:rPr>
              <a:t>Ahaziah</a:t>
            </a:r>
          </a:p>
        </p:txBody>
      </p:sp>
      <p:sp>
        <p:nvSpPr>
          <p:cNvPr id="738351" name="TextBox 49"/>
          <p:cNvSpPr txBox="1">
            <a:spLocks noChangeArrowheads="1"/>
          </p:cNvSpPr>
          <p:nvPr/>
        </p:nvSpPr>
        <p:spPr bwMode="auto">
          <a:xfrm>
            <a:off x="1008063" y="3871913"/>
            <a:ext cx="820737" cy="2619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b="1">
                <a:solidFill>
                  <a:srgbClr val="FFFF00"/>
                </a:solidFill>
                <a:latin typeface="Arial" charset="0"/>
                <a:cs typeface="Arial" charset="0"/>
              </a:rPr>
              <a:t>Joash</a:t>
            </a:r>
          </a:p>
        </p:txBody>
      </p:sp>
      <p:sp>
        <p:nvSpPr>
          <p:cNvPr id="738352" name="TextBox 50"/>
          <p:cNvSpPr txBox="1">
            <a:spLocks noChangeArrowheads="1"/>
          </p:cNvSpPr>
          <p:nvPr/>
        </p:nvSpPr>
        <p:spPr bwMode="auto">
          <a:xfrm>
            <a:off x="931863" y="4419600"/>
            <a:ext cx="820737" cy="2619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b="1">
                <a:solidFill>
                  <a:srgbClr val="FFFF00"/>
                </a:solidFill>
                <a:latin typeface="Arial" charset="0"/>
                <a:cs typeface="Arial" charset="0"/>
              </a:rPr>
              <a:t>Amaziah</a:t>
            </a:r>
          </a:p>
        </p:txBody>
      </p:sp>
      <p:sp>
        <p:nvSpPr>
          <p:cNvPr id="738353" name="TextBox 51"/>
          <p:cNvSpPr txBox="1">
            <a:spLocks noChangeArrowheads="1"/>
          </p:cNvSpPr>
          <p:nvPr/>
        </p:nvSpPr>
        <p:spPr bwMode="auto">
          <a:xfrm>
            <a:off x="990600" y="4995863"/>
            <a:ext cx="820738" cy="2619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b="1">
                <a:solidFill>
                  <a:srgbClr val="FFFF00"/>
                </a:solidFill>
                <a:latin typeface="Arial" charset="0"/>
                <a:cs typeface="Arial" charset="0"/>
              </a:rPr>
              <a:t>Uzziah</a:t>
            </a:r>
          </a:p>
        </p:txBody>
      </p:sp>
      <p:sp>
        <p:nvSpPr>
          <p:cNvPr id="738354" name="TextBox 52"/>
          <p:cNvSpPr txBox="1">
            <a:spLocks noChangeArrowheads="1"/>
          </p:cNvSpPr>
          <p:nvPr/>
        </p:nvSpPr>
        <p:spPr bwMode="auto">
          <a:xfrm>
            <a:off x="838200" y="5181600"/>
            <a:ext cx="820738" cy="2619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b="1">
                <a:solidFill>
                  <a:srgbClr val="FFFF00"/>
                </a:solidFill>
                <a:latin typeface="Arial" charset="0"/>
                <a:cs typeface="Arial" charset="0"/>
              </a:rPr>
              <a:t>Jotham</a:t>
            </a:r>
          </a:p>
        </p:txBody>
      </p:sp>
      <p:sp>
        <p:nvSpPr>
          <p:cNvPr id="738355" name="TextBox 53"/>
          <p:cNvSpPr txBox="1">
            <a:spLocks noChangeArrowheads="1"/>
          </p:cNvSpPr>
          <p:nvPr/>
        </p:nvSpPr>
        <p:spPr bwMode="auto">
          <a:xfrm>
            <a:off x="1258888" y="5661025"/>
            <a:ext cx="820737" cy="2603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b="1">
                <a:solidFill>
                  <a:srgbClr val="FFFF00"/>
                </a:solidFill>
                <a:latin typeface="Arial" charset="0"/>
                <a:cs typeface="Arial" charset="0"/>
              </a:rPr>
              <a:t>Ahaz</a:t>
            </a:r>
          </a:p>
        </p:txBody>
      </p:sp>
      <p:sp>
        <p:nvSpPr>
          <p:cNvPr id="738356" name="TextBox 54"/>
          <p:cNvSpPr txBox="1">
            <a:spLocks noChangeArrowheads="1"/>
          </p:cNvSpPr>
          <p:nvPr/>
        </p:nvSpPr>
        <p:spPr bwMode="auto">
          <a:xfrm>
            <a:off x="1752600" y="5224463"/>
            <a:ext cx="820738" cy="2619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b="1">
                <a:solidFill>
                  <a:srgbClr val="FFFF00"/>
                </a:solidFill>
                <a:latin typeface="Arial" charset="0"/>
                <a:cs typeface="Arial" charset="0"/>
              </a:rPr>
              <a:t>Hezekiah</a:t>
            </a:r>
          </a:p>
        </p:txBody>
      </p:sp>
      <p:sp>
        <p:nvSpPr>
          <p:cNvPr id="738357" name="TextBox 55"/>
          <p:cNvSpPr txBox="1">
            <a:spLocks noChangeArrowheads="1"/>
          </p:cNvSpPr>
          <p:nvPr/>
        </p:nvSpPr>
        <p:spPr bwMode="auto">
          <a:xfrm>
            <a:off x="2179638" y="5618163"/>
            <a:ext cx="868362" cy="2603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b="1">
                <a:solidFill>
                  <a:srgbClr val="FFFF00"/>
                </a:solidFill>
                <a:latin typeface="Arial" charset="0"/>
                <a:cs typeface="Arial" charset="0"/>
              </a:rPr>
              <a:t>Manasseh</a:t>
            </a:r>
          </a:p>
        </p:txBody>
      </p:sp>
      <p:sp>
        <p:nvSpPr>
          <p:cNvPr id="738358" name="TextBox 56"/>
          <p:cNvSpPr txBox="1">
            <a:spLocks noChangeArrowheads="1"/>
          </p:cNvSpPr>
          <p:nvPr/>
        </p:nvSpPr>
        <p:spPr bwMode="auto">
          <a:xfrm>
            <a:off x="2171700" y="4995863"/>
            <a:ext cx="868363" cy="2619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b="1">
                <a:solidFill>
                  <a:srgbClr val="FFFF00"/>
                </a:solidFill>
                <a:latin typeface="Arial" charset="0"/>
                <a:cs typeface="Arial" charset="0"/>
              </a:rPr>
              <a:t>Amon</a:t>
            </a:r>
          </a:p>
        </p:txBody>
      </p:sp>
      <p:sp>
        <p:nvSpPr>
          <p:cNvPr id="738359" name="TextBox 57"/>
          <p:cNvSpPr txBox="1">
            <a:spLocks noChangeArrowheads="1"/>
          </p:cNvSpPr>
          <p:nvPr/>
        </p:nvSpPr>
        <p:spPr bwMode="auto">
          <a:xfrm>
            <a:off x="2057400" y="3962400"/>
            <a:ext cx="868363" cy="2619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b="1">
                <a:solidFill>
                  <a:srgbClr val="FFFF00"/>
                </a:solidFill>
                <a:latin typeface="Arial" charset="0"/>
                <a:cs typeface="Arial" charset="0"/>
              </a:rPr>
              <a:t>Josiah</a:t>
            </a:r>
          </a:p>
        </p:txBody>
      </p:sp>
      <p:sp>
        <p:nvSpPr>
          <p:cNvPr id="738360" name="TextBox 58"/>
          <p:cNvSpPr txBox="1">
            <a:spLocks noChangeArrowheads="1"/>
          </p:cNvSpPr>
          <p:nvPr/>
        </p:nvSpPr>
        <p:spPr bwMode="auto">
          <a:xfrm>
            <a:off x="2501900" y="4343400"/>
            <a:ext cx="866775" cy="2619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b="1">
                <a:solidFill>
                  <a:srgbClr val="FFFF00"/>
                </a:solidFill>
                <a:latin typeface="Arial" charset="0"/>
                <a:cs typeface="Arial" charset="0"/>
              </a:rPr>
              <a:t>Jehoiakim</a:t>
            </a:r>
          </a:p>
        </p:txBody>
      </p:sp>
      <p:sp>
        <p:nvSpPr>
          <p:cNvPr id="738361" name="TextBox 59"/>
          <p:cNvSpPr txBox="1">
            <a:spLocks noChangeArrowheads="1"/>
          </p:cNvSpPr>
          <p:nvPr/>
        </p:nvSpPr>
        <p:spPr bwMode="auto">
          <a:xfrm>
            <a:off x="2908300" y="3852863"/>
            <a:ext cx="868363" cy="2619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b="1">
                <a:solidFill>
                  <a:srgbClr val="FFFF00"/>
                </a:solidFill>
                <a:latin typeface="Arial" charset="0"/>
                <a:cs typeface="Arial" charset="0"/>
              </a:rPr>
              <a:t>Jeconiah</a:t>
            </a:r>
          </a:p>
        </p:txBody>
      </p:sp>
      <p:sp>
        <p:nvSpPr>
          <p:cNvPr id="738362" name="TextBox 60"/>
          <p:cNvSpPr txBox="1">
            <a:spLocks noChangeArrowheads="1"/>
          </p:cNvSpPr>
          <p:nvPr/>
        </p:nvSpPr>
        <p:spPr bwMode="auto">
          <a:xfrm>
            <a:off x="3398838" y="4343400"/>
            <a:ext cx="868362" cy="2619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a:solidFill>
                  <a:srgbClr val="000000"/>
                </a:solidFill>
                <a:latin typeface="Arial" charset="0"/>
                <a:cs typeface="Arial" charset="0"/>
              </a:rPr>
              <a:t>Shealtiel</a:t>
            </a:r>
          </a:p>
        </p:txBody>
      </p:sp>
      <p:sp>
        <p:nvSpPr>
          <p:cNvPr id="738363" name="TextBox 61"/>
          <p:cNvSpPr txBox="1">
            <a:spLocks noChangeArrowheads="1"/>
          </p:cNvSpPr>
          <p:nvPr/>
        </p:nvSpPr>
        <p:spPr bwMode="auto">
          <a:xfrm>
            <a:off x="3810000" y="3871913"/>
            <a:ext cx="928688" cy="2619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a:solidFill>
                  <a:srgbClr val="000000"/>
                </a:solidFill>
                <a:latin typeface="Arial" charset="0"/>
                <a:cs typeface="Arial" charset="0"/>
              </a:rPr>
              <a:t>Zerubbabel</a:t>
            </a:r>
          </a:p>
        </p:txBody>
      </p:sp>
      <p:sp>
        <p:nvSpPr>
          <p:cNvPr id="738364" name="TextBox 62"/>
          <p:cNvSpPr txBox="1">
            <a:spLocks noChangeArrowheads="1"/>
          </p:cNvSpPr>
          <p:nvPr/>
        </p:nvSpPr>
        <p:spPr bwMode="auto">
          <a:xfrm>
            <a:off x="4267200" y="4343400"/>
            <a:ext cx="928688" cy="2619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a:solidFill>
                  <a:srgbClr val="000000"/>
                </a:solidFill>
                <a:latin typeface="Arial" charset="0"/>
                <a:cs typeface="Arial" charset="0"/>
              </a:rPr>
              <a:t>Abiud</a:t>
            </a:r>
          </a:p>
        </p:txBody>
      </p:sp>
      <p:sp>
        <p:nvSpPr>
          <p:cNvPr id="738365" name="TextBox 63"/>
          <p:cNvSpPr txBox="1">
            <a:spLocks noChangeArrowheads="1"/>
          </p:cNvSpPr>
          <p:nvPr/>
        </p:nvSpPr>
        <p:spPr bwMode="auto">
          <a:xfrm>
            <a:off x="4710113" y="3852863"/>
            <a:ext cx="928687" cy="2619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a:solidFill>
                  <a:srgbClr val="000000"/>
                </a:solidFill>
                <a:latin typeface="Arial" charset="0"/>
                <a:cs typeface="Arial" charset="0"/>
              </a:rPr>
              <a:t>Eliakim</a:t>
            </a:r>
          </a:p>
        </p:txBody>
      </p:sp>
      <p:sp>
        <p:nvSpPr>
          <p:cNvPr id="738366" name="TextBox 64"/>
          <p:cNvSpPr txBox="1">
            <a:spLocks noChangeArrowheads="1"/>
          </p:cNvSpPr>
          <p:nvPr/>
        </p:nvSpPr>
        <p:spPr bwMode="auto">
          <a:xfrm>
            <a:off x="5273675" y="4343400"/>
            <a:ext cx="593725" cy="2619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a:solidFill>
                  <a:srgbClr val="000000"/>
                </a:solidFill>
                <a:latin typeface="Arial" charset="0"/>
                <a:cs typeface="Arial" charset="0"/>
              </a:rPr>
              <a:t>Azor</a:t>
            </a:r>
          </a:p>
        </p:txBody>
      </p:sp>
      <p:sp>
        <p:nvSpPr>
          <p:cNvPr id="738367" name="TextBox 65"/>
          <p:cNvSpPr txBox="1">
            <a:spLocks noChangeArrowheads="1"/>
          </p:cNvSpPr>
          <p:nvPr/>
        </p:nvSpPr>
        <p:spPr bwMode="auto">
          <a:xfrm>
            <a:off x="5740400" y="4352925"/>
            <a:ext cx="593725" cy="2619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a:solidFill>
                  <a:srgbClr val="000000"/>
                </a:solidFill>
                <a:latin typeface="Arial" charset="0"/>
                <a:cs typeface="Arial" charset="0"/>
              </a:rPr>
              <a:t>Zadok</a:t>
            </a:r>
          </a:p>
        </p:txBody>
      </p:sp>
      <p:sp>
        <p:nvSpPr>
          <p:cNvPr id="738368" name="TextBox 66"/>
          <p:cNvSpPr txBox="1">
            <a:spLocks noChangeArrowheads="1"/>
          </p:cNvSpPr>
          <p:nvPr/>
        </p:nvSpPr>
        <p:spPr bwMode="auto">
          <a:xfrm>
            <a:off x="5972175" y="3862388"/>
            <a:ext cx="593725" cy="2619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a:solidFill>
                  <a:srgbClr val="000000"/>
                </a:solidFill>
                <a:latin typeface="Arial" charset="0"/>
                <a:cs typeface="Arial" charset="0"/>
              </a:rPr>
              <a:t>Achim</a:t>
            </a:r>
          </a:p>
        </p:txBody>
      </p:sp>
      <p:sp>
        <p:nvSpPr>
          <p:cNvPr id="738369" name="TextBox 67"/>
          <p:cNvSpPr txBox="1">
            <a:spLocks noChangeArrowheads="1"/>
          </p:cNvSpPr>
          <p:nvPr/>
        </p:nvSpPr>
        <p:spPr bwMode="auto">
          <a:xfrm>
            <a:off x="6318250" y="3233738"/>
            <a:ext cx="595313" cy="2619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a:solidFill>
                  <a:srgbClr val="000000"/>
                </a:solidFill>
                <a:latin typeface="Arial" charset="0"/>
                <a:cs typeface="Arial" charset="0"/>
              </a:rPr>
              <a:t>Eliud</a:t>
            </a:r>
          </a:p>
        </p:txBody>
      </p:sp>
      <p:sp>
        <p:nvSpPr>
          <p:cNvPr id="738370" name="TextBox 68"/>
          <p:cNvSpPr txBox="1">
            <a:spLocks noChangeArrowheads="1"/>
          </p:cNvSpPr>
          <p:nvPr/>
        </p:nvSpPr>
        <p:spPr bwMode="auto">
          <a:xfrm>
            <a:off x="6650038" y="3708400"/>
            <a:ext cx="741362" cy="2603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a:solidFill>
                  <a:srgbClr val="000000"/>
                </a:solidFill>
                <a:latin typeface="Arial" charset="0"/>
                <a:cs typeface="Arial" charset="0"/>
              </a:rPr>
              <a:t>Eleazar</a:t>
            </a:r>
          </a:p>
        </p:txBody>
      </p:sp>
      <p:sp>
        <p:nvSpPr>
          <p:cNvPr id="738371" name="TextBox 69"/>
          <p:cNvSpPr txBox="1">
            <a:spLocks noChangeArrowheads="1"/>
          </p:cNvSpPr>
          <p:nvPr/>
        </p:nvSpPr>
        <p:spPr bwMode="auto">
          <a:xfrm>
            <a:off x="7086600" y="3167063"/>
            <a:ext cx="741363" cy="2619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a:solidFill>
                  <a:srgbClr val="000000"/>
                </a:solidFill>
                <a:latin typeface="Arial" charset="0"/>
                <a:cs typeface="Arial" charset="0"/>
              </a:rPr>
              <a:t>Matthan</a:t>
            </a:r>
          </a:p>
        </p:txBody>
      </p:sp>
      <p:sp>
        <p:nvSpPr>
          <p:cNvPr id="738372" name="TextBox 70"/>
          <p:cNvSpPr txBox="1">
            <a:spLocks noChangeArrowheads="1"/>
          </p:cNvSpPr>
          <p:nvPr/>
        </p:nvSpPr>
        <p:spPr bwMode="auto">
          <a:xfrm>
            <a:off x="7412038" y="3732213"/>
            <a:ext cx="741362" cy="2603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a:solidFill>
                  <a:srgbClr val="000000"/>
                </a:solidFill>
                <a:latin typeface="Arial" charset="0"/>
                <a:cs typeface="Arial" charset="0"/>
              </a:rPr>
              <a:t>Jacob</a:t>
            </a:r>
          </a:p>
        </p:txBody>
      </p:sp>
      <p:sp>
        <p:nvSpPr>
          <p:cNvPr id="738373" name="TextBox 71"/>
          <p:cNvSpPr txBox="1">
            <a:spLocks noChangeArrowheads="1"/>
          </p:cNvSpPr>
          <p:nvPr/>
        </p:nvSpPr>
        <p:spPr bwMode="auto">
          <a:xfrm>
            <a:off x="7827963" y="3976688"/>
            <a:ext cx="741362" cy="2619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b="1">
                <a:solidFill>
                  <a:srgbClr val="000000"/>
                </a:solidFill>
                <a:latin typeface="Arial" charset="0"/>
                <a:cs typeface="Arial" charset="0"/>
              </a:rPr>
              <a:t>Joseph</a:t>
            </a:r>
          </a:p>
        </p:txBody>
      </p:sp>
      <p:sp>
        <p:nvSpPr>
          <p:cNvPr id="738374" name="TextBox 72"/>
          <p:cNvSpPr txBox="1">
            <a:spLocks noChangeArrowheads="1"/>
          </p:cNvSpPr>
          <p:nvPr/>
        </p:nvSpPr>
        <p:spPr bwMode="auto">
          <a:xfrm>
            <a:off x="6172200" y="5762625"/>
            <a:ext cx="727075" cy="2619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a:solidFill>
                  <a:srgbClr val="000000"/>
                </a:solidFill>
                <a:latin typeface="Arial" charset="0"/>
                <a:cs typeface="Arial" charset="0"/>
              </a:rPr>
              <a:t>Joseph</a:t>
            </a:r>
          </a:p>
        </p:txBody>
      </p:sp>
      <p:sp>
        <p:nvSpPr>
          <p:cNvPr id="738375" name="TextBox 73"/>
          <p:cNvSpPr txBox="1">
            <a:spLocks noChangeArrowheads="1"/>
          </p:cNvSpPr>
          <p:nvPr/>
        </p:nvSpPr>
        <p:spPr bwMode="auto">
          <a:xfrm>
            <a:off x="6523038" y="6467475"/>
            <a:ext cx="593725" cy="2619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a:solidFill>
                  <a:srgbClr val="000000"/>
                </a:solidFill>
                <a:latin typeface="Arial" charset="0"/>
                <a:cs typeface="Arial" charset="0"/>
              </a:rPr>
              <a:t>Janna</a:t>
            </a:r>
          </a:p>
        </p:txBody>
      </p:sp>
      <p:sp>
        <p:nvSpPr>
          <p:cNvPr id="738376" name="TextBox 74"/>
          <p:cNvSpPr txBox="1">
            <a:spLocks noChangeArrowheads="1"/>
          </p:cNvSpPr>
          <p:nvPr/>
        </p:nvSpPr>
        <p:spPr bwMode="auto">
          <a:xfrm>
            <a:off x="6878638" y="5942013"/>
            <a:ext cx="593725" cy="2603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a:solidFill>
                  <a:srgbClr val="000000"/>
                </a:solidFill>
                <a:latin typeface="Arial" charset="0"/>
                <a:cs typeface="Arial" charset="0"/>
              </a:rPr>
              <a:t>Melchi</a:t>
            </a:r>
          </a:p>
        </p:txBody>
      </p:sp>
      <p:sp>
        <p:nvSpPr>
          <p:cNvPr id="738377" name="TextBox 75"/>
          <p:cNvSpPr txBox="1">
            <a:spLocks noChangeArrowheads="1"/>
          </p:cNvSpPr>
          <p:nvPr/>
        </p:nvSpPr>
        <p:spPr bwMode="auto">
          <a:xfrm>
            <a:off x="7175500" y="6457950"/>
            <a:ext cx="741363" cy="2619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a:solidFill>
                  <a:srgbClr val="000000"/>
                </a:solidFill>
                <a:latin typeface="Arial" charset="0"/>
                <a:cs typeface="Arial" charset="0"/>
              </a:rPr>
              <a:t>Levi</a:t>
            </a:r>
          </a:p>
        </p:txBody>
      </p:sp>
      <p:sp>
        <p:nvSpPr>
          <p:cNvPr id="738378" name="TextBox 76"/>
          <p:cNvSpPr txBox="1">
            <a:spLocks noChangeArrowheads="1"/>
          </p:cNvSpPr>
          <p:nvPr/>
        </p:nvSpPr>
        <p:spPr bwMode="auto">
          <a:xfrm>
            <a:off x="7391400" y="5800725"/>
            <a:ext cx="741363" cy="2619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a:solidFill>
                  <a:srgbClr val="000000"/>
                </a:solidFill>
                <a:latin typeface="Arial" charset="0"/>
                <a:cs typeface="Arial" charset="0"/>
              </a:rPr>
              <a:t>Matthat</a:t>
            </a:r>
          </a:p>
        </p:txBody>
      </p:sp>
      <p:sp>
        <p:nvSpPr>
          <p:cNvPr id="738379" name="TextBox 77"/>
          <p:cNvSpPr txBox="1">
            <a:spLocks noChangeArrowheads="1"/>
          </p:cNvSpPr>
          <p:nvPr/>
        </p:nvSpPr>
        <p:spPr bwMode="auto">
          <a:xfrm>
            <a:off x="7772400" y="6196013"/>
            <a:ext cx="741363" cy="2619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a:solidFill>
                  <a:srgbClr val="000000"/>
                </a:solidFill>
                <a:latin typeface="Arial" charset="0"/>
                <a:cs typeface="Arial" charset="0"/>
              </a:rPr>
              <a:t>Heli</a:t>
            </a:r>
          </a:p>
        </p:txBody>
      </p:sp>
      <p:sp>
        <p:nvSpPr>
          <p:cNvPr id="738380" name="TextBox 78"/>
          <p:cNvSpPr txBox="1">
            <a:spLocks noChangeArrowheads="1"/>
          </p:cNvSpPr>
          <p:nvPr/>
        </p:nvSpPr>
        <p:spPr bwMode="auto">
          <a:xfrm>
            <a:off x="7962900" y="5227638"/>
            <a:ext cx="741363" cy="2619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b="1">
                <a:solidFill>
                  <a:srgbClr val="000000"/>
                </a:solidFill>
                <a:latin typeface="Arial" charset="0"/>
                <a:cs typeface="Arial" charset="0"/>
              </a:rPr>
              <a:t>Mary</a:t>
            </a:r>
          </a:p>
        </p:txBody>
      </p:sp>
      <p:sp>
        <p:nvSpPr>
          <p:cNvPr id="738381" name="TextBox 79"/>
          <p:cNvSpPr txBox="1">
            <a:spLocks noChangeArrowheads="1"/>
          </p:cNvSpPr>
          <p:nvPr/>
        </p:nvSpPr>
        <p:spPr bwMode="auto">
          <a:xfrm>
            <a:off x="5600700" y="6062663"/>
            <a:ext cx="912813" cy="2619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a:solidFill>
                  <a:srgbClr val="000000"/>
                </a:solidFill>
                <a:latin typeface="Arial" charset="0"/>
                <a:cs typeface="Arial" charset="0"/>
              </a:rPr>
              <a:t>Mattathiah</a:t>
            </a:r>
          </a:p>
        </p:txBody>
      </p:sp>
      <p:sp>
        <p:nvSpPr>
          <p:cNvPr id="738382" name="TextBox 80"/>
          <p:cNvSpPr txBox="1">
            <a:spLocks noChangeArrowheads="1"/>
          </p:cNvSpPr>
          <p:nvPr/>
        </p:nvSpPr>
        <p:spPr bwMode="auto">
          <a:xfrm>
            <a:off x="5410200" y="5224463"/>
            <a:ext cx="912813" cy="2619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a:solidFill>
                  <a:srgbClr val="000000"/>
                </a:solidFill>
                <a:latin typeface="Arial" charset="0"/>
                <a:cs typeface="Arial" charset="0"/>
              </a:rPr>
              <a:t>Amos</a:t>
            </a:r>
          </a:p>
        </p:txBody>
      </p:sp>
      <p:sp>
        <p:nvSpPr>
          <p:cNvPr id="738383" name="TextBox 81"/>
          <p:cNvSpPr txBox="1">
            <a:spLocks noChangeArrowheads="1"/>
          </p:cNvSpPr>
          <p:nvPr/>
        </p:nvSpPr>
        <p:spPr bwMode="auto">
          <a:xfrm>
            <a:off x="5486400" y="4686300"/>
            <a:ext cx="684213" cy="2619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a:solidFill>
                  <a:srgbClr val="000000"/>
                </a:solidFill>
                <a:latin typeface="Arial" charset="0"/>
                <a:cs typeface="Arial" charset="0"/>
              </a:rPr>
              <a:t>Nahum</a:t>
            </a:r>
          </a:p>
        </p:txBody>
      </p:sp>
      <p:sp>
        <p:nvSpPr>
          <p:cNvPr id="738384" name="TextBox 82"/>
          <p:cNvSpPr txBox="1">
            <a:spLocks noChangeArrowheads="1"/>
          </p:cNvSpPr>
          <p:nvPr/>
        </p:nvSpPr>
        <p:spPr bwMode="auto">
          <a:xfrm>
            <a:off x="5137150" y="5127625"/>
            <a:ext cx="684213" cy="2603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a:solidFill>
                  <a:srgbClr val="000000"/>
                </a:solidFill>
                <a:latin typeface="Arial" charset="0"/>
                <a:cs typeface="Arial" charset="0"/>
              </a:rPr>
              <a:t>Esli</a:t>
            </a:r>
          </a:p>
        </p:txBody>
      </p:sp>
      <p:sp>
        <p:nvSpPr>
          <p:cNvPr id="738385" name="TextBox 83"/>
          <p:cNvSpPr txBox="1">
            <a:spLocks noChangeArrowheads="1"/>
          </p:cNvSpPr>
          <p:nvPr/>
        </p:nvSpPr>
        <p:spPr bwMode="auto">
          <a:xfrm>
            <a:off x="4738688" y="4689475"/>
            <a:ext cx="685800" cy="2603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a:solidFill>
                  <a:srgbClr val="000000"/>
                </a:solidFill>
                <a:latin typeface="Arial" charset="0"/>
                <a:cs typeface="Arial" charset="0"/>
              </a:rPr>
              <a:t>Naggai</a:t>
            </a:r>
          </a:p>
        </p:txBody>
      </p:sp>
      <p:sp>
        <p:nvSpPr>
          <p:cNvPr id="738386" name="TextBox 84"/>
          <p:cNvSpPr txBox="1">
            <a:spLocks noChangeArrowheads="1"/>
          </p:cNvSpPr>
          <p:nvPr/>
        </p:nvSpPr>
        <p:spPr bwMode="auto">
          <a:xfrm>
            <a:off x="4333875" y="5162550"/>
            <a:ext cx="684213" cy="2619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a:solidFill>
                  <a:srgbClr val="000000"/>
                </a:solidFill>
                <a:latin typeface="Arial" charset="0"/>
                <a:cs typeface="Arial" charset="0"/>
              </a:rPr>
              <a:t>Maath</a:t>
            </a:r>
          </a:p>
        </p:txBody>
      </p:sp>
      <p:sp>
        <p:nvSpPr>
          <p:cNvPr id="738387" name="TextBox 85"/>
          <p:cNvSpPr txBox="1">
            <a:spLocks noChangeArrowheads="1"/>
          </p:cNvSpPr>
          <p:nvPr/>
        </p:nvSpPr>
        <p:spPr bwMode="auto">
          <a:xfrm>
            <a:off x="3810000" y="4648200"/>
            <a:ext cx="844550" cy="2619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a:solidFill>
                  <a:srgbClr val="000000"/>
                </a:solidFill>
                <a:latin typeface="Arial" charset="0"/>
                <a:cs typeface="Arial" charset="0"/>
              </a:rPr>
              <a:t>Mattathiah</a:t>
            </a:r>
          </a:p>
        </p:txBody>
      </p:sp>
      <p:sp>
        <p:nvSpPr>
          <p:cNvPr id="738388" name="TextBox 86"/>
          <p:cNvSpPr txBox="1">
            <a:spLocks noChangeArrowheads="1"/>
          </p:cNvSpPr>
          <p:nvPr/>
        </p:nvSpPr>
        <p:spPr bwMode="auto">
          <a:xfrm>
            <a:off x="3429000" y="5181600"/>
            <a:ext cx="684213" cy="2619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a:solidFill>
                  <a:srgbClr val="000000"/>
                </a:solidFill>
                <a:latin typeface="Arial" charset="0"/>
                <a:cs typeface="Arial" charset="0"/>
              </a:rPr>
              <a:t>Semei</a:t>
            </a:r>
          </a:p>
        </p:txBody>
      </p:sp>
      <p:sp>
        <p:nvSpPr>
          <p:cNvPr id="738389" name="TextBox 87"/>
          <p:cNvSpPr txBox="1">
            <a:spLocks noChangeArrowheads="1"/>
          </p:cNvSpPr>
          <p:nvPr/>
        </p:nvSpPr>
        <p:spPr bwMode="auto">
          <a:xfrm>
            <a:off x="3057525" y="4648200"/>
            <a:ext cx="684213" cy="2619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a:solidFill>
                  <a:srgbClr val="000000"/>
                </a:solidFill>
                <a:latin typeface="Arial" charset="0"/>
                <a:cs typeface="Arial" charset="0"/>
              </a:rPr>
              <a:t>Joseph</a:t>
            </a:r>
          </a:p>
        </p:txBody>
      </p:sp>
      <p:sp>
        <p:nvSpPr>
          <p:cNvPr id="738390" name="TextBox 88"/>
          <p:cNvSpPr txBox="1">
            <a:spLocks noChangeArrowheads="1"/>
          </p:cNvSpPr>
          <p:nvPr/>
        </p:nvSpPr>
        <p:spPr bwMode="auto">
          <a:xfrm>
            <a:off x="2895600" y="5524500"/>
            <a:ext cx="684213" cy="2619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a:solidFill>
                  <a:srgbClr val="000000"/>
                </a:solidFill>
                <a:latin typeface="Arial" charset="0"/>
                <a:cs typeface="Arial" charset="0"/>
              </a:rPr>
              <a:t>Judah</a:t>
            </a:r>
          </a:p>
        </p:txBody>
      </p:sp>
      <p:sp>
        <p:nvSpPr>
          <p:cNvPr id="738391" name="TextBox 89"/>
          <p:cNvSpPr txBox="1">
            <a:spLocks noChangeArrowheads="1"/>
          </p:cNvSpPr>
          <p:nvPr/>
        </p:nvSpPr>
        <p:spPr bwMode="auto">
          <a:xfrm>
            <a:off x="3040063" y="5986463"/>
            <a:ext cx="884237" cy="2619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a:solidFill>
                  <a:srgbClr val="000000"/>
                </a:solidFill>
                <a:latin typeface="Arial" charset="0"/>
                <a:cs typeface="Arial" charset="0"/>
              </a:rPr>
              <a:t>Joannas</a:t>
            </a:r>
          </a:p>
        </p:txBody>
      </p:sp>
      <p:sp>
        <p:nvSpPr>
          <p:cNvPr id="738392" name="TextBox 90"/>
          <p:cNvSpPr txBox="1">
            <a:spLocks noChangeArrowheads="1"/>
          </p:cNvSpPr>
          <p:nvPr/>
        </p:nvSpPr>
        <p:spPr bwMode="auto">
          <a:xfrm>
            <a:off x="3019425" y="6467475"/>
            <a:ext cx="684213" cy="2619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a:solidFill>
                  <a:srgbClr val="000000"/>
                </a:solidFill>
                <a:latin typeface="Arial" charset="0"/>
                <a:cs typeface="Arial" charset="0"/>
              </a:rPr>
              <a:t>Rhesa</a:t>
            </a:r>
          </a:p>
        </p:txBody>
      </p:sp>
      <p:sp>
        <p:nvSpPr>
          <p:cNvPr id="738393" name="TextBox 91"/>
          <p:cNvSpPr txBox="1">
            <a:spLocks noChangeArrowheads="1"/>
          </p:cNvSpPr>
          <p:nvPr/>
        </p:nvSpPr>
        <p:spPr bwMode="auto">
          <a:xfrm>
            <a:off x="2355850" y="6019800"/>
            <a:ext cx="979488" cy="2619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a:solidFill>
                  <a:srgbClr val="000000"/>
                </a:solidFill>
                <a:latin typeface="Arial" charset="0"/>
                <a:cs typeface="Arial" charset="0"/>
              </a:rPr>
              <a:t>Zerubbabel</a:t>
            </a:r>
          </a:p>
        </p:txBody>
      </p:sp>
      <p:sp>
        <p:nvSpPr>
          <p:cNvPr id="738394" name="TextBox 92"/>
          <p:cNvSpPr txBox="1">
            <a:spLocks noChangeArrowheads="1"/>
          </p:cNvSpPr>
          <p:nvPr/>
        </p:nvSpPr>
        <p:spPr bwMode="auto">
          <a:xfrm>
            <a:off x="1854200" y="6519863"/>
            <a:ext cx="1041400" cy="2619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a:solidFill>
                  <a:srgbClr val="000000"/>
                </a:solidFill>
                <a:latin typeface="Arial" charset="0"/>
                <a:cs typeface="Arial" charset="0"/>
              </a:rPr>
              <a:t>Shealtiel</a:t>
            </a:r>
          </a:p>
        </p:txBody>
      </p:sp>
      <p:sp>
        <p:nvSpPr>
          <p:cNvPr id="738395" name="TextBox 93"/>
          <p:cNvSpPr txBox="1">
            <a:spLocks noChangeArrowheads="1"/>
          </p:cNvSpPr>
          <p:nvPr/>
        </p:nvSpPr>
        <p:spPr bwMode="auto">
          <a:xfrm>
            <a:off x="1397000" y="5986463"/>
            <a:ext cx="1041400" cy="2619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a:solidFill>
                  <a:srgbClr val="000000"/>
                </a:solidFill>
                <a:latin typeface="Arial" charset="0"/>
                <a:cs typeface="Arial" charset="0"/>
              </a:rPr>
              <a:t>Neri</a:t>
            </a:r>
          </a:p>
        </p:txBody>
      </p:sp>
      <p:sp>
        <p:nvSpPr>
          <p:cNvPr id="738396" name="TextBox 94"/>
          <p:cNvSpPr txBox="1">
            <a:spLocks noChangeArrowheads="1"/>
          </p:cNvSpPr>
          <p:nvPr/>
        </p:nvSpPr>
        <p:spPr bwMode="auto">
          <a:xfrm>
            <a:off x="914400" y="6519863"/>
            <a:ext cx="1041400" cy="2619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a:solidFill>
                  <a:srgbClr val="000000"/>
                </a:solidFill>
                <a:latin typeface="Arial" charset="0"/>
                <a:cs typeface="Arial" charset="0"/>
              </a:rPr>
              <a:t>Melchi</a:t>
            </a:r>
          </a:p>
        </p:txBody>
      </p:sp>
      <p:sp>
        <p:nvSpPr>
          <p:cNvPr id="738397" name="TextBox 95"/>
          <p:cNvSpPr txBox="1">
            <a:spLocks noChangeArrowheads="1"/>
          </p:cNvSpPr>
          <p:nvPr/>
        </p:nvSpPr>
        <p:spPr bwMode="auto">
          <a:xfrm>
            <a:off x="838200" y="5995988"/>
            <a:ext cx="515938" cy="2619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a:solidFill>
                  <a:srgbClr val="000000"/>
                </a:solidFill>
                <a:latin typeface="Arial" charset="0"/>
                <a:cs typeface="Arial" charset="0"/>
              </a:rPr>
              <a:t>Addi</a:t>
            </a:r>
          </a:p>
        </p:txBody>
      </p:sp>
      <p:sp>
        <p:nvSpPr>
          <p:cNvPr id="738398" name="TextBox 96"/>
          <p:cNvSpPr txBox="1">
            <a:spLocks noChangeArrowheads="1"/>
          </p:cNvSpPr>
          <p:nvPr/>
        </p:nvSpPr>
        <p:spPr bwMode="auto">
          <a:xfrm>
            <a:off x="152400" y="6553200"/>
            <a:ext cx="762000" cy="2619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a:solidFill>
                  <a:srgbClr val="000000"/>
                </a:solidFill>
                <a:latin typeface="Arial" charset="0"/>
                <a:cs typeface="Arial" charset="0"/>
              </a:rPr>
              <a:t>Cosam</a:t>
            </a:r>
          </a:p>
        </p:txBody>
      </p:sp>
      <p:sp>
        <p:nvSpPr>
          <p:cNvPr id="738399" name="TextBox 97"/>
          <p:cNvSpPr txBox="1">
            <a:spLocks noChangeArrowheads="1"/>
          </p:cNvSpPr>
          <p:nvPr/>
        </p:nvSpPr>
        <p:spPr bwMode="auto">
          <a:xfrm>
            <a:off x="76200" y="6019800"/>
            <a:ext cx="876300" cy="2619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a:solidFill>
                  <a:srgbClr val="000000"/>
                </a:solidFill>
                <a:latin typeface="Arial" charset="0"/>
                <a:cs typeface="Arial" charset="0"/>
              </a:rPr>
              <a:t>Elmodam</a:t>
            </a:r>
          </a:p>
        </p:txBody>
      </p:sp>
      <p:sp>
        <p:nvSpPr>
          <p:cNvPr id="738400" name="TextBox 98"/>
          <p:cNvSpPr txBox="1">
            <a:spLocks noChangeArrowheads="1"/>
          </p:cNvSpPr>
          <p:nvPr/>
        </p:nvSpPr>
        <p:spPr bwMode="auto">
          <a:xfrm>
            <a:off x="76200" y="5529263"/>
            <a:ext cx="876300" cy="2619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a:solidFill>
                  <a:srgbClr val="000000"/>
                </a:solidFill>
                <a:latin typeface="Arial" charset="0"/>
                <a:cs typeface="Arial" charset="0"/>
              </a:rPr>
              <a:t>Er</a:t>
            </a:r>
          </a:p>
        </p:txBody>
      </p:sp>
      <p:sp>
        <p:nvSpPr>
          <p:cNvPr id="738401" name="TextBox 99"/>
          <p:cNvSpPr txBox="1">
            <a:spLocks noChangeArrowheads="1"/>
          </p:cNvSpPr>
          <p:nvPr/>
        </p:nvSpPr>
        <p:spPr bwMode="auto">
          <a:xfrm>
            <a:off x="190500" y="5029200"/>
            <a:ext cx="876300" cy="2619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a:solidFill>
                  <a:srgbClr val="000000"/>
                </a:solidFill>
                <a:latin typeface="Arial" charset="0"/>
                <a:cs typeface="Arial" charset="0"/>
              </a:rPr>
              <a:t>Joshua</a:t>
            </a:r>
          </a:p>
        </p:txBody>
      </p:sp>
      <p:sp>
        <p:nvSpPr>
          <p:cNvPr id="738402" name="TextBox 100"/>
          <p:cNvSpPr txBox="1">
            <a:spLocks noChangeArrowheads="1"/>
          </p:cNvSpPr>
          <p:nvPr/>
        </p:nvSpPr>
        <p:spPr bwMode="auto">
          <a:xfrm>
            <a:off x="38100" y="4462463"/>
            <a:ext cx="876300" cy="2619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a:solidFill>
                  <a:srgbClr val="000000"/>
                </a:solidFill>
                <a:latin typeface="Arial" charset="0"/>
                <a:cs typeface="Arial" charset="0"/>
              </a:rPr>
              <a:t>Eliezer</a:t>
            </a:r>
          </a:p>
        </p:txBody>
      </p:sp>
      <p:sp>
        <p:nvSpPr>
          <p:cNvPr id="738403" name="TextBox 101"/>
          <p:cNvSpPr txBox="1">
            <a:spLocks noChangeArrowheads="1"/>
          </p:cNvSpPr>
          <p:nvPr/>
        </p:nvSpPr>
        <p:spPr bwMode="auto">
          <a:xfrm>
            <a:off x="190500" y="3968750"/>
            <a:ext cx="876300" cy="2619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a:solidFill>
                  <a:srgbClr val="000000"/>
                </a:solidFill>
                <a:latin typeface="Arial" charset="0"/>
                <a:cs typeface="Arial" charset="0"/>
              </a:rPr>
              <a:t>Jorim</a:t>
            </a:r>
          </a:p>
        </p:txBody>
      </p:sp>
      <p:sp>
        <p:nvSpPr>
          <p:cNvPr id="738404" name="TextBox 102"/>
          <p:cNvSpPr txBox="1">
            <a:spLocks noChangeArrowheads="1"/>
          </p:cNvSpPr>
          <p:nvPr/>
        </p:nvSpPr>
        <p:spPr bwMode="auto">
          <a:xfrm>
            <a:off x="-38100" y="3424238"/>
            <a:ext cx="876300" cy="2619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a:solidFill>
                  <a:srgbClr val="000000"/>
                </a:solidFill>
                <a:latin typeface="Arial" charset="0"/>
                <a:cs typeface="Arial" charset="0"/>
              </a:rPr>
              <a:t>Matthat</a:t>
            </a:r>
          </a:p>
        </p:txBody>
      </p:sp>
      <p:sp>
        <p:nvSpPr>
          <p:cNvPr id="738405" name="TextBox 103"/>
          <p:cNvSpPr txBox="1">
            <a:spLocks noChangeArrowheads="1"/>
          </p:cNvSpPr>
          <p:nvPr/>
        </p:nvSpPr>
        <p:spPr bwMode="auto">
          <a:xfrm>
            <a:off x="190500" y="2895600"/>
            <a:ext cx="876300" cy="2619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a:solidFill>
                  <a:srgbClr val="000000"/>
                </a:solidFill>
                <a:latin typeface="Arial" charset="0"/>
                <a:cs typeface="Arial" charset="0"/>
              </a:rPr>
              <a:t>Levi</a:t>
            </a:r>
          </a:p>
        </p:txBody>
      </p:sp>
      <p:sp>
        <p:nvSpPr>
          <p:cNvPr id="738406" name="TextBox 104"/>
          <p:cNvSpPr txBox="1">
            <a:spLocks noChangeArrowheads="1"/>
          </p:cNvSpPr>
          <p:nvPr/>
        </p:nvSpPr>
        <p:spPr bwMode="auto">
          <a:xfrm>
            <a:off x="114300" y="2414588"/>
            <a:ext cx="876300" cy="2619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eaLnBrk="1" hangingPunct="1"/>
            <a:r>
              <a:rPr lang="en-US" sz="1100">
                <a:solidFill>
                  <a:srgbClr val="000000"/>
                </a:solidFill>
                <a:latin typeface="Arial" charset="0"/>
                <a:cs typeface="Arial" charset="0"/>
              </a:rPr>
              <a:t>Simeon</a:t>
            </a:r>
          </a:p>
        </p:txBody>
      </p:sp>
      <p:sp>
        <p:nvSpPr>
          <p:cNvPr id="738407" name="TextBox 105"/>
          <p:cNvSpPr txBox="1">
            <a:spLocks noChangeArrowheads="1"/>
          </p:cNvSpPr>
          <p:nvPr/>
        </p:nvSpPr>
        <p:spPr bwMode="auto">
          <a:xfrm>
            <a:off x="342900" y="2100263"/>
            <a:ext cx="876300" cy="2619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a:solidFill>
                  <a:srgbClr val="000000"/>
                </a:solidFill>
                <a:latin typeface="Arial" charset="0"/>
                <a:cs typeface="Arial" charset="0"/>
              </a:rPr>
              <a:t>Judah</a:t>
            </a:r>
          </a:p>
        </p:txBody>
      </p:sp>
      <p:sp>
        <p:nvSpPr>
          <p:cNvPr id="738408" name="TextBox 106"/>
          <p:cNvSpPr txBox="1">
            <a:spLocks noChangeArrowheads="1"/>
          </p:cNvSpPr>
          <p:nvPr/>
        </p:nvSpPr>
        <p:spPr bwMode="auto">
          <a:xfrm>
            <a:off x="704850" y="1617663"/>
            <a:ext cx="876300" cy="2619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a:solidFill>
                  <a:srgbClr val="000000"/>
                </a:solidFill>
                <a:latin typeface="Arial" charset="0"/>
                <a:cs typeface="Arial" charset="0"/>
              </a:rPr>
              <a:t>Joseph</a:t>
            </a:r>
          </a:p>
        </p:txBody>
      </p:sp>
      <p:sp>
        <p:nvSpPr>
          <p:cNvPr id="738409" name="TextBox 107"/>
          <p:cNvSpPr txBox="1">
            <a:spLocks noChangeArrowheads="1"/>
          </p:cNvSpPr>
          <p:nvPr/>
        </p:nvSpPr>
        <p:spPr bwMode="auto">
          <a:xfrm>
            <a:off x="990600" y="2141538"/>
            <a:ext cx="876300" cy="2603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a:solidFill>
                  <a:srgbClr val="000000"/>
                </a:solidFill>
                <a:latin typeface="Arial" charset="0"/>
                <a:cs typeface="Arial" charset="0"/>
              </a:rPr>
              <a:t>Jonan</a:t>
            </a:r>
          </a:p>
        </p:txBody>
      </p:sp>
      <p:sp>
        <p:nvSpPr>
          <p:cNvPr id="738410" name="TextBox 108"/>
          <p:cNvSpPr txBox="1">
            <a:spLocks noChangeArrowheads="1"/>
          </p:cNvSpPr>
          <p:nvPr/>
        </p:nvSpPr>
        <p:spPr bwMode="auto">
          <a:xfrm>
            <a:off x="1371600" y="1630363"/>
            <a:ext cx="876300" cy="2619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a:solidFill>
                  <a:srgbClr val="000000"/>
                </a:solidFill>
                <a:latin typeface="Arial" charset="0"/>
                <a:cs typeface="Arial" charset="0"/>
              </a:rPr>
              <a:t>Eliakim</a:t>
            </a:r>
          </a:p>
        </p:txBody>
      </p:sp>
      <p:sp>
        <p:nvSpPr>
          <p:cNvPr id="738411" name="TextBox 109"/>
          <p:cNvSpPr txBox="1">
            <a:spLocks noChangeArrowheads="1"/>
          </p:cNvSpPr>
          <p:nvPr/>
        </p:nvSpPr>
        <p:spPr bwMode="auto">
          <a:xfrm>
            <a:off x="1752600" y="2133600"/>
            <a:ext cx="876300" cy="2619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a:solidFill>
                  <a:srgbClr val="000000"/>
                </a:solidFill>
                <a:latin typeface="Arial" charset="0"/>
                <a:cs typeface="Arial" charset="0"/>
              </a:rPr>
              <a:t>Melea</a:t>
            </a:r>
          </a:p>
        </p:txBody>
      </p:sp>
      <p:sp>
        <p:nvSpPr>
          <p:cNvPr id="738412" name="TextBox 110"/>
          <p:cNvSpPr txBox="1">
            <a:spLocks noChangeArrowheads="1"/>
          </p:cNvSpPr>
          <p:nvPr/>
        </p:nvSpPr>
        <p:spPr bwMode="auto">
          <a:xfrm>
            <a:off x="2125663" y="1617663"/>
            <a:ext cx="876300" cy="2619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a:solidFill>
                  <a:srgbClr val="000000"/>
                </a:solidFill>
                <a:latin typeface="Arial" charset="0"/>
                <a:cs typeface="Arial" charset="0"/>
              </a:rPr>
              <a:t>Menan</a:t>
            </a:r>
          </a:p>
        </p:txBody>
      </p:sp>
      <p:sp>
        <p:nvSpPr>
          <p:cNvPr id="738413" name="TextBox 111"/>
          <p:cNvSpPr txBox="1">
            <a:spLocks noChangeArrowheads="1"/>
          </p:cNvSpPr>
          <p:nvPr/>
        </p:nvSpPr>
        <p:spPr bwMode="auto">
          <a:xfrm>
            <a:off x="2446338" y="2155825"/>
            <a:ext cx="876300" cy="2603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a:solidFill>
                  <a:srgbClr val="000000"/>
                </a:solidFill>
                <a:latin typeface="Arial" charset="0"/>
                <a:cs typeface="Arial" charset="0"/>
              </a:rPr>
              <a:t>Mattathah</a:t>
            </a:r>
          </a:p>
        </p:txBody>
      </p:sp>
      <p:sp>
        <p:nvSpPr>
          <p:cNvPr id="738414" name="TextBox 112"/>
          <p:cNvSpPr txBox="1">
            <a:spLocks noChangeArrowheads="1"/>
          </p:cNvSpPr>
          <p:nvPr/>
        </p:nvSpPr>
        <p:spPr bwMode="auto">
          <a:xfrm>
            <a:off x="2924175" y="1795463"/>
            <a:ext cx="876300" cy="2619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a:solidFill>
                  <a:srgbClr val="000000"/>
                </a:solidFill>
                <a:latin typeface="Arial" charset="0"/>
                <a:cs typeface="Arial" charset="0"/>
              </a:rPr>
              <a:t>Nathan</a:t>
            </a:r>
          </a:p>
        </p:txBody>
      </p:sp>
      <p:sp>
        <p:nvSpPr>
          <p:cNvPr id="738415" name="TextBox 2"/>
          <p:cNvSpPr txBox="1">
            <a:spLocks noChangeArrowheads="1"/>
          </p:cNvSpPr>
          <p:nvPr/>
        </p:nvSpPr>
        <p:spPr bwMode="auto">
          <a:xfrm>
            <a:off x="2971800" y="1550988"/>
            <a:ext cx="2379663" cy="3698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800">
                <a:solidFill>
                  <a:srgbClr val="000000"/>
                </a:solidFill>
                <a:latin typeface="Arial" charset="0"/>
                <a:cs typeface="Arial" charset="0"/>
              </a:rPr>
              <a:t>Line of Mary</a:t>
            </a:r>
          </a:p>
        </p:txBody>
      </p:sp>
      <p:sp>
        <p:nvSpPr>
          <p:cNvPr id="738416" name="TextBox 114"/>
          <p:cNvSpPr txBox="1">
            <a:spLocks noChangeArrowheads="1"/>
          </p:cNvSpPr>
          <p:nvPr/>
        </p:nvSpPr>
        <p:spPr bwMode="auto">
          <a:xfrm>
            <a:off x="2971800" y="3048000"/>
            <a:ext cx="2379663" cy="3698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800">
                <a:solidFill>
                  <a:srgbClr val="000000"/>
                </a:solidFill>
                <a:latin typeface="Arial" charset="0"/>
                <a:cs typeface="Arial" charset="0"/>
              </a:rPr>
              <a:t>Line of Joseph</a:t>
            </a:r>
          </a:p>
        </p:txBody>
      </p:sp>
      <p:sp>
        <p:nvSpPr>
          <p:cNvPr id="738417" name="TextBox 3"/>
          <p:cNvSpPr txBox="1">
            <a:spLocks noChangeArrowheads="1"/>
          </p:cNvSpPr>
          <p:nvPr/>
        </p:nvSpPr>
        <p:spPr bwMode="auto">
          <a:xfrm>
            <a:off x="931863" y="173038"/>
            <a:ext cx="2971800" cy="3397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eaLnBrk="1" hangingPunct="1"/>
            <a:r>
              <a:rPr lang="en-US" sz="1600" b="1">
                <a:solidFill>
                  <a:srgbClr val="FFFFFF"/>
                </a:solidFill>
                <a:latin typeface="Arial" charset="0"/>
                <a:cs typeface="Arial" charset="0"/>
              </a:rPr>
              <a:t>From </a:t>
            </a:r>
            <a:r>
              <a:rPr lang="en-US" sz="1600" b="1">
                <a:solidFill>
                  <a:srgbClr val="FFFF00"/>
                </a:solidFill>
                <a:latin typeface="Arial" charset="0"/>
                <a:cs typeface="Arial" charset="0"/>
              </a:rPr>
              <a:t>Metaphor</a:t>
            </a:r>
            <a:r>
              <a:rPr lang="en-US" sz="1600" b="1">
                <a:solidFill>
                  <a:srgbClr val="FFFFFF"/>
                </a:solidFill>
                <a:latin typeface="Arial" charset="0"/>
                <a:cs typeface="Arial" charset="0"/>
              </a:rPr>
              <a:t> to Christ?</a:t>
            </a:r>
          </a:p>
        </p:txBody>
      </p:sp>
      <p:sp>
        <p:nvSpPr>
          <p:cNvPr id="738418" name="TextBox 116"/>
          <p:cNvSpPr txBox="1">
            <a:spLocks noChangeArrowheads="1"/>
          </p:cNvSpPr>
          <p:nvPr/>
        </p:nvSpPr>
        <p:spPr bwMode="auto">
          <a:xfrm>
            <a:off x="6172200" y="4549775"/>
            <a:ext cx="2971800" cy="7080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eaLnBrk="1" hangingPunct="1"/>
            <a:r>
              <a:rPr lang="en-US" sz="4000" b="1">
                <a:solidFill>
                  <a:srgbClr val="C00000"/>
                </a:solidFill>
                <a:latin typeface="Arial" charset="0"/>
                <a:cs typeface="Arial" charset="0"/>
              </a:rPr>
              <a:t>CHRIST</a:t>
            </a:r>
          </a:p>
        </p:txBody>
      </p:sp>
      <p:pic>
        <p:nvPicPr>
          <p:cNvPr id="738419" name="Picture 3" descr="\\.psf\Host\Users\mmurphy\Desktop\Metaphor_Adam to Christ 00028 layered resized 2.png"/>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38100" y="430213"/>
            <a:ext cx="969963" cy="12144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738420" name="Picture 117" descr="\\.psf\Host\Users\mmurphy\Desktop\1 Genesis matters--slides to layer.015 copy.jpg"/>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14288" y="-11113"/>
            <a:ext cx="9144001" cy="685800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738421" name="Picture 3" descr="\\.psf\Host\Users\mmurphy\Desktop\Metaphor_Adam to Christ 00028 layered resized 2.png"/>
          <p:cNvPicPr>
            <a:picLocks noChangeAspect="1" noChangeArrowheads="1"/>
          </p:cNvPicPr>
          <p:nvPr/>
        </p:nvPicPr>
        <p:blipFill>
          <a:blip r:embed="rId6" cstate="screen">
            <a:extLst>
              <a:ext uri="{28A0092B-C50C-407E-A947-70E740481C1C}">
                <a14:useLocalDpi xmlns:a14="http://schemas.microsoft.com/office/drawing/2010/main"/>
              </a:ext>
            </a:extLst>
          </a:blip>
          <a:srcRect/>
          <a:stretch>
            <a:fillRect/>
          </a:stretch>
        </p:blipFill>
        <p:spPr bwMode="auto">
          <a:xfrm>
            <a:off x="152400" y="442913"/>
            <a:ext cx="741363" cy="9286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38422" name="TextBox 2"/>
          <p:cNvSpPr txBox="1">
            <a:spLocks noChangeArrowheads="1"/>
          </p:cNvSpPr>
          <p:nvPr/>
        </p:nvSpPr>
        <p:spPr bwMode="auto">
          <a:xfrm>
            <a:off x="3429000" y="5430838"/>
            <a:ext cx="2379663" cy="3698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ar-JO" sz="1800" b="1" dirty="0">
                <a:solidFill>
                  <a:srgbClr val="000000"/>
                </a:solidFill>
                <a:latin typeface="Arial" charset="0"/>
                <a:cs typeface="Arial" charset="0"/>
              </a:rPr>
              <a:t>نسل مريم</a:t>
            </a:r>
            <a:endParaRPr lang="en-US" sz="1800" b="1" dirty="0">
              <a:solidFill>
                <a:srgbClr val="000000"/>
              </a:solidFill>
              <a:latin typeface="Arial" charset="0"/>
              <a:cs typeface="Arial" charset="0"/>
            </a:endParaRPr>
          </a:p>
        </p:txBody>
      </p:sp>
      <p:sp>
        <p:nvSpPr>
          <p:cNvPr id="738423" name="TextBox 114"/>
          <p:cNvSpPr txBox="1">
            <a:spLocks noChangeArrowheads="1"/>
          </p:cNvSpPr>
          <p:nvPr/>
        </p:nvSpPr>
        <p:spPr bwMode="auto">
          <a:xfrm>
            <a:off x="3429000" y="3492500"/>
            <a:ext cx="2379663" cy="3698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ar-JO" sz="1800" b="1" dirty="0">
                <a:solidFill>
                  <a:srgbClr val="000000"/>
                </a:solidFill>
                <a:latin typeface="Arial" charset="0"/>
                <a:cs typeface="Arial" charset="0"/>
              </a:rPr>
              <a:t>نسل يوسف</a:t>
            </a:r>
            <a:endParaRPr lang="en-US" sz="1800" b="1" dirty="0">
              <a:solidFill>
                <a:srgbClr val="000000"/>
              </a:solidFill>
              <a:latin typeface="Arial" charset="0"/>
              <a:cs typeface="Arial" charset="0"/>
            </a:endParaRPr>
          </a:p>
        </p:txBody>
      </p:sp>
      <p:sp>
        <p:nvSpPr>
          <p:cNvPr id="5922937" name="TextBox 3"/>
          <p:cNvSpPr txBox="1">
            <a:spLocks noChangeArrowheads="1"/>
          </p:cNvSpPr>
          <p:nvPr/>
        </p:nvSpPr>
        <p:spPr bwMode="auto">
          <a:xfrm>
            <a:off x="781050" y="142875"/>
            <a:ext cx="3332163" cy="400050"/>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spAutoFit/>
          </a:bodyPr>
          <a:lstStyle>
            <a:lvl1pPr algn="l">
              <a:defRPr>
                <a:solidFill>
                  <a:schemeClr val="tx1"/>
                </a:solidFill>
                <a:latin typeface="Arial" charset="0"/>
                <a:ea typeface="ＭＳ Ｐゴシック" charset="0"/>
              </a:defRPr>
            </a:lvl1pPr>
            <a:lvl2pPr marL="742950" indent="-285750" algn="l">
              <a:defRPr>
                <a:solidFill>
                  <a:schemeClr val="tx1"/>
                </a:solidFill>
                <a:latin typeface="Arial" charset="0"/>
                <a:ea typeface="ＭＳ Ｐゴシック" charset="0"/>
              </a:defRPr>
            </a:lvl2pPr>
            <a:lvl3pPr marL="1143000" indent="-228600" algn="l">
              <a:defRPr>
                <a:solidFill>
                  <a:schemeClr val="tx1"/>
                </a:solidFill>
                <a:latin typeface="Arial" charset="0"/>
                <a:ea typeface="ＭＳ Ｐゴシック" charset="0"/>
              </a:defRPr>
            </a:lvl3pPr>
            <a:lvl4pPr marL="1600200" indent="-228600" algn="l">
              <a:defRPr>
                <a:solidFill>
                  <a:schemeClr val="tx1"/>
                </a:solidFill>
                <a:latin typeface="Arial" charset="0"/>
                <a:ea typeface="ＭＳ Ｐゴシック" charset="0"/>
              </a:defRPr>
            </a:lvl4pPr>
            <a:lvl5pPr marL="2057400" indent="-228600" algn="l">
              <a:defRPr>
                <a:solidFill>
                  <a:schemeClr val="tx1"/>
                </a:solidFill>
                <a:latin typeface="Arial" charset="0"/>
                <a:ea typeface="ＭＳ Ｐゴシック" charset="0"/>
              </a:defRPr>
            </a:lvl5pPr>
            <a:lvl6pPr marL="2514600" indent="-228600" fontAlgn="base">
              <a:spcBef>
                <a:spcPct val="0"/>
              </a:spcBef>
              <a:spcAft>
                <a:spcPct val="0"/>
              </a:spcAft>
              <a:defRPr>
                <a:solidFill>
                  <a:schemeClr val="tx1"/>
                </a:solidFill>
                <a:latin typeface="Arial" charset="0"/>
                <a:ea typeface="ＭＳ Ｐゴシック" charset="0"/>
              </a:defRPr>
            </a:lvl6pPr>
            <a:lvl7pPr marL="2971800" indent="-228600" fontAlgn="base">
              <a:spcBef>
                <a:spcPct val="0"/>
              </a:spcBef>
              <a:spcAft>
                <a:spcPct val="0"/>
              </a:spcAft>
              <a:defRPr>
                <a:solidFill>
                  <a:schemeClr val="tx1"/>
                </a:solidFill>
                <a:latin typeface="Arial" charset="0"/>
                <a:ea typeface="ＭＳ Ｐゴシック" charset="0"/>
              </a:defRPr>
            </a:lvl7pPr>
            <a:lvl8pPr marL="3429000" indent="-228600" fontAlgn="base">
              <a:spcBef>
                <a:spcPct val="0"/>
              </a:spcBef>
              <a:spcAft>
                <a:spcPct val="0"/>
              </a:spcAft>
              <a:defRPr>
                <a:solidFill>
                  <a:schemeClr val="tx1"/>
                </a:solidFill>
                <a:latin typeface="Arial" charset="0"/>
                <a:ea typeface="ＭＳ Ｐゴシック" charset="0"/>
              </a:defRPr>
            </a:lvl8pPr>
            <a:lvl9pPr marL="3886200" indent="-228600" fontAlgn="base">
              <a:spcBef>
                <a:spcPct val="0"/>
              </a:spcBef>
              <a:spcAft>
                <a:spcPct val="0"/>
              </a:spcAft>
              <a:defRPr>
                <a:solidFill>
                  <a:schemeClr val="tx1"/>
                </a:solidFill>
                <a:latin typeface="Arial" charset="0"/>
                <a:ea typeface="ＭＳ Ｐゴシック" charset="0"/>
              </a:defRPr>
            </a:lvl9pPr>
          </a:lstStyle>
          <a:p>
            <a:pPr algn="ctr" eaLnBrk="1" hangingPunct="1">
              <a:defRPr/>
            </a:pPr>
            <a:r>
              <a:rPr lang="ar-JO" sz="2000" b="1" dirty="0">
                <a:solidFill>
                  <a:srgbClr val="FFFFFF"/>
                </a:solidFill>
                <a:cs typeface="Arial"/>
              </a:rPr>
              <a:t>من الرمز إلى المسيح</a:t>
            </a:r>
            <a:endParaRPr lang="en-US" sz="2000" b="1" dirty="0">
              <a:solidFill>
                <a:srgbClr val="FFFF00"/>
              </a:solidFill>
              <a:cs typeface="Arial"/>
            </a:endParaRPr>
          </a:p>
        </p:txBody>
      </p:sp>
      <p:sp>
        <p:nvSpPr>
          <p:cNvPr id="738425" name="TextBox 116"/>
          <p:cNvSpPr txBox="1">
            <a:spLocks noChangeArrowheads="1"/>
          </p:cNvSpPr>
          <p:nvPr/>
        </p:nvSpPr>
        <p:spPr bwMode="auto">
          <a:xfrm>
            <a:off x="6299200" y="4549775"/>
            <a:ext cx="2844800" cy="7080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nchor="ct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eaLnBrk="1" hangingPunct="1"/>
            <a:r>
              <a:rPr lang="ar-JO" sz="4000" b="1" dirty="0">
                <a:solidFill>
                  <a:srgbClr val="C00000"/>
                </a:solidFill>
                <a:latin typeface="Arial" charset="0"/>
                <a:cs typeface="Arial" charset="0"/>
              </a:rPr>
              <a:t>المسيح</a:t>
            </a:r>
            <a:endParaRPr lang="en-US" sz="4000" b="1" dirty="0">
              <a:solidFill>
                <a:srgbClr val="C00000"/>
              </a:solidFill>
              <a:latin typeface="Arial" charset="0"/>
              <a:cs typeface="Arial" charset="0"/>
            </a:endParaRPr>
          </a:p>
        </p:txBody>
      </p:sp>
      <p:sp>
        <p:nvSpPr>
          <p:cNvPr id="738426" name="TextBox 114"/>
          <p:cNvSpPr txBox="1">
            <a:spLocks noChangeArrowheads="1"/>
          </p:cNvSpPr>
          <p:nvPr/>
        </p:nvSpPr>
        <p:spPr bwMode="auto">
          <a:xfrm>
            <a:off x="3667125" y="1676400"/>
            <a:ext cx="1133475" cy="3698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ar-JO" sz="1800" b="1" dirty="0">
                <a:solidFill>
                  <a:srgbClr val="000000"/>
                </a:solidFill>
                <a:latin typeface="Arial" charset="0"/>
                <a:cs typeface="Arial" charset="0"/>
              </a:rPr>
              <a:t>داود</a:t>
            </a:r>
            <a:endParaRPr lang="en-US" sz="1800" b="1" dirty="0">
              <a:solidFill>
                <a:srgbClr val="000000"/>
              </a:solidFill>
              <a:latin typeface="Arial" charset="0"/>
              <a:cs typeface="Arial" charset="0"/>
            </a:endParaRPr>
          </a:p>
        </p:txBody>
      </p:sp>
      <p:sp>
        <p:nvSpPr>
          <p:cNvPr id="738427" name="TextBox 114"/>
          <p:cNvSpPr txBox="1">
            <a:spLocks noChangeArrowheads="1"/>
          </p:cNvSpPr>
          <p:nvPr/>
        </p:nvSpPr>
        <p:spPr bwMode="auto">
          <a:xfrm>
            <a:off x="6324600" y="1611313"/>
            <a:ext cx="1866900" cy="3698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ar-JO" sz="1800" b="1" dirty="0">
                <a:solidFill>
                  <a:srgbClr val="000000"/>
                </a:solidFill>
                <a:latin typeface="Arial" charset="0"/>
                <a:cs typeface="Arial" charset="0"/>
              </a:rPr>
              <a:t>إبراهيم</a:t>
            </a:r>
            <a:endParaRPr lang="en-US" sz="1800" b="1" dirty="0">
              <a:solidFill>
                <a:srgbClr val="000000"/>
              </a:solidFill>
              <a:latin typeface="Arial" charset="0"/>
              <a:cs typeface="Arial" charset="0"/>
            </a:endParaRPr>
          </a:p>
        </p:txBody>
      </p:sp>
      <p:sp>
        <p:nvSpPr>
          <p:cNvPr id="738428" name="TextBox 1"/>
          <p:cNvSpPr txBox="1">
            <a:spLocks noChangeArrowheads="1"/>
          </p:cNvSpPr>
          <p:nvPr/>
        </p:nvSpPr>
        <p:spPr bwMode="auto">
          <a:xfrm>
            <a:off x="-623888" y="1154113"/>
            <a:ext cx="2452688" cy="3079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ar-JO" sz="1400" b="1" dirty="0">
                <a:solidFill>
                  <a:srgbClr val="FFFF00"/>
                </a:solidFill>
                <a:latin typeface="Arial" charset="0"/>
                <a:cs typeface="Arial" charset="0"/>
              </a:rPr>
              <a:t>الرمز</a:t>
            </a:r>
            <a:endParaRPr lang="en-US" sz="1400" b="1" dirty="0">
              <a:solidFill>
                <a:srgbClr val="FFFF00"/>
              </a:solidFill>
              <a:latin typeface="Arial" charset="0"/>
              <a:cs typeface="Arial" charset="0"/>
            </a:endParaRPr>
          </a:p>
        </p:txBody>
      </p:sp>
      <p:sp>
        <p:nvSpPr>
          <p:cNvPr id="126" name="TextBox 1"/>
          <p:cNvSpPr txBox="1">
            <a:spLocks noChangeArrowheads="1"/>
          </p:cNvSpPr>
          <p:nvPr/>
        </p:nvSpPr>
        <p:spPr bwMode="auto">
          <a:xfrm>
            <a:off x="8626356" y="76200"/>
            <a:ext cx="355837"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ar-JO" b="1" dirty="0">
                <a:solidFill>
                  <a:srgbClr val="000000"/>
                </a:solidFill>
                <a:latin typeface="Arial" charset="0"/>
              </a:rPr>
              <a:t>5</a:t>
            </a:r>
            <a:endParaRPr lang="en-US" b="1" dirty="0">
              <a:solidFill>
                <a:srgbClr val="000000"/>
              </a:solidFill>
              <a:latin typeface="Arial" charset="0"/>
            </a:endParaRPr>
          </a:p>
        </p:txBody>
      </p:sp>
    </p:spTree>
  </p:cSld>
  <p:clrMapOvr>
    <a:masterClrMapping/>
  </p:clrMapOvr>
  <p:transition/>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60002" name="Rectangle 2"/>
          <p:cNvSpPr>
            <a:spLocks noGrp="1" noChangeArrowheads="1"/>
          </p:cNvSpPr>
          <p:nvPr>
            <p:ph type="title" idx="4294967295"/>
          </p:nvPr>
        </p:nvSpPr>
        <p:spPr/>
        <p:txBody>
          <a:bodyPr/>
          <a:lstStyle/>
          <a:p>
            <a:pPr eaLnBrk="1" hangingPunct="1">
              <a:defRPr/>
            </a:pPr>
            <a:r>
              <a:rPr lang="en-US"/>
              <a:t>First/last Adam</a:t>
            </a:r>
            <a:endParaRPr lang="en-AU"/>
          </a:p>
        </p:txBody>
      </p:sp>
      <p:pic>
        <p:nvPicPr>
          <p:cNvPr id="740354" name="Picture 3" descr="2 Adams Last + First 00471"/>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1687513" y="0"/>
            <a:ext cx="5775325"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760004" name="Text Box 4"/>
          <p:cNvSpPr txBox="1">
            <a:spLocks noChangeArrowheads="1"/>
          </p:cNvSpPr>
          <p:nvPr/>
        </p:nvSpPr>
        <p:spPr bwMode="auto">
          <a:xfrm>
            <a:off x="1676400" y="76200"/>
            <a:ext cx="1752600" cy="1892826"/>
          </a:xfrm>
          <a:prstGeom prst="rect">
            <a:avLst/>
          </a:prstGeom>
          <a:noFill/>
          <a:ln>
            <a:noFill/>
          </a:ln>
          <a:effectLst/>
          <a:extLst>
            <a:ext uri="{909E8E84-426E-40dd-AFC4-6F175D3DCCD1}">
              <a14:hiddenFill xmlns:a14="http://schemas.microsoft.com/office/drawing/2010/main" xmlns="">
                <a:solidFill>
                  <a:srgbClr val="FFFF00"/>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algn="ctr" eaLnBrk="1" hangingPunct="1">
              <a:lnSpc>
                <a:spcPct val="90000"/>
              </a:lnSpc>
              <a:defRPr/>
            </a:pPr>
            <a:r>
              <a:rPr lang="ar-JO" sz="2800" b="1" dirty="0">
                <a:solidFill>
                  <a:srgbClr val="A50021"/>
                </a:solidFill>
                <a:latin typeface="Times New Roman" charset="0"/>
                <a:cs typeface="Times New Roman" charset="0"/>
              </a:rPr>
              <a:t>يسوع المسيح     آدم       الأخير</a:t>
            </a:r>
            <a:endParaRPr lang="en-US" sz="2800" b="1" dirty="0">
              <a:solidFill>
                <a:srgbClr val="A50021"/>
              </a:solidFill>
              <a:latin typeface="Times New Roman" charset="0"/>
              <a:cs typeface="Times New Roman" charset="0"/>
            </a:endParaRPr>
          </a:p>
          <a:p>
            <a:pPr algn="ctr" eaLnBrk="1" hangingPunct="1">
              <a:lnSpc>
                <a:spcPct val="90000"/>
              </a:lnSpc>
              <a:defRPr/>
            </a:pPr>
            <a:r>
              <a:rPr lang="ar-JO" sz="1800" b="1" dirty="0">
                <a:solidFill>
                  <a:srgbClr val="A50021"/>
                </a:solidFill>
                <a:latin typeface="Times New Roman" charset="0"/>
                <a:cs typeface="Times New Roman" charset="0"/>
              </a:rPr>
              <a:t>1 كو 15: 45</a:t>
            </a:r>
            <a:endParaRPr lang="en-US" sz="1800" b="1" dirty="0">
              <a:solidFill>
                <a:srgbClr val="A50021"/>
              </a:solidFill>
              <a:latin typeface="Times New Roman" charset="0"/>
              <a:cs typeface="Times New Roman" charset="0"/>
            </a:endParaRPr>
          </a:p>
        </p:txBody>
      </p:sp>
      <p:sp>
        <p:nvSpPr>
          <p:cNvPr id="5760005" name="Text Box 5"/>
          <p:cNvSpPr txBox="1">
            <a:spLocks noChangeArrowheads="1"/>
          </p:cNvSpPr>
          <p:nvPr/>
        </p:nvSpPr>
        <p:spPr bwMode="auto">
          <a:xfrm>
            <a:off x="5715000" y="5262563"/>
            <a:ext cx="1524000" cy="1117229"/>
          </a:xfrm>
          <a:prstGeom prst="rect">
            <a:avLst/>
          </a:prstGeom>
          <a:noFill/>
          <a:ln>
            <a:noFill/>
          </a:ln>
          <a:effectLst/>
          <a:extLst>
            <a:ext uri="{909E8E84-426E-40dd-AFC4-6F175D3DCCD1}">
              <a14:hiddenFill xmlns:a14="http://schemas.microsoft.com/office/drawing/2010/main" xmlns="">
                <a:solidFill>
                  <a:srgbClr val="FFFF00"/>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algn="ctr" eaLnBrk="1" hangingPunct="1">
              <a:lnSpc>
                <a:spcPct val="90000"/>
              </a:lnSpc>
              <a:defRPr/>
            </a:pPr>
            <a:r>
              <a:rPr lang="ar-JO" altLang="ja-JP" sz="2800" b="1" dirty="0">
                <a:solidFill>
                  <a:srgbClr val="A50021"/>
                </a:solidFill>
                <a:latin typeface="Times New Roman" charset="0"/>
                <a:cs typeface="Times New Roman" charset="0"/>
              </a:rPr>
              <a:t>آدم</a:t>
            </a:r>
          </a:p>
          <a:p>
            <a:pPr algn="ctr" eaLnBrk="1" hangingPunct="1">
              <a:lnSpc>
                <a:spcPct val="90000"/>
              </a:lnSpc>
              <a:defRPr/>
            </a:pPr>
            <a:r>
              <a:rPr lang="ar-JO" sz="2800" b="1" dirty="0">
                <a:solidFill>
                  <a:srgbClr val="A50021"/>
                </a:solidFill>
                <a:latin typeface="Times New Roman" charset="0"/>
                <a:cs typeface="Times New Roman" charset="0"/>
              </a:rPr>
              <a:t>الأول</a:t>
            </a:r>
            <a:endParaRPr lang="en-US" sz="2800" b="1" dirty="0">
              <a:solidFill>
                <a:srgbClr val="A50021"/>
              </a:solidFill>
              <a:latin typeface="Times New Roman" charset="0"/>
              <a:cs typeface="Times New Roman" charset="0"/>
            </a:endParaRPr>
          </a:p>
          <a:p>
            <a:pPr algn="ctr" eaLnBrk="1" hangingPunct="1">
              <a:lnSpc>
                <a:spcPct val="90000"/>
              </a:lnSpc>
              <a:defRPr/>
            </a:pPr>
            <a:r>
              <a:rPr lang="ar-JO" sz="1800" b="1" dirty="0">
                <a:solidFill>
                  <a:srgbClr val="A50021"/>
                </a:solidFill>
                <a:latin typeface="Times New Roman" charset="0"/>
                <a:cs typeface="Times New Roman" charset="0"/>
              </a:rPr>
              <a:t>1 كو 15: 45</a:t>
            </a:r>
            <a:endParaRPr lang="en-US" sz="1800" b="1" dirty="0">
              <a:solidFill>
                <a:srgbClr val="A50021"/>
              </a:solidFill>
              <a:latin typeface="Times New Roman" charset="0"/>
              <a:cs typeface="Times New Roman" charset="0"/>
            </a:endParaRPr>
          </a:p>
        </p:txBody>
      </p:sp>
      <p:sp>
        <p:nvSpPr>
          <p:cNvPr id="5760006" name="Text Box 6"/>
          <p:cNvSpPr txBox="1">
            <a:spLocks noChangeArrowheads="1"/>
          </p:cNvSpPr>
          <p:nvPr/>
        </p:nvSpPr>
        <p:spPr bwMode="auto">
          <a:xfrm>
            <a:off x="4038600" y="-76200"/>
            <a:ext cx="1752600" cy="867930"/>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rgbClr val="FFFF00"/>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algn="ctr" eaLnBrk="1" hangingPunct="1">
              <a:lnSpc>
                <a:spcPct val="90000"/>
              </a:lnSpc>
              <a:defRPr/>
            </a:pPr>
            <a:r>
              <a:rPr lang="ar-JO" sz="2800" b="1" dirty="0">
                <a:solidFill>
                  <a:srgbClr val="FFFF00"/>
                </a:solidFill>
                <a:latin typeface="Times New Roman" charset="0"/>
                <a:cs typeface="Times New Roman" charset="0"/>
              </a:rPr>
              <a:t>لقد </a:t>
            </a:r>
          </a:p>
          <a:p>
            <a:pPr algn="ctr" eaLnBrk="1" hangingPunct="1">
              <a:lnSpc>
                <a:spcPct val="90000"/>
              </a:lnSpc>
              <a:defRPr/>
            </a:pPr>
            <a:r>
              <a:rPr lang="ar-JO" sz="2800" b="1" dirty="0">
                <a:solidFill>
                  <a:srgbClr val="FFFF00"/>
                </a:solidFill>
                <a:latin typeface="Times New Roman" charset="0"/>
                <a:cs typeface="Times New Roman" charset="0"/>
              </a:rPr>
              <a:t>قام</a:t>
            </a:r>
            <a:endParaRPr lang="en-US" sz="2800" b="1" dirty="0">
              <a:solidFill>
                <a:srgbClr val="FFFF00"/>
              </a:solidFill>
              <a:latin typeface="Times New Roman" charset="0"/>
              <a:cs typeface="Times New Roman" charset="0"/>
            </a:endParaRPr>
          </a:p>
        </p:txBody>
      </p:sp>
      <p:sp>
        <p:nvSpPr>
          <p:cNvPr id="5760007" name="Text Box 7"/>
          <p:cNvSpPr txBox="1">
            <a:spLocks noChangeArrowheads="1"/>
          </p:cNvSpPr>
          <p:nvPr/>
        </p:nvSpPr>
        <p:spPr bwMode="auto">
          <a:xfrm>
            <a:off x="2057400" y="2981325"/>
            <a:ext cx="5016500" cy="667875"/>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rgbClr val="FFFF00"/>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algn="ctr" eaLnBrk="1" hangingPunct="1">
              <a:lnSpc>
                <a:spcPct val="85000"/>
              </a:lnSpc>
              <a:defRPr/>
            </a:pPr>
            <a:r>
              <a:rPr lang="ar-JO" sz="2200" b="1" dirty="0">
                <a:solidFill>
                  <a:srgbClr val="FFFFFF"/>
                </a:solidFill>
                <a:latin typeface="Times New Roman" charset="0"/>
                <a:cs typeface="Times New Roman" charset="0"/>
              </a:rPr>
              <a:t>لأنه كما في آدم يموت الجميع                            هكذا في المسيح سيحيا الجميع</a:t>
            </a:r>
            <a:endParaRPr lang="en-US" sz="2200" b="1" dirty="0">
              <a:solidFill>
                <a:srgbClr val="FFFFFF"/>
              </a:solidFill>
              <a:latin typeface="Times New Roman" charset="0"/>
              <a:cs typeface="Times New Roman" charset="0"/>
            </a:endParaRPr>
          </a:p>
        </p:txBody>
      </p:sp>
      <p:sp>
        <p:nvSpPr>
          <p:cNvPr id="5760008" name="Text Box 8"/>
          <p:cNvSpPr txBox="1">
            <a:spLocks noChangeArrowheads="1"/>
          </p:cNvSpPr>
          <p:nvPr/>
        </p:nvSpPr>
        <p:spPr bwMode="auto">
          <a:xfrm>
            <a:off x="5638800" y="3505200"/>
            <a:ext cx="1600200" cy="336550"/>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rgbClr val="FFFF00"/>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algn="ctr" eaLnBrk="1" hangingPunct="1">
              <a:spcBef>
                <a:spcPct val="50000"/>
              </a:spcBef>
              <a:defRPr/>
            </a:pPr>
            <a:r>
              <a:rPr lang="ar-JO" sz="1600" b="1" dirty="0">
                <a:solidFill>
                  <a:srgbClr val="FFFFFF"/>
                </a:solidFill>
                <a:latin typeface="Times New Roman" charset="0"/>
                <a:cs typeface="Times New Roman" charset="0"/>
              </a:rPr>
              <a:t>1 كو 15: 22</a:t>
            </a:r>
            <a:endParaRPr lang="en-US" sz="1600" b="1" dirty="0">
              <a:solidFill>
                <a:srgbClr val="FFFFFF"/>
              </a:solidFill>
              <a:latin typeface="Times New Roman" charset="0"/>
              <a:cs typeface="Times New Roman" charset="0"/>
            </a:endParaRPr>
          </a:p>
        </p:txBody>
      </p:sp>
      <p:sp>
        <p:nvSpPr>
          <p:cNvPr id="11" name="TextBox 1"/>
          <p:cNvSpPr txBox="1">
            <a:spLocks noChangeArrowheads="1"/>
          </p:cNvSpPr>
          <p:nvPr/>
        </p:nvSpPr>
        <p:spPr bwMode="auto">
          <a:xfrm>
            <a:off x="8626356" y="76200"/>
            <a:ext cx="355837"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ar-JO" b="1" dirty="0">
                <a:solidFill>
                  <a:srgbClr val="FFFFFF"/>
                </a:solidFill>
                <a:latin typeface="Arial" charset="0"/>
              </a:rPr>
              <a:t>5</a:t>
            </a:r>
            <a:endParaRPr lang="en-US" b="1" dirty="0">
              <a:solidFill>
                <a:srgbClr val="FFFFFF"/>
              </a:solidFill>
              <a:latin typeface="Arial" charset="0"/>
            </a:endParaRPr>
          </a:p>
        </p:txBody>
      </p:sp>
    </p:spTree>
  </p:cSld>
  <p:clrMapOvr>
    <a:masterClrMapping/>
  </p:clrMapOvr>
  <p:transition/>
</p:sld>
</file>

<file path=ppt/slides/slide11.xml><?xml version="1.0" encoding="utf-8"?>
<p:sld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pic>
        <p:nvPicPr>
          <p:cNvPr id="549890" name="Picture 2"/>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rot="-769827">
            <a:off x="-290513" y="-903288"/>
            <a:ext cx="7823201" cy="782320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49891"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ctr"/>
            <a:endParaRPr lang="en-US">
              <a:solidFill>
                <a:srgbClr val="000000"/>
              </a:solidFill>
              <a:latin typeface="Arial" panose="020B0604020202020204" pitchFamily="34" charset="0"/>
              <a:cs typeface="Arial" panose="020B0604020202020204" pitchFamily="34" charset="0"/>
            </a:endParaRPr>
          </a:p>
        </p:txBody>
      </p:sp>
      <p:sp>
        <p:nvSpPr>
          <p:cNvPr id="549892" name="Rectangle 2"/>
          <p:cNvSpPr>
            <a:spLocks noGrp="1" noChangeArrowheads="1"/>
          </p:cNvSpPr>
          <p:nvPr>
            <p:ph type="ctrTitle"/>
          </p:nvPr>
        </p:nvSpPr>
        <p:spPr>
          <a:xfrm>
            <a:off x="5819775" y="0"/>
            <a:ext cx="3228975" cy="3060700"/>
          </a:xfrm>
        </p:spPr>
        <p:txBody>
          <a:bodyPr/>
          <a:lstStyle/>
          <a:p>
            <a:r>
              <a:rPr lang="ar-JO" b="1" dirty="0">
                <a:latin typeface="Arial" panose="020B0604020202020204" pitchFamily="34" charset="0"/>
                <a:ea typeface="ＭＳ Ｐゴシック" charset="0"/>
                <a:cs typeface="Arial" panose="020B0604020202020204" pitchFamily="34" charset="0"/>
              </a:rPr>
              <a:t>بطاقة عيد الميلاد للملحدين</a:t>
            </a:r>
            <a:endParaRPr lang="en-US" b="1" dirty="0">
              <a:latin typeface="Arial" panose="020B0604020202020204" pitchFamily="34" charset="0"/>
              <a:ea typeface="ＭＳ Ｐゴシック" charset="0"/>
              <a:cs typeface="Arial" panose="020B0604020202020204" pitchFamily="34" charset="0"/>
            </a:endParaRPr>
          </a:p>
        </p:txBody>
      </p:sp>
      <p:sp>
        <p:nvSpPr>
          <p:cNvPr id="549893" name="Rectangle 2"/>
          <p:cNvSpPr txBox="1">
            <a:spLocks noChangeArrowheads="1"/>
          </p:cNvSpPr>
          <p:nvPr/>
        </p:nvSpPr>
        <p:spPr bwMode="auto">
          <a:xfrm rot="-774271">
            <a:off x="1714500" y="4956175"/>
            <a:ext cx="5094288" cy="1679575"/>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defTabSz="457200">
              <a:defRPr sz="2400">
                <a:solidFill>
                  <a:schemeClr val="tx1"/>
                </a:solidFill>
                <a:latin typeface="BONES" charset="0"/>
                <a:ea typeface="ＭＳ Ｐゴシック" charset="0"/>
                <a:cs typeface="ＭＳ Ｐゴシック" charset="0"/>
              </a:defRPr>
            </a:lvl1pPr>
            <a:lvl2pPr marL="742950" indent="-285750" defTabSz="457200">
              <a:defRPr sz="2400">
                <a:solidFill>
                  <a:schemeClr val="tx1"/>
                </a:solidFill>
                <a:latin typeface="BONES" charset="0"/>
                <a:ea typeface="ＭＳ Ｐゴシック" charset="0"/>
              </a:defRPr>
            </a:lvl2pPr>
            <a:lvl3pPr marL="1143000" indent="-228600" defTabSz="457200">
              <a:defRPr sz="2400">
                <a:solidFill>
                  <a:schemeClr val="tx1"/>
                </a:solidFill>
                <a:latin typeface="BONES" charset="0"/>
                <a:ea typeface="ＭＳ Ｐゴシック" charset="0"/>
              </a:defRPr>
            </a:lvl3pPr>
            <a:lvl4pPr marL="1600200" indent="-228600" defTabSz="457200">
              <a:defRPr sz="2400">
                <a:solidFill>
                  <a:schemeClr val="tx1"/>
                </a:solidFill>
                <a:latin typeface="BONES" charset="0"/>
                <a:ea typeface="ＭＳ Ｐゴシック" charset="0"/>
              </a:defRPr>
            </a:lvl4pPr>
            <a:lvl5pPr marL="2057400" indent="-228600" defTabSz="4572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a:r>
              <a:rPr lang="ar-JO" sz="3200" b="1" dirty="0">
                <a:solidFill>
                  <a:srgbClr val="FFFFFF"/>
                </a:solidFill>
                <a:latin typeface="Arial" panose="020B0604020202020204" pitchFamily="34" charset="0"/>
                <a:cs typeface="Arial" panose="020B0604020202020204" pitchFamily="34" charset="0"/>
              </a:rPr>
              <a:t>أعزائي الأطفال</a:t>
            </a:r>
            <a:br>
              <a:rPr lang="en-US" sz="3200" b="1" dirty="0">
                <a:solidFill>
                  <a:srgbClr val="FFFFFF"/>
                </a:solidFill>
                <a:latin typeface="Arial" panose="020B0604020202020204" pitchFamily="34" charset="0"/>
                <a:cs typeface="Arial" panose="020B0604020202020204" pitchFamily="34" charset="0"/>
              </a:rPr>
            </a:br>
            <a:r>
              <a:rPr lang="ar-JO" sz="2000" b="1" dirty="0">
                <a:solidFill>
                  <a:srgbClr val="FFFFFF"/>
                </a:solidFill>
                <a:latin typeface="Arial" panose="020B0604020202020204" pitchFamily="34" charset="0"/>
                <a:cs typeface="Arial" panose="020B0604020202020204" pitchFamily="34" charset="0"/>
              </a:rPr>
              <a:t>في يوم من الأيام سوف تتعلم عن سانتا كلوز. في ذلك اليوم تذكر كل ما قاله لك الكبار عن يسوع.</a:t>
            </a:r>
            <a:endParaRPr lang="en-US" sz="2000" b="1" dirty="0">
              <a:solidFill>
                <a:srgbClr val="FFFFFF"/>
              </a:solidFill>
              <a:latin typeface="Arial" panose="020B0604020202020204" pitchFamily="34" charset="0"/>
              <a:cs typeface="Arial" panose="020B0604020202020204" pitchFamily="34" charset="0"/>
            </a:endParaRPr>
          </a:p>
        </p:txBody>
      </p:sp>
      <p:sp>
        <p:nvSpPr>
          <p:cNvPr id="549894" name="Text Box 12"/>
          <p:cNvSpPr txBox="1">
            <a:spLocks noChangeArrowheads="1"/>
          </p:cNvSpPr>
          <p:nvPr/>
        </p:nvSpPr>
        <p:spPr bwMode="auto">
          <a:xfrm>
            <a:off x="8609013" y="60325"/>
            <a:ext cx="355600"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r>
              <a:rPr lang="ar-JO" b="1" dirty="0">
                <a:solidFill>
                  <a:srgbClr val="000000"/>
                </a:solidFill>
                <a:latin typeface="Arial" panose="020B0604020202020204" pitchFamily="34" charset="0"/>
                <a:cs typeface="Arial" panose="020B0604020202020204" pitchFamily="34" charset="0"/>
              </a:rPr>
              <a:t>1</a:t>
            </a:r>
            <a:endParaRPr lang="en-US" b="1" dirty="0">
              <a:solidFill>
                <a:srgbClr val="000000"/>
              </a:solidFill>
              <a:latin typeface="Arial" panose="020B0604020202020204" pitchFamily="34" charset="0"/>
              <a:cs typeface="Arial" panose="020B0604020202020204" pitchFamily="34" charset="0"/>
            </a:endParaRPr>
          </a:p>
        </p:txBody>
      </p:sp>
    </p:spTree>
  </p:cSld>
  <p:clrMapOvr>
    <a:overrideClrMapping bg1="lt1" tx1="dk1" bg2="lt2" tx2="dk2" accent1="accent1" accent2="accent2" accent3="accent3" accent4="accent4" accent5="accent5" accent6="accent6" hlink="hlink" folHlink="folHlink"/>
  </p:clrMapOvr>
  <p:transition/>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AA83950-71B8-C241-ADDF-533DDFCFED7C}"/>
            </a:ext>
          </a:extLst>
        </p:cNvPr>
        <p:cNvGrpSpPr/>
        <p:nvPr/>
      </p:nvGrpSpPr>
      <p:grpSpPr>
        <a:xfrm>
          <a:off x="0" y="0"/>
          <a:ext cx="0" cy="0"/>
          <a:chOff x="0" y="0"/>
          <a:chExt cx="0" cy="0"/>
        </a:xfrm>
      </p:grpSpPr>
      <p:sp>
        <p:nvSpPr>
          <p:cNvPr id="5760002" name="Rectangle 2">
            <a:extLst>
              <a:ext uri="{FF2B5EF4-FFF2-40B4-BE49-F238E27FC236}">
                <a16:creationId xmlns:a16="http://schemas.microsoft.com/office/drawing/2014/main" id="{FF74C2BA-7BAF-05FF-3DA0-A72891014D37}"/>
              </a:ext>
            </a:extLst>
          </p:cNvPr>
          <p:cNvSpPr>
            <a:spLocks noGrp="1" noChangeArrowheads="1"/>
          </p:cNvSpPr>
          <p:nvPr>
            <p:ph type="title" idx="4294967295"/>
          </p:nvPr>
        </p:nvSpPr>
        <p:spPr/>
        <p:txBody>
          <a:bodyPr/>
          <a:lstStyle/>
          <a:p>
            <a:pPr eaLnBrk="1" hangingPunct="1">
              <a:defRPr/>
            </a:pPr>
            <a:r>
              <a:rPr lang="en-US"/>
              <a:t>First/last Adam</a:t>
            </a:r>
            <a:endParaRPr lang="en-AU"/>
          </a:p>
        </p:txBody>
      </p:sp>
      <p:pic>
        <p:nvPicPr>
          <p:cNvPr id="740354" name="Picture 3" descr="2 Adams Last + First 00471">
            <a:extLst>
              <a:ext uri="{FF2B5EF4-FFF2-40B4-BE49-F238E27FC236}">
                <a16:creationId xmlns:a16="http://schemas.microsoft.com/office/drawing/2014/main" id="{7631A09B-3B7A-02F7-85CC-D6BB9BCEDC8D}"/>
              </a:ext>
            </a:extLst>
          </p:cNvPr>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1687513" y="0"/>
            <a:ext cx="5775325"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760004" name="Text Box 4">
            <a:extLst>
              <a:ext uri="{FF2B5EF4-FFF2-40B4-BE49-F238E27FC236}">
                <a16:creationId xmlns:a16="http://schemas.microsoft.com/office/drawing/2014/main" id="{6523482E-550A-D9D0-4CC7-2F9E8F67EB9B}"/>
              </a:ext>
            </a:extLst>
          </p:cNvPr>
          <p:cNvSpPr txBox="1">
            <a:spLocks noChangeArrowheads="1"/>
          </p:cNvSpPr>
          <p:nvPr/>
        </p:nvSpPr>
        <p:spPr bwMode="auto">
          <a:xfrm>
            <a:off x="1676400" y="76200"/>
            <a:ext cx="1752600" cy="1892826"/>
          </a:xfrm>
          <a:prstGeom prst="rect">
            <a:avLst/>
          </a:prstGeom>
          <a:noFill/>
          <a:ln>
            <a:noFill/>
          </a:ln>
          <a:effectLst/>
          <a:extLst>
            <a:ext uri="{909E8E84-426E-40dd-AFC4-6F175D3DCCD1}">
              <a14:hiddenFill xmlns="" xmlns:a14="http://schemas.microsoft.com/office/drawing/2010/main">
                <a:solidFill>
                  <a:srgbClr val="FFFF00"/>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algn="ctr" eaLnBrk="1" hangingPunct="1">
              <a:lnSpc>
                <a:spcPct val="90000"/>
              </a:lnSpc>
              <a:defRPr/>
            </a:pPr>
            <a:r>
              <a:rPr lang="ar-JO" sz="2800" b="1" dirty="0">
                <a:solidFill>
                  <a:srgbClr val="A50021"/>
                </a:solidFill>
                <a:latin typeface="Times New Roman" charset="0"/>
                <a:cs typeface="Times New Roman" charset="0"/>
              </a:rPr>
              <a:t>يسوع المسيح     آدم       الأخير</a:t>
            </a:r>
            <a:endParaRPr lang="en-US" sz="2800" b="1" dirty="0">
              <a:solidFill>
                <a:srgbClr val="A50021"/>
              </a:solidFill>
              <a:latin typeface="Times New Roman" charset="0"/>
              <a:cs typeface="Times New Roman" charset="0"/>
            </a:endParaRPr>
          </a:p>
          <a:p>
            <a:pPr algn="ctr" eaLnBrk="1" hangingPunct="1">
              <a:lnSpc>
                <a:spcPct val="90000"/>
              </a:lnSpc>
              <a:defRPr/>
            </a:pPr>
            <a:r>
              <a:rPr lang="ar-JO" sz="1800" b="1" dirty="0">
                <a:solidFill>
                  <a:srgbClr val="A50021"/>
                </a:solidFill>
                <a:latin typeface="Times New Roman" charset="0"/>
                <a:cs typeface="Times New Roman" charset="0"/>
              </a:rPr>
              <a:t>1 كو 15: 45</a:t>
            </a:r>
            <a:endParaRPr lang="en-US" sz="1800" b="1" dirty="0">
              <a:solidFill>
                <a:srgbClr val="A50021"/>
              </a:solidFill>
              <a:latin typeface="Times New Roman" charset="0"/>
              <a:cs typeface="Times New Roman" charset="0"/>
            </a:endParaRPr>
          </a:p>
        </p:txBody>
      </p:sp>
      <p:sp>
        <p:nvSpPr>
          <p:cNvPr id="5760005" name="Text Box 5">
            <a:extLst>
              <a:ext uri="{FF2B5EF4-FFF2-40B4-BE49-F238E27FC236}">
                <a16:creationId xmlns:a16="http://schemas.microsoft.com/office/drawing/2014/main" id="{0DBC5C1F-EA45-8B58-A648-5BCF8FAD2C4C}"/>
              </a:ext>
            </a:extLst>
          </p:cNvPr>
          <p:cNvSpPr txBox="1">
            <a:spLocks noChangeArrowheads="1"/>
          </p:cNvSpPr>
          <p:nvPr/>
        </p:nvSpPr>
        <p:spPr bwMode="auto">
          <a:xfrm>
            <a:off x="5715000" y="5262563"/>
            <a:ext cx="1524000" cy="1117229"/>
          </a:xfrm>
          <a:prstGeom prst="rect">
            <a:avLst/>
          </a:prstGeom>
          <a:noFill/>
          <a:ln>
            <a:noFill/>
          </a:ln>
          <a:effectLst/>
          <a:extLst>
            <a:ext uri="{909E8E84-426E-40dd-AFC4-6F175D3DCCD1}">
              <a14:hiddenFill xmlns="" xmlns:a14="http://schemas.microsoft.com/office/drawing/2010/main">
                <a:solidFill>
                  <a:srgbClr val="FFFF00"/>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algn="ctr" eaLnBrk="1" hangingPunct="1">
              <a:lnSpc>
                <a:spcPct val="90000"/>
              </a:lnSpc>
              <a:defRPr/>
            </a:pPr>
            <a:r>
              <a:rPr lang="ar-JO" altLang="ja-JP" sz="2800" b="1" dirty="0">
                <a:solidFill>
                  <a:srgbClr val="A50021"/>
                </a:solidFill>
                <a:latin typeface="Times New Roman" charset="0"/>
                <a:cs typeface="Times New Roman" charset="0"/>
              </a:rPr>
              <a:t>آدم</a:t>
            </a:r>
          </a:p>
          <a:p>
            <a:pPr algn="ctr" eaLnBrk="1" hangingPunct="1">
              <a:lnSpc>
                <a:spcPct val="90000"/>
              </a:lnSpc>
              <a:defRPr/>
            </a:pPr>
            <a:r>
              <a:rPr lang="ar-JO" sz="2800" b="1" dirty="0">
                <a:solidFill>
                  <a:srgbClr val="A50021"/>
                </a:solidFill>
                <a:latin typeface="Times New Roman" charset="0"/>
                <a:cs typeface="Times New Roman" charset="0"/>
              </a:rPr>
              <a:t>الأول</a:t>
            </a:r>
            <a:endParaRPr lang="en-US" sz="2800" b="1" dirty="0">
              <a:solidFill>
                <a:srgbClr val="A50021"/>
              </a:solidFill>
              <a:latin typeface="Times New Roman" charset="0"/>
              <a:cs typeface="Times New Roman" charset="0"/>
            </a:endParaRPr>
          </a:p>
          <a:p>
            <a:pPr algn="ctr" eaLnBrk="1" hangingPunct="1">
              <a:lnSpc>
                <a:spcPct val="90000"/>
              </a:lnSpc>
              <a:defRPr/>
            </a:pPr>
            <a:r>
              <a:rPr lang="ar-JO" sz="1800" b="1" dirty="0">
                <a:solidFill>
                  <a:srgbClr val="A50021"/>
                </a:solidFill>
                <a:latin typeface="Times New Roman" charset="0"/>
                <a:cs typeface="Times New Roman" charset="0"/>
              </a:rPr>
              <a:t>1 كو 15: 45</a:t>
            </a:r>
            <a:endParaRPr lang="en-US" sz="1800" b="1" dirty="0">
              <a:solidFill>
                <a:srgbClr val="A50021"/>
              </a:solidFill>
              <a:latin typeface="Times New Roman" charset="0"/>
              <a:cs typeface="Times New Roman" charset="0"/>
            </a:endParaRPr>
          </a:p>
        </p:txBody>
      </p:sp>
      <p:sp>
        <p:nvSpPr>
          <p:cNvPr id="5760006" name="Text Box 6">
            <a:extLst>
              <a:ext uri="{FF2B5EF4-FFF2-40B4-BE49-F238E27FC236}">
                <a16:creationId xmlns:a16="http://schemas.microsoft.com/office/drawing/2014/main" id="{632B1DB2-42F0-76EB-9C77-52087BA447A7}"/>
              </a:ext>
            </a:extLst>
          </p:cNvPr>
          <p:cNvSpPr txBox="1">
            <a:spLocks noChangeArrowheads="1"/>
          </p:cNvSpPr>
          <p:nvPr/>
        </p:nvSpPr>
        <p:spPr bwMode="auto">
          <a:xfrm>
            <a:off x="4038600" y="-76200"/>
            <a:ext cx="1752600" cy="867930"/>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rgbClr val="FFFF00"/>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algn="ctr" eaLnBrk="1" hangingPunct="1">
              <a:lnSpc>
                <a:spcPct val="90000"/>
              </a:lnSpc>
              <a:defRPr/>
            </a:pPr>
            <a:r>
              <a:rPr lang="ar-JO" sz="2800" b="1" dirty="0">
                <a:solidFill>
                  <a:srgbClr val="FFFF00"/>
                </a:solidFill>
                <a:latin typeface="Times New Roman" charset="0"/>
                <a:cs typeface="Times New Roman" charset="0"/>
              </a:rPr>
              <a:t>لقد </a:t>
            </a:r>
          </a:p>
          <a:p>
            <a:pPr algn="ctr" eaLnBrk="1" hangingPunct="1">
              <a:lnSpc>
                <a:spcPct val="90000"/>
              </a:lnSpc>
              <a:defRPr/>
            </a:pPr>
            <a:r>
              <a:rPr lang="ar-JO" sz="2800" b="1" dirty="0">
                <a:solidFill>
                  <a:srgbClr val="FFFF00"/>
                </a:solidFill>
                <a:latin typeface="Times New Roman" charset="0"/>
                <a:cs typeface="Times New Roman" charset="0"/>
              </a:rPr>
              <a:t>قام</a:t>
            </a:r>
            <a:endParaRPr lang="en-US" sz="2800" b="1" dirty="0">
              <a:solidFill>
                <a:srgbClr val="FFFF00"/>
              </a:solidFill>
              <a:latin typeface="Times New Roman" charset="0"/>
              <a:cs typeface="Times New Roman" charset="0"/>
            </a:endParaRPr>
          </a:p>
        </p:txBody>
      </p:sp>
      <p:sp>
        <p:nvSpPr>
          <p:cNvPr id="5760007" name="Text Box 7">
            <a:extLst>
              <a:ext uri="{FF2B5EF4-FFF2-40B4-BE49-F238E27FC236}">
                <a16:creationId xmlns:a16="http://schemas.microsoft.com/office/drawing/2014/main" id="{7CF066EC-29E4-4775-25B8-3B7F9CD687F3}"/>
              </a:ext>
            </a:extLst>
          </p:cNvPr>
          <p:cNvSpPr txBox="1">
            <a:spLocks noChangeArrowheads="1"/>
          </p:cNvSpPr>
          <p:nvPr/>
        </p:nvSpPr>
        <p:spPr bwMode="auto">
          <a:xfrm>
            <a:off x="2057400" y="2981325"/>
            <a:ext cx="5016500" cy="667875"/>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rgbClr val="FFFF00"/>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algn="ctr" eaLnBrk="1" hangingPunct="1">
              <a:lnSpc>
                <a:spcPct val="85000"/>
              </a:lnSpc>
              <a:defRPr/>
            </a:pPr>
            <a:r>
              <a:rPr lang="ar-JO" sz="2200" b="1" dirty="0">
                <a:solidFill>
                  <a:srgbClr val="FFFFFF"/>
                </a:solidFill>
                <a:latin typeface="Times New Roman" charset="0"/>
                <a:cs typeface="Times New Roman" charset="0"/>
              </a:rPr>
              <a:t>لأنه كما في آدم يموت الجميع                            هكذا في المسيح سيحيا الجميع</a:t>
            </a:r>
            <a:endParaRPr lang="en-US" sz="2200" b="1" dirty="0">
              <a:solidFill>
                <a:srgbClr val="FFFFFF"/>
              </a:solidFill>
              <a:latin typeface="Times New Roman" charset="0"/>
              <a:cs typeface="Times New Roman" charset="0"/>
            </a:endParaRPr>
          </a:p>
        </p:txBody>
      </p:sp>
      <p:sp>
        <p:nvSpPr>
          <p:cNvPr id="5760008" name="Text Box 8">
            <a:extLst>
              <a:ext uri="{FF2B5EF4-FFF2-40B4-BE49-F238E27FC236}">
                <a16:creationId xmlns:a16="http://schemas.microsoft.com/office/drawing/2014/main" id="{6AFF5832-AFD5-E3F7-5807-0347D7EDC880}"/>
              </a:ext>
            </a:extLst>
          </p:cNvPr>
          <p:cNvSpPr txBox="1">
            <a:spLocks noChangeArrowheads="1"/>
          </p:cNvSpPr>
          <p:nvPr/>
        </p:nvSpPr>
        <p:spPr bwMode="auto">
          <a:xfrm>
            <a:off x="5638800" y="3505200"/>
            <a:ext cx="1600200" cy="336550"/>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rgbClr val="FFFF00"/>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algn="ctr" eaLnBrk="1" hangingPunct="1">
              <a:spcBef>
                <a:spcPct val="50000"/>
              </a:spcBef>
              <a:defRPr/>
            </a:pPr>
            <a:r>
              <a:rPr lang="ar-JO" sz="1600" b="1" dirty="0">
                <a:solidFill>
                  <a:srgbClr val="FFFFFF"/>
                </a:solidFill>
                <a:latin typeface="Times New Roman" charset="0"/>
                <a:cs typeface="Times New Roman" charset="0"/>
              </a:rPr>
              <a:t>1 كو 15: 22</a:t>
            </a:r>
            <a:endParaRPr lang="en-US" sz="1600" b="1" dirty="0">
              <a:solidFill>
                <a:srgbClr val="FFFFFF"/>
              </a:solidFill>
              <a:latin typeface="Times New Roman" charset="0"/>
              <a:cs typeface="Times New Roman" charset="0"/>
            </a:endParaRPr>
          </a:p>
        </p:txBody>
      </p:sp>
      <p:sp>
        <p:nvSpPr>
          <p:cNvPr id="5760009" name="WordArt 9">
            <a:extLst>
              <a:ext uri="{FF2B5EF4-FFF2-40B4-BE49-F238E27FC236}">
                <a16:creationId xmlns:a16="http://schemas.microsoft.com/office/drawing/2014/main" id="{05C71A47-9184-636D-2E1C-7CFE0BD858F9}"/>
              </a:ext>
            </a:extLst>
          </p:cNvPr>
          <p:cNvSpPr>
            <a:spLocks noChangeArrowheads="1" noChangeShapeType="1" noTextEdit="1"/>
          </p:cNvSpPr>
          <p:nvPr/>
        </p:nvSpPr>
        <p:spPr bwMode="auto">
          <a:xfrm>
            <a:off x="3709988" y="228600"/>
            <a:ext cx="1752600" cy="2516188"/>
          </a:xfrm>
          <a:prstGeom prst="rect">
            <a:avLst/>
          </a:prstGeom>
        </p:spPr>
        <p:txBody>
          <a:bodyPr wrap="none" fromWordArt="1">
            <a:prstTxWarp prst="textPlain">
              <a:avLst>
                <a:gd name="adj" fmla="val 50000"/>
              </a:avLst>
            </a:prstTxWarp>
          </a:bodyPr>
          <a:lstStyle/>
          <a:p>
            <a:pPr algn="ctr"/>
            <a:r>
              <a:rPr lang="en-US" sz="3600" kern="10" dirty="0">
                <a:ln w="38100">
                  <a:solidFill>
                    <a:srgbClr val="000000"/>
                  </a:solidFill>
                  <a:round/>
                  <a:headEnd/>
                  <a:tailEnd/>
                </a:ln>
                <a:solidFill>
                  <a:srgbClr val="FFFF00"/>
                </a:solidFill>
                <a:latin typeface="Arial Black"/>
                <a:ea typeface="Arial Black"/>
                <a:cs typeface="Arial Black"/>
              </a:rPr>
              <a:t>X</a:t>
            </a:r>
          </a:p>
        </p:txBody>
      </p:sp>
      <p:sp>
        <p:nvSpPr>
          <p:cNvPr id="5760010" name="WordArt 10">
            <a:extLst>
              <a:ext uri="{FF2B5EF4-FFF2-40B4-BE49-F238E27FC236}">
                <a16:creationId xmlns:a16="http://schemas.microsoft.com/office/drawing/2014/main" id="{2304CC54-45DC-99C3-5D33-647C76CC169F}"/>
              </a:ext>
            </a:extLst>
          </p:cNvPr>
          <p:cNvSpPr>
            <a:spLocks noChangeArrowheads="1" noChangeShapeType="1" noTextEdit="1"/>
          </p:cNvSpPr>
          <p:nvPr/>
        </p:nvSpPr>
        <p:spPr bwMode="auto">
          <a:xfrm>
            <a:off x="3709988" y="3960813"/>
            <a:ext cx="1781174" cy="2516187"/>
          </a:xfrm>
          <a:prstGeom prst="rect">
            <a:avLst/>
          </a:prstGeom>
        </p:spPr>
        <p:txBody>
          <a:bodyPr wrap="none" fromWordArt="1">
            <a:prstTxWarp prst="textPlain">
              <a:avLst>
                <a:gd name="adj" fmla="val 50000"/>
              </a:avLst>
            </a:prstTxWarp>
          </a:bodyPr>
          <a:lstStyle/>
          <a:p>
            <a:pPr algn="ctr"/>
            <a:r>
              <a:rPr lang="en-US" sz="3600" kern="10" dirty="0">
                <a:ln w="38100">
                  <a:solidFill>
                    <a:srgbClr val="000000"/>
                  </a:solidFill>
                  <a:round/>
                  <a:headEnd/>
                  <a:tailEnd/>
                </a:ln>
                <a:solidFill>
                  <a:srgbClr val="FFFF00"/>
                </a:solidFill>
                <a:latin typeface="Arial Black"/>
                <a:ea typeface="Arial Black"/>
                <a:cs typeface="Arial Black"/>
              </a:rPr>
              <a:t>X</a:t>
            </a:r>
          </a:p>
        </p:txBody>
      </p:sp>
      <p:sp>
        <p:nvSpPr>
          <p:cNvPr id="11" name="TextBox 1">
            <a:extLst>
              <a:ext uri="{FF2B5EF4-FFF2-40B4-BE49-F238E27FC236}">
                <a16:creationId xmlns:a16="http://schemas.microsoft.com/office/drawing/2014/main" id="{5CAA3624-2D7B-26D7-14D8-3FFB99BFFD25}"/>
              </a:ext>
            </a:extLst>
          </p:cNvPr>
          <p:cNvSpPr txBox="1">
            <a:spLocks noChangeArrowheads="1"/>
          </p:cNvSpPr>
          <p:nvPr/>
        </p:nvSpPr>
        <p:spPr bwMode="auto">
          <a:xfrm>
            <a:off x="8626356" y="76200"/>
            <a:ext cx="355837"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ar-JO" b="1" dirty="0">
                <a:solidFill>
                  <a:srgbClr val="FFFFFF"/>
                </a:solidFill>
                <a:latin typeface="Arial" charset="0"/>
              </a:rPr>
              <a:t>5</a:t>
            </a:r>
            <a:endParaRPr lang="en-US" b="1" dirty="0">
              <a:solidFill>
                <a:srgbClr val="FFFFFF"/>
              </a:solidFill>
              <a:latin typeface="Arial" charset="0"/>
            </a:endParaRPr>
          </a:p>
        </p:txBody>
      </p:sp>
    </p:spTree>
    <p:extLst>
      <p:ext uri="{BB962C8B-B14F-4D97-AF65-F5344CB8AC3E}">
        <p14:creationId xmlns:p14="http://schemas.microsoft.com/office/powerpoint/2010/main" val="86135762"/>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3" presetClass="entr" presetSubtype="0" fill="hold" grpId="0" nodeType="clickEffect">
                                  <p:stCondLst>
                                    <p:cond delay="0"/>
                                  </p:stCondLst>
                                  <p:childTnLst>
                                    <p:set>
                                      <p:cBhvr>
                                        <p:cTn id="6" dur="1" fill="hold">
                                          <p:stCondLst>
                                            <p:cond delay="0"/>
                                          </p:stCondLst>
                                        </p:cTn>
                                        <p:tgtEl>
                                          <p:spTgt spid="5760010"/>
                                        </p:tgtEl>
                                        <p:attrNameLst>
                                          <p:attrName>style.visibility</p:attrName>
                                        </p:attrNameLst>
                                      </p:cBhvr>
                                      <p:to>
                                        <p:strVal val="visible"/>
                                      </p:to>
                                    </p:set>
                                    <p:anim calcmode="lin" valueType="num">
                                      <p:cBhvr>
                                        <p:cTn id="7" dur="500" fill="hold"/>
                                        <p:tgtEl>
                                          <p:spTgt spid="5760010"/>
                                        </p:tgtEl>
                                        <p:attrNameLst>
                                          <p:attrName>ppt_w</p:attrName>
                                        </p:attrNameLst>
                                      </p:cBhvr>
                                      <p:tavLst>
                                        <p:tav tm="0">
                                          <p:val>
                                            <p:fltVal val="0"/>
                                          </p:val>
                                        </p:tav>
                                        <p:tav tm="100000">
                                          <p:val>
                                            <p:strVal val="#ppt_w"/>
                                          </p:val>
                                        </p:tav>
                                      </p:tavLst>
                                    </p:anim>
                                    <p:anim calcmode="lin" valueType="num">
                                      <p:cBhvr>
                                        <p:cTn id="8" dur="500" fill="hold"/>
                                        <p:tgtEl>
                                          <p:spTgt spid="5760010"/>
                                        </p:tgtEl>
                                        <p:attrNameLst>
                                          <p:attrName>ppt_h</p:attrName>
                                        </p:attrNameLst>
                                      </p:cBhvr>
                                      <p:tavLst>
                                        <p:tav tm="0">
                                          <p:val>
                                            <p:fltVal val="0"/>
                                          </p:val>
                                        </p:tav>
                                        <p:tav tm="100000">
                                          <p:val>
                                            <p:strVal val="#ppt_h"/>
                                          </p:val>
                                        </p:tav>
                                      </p:tavLst>
                                    </p:anim>
                                    <p:animEffect transition="in" filter="fade">
                                      <p:cBhvr>
                                        <p:cTn id="9" dur="500"/>
                                        <p:tgtEl>
                                          <p:spTgt spid="5760010"/>
                                        </p:tgtEl>
                                      </p:cBhvr>
                                    </p:animEffect>
                                  </p:childTnLst>
                                </p:cTn>
                              </p:par>
                            </p:childTnLst>
                          </p:cTn>
                        </p:par>
                      </p:childTnLst>
                    </p:cTn>
                  </p:par>
                  <p:par>
                    <p:cTn id="10" fill="hold" nodeType="clickPar">
                      <p:stCondLst>
                        <p:cond delay="indefinite"/>
                      </p:stCondLst>
                      <p:childTnLst>
                        <p:par>
                          <p:cTn id="11" fill="hold" nodeType="withGroup">
                            <p:stCondLst>
                              <p:cond delay="0"/>
                            </p:stCondLst>
                            <p:childTnLst>
                              <p:par>
                                <p:cTn id="12" presetID="53" presetClass="entr" presetSubtype="0" fill="hold" grpId="0" nodeType="clickEffect">
                                  <p:stCondLst>
                                    <p:cond delay="0"/>
                                  </p:stCondLst>
                                  <p:childTnLst>
                                    <p:set>
                                      <p:cBhvr>
                                        <p:cTn id="13" dur="1" fill="hold">
                                          <p:stCondLst>
                                            <p:cond delay="0"/>
                                          </p:stCondLst>
                                        </p:cTn>
                                        <p:tgtEl>
                                          <p:spTgt spid="5760009"/>
                                        </p:tgtEl>
                                        <p:attrNameLst>
                                          <p:attrName>style.visibility</p:attrName>
                                        </p:attrNameLst>
                                      </p:cBhvr>
                                      <p:to>
                                        <p:strVal val="visible"/>
                                      </p:to>
                                    </p:set>
                                    <p:anim calcmode="lin" valueType="num">
                                      <p:cBhvr>
                                        <p:cTn id="14" dur="500" fill="hold"/>
                                        <p:tgtEl>
                                          <p:spTgt spid="5760009"/>
                                        </p:tgtEl>
                                        <p:attrNameLst>
                                          <p:attrName>ppt_w</p:attrName>
                                        </p:attrNameLst>
                                      </p:cBhvr>
                                      <p:tavLst>
                                        <p:tav tm="0">
                                          <p:val>
                                            <p:fltVal val="0"/>
                                          </p:val>
                                        </p:tav>
                                        <p:tav tm="100000">
                                          <p:val>
                                            <p:strVal val="#ppt_w"/>
                                          </p:val>
                                        </p:tav>
                                      </p:tavLst>
                                    </p:anim>
                                    <p:anim calcmode="lin" valueType="num">
                                      <p:cBhvr>
                                        <p:cTn id="15" dur="500" fill="hold"/>
                                        <p:tgtEl>
                                          <p:spTgt spid="5760009"/>
                                        </p:tgtEl>
                                        <p:attrNameLst>
                                          <p:attrName>ppt_h</p:attrName>
                                        </p:attrNameLst>
                                      </p:cBhvr>
                                      <p:tavLst>
                                        <p:tav tm="0">
                                          <p:val>
                                            <p:fltVal val="0"/>
                                          </p:val>
                                        </p:tav>
                                        <p:tav tm="100000">
                                          <p:val>
                                            <p:strVal val="#ppt_h"/>
                                          </p:val>
                                        </p:tav>
                                      </p:tavLst>
                                    </p:anim>
                                    <p:animEffect transition="in" filter="fade">
                                      <p:cBhvr>
                                        <p:cTn id="16" dur="500"/>
                                        <p:tgtEl>
                                          <p:spTgt spid="576000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760009" grpId="0" animBg="1"/>
      <p:bldP spid="5760010" grpId="0" animBg="1"/>
    </p:bldLst>
  </p:timing>
</p:sld>
</file>

<file path=ppt/slides/slide111.xml><?xml version="1.0" encoding="utf-8"?>
<p:sld xmlns:a="http://schemas.openxmlformats.org/drawingml/2006/main" xmlns:r="http://schemas.openxmlformats.org/officeDocument/2006/relationships" xmlns:p="http://schemas.openxmlformats.org/presentationml/2006/main">
  <p:cSld>
    <p:bg>
      <p:bgPr>
        <a:gradFill rotWithShape="0">
          <a:gsLst>
            <a:gs pos="0">
              <a:srgbClr val="0033CC"/>
            </a:gs>
            <a:gs pos="100000">
              <a:srgbClr val="00185E"/>
            </a:gs>
          </a:gsLst>
          <a:lin ang="5400000" scaled="1"/>
        </a:gradFill>
        <a:effectLst/>
      </p:bgPr>
    </p:bg>
    <p:spTree>
      <p:nvGrpSpPr>
        <p:cNvPr id="1" name=""/>
        <p:cNvGrpSpPr/>
        <p:nvPr/>
      </p:nvGrpSpPr>
      <p:grpSpPr>
        <a:xfrm>
          <a:off x="0" y="0"/>
          <a:ext cx="0" cy="0"/>
          <a:chOff x="0" y="0"/>
          <a:chExt cx="0" cy="0"/>
        </a:xfrm>
      </p:grpSpPr>
      <p:sp>
        <p:nvSpPr>
          <p:cNvPr id="320514" name="Text Box 2"/>
          <p:cNvSpPr txBox="1">
            <a:spLocks noChangeArrowheads="1"/>
          </p:cNvSpPr>
          <p:nvPr/>
        </p:nvSpPr>
        <p:spPr bwMode="auto">
          <a:xfrm>
            <a:off x="838200" y="457200"/>
            <a:ext cx="5105400" cy="3637919"/>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r" eaLnBrk="1" hangingPunct="1">
              <a:lnSpc>
                <a:spcPct val="90000"/>
              </a:lnSpc>
            </a:pPr>
            <a:r>
              <a:rPr lang="ar-JO" sz="3200" b="1" dirty="0">
                <a:solidFill>
                  <a:srgbClr val="FFFFFF"/>
                </a:solidFill>
                <a:latin typeface="Arial" charset="0"/>
                <a:cs typeface="Arial" charset="0"/>
              </a:rPr>
              <a:t>الشيء الأكثر تدميراً والذي فعله علم الأحياء بالمسيحية هو اكتشاف التطور البيولوجي. الآن نعلم أن كل من آدم وحواء لم يكونوا بشراً حقيقيين  وهكذا فإن الأسطورة المركزية في المسيحية قد دمرت، فإن لم يكن هناك آدم وحواء فلا يمكن أن يكون هناك خطية أصلية</a:t>
            </a:r>
            <a:endParaRPr lang="en-US" sz="3200" b="1" dirty="0">
              <a:solidFill>
                <a:srgbClr val="FFFFFF"/>
              </a:solidFill>
              <a:latin typeface="Arial" charset="0"/>
              <a:cs typeface="Arial" charset="0"/>
            </a:endParaRPr>
          </a:p>
        </p:txBody>
      </p:sp>
      <p:pic>
        <p:nvPicPr>
          <p:cNvPr id="742403" name="Picture 3" descr="Zindler, Frank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056313" y="685800"/>
            <a:ext cx="2173287" cy="2133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Title 1"/>
          <p:cNvSpPr>
            <a:spLocks noGrp="1"/>
          </p:cNvSpPr>
          <p:nvPr>
            <p:ph type="title" idx="4294967295"/>
          </p:nvPr>
        </p:nvSpPr>
        <p:spPr>
          <a:xfrm>
            <a:off x="5943600" y="2743200"/>
            <a:ext cx="2514600" cy="533400"/>
          </a:xfrm>
        </p:spPr>
        <p:txBody>
          <a:bodyPr/>
          <a:lstStyle/>
          <a:p>
            <a:pPr>
              <a:defRPr/>
            </a:pPr>
            <a:r>
              <a:rPr lang="ar-JO" sz="2400" b="1" kern="1200" dirty="0">
                <a:solidFill>
                  <a:srgbClr val="FFFF00"/>
                </a:solidFill>
                <a:latin typeface="Arial"/>
                <a:ea typeface="ＭＳ Ｐゴシック"/>
                <a:cs typeface="Arial"/>
              </a:rPr>
              <a:t>فرانك زيندلر</a:t>
            </a:r>
            <a:endParaRPr lang="en-US" dirty="0"/>
          </a:p>
        </p:txBody>
      </p:sp>
      <p:sp>
        <p:nvSpPr>
          <p:cNvPr id="5" name="TextBox 1"/>
          <p:cNvSpPr txBox="1">
            <a:spLocks noChangeArrowheads="1"/>
          </p:cNvSpPr>
          <p:nvPr/>
        </p:nvSpPr>
        <p:spPr bwMode="auto">
          <a:xfrm>
            <a:off x="8626356" y="76200"/>
            <a:ext cx="355837"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ar-JO" b="1" dirty="0">
                <a:solidFill>
                  <a:srgbClr val="FFFFFF"/>
                </a:solidFill>
                <a:latin typeface="Arial" charset="0"/>
              </a:rPr>
              <a:t>5</a:t>
            </a:r>
            <a:endParaRPr lang="en-US" b="1" dirty="0">
              <a:solidFill>
                <a:srgbClr val="FFFFFF"/>
              </a:solidFill>
              <a:latin typeface="Arial"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320514"/>
                                        </p:tgtEl>
                                        <p:attrNameLst>
                                          <p:attrName>style.visibility</p:attrName>
                                        </p:attrNameLst>
                                      </p:cBhvr>
                                      <p:to>
                                        <p:strVal val="visible"/>
                                      </p:to>
                                    </p:set>
                                    <p:animEffect transition="in" filter="wipe(up)">
                                      <p:cBhvr>
                                        <p:cTn id="7" dur="500"/>
                                        <p:tgtEl>
                                          <p:spTgt spid="3205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0514" grpId="0"/>
    </p:bldLst>
  </p:timing>
</p:sld>
</file>

<file path=ppt/slides/slide112.xml><?xml version="1.0" encoding="utf-8"?>
<p:sld xmlns:a="http://schemas.openxmlformats.org/drawingml/2006/main" xmlns:r="http://schemas.openxmlformats.org/officeDocument/2006/relationships" xmlns:p="http://schemas.openxmlformats.org/presentationml/2006/main">
  <p:cSld>
    <p:bg>
      <p:bgPr>
        <a:gradFill rotWithShape="0">
          <a:gsLst>
            <a:gs pos="0">
              <a:srgbClr val="0033CC"/>
            </a:gs>
            <a:gs pos="100000">
              <a:srgbClr val="00185E"/>
            </a:gs>
          </a:gsLst>
          <a:lin ang="5400000" scaled="1"/>
        </a:gradFill>
        <a:effectLst/>
      </p:bgPr>
    </p:bg>
    <p:spTree>
      <p:nvGrpSpPr>
        <p:cNvPr id="1" name=""/>
        <p:cNvGrpSpPr/>
        <p:nvPr/>
      </p:nvGrpSpPr>
      <p:grpSpPr>
        <a:xfrm>
          <a:off x="0" y="0"/>
          <a:ext cx="0" cy="0"/>
          <a:chOff x="0" y="0"/>
          <a:chExt cx="0" cy="0"/>
        </a:xfrm>
      </p:grpSpPr>
      <p:sp>
        <p:nvSpPr>
          <p:cNvPr id="744450" name="Text Box 2"/>
          <p:cNvSpPr txBox="1">
            <a:spLocks noChangeArrowheads="1"/>
          </p:cNvSpPr>
          <p:nvPr/>
        </p:nvSpPr>
        <p:spPr bwMode="auto">
          <a:xfrm>
            <a:off x="0" y="609600"/>
            <a:ext cx="6056313" cy="2751522"/>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r" eaLnBrk="1" hangingPunct="1">
              <a:lnSpc>
                <a:spcPct val="90000"/>
              </a:lnSpc>
            </a:pPr>
            <a:r>
              <a:rPr lang="ar-JO" altLang="ja-JP" sz="3200" b="1" dirty="0">
                <a:solidFill>
                  <a:srgbClr val="FFFFFF"/>
                </a:solidFill>
                <a:latin typeface="Arial" charset="0"/>
                <a:cs typeface="Arial" charset="0"/>
              </a:rPr>
              <a:t>إن لم يكن هناك أبداً خطية أصلية فلا يوجد حاجة إلى الخلاص. </a:t>
            </a:r>
          </a:p>
          <a:p>
            <a:pPr algn="r" eaLnBrk="1" hangingPunct="1">
              <a:lnSpc>
                <a:spcPct val="90000"/>
              </a:lnSpc>
            </a:pPr>
            <a:r>
              <a:rPr lang="ar-JO" altLang="ja-JP" sz="3200" b="1" dirty="0">
                <a:solidFill>
                  <a:srgbClr val="FFFFFF"/>
                </a:solidFill>
                <a:latin typeface="Arial" charset="0"/>
                <a:cs typeface="Arial" charset="0"/>
              </a:rPr>
              <a:t>إن لم يكن هناك حاجة إلى الخلاص فلا يوجد حاجة إلى المخلص. </a:t>
            </a:r>
          </a:p>
          <a:p>
            <a:pPr algn="r" eaLnBrk="1" hangingPunct="1">
              <a:lnSpc>
                <a:spcPct val="90000"/>
              </a:lnSpc>
            </a:pPr>
            <a:r>
              <a:rPr lang="ar-JO" altLang="ja-JP" sz="3200" b="1" dirty="0">
                <a:solidFill>
                  <a:srgbClr val="FFFFFF"/>
                </a:solidFill>
                <a:latin typeface="Arial" charset="0"/>
                <a:cs typeface="Arial" charset="0"/>
              </a:rPr>
              <a:t>وأنا أقر أن هذا يضع يسوع التاريخي أو غير ذلك في صفوف العاطلين عن العمل.</a:t>
            </a:r>
            <a:endParaRPr lang="en-US" sz="3200" b="1" dirty="0">
              <a:solidFill>
                <a:srgbClr val="FFFFFF"/>
              </a:solidFill>
              <a:latin typeface="Arial" charset="0"/>
              <a:cs typeface="Arial" charset="0"/>
            </a:endParaRPr>
          </a:p>
        </p:txBody>
      </p:sp>
      <p:sp>
        <p:nvSpPr>
          <p:cNvPr id="744451" name="Text Box 3"/>
          <p:cNvSpPr txBox="1">
            <a:spLocks noChangeArrowheads="1"/>
          </p:cNvSpPr>
          <p:nvPr/>
        </p:nvSpPr>
        <p:spPr bwMode="auto">
          <a:xfrm>
            <a:off x="914400" y="5257800"/>
            <a:ext cx="7239000" cy="707886"/>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spcBef>
                <a:spcPct val="50000"/>
              </a:spcBef>
            </a:pPr>
            <a:r>
              <a:rPr lang="ar-JO" sz="2000" b="1" dirty="0">
                <a:solidFill>
                  <a:srgbClr val="FFFFFF"/>
                </a:solidFill>
                <a:latin typeface="Arial" charset="0"/>
                <a:cs typeface="Arial" charset="0"/>
              </a:rPr>
              <a:t>فرانك زيندلر (ملحد أمريكي، في مناظرة مع الدكتور ويليام لين كريج)، الإلحاد مقابل المسيحية (فيديو)، زوندرفان، 1996.</a:t>
            </a:r>
            <a:endParaRPr lang="en-US" sz="2000" b="1" dirty="0">
              <a:solidFill>
                <a:srgbClr val="FFFFFF"/>
              </a:solidFill>
              <a:latin typeface="Arial" charset="0"/>
              <a:cs typeface="Arial" charset="0"/>
            </a:endParaRPr>
          </a:p>
        </p:txBody>
      </p:sp>
      <p:pic>
        <p:nvPicPr>
          <p:cNvPr id="744452" name="Picture 4" descr="Zindler, Frank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056313" y="685800"/>
            <a:ext cx="2173287" cy="2133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Title 1"/>
          <p:cNvSpPr>
            <a:spLocks noGrp="1"/>
          </p:cNvSpPr>
          <p:nvPr>
            <p:ph type="title" idx="4294967295"/>
          </p:nvPr>
        </p:nvSpPr>
        <p:spPr>
          <a:xfrm>
            <a:off x="838200" y="4340747"/>
            <a:ext cx="7391400" cy="535531"/>
          </a:xfrm>
          <a:effectLst>
            <a:outerShdw dist="35921" dir="2700000" algn="ctr" rotWithShape="0">
              <a:schemeClr val="tx1"/>
            </a:outerShdw>
          </a:effectLst>
        </p:spPr>
        <p:txBody>
          <a:bodyPr>
            <a:spAutoFit/>
          </a:bodyPr>
          <a:lstStyle/>
          <a:p>
            <a:pPr eaLnBrk="1" hangingPunct="1">
              <a:lnSpc>
                <a:spcPct val="90000"/>
              </a:lnSpc>
              <a:defRPr/>
            </a:pPr>
            <a:r>
              <a:rPr lang="ar-JO" sz="3200" b="1" kern="1200" dirty="0">
                <a:solidFill>
                  <a:schemeClr val="bg1"/>
                </a:solidFill>
                <a:latin typeface="Arial" charset="0"/>
                <a:ea typeface="ＭＳ Ｐゴシック" charset="0"/>
                <a:cs typeface="Arial" charset="0"/>
              </a:rPr>
              <a:t>أعتقد أن التطور هو بالتأكيد ناقوس الموت للمسيحية</a:t>
            </a:r>
            <a:endParaRPr lang="en-US" sz="3200" b="1" kern="1200" dirty="0">
              <a:solidFill>
                <a:schemeClr val="bg1"/>
              </a:solidFill>
              <a:latin typeface="Arial" charset="0"/>
              <a:ea typeface="ＭＳ Ｐゴシック" charset="0"/>
              <a:cs typeface="Arial" charset="0"/>
            </a:endParaRPr>
          </a:p>
        </p:txBody>
      </p:sp>
      <p:sp>
        <p:nvSpPr>
          <p:cNvPr id="6" name="TextBox 1"/>
          <p:cNvSpPr txBox="1">
            <a:spLocks noChangeArrowheads="1"/>
          </p:cNvSpPr>
          <p:nvPr/>
        </p:nvSpPr>
        <p:spPr bwMode="auto">
          <a:xfrm>
            <a:off x="8626356" y="76200"/>
            <a:ext cx="355837"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ar-JO" b="1" dirty="0">
                <a:solidFill>
                  <a:srgbClr val="FFFFFF"/>
                </a:solidFill>
                <a:latin typeface="Arial" charset="0"/>
              </a:rPr>
              <a:t>5</a:t>
            </a:r>
            <a:endParaRPr lang="en-US" b="1" dirty="0">
              <a:solidFill>
                <a:srgbClr val="FFFFFF"/>
              </a:solidFill>
              <a:latin typeface="Arial" charset="0"/>
            </a:endParaRPr>
          </a:p>
        </p:txBody>
      </p:sp>
    </p:spTree>
  </p:cSld>
  <p:clrMapOvr>
    <a:masterClrMapping/>
  </p:clrMapOvr>
  <p:transition/>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62082" name="Rectangle 2" hidden="1"/>
          <p:cNvSpPr>
            <a:spLocks noGrp="1" noChangeArrowheads="1"/>
          </p:cNvSpPr>
          <p:nvPr>
            <p:ph type="title"/>
          </p:nvPr>
        </p:nvSpPr>
        <p:spPr/>
        <p:txBody>
          <a:bodyPr/>
          <a:lstStyle/>
          <a:p>
            <a:pPr eaLnBrk="1" hangingPunct="1">
              <a:defRPr/>
            </a:pPr>
            <a:r>
              <a:rPr lang="en-US"/>
              <a:t>Blocks-Genesis + Gospel 00872</a:t>
            </a:r>
          </a:p>
        </p:txBody>
      </p:sp>
      <p:pic>
        <p:nvPicPr>
          <p:cNvPr id="732162" name="Picture 3" descr="2 center Blks Blank"/>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588"/>
            <a:ext cx="9144000" cy="68564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 name="TextBox 1"/>
          <p:cNvSpPr txBox="1">
            <a:spLocks noChangeArrowheads="1"/>
          </p:cNvSpPr>
          <p:nvPr/>
        </p:nvSpPr>
        <p:spPr bwMode="auto">
          <a:xfrm>
            <a:off x="8626356" y="76200"/>
            <a:ext cx="355837"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charset="0"/>
                <a:ea typeface="ＭＳ Ｐゴシック" charset="0"/>
              </a:rPr>
              <a:t>5</a:t>
            </a:r>
            <a:endParaRPr kumimoji="0" lang="en-US" sz="2400" b="1" i="0" u="none" strike="noStrike" kern="1200" cap="none" spc="0" normalizeH="0" baseline="0" noProof="0" dirty="0">
              <a:ln>
                <a:noFill/>
              </a:ln>
              <a:solidFill>
                <a:srgbClr val="000000"/>
              </a:solidFill>
              <a:effectLst/>
              <a:uLnTx/>
              <a:uFillTx/>
              <a:latin typeface="Arial" charset="0"/>
              <a:ea typeface="ＭＳ Ｐゴシック" charset="0"/>
            </a:endParaRPr>
          </a:p>
        </p:txBody>
      </p:sp>
      <p:sp>
        <p:nvSpPr>
          <p:cNvPr id="2" name="Rectangle 1">
            <a:extLst>
              <a:ext uri="{FF2B5EF4-FFF2-40B4-BE49-F238E27FC236}">
                <a16:creationId xmlns:a16="http://schemas.microsoft.com/office/drawing/2014/main" id="{F354DAFD-916B-80F0-A6AD-CCC68A417587}"/>
              </a:ext>
            </a:extLst>
          </p:cNvPr>
          <p:cNvSpPr/>
          <p:nvPr/>
        </p:nvSpPr>
        <p:spPr bwMode="auto">
          <a:xfrm>
            <a:off x="1979712" y="4509120"/>
            <a:ext cx="5256584" cy="1512168"/>
          </a:xfrm>
          <a:prstGeom prst="rect">
            <a:avLst/>
          </a:prstGeom>
          <a:noFill/>
          <a:ln w="9525" cap="flat" cmpd="sng" algn="ctr">
            <a:noFill/>
            <a:prstDash val="solid"/>
            <a:round/>
            <a:headEnd type="none" w="med" len="med"/>
            <a:tailEnd type="none" w="med" len="med"/>
          </a:ln>
          <a:effectLst/>
          <a:extLst>
            <a:ext uri="{AF507438-7753-43e0-B8FC-AC1667EBCBE1}">
              <a14:hiddenEffects xmlns="" xmlns:a14="http://schemas.microsoft.com/office/drawing/2010/main">
                <a:effectLst>
                  <a:outerShdw blurRad="63500" dist="35921" dir="2700000" algn="ctr" rotWithShape="0">
                    <a:schemeClr val="bg2"/>
                  </a:outerShdw>
                </a:effectLst>
              </a14:hiddenEffects>
            </a:ext>
          </a:ex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2000" b="1" i="0" u="none" strike="noStrike" kern="120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rPr>
              <a:t>تكوين</a:t>
            </a:r>
            <a:endParaRPr kumimoji="0" lang="en-US" sz="12000" b="1" i="0" u="none" strike="noStrike" kern="120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endParaRPr>
          </a:p>
        </p:txBody>
      </p:sp>
      <p:sp>
        <p:nvSpPr>
          <p:cNvPr id="3" name="Rectangle 2">
            <a:extLst>
              <a:ext uri="{FF2B5EF4-FFF2-40B4-BE49-F238E27FC236}">
                <a16:creationId xmlns:a16="http://schemas.microsoft.com/office/drawing/2014/main" id="{1E6EBCDC-1BEC-A394-7359-236574DEC02F}"/>
              </a:ext>
            </a:extLst>
          </p:cNvPr>
          <p:cNvSpPr/>
          <p:nvPr/>
        </p:nvSpPr>
        <p:spPr bwMode="auto">
          <a:xfrm>
            <a:off x="1907704" y="1160462"/>
            <a:ext cx="5328592" cy="2124522"/>
          </a:xfrm>
          <a:prstGeom prst="rect">
            <a:avLst/>
          </a:prstGeom>
          <a:noFill/>
          <a:ln w="9525" cap="flat" cmpd="sng" algn="ctr">
            <a:noFill/>
            <a:prstDash val="solid"/>
            <a:round/>
            <a:headEnd type="none" w="med" len="med"/>
            <a:tailEnd type="none" w="med" len="med"/>
          </a:ln>
          <a:effectLst/>
          <a:extLst>
            <a:ext uri="{AF507438-7753-43e0-B8FC-AC1667EBCBE1}">
              <a14:hiddenEffects xmlns="" xmlns:a14="http://schemas.microsoft.com/office/drawing/2010/main">
                <a:effectLst>
                  <a:outerShdw blurRad="63500" dist="35921" dir="2700000" algn="ctr" rotWithShape="0">
                    <a:schemeClr val="bg2"/>
                  </a:outerShdw>
                </a:effectLst>
              </a14:hiddenEffects>
            </a:ext>
          </a:ex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2000" b="1" i="0" u="none" strike="noStrike" kern="120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rPr>
              <a:t>الإنجيل</a:t>
            </a:r>
            <a:endParaRPr kumimoji="0" lang="en-US" sz="12000" b="1" i="0" u="none" strike="noStrike" kern="120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endParaRPr>
          </a:p>
        </p:txBody>
      </p:sp>
      <p:sp>
        <p:nvSpPr>
          <p:cNvPr id="4" name="WordArt 9">
            <a:extLst>
              <a:ext uri="{FF2B5EF4-FFF2-40B4-BE49-F238E27FC236}">
                <a16:creationId xmlns:a16="http://schemas.microsoft.com/office/drawing/2014/main" id="{789C53DB-7064-C833-2CD4-78BA0A7A14FF}"/>
              </a:ext>
            </a:extLst>
          </p:cNvPr>
          <p:cNvSpPr>
            <a:spLocks noChangeArrowheads="1" noChangeShapeType="1" noTextEdit="1"/>
          </p:cNvSpPr>
          <p:nvPr/>
        </p:nvSpPr>
        <p:spPr bwMode="auto">
          <a:xfrm>
            <a:off x="3203848" y="1160462"/>
            <a:ext cx="2258740" cy="2844602"/>
          </a:xfrm>
          <a:prstGeom prst="rect">
            <a:avLst/>
          </a:prstGeom>
        </p:spPr>
        <p:txBody>
          <a:bodyPr wrap="none" fromWordArt="1">
            <a:prstTxWarp prst="textPlain">
              <a:avLst>
                <a:gd name="adj" fmla="val 50000"/>
              </a:avLst>
            </a:prstTxWarp>
          </a:bodyPr>
          <a:lstStyle/>
          <a:p>
            <a:pPr algn="ctr"/>
            <a:r>
              <a:rPr lang="en-US" sz="3600" kern="10" dirty="0">
                <a:ln w="38100">
                  <a:solidFill>
                    <a:srgbClr val="000000"/>
                  </a:solidFill>
                  <a:round/>
                  <a:headEnd/>
                  <a:tailEnd/>
                </a:ln>
                <a:solidFill>
                  <a:srgbClr val="FFFF00"/>
                </a:solidFill>
                <a:latin typeface="Arial Black"/>
                <a:ea typeface="Arial Black"/>
                <a:cs typeface="Arial Black"/>
              </a:rPr>
              <a:t>X</a:t>
            </a:r>
          </a:p>
        </p:txBody>
      </p:sp>
      <p:sp>
        <p:nvSpPr>
          <p:cNvPr id="5" name="WordArt 9">
            <a:extLst>
              <a:ext uri="{FF2B5EF4-FFF2-40B4-BE49-F238E27FC236}">
                <a16:creationId xmlns:a16="http://schemas.microsoft.com/office/drawing/2014/main" id="{F24E897F-12BB-3514-21DD-33EB7EA97F68}"/>
              </a:ext>
            </a:extLst>
          </p:cNvPr>
          <p:cNvSpPr>
            <a:spLocks noChangeArrowheads="1" noChangeShapeType="1" noTextEdit="1"/>
          </p:cNvSpPr>
          <p:nvPr/>
        </p:nvSpPr>
        <p:spPr bwMode="auto">
          <a:xfrm>
            <a:off x="3203848" y="4293096"/>
            <a:ext cx="2880320" cy="1728192"/>
          </a:xfrm>
          <a:prstGeom prst="rect">
            <a:avLst/>
          </a:prstGeom>
        </p:spPr>
        <p:txBody>
          <a:bodyPr wrap="none" fromWordArt="1">
            <a:prstTxWarp prst="textPlain">
              <a:avLst>
                <a:gd name="adj" fmla="val 50000"/>
              </a:avLst>
            </a:prstTxWarp>
          </a:bodyPr>
          <a:lstStyle/>
          <a:p>
            <a:pPr algn="ctr"/>
            <a:r>
              <a:rPr lang="en-US" sz="3600" kern="10" dirty="0">
                <a:ln w="38100">
                  <a:solidFill>
                    <a:srgbClr val="000000"/>
                  </a:solidFill>
                  <a:round/>
                  <a:headEnd/>
                  <a:tailEnd/>
                </a:ln>
                <a:solidFill>
                  <a:srgbClr val="FFFF00"/>
                </a:solidFill>
                <a:latin typeface="Arial Black"/>
                <a:ea typeface="Arial Black"/>
                <a:cs typeface="Arial Black"/>
              </a:rPr>
              <a:t>X</a:t>
            </a:r>
          </a:p>
        </p:txBody>
      </p:sp>
    </p:spTree>
    <p:extLst>
      <p:ext uri="{BB962C8B-B14F-4D97-AF65-F5344CB8AC3E}">
        <p14:creationId xmlns:p14="http://schemas.microsoft.com/office/powerpoint/2010/main" val="296049777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500" fill="hold"/>
                                        <p:tgtEl>
                                          <p:spTgt spid="4"/>
                                        </p:tgtEl>
                                        <p:attrNameLst>
                                          <p:attrName>ppt_w</p:attrName>
                                        </p:attrNameLst>
                                      </p:cBhvr>
                                      <p:tavLst>
                                        <p:tav tm="0">
                                          <p:val>
                                            <p:fltVal val="0"/>
                                          </p:val>
                                        </p:tav>
                                        <p:tav tm="100000">
                                          <p:val>
                                            <p:strVal val="#ppt_w"/>
                                          </p:val>
                                        </p:tav>
                                      </p:tavLst>
                                    </p:anim>
                                    <p:anim calcmode="lin" valueType="num">
                                      <p:cBhvr>
                                        <p:cTn id="8" dur="500" fill="hold"/>
                                        <p:tgtEl>
                                          <p:spTgt spid="4"/>
                                        </p:tgtEl>
                                        <p:attrNameLst>
                                          <p:attrName>ppt_h</p:attrName>
                                        </p:attrNameLst>
                                      </p:cBhvr>
                                      <p:tavLst>
                                        <p:tav tm="0">
                                          <p:val>
                                            <p:fltVal val="0"/>
                                          </p:val>
                                        </p:tav>
                                        <p:tav tm="100000">
                                          <p:val>
                                            <p:strVal val="#ppt_h"/>
                                          </p:val>
                                        </p:tav>
                                      </p:tavLst>
                                    </p:anim>
                                    <p:animEffect transition="in" filter="fade">
                                      <p:cBhvr>
                                        <p:cTn id="9" dur="500"/>
                                        <p:tgtEl>
                                          <p:spTgt spid="4"/>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0" fill="hold" grpId="0" nodeType="clickEffect">
                                  <p:stCondLst>
                                    <p:cond delay="0"/>
                                  </p:stCondLst>
                                  <p:childTnLst>
                                    <p:set>
                                      <p:cBhvr>
                                        <p:cTn id="13" dur="1" fill="hold">
                                          <p:stCondLst>
                                            <p:cond delay="0"/>
                                          </p:stCondLst>
                                        </p:cTn>
                                        <p:tgtEl>
                                          <p:spTgt spid="5"/>
                                        </p:tgtEl>
                                        <p:attrNameLst>
                                          <p:attrName>style.visibility</p:attrName>
                                        </p:attrNameLst>
                                      </p:cBhvr>
                                      <p:to>
                                        <p:strVal val="visible"/>
                                      </p:to>
                                    </p:set>
                                    <p:anim calcmode="lin" valueType="num">
                                      <p:cBhvr>
                                        <p:cTn id="14" dur="500" fill="hold"/>
                                        <p:tgtEl>
                                          <p:spTgt spid="5"/>
                                        </p:tgtEl>
                                        <p:attrNameLst>
                                          <p:attrName>ppt_w</p:attrName>
                                        </p:attrNameLst>
                                      </p:cBhvr>
                                      <p:tavLst>
                                        <p:tav tm="0">
                                          <p:val>
                                            <p:fltVal val="0"/>
                                          </p:val>
                                        </p:tav>
                                        <p:tav tm="100000">
                                          <p:val>
                                            <p:strVal val="#ppt_w"/>
                                          </p:val>
                                        </p:tav>
                                      </p:tavLst>
                                    </p:anim>
                                    <p:anim calcmode="lin" valueType="num">
                                      <p:cBhvr>
                                        <p:cTn id="15" dur="500" fill="hold"/>
                                        <p:tgtEl>
                                          <p:spTgt spid="5"/>
                                        </p:tgtEl>
                                        <p:attrNameLst>
                                          <p:attrName>ppt_h</p:attrName>
                                        </p:attrNameLst>
                                      </p:cBhvr>
                                      <p:tavLst>
                                        <p:tav tm="0">
                                          <p:val>
                                            <p:fltVal val="0"/>
                                          </p:val>
                                        </p:tav>
                                        <p:tav tm="100000">
                                          <p:val>
                                            <p:strVal val="#ppt_h"/>
                                          </p:val>
                                        </p:tav>
                                      </p:tavLst>
                                    </p:anim>
                                    <p:animEffect transition="in" filter="fade">
                                      <p:cBhvr>
                                        <p:cTn id="16"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Lst>
  </p:timing>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60034" name="Rectangle 2" hidden="1"/>
          <p:cNvSpPr>
            <a:spLocks noGrp="1" noChangeArrowheads="1"/>
          </p:cNvSpPr>
          <p:nvPr>
            <p:ph type="title"/>
          </p:nvPr>
        </p:nvSpPr>
        <p:spPr/>
        <p:txBody>
          <a:bodyPr/>
          <a:lstStyle/>
          <a:p>
            <a:pPr eaLnBrk="1" hangingPunct="1">
              <a:defRPr/>
            </a:pPr>
            <a:r>
              <a:rPr lang="en-US"/>
              <a:t>Blocks-Genesis + Gospel 00872</a:t>
            </a:r>
          </a:p>
        </p:txBody>
      </p:sp>
      <p:pic>
        <p:nvPicPr>
          <p:cNvPr id="748546" name="Picture 3" descr="2 center Blks Blank"/>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588"/>
            <a:ext cx="9144000" cy="68564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060038" name="WordArt 6"/>
          <p:cNvSpPr>
            <a:spLocks noChangeArrowheads="1" noChangeShapeType="1" noTextEdit="1"/>
          </p:cNvSpPr>
          <p:nvPr/>
        </p:nvSpPr>
        <p:spPr bwMode="auto">
          <a:xfrm>
            <a:off x="3131840" y="4335463"/>
            <a:ext cx="2880320" cy="1760537"/>
          </a:xfrm>
          <a:prstGeom prst="rect">
            <a:avLst/>
          </a:prstGeom>
        </p:spPr>
        <p:txBody>
          <a:bodyPr wrap="none" fromWordArt="1">
            <a:prstTxWarp prst="textPlain">
              <a:avLst>
                <a:gd name="adj" fmla="val 50000"/>
              </a:avLst>
            </a:prstTxWarp>
          </a:bodyPr>
          <a:lstStyle/>
          <a:p>
            <a:pPr algn="ctr"/>
            <a:r>
              <a:rPr lang="en-US" sz="3600" kern="10" dirty="0">
                <a:ln w="9525">
                  <a:solidFill>
                    <a:srgbClr val="000000"/>
                  </a:solidFill>
                  <a:round/>
                  <a:headEnd/>
                  <a:tailEnd/>
                </a:ln>
                <a:solidFill>
                  <a:srgbClr val="FFFF00"/>
                </a:solidFill>
                <a:latin typeface="Arial Black"/>
                <a:ea typeface="Arial Black"/>
                <a:cs typeface="Arial Black"/>
              </a:rPr>
              <a:t>X</a:t>
            </a:r>
          </a:p>
        </p:txBody>
      </p:sp>
      <p:sp>
        <p:nvSpPr>
          <p:cNvPr id="6060039" name="WordArt 7"/>
          <p:cNvSpPr>
            <a:spLocks noChangeArrowheads="1" noChangeShapeType="1" noTextEdit="1"/>
          </p:cNvSpPr>
          <p:nvPr/>
        </p:nvSpPr>
        <p:spPr bwMode="auto">
          <a:xfrm>
            <a:off x="2771800" y="1848272"/>
            <a:ext cx="3528392" cy="1580728"/>
          </a:xfrm>
          <a:prstGeom prst="rect">
            <a:avLst/>
          </a:prstGeom>
        </p:spPr>
        <p:txBody>
          <a:bodyPr wrap="none" fromWordArt="1">
            <a:prstTxWarp prst="textPlain">
              <a:avLst>
                <a:gd name="adj" fmla="val 50000"/>
              </a:avLst>
            </a:prstTxWarp>
          </a:bodyPr>
          <a:lstStyle/>
          <a:p>
            <a:pPr algn="ctr"/>
            <a:r>
              <a:rPr lang="en-US" sz="3600" kern="10" dirty="0">
                <a:ln w="9525">
                  <a:solidFill>
                    <a:srgbClr val="000000"/>
                  </a:solidFill>
                  <a:round/>
                  <a:headEnd/>
                  <a:tailEnd/>
                </a:ln>
                <a:solidFill>
                  <a:srgbClr val="FFFF00"/>
                </a:solidFill>
                <a:latin typeface="Arial Black"/>
                <a:ea typeface="Arial Black"/>
                <a:cs typeface="Arial Black"/>
              </a:rPr>
              <a:t>X</a:t>
            </a:r>
          </a:p>
        </p:txBody>
      </p:sp>
      <p:sp>
        <p:nvSpPr>
          <p:cNvPr id="8" name="Text Box 5"/>
          <p:cNvSpPr txBox="1">
            <a:spLocks noChangeArrowheads="1"/>
          </p:cNvSpPr>
          <p:nvPr/>
        </p:nvSpPr>
        <p:spPr bwMode="auto">
          <a:xfrm>
            <a:off x="0" y="524669"/>
            <a:ext cx="9144000" cy="600075"/>
          </a:xfrm>
          <a:prstGeom prst="rect">
            <a:avLst/>
          </a:prstGeom>
          <a:solidFill>
            <a:srgbClr val="000000"/>
          </a:solidFill>
          <a:ln>
            <a:noFill/>
          </a:ln>
          <a:effectLst>
            <a:outerShdw blurRad="63500" dist="38099" dir="2700000" algn="ctr" rotWithShape="0">
              <a:schemeClr val="tx1">
                <a:alpha val="74998"/>
              </a:schemeClr>
            </a:outerShdw>
          </a:effectLst>
        </p:spPr>
        <p:txBody>
          <a:bodyPr>
            <a:spAutoFit/>
          </a:bodyPr>
          <a:lstStyle/>
          <a:p>
            <a:pPr algn="ctr" eaLnBrk="1" hangingPunct="1">
              <a:lnSpc>
                <a:spcPct val="90000"/>
              </a:lnSpc>
              <a:defRPr/>
            </a:pPr>
            <a:r>
              <a:rPr lang="ar-JO" sz="3600" b="1" dirty="0">
                <a:solidFill>
                  <a:srgbClr val="FFFFFF"/>
                </a:solidFill>
                <a:latin typeface="Arial" charset="0"/>
                <a:cs typeface="Arial" charset="0"/>
              </a:rPr>
              <a:t>التكوين أساسي بخصوص الأخلاق</a:t>
            </a:r>
            <a:endParaRPr lang="en-US" sz="3600" b="1" dirty="0">
              <a:solidFill>
                <a:srgbClr val="FFFFFF"/>
              </a:solidFill>
              <a:latin typeface="Arial" charset="0"/>
              <a:cs typeface="Arial" charset="0"/>
            </a:endParaRPr>
          </a:p>
        </p:txBody>
      </p:sp>
      <p:sp>
        <p:nvSpPr>
          <p:cNvPr id="9" name="TextBox 1"/>
          <p:cNvSpPr txBox="1">
            <a:spLocks noChangeArrowheads="1"/>
          </p:cNvSpPr>
          <p:nvPr/>
        </p:nvSpPr>
        <p:spPr bwMode="auto">
          <a:xfrm>
            <a:off x="8626356" y="76200"/>
            <a:ext cx="355837"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ar-JO" b="1" dirty="0">
                <a:latin typeface="Arial" charset="0"/>
              </a:rPr>
              <a:t>5</a:t>
            </a:r>
            <a:endParaRPr lang="en-US" b="1" dirty="0">
              <a:latin typeface="Arial" charset="0"/>
            </a:endParaRPr>
          </a:p>
        </p:txBody>
      </p:sp>
      <p:sp>
        <p:nvSpPr>
          <p:cNvPr id="2" name="Rectangle 1">
            <a:extLst>
              <a:ext uri="{FF2B5EF4-FFF2-40B4-BE49-F238E27FC236}">
                <a16:creationId xmlns:a16="http://schemas.microsoft.com/office/drawing/2014/main" id="{217894BC-BB49-B4A5-2EAF-20EAC026B828}"/>
              </a:ext>
            </a:extLst>
          </p:cNvPr>
          <p:cNvSpPr/>
          <p:nvPr/>
        </p:nvSpPr>
        <p:spPr bwMode="auto">
          <a:xfrm>
            <a:off x="1907704" y="1143000"/>
            <a:ext cx="5256584" cy="2934072"/>
          </a:xfrm>
          <a:prstGeom prst="rect">
            <a:avLst/>
          </a:prstGeom>
          <a:noFill/>
          <a:ln w="9525" cap="flat" cmpd="sng" algn="ctr">
            <a:noFill/>
            <a:prstDash val="solid"/>
            <a:round/>
            <a:headEnd type="none" w="med" len="med"/>
            <a:tailEnd type="none" w="med" len="med"/>
          </a:ln>
          <a:effectLst/>
          <a:extLst>
            <a:ext uri="{AF507438-7753-43e0-B8FC-AC1667EBCBE1}">
              <a14:hiddenEffects xmlns="" xmlns:a14="http://schemas.microsoft.com/office/drawing/2010/main">
                <a:effectLst>
                  <a:outerShdw blurRad="63500" dist="35921" dir="2700000" algn="ctr" rotWithShape="0">
                    <a:schemeClr val="bg2"/>
                  </a:outerShdw>
                </a:effectLst>
              </a14:hiddenEffects>
            </a:ext>
          </a:extLst>
        </p:spPr>
        <p:txBody>
          <a:bodyPr vert="horz" wrap="non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r>
              <a:rPr kumimoji="0" lang="ar-JO" sz="12000" b="1" i="0" u="none" strike="noStrike" cap="none" normalizeH="0" baseline="0" dirty="0">
                <a:ln>
                  <a:noFill/>
                </a:ln>
                <a:solidFill>
                  <a:schemeClr val="tx1"/>
                </a:solidFill>
                <a:effectLst>
                  <a:glow rad="127000">
                    <a:schemeClr val="bg1"/>
                  </a:glow>
                </a:effectLst>
                <a:latin typeface="Arial" panose="020B0604020202020204" pitchFamily="34" charset="0"/>
                <a:cs typeface="Arial" panose="020B0604020202020204" pitchFamily="34" charset="0"/>
              </a:rPr>
              <a:t>الأخلاق</a:t>
            </a:r>
            <a:endParaRPr kumimoji="0" lang="en-US" sz="12000" b="1" i="0" u="none" strike="noStrike" cap="none" normalizeH="0" baseline="0" dirty="0">
              <a:ln>
                <a:noFill/>
              </a:ln>
              <a:solidFill>
                <a:schemeClr val="tx1"/>
              </a:solidFill>
              <a:effectLst>
                <a:glow rad="127000">
                  <a:schemeClr val="bg1"/>
                </a:glow>
              </a:effectLst>
              <a:latin typeface="Arial" panose="020B0604020202020204" pitchFamily="34" charset="0"/>
              <a:cs typeface="Arial" panose="020B0604020202020204" pitchFamily="34" charset="0"/>
            </a:endParaRPr>
          </a:p>
        </p:txBody>
      </p:sp>
      <p:sp>
        <p:nvSpPr>
          <p:cNvPr id="3" name="Rectangle 2">
            <a:extLst>
              <a:ext uri="{FF2B5EF4-FFF2-40B4-BE49-F238E27FC236}">
                <a16:creationId xmlns:a16="http://schemas.microsoft.com/office/drawing/2014/main" id="{1E5F869B-626B-BF31-B91E-305128C3B760}"/>
              </a:ext>
            </a:extLst>
          </p:cNvPr>
          <p:cNvSpPr/>
          <p:nvPr/>
        </p:nvSpPr>
        <p:spPr bwMode="auto">
          <a:xfrm>
            <a:off x="1907704" y="4335462"/>
            <a:ext cx="5256584" cy="1760538"/>
          </a:xfrm>
          <a:prstGeom prst="rect">
            <a:avLst/>
          </a:prstGeom>
          <a:noFill/>
          <a:ln w="9525" cap="flat" cmpd="sng" algn="ctr">
            <a:noFill/>
            <a:prstDash val="solid"/>
            <a:round/>
            <a:headEnd type="none" w="med" len="med"/>
            <a:tailEnd type="none" w="med" len="med"/>
          </a:ln>
          <a:effectLst/>
          <a:extLst>
            <a:ext uri="{AF507438-7753-43e0-B8FC-AC1667EBCBE1}">
              <a14:hiddenEffects xmlns="" xmlns:a14="http://schemas.microsoft.com/office/drawing/2010/main">
                <a:effectLst>
                  <a:outerShdw blurRad="63500" dist="35921" dir="2700000" algn="ctr" rotWithShape="0">
                    <a:schemeClr val="bg2"/>
                  </a:outerShdw>
                </a:effectLst>
              </a14:hiddenEffects>
            </a:ext>
          </a:extLst>
        </p:spPr>
        <p:txBody>
          <a:bodyPr vert="horz" wrap="non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r>
              <a:rPr kumimoji="0" lang="ar-JO" sz="12000" b="1" i="0" u="none" strike="noStrike" cap="none" normalizeH="0" baseline="0" dirty="0">
                <a:ln>
                  <a:noFill/>
                </a:ln>
                <a:solidFill>
                  <a:schemeClr val="tx1"/>
                </a:solidFill>
                <a:effectLst>
                  <a:glow rad="127000">
                    <a:schemeClr val="bg1"/>
                  </a:glow>
                </a:effectLst>
                <a:latin typeface="Arial" panose="020B0604020202020204" pitchFamily="34" charset="0"/>
                <a:cs typeface="Arial" panose="020B0604020202020204" pitchFamily="34" charset="0"/>
              </a:rPr>
              <a:t>تكوين</a:t>
            </a:r>
            <a:endParaRPr kumimoji="0" lang="en-US" sz="12000" b="1" i="0" u="none" strike="noStrike" cap="none" normalizeH="0" baseline="0" dirty="0">
              <a:ln>
                <a:noFill/>
              </a:ln>
              <a:solidFill>
                <a:schemeClr val="tx1"/>
              </a:solidFill>
              <a:effectLst>
                <a:glow rad="127000">
                  <a:schemeClr val="bg1"/>
                </a:glow>
              </a:effectLst>
              <a:latin typeface="Arial" panose="020B0604020202020204" pitchFamily="34" charset="0"/>
              <a:cs typeface="Arial" panose="020B0604020202020204" pitchFamily="34"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3" presetClass="entr" presetSubtype="0" fill="hold" grpId="0" nodeType="clickEffect">
                                  <p:stCondLst>
                                    <p:cond delay="0"/>
                                  </p:stCondLst>
                                  <p:childTnLst>
                                    <p:set>
                                      <p:cBhvr>
                                        <p:cTn id="6" dur="1" fill="hold">
                                          <p:stCondLst>
                                            <p:cond delay="0"/>
                                          </p:stCondLst>
                                        </p:cTn>
                                        <p:tgtEl>
                                          <p:spTgt spid="6060038"/>
                                        </p:tgtEl>
                                        <p:attrNameLst>
                                          <p:attrName>style.visibility</p:attrName>
                                        </p:attrNameLst>
                                      </p:cBhvr>
                                      <p:to>
                                        <p:strVal val="visible"/>
                                      </p:to>
                                    </p:set>
                                    <p:anim calcmode="lin" valueType="num">
                                      <p:cBhvr>
                                        <p:cTn id="7" dur="500" fill="hold"/>
                                        <p:tgtEl>
                                          <p:spTgt spid="6060038"/>
                                        </p:tgtEl>
                                        <p:attrNameLst>
                                          <p:attrName>ppt_w</p:attrName>
                                        </p:attrNameLst>
                                      </p:cBhvr>
                                      <p:tavLst>
                                        <p:tav tm="0">
                                          <p:val>
                                            <p:fltVal val="0"/>
                                          </p:val>
                                        </p:tav>
                                        <p:tav tm="100000">
                                          <p:val>
                                            <p:strVal val="#ppt_w"/>
                                          </p:val>
                                        </p:tav>
                                      </p:tavLst>
                                    </p:anim>
                                    <p:anim calcmode="lin" valueType="num">
                                      <p:cBhvr>
                                        <p:cTn id="8" dur="500" fill="hold"/>
                                        <p:tgtEl>
                                          <p:spTgt spid="6060038"/>
                                        </p:tgtEl>
                                        <p:attrNameLst>
                                          <p:attrName>ppt_h</p:attrName>
                                        </p:attrNameLst>
                                      </p:cBhvr>
                                      <p:tavLst>
                                        <p:tav tm="0">
                                          <p:val>
                                            <p:fltVal val="0"/>
                                          </p:val>
                                        </p:tav>
                                        <p:tav tm="100000">
                                          <p:val>
                                            <p:strVal val="#ppt_h"/>
                                          </p:val>
                                        </p:tav>
                                      </p:tavLst>
                                    </p:anim>
                                    <p:animEffect transition="in" filter="fade">
                                      <p:cBhvr>
                                        <p:cTn id="9" dur="500"/>
                                        <p:tgtEl>
                                          <p:spTgt spid="6060038"/>
                                        </p:tgtEl>
                                      </p:cBhvr>
                                    </p:animEffect>
                                  </p:childTnLst>
                                </p:cTn>
                              </p:par>
                            </p:childTnLst>
                          </p:cTn>
                        </p:par>
                      </p:childTnLst>
                    </p:cTn>
                  </p:par>
                  <p:par>
                    <p:cTn id="10" fill="hold" nodeType="clickPar">
                      <p:stCondLst>
                        <p:cond delay="indefinite"/>
                      </p:stCondLst>
                      <p:childTnLst>
                        <p:par>
                          <p:cTn id="11" fill="hold" nodeType="withGroup">
                            <p:stCondLst>
                              <p:cond delay="0"/>
                            </p:stCondLst>
                            <p:childTnLst>
                              <p:par>
                                <p:cTn id="12" presetID="53" presetClass="entr" presetSubtype="0" fill="hold" grpId="0" nodeType="clickEffect">
                                  <p:stCondLst>
                                    <p:cond delay="0"/>
                                  </p:stCondLst>
                                  <p:childTnLst>
                                    <p:set>
                                      <p:cBhvr>
                                        <p:cTn id="13" dur="1" fill="hold">
                                          <p:stCondLst>
                                            <p:cond delay="0"/>
                                          </p:stCondLst>
                                        </p:cTn>
                                        <p:tgtEl>
                                          <p:spTgt spid="6060039"/>
                                        </p:tgtEl>
                                        <p:attrNameLst>
                                          <p:attrName>style.visibility</p:attrName>
                                        </p:attrNameLst>
                                      </p:cBhvr>
                                      <p:to>
                                        <p:strVal val="visible"/>
                                      </p:to>
                                    </p:set>
                                    <p:anim calcmode="lin" valueType="num">
                                      <p:cBhvr>
                                        <p:cTn id="14" dur="500" fill="hold"/>
                                        <p:tgtEl>
                                          <p:spTgt spid="6060039"/>
                                        </p:tgtEl>
                                        <p:attrNameLst>
                                          <p:attrName>ppt_w</p:attrName>
                                        </p:attrNameLst>
                                      </p:cBhvr>
                                      <p:tavLst>
                                        <p:tav tm="0">
                                          <p:val>
                                            <p:fltVal val="0"/>
                                          </p:val>
                                        </p:tav>
                                        <p:tav tm="100000">
                                          <p:val>
                                            <p:strVal val="#ppt_w"/>
                                          </p:val>
                                        </p:tav>
                                      </p:tavLst>
                                    </p:anim>
                                    <p:anim calcmode="lin" valueType="num">
                                      <p:cBhvr>
                                        <p:cTn id="15" dur="500" fill="hold"/>
                                        <p:tgtEl>
                                          <p:spTgt spid="6060039"/>
                                        </p:tgtEl>
                                        <p:attrNameLst>
                                          <p:attrName>ppt_h</p:attrName>
                                        </p:attrNameLst>
                                      </p:cBhvr>
                                      <p:tavLst>
                                        <p:tav tm="0">
                                          <p:val>
                                            <p:fltVal val="0"/>
                                          </p:val>
                                        </p:tav>
                                        <p:tav tm="100000">
                                          <p:val>
                                            <p:strVal val="#ppt_h"/>
                                          </p:val>
                                        </p:tav>
                                      </p:tavLst>
                                    </p:anim>
                                    <p:animEffect transition="in" filter="fade">
                                      <p:cBhvr>
                                        <p:cTn id="16" dur="500"/>
                                        <p:tgtEl>
                                          <p:spTgt spid="606003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060038" grpId="0" animBg="1"/>
      <p:bldP spid="6060039" grpId="0" animBg="1"/>
    </p:bldLst>
  </p:timing>
</p:sld>
</file>

<file path=ppt/slides/slide115.xml><?xml version="1.0" encoding="utf-8"?>
<p:sld xmlns:a="http://schemas.openxmlformats.org/drawingml/2006/main" xmlns:r="http://schemas.openxmlformats.org/officeDocument/2006/relationships" xmlns:p="http://schemas.openxmlformats.org/presentationml/2006/main">
  <p:cSld>
    <p:bg>
      <p:bgPr>
        <a:solidFill>
          <a:srgbClr val="000066"/>
        </a:solidFill>
        <a:effectLst/>
      </p:bgPr>
    </p:bg>
    <p:spTree>
      <p:nvGrpSpPr>
        <p:cNvPr id="1" name=""/>
        <p:cNvGrpSpPr/>
        <p:nvPr/>
      </p:nvGrpSpPr>
      <p:grpSpPr>
        <a:xfrm>
          <a:off x="0" y="0"/>
          <a:ext cx="0" cy="0"/>
          <a:chOff x="0" y="0"/>
          <a:chExt cx="0" cy="0"/>
        </a:xfrm>
      </p:grpSpPr>
      <p:sp>
        <p:nvSpPr>
          <p:cNvPr id="6070274" name="Rectangle 2"/>
          <p:cNvSpPr>
            <a:spLocks noGrp="1" noChangeArrowheads="1"/>
          </p:cNvSpPr>
          <p:nvPr>
            <p:ph type="title"/>
          </p:nvPr>
        </p:nvSpPr>
        <p:spPr/>
        <p:txBody>
          <a:bodyPr/>
          <a:lstStyle/>
          <a:p>
            <a:pPr eaLnBrk="1" hangingPunct="1">
              <a:defRPr/>
            </a:pPr>
            <a:r>
              <a:rPr lang="en-AU" sz="2400">
                <a:solidFill>
                  <a:srgbClr val="000066"/>
                </a:solidFill>
              </a:rPr>
              <a:t>Evolution and Atheism, Provine</a:t>
            </a:r>
            <a:endParaRPr lang="en-AU">
              <a:solidFill>
                <a:srgbClr val="000066"/>
              </a:solidFill>
            </a:endParaRPr>
          </a:p>
        </p:txBody>
      </p:sp>
      <p:sp>
        <p:nvSpPr>
          <p:cNvPr id="6070275" name="Text Box 3"/>
          <p:cNvSpPr txBox="1">
            <a:spLocks noChangeArrowheads="1"/>
          </p:cNvSpPr>
          <p:nvPr/>
        </p:nvSpPr>
        <p:spPr bwMode="auto">
          <a:xfrm>
            <a:off x="1116012" y="517525"/>
            <a:ext cx="6768355" cy="707886"/>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square">
            <a:spAutoFit/>
          </a:bodyPr>
          <a:lstStyle/>
          <a:p>
            <a:pPr algn="ctr">
              <a:defRPr/>
            </a:pPr>
            <a:r>
              <a:rPr lang="ar-JO" sz="4000" b="1" dirty="0">
                <a:solidFill>
                  <a:srgbClr val="FFFFFF"/>
                </a:solidFill>
                <a:latin typeface="Verdana" charset="0"/>
                <a:cs typeface="Arial"/>
              </a:rPr>
              <a:t>التطور والإلحاد</a:t>
            </a:r>
            <a:endParaRPr lang="en-AU" sz="4000" dirty="0">
              <a:solidFill>
                <a:srgbClr val="000000"/>
              </a:solidFill>
              <a:latin typeface="Times New Roman" charset="0"/>
              <a:cs typeface="Arial"/>
            </a:endParaRPr>
          </a:p>
        </p:txBody>
      </p:sp>
      <p:sp>
        <p:nvSpPr>
          <p:cNvPr id="6070276" name="Text Box 4"/>
          <p:cNvSpPr txBox="1">
            <a:spLocks noChangeArrowheads="1"/>
          </p:cNvSpPr>
          <p:nvPr/>
        </p:nvSpPr>
        <p:spPr bwMode="auto">
          <a:xfrm>
            <a:off x="914400" y="5426075"/>
            <a:ext cx="7315200" cy="830997"/>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rgbClr val="FFFF00"/>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algn="ctr" eaLnBrk="1" hangingPunct="1">
              <a:defRPr/>
            </a:pPr>
            <a:r>
              <a:rPr lang="ar-JO" b="1" dirty="0">
                <a:solidFill>
                  <a:schemeClr val="bg1"/>
                </a:solidFill>
                <a:latin typeface="Arial" charset="0"/>
                <a:cs typeface="Arial"/>
              </a:rPr>
              <a:t>ويليام ب. بروفين (أستاذ علم الأحياء، جامعة كورنيل)، أبحاث الأصول، 16:1/2 (1994)، ص. 9.</a:t>
            </a:r>
            <a:endParaRPr lang="en-US" b="1" dirty="0">
              <a:solidFill>
                <a:schemeClr val="bg1"/>
              </a:solidFill>
              <a:latin typeface="Arial" charset="0"/>
              <a:cs typeface="Arial"/>
            </a:endParaRPr>
          </a:p>
        </p:txBody>
      </p:sp>
      <p:sp>
        <p:nvSpPr>
          <p:cNvPr id="6070277" name="Text Box 5"/>
          <p:cNvSpPr txBox="1">
            <a:spLocks noChangeArrowheads="1"/>
          </p:cNvSpPr>
          <p:nvPr/>
        </p:nvSpPr>
        <p:spPr bwMode="auto">
          <a:xfrm>
            <a:off x="0" y="1447800"/>
            <a:ext cx="5410200" cy="2400657"/>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rgbClr val="FFFF00"/>
                </a:solidFill>
              </a14:hiddenFill>
            </a:ext>
            <a:ext uri="{91240B29-F687-4f45-9708-019B960494DF}">
              <a14:hiddenLine xmlns:a14="http://schemas.microsoft.com/office/drawing/2010/main" xmlns="" w="9525">
                <a:solidFill>
                  <a:schemeClr val="tx1"/>
                </a:solidFill>
                <a:miter lim="800000"/>
                <a:headEnd/>
                <a:tailEnd/>
              </a14:hiddenLine>
            </a:ext>
          </a:extLst>
        </p:spPr>
        <p:txBody>
          <a:bodyPr wrap="square">
            <a:spAutoFit/>
          </a:bodyPr>
          <a:lstStyle/>
          <a:p>
            <a:pPr algn="r" eaLnBrk="1" hangingPunct="1">
              <a:defRPr/>
            </a:pPr>
            <a:r>
              <a:rPr lang="ar-JO" sz="3000" b="1" dirty="0">
                <a:solidFill>
                  <a:srgbClr val="FFFF00"/>
                </a:solidFill>
                <a:latin typeface="Arial" charset="0"/>
                <a:cs typeface="Arial"/>
              </a:rPr>
              <a:t>اسمحوا لي أن ألخص ما لدي آراء حول ما يخبرنا به علم الأحياء التطوري بصوت عال وواضح ... لا توجد آلهة ... لا أهداف كما لا توجد قوى موجهة نحو الهدف من أي نوع فلا حياة بعد الموت.</a:t>
            </a:r>
            <a:endParaRPr lang="en-US" sz="3000" b="1" dirty="0">
              <a:solidFill>
                <a:srgbClr val="FFFF00"/>
              </a:solidFill>
              <a:latin typeface="Arial" charset="0"/>
              <a:cs typeface="Arial"/>
            </a:endParaRPr>
          </a:p>
        </p:txBody>
      </p:sp>
      <p:pic>
        <p:nvPicPr>
          <p:cNvPr id="750598" name="Picture 6" descr="Provine, William 2010"/>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5410200" y="1619250"/>
            <a:ext cx="2819400" cy="21145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 name="TextBox 1"/>
          <p:cNvSpPr txBox="1">
            <a:spLocks noChangeArrowheads="1"/>
          </p:cNvSpPr>
          <p:nvPr/>
        </p:nvSpPr>
        <p:spPr bwMode="auto">
          <a:xfrm>
            <a:off x="8626356" y="76200"/>
            <a:ext cx="355837"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ar-JO" b="1" dirty="0">
                <a:solidFill>
                  <a:schemeClr val="bg1"/>
                </a:solidFill>
                <a:latin typeface="Arial" charset="0"/>
              </a:rPr>
              <a:t>5</a:t>
            </a:r>
            <a:endParaRPr lang="en-US" b="1" dirty="0">
              <a:solidFill>
                <a:schemeClr val="bg1"/>
              </a:solidFill>
              <a:latin typeface="Arial"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6070277"/>
                                        </p:tgtEl>
                                        <p:attrNameLst>
                                          <p:attrName>style.visibility</p:attrName>
                                        </p:attrNameLst>
                                      </p:cBhvr>
                                      <p:to>
                                        <p:strVal val="visible"/>
                                      </p:to>
                                    </p:set>
                                    <p:animEffect transition="in" filter="fade">
                                      <p:cBhvr>
                                        <p:cTn id="7" dur="500"/>
                                        <p:tgtEl>
                                          <p:spTgt spid="607027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070277" grpId="0"/>
    </p:bldLst>
  </p:timing>
</p:sld>
</file>

<file path=ppt/slides/slide116.xml><?xml version="1.0" encoding="utf-8"?>
<p:sld xmlns:a="http://schemas.openxmlformats.org/drawingml/2006/main" xmlns:r="http://schemas.openxmlformats.org/officeDocument/2006/relationships" xmlns:p="http://schemas.openxmlformats.org/presentationml/2006/main">
  <p:cSld>
    <p:bg>
      <p:bgPr>
        <a:solidFill>
          <a:srgbClr val="000066"/>
        </a:solidFill>
        <a:effectLst/>
      </p:bgPr>
    </p:bg>
    <p:spTree>
      <p:nvGrpSpPr>
        <p:cNvPr id="1" name=""/>
        <p:cNvGrpSpPr/>
        <p:nvPr/>
      </p:nvGrpSpPr>
      <p:grpSpPr>
        <a:xfrm>
          <a:off x="0" y="0"/>
          <a:ext cx="0" cy="0"/>
          <a:chOff x="0" y="0"/>
          <a:chExt cx="0" cy="0"/>
        </a:xfrm>
      </p:grpSpPr>
      <p:sp>
        <p:nvSpPr>
          <p:cNvPr id="6072322" name="Rectangle 2"/>
          <p:cNvSpPr>
            <a:spLocks noGrp="1" noChangeArrowheads="1"/>
          </p:cNvSpPr>
          <p:nvPr>
            <p:ph type="title"/>
          </p:nvPr>
        </p:nvSpPr>
        <p:spPr/>
        <p:txBody>
          <a:bodyPr/>
          <a:lstStyle/>
          <a:p>
            <a:pPr eaLnBrk="1" hangingPunct="1">
              <a:defRPr/>
            </a:pPr>
            <a:r>
              <a:rPr lang="en-AU" sz="2400">
                <a:solidFill>
                  <a:srgbClr val="000066"/>
                </a:solidFill>
              </a:rPr>
              <a:t>Evolution and Atheism, Provine</a:t>
            </a:r>
            <a:endParaRPr lang="en-AU">
              <a:solidFill>
                <a:srgbClr val="000066"/>
              </a:solidFill>
            </a:endParaRPr>
          </a:p>
        </p:txBody>
      </p:sp>
      <p:sp>
        <p:nvSpPr>
          <p:cNvPr id="6072323" name="Text Box 3"/>
          <p:cNvSpPr txBox="1">
            <a:spLocks noChangeArrowheads="1"/>
          </p:cNvSpPr>
          <p:nvPr/>
        </p:nvSpPr>
        <p:spPr bwMode="auto">
          <a:xfrm>
            <a:off x="1116012" y="517525"/>
            <a:ext cx="6624339" cy="707886"/>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square">
            <a:spAutoFit/>
          </a:bodyPr>
          <a:lstStyle/>
          <a:p>
            <a:pPr algn="ctr">
              <a:defRPr/>
            </a:pPr>
            <a:r>
              <a:rPr lang="ar-JO" sz="4000" b="1" dirty="0">
                <a:solidFill>
                  <a:srgbClr val="FFFFFF"/>
                </a:solidFill>
                <a:latin typeface="Verdana" charset="0"/>
                <a:cs typeface="Arial"/>
              </a:rPr>
              <a:t>التطور والإلحاد</a:t>
            </a:r>
            <a:endParaRPr lang="en-AU" sz="4000" dirty="0">
              <a:solidFill>
                <a:srgbClr val="000000"/>
              </a:solidFill>
              <a:latin typeface="Times New Roman" charset="0"/>
              <a:cs typeface="Arial"/>
            </a:endParaRPr>
          </a:p>
        </p:txBody>
      </p:sp>
      <p:sp>
        <p:nvSpPr>
          <p:cNvPr id="6072324" name="Text Box 4"/>
          <p:cNvSpPr txBox="1">
            <a:spLocks noChangeArrowheads="1"/>
          </p:cNvSpPr>
          <p:nvPr/>
        </p:nvSpPr>
        <p:spPr bwMode="auto">
          <a:xfrm>
            <a:off x="914400" y="5426075"/>
            <a:ext cx="7315200" cy="830997"/>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rgbClr val="FFFF00"/>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algn="ctr" eaLnBrk="1" hangingPunct="1">
              <a:defRPr/>
            </a:pPr>
            <a:r>
              <a:rPr lang="ar-JO" b="1" dirty="0">
                <a:solidFill>
                  <a:srgbClr val="FFFFFF"/>
                </a:solidFill>
                <a:latin typeface="Arial" charset="0"/>
                <a:cs typeface="Arial"/>
              </a:rPr>
              <a:t>ويليام ب. بروفين (أستاذ علم الأحياء، جامعة كورنيل)، أبحاث الأصول، 16:1/2 (1994)، ص. 9.</a:t>
            </a:r>
          </a:p>
        </p:txBody>
      </p:sp>
      <p:sp>
        <p:nvSpPr>
          <p:cNvPr id="6072325" name="Text Box 5"/>
          <p:cNvSpPr txBox="1">
            <a:spLocks noChangeArrowheads="1"/>
          </p:cNvSpPr>
          <p:nvPr/>
        </p:nvSpPr>
        <p:spPr bwMode="auto">
          <a:xfrm>
            <a:off x="0" y="1447800"/>
            <a:ext cx="5410200" cy="2400657"/>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rgbClr val="FFFF00"/>
                </a:solidFill>
              </a14:hiddenFill>
            </a:ext>
            <a:ext uri="{91240B29-F687-4f45-9708-019B960494DF}">
              <a14:hiddenLine xmlns:a14="http://schemas.microsoft.com/office/drawing/2010/main" xmlns="" w="9525">
                <a:solidFill>
                  <a:schemeClr val="tx1"/>
                </a:solidFill>
                <a:miter lim="800000"/>
                <a:headEnd/>
                <a:tailEnd/>
              </a14:hiddenLine>
            </a:ext>
          </a:extLst>
        </p:spPr>
        <p:txBody>
          <a:bodyPr wrap="square">
            <a:spAutoFit/>
          </a:bodyPr>
          <a:lstStyle/>
          <a:p>
            <a:pPr algn="r" eaLnBrk="1" hangingPunct="1">
              <a:defRPr/>
            </a:pPr>
            <a:r>
              <a:rPr lang="ar-JO" sz="3000" b="1" dirty="0">
                <a:solidFill>
                  <a:srgbClr val="FFFF00"/>
                </a:solidFill>
                <a:latin typeface="Arial" charset="0"/>
                <a:cs typeface="Arial"/>
              </a:rPr>
              <a:t>عندما أموت فأنا متأكد تماماً من أنني سأكون ميتاً وهذه هي النهاية بالنسبة لي.</a:t>
            </a:r>
          </a:p>
          <a:p>
            <a:pPr algn="r" eaLnBrk="1" hangingPunct="1">
              <a:defRPr/>
            </a:pPr>
            <a:r>
              <a:rPr lang="ar-JO" sz="3000" b="1" dirty="0">
                <a:solidFill>
                  <a:srgbClr val="FFFF00"/>
                </a:solidFill>
                <a:latin typeface="Arial" charset="0"/>
                <a:cs typeface="Arial"/>
              </a:rPr>
              <a:t>لا يوجد أساس نهائي للأخلاق ولا يوجد معنى نهائي للحياة ولا إرادة حرة للبشر أيضاً</a:t>
            </a:r>
            <a:endParaRPr lang="en-US" sz="3000" b="1" dirty="0">
              <a:solidFill>
                <a:srgbClr val="FFFF00"/>
              </a:solidFill>
              <a:latin typeface="Arial" charset="0"/>
              <a:cs typeface="Arial"/>
            </a:endParaRPr>
          </a:p>
        </p:txBody>
      </p:sp>
      <p:pic>
        <p:nvPicPr>
          <p:cNvPr id="752646" name="Picture 6" descr="Provine, William 2010"/>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5410200" y="1619250"/>
            <a:ext cx="2819400" cy="21145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 name="TextBox 1"/>
          <p:cNvSpPr txBox="1">
            <a:spLocks noChangeArrowheads="1"/>
          </p:cNvSpPr>
          <p:nvPr/>
        </p:nvSpPr>
        <p:spPr bwMode="auto">
          <a:xfrm>
            <a:off x="8626356" y="76200"/>
            <a:ext cx="355837"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ar-JO" b="1" dirty="0">
                <a:solidFill>
                  <a:srgbClr val="FFFFFF"/>
                </a:solidFill>
                <a:latin typeface="Arial" charset="0"/>
              </a:rPr>
              <a:t>5</a:t>
            </a:r>
            <a:endParaRPr lang="en-US" b="1" dirty="0">
              <a:solidFill>
                <a:srgbClr val="FFFFFF"/>
              </a:solidFill>
              <a:latin typeface="Arial" charset="0"/>
            </a:endParaRPr>
          </a:p>
        </p:txBody>
      </p:sp>
    </p:spTree>
  </p:cSld>
  <p:clrMapOvr>
    <a:masterClrMapping/>
  </p:clrMapOvr>
  <p:transition/>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5698" name="Rectangle 2"/>
          <p:cNvSpPr>
            <a:spLocks noGrp="1" noChangeArrowheads="1"/>
          </p:cNvSpPr>
          <p:nvPr>
            <p:ph type="ctrTitle"/>
          </p:nvPr>
        </p:nvSpPr>
        <p:spPr>
          <a:xfrm>
            <a:off x="838200" y="5181600"/>
            <a:ext cx="7772400" cy="1470025"/>
          </a:xfrm>
        </p:spPr>
        <p:txBody>
          <a:bodyPr/>
          <a:lstStyle/>
          <a:p>
            <a:pPr eaLnBrk="1" hangingPunct="1">
              <a:defRPr/>
            </a:pPr>
            <a:r>
              <a:rPr lang="en-US"/>
              <a:t>6 Days or Millions of Years in Your Past 00087—layered.</a:t>
            </a:r>
          </a:p>
        </p:txBody>
      </p:sp>
      <p:pic>
        <p:nvPicPr>
          <p:cNvPr id="754690" name="Picture 3" descr="6 Days or Mil of Yrs in Past 00087-middle"/>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295400" y="3214688"/>
            <a:ext cx="6516688" cy="7731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754691" name="Picture 4" descr="6 Days or Mil of Yrs in Past 00087-bottom copyNEW"/>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2070100" y="3838575"/>
            <a:ext cx="4876800" cy="29686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754692" name="Picture 5" descr="6 Days or Mil of Yrs in Past 00087-topNEW"/>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2032000" y="76200"/>
            <a:ext cx="5029200" cy="33464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045702" name="AutoShape 6"/>
          <p:cNvSpPr>
            <a:spLocks noChangeArrowheads="1"/>
          </p:cNvSpPr>
          <p:nvPr/>
        </p:nvSpPr>
        <p:spPr bwMode="auto">
          <a:xfrm>
            <a:off x="5029200" y="152400"/>
            <a:ext cx="2133600" cy="838200"/>
          </a:xfrm>
          <a:prstGeom prst="wedgeEllipseCallout">
            <a:avLst>
              <a:gd name="adj1" fmla="val -70833"/>
              <a:gd name="adj2" fmla="val -1324"/>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lgn="ctr" eaLnBrk="1" hangingPunct="1">
              <a:defRPr/>
            </a:pPr>
            <a:endParaRPr lang="en-US" sz="1800">
              <a:solidFill>
                <a:srgbClr val="000000"/>
              </a:solidFill>
              <a:latin typeface="Arial" charset="0"/>
              <a:cs typeface="Arial" charset="0"/>
            </a:endParaRPr>
          </a:p>
        </p:txBody>
      </p:sp>
      <p:sp>
        <p:nvSpPr>
          <p:cNvPr id="6045703" name="AutoShape 7"/>
          <p:cNvSpPr>
            <a:spLocks noChangeArrowheads="1"/>
          </p:cNvSpPr>
          <p:nvPr/>
        </p:nvSpPr>
        <p:spPr bwMode="auto">
          <a:xfrm>
            <a:off x="4267200" y="5867400"/>
            <a:ext cx="1905000" cy="838200"/>
          </a:xfrm>
          <a:prstGeom prst="wedgeEllipseCallout">
            <a:avLst>
              <a:gd name="adj1" fmla="val -42417"/>
              <a:gd name="adj2" fmla="val -88634"/>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lgn="ctr" eaLnBrk="1" hangingPunct="1">
              <a:defRPr/>
            </a:pPr>
            <a:endParaRPr lang="en-US" sz="1800">
              <a:solidFill>
                <a:srgbClr val="000000"/>
              </a:solidFill>
              <a:latin typeface="Arial" charset="0"/>
              <a:cs typeface="Arial" charset="0"/>
            </a:endParaRPr>
          </a:p>
        </p:txBody>
      </p:sp>
      <p:sp>
        <p:nvSpPr>
          <p:cNvPr id="6045704" name="TextBox 20"/>
          <p:cNvSpPr txBox="1">
            <a:spLocks noChangeArrowheads="1"/>
          </p:cNvSpPr>
          <p:nvPr/>
        </p:nvSpPr>
        <p:spPr bwMode="auto">
          <a:xfrm>
            <a:off x="5568950" y="2184400"/>
            <a:ext cx="1104900" cy="786177"/>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lgn="l">
              <a:defRPr>
                <a:solidFill>
                  <a:schemeClr val="tx1"/>
                </a:solidFill>
                <a:latin typeface="Arial" charset="0"/>
                <a:ea typeface="ＭＳ Ｐゴシック" charset="0"/>
              </a:defRPr>
            </a:lvl1pPr>
            <a:lvl2pPr marL="742950" indent="-285750" algn="l">
              <a:defRPr>
                <a:solidFill>
                  <a:schemeClr val="tx1"/>
                </a:solidFill>
                <a:latin typeface="Arial" charset="0"/>
                <a:ea typeface="ＭＳ Ｐゴシック" charset="0"/>
              </a:defRPr>
            </a:lvl2pPr>
            <a:lvl3pPr marL="1143000" indent="-228600" algn="l">
              <a:defRPr>
                <a:solidFill>
                  <a:schemeClr val="tx1"/>
                </a:solidFill>
                <a:latin typeface="Arial" charset="0"/>
                <a:ea typeface="ＭＳ Ｐゴシック" charset="0"/>
              </a:defRPr>
            </a:lvl3pPr>
            <a:lvl4pPr marL="1600200" indent="-228600" algn="l">
              <a:defRPr>
                <a:solidFill>
                  <a:schemeClr val="tx1"/>
                </a:solidFill>
                <a:latin typeface="Arial" charset="0"/>
                <a:ea typeface="ＭＳ Ｐゴシック" charset="0"/>
              </a:defRPr>
            </a:lvl4pPr>
            <a:lvl5pPr marL="2057400" indent="-228600" algn="l">
              <a:defRPr>
                <a:solidFill>
                  <a:schemeClr val="tx1"/>
                </a:solidFill>
                <a:latin typeface="Arial" charset="0"/>
                <a:ea typeface="ＭＳ Ｐゴシック" charset="0"/>
              </a:defRPr>
            </a:lvl5pPr>
            <a:lvl6pPr marL="2514600" indent="-228600" fontAlgn="base">
              <a:spcBef>
                <a:spcPct val="0"/>
              </a:spcBef>
              <a:spcAft>
                <a:spcPct val="0"/>
              </a:spcAft>
              <a:defRPr>
                <a:solidFill>
                  <a:schemeClr val="tx1"/>
                </a:solidFill>
                <a:latin typeface="Arial" charset="0"/>
                <a:ea typeface="ＭＳ Ｐゴシック" charset="0"/>
              </a:defRPr>
            </a:lvl6pPr>
            <a:lvl7pPr marL="2971800" indent="-228600" fontAlgn="base">
              <a:spcBef>
                <a:spcPct val="0"/>
              </a:spcBef>
              <a:spcAft>
                <a:spcPct val="0"/>
              </a:spcAft>
              <a:defRPr>
                <a:solidFill>
                  <a:schemeClr val="tx1"/>
                </a:solidFill>
                <a:latin typeface="Arial" charset="0"/>
                <a:ea typeface="ＭＳ Ｐゴシック" charset="0"/>
              </a:defRPr>
            </a:lvl7pPr>
            <a:lvl8pPr marL="3429000" indent="-228600" fontAlgn="base">
              <a:spcBef>
                <a:spcPct val="0"/>
              </a:spcBef>
              <a:spcAft>
                <a:spcPct val="0"/>
              </a:spcAft>
              <a:defRPr>
                <a:solidFill>
                  <a:schemeClr val="tx1"/>
                </a:solidFill>
                <a:latin typeface="Arial" charset="0"/>
                <a:ea typeface="ＭＳ Ｐゴシック" charset="0"/>
              </a:defRPr>
            </a:lvl8pPr>
            <a:lvl9pPr marL="3886200" indent="-228600" fontAlgn="base">
              <a:spcBef>
                <a:spcPct val="0"/>
              </a:spcBef>
              <a:spcAft>
                <a:spcPct val="0"/>
              </a:spcAft>
              <a:defRPr>
                <a:solidFill>
                  <a:schemeClr val="tx1"/>
                </a:solidFill>
                <a:latin typeface="Arial" charset="0"/>
                <a:ea typeface="ＭＳ Ｐゴシック" charset="0"/>
              </a:defRPr>
            </a:lvl9pPr>
          </a:lstStyle>
          <a:p>
            <a:pPr algn="ctr" eaLnBrk="1" hangingPunct="1">
              <a:lnSpc>
                <a:spcPts val="1800"/>
              </a:lnSpc>
              <a:defRPr/>
            </a:pPr>
            <a:r>
              <a:rPr lang="ar-JO" sz="1800" b="1" dirty="0">
                <a:solidFill>
                  <a:srgbClr val="FFFFFF"/>
                </a:solidFill>
                <a:latin typeface="Arial Black" charset="0"/>
                <a:cs typeface="Arial" charset="0"/>
              </a:rPr>
              <a:t>يضع       الله    القوانين</a:t>
            </a:r>
            <a:endParaRPr lang="en-US" sz="1800" b="1" dirty="0">
              <a:solidFill>
                <a:srgbClr val="FFFFFF"/>
              </a:solidFill>
              <a:latin typeface="Arial Black" charset="0"/>
              <a:cs typeface="Arial" charset="0"/>
            </a:endParaRPr>
          </a:p>
        </p:txBody>
      </p:sp>
      <p:sp>
        <p:nvSpPr>
          <p:cNvPr id="22" name="TextBox 21"/>
          <p:cNvSpPr txBox="1">
            <a:spLocks noChangeArrowheads="1"/>
          </p:cNvSpPr>
          <p:nvPr/>
        </p:nvSpPr>
        <p:spPr bwMode="auto">
          <a:xfrm>
            <a:off x="5083175" y="1317625"/>
            <a:ext cx="2162175" cy="590931"/>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lgn="l">
              <a:defRPr>
                <a:solidFill>
                  <a:schemeClr val="tx1"/>
                </a:solidFill>
                <a:latin typeface="Arial" charset="0"/>
                <a:ea typeface="ＭＳ Ｐゴシック" charset="0"/>
              </a:defRPr>
            </a:lvl1pPr>
            <a:lvl2pPr marL="742950" indent="-285750" algn="l">
              <a:defRPr>
                <a:solidFill>
                  <a:schemeClr val="tx1"/>
                </a:solidFill>
                <a:latin typeface="Arial" charset="0"/>
                <a:ea typeface="ＭＳ Ｐゴシック" charset="0"/>
              </a:defRPr>
            </a:lvl2pPr>
            <a:lvl3pPr marL="1143000" indent="-228600" algn="l">
              <a:defRPr>
                <a:solidFill>
                  <a:schemeClr val="tx1"/>
                </a:solidFill>
                <a:latin typeface="Arial" charset="0"/>
                <a:ea typeface="ＭＳ Ｐゴシック" charset="0"/>
              </a:defRPr>
            </a:lvl3pPr>
            <a:lvl4pPr marL="1600200" indent="-228600" algn="l">
              <a:defRPr>
                <a:solidFill>
                  <a:schemeClr val="tx1"/>
                </a:solidFill>
                <a:latin typeface="Arial" charset="0"/>
                <a:ea typeface="ＭＳ Ｐゴシック" charset="0"/>
              </a:defRPr>
            </a:lvl4pPr>
            <a:lvl5pPr marL="2057400" indent="-228600" algn="l">
              <a:defRPr>
                <a:solidFill>
                  <a:schemeClr val="tx1"/>
                </a:solidFill>
                <a:latin typeface="Arial" charset="0"/>
                <a:ea typeface="ＭＳ Ｐゴシック" charset="0"/>
              </a:defRPr>
            </a:lvl5pPr>
            <a:lvl6pPr marL="2514600" indent="-228600" fontAlgn="base">
              <a:spcBef>
                <a:spcPct val="0"/>
              </a:spcBef>
              <a:spcAft>
                <a:spcPct val="0"/>
              </a:spcAft>
              <a:defRPr>
                <a:solidFill>
                  <a:schemeClr val="tx1"/>
                </a:solidFill>
                <a:latin typeface="Arial" charset="0"/>
                <a:ea typeface="ＭＳ Ｐゴシック" charset="0"/>
              </a:defRPr>
            </a:lvl6pPr>
            <a:lvl7pPr marL="2971800" indent="-228600" fontAlgn="base">
              <a:spcBef>
                <a:spcPct val="0"/>
              </a:spcBef>
              <a:spcAft>
                <a:spcPct val="0"/>
              </a:spcAft>
              <a:defRPr>
                <a:solidFill>
                  <a:schemeClr val="tx1"/>
                </a:solidFill>
                <a:latin typeface="Arial" charset="0"/>
                <a:ea typeface="ＭＳ Ｐゴシック" charset="0"/>
              </a:defRPr>
            </a:lvl7pPr>
            <a:lvl8pPr marL="3429000" indent="-228600" fontAlgn="base">
              <a:spcBef>
                <a:spcPct val="0"/>
              </a:spcBef>
              <a:spcAft>
                <a:spcPct val="0"/>
              </a:spcAft>
              <a:defRPr>
                <a:solidFill>
                  <a:schemeClr val="tx1"/>
                </a:solidFill>
                <a:latin typeface="Arial" charset="0"/>
                <a:ea typeface="ＭＳ Ｐゴシック" charset="0"/>
              </a:defRPr>
            </a:lvl8pPr>
            <a:lvl9pPr marL="3886200" indent="-228600" fontAlgn="base">
              <a:spcBef>
                <a:spcPct val="0"/>
              </a:spcBef>
              <a:spcAft>
                <a:spcPct val="0"/>
              </a:spcAft>
              <a:defRPr>
                <a:solidFill>
                  <a:schemeClr val="tx1"/>
                </a:solidFill>
                <a:latin typeface="Arial" charset="0"/>
                <a:ea typeface="ＭＳ Ｐゴシック" charset="0"/>
              </a:defRPr>
            </a:lvl9pPr>
          </a:lstStyle>
          <a:p>
            <a:pPr algn="ctr" eaLnBrk="1" hangingPunct="1">
              <a:lnSpc>
                <a:spcPct val="90000"/>
              </a:lnSpc>
              <a:defRPr/>
            </a:pPr>
            <a:r>
              <a:rPr lang="ar-JO" sz="1800" b="1" dirty="0">
                <a:solidFill>
                  <a:srgbClr val="FFFFFF"/>
                </a:solidFill>
                <a:latin typeface="Arial Black" charset="0"/>
                <a:cs typeface="Arial" charset="0"/>
              </a:rPr>
              <a:t>الله هو                صاحب السلطة</a:t>
            </a:r>
            <a:endParaRPr lang="en-US" sz="1800" b="1" dirty="0">
              <a:solidFill>
                <a:srgbClr val="FFFFFF"/>
              </a:solidFill>
              <a:latin typeface="Arial Black" charset="0"/>
              <a:cs typeface="Arial" charset="0"/>
            </a:endParaRPr>
          </a:p>
        </p:txBody>
      </p:sp>
      <p:sp>
        <p:nvSpPr>
          <p:cNvPr id="6045715" name="Text Box 19"/>
          <p:cNvSpPr txBox="1">
            <a:spLocks noChangeArrowheads="1"/>
          </p:cNvSpPr>
          <p:nvPr/>
        </p:nvSpPr>
        <p:spPr bwMode="auto">
          <a:xfrm>
            <a:off x="5105400" y="4038600"/>
            <a:ext cx="2133600" cy="590931"/>
          </a:xfrm>
          <a:prstGeom prst="rect">
            <a:avLst/>
          </a:prstGeom>
          <a:noFill/>
          <a:ln>
            <a:noFill/>
          </a:ln>
          <a:effectLst/>
          <a:extLst>
            <a:ext uri="{909E8E84-426E-40dd-AFC4-6F175D3DCCD1}">
              <a14:hiddenFill xmlns:a14="http://schemas.microsoft.com/office/drawing/2010/main" xmlns="">
                <a:solidFill>
                  <a:srgbClr val="FFFF00"/>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algn="ctr" eaLnBrk="1" hangingPunct="1">
              <a:lnSpc>
                <a:spcPct val="90000"/>
              </a:lnSpc>
              <a:spcBef>
                <a:spcPct val="50000"/>
              </a:spcBef>
              <a:defRPr/>
            </a:pPr>
            <a:r>
              <a:rPr lang="ar-JO" sz="1800" b="1" dirty="0">
                <a:solidFill>
                  <a:srgbClr val="000000"/>
                </a:solidFill>
                <a:latin typeface="Arial" charset="0"/>
                <a:cs typeface="Arial"/>
              </a:rPr>
              <a:t>الإنسان هو           صاحب السلطة</a:t>
            </a:r>
            <a:endParaRPr lang="en-US" sz="1800" b="1" dirty="0">
              <a:solidFill>
                <a:srgbClr val="000000"/>
              </a:solidFill>
              <a:latin typeface="Arial" charset="0"/>
              <a:cs typeface="Arial"/>
            </a:endParaRPr>
          </a:p>
        </p:txBody>
      </p:sp>
      <p:sp>
        <p:nvSpPr>
          <p:cNvPr id="6045716" name="Text Box 20"/>
          <p:cNvSpPr txBox="1">
            <a:spLocks noChangeArrowheads="1"/>
          </p:cNvSpPr>
          <p:nvPr/>
        </p:nvSpPr>
        <p:spPr bwMode="auto">
          <a:xfrm>
            <a:off x="5105400" y="4616450"/>
            <a:ext cx="2133600" cy="563231"/>
          </a:xfrm>
          <a:prstGeom prst="rect">
            <a:avLst/>
          </a:prstGeom>
          <a:noFill/>
          <a:ln>
            <a:noFill/>
          </a:ln>
          <a:effectLst/>
          <a:extLst>
            <a:ext uri="{909E8E84-426E-40dd-AFC4-6F175D3DCCD1}">
              <a14:hiddenFill xmlns:a14="http://schemas.microsoft.com/office/drawing/2010/main" xmlns="">
                <a:solidFill>
                  <a:srgbClr val="FFFF00"/>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algn="ctr" eaLnBrk="1" hangingPunct="1">
              <a:lnSpc>
                <a:spcPct val="85000"/>
              </a:lnSpc>
              <a:spcBef>
                <a:spcPct val="50000"/>
              </a:spcBef>
              <a:defRPr/>
            </a:pPr>
            <a:r>
              <a:rPr lang="ar-JO" sz="1800" b="1" dirty="0">
                <a:solidFill>
                  <a:srgbClr val="000000"/>
                </a:solidFill>
                <a:latin typeface="Arial" charset="0"/>
                <a:cs typeface="Arial"/>
              </a:rPr>
              <a:t>الأخلاقية             النسبية</a:t>
            </a:r>
            <a:endParaRPr lang="en-US" sz="1800" b="1" dirty="0">
              <a:solidFill>
                <a:srgbClr val="000000"/>
              </a:solidFill>
              <a:latin typeface="Arial" charset="0"/>
              <a:cs typeface="Arial"/>
            </a:endParaRPr>
          </a:p>
        </p:txBody>
      </p:sp>
      <p:sp>
        <p:nvSpPr>
          <p:cNvPr id="6045717" name="Text Box 21"/>
          <p:cNvSpPr txBox="1">
            <a:spLocks noChangeArrowheads="1"/>
          </p:cNvSpPr>
          <p:nvPr/>
        </p:nvSpPr>
        <p:spPr bwMode="auto">
          <a:xfrm>
            <a:off x="2514600" y="4953000"/>
            <a:ext cx="1066800" cy="646331"/>
          </a:xfrm>
          <a:prstGeom prst="rect">
            <a:avLst/>
          </a:prstGeom>
          <a:noFill/>
          <a:ln>
            <a:noFill/>
          </a:ln>
          <a:effectLst/>
          <a:extLst>
            <a:ext uri="{909E8E84-426E-40dd-AFC4-6F175D3DCCD1}">
              <a14:hiddenFill xmlns:a14="http://schemas.microsoft.com/office/drawing/2010/main" xmlns="">
                <a:solidFill>
                  <a:srgbClr val="FFFF00"/>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algn="ctr" eaLnBrk="1" hangingPunct="1">
              <a:spcBef>
                <a:spcPct val="50000"/>
              </a:spcBef>
              <a:defRPr/>
            </a:pPr>
            <a:r>
              <a:rPr lang="ar-JO" sz="1200" b="1" dirty="0">
                <a:solidFill>
                  <a:srgbClr val="000000"/>
                </a:solidFill>
                <a:latin typeface="Arial" charset="0"/>
                <a:cs typeface="Arial"/>
              </a:rPr>
              <a:t>أفكار       الإنسان     الساقط</a:t>
            </a:r>
            <a:endParaRPr lang="en-US" sz="1200" b="1" dirty="0">
              <a:solidFill>
                <a:srgbClr val="000000"/>
              </a:solidFill>
              <a:latin typeface="Arial" charset="0"/>
              <a:cs typeface="Arial"/>
            </a:endParaRPr>
          </a:p>
        </p:txBody>
      </p:sp>
      <p:sp>
        <p:nvSpPr>
          <p:cNvPr id="6045718" name="Text Box 22"/>
          <p:cNvSpPr txBox="1">
            <a:spLocks noChangeArrowheads="1"/>
          </p:cNvSpPr>
          <p:nvPr/>
        </p:nvSpPr>
        <p:spPr bwMode="auto">
          <a:xfrm>
            <a:off x="2133600" y="4040188"/>
            <a:ext cx="2209800" cy="437043"/>
          </a:xfrm>
          <a:prstGeom prst="rect">
            <a:avLst/>
          </a:prstGeom>
          <a:noFill/>
          <a:ln>
            <a:noFill/>
          </a:ln>
          <a:effectLst/>
          <a:extLst>
            <a:ext uri="{909E8E84-426E-40dd-AFC4-6F175D3DCCD1}">
              <a14:hiddenFill xmlns:a14="http://schemas.microsoft.com/office/drawing/2010/main" xmlns="">
                <a:solidFill>
                  <a:srgbClr val="FFFF00"/>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eaLnBrk="1" hangingPunct="1">
              <a:lnSpc>
                <a:spcPct val="80000"/>
              </a:lnSpc>
              <a:spcBef>
                <a:spcPct val="50000"/>
              </a:spcBef>
              <a:defRPr/>
            </a:pPr>
            <a:r>
              <a:rPr lang="ar-JO" sz="2800" b="1" dirty="0">
                <a:solidFill>
                  <a:srgbClr val="000000"/>
                </a:solidFill>
                <a:latin typeface="Arial" charset="0"/>
                <a:cs typeface="Arial"/>
              </a:rPr>
              <a:t>ملايين السنين</a:t>
            </a:r>
            <a:endParaRPr lang="en-US" sz="2800" b="1" dirty="0">
              <a:solidFill>
                <a:srgbClr val="000000"/>
              </a:solidFill>
              <a:latin typeface="Arial" charset="0"/>
              <a:cs typeface="Arial"/>
            </a:endParaRPr>
          </a:p>
        </p:txBody>
      </p:sp>
      <p:sp>
        <p:nvSpPr>
          <p:cNvPr id="6045719" name="Text Box 23"/>
          <p:cNvSpPr txBox="1">
            <a:spLocks noChangeArrowheads="1"/>
          </p:cNvSpPr>
          <p:nvPr/>
        </p:nvSpPr>
        <p:spPr bwMode="auto">
          <a:xfrm>
            <a:off x="2141538" y="2362200"/>
            <a:ext cx="2354262" cy="437043"/>
          </a:xfrm>
          <a:prstGeom prst="rect">
            <a:avLst/>
          </a:prstGeom>
          <a:noFill/>
          <a:ln>
            <a:noFill/>
          </a:ln>
          <a:effectLst/>
          <a:extLst>
            <a:ext uri="{909E8E84-426E-40dd-AFC4-6F175D3DCCD1}">
              <a14:hiddenFill xmlns:a14="http://schemas.microsoft.com/office/drawing/2010/main" xmlns="">
                <a:solidFill>
                  <a:srgbClr val="FFFF00"/>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eaLnBrk="1" hangingPunct="1">
              <a:lnSpc>
                <a:spcPct val="80000"/>
              </a:lnSpc>
              <a:spcBef>
                <a:spcPct val="50000"/>
              </a:spcBef>
              <a:defRPr/>
            </a:pPr>
            <a:r>
              <a:rPr lang="ar-JO" sz="2800" b="1" dirty="0">
                <a:solidFill>
                  <a:srgbClr val="000000"/>
                </a:solidFill>
                <a:latin typeface="Arial" charset="0"/>
                <a:cs typeface="Arial"/>
              </a:rPr>
              <a:t>أيام الخلق الستة</a:t>
            </a:r>
            <a:endParaRPr lang="en-US" sz="2800" b="1" dirty="0">
              <a:solidFill>
                <a:srgbClr val="000000"/>
              </a:solidFill>
              <a:latin typeface="Arial" charset="0"/>
              <a:cs typeface="Arial"/>
            </a:endParaRPr>
          </a:p>
        </p:txBody>
      </p:sp>
      <p:sp>
        <p:nvSpPr>
          <p:cNvPr id="6045720" name="Text Box 24"/>
          <p:cNvSpPr txBox="1">
            <a:spLocks noChangeArrowheads="1"/>
          </p:cNvSpPr>
          <p:nvPr/>
        </p:nvSpPr>
        <p:spPr bwMode="auto">
          <a:xfrm>
            <a:off x="4343400" y="2317750"/>
            <a:ext cx="914400" cy="563231"/>
          </a:xfrm>
          <a:prstGeom prst="rect">
            <a:avLst/>
          </a:prstGeom>
          <a:noFill/>
          <a:ln>
            <a:noFill/>
          </a:ln>
          <a:effectLst/>
          <a:extLst>
            <a:ext uri="{909E8E84-426E-40dd-AFC4-6F175D3DCCD1}">
              <a14:hiddenFill xmlns:a14="http://schemas.microsoft.com/office/drawing/2010/main" xmlns="">
                <a:solidFill>
                  <a:srgbClr val="FFFF00"/>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algn="ctr" eaLnBrk="1" hangingPunct="1">
              <a:lnSpc>
                <a:spcPct val="85000"/>
              </a:lnSpc>
              <a:spcBef>
                <a:spcPct val="50000"/>
              </a:spcBef>
              <a:defRPr/>
            </a:pPr>
            <a:r>
              <a:rPr lang="ar-JO" sz="1800" b="1" dirty="0">
                <a:solidFill>
                  <a:srgbClr val="FFFFFF"/>
                </a:solidFill>
                <a:latin typeface="Arial" charset="0"/>
                <a:cs typeface="Arial"/>
              </a:rPr>
              <a:t>في ماضيك</a:t>
            </a:r>
            <a:endParaRPr lang="en-US" sz="1800" b="1" dirty="0">
              <a:solidFill>
                <a:srgbClr val="FFFFFF"/>
              </a:solidFill>
              <a:latin typeface="Arial" charset="0"/>
              <a:cs typeface="Arial"/>
            </a:endParaRPr>
          </a:p>
        </p:txBody>
      </p:sp>
      <p:sp>
        <p:nvSpPr>
          <p:cNvPr id="6045721" name="Text Box 25"/>
          <p:cNvSpPr txBox="1">
            <a:spLocks noChangeArrowheads="1"/>
          </p:cNvSpPr>
          <p:nvPr/>
        </p:nvSpPr>
        <p:spPr bwMode="auto">
          <a:xfrm>
            <a:off x="4343400" y="4008438"/>
            <a:ext cx="914400" cy="563231"/>
          </a:xfrm>
          <a:prstGeom prst="rect">
            <a:avLst/>
          </a:prstGeom>
          <a:noFill/>
          <a:ln>
            <a:noFill/>
          </a:ln>
          <a:effectLst/>
          <a:extLst>
            <a:ext uri="{909E8E84-426E-40dd-AFC4-6F175D3DCCD1}">
              <a14:hiddenFill xmlns:a14="http://schemas.microsoft.com/office/drawing/2010/main" xmlns="">
                <a:solidFill>
                  <a:srgbClr val="FFFF00"/>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algn="ctr" eaLnBrk="1" hangingPunct="1">
              <a:lnSpc>
                <a:spcPct val="85000"/>
              </a:lnSpc>
              <a:spcBef>
                <a:spcPct val="50000"/>
              </a:spcBef>
              <a:defRPr/>
            </a:pPr>
            <a:r>
              <a:rPr lang="ar-JO" sz="1800" b="1" dirty="0">
                <a:solidFill>
                  <a:srgbClr val="FFFFFF"/>
                </a:solidFill>
                <a:latin typeface="Arial" charset="0"/>
                <a:cs typeface="Arial"/>
              </a:rPr>
              <a:t>في ماضيك</a:t>
            </a:r>
            <a:endParaRPr lang="en-US" sz="1800" b="1" dirty="0">
              <a:solidFill>
                <a:srgbClr val="FFFFFF"/>
              </a:solidFill>
              <a:latin typeface="Arial" charset="0"/>
              <a:cs typeface="Arial"/>
            </a:endParaRPr>
          </a:p>
        </p:txBody>
      </p:sp>
      <p:sp>
        <p:nvSpPr>
          <p:cNvPr id="6045722" name="Text Box 26"/>
          <p:cNvSpPr txBox="1">
            <a:spLocks noChangeArrowheads="1"/>
          </p:cNvSpPr>
          <p:nvPr/>
        </p:nvSpPr>
        <p:spPr bwMode="auto">
          <a:xfrm>
            <a:off x="5083175" y="304800"/>
            <a:ext cx="2133600" cy="615553"/>
          </a:xfrm>
          <a:prstGeom prst="rect">
            <a:avLst/>
          </a:prstGeom>
          <a:noFill/>
          <a:ln>
            <a:noFill/>
          </a:ln>
          <a:effectLst/>
          <a:extLst>
            <a:ext uri="{909E8E84-426E-40dd-AFC4-6F175D3DCCD1}">
              <a14:hiddenFill xmlns:a14="http://schemas.microsoft.com/office/drawing/2010/main" xmlns="">
                <a:solidFill>
                  <a:srgbClr val="FFFF00"/>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algn="ctr" eaLnBrk="1" hangingPunct="1">
              <a:lnSpc>
                <a:spcPct val="85000"/>
              </a:lnSpc>
              <a:spcBef>
                <a:spcPct val="50000"/>
              </a:spcBef>
              <a:defRPr/>
            </a:pPr>
            <a:r>
              <a:rPr lang="ar-JO" sz="2000" b="1" dirty="0">
                <a:solidFill>
                  <a:srgbClr val="000000"/>
                </a:solidFill>
                <a:latin typeface="Arial" charset="0"/>
                <a:cs typeface="Arial"/>
              </a:rPr>
              <a:t>تفكيري في             كل منطقة</a:t>
            </a:r>
            <a:endParaRPr lang="en-US" sz="2000" b="1" dirty="0">
              <a:solidFill>
                <a:srgbClr val="000000"/>
              </a:solidFill>
              <a:latin typeface="Arial" charset="0"/>
              <a:cs typeface="Arial"/>
            </a:endParaRPr>
          </a:p>
        </p:txBody>
      </p:sp>
      <p:sp>
        <p:nvSpPr>
          <p:cNvPr id="6045723" name="Text Box 27"/>
          <p:cNvSpPr txBox="1">
            <a:spLocks noChangeArrowheads="1"/>
          </p:cNvSpPr>
          <p:nvPr/>
        </p:nvSpPr>
        <p:spPr bwMode="auto">
          <a:xfrm>
            <a:off x="4168775" y="5983288"/>
            <a:ext cx="2133600" cy="584775"/>
          </a:xfrm>
          <a:prstGeom prst="rect">
            <a:avLst/>
          </a:prstGeom>
          <a:noFill/>
          <a:ln>
            <a:noFill/>
          </a:ln>
          <a:effectLst/>
          <a:extLst>
            <a:ext uri="{909E8E84-426E-40dd-AFC4-6F175D3DCCD1}">
              <a14:hiddenFill xmlns:a14="http://schemas.microsoft.com/office/drawing/2010/main" xmlns="">
                <a:solidFill>
                  <a:srgbClr val="FFFF00"/>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algn="ctr" eaLnBrk="1" hangingPunct="1">
              <a:lnSpc>
                <a:spcPct val="80000"/>
              </a:lnSpc>
              <a:defRPr/>
            </a:pPr>
            <a:r>
              <a:rPr lang="ar-JO" sz="2000" b="1" dirty="0">
                <a:solidFill>
                  <a:srgbClr val="000000"/>
                </a:solidFill>
                <a:latin typeface="Arial" charset="0"/>
                <a:cs typeface="Arial"/>
              </a:rPr>
              <a:t>تفكيري في             كل منطقة</a:t>
            </a:r>
            <a:endParaRPr lang="en-US" sz="2000" b="1" dirty="0">
              <a:solidFill>
                <a:srgbClr val="000000"/>
              </a:solidFill>
              <a:latin typeface="Arial" charset="0"/>
              <a:cs typeface="Arial"/>
            </a:endParaRPr>
          </a:p>
        </p:txBody>
      </p:sp>
      <p:sp>
        <p:nvSpPr>
          <p:cNvPr id="6045724" name="Text Box 28"/>
          <p:cNvSpPr txBox="1">
            <a:spLocks noChangeArrowheads="1"/>
          </p:cNvSpPr>
          <p:nvPr/>
        </p:nvSpPr>
        <p:spPr bwMode="auto">
          <a:xfrm>
            <a:off x="2057400" y="3341688"/>
            <a:ext cx="1066800" cy="579437"/>
          </a:xfrm>
          <a:prstGeom prst="rect">
            <a:avLst/>
          </a:prstGeom>
          <a:noFill/>
          <a:ln>
            <a:noFill/>
          </a:ln>
          <a:effectLst/>
          <a:extLst>
            <a:ext uri="{909E8E84-426E-40dd-AFC4-6F175D3DCCD1}">
              <a14:hiddenFill xmlns:a14="http://schemas.microsoft.com/office/drawing/2010/main" xmlns="">
                <a:solidFill>
                  <a:srgbClr val="FFFF00"/>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algn="ctr" eaLnBrk="1" hangingPunct="1">
              <a:spcBef>
                <a:spcPct val="50000"/>
              </a:spcBef>
              <a:defRPr/>
            </a:pPr>
            <a:r>
              <a:rPr lang="ar-JO" sz="3200" b="1" dirty="0">
                <a:solidFill>
                  <a:srgbClr val="000000"/>
                </a:solidFill>
                <a:latin typeface="Arial" charset="0"/>
                <a:cs typeface="Arial"/>
              </a:rPr>
              <a:t>أو</a:t>
            </a:r>
            <a:endParaRPr lang="en-US" sz="3200" b="1" dirty="0">
              <a:solidFill>
                <a:srgbClr val="000000"/>
              </a:solidFill>
              <a:latin typeface="Arial" charset="0"/>
              <a:cs typeface="Arial"/>
            </a:endParaRPr>
          </a:p>
        </p:txBody>
      </p:sp>
      <p:sp>
        <p:nvSpPr>
          <p:cNvPr id="20" name="TextBox 1"/>
          <p:cNvSpPr txBox="1">
            <a:spLocks noChangeArrowheads="1"/>
          </p:cNvSpPr>
          <p:nvPr/>
        </p:nvSpPr>
        <p:spPr bwMode="auto">
          <a:xfrm>
            <a:off x="8626356" y="76200"/>
            <a:ext cx="355837"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ar-JO" b="1" dirty="0">
                <a:solidFill>
                  <a:srgbClr val="FFFFFF"/>
                </a:solidFill>
                <a:latin typeface="Arial" charset="0"/>
              </a:rPr>
              <a:t>5</a:t>
            </a:r>
            <a:endParaRPr lang="en-US" b="1" dirty="0">
              <a:solidFill>
                <a:srgbClr val="FFFFFF"/>
              </a:solidFill>
              <a:latin typeface="Arial" charset="0"/>
            </a:endParaRPr>
          </a:p>
        </p:txBody>
      </p:sp>
    </p:spTree>
  </p:cSld>
  <p:clrMapOvr>
    <a:masterClrMapping/>
  </p:clrMapOvr>
  <p:transition/>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1665" name="Picture 10" descr="\\.psf\Host\Users\mmurphy\Desktop\000 For Maria to layer for Russia.004 copy.jp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678"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41666" name="Rectangle 3"/>
          <p:cNvSpPr>
            <a:spLocks/>
          </p:cNvSpPr>
          <p:nvPr/>
        </p:nvSpPr>
        <p:spPr bwMode="auto">
          <a:xfrm>
            <a:off x="1805471" y="1031875"/>
            <a:ext cx="2205329" cy="4234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Lst>
        </p:spPr>
        <p:txBody>
          <a:bodyPr wrap="none" lIns="26788" tIns="26788" rIns="26788" bIns="26788">
            <a:spAutoFit/>
          </a:bodyPr>
          <a:lstStyle>
            <a:lvl1pPr defTabSz="642938">
              <a:defRPr sz="2400">
                <a:solidFill>
                  <a:schemeClr val="tx1"/>
                </a:solidFill>
                <a:latin typeface="Arial" pitchFamily="34" charset="0"/>
                <a:ea typeface="MS PGothic" pitchFamily="34" charset="-128"/>
              </a:defRPr>
            </a:lvl1pPr>
            <a:lvl2pPr marL="742950" indent="-285750" defTabSz="642938">
              <a:defRPr sz="2400">
                <a:solidFill>
                  <a:schemeClr val="tx1"/>
                </a:solidFill>
                <a:latin typeface="Arial" pitchFamily="34" charset="0"/>
                <a:ea typeface="MS PGothic" pitchFamily="34" charset="-128"/>
              </a:defRPr>
            </a:lvl2pPr>
            <a:lvl3pPr marL="1143000" indent="-228600" defTabSz="642938">
              <a:defRPr sz="2400">
                <a:solidFill>
                  <a:schemeClr val="tx1"/>
                </a:solidFill>
                <a:latin typeface="Arial" pitchFamily="34" charset="0"/>
                <a:ea typeface="MS PGothic" pitchFamily="34" charset="-128"/>
              </a:defRPr>
            </a:lvl3pPr>
            <a:lvl4pPr marL="1600200" indent="-228600" defTabSz="642938">
              <a:defRPr sz="2400">
                <a:solidFill>
                  <a:schemeClr val="tx1"/>
                </a:solidFill>
                <a:latin typeface="Arial" pitchFamily="34" charset="0"/>
                <a:ea typeface="MS PGothic" pitchFamily="34" charset="-128"/>
              </a:defRPr>
            </a:lvl4pPr>
            <a:lvl5pPr marL="2057400" indent="-228600" defTabSz="642938">
              <a:defRPr sz="2400">
                <a:solidFill>
                  <a:schemeClr val="tx1"/>
                </a:solidFill>
                <a:latin typeface="Arial" pitchFamily="34" charset="0"/>
                <a:ea typeface="MS PGothic" pitchFamily="34" charset="-128"/>
              </a:defRPr>
            </a:lvl5pPr>
            <a:lvl6pPr marL="2514600" indent="-228600" defTabSz="642938" eaLnBrk="0" fontAlgn="base" hangingPunct="0">
              <a:spcBef>
                <a:spcPct val="0"/>
              </a:spcBef>
              <a:spcAft>
                <a:spcPct val="0"/>
              </a:spcAft>
              <a:defRPr sz="2400">
                <a:solidFill>
                  <a:schemeClr val="tx1"/>
                </a:solidFill>
                <a:latin typeface="Arial" pitchFamily="34" charset="0"/>
                <a:ea typeface="MS PGothic" pitchFamily="34" charset="-128"/>
              </a:defRPr>
            </a:lvl6pPr>
            <a:lvl7pPr marL="2971800" indent="-228600" defTabSz="642938" eaLnBrk="0" fontAlgn="base" hangingPunct="0">
              <a:spcBef>
                <a:spcPct val="0"/>
              </a:spcBef>
              <a:spcAft>
                <a:spcPct val="0"/>
              </a:spcAft>
              <a:defRPr sz="2400">
                <a:solidFill>
                  <a:schemeClr val="tx1"/>
                </a:solidFill>
                <a:latin typeface="Arial" pitchFamily="34" charset="0"/>
                <a:ea typeface="MS PGothic" pitchFamily="34" charset="-128"/>
              </a:defRPr>
            </a:lvl7pPr>
            <a:lvl8pPr marL="3429000" indent="-228600" defTabSz="642938" eaLnBrk="0" fontAlgn="base" hangingPunct="0">
              <a:spcBef>
                <a:spcPct val="0"/>
              </a:spcBef>
              <a:spcAft>
                <a:spcPct val="0"/>
              </a:spcAft>
              <a:defRPr sz="2400">
                <a:solidFill>
                  <a:schemeClr val="tx1"/>
                </a:solidFill>
                <a:latin typeface="Arial" pitchFamily="34" charset="0"/>
                <a:ea typeface="MS PGothic" pitchFamily="34" charset="-128"/>
              </a:defRPr>
            </a:lvl8pPr>
            <a:lvl9pPr marL="3886200" indent="-228600" defTabSz="642938" eaLnBrk="0" fontAlgn="base" hangingPunct="0">
              <a:spcBef>
                <a:spcPct val="0"/>
              </a:spcBef>
              <a:spcAft>
                <a:spcPct val="0"/>
              </a:spcAft>
              <a:defRPr sz="2400">
                <a:solidFill>
                  <a:schemeClr val="tx1"/>
                </a:solidFill>
                <a:latin typeface="Arial" pitchFamily="34" charset="0"/>
                <a:ea typeface="MS PGothic" pitchFamily="34" charset="-128"/>
              </a:defRPr>
            </a:lvl9pPr>
          </a:lstStyle>
          <a:p>
            <a:pPr algn="ctr" eaLnBrk="1" hangingPunct="1"/>
            <a:r>
              <a:rPr lang="en-US" altLang="en-US" b="1" dirty="0">
                <a:solidFill>
                  <a:srgbClr val="FFFFFF"/>
                </a:solidFill>
                <a:cs typeface="Arial" panose="020B0604020202020204" pitchFamily="34" charset="0"/>
                <a:sym typeface="Arial" pitchFamily="34" charset="0"/>
              </a:rPr>
              <a:t>   </a:t>
            </a:r>
            <a:r>
              <a:rPr lang="ar-EG" altLang="en-US" sz="2200" b="1" dirty="0">
                <a:solidFill>
                  <a:srgbClr val="FFFFFF"/>
                </a:solidFill>
                <a:cs typeface="Arial" panose="020B0604020202020204" pitchFamily="34" charset="0"/>
                <a:sym typeface="Arial" pitchFamily="34" charset="0"/>
              </a:rPr>
              <a:t>النسبية </a:t>
            </a:r>
            <a:r>
              <a:rPr lang="ar-JO" altLang="en-US" sz="2200" b="1" dirty="0">
                <a:solidFill>
                  <a:srgbClr val="FFFFFF"/>
                </a:solidFill>
                <a:cs typeface="Arial" panose="020B0604020202020204" pitchFamily="34" charset="0"/>
                <a:sym typeface="Arial" pitchFamily="34" charset="0"/>
              </a:rPr>
              <a:t>     </a:t>
            </a:r>
            <a:r>
              <a:rPr lang="ar-EG" altLang="en-US" sz="2200" b="1" dirty="0">
                <a:solidFill>
                  <a:srgbClr val="FFFFFF"/>
                </a:solidFill>
                <a:cs typeface="Arial" panose="020B0604020202020204" pitchFamily="34" charset="0"/>
                <a:sym typeface="Arial" pitchFamily="34" charset="0"/>
              </a:rPr>
              <a:t>الأخلاقية</a:t>
            </a:r>
            <a:endParaRPr lang="en-US" altLang="en-US" sz="2200" b="1" dirty="0">
              <a:solidFill>
                <a:srgbClr val="FFFFFF"/>
              </a:solidFill>
              <a:cs typeface="Arial" panose="020B0604020202020204" pitchFamily="34" charset="0"/>
              <a:sym typeface="Arial" pitchFamily="34" charset="0"/>
            </a:endParaRPr>
          </a:p>
        </p:txBody>
      </p:sp>
      <p:sp>
        <p:nvSpPr>
          <p:cNvPr id="241667" name="Rectangle 4"/>
          <p:cNvSpPr>
            <a:spLocks/>
          </p:cNvSpPr>
          <p:nvPr/>
        </p:nvSpPr>
        <p:spPr bwMode="auto">
          <a:xfrm>
            <a:off x="1447800" y="214290"/>
            <a:ext cx="1052498" cy="36187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Lst>
        </p:spPr>
        <p:txBody>
          <a:bodyPr wrap="square" lIns="26788" tIns="26788" rIns="26788" bIns="26788">
            <a:spAutoFit/>
          </a:bodyPr>
          <a:lstStyle>
            <a:lvl1pPr defTabSz="642938">
              <a:defRPr sz="2400">
                <a:solidFill>
                  <a:schemeClr val="tx1"/>
                </a:solidFill>
                <a:latin typeface="Arial" pitchFamily="34" charset="0"/>
                <a:ea typeface="MS PGothic" pitchFamily="34" charset="-128"/>
              </a:defRPr>
            </a:lvl1pPr>
            <a:lvl2pPr marL="742950" indent="-285750" defTabSz="642938">
              <a:defRPr sz="2400">
                <a:solidFill>
                  <a:schemeClr val="tx1"/>
                </a:solidFill>
                <a:latin typeface="Arial" pitchFamily="34" charset="0"/>
                <a:ea typeface="MS PGothic" pitchFamily="34" charset="-128"/>
              </a:defRPr>
            </a:lvl2pPr>
            <a:lvl3pPr marL="1143000" indent="-228600" defTabSz="642938">
              <a:defRPr sz="2400">
                <a:solidFill>
                  <a:schemeClr val="tx1"/>
                </a:solidFill>
                <a:latin typeface="Arial" pitchFamily="34" charset="0"/>
                <a:ea typeface="MS PGothic" pitchFamily="34" charset="-128"/>
              </a:defRPr>
            </a:lvl3pPr>
            <a:lvl4pPr marL="1600200" indent="-228600" defTabSz="642938">
              <a:defRPr sz="2400">
                <a:solidFill>
                  <a:schemeClr val="tx1"/>
                </a:solidFill>
                <a:latin typeface="Arial" pitchFamily="34" charset="0"/>
                <a:ea typeface="MS PGothic" pitchFamily="34" charset="-128"/>
              </a:defRPr>
            </a:lvl4pPr>
            <a:lvl5pPr marL="2057400" indent="-228600" defTabSz="642938">
              <a:defRPr sz="2400">
                <a:solidFill>
                  <a:schemeClr val="tx1"/>
                </a:solidFill>
                <a:latin typeface="Arial" pitchFamily="34" charset="0"/>
                <a:ea typeface="MS PGothic" pitchFamily="34" charset="-128"/>
              </a:defRPr>
            </a:lvl5pPr>
            <a:lvl6pPr marL="2514600" indent="-228600" defTabSz="642938" eaLnBrk="0" fontAlgn="base" hangingPunct="0">
              <a:spcBef>
                <a:spcPct val="0"/>
              </a:spcBef>
              <a:spcAft>
                <a:spcPct val="0"/>
              </a:spcAft>
              <a:defRPr sz="2400">
                <a:solidFill>
                  <a:schemeClr val="tx1"/>
                </a:solidFill>
                <a:latin typeface="Arial" pitchFamily="34" charset="0"/>
                <a:ea typeface="MS PGothic" pitchFamily="34" charset="-128"/>
              </a:defRPr>
            </a:lvl6pPr>
            <a:lvl7pPr marL="2971800" indent="-228600" defTabSz="642938" eaLnBrk="0" fontAlgn="base" hangingPunct="0">
              <a:spcBef>
                <a:spcPct val="0"/>
              </a:spcBef>
              <a:spcAft>
                <a:spcPct val="0"/>
              </a:spcAft>
              <a:defRPr sz="2400">
                <a:solidFill>
                  <a:schemeClr val="tx1"/>
                </a:solidFill>
                <a:latin typeface="Arial" pitchFamily="34" charset="0"/>
                <a:ea typeface="MS PGothic" pitchFamily="34" charset="-128"/>
              </a:defRPr>
            </a:lvl7pPr>
            <a:lvl8pPr marL="3429000" indent="-228600" defTabSz="642938" eaLnBrk="0" fontAlgn="base" hangingPunct="0">
              <a:spcBef>
                <a:spcPct val="0"/>
              </a:spcBef>
              <a:spcAft>
                <a:spcPct val="0"/>
              </a:spcAft>
              <a:defRPr sz="2400">
                <a:solidFill>
                  <a:schemeClr val="tx1"/>
                </a:solidFill>
                <a:latin typeface="Arial" pitchFamily="34" charset="0"/>
                <a:ea typeface="MS PGothic" pitchFamily="34" charset="-128"/>
              </a:defRPr>
            </a:lvl8pPr>
            <a:lvl9pPr marL="3886200" indent="-228600" defTabSz="642938" eaLnBrk="0" fontAlgn="base" hangingPunct="0">
              <a:spcBef>
                <a:spcPct val="0"/>
              </a:spcBef>
              <a:spcAft>
                <a:spcPct val="0"/>
              </a:spcAft>
              <a:defRPr sz="2400">
                <a:solidFill>
                  <a:schemeClr val="tx1"/>
                </a:solidFill>
                <a:latin typeface="Arial" pitchFamily="34" charset="0"/>
                <a:ea typeface="MS PGothic" pitchFamily="34" charset="-128"/>
              </a:defRPr>
            </a:lvl9pPr>
          </a:lstStyle>
          <a:p>
            <a:pPr algn="ctr" eaLnBrk="1" hangingPunct="1"/>
            <a:r>
              <a:rPr lang="ar-JO" altLang="en-US" sz="2000" b="1" dirty="0">
                <a:solidFill>
                  <a:srgbClr val="FFFFFF"/>
                </a:solidFill>
                <a:cs typeface="Arial" panose="020B0604020202020204" pitchFamily="34" charset="0"/>
                <a:sym typeface="Arial" pitchFamily="34" charset="0"/>
              </a:rPr>
              <a:t>ال</a:t>
            </a:r>
            <a:r>
              <a:rPr lang="ar-EG" altLang="en-US" sz="2000" b="1" dirty="0">
                <a:solidFill>
                  <a:srgbClr val="FFFFFF"/>
                </a:solidFill>
                <a:cs typeface="Arial" panose="020B0604020202020204" pitchFamily="34" charset="0"/>
                <a:sym typeface="Arial" pitchFamily="34" charset="0"/>
              </a:rPr>
              <a:t>إجهاض</a:t>
            </a:r>
            <a:endParaRPr lang="en-US" altLang="en-US" sz="2000" b="1" dirty="0">
              <a:solidFill>
                <a:srgbClr val="FFFFFF"/>
              </a:solidFill>
              <a:cs typeface="Arial" panose="020B0604020202020204" pitchFamily="34" charset="0"/>
              <a:sym typeface="Arial" pitchFamily="34" charset="0"/>
            </a:endParaRPr>
          </a:p>
        </p:txBody>
      </p:sp>
      <p:sp>
        <p:nvSpPr>
          <p:cNvPr id="241668" name="Rectangle 5"/>
          <p:cNvSpPr>
            <a:spLocks/>
          </p:cNvSpPr>
          <p:nvPr/>
        </p:nvSpPr>
        <p:spPr bwMode="auto">
          <a:xfrm>
            <a:off x="292100" y="134938"/>
            <a:ext cx="1065190" cy="5773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Lst>
        </p:spPr>
        <p:txBody>
          <a:bodyPr wrap="square" lIns="26788" tIns="26788" rIns="26788" bIns="26788">
            <a:spAutoFit/>
          </a:bodyPr>
          <a:lstStyle>
            <a:lvl1pPr defTabSz="642938">
              <a:defRPr sz="2400">
                <a:solidFill>
                  <a:schemeClr val="tx1"/>
                </a:solidFill>
                <a:latin typeface="Arial" pitchFamily="34" charset="0"/>
                <a:ea typeface="MS PGothic" pitchFamily="34" charset="-128"/>
              </a:defRPr>
            </a:lvl1pPr>
            <a:lvl2pPr marL="742950" indent="-285750" defTabSz="642938">
              <a:defRPr sz="2400">
                <a:solidFill>
                  <a:schemeClr val="tx1"/>
                </a:solidFill>
                <a:latin typeface="Arial" pitchFamily="34" charset="0"/>
                <a:ea typeface="MS PGothic" pitchFamily="34" charset="-128"/>
              </a:defRPr>
            </a:lvl2pPr>
            <a:lvl3pPr marL="1143000" indent="-228600" defTabSz="642938">
              <a:defRPr sz="2400">
                <a:solidFill>
                  <a:schemeClr val="tx1"/>
                </a:solidFill>
                <a:latin typeface="Arial" pitchFamily="34" charset="0"/>
                <a:ea typeface="MS PGothic" pitchFamily="34" charset="-128"/>
              </a:defRPr>
            </a:lvl3pPr>
            <a:lvl4pPr marL="1600200" indent="-228600" defTabSz="642938">
              <a:defRPr sz="2400">
                <a:solidFill>
                  <a:schemeClr val="tx1"/>
                </a:solidFill>
                <a:latin typeface="Arial" pitchFamily="34" charset="0"/>
                <a:ea typeface="MS PGothic" pitchFamily="34" charset="-128"/>
              </a:defRPr>
            </a:lvl4pPr>
            <a:lvl5pPr marL="2057400" indent="-228600" defTabSz="642938">
              <a:defRPr sz="2400">
                <a:solidFill>
                  <a:schemeClr val="tx1"/>
                </a:solidFill>
                <a:latin typeface="Arial" pitchFamily="34" charset="0"/>
                <a:ea typeface="MS PGothic" pitchFamily="34" charset="-128"/>
              </a:defRPr>
            </a:lvl5pPr>
            <a:lvl6pPr marL="2514600" indent="-228600" defTabSz="642938" eaLnBrk="0" fontAlgn="base" hangingPunct="0">
              <a:spcBef>
                <a:spcPct val="0"/>
              </a:spcBef>
              <a:spcAft>
                <a:spcPct val="0"/>
              </a:spcAft>
              <a:defRPr sz="2400">
                <a:solidFill>
                  <a:schemeClr val="tx1"/>
                </a:solidFill>
                <a:latin typeface="Arial" pitchFamily="34" charset="0"/>
                <a:ea typeface="MS PGothic" pitchFamily="34" charset="-128"/>
              </a:defRPr>
            </a:lvl6pPr>
            <a:lvl7pPr marL="2971800" indent="-228600" defTabSz="642938" eaLnBrk="0" fontAlgn="base" hangingPunct="0">
              <a:spcBef>
                <a:spcPct val="0"/>
              </a:spcBef>
              <a:spcAft>
                <a:spcPct val="0"/>
              </a:spcAft>
              <a:defRPr sz="2400">
                <a:solidFill>
                  <a:schemeClr val="tx1"/>
                </a:solidFill>
                <a:latin typeface="Arial" pitchFamily="34" charset="0"/>
                <a:ea typeface="MS PGothic" pitchFamily="34" charset="-128"/>
              </a:defRPr>
            </a:lvl7pPr>
            <a:lvl8pPr marL="3429000" indent="-228600" defTabSz="642938" eaLnBrk="0" fontAlgn="base" hangingPunct="0">
              <a:spcBef>
                <a:spcPct val="0"/>
              </a:spcBef>
              <a:spcAft>
                <a:spcPct val="0"/>
              </a:spcAft>
              <a:defRPr sz="2400">
                <a:solidFill>
                  <a:schemeClr val="tx1"/>
                </a:solidFill>
                <a:latin typeface="Arial" pitchFamily="34" charset="0"/>
                <a:ea typeface="MS PGothic" pitchFamily="34" charset="-128"/>
              </a:defRPr>
            </a:lvl8pPr>
            <a:lvl9pPr marL="3886200" indent="-228600" defTabSz="642938" eaLnBrk="0" fontAlgn="base" hangingPunct="0">
              <a:spcBef>
                <a:spcPct val="0"/>
              </a:spcBef>
              <a:spcAft>
                <a:spcPct val="0"/>
              </a:spcAft>
              <a:defRPr sz="2400">
                <a:solidFill>
                  <a:schemeClr val="tx1"/>
                </a:solidFill>
                <a:latin typeface="Arial" pitchFamily="34" charset="0"/>
                <a:ea typeface="MS PGothic" pitchFamily="34" charset="-128"/>
              </a:defRPr>
            </a:lvl9pPr>
          </a:lstStyle>
          <a:p>
            <a:pPr algn="ctr" eaLnBrk="1" hangingPunct="1"/>
            <a:r>
              <a:rPr lang="ar-JO" altLang="en-US" sz="1700" b="1" dirty="0">
                <a:solidFill>
                  <a:srgbClr val="FFFFFF"/>
                </a:solidFill>
                <a:cs typeface="Arial" panose="020B0604020202020204" pitchFamily="34" charset="0"/>
                <a:sym typeface="Arial" pitchFamily="34" charset="0"/>
              </a:rPr>
              <a:t>زواج </a:t>
            </a:r>
          </a:p>
          <a:p>
            <a:pPr algn="ctr" eaLnBrk="1" hangingPunct="1"/>
            <a:r>
              <a:rPr lang="ar-JO" altLang="en-US" sz="1700" b="1" dirty="0">
                <a:solidFill>
                  <a:srgbClr val="FFFFFF"/>
                </a:solidFill>
                <a:cs typeface="Arial" panose="020B0604020202020204" pitchFamily="34" charset="0"/>
                <a:sym typeface="Arial" pitchFamily="34" charset="0"/>
              </a:rPr>
              <a:t>المثليين</a:t>
            </a:r>
            <a:endParaRPr lang="en-US" altLang="en-US" sz="2000" dirty="0">
              <a:solidFill>
                <a:srgbClr val="000000"/>
              </a:solidFill>
              <a:cs typeface="Arial" panose="020B0604020202020204" pitchFamily="34" charset="0"/>
              <a:sym typeface="Times New Roman" pitchFamily="18" charset="0"/>
            </a:endParaRPr>
          </a:p>
        </p:txBody>
      </p:sp>
      <p:sp>
        <p:nvSpPr>
          <p:cNvPr id="241669" name="Rectangle 6"/>
          <p:cNvSpPr>
            <a:spLocks/>
          </p:cNvSpPr>
          <p:nvPr/>
        </p:nvSpPr>
        <p:spPr bwMode="auto">
          <a:xfrm>
            <a:off x="723900" y="1317624"/>
            <a:ext cx="1062018" cy="2849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Lst>
        </p:spPr>
        <p:txBody>
          <a:bodyPr wrap="square" lIns="26788" tIns="26788" rIns="26788" bIns="26788">
            <a:spAutoFit/>
          </a:bodyPr>
          <a:lstStyle>
            <a:lvl1pPr defTabSz="642938">
              <a:defRPr sz="2400">
                <a:solidFill>
                  <a:schemeClr val="tx1"/>
                </a:solidFill>
                <a:latin typeface="Arial" pitchFamily="34" charset="0"/>
                <a:ea typeface="MS PGothic" pitchFamily="34" charset="-128"/>
              </a:defRPr>
            </a:lvl1pPr>
            <a:lvl2pPr marL="742950" indent="-285750" defTabSz="642938">
              <a:defRPr sz="2400">
                <a:solidFill>
                  <a:schemeClr val="tx1"/>
                </a:solidFill>
                <a:latin typeface="Arial" pitchFamily="34" charset="0"/>
                <a:ea typeface="MS PGothic" pitchFamily="34" charset="-128"/>
              </a:defRPr>
            </a:lvl2pPr>
            <a:lvl3pPr marL="1143000" indent="-228600" defTabSz="642938">
              <a:defRPr sz="2400">
                <a:solidFill>
                  <a:schemeClr val="tx1"/>
                </a:solidFill>
                <a:latin typeface="Arial" pitchFamily="34" charset="0"/>
                <a:ea typeface="MS PGothic" pitchFamily="34" charset="-128"/>
              </a:defRPr>
            </a:lvl3pPr>
            <a:lvl4pPr marL="1600200" indent="-228600" defTabSz="642938">
              <a:defRPr sz="2400">
                <a:solidFill>
                  <a:schemeClr val="tx1"/>
                </a:solidFill>
                <a:latin typeface="Arial" pitchFamily="34" charset="0"/>
                <a:ea typeface="MS PGothic" pitchFamily="34" charset="-128"/>
              </a:defRPr>
            </a:lvl4pPr>
            <a:lvl5pPr marL="2057400" indent="-228600" defTabSz="642938">
              <a:defRPr sz="2400">
                <a:solidFill>
                  <a:schemeClr val="tx1"/>
                </a:solidFill>
                <a:latin typeface="Arial" pitchFamily="34" charset="0"/>
                <a:ea typeface="MS PGothic" pitchFamily="34" charset="-128"/>
              </a:defRPr>
            </a:lvl5pPr>
            <a:lvl6pPr marL="2514600" indent="-228600" defTabSz="642938" eaLnBrk="0" fontAlgn="base" hangingPunct="0">
              <a:spcBef>
                <a:spcPct val="0"/>
              </a:spcBef>
              <a:spcAft>
                <a:spcPct val="0"/>
              </a:spcAft>
              <a:defRPr sz="2400">
                <a:solidFill>
                  <a:schemeClr val="tx1"/>
                </a:solidFill>
                <a:latin typeface="Arial" pitchFamily="34" charset="0"/>
                <a:ea typeface="MS PGothic" pitchFamily="34" charset="-128"/>
              </a:defRPr>
            </a:lvl6pPr>
            <a:lvl7pPr marL="2971800" indent="-228600" defTabSz="642938" eaLnBrk="0" fontAlgn="base" hangingPunct="0">
              <a:spcBef>
                <a:spcPct val="0"/>
              </a:spcBef>
              <a:spcAft>
                <a:spcPct val="0"/>
              </a:spcAft>
              <a:defRPr sz="2400">
                <a:solidFill>
                  <a:schemeClr val="tx1"/>
                </a:solidFill>
                <a:latin typeface="Arial" pitchFamily="34" charset="0"/>
                <a:ea typeface="MS PGothic" pitchFamily="34" charset="-128"/>
              </a:defRPr>
            </a:lvl7pPr>
            <a:lvl8pPr marL="3429000" indent="-228600" defTabSz="642938" eaLnBrk="0" fontAlgn="base" hangingPunct="0">
              <a:spcBef>
                <a:spcPct val="0"/>
              </a:spcBef>
              <a:spcAft>
                <a:spcPct val="0"/>
              </a:spcAft>
              <a:defRPr sz="2400">
                <a:solidFill>
                  <a:schemeClr val="tx1"/>
                </a:solidFill>
                <a:latin typeface="Arial" pitchFamily="34" charset="0"/>
                <a:ea typeface="MS PGothic" pitchFamily="34" charset="-128"/>
              </a:defRPr>
            </a:lvl8pPr>
            <a:lvl9pPr marL="3886200" indent="-228600" defTabSz="642938" eaLnBrk="0" fontAlgn="base" hangingPunct="0">
              <a:spcBef>
                <a:spcPct val="0"/>
              </a:spcBef>
              <a:spcAft>
                <a:spcPct val="0"/>
              </a:spcAft>
              <a:defRPr sz="2400">
                <a:solidFill>
                  <a:schemeClr val="tx1"/>
                </a:solidFill>
                <a:latin typeface="Arial" pitchFamily="34" charset="0"/>
                <a:ea typeface="MS PGothic" pitchFamily="34" charset="-128"/>
              </a:defRPr>
            </a:lvl9pPr>
          </a:lstStyle>
          <a:p>
            <a:pPr algn="ctr" eaLnBrk="1" hangingPunct="1"/>
            <a:r>
              <a:rPr lang="ar-EG" altLang="en-US" sz="1500" b="1" dirty="0">
                <a:solidFill>
                  <a:srgbClr val="FFFFFF"/>
                </a:solidFill>
                <a:cs typeface="Arial" panose="020B0604020202020204" pitchFamily="34" charset="0"/>
                <a:sym typeface="Arial" pitchFamily="34" charset="0"/>
              </a:rPr>
              <a:t>القتل الرحيم</a:t>
            </a:r>
            <a:endParaRPr lang="en-US" altLang="en-US" sz="1500" b="1" dirty="0">
              <a:solidFill>
                <a:srgbClr val="FFFFFF"/>
              </a:solidFill>
              <a:cs typeface="Arial" panose="020B0604020202020204" pitchFamily="34" charset="0"/>
              <a:sym typeface="Arial" pitchFamily="34" charset="0"/>
            </a:endParaRPr>
          </a:p>
        </p:txBody>
      </p:sp>
      <p:sp>
        <p:nvSpPr>
          <p:cNvPr id="6090759" name="Rectangle 9"/>
          <p:cNvSpPr>
            <a:spLocks noGrp="1" noChangeArrowheads="1"/>
          </p:cNvSpPr>
          <p:nvPr>
            <p:ph type="title" idx="4294967295"/>
          </p:nvPr>
        </p:nvSpPr>
        <p:spPr>
          <a:xfrm>
            <a:off x="0" y="6456363"/>
            <a:ext cx="9142322" cy="366712"/>
          </a:xfrm>
          <a:extLst>
            <a:ext uri="{FAA26D3D-D897-4be2-8F04-BA451C77F1D7}">
              <ma14:placeholderFlag xmlns:ma14="http://schemas.microsoft.com/office/mac/drawingml/2011/main" xmlns="" val="1"/>
            </a:ext>
          </a:extLst>
        </p:spPr>
        <p:txBody>
          <a:bodyPr/>
          <a:lstStyle/>
          <a:p>
            <a:pPr eaLnBrk="1" hangingPunct="1"/>
            <a:r>
              <a:rPr lang="ar-JO" altLang="en-US" sz="2800" b="1" dirty="0">
                <a:solidFill>
                  <a:schemeClr val="bg1"/>
                </a:solidFill>
                <a:latin typeface="Arial" panose="020B0604020202020204" pitchFamily="34" charset="0"/>
                <a:cs typeface="Arial" panose="020B0604020202020204" pitchFamily="34" charset="0"/>
              </a:rPr>
              <a:t>مشكلة البالونات – خلق أم تطور</a:t>
            </a:r>
            <a:endParaRPr lang="en-US" altLang="en-US" sz="2800" b="1" dirty="0">
              <a:solidFill>
                <a:schemeClr val="bg1"/>
              </a:solidFill>
              <a:latin typeface="Arial" panose="020B0604020202020204" pitchFamily="34" charset="0"/>
              <a:cs typeface="Arial" panose="020B0604020202020204" pitchFamily="34" charset="0"/>
            </a:endParaRPr>
          </a:p>
        </p:txBody>
      </p:sp>
      <p:sp>
        <p:nvSpPr>
          <p:cNvPr id="6090760" name="Rectangle 6"/>
          <p:cNvSpPr>
            <a:spLocks/>
          </p:cNvSpPr>
          <p:nvPr/>
        </p:nvSpPr>
        <p:spPr bwMode="auto">
          <a:xfrm>
            <a:off x="1357128" y="5219542"/>
            <a:ext cx="1368610" cy="1038984"/>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Lst>
        </p:spPr>
        <p:txBody>
          <a:bodyPr wrap="square" lIns="26788" tIns="26788" rIns="26788" bIns="26788">
            <a:spAutoFit/>
          </a:bodyPr>
          <a:lstStyle/>
          <a:p>
            <a:pPr algn="ctr" defTabSz="642938" eaLnBrk="1" hangingPunct="1">
              <a:defRPr/>
            </a:pPr>
            <a:r>
              <a:rPr lang="en-US" sz="3200" b="1" dirty="0">
                <a:solidFill>
                  <a:srgbClr val="FFFFFF"/>
                </a:solidFill>
                <a:latin typeface="Arial" panose="020B0604020202020204" pitchFamily="34" charset="0"/>
                <a:cs typeface="Arial" panose="020B0604020202020204" pitchFamily="34" charset="0"/>
                <a:sym typeface="Arial" charset="0"/>
              </a:rPr>
              <a:t>    </a:t>
            </a:r>
            <a:r>
              <a:rPr lang="ar-EG" sz="3200" b="1" dirty="0">
                <a:solidFill>
                  <a:srgbClr val="FFFFFF"/>
                </a:solidFill>
                <a:latin typeface="Arial" panose="020B0604020202020204" pitchFamily="34" charset="0"/>
                <a:cs typeface="Arial" panose="020B0604020202020204" pitchFamily="34" charset="0"/>
                <a:sym typeface="Arial" charset="0"/>
              </a:rPr>
              <a:t>التطور</a:t>
            </a:r>
            <a:endParaRPr lang="en-US" sz="3200" b="1" dirty="0">
              <a:solidFill>
                <a:srgbClr val="FFFFFF"/>
              </a:solidFill>
              <a:latin typeface="Arial" panose="020B0604020202020204" pitchFamily="34" charset="0"/>
              <a:cs typeface="Arial" panose="020B0604020202020204" pitchFamily="34" charset="0"/>
              <a:sym typeface="Arial" charset="0"/>
            </a:endParaRPr>
          </a:p>
        </p:txBody>
      </p:sp>
      <p:sp>
        <p:nvSpPr>
          <p:cNvPr id="6090761" name="Rectangle 5"/>
          <p:cNvSpPr>
            <a:spLocks/>
          </p:cNvSpPr>
          <p:nvPr/>
        </p:nvSpPr>
        <p:spPr bwMode="auto">
          <a:xfrm>
            <a:off x="5867400" y="5465763"/>
            <a:ext cx="802702" cy="546542"/>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Lst>
        </p:spPr>
        <p:txBody>
          <a:bodyPr wrap="none" lIns="26788" tIns="26788" rIns="26788" bIns="26788">
            <a:spAutoFit/>
          </a:bodyPr>
          <a:lstStyle/>
          <a:p>
            <a:pPr algn="ctr" defTabSz="642938" eaLnBrk="1" hangingPunct="1">
              <a:defRPr/>
            </a:pPr>
            <a:r>
              <a:rPr lang="ar-EG" sz="3200" b="1" dirty="0">
                <a:solidFill>
                  <a:srgbClr val="FFFFFF"/>
                </a:solidFill>
                <a:latin typeface="Arial" panose="020B0604020202020204" pitchFamily="34" charset="0"/>
                <a:cs typeface="Arial" panose="020B0604020202020204" pitchFamily="34" charset="0"/>
                <a:sym typeface="Arial" charset="0"/>
              </a:rPr>
              <a:t>الخلق</a:t>
            </a:r>
            <a:endParaRPr lang="en-US" sz="3200" b="1" dirty="0">
              <a:solidFill>
                <a:srgbClr val="FFFFFF"/>
              </a:solidFill>
              <a:latin typeface="Arial" panose="020B0604020202020204" pitchFamily="34" charset="0"/>
              <a:cs typeface="Arial" panose="020B0604020202020204" pitchFamily="34" charset="0"/>
              <a:sym typeface="Arial" charset="0"/>
            </a:endParaRPr>
          </a:p>
        </p:txBody>
      </p:sp>
      <p:sp>
        <p:nvSpPr>
          <p:cNvPr id="6090763" name="TextBox 10"/>
          <p:cNvSpPr txBox="1">
            <a:spLocks noChangeArrowheads="1"/>
          </p:cNvSpPr>
          <p:nvPr/>
        </p:nvSpPr>
        <p:spPr bwMode="auto">
          <a:xfrm>
            <a:off x="6096000" y="115888"/>
            <a:ext cx="4114800" cy="641350"/>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lgn="l">
              <a:defRPr>
                <a:solidFill>
                  <a:schemeClr val="tx1"/>
                </a:solidFill>
                <a:latin typeface="Arial" charset="0"/>
                <a:ea typeface="ＭＳ Ｐゴシック" charset="0"/>
              </a:defRPr>
            </a:lvl1pPr>
            <a:lvl2pPr marL="742950" indent="-285750" algn="l">
              <a:defRPr>
                <a:solidFill>
                  <a:schemeClr val="tx1"/>
                </a:solidFill>
                <a:latin typeface="Arial" charset="0"/>
                <a:ea typeface="ＭＳ Ｐゴシック" charset="0"/>
              </a:defRPr>
            </a:lvl2pPr>
            <a:lvl3pPr marL="1143000" indent="-228600" algn="l">
              <a:defRPr>
                <a:solidFill>
                  <a:schemeClr val="tx1"/>
                </a:solidFill>
                <a:latin typeface="Arial" charset="0"/>
                <a:ea typeface="ＭＳ Ｐゴシック" charset="0"/>
              </a:defRPr>
            </a:lvl3pPr>
            <a:lvl4pPr marL="1600200" indent="-228600" algn="l">
              <a:defRPr>
                <a:solidFill>
                  <a:schemeClr val="tx1"/>
                </a:solidFill>
                <a:latin typeface="Arial" charset="0"/>
                <a:ea typeface="ＭＳ Ｐゴシック" charset="0"/>
              </a:defRPr>
            </a:lvl4pPr>
            <a:lvl5pPr marL="2057400" indent="-228600" algn="l">
              <a:defRPr>
                <a:solidFill>
                  <a:schemeClr val="tx1"/>
                </a:solidFill>
                <a:latin typeface="Arial" charset="0"/>
                <a:ea typeface="ＭＳ Ｐゴシック" charset="0"/>
              </a:defRPr>
            </a:lvl5pPr>
            <a:lvl6pPr marL="2514600" indent="-228600" fontAlgn="base">
              <a:spcBef>
                <a:spcPct val="0"/>
              </a:spcBef>
              <a:spcAft>
                <a:spcPct val="0"/>
              </a:spcAft>
              <a:defRPr>
                <a:solidFill>
                  <a:schemeClr val="tx1"/>
                </a:solidFill>
                <a:latin typeface="Arial" charset="0"/>
                <a:ea typeface="ＭＳ Ｐゴシック" charset="0"/>
              </a:defRPr>
            </a:lvl6pPr>
            <a:lvl7pPr marL="2971800" indent="-228600" fontAlgn="base">
              <a:spcBef>
                <a:spcPct val="0"/>
              </a:spcBef>
              <a:spcAft>
                <a:spcPct val="0"/>
              </a:spcAft>
              <a:defRPr>
                <a:solidFill>
                  <a:schemeClr val="tx1"/>
                </a:solidFill>
                <a:latin typeface="Arial" charset="0"/>
                <a:ea typeface="ＭＳ Ｐゴシック" charset="0"/>
              </a:defRPr>
            </a:lvl7pPr>
            <a:lvl8pPr marL="3429000" indent="-228600" fontAlgn="base">
              <a:spcBef>
                <a:spcPct val="0"/>
              </a:spcBef>
              <a:spcAft>
                <a:spcPct val="0"/>
              </a:spcAft>
              <a:defRPr>
                <a:solidFill>
                  <a:schemeClr val="tx1"/>
                </a:solidFill>
                <a:latin typeface="Arial" charset="0"/>
                <a:ea typeface="ＭＳ Ｐゴシック" charset="0"/>
              </a:defRPr>
            </a:lvl8pPr>
            <a:lvl9pPr marL="3886200" indent="-228600" fontAlgn="base">
              <a:spcBef>
                <a:spcPct val="0"/>
              </a:spcBef>
              <a:spcAft>
                <a:spcPct val="0"/>
              </a:spcAft>
              <a:defRPr>
                <a:solidFill>
                  <a:schemeClr val="tx1"/>
                </a:solidFill>
                <a:latin typeface="Arial" charset="0"/>
                <a:ea typeface="ＭＳ Ｐゴシック" charset="0"/>
              </a:defRPr>
            </a:lvl9pPr>
          </a:lstStyle>
          <a:p>
            <a:pPr eaLnBrk="1" hangingPunct="1">
              <a:defRPr/>
            </a:pPr>
            <a:r>
              <a:rPr lang="ar-EG" sz="3600" b="1" dirty="0">
                <a:solidFill>
                  <a:srgbClr val="FFFFFF"/>
                </a:solidFill>
                <a:latin typeface="Arial" panose="020B0604020202020204" pitchFamily="34" charset="0"/>
                <a:cs typeface="Arial" panose="020B0604020202020204" pitchFamily="34" charset="0"/>
              </a:rPr>
              <a:t>المشكلة</a:t>
            </a:r>
            <a:endParaRPr lang="en-US" sz="3600" b="1" dirty="0">
              <a:solidFill>
                <a:srgbClr val="FFFFFF"/>
              </a:solidFill>
              <a:latin typeface="Arial" panose="020B0604020202020204" pitchFamily="34" charset="0"/>
              <a:cs typeface="Arial" panose="020B0604020202020204" pitchFamily="34" charset="0"/>
            </a:endParaRPr>
          </a:p>
        </p:txBody>
      </p:sp>
      <p:sp>
        <p:nvSpPr>
          <p:cNvPr id="6090764" name="TextBox 11"/>
          <p:cNvSpPr txBox="1">
            <a:spLocks noChangeArrowheads="1"/>
          </p:cNvSpPr>
          <p:nvPr/>
        </p:nvSpPr>
        <p:spPr bwMode="auto">
          <a:xfrm>
            <a:off x="7058025" y="623888"/>
            <a:ext cx="1716088" cy="366712"/>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lgn="l">
              <a:defRPr>
                <a:solidFill>
                  <a:schemeClr val="tx1"/>
                </a:solidFill>
                <a:latin typeface="Arial" charset="0"/>
                <a:ea typeface="ＭＳ Ｐゴシック" charset="0"/>
              </a:defRPr>
            </a:lvl1pPr>
            <a:lvl2pPr marL="742950" indent="-285750" algn="l">
              <a:defRPr>
                <a:solidFill>
                  <a:schemeClr val="tx1"/>
                </a:solidFill>
                <a:latin typeface="Arial" charset="0"/>
                <a:ea typeface="ＭＳ Ｐゴシック" charset="0"/>
              </a:defRPr>
            </a:lvl2pPr>
            <a:lvl3pPr marL="1143000" indent="-228600" algn="l">
              <a:defRPr>
                <a:solidFill>
                  <a:schemeClr val="tx1"/>
                </a:solidFill>
                <a:latin typeface="Arial" charset="0"/>
                <a:ea typeface="ＭＳ Ｐゴシック" charset="0"/>
              </a:defRPr>
            </a:lvl3pPr>
            <a:lvl4pPr marL="1600200" indent="-228600" algn="l">
              <a:defRPr>
                <a:solidFill>
                  <a:schemeClr val="tx1"/>
                </a:solidFill>
                <a:latin typeface="Arial" charset="0"/>
                <a:ea typeface="ＭＳ Ｐゴシック" charset="0"/>
              </a:defRPr>
            </a:lvl4pPr>
            <a:lvl5pPr marL="2057400" indent="-228600" algn="l">
              <a:defRPr>
                <a:solidFill>
                  <a:schemeClr val="tx1"/>
                </a:solidFill>
                <a:latin typeface="Arial" charset="0"/>
                <a:ea typeface="ＭＳ Ｐゴシック" charset="0"/>
              </a:defRPr>
            </a:lvl5pPr>
            <a:lvl6pPr marL="2514600" indent="-228600" fontAlgn="base">
              <a:spcBef>
                <a:spcPct val="0"/>
              </a:spcBef>
              <a:spcAft>
                <a:spcPct val="0"/>
              </a:spcAft>
              <a:defRPr>
                <a:solidFill>
                  <a:schemeClr val="tx1"/>
                </a:solidFill>
                <a:latin typeface="Arial" charset="0"/>
                <a:ea typeface="ＭＳ Ｐゴシック" charset="0"/>
              </a:defRPr>
            </a:lvl6pPr>
            <a:lvl7pPr marL="2971800" indent="-228600" fontAlgn="base">
              <a:spcBef>
                <a:spcPct val="0"/>
              </a:spcBef>
              <a:spcAft>
                <a:spcPct val="0"/>
              </a:spcAft>
              <a:defRPr>
                <a:solidFill>
                  <a:schemeClr val="tx1"/>
                </a:solidFill>
                <a:latin typeface="Arial" charset="0"/>
                <a:ea typeface="ＭＳ Ｐゴシック" charset="0"/>
              </a:defRPr>
            </a:lvl7pPr>
            <a:lvl8pPr marL="3429000" indent="-228600" fontAlgn="base">
              <a:spcBef>
                <a:spcPct val="0"/>
              </a:spcBef>
              <a:spcAft>
                <a:spcPct val="0"/>
              </a:spcAft>
              <a:defRPr>
                <a:solidFill>
                  <a:schemeClr val="tx1"/>
                </a:solidFill>
                <a:latin typeface="Arial" charset="0"/>
                <a:ea typeface="ＭＳ Ｐゴシック" charset="0"/>
              </a:defRPr>
            </a:lvl8pPr>
            <a:lvl9pPr marL="3886200" indent="-228600" fontAlgn="base">
              <a:spcBef>
                <a:spcPct val="0"/>
              </a:spcBef>
              <a:spcAft>
                <a:spcPct val="0"/>
              </a:spcAft>
              <a:defRPr>
                <a:solidFill>
                  <a:schemeClr val="tx1"/>
                </a:solidFill>
                <a:latin typeface="Arial" charset="0"/>
                <a:ea typeface="ＭＳ Ｐゴシック" charset="0"/>
              </a:defRPr>
            </a:lvl9pPr>
          </a:lstStyle>
          <a:p>
            <a:pPr eaLnBrk="1" hangingPunct="1">
              <a:defRPr/>
            </a:pPr>
            <a:r>
              <a:rPr lang="ar-EG" sz="1800" b="1" dirty="0">
                <a:solidFill>
                  <a:srgbClr val="FFFFFF"/>
                </a:solidFill>
                <a:latin typeface="Arial" panose="020B0604020202020204" pitchFamily="34" charset="0"/>
                <a:cs typeface="Arial" panose="020B0604020202020204" pitchFamily="34" charset="0"/>
              </a:rPr>
              <a:t>مزمور 11: 3</a:t>
            </a:r>
            <a:endParaRPr lang="en-US" sz="1800" b="1" dirty="0">
              <a:solidFill>
                <a:srgbClr val="FFFFFF"/>
              </a:solidFill>
              <a:latin typeface="Arial" panose="020B0604020202020204" pitchFamily="34" charset="0"/>
              <a:cs typeface="Arial" panose="020B0604020202020204" pitchFamily="34" charset="0"/>
            </a:endParaRPr>
          </a:p>
        </p:txBody>
      </p:sp>
      <p:sp>
        <p:nvSpPr>
          <p:cNvPr id="241676" name="TextBox 2"/>
          <p:cNvSpPr txBox="1">
            <a:spLocks noChangeArrowheads="1"/>
          </p:cNvSpPr>
          <p:nvPr/>
        </p:nvSpPr>
        <p:spPr bwMode="auto">
          <a:xfrm>
            <a:off x="7924800" y="1676400"/>
            <a:ext cx="1371600"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pitchFamily="34" charset="0"/>
                <a:ea typeface="MS PGothic" pitchFamily="34" charset="-128"/>
              </a:defRPr>
            </a:lvl1pPr>
            <a:lvl2pPr marL="742950" indent="-285750">
              <a:defRPr sz="2400">
                <a:solidFill>
                  <a:schemeClr val="tx1"/>
                </a:solidFill>
                <a:latin typeface="Arial" pitchFamily="34" charset="0"/>
                <a:ea typeface="MS PGothic" pitchFamily="34" charset="-128"/>
              </a:defRPr>
            </a:lvl2pPr>
            <a:lvl3pPr marL="1143000" indent="-228600">
              <a:defRPr sz="2400">
                <a:solidFill>
                  <a:schemeClr val="tx1"/>
                </a:solidFill>
                <a:latin typeface="Arial" pitchFamily="34" charset="0"/>
                <a:ea typeface="MS PGothic" pitchFamily="34" charset="-128"/>
              </a:defRPr>
            </a:lvl3pPr>
            <a:lvl4pPr marL="1600200" indent="-228600">
              <a:defRPr sz="2400">
                <a:solidFill>
                  <a:schemeClr val="tx1"/>
                </a:solidFill>
                <a:latin typeface="Arial" pitchFamily="34" charset="0"/>
                <a:ea typeface="MS PGothic" pitchFamily="34" charset="-128"/>
              </a:defRPr>
            </a:lvl4pPr>
            <a:lvl5pPr marL="2057400" indent="-228600">
              <a:defRPr sz="2400">
                <a:solidFill>
                  <a:schemeClr val="tx1"/>
                </a:solidFill>
                <a:latin typeface="Arial"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MS PGothic" pitchFamily="34" charset="-128"/>
              </a:defRPr>
            </a:lvl9pPr>
          </a:lstStyle>
          <a:p>
            <a:pPr algn="ctr" eaLnBrk="1" hangingPunct="1"/>
            <a:r>
              <a:rPr lang="ar-EG" altLang="en-US" sz="1800" b="1" dirty="0">
                <a:solidFill>
                  <a:srgbClr val="FFFFFF"/>
                </a:solidFill>
                <a:cs typeface="Arial" panose="020B0604020202020204" pitchFamily="34" charset="0"/>
              </a:rPr>
              <a:t>المسيحية</a:t>
            </a:r>
            <a:endParaRPr lang="en-US" altLang="en-US" sz="1200" b="1" dirty="0">
              <a:solidFill>
                <a:srgbClr val="FFFFFF"/>
              </a:solidFill>
              <a:cs typeface="Arial" panose="020B0604020202020204" pitchFamily="34" charset="0"/>
            </a:endParaRPr>
          </a:p>
        </p:txBody>
      </p:sp>
      <p:sp>
        <p:nvSpPr>
          <p:cNvPr id="241677" name="TextBox 14"/>
          <p:cNvSpPr txBox="1">
            <a:spLocks noChangeArrowheads="1"/>
          </p:cNvSpPr>
          <p:nvPr/>
        </p:nvSpPr>
        <p:spPr bwMode="auto">
          <a:xfrm>
            <a:off x="457200" y="2438400"/>
            <a:ext cx="1143000" cy="2762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pitchFamily="34" charset="0"/>
                <a:ea typeface="MS PGothic" pitchFamily="34" charset="-128"/>
              </a:defRPr>
            </a:lvl1pPr>
            <a:lvl2pPr marL="742950" indent="-285750">
              <a:defRPr sz="2400">
                <a:solidFill>
                  <a:schemeClr val="tx1"/>
                </a:solidFill>
                <a:latin typeface="Arial" pitchFamily="34" charset="0"/>
                <a:ea typeface="MS PGothic" pitchFamily="34" charset="-128"/>
              </a:defRPr>
            </a:lvl2pPr>
            <a:lvl3pPr marL="1143000" indent="-228600">
              <a:defRPr sz="2400">
                <a:solidFill>
                  <a:schemeClr val="tx1"/>
                </a:solidFill>
                <a:latin typeface="Arial" pitchFamily="34" charset="0"/>
                <a:ea typeface="MS PGothic" pitchFamily="34" charset="-128"/>
              </a:defRPr>
            </a:lvl3pPr>
            <a:lvl4pPr marL="1600200" indent="-228600">
              <a:defRPr sz="2400">
                <a:solidFill>
                  <a:schemeClr val="tx1"/>
                </a:solidFill>
                <a:latin typeface="Arial" pitchFamily="34" charset="0"/>
                <a:ea typeface="MS PGothic" pitchFamily="34" charset="-128"/>
              </a:defRPr>
            </a:lvl4pPr>
            <a:lvl5pPr marL="2057400" indent="-228600">
              <a:defRPr sz="2400">
                <a:solidFill>
                  <a:schemeClr val="tx1"/>
                </a:solidFill>
                <a:latin typeface="Arial"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MS PGothic" pitchFamily="34" charset="-128"/>
              </a:defRPr>
            </a:lvl9pPr>
          </a:lstStyle>
          <a:p>
            <a:pPr algn="ctr" eaLnBrk="1" hangingPunct="1"/>
            <a:r>
              <a:rPr lang="ar-JO" altLang="en-US" sz="1200" b="1" dirty="0">
                <a:solidFill>
                  <a:srgbClr val="FFFFFF"/>
                </a:solidFill>
                <a:cs typeface="Arial" panose="020B0604020202020204" pitchFamily="34" charset="0"/>
              </a:rPr>
              <a:t>الإنسانية</a:t>
            </a:r>
            <a:endParaRPr lang="en-US" altLang="en-US" sz="1200" b="1" dirty="0">
              <a:solidFill>
                <a:srgbClr val="FFFFFF"/>
              </a:solidFill>
              <a:cs typeface="Arial" panose="020B0604020202020204" pitchFamily="34" charset="0"/>
            </a:endParaRPr>
          </a:p>
        </p:txBody>
      </p:sp>
    </p:spTree>
  </p:cSld>
  <p:clrMapOvr>
    <a:masterClrMapping/>
  </p:clrMapOvr>
  <p:transition/>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58785" name="Picture 23" descr="\\.psf\Host\Users\mmurphy\Desktop\Castle-Lots of Balloons 01374 copy.jpg"/>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nvGrpSpPr>
          <p:cNvPr id="758786" name="Group 1"/>
          <p:cNvGrpSpPr>
            <a:grpSpLocks/>
          </p:cNvGrpSpPr>
          <p:nvPr/>
        </p:nvGrpSpPr>
        <p:grpSpPr bwMode="auto">
          <a:xfrm>
            <a:off x="-76200" y="76200"/>
            <a:ext cx="9339263" cy="4691797"/>
            <a:chOff x="-76200" y="76200"/>
            <a:chExt cx="9339263" cy="4691797"/>
          </a:xfrm>
        </p:grpSpPr>
        <p:sp>
          <p:nvSpPr>
            <p:cNvPr id="758789" name="TextBox 2"/>
            <p:cNvSpPr txBox="1">
              <a:spLocks noChangeArrowheads="1"/>
            </p:cNvSpPr>
            <p:nvPr/>
          </p:nvSpPr>
          <p:spPr bwMode="auto">
            <a:xfrm>
              <a:off x="-76200" y="228600"/>
              <a:ext cx="2057400" cy="120032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ar-JO" b="1" dirty="0">
                  <a:solidFill>
                    <a:srgbClr val="FFFFFF"/>
                  </a:solidFill>
                  <a:latin typeface="Arial" panose="020B0604020202020204" pitchFamily="34" charset="0"/>
                  <a:cs typeface="Arial" panose="020B0604020202020204" pitchFamily="34" charset="0"/>
                </a:rPr>
                <a:t>إزالة الله           من              تعهد الولاء</a:t>
              </a:r>
              <a:endParaRPr lang="en-US" b="1" dirty="0">
                <a:solidFill>
                  <a:srgbClr val="FFFFFF"/>
                </a:solidFill>
                <a:latin typeface="Arial" panose="020B0604020202020204" pitchFamily="34" charset="0"/>
                <a:cs typeface="Arial" panose="020B0604020202020204" pitchFamily="34" charset="0"/>
              </a:endParaRPr>
            </a:p>
          </p:txBody>
        </p:sp>
        <p:sp>
          <p:nvSpPr>
            <p:cNvPr id="758790" name="TextBox 5"/>
            <p:cNvSpPr txBox="1">
              <a:spLocks noChangeArrowheads="1"/>
            </p:cNvSpPr>
            <p:nvPr/>
          </p:nvSpPr>
          <p:spPr bwMode="auto">
            <a:xfrm>
              <a:off x="-76200" y="2092325"/>
              <a:ext cx="1752600" cy="120032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ar-JO" b="1" dirty="0">
                  <a:solidFill>
                    <a:srgbClr val="FFFFFF"/>
                  </a:solidFill>
                  <a:latin typeface="Arial" panose="020B0604020202020204" pitchFamily="34" charset="0"/>
                  <a:cs typeface="Arial" panose="020B0604020202020204" pitchFamily="34" charset="0"/>
                </a:rPr>
                <a:t>إلغاء الخليقة في المدارس الحكومية</a:t>
              </a:r>
              <a:endParaRPr lang="en-US" b="1" dirty="0">
                <a:solidFill>
                  <a:srgbClr val="FFFFFF"/>
                </a:solidFill>
                <a:latin typeface="Arial" panose="020B0604020202020204" pitchFamily="34" charset="0"/>
                <a:cs typeface="Arial" panose="020B0604020202020204" pitchFamily="34" charset="0"/>
              </a:endParaRPr>
            </a:p>
          </p:txBody>
        </p:sp>
        <p:sp>
          <p:nvSpPr>
            <p:cNvPr id="758791" name="TextBox 6"/>
            <p:cNvSpPr txBox="1">
              <a:spLocks noChangeArrowheads="1"/>
            </p:cNvSpPr>
            <p:nvPr/>
          </p:nvSpPr>
          <p:spPr bwMode="auto">
            <a:xfrm>
              <a:off x="1905000" y="152400"/>
              <a:ext cx="1752600" cy="120032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ar-JO" b="1" dirty="0">
                  <a:solidFill>
                    <a:srgbClr val="FFFFFF"/>
                  </a:solidFill>
                  <a:latin typeface="Arial" panose="020B0604020202020204" pitchFamily="34" charset="0"/>
                  <a:cs typeface="Arial" panose="020B0604020202020204" pitchFamily="34" charset="0"/>
                </a:rPr>
                <a:t>إزالة الصليب    من           الأماكن العامة</a:t>
              </a:r>
              <a:endParaRPr lang="en-US" b="1" dirty="0">
                <a:solidFill>
                  <a:srgbClr val="FFFFFF"/>
                </a:solidFill>
                <a:latin typeface="Arial" panose="020B0604020202020204" pitchFamily="34" charset="0"/>
                <a:cs typeface="Arial" panose="020B0604020202020204" pitchFamily="34" charset="0"/>
              </a:endParaRPr>
            </a:p>
          </p:txBody>
        </p:sp>
        <p:sp>
          <p:nvSpPr>
            <p:cNvPr id="758792" name="TextBox 1"/>
            <p:cNvSpPr txBox="1">
              <a:spLocks noChangeArrowheads="1"/>
            </p:cNvSpPr>
            <p:nvPr/>
          </p:nvSpPr>
          <p:spPr bwMode="auto">
            <a:xfrm>
              <a:off x="3810000" y="152400"/>
              <a:ext cx="1981200" cy="120032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ar-JO" b="1" dirty="0">
                  <a:solidFill>
                    <a:srgbClr val="FFFFFF"/>
                  </a:solidFill>
                  <a:latin typeface="Arial" panose="020B0604020202020204" pitchFamily="34" charset="0"/>
                  <a:cs typeface="Arial" panose="020B0604020202020204" pitchFamily="34" charset="0"/>
                </a:rPr>
                <a:t>إلغاء الصلاة     من المدارس الحكومية</a:t>
              </a:r>
              <a:endParaRPr lang="en-US" b="1" dirty="0">
                <a:solidFill>
                  <a:srgbClr val="FFFFFF"/>
                </a:solidFill>
                <a:latin typeface="Arial" panose="020B0604020202020204" pitchFamily="34" charset="0"/>
                <a:cs typeface="Arial" panose="020B0604020202020204" pitchFamily="34" charset="0"/>
              </a:endParaRPr>
            </a:p>
          </p:txBody>
        </p:sp>
        <p:sp>
          <p:nvSpPr>
            <p:cNvPr id="758793" name="TextBox 9"/>
            <p:cNvSpPr txBox="1">
              <a:spLocks noChangeArrowheads="1"/>
            </p:cNvSpPr>
            <p:nvPr/>
          </p:nvSpPr>
          <p:spPr bwMode="auto">
            <a:xfrm>
              <a:off x="6172200" y="76200"/>
              <a:ext cx="1981200" cy="8309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ar-JO" b="1" dirty="0">
                  <a:solidFill>
                    <a:srgbClr val="FFFFFF"/>
                  </a:solidFill>
                  <a:latin typeface="Arial" panose="020B0604020202020204" pitchFamily="34" charset="0"/>
                  <a:cs typeface="Arial" panose="020B0604020202020204" pitchFamily="34" charset="0"/>
                </a:rPr>
                <a:t>لا مسيح في    عيد الميلاد</a:t>
              </a:r>
              <a:endParaRPr lang="en-US" b="1" dirty="0">
                <a:solidFill>
                  <a:srgbClr val="FFFFFF"/>
                </a:solidFill>
                <a:latin typeface="Arial" panose="020B0604020202020204" pitchFamily="34" charset="0"/>
                <a:cs typeface="Arial" panose="020B0604020202020204" pitchFamily="34" charset="0"/>
              </a:endParaRPr>
            </a:p>
          </p:txBody>
        </p:sp>
        <p:sp>
          <p:nvSpPr>
            <p:cNvPr id="758794" name="TextBox 10"/>
            <p:cNvSpPr txBox="1">
              <a:spLocks noChangeArrowheads="1"/>
            </p:cNvSpPr>
            <p:nvPr/>
          </p:nvSpPr>
          <p:spPr bwMode="auto">
            <a:xfrm>
              <a:off x="7281863" y="762000"/>
              <a:ext cx="1981200"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ar-JO" b="1" dirty="0">
                  <a:solidFill>
                    <a:srgbClr val="FFFFFF"/>
                  </a:solidFill>
                  <a:latin typeface="Arial" panose="020B0604020202020204" pitchFamily="34" charset="0"/>
                  <a:cs typeface="Arial" panose="020B0604020202020204" pitchFamily="34" charset="0"/>
                </a:rPr>
                <a:t>زواج المثليين</a:t>
              </a:r>
              <a:endParaRPr lang="en-US" b="1" dirty="0">
                <a:solidFill>
                  <a:srgbClr val="FFFFFF"/>
                </a:solidFill>
                <a:latin typeface="Arial" panose="020B0604020202020204" pitchFamily="34" charset="0"/>
                <a:cs typeface="Arial" panose="020B0604020202020204" pitchFamily="34" charset="0"/>
              </a:endParaRPr>
            </a:p>
          </p:txBody>
        </p:sp>
        <p:sp>
          <p:nvSpPr>
            <p:cNvPr id="758795" name="TextBox 11"/>
            <p:cNvSpPr txBox="1">
              <a:spLocks noChangeArrowheads="1"/>
            </p:cNvSpPr>
            <p:nvPr/>
          </p:nvSpPr>
          <p:spPr bwMode="auto">
            <a:xfrm>
              <a:off x="5316538" y="1123950"/>
              <a:ext cx="1981200" cy="8309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ar-JO" b="1" dirty="0">
                  <a:solidFill>
                    <a:srgbClr val="FFFFFF"/>
                  </a:solidFill>
                  <a:latin typeface="Arial" panose="020B0604020202020204" pitchFamily="34" charset="0"/>
                  <a:cs typeface="Arial" panose="020B0604020202020204" pitchFamily="34" charset="0"/>
                </a:rPr>
                <a:t>إلغاء مشاهد الميلاد العلنية</a:t>
              </a:r>
              <a:endParaRPr lang="en-US" b="1" dirty="0">
                <a:solidFill>
                  <a:srgbClr val="FFFFFF"/>
                </a:solidFill>
                <a:latin typeface="Arial" panose="020B0604020202020204" pitchFamily="34" charset="0"/>
                <a:cs typeface="Arial" panose="020B0604020202020204" pitchFamily="34" charset="0"/>
              </a:endParaRPr>
            </a:p>
          </p:txBody>
        </p:sp>
        <p:sp>
          <p:nvSpPr>
            <p:cNvPr id="758796" name="TextBox 12"/>
            <p:cNvSpPr txBox="1">
              <a:spLocks noChangeArrowheads="1"/>
            </p:cNvSpPr>
            <p:nvPr/>
          </p:nvSpPr>
          <p:spPr bwMode="auto">
            <a:xfrm>
              <a:off x="3335338" y="1447800"/>
              <a:ext cx="1981200" cy="8309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ar-JO" b="1" dirty="0">
                  <a:solidFill>
                    <a:srgbClr val="FFFFFF"/>
                  </a:solidFill>
                  <a:latin typeface="Arial" panose="020B0604020202020204" pitchFamily="34" charset="0"/>
                  <a:cs typeface="Arial" panose="020B0604020202020204" pitchFamily="34" charset="0"/>
                </a:rPr>
                <a:t>العنف </a:t>
              </a:r>
            </a:p>
            <a:p>
              <a:pPr algn="ctr" eaLnBrk="1" hangingPunct="1"/>
              <a:r>
                <a:rPr lang="ar-JO" b="1" dirty="0">
                  <a:solidFill>
                    <a:srgbClr val="FFFFFF"/>
                  </a:solidFill>
                  <a:latin typeface="Arial" panose="020B0604020202020204" pitchFamily="34" charset="0"/>
                  <a:cs typeface="Arial" panose="020B0604020202020204" pitchFamily="34" charset="0"/>
                </a:rPr>
                <a:t>المدرسي</a:t>
              </a:r>
              <a:endParaRPr lang="en-US" b="1" dirty="0">
                <a:solidFill>
                  <a:srgbClr val="FFFFFF"/>
                </a:solidFill>
                <a:latin typeface="Arial" panose="020B0604020202020204" pitchFamily="34" charset="0"/>
                <a:cs typeface="Arial" panose="020B0604020202020204" pitchFamily="34" charset="0"/>
              </a:endParaRPr>
            </a:p>
          </p:txBody>
        </p:sp>
        <p:sp>
          <p:nvSpPr>
            <p:cNvPr id="758797" name="TextBox 13"/>
            <p:cNvSpPr txBox="1">
              <a:spLocks noChangeArrowheads="1"/>
            </p:cNvSpPr>
            <p:nvPr/>
          </p:nvSpPr>
          <p:spPr bwMode="auto">
            <a:xfrm>
              <a:off x="1752600" y="2338388"/>
              <a:ext cx="1981200" cy="8309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ar-JO" b="1" dirty="0">
                  <a:solidFill>
                    <a:srgbClr val="FFFFFF"/>
                  </a:solidFill>
                  <a:latin typeface="Arial" panose="020B0604020202020204" pitchFamily="34" charset="0"/>
                  <a:cs typeface="Arial" panose="020B0604020202020204" pitchFamily="34" charset="0"/>
                </a:rPr>
                <a:t>التفكك </a:t>
              </a:r>
            </a:p>
            <a:p>
              <a:pPr algn="ctr" eaLnBrk="1" hangingPunct="1"/>
              <a:r>
                <a:rPr lang="ar-JO" b="1" dirty="0">
                  <a:solidFill>
                    <a:srgbClr val="FFFFFF"/>
                  </a:solidFill>
                  <a:latin typeface="Arial" panose="020B0604020202020204" pitchFamily="34" charset="0"/>
                  <a:cs typeface="Arial" panose="020B0604020202020204" pitchFamily="34" charset="0"/>
                </a:rPr>
                <a:t>الأسري</a:t>
              </a:r>
              <a:endParaRPr lang="en-US" b="1" dirty="0">
                <a:solidFill>
                  <a:srgbClr val="FFFFFF"/>
                </a:solidFill>
                <a:latin typeface="Arial" panose="020B0604020202020204" pitchFamily="34" charset="0"/>
                <a:cs typeface="Arial" panose="020B0604020202020204" pitchFamily="34" charset="0"/>
              </a:endParaRPr>
            </a:p>
          </p:txBody>
        </p:sp>
        <p:sp>
          <p:nvSpPr>
            <p:cNvPr id="758798" name="TextBox 14"/>
            <p:cNvSpPr txBox="1">
              <a:spLocks noChangeArrowheads="1"/>
            </p:cNvSpPr>
            <p:nvPr/>
          </p:nvSpPr>
          <p:spPr bwMode="auto">
            <a:xfrm>
              <a:off x="3505200" y="2740025"/>
              <a:ext cx="1676400"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ar-JO" b="1" dirty="0">
                  <a:solidFill>
                    <a:srgbClr val="FFFFFF"/>
                  </a:solidFill>
                  <a:latin typeface="Arial" panose="020B0604020202020204" pitchFamily="34" charset="0"/>
                  <a:cs typeface="Arial" panose="020B0604020202020204" pitchFamily="34" charset="0"/>
                </a:rPr>
                <a:t>العنصرية</a:t>
              </a:r>
              <a:endParaRPr lang="en-US" b="1" dirty="0">
                <a:solidFill>
                  <a:srgbClr val="FFFFFF"/>
                </a:solidFill>
                <a:latin typeface="Arial" panose="020B0604020202020204" pitchFamily="34" charset="0"/>
                <a:cs typeface="Arial" panose="020B0604020202020204" pitchFamily="34" charset="0"/>
              </a:endParaRPr>
            </a:p>
          </p:txBody>
        </p:sp>
        <p:sp>
          <p:nvSpPr>
            <p:cNvPr id="758799" name="TextBox 15"/>
            <p:cNvSpPr txBox="1">
              <a:spLocks noChangeArrowheads="1"/>
            </p:cNvSpPr>
            <p:nvPr/>
          </p:nvSpPr>
          <p:spPr bwMode="auto">
            <a:xfrm>
              <a:off x="5029200" y="2401888"/>
              <a:ext cx="1981200" cy="8309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ar-JO" b="1" dirty="0">
                  <a:solidFill>
                    <a:srgbClr val="FFFFFF"/>
                  </a:solidFill>
                  <a:latin typeface="Arial" panose="020B0604020202020204" pitchFamily="34" charset="0"/>
                  <a:cs typeface="Arial" panose="020B0604020202020204" pitchFamily="34" charset="0"/>
                </a:rPr>
                <a:t>السلوك مثلي الجنس</a:t>
              </a:r>
              <a:endParaRPr lang="en-US" b="1" dirty="0">
                <a:solidFill>
                  <a:srgbClr val="FFFFFF"/>
                </a:solidFill>
                <a:latin typeface="Arial" panose="020B0604020202020204" pitchFamily="34" charset="0"/>
                <a:cs typeface="Arial" panose="020B0604020202020204" pitchFamily="34" charset="0"/>
              </a:endParaRPr>
            </a:p>
          </p:txBody>
        </p:sp>
        <p:sp>
          <p:nvSpPr>
            <p:cNvPr id="758800" name="TextBox 16"/>
            <p:cNvSpPr txBox="1">
              <a:spLocks noChangeArrowheads="1"/>
            </p:cNvSpPr>
            <p:nvPr/>
          </p:nvSpPr>
          <p:spPr bwMode="auto">
            <a:xfrm>
              <a:off x="7086600" y="1712913"/>
              <a:ext cx="1981200" cy="8309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ar-JO" b="1" dirty="0">
                  <a:solidFill>
                    <a:srgbClr val="FFFFFF"/>
                  </a:solidFill>
                  <a:latin typeface="Arial" panose="020B0604020202020204" pitchFamily="34" charset="0"/>
                  <a:cs typeface="Arial" panose="020B0604020202020204" pitchFamily="34" charset="0"/>
                </a:rPr>
                <a:t>محبة الله      خارج المآسي</a:t>
              </a:r>
              <a:endParaRPr lang="en-US" b="1" dirty="0">
                <a:solidFill>
                  <a:srgbClr val="FFFFFF"/>
                </a:solidFill>
                <a:latin typeface="Arial" panose="020B0604020202020204" pitchFamily="34" charset="0"/>
                <a:cs typeface="Arial" panose="020B0604020202020204" pitchFamily="34" charset="0"/>
              </a:endParaRPr>
            </a:p>
          </p:txBody>
        </p:sp>
        <p:sp>
          <p:nvSpPr>
            <p:cNvPr id="758801" name="TextBox 17"/>
            <p:cNvSpPr txBox="1">
              <a:spLocks noChangeArrowheads="1"/>
            </p:cNvSpPr>
            <p:nvPr/>
          </p:nvSpPr>
          <p:spPr bwMode="auto">
            <a:xfrm>
              <a:off x="6858000" y="3937000"/>
              <a:ext cx="1981200" cy="8309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ar-JO" b="1" dirty="0">
                  <a:solidFill>
                    <a:srgbClr val="FFFFFF"/>
                  </a:solidFill>
                  <a:latin typeface="Arial" panose="020B0604020202020204" pitchFamily="34" charset="0"/>
                  <a:cs typeface="Arial" panose="020B0604020202020204" pitchFamily="34" charset="0"/>
                </a:rPr>
                <a:t>إزالة الوصايا العشرة</a:t>
              </a:r>
              <a:endParaRPr lang="en-US" b="1" dirty="0">
                <a:solidFill>
                  <a:srgbClr val="FFFFFF"/>
                </a:solidFill>
                <a:latin typeface="Arial" panose="020B0604020202020204" pitchFamily="34" charset="0"/>
                <a:cs typeface="Arial" panose="020B0604020202020204" pitchFamily="34" charset="0"/>
              </a:endParaRPr>
            </a:p>
          </p:txBody>
        </p:sp>
        <p:sp>
          <p:nvSpPr>
            <p:cNvPr id="758802" name="TextBox 18"/>
            <p:cNvSpPr txBox="1">
              <a:spLocks noChangeArrowheads="1"/>
            </p:cNvSpPr>
            <p:nvPr/>
          </p:nvSpPr>
          <p:spPr bwMode="auto">
            <a:xfrm>
              <a:off x="4267200" y="3790950"/>
              <a:ext cx="2743200"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ar-JO" b="1" dirty="0">
                  <a:solidFill>
                    <a:srgbClr val="FFFFFF"/>
                  </a:solidFill>
                  <a:latin typeface="Arial" panose="020B0604020202020204" pitchFamily="34" charset="0"/>
                  <a:cs typeface="Arial" panose="020B0604020202020204" pitchFamily="34" charset="0"/>
                </a:rPr>
                <a:t>الإباحية</a:t>
              </a:r>
              <a:endParaRPr lang="en-US" b="1" dirty="0">
                <a:solidFill>
                  <a:srgbClr val="FFFFFF"/>
                </a:solidFill>
                <a:latin typeface="Arial" panose="020B0604020202020204" pitchFamily="34" charset="0"/>
                <a:cs typeface="Arial" panose="020B0604020202020204" pitchFamily="34" charset="0"/>
              </a:endParaRPr>
            </a:p>
          </p:txBody>
        </p:sp>
        <p:sp>
          <p:nvSpPr>
            <p:cNvPr id="758803" name="TextBox 19"/>
            <p:cNvSpPr txBox="1">
              <a:spLocks noChangeArrowheads="1"/>
            </p:cNvSpPr>
            <p:nvPr/>
          </p:nvSpPr>
          <p:spPr bwMode="auto">
            <a:xfrm>
              <a:off x="2667000" y="3933825"/>
              <a:ext cx="1981200"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ar-JO" b="1" dirty="0">
                  <a:solidFill>
                    <a:srgbClr val="FFFFFF"/>
                  </a:solidFill>
                  <a:latin typeface="Arial" panose="020B0604020202020204" pitchFamily="34" charset="0"/>
                  <a:cs typeface="Arial" panose="020B0604020202020204" pitchFamily="34" charset="0"/>
                </a:rPr>
                <a:t>الإجهاض</a:t>
              </a:r>
              <a:endParaRPr lang="en-US" b="1" dirty="0">
                <a:solidFill>
                  <a:srgbClr val="FFFFFF"/>
                </a:solidFill>
                <a:latin typeface="Arial" panose="020B0604020202020204" pitchFamily="34" charset="0"/>
                <a:cs typeface="Arial" panose="020B0604020202020204" pitchFamily="34" charset="0"/>
              </a:endParaRPr>
            </a:p>
          </p:txBody>
        </p:sp>
        <p:sp>
          <p:nvSpPr>
            <p:cNvPr id="758804" name="TextBox 20"/>
            <p:cNvSpPr txBox="1">
              <a:spLocks noChangeArrowheads="1"/>
            </p:cNvSpPr>
            <p:nvPr/>
          </p:nvSpPr>
          <p:spPr bwMode="auto">
            <a:xfrm>
              <a:off x="533400" y="4062413"/>
              <a:ext cx="2247900"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ar-JO" b="1" dirty="0">
                  <a:solidFill>
                    <a:srgbClr val="FFFFFF"/>
                  </a:solidFill>
                  <a:latin typeface="Arial" panose="020B0604020202020204" pitchFamily="34" charset="0"/>
                  <a:cs typeface="Arial" panose="020B0604020202020204" pitchFamily="34" charset="0"/>
                </a:rPr>
                <a:t>القتل الرحيم</a:t>
              </a:r>
              <a:endParaRPr lang="en-US" b="1" dirty="0">
                <a:solidFill>
                  <a:srgbClr val="FFFFFF"/>
                </a:solidFill>
                <a:latin typeface="Arial" panose="020B0604020202020204" pitchFamily="34" charset="0"/>
                <a:cs typeface="Arial" panose="020B0604020202020204" pitchFamily="34" charset="0"/>
              </a:endParaRPr>
            </a:p>
          </p:txBody>
        </p:sp>
      </p:grpSp>
      <p:sp>
        <p:nvSpPr>
          <p:cNvPr id="758787" name="TextBox 2"/>
          <p:cNvSpPr txBox="1">
            <a:spLocks noChangeArrowheads="1"/>
          </p:cNvSpPr>
          <p:nvPr/>
        </p:nvSpPr>
        <p:spPr bwMode="auto">
          <a:xfrm rot="-459396">
            <a:off x="2192338" y="4953000"/>
            <a:ext cx="1676400" cy="3698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ar-JO" sz="1800" b="1" dirty="0">
                <a:solidFill>
                  <a:srgbClr val="000000"/>
                </a:solidFill>
                <a:latin typeface="Arial" panose="020B0604020202020204" pitchFamily="34" charset="0"/>
                <a:cs typeface="Arial" panose="020B0604020202020204" pitchFamily="34" charset="0"/>
              </a:rPr>
              <a:t>الإنسانية</a:t>
            </a:r>
            <a:endParaRPr lang="en-US" sz="1800" b="1" dirty="0">
              <a:solidFill>
                <a:srgbClr val="000000"/>
              </a:solidFill>
              <a:latin typeface="Arial" panose="020B0604020202020204" pitchFamily="34" charset="0"/>
              <a:cs typeface="Arial" panose="020B0604020202020204" pitchFamily="34" charset="0"/>
            </a:endParaRPr>
          </a:p>
        </p:txBody>
      </p:sp>
      <p:sp>
        <p:nvSpPr>
          <p:cNvPr id="2" name="Title 1"/>
          <p:cNvSpPr>
            <a:spLocks noGrp="1"/>
          </p:cNvSpPr>
          <p:nvPr>
            <p:ph type="title" idx="4294967295"/>
          </p:nvPr>
        </p:nvSpPr>
        <p:spPr>
          <a:xfrm>
            <a:off x="5943600" y="5410200"/>
            <a:ext cx="3232150" cy="1143000"/>
          </a:xfrm>
        </p:spPr>
        <p:txBody>
          <a:bodyPr/>
          <a:lstStyle/>
          <a:p>
            <a:pPr>
              <a:defRPr/>
            </a:pPr>
            <a:r>
              <a:rPr lang="ar-JO" sz="3200" b="1" dirty="0">
                <a:latin typeface="Arial" panose="020B0604020202020204" pitchFamily="34" charset="0"/>
                <a:cs typeface="Arial" panose="020B0604020202020204" pitchFamily="34" charset="0"/>
              </a:rPr>
              <a:t>نتائج الإنسانية</a:t>
            </a:r>
            <a:endParaRPr lang="en-US" sz="3200" b="1" dirty="0">
              <a:latin typeface="Arial" panose="020B0604020202020204" pitchFamily="34" charset="0"/>
              <a:cs typeface="Arial" panose="020B0604020202020204" pitchFamily="34" charset="0"/>
            </a:endParaRPr>
          </a:p>
        </p:txBody>
      </p:sp>
      <p:sp>
        <p:nvSpPr>
          <p:cNvPr id="22" name="TextBox 1"/>
          <p:cNvSpPr txBox="1">
            <a:spLocks noChangeArrowheads="1"/>
          </p:cNvSpPr>
          <p:nvPr/>
        </p:nvSpPr>
        <p:spPr bwMode="auto">
          <a:xfrm>
            <a:off x="8626356" y="76200"/>
            <a:ext cx="355837"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ar-JO" b="1" dirty="0">
                <a:solidFill>
                  <a:srgbClr val="FFFFFF"/>
                </a:solidFill>
                <a:latin typeface="Arial" panose="020B0604020202020204" pitchFamily="34" charset="0"/>
                <a:cs typeface="Arial" panose="020B0604020202020204" pitchFamily="34" charset="0"/>
              </a:rPr>
              <a:t>5</a:t>
            </a:r>
            <a:endParaRPr lang="en-US" b="1" dirty="0">
              <a:solidFill>
                <a:srgbClr val="FFFFFF"/>
              </a:solidFill>
              <a:latin typeface="Arial" panose="020B0604020202020204" pitchFamily="34" charset="0"/>
              <a:cs typeface="Arial" panose="020B0604020202020204" pitchFamily="34" charset="0"/>
            </a:endParaRPr>
          </a:p>
        </p:txBody>
      </p:sp>
    </p:spTree>
  </p:cSld>
  <p:clrMapOvr>
    <a:masterClrMapping/>
  </p:clrMapOvr>
  <p:transition>
    <p:dissolve/>
  </p:transition>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51937" name="Picture 3"/>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51938" name="Rectangle 4"/>
          <p:cNvSpPr>
            <a:spLocks noGrp="1"/>
          </p:cNvSpPr>
          <p:nvPr>
            <p:ph type="title" idx="4294967295"/>
          </p:nvPr>
        </p:nvSpPr>
        <p:spPr>
          <a:xfrm>
            <a:off x="468313" y="-1274763"/>
            <a:ext cx="8229600" cy="1143000"/>
          </a:xfrm>
        </p:spPr>
        <p:txBody>
          <a:bodyPr/>
          <a:lstStyle/>
          <a:p>
            <a:pPr eaLnBrk="1" hangingPunct="1"/>
            <a:r>
              <a:rPr lang="en-US">
                <a:latin typeface="Calibri" charset="0"/>
                <a:ea typeface="ＭＳ Ｐゴシック" charset="0"/>
                <a:cs typeface="ＭＳ Ｐゴシック" charset="0"/>
              </a:rPr>
              <a:t>Santa</a:t>
            </a:r>
          </a:p>
        </p:txBody>
      </p:sp>
      <p:sp>
        <p:nvSpPr>
          <p:cNvPr id="551939" name="Text Box 12"/>
          <p:cNvSpPr txBox="1">
            <a:spLocks noChangeArrowheads="1"/>
          </p:cNvSpPr>
          <p:nvPr/>
        </p:nvSpPr>
        <p:spPr bwMode="auto">
          <a:xfrm>
            <a:off x="8609013" y="60325"/>
            <a:ext cx="355600"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r>
              <a:rPr lang="ar-JO" b="1" dirty="0">
                <a:solidFill>
                  <a:srgbClr val="FFFFFF"/>
                </a:solidFill>
                <a:latin typeface="Arial" charset="0"/>
              </a:rPr>
              <a:t>1</a:t>
            </a:r>
            <a:endParaRPr lang="en-US" b="1" dirty="0">
              <a:solidFill>
                <a:srgbClr val="FFFFFF"/>
              </a:solidFill>
              <a:latin typeface="Arial" charset="0"/>
            </a:endParaRPr>
          </a:p>
        </p:txBody>
      </p:sp>
    </p:spTree>
  </p:cSld>
  <p:clrMapOvr>
    <a:masterClrMapping/>
  </p:clrMapOvr>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381826" name="Picture 2"/>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589213" y="490538"/>
            <a:ext cx="1519237" cy="2206625"/>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254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pic>
        <p:nvPicPr>
          <p:cNvPr id="2381827" name="Picture 3"/>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5599113" y="523875"/>
            <a:ext cx="1492250" cy="214630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254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pic>
        <p:nvPicPr>
          <p:cNvPr id="2381828" name="Picture 4"/>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768350" y="571500"/>
            <a:ext cx="1714500" cy="2251075"/>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254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pic>
        <p:nvPicPr>
          <p:cNvPr id="2381829" name="Picture 5"/>
          <p:cNvPicPr>
            <a:picLocks noChangeAspect="1" noChangeArrowheads="1"/>
          </p:cNvPicPr>
          <p:nvPr/>
        </p:nvPicPr>
        <p:blipFill>
          <a:blip r:embed="rId6">
            <a:extLst>
              <a:ext uri="{28A0092B-C50C-407E-A947-70E740481C1C}">
                <a14:useLocalDpi xmlns:a14="http://schemas.microsoft.com/office/drawing/2010/main"/>
              </a:ext>
            </a:extLst>
          </a:blip>
          <a:srcRect/>
          <a:stretch>
            <a:fillRect/>
          </a:stretch>
        </p:blipFill>
        <p:spPr bwMode="auto">
          <a:xfrm>
            <a:off x="633413" y="2020888"/>
            <a:ext cx="1517650" cy="216535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254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pic>
        <p:nvPicPr>
          <p:cNvPr id="2381830" name="Picture 6"/>
          <p:cNvPicPr>
            <a:picLocks noChangeAspect="1" noChangeArrowheads="1"/>
          </p:cNvPicPr>
          <p:nvPr/>
        </p:nvPicPr>
        <p:blipFill>
          <a:blip r:embed="rId7">
            <a:extLst>
              <a:ext uri="{28A0092B-C50C-407E-A947-70E740481C1C}">
                <a14:useLocalDpi xmlns:a14="http://schemas.microsoft.com/office/drawing/2010/main"/>
              </a:ext>
            </a:extLst>
          </a:blip>
          <a:srcRect/>
          <a:stretch>
            <a:fillRect/>
          </a:stretch>
        </p:blipFill>
        <p:spPr bwMode="auto">
          <a:xfrm>
            <a:off x="2112963" y="2339975"/>
            <a:ext cx="1430337" cy="217805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254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pic>
        <p:nvPicPr>
          <p:cNvPr id="2381831" name="Picture 7"/>
          <p:cNvPicPr>
            <a:picLocks noChangeAspect="1" noChangeArrowheads="1"/>
          </p:cNvPicPr>
          <p:nvPr/>
        </p:nvPicPr>
        <p:blipFill>
          <a:blip r:embed="rId8">
            <a:extLst>
              <a:ext uri="{28A0092B-C50C-407E-A947-70E740481C1C}">
                <a14:useLocalDpi xmlns:a14="http://schemas.microsoft.com/office/drawing/2010/main"/>
              </a:ext>
            </a:extLst>
          </a:blip>
          <a:srcRect/>
          <a:stretch>
            <a:fillRect/>
          </a:stretch>
        </p:blipFill>
        <p:spPr bwMode="auto">
          <a:xfrm>
            <a:off x="3660775" y="3938588"/>
            <a:ext cx="1438275" cy="197326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254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pic>
        <p:nvPicPr>
          <p:cNvPr id="2381832" name="Picture 8"/>
          <p:cNvPicPr>
            <a:picLocks noChangeAspect="1" noChangeArrowheads="1"/>
          </p:cNvPicPr>
          <p:nvPr/>
        </p:nvPicPr>
        <p:blipFill>
          <a:blip r:embed="rId9">
            <a:extLst>
              <a:ext uri="{28A0092B-C50C-407E-A947-70E740481C1C}">
                <a14:useLocalDpi xmlns:a14="http://schemas.microsoft.com/office/drawing/2010/main"/>
              </a:ext>
            </a:extLst>
          </a:blip>
          <a:srcRect/>
          <a:stretch>
            <a:fillRect/>
          </a:stretch>
        </p:blipFill>
        <p:spPr bwMode="auto">
          <a:xfrm>
            <a:off x="714375" y="3571875"/>
            <a:ext cx="1562100" cy="2054225"/>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254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pic>
        <p:nvPicPr>
          <p:cNvPr id="2381833" name="Picture 9"/>
          <p:cNvPicPr>
            <a:picLocks noChangeAspect="1" noChangeArrowheads="1"/>
          </p:cNvPicPr>
          <p:nvPr/>
        </p:nvPicPr>
        <p:blipFill>
          <a:blip r:embed="rId10">
            <a:extLst>
              <a:ext uri="{28A0092B-C50C-407E-A947-70E740481C1C}">
                <a14:useLocalDpi xmlns:a14="http://schemas.microsoft.com/office/drawing/2010/main"/>
              </a:ext>
            </a:extLst>
          </a:blip>
          <a:srcRect/>
          <a:stretch>
            <a:fillRect/>
          </a:stretch>
        </p:blipFill>
        <p:spPr bwMode="auto">
          <a:xfrm>
            <a:off x="4143375" y="517525"/>
            <a:ext cx="1446213" cy="1901825"/>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254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pic>
        <p:nvPicPr>
          <p:cNvPr id="2381834" name="Picture 10"/>
          <p:cNvPicPr>
            <a:picLocks noChangeAspect="1" noChangeArrowheads="1"/>
          </p:cNvPicPr>
          <p:nvPr/>
        </p:nvPicPr>
        <p:blipFill>
          <a:blip r:embed="rId11" cstate="screen">
            <a:extLst>
              <a:ext uri="{28A0092B-C50C-407E-A947-70E740481C1C}">
                <a14:useLocalDpi xmlns:a14="http://schemas.microsoft.com/office/drawing/2010/main"/>
              </a:ext>
            </a:extLst>
          </a:blip>
          <a:srcRect/>
          <a:stretch>
            <a:fillRect/>
          </a:stretch>
        </p:blipFill>
        <p:spPr bwMode="auto">
          <a:xfrm>
            <a:off x="6929438" y="3917950"/>
            <a:ext cx="1633537" cy="2376488"/>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254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pic>
        <p:nvPicPr>
          <p:cNvPr id="2381835" name="Picture 11"/>
          <p:cNvPicPr>
            <a:picLocks noChangeAspect="1" noChangeArrowheads="1"/>
          </p:cNvPicPr>
          <p:nvPr/>
        </p:nvPicPr>
        <p:blipFill>
          <a:blip r:embed="rId12">
            <a:extLst>
              <a:ext uri="{28A0092B-C50C-407E-A947-70E740481C1C}">
                <a14:useLocalDpi xmlns:a14="http://schemas.microsoft.com/office/drawing/2010/main"/>
              </a:ext>
            </a:extLst>
          </a:blip>
          <a:srcRect/>
          <a:stretch>
            <a:fillRect/>
          </a:stretch>
        </p:blipFill>
        <p:spPr bwMode="auto">
          <a:xfrm>
            <a:off x="5187950" y="3829050"/>
            <a:ext cx="1651000" cy="2189163"/>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254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pic>
        <p:nvPicPr>
          <p:cNvPr id="2381836" name="Picture 12"/>
          <p:cNvPicPr>
            <a:picLocks noChangeAspect="1" noChangeArrowheads="1"/>
          </p:cNvPicPr>
          <p:nvPr/>
        </p:nvPicPr>
        <p:blipFill>
          <a:blip r:embed="rId13">
            <a:extLst>
              <a:ext uri="{28A0092B-C50C-407E-A947-70E740481C1C}">
                <a14:useLocalDpi xmlns:a14="http://schemas.microsoft.com/office/drawing/2010/main"/>
              </a:ext>
            </a:extLst>
          </a:blip>
          <a:srcRect/>
          <a:stretch>
            <a:fillRect/>
          </a:stretch>
        </p:blipFill>
        <p:spPr bwMode="auto">
          <a:xfrm>
            <a:off x="7054850" y="471488"/>
            <a:ext cx="1387475" cy="182245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254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pic>
        <p:nvPicPr>
          <p:cNvPr id="2381837" name="Picture 13"/>
          <p:cNvPicPr>
            <a:picLocks noChangeAspect="1" noChangeArrowheads="1"/>
          </p:cNvPicPr>
          <p:nvPr/>
        </p:nvPicPr>
        <p:blipFill>
          <a:blip r:embed="rId14">
            <a:extLst>
              <a:ext uri="{28A0092B-C50C-407E-A947-70E740481C1C}">
                <a14:useLocalDpi xmlns:a14="http://schemas.microsoft.com/office/drawing/2010/main"/>
              </a:ext>
            </a:extLst>
          </a:blip>
          <a:srcRect/>
          <a:stretch>
            <a:fillRect/>
          </a:stretch>
        </p:blipFill>
        <p:spPr bwMode="auto">
          <a:xfrm>
            <a:off x="6991350" y="2071688"/>
            <a:ext cx="1509713" cy="1812925"/>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254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pic>
        <p:nvPicPr>
          <p:cNvPr id="2381838" name="Picture 14"/>
          <p:cNvPicPr>
            <a:picLocks noChangeAspect="1" noChangeArrowheads="1"/>
          </p:cNvPicPr>
          <p:nvPr/>
        </p:nvPicPr>
        <p:blipFill>
          <a:blip r:embed="rId15" cstate="screen">
            <a:extLst>
              <a:ext uri="{28A0092B-C50C-407E-A947-70E740481C1C}">
                <a14:useLocalDpi xmlns:a14="http://schemas.microsoft.com/office/drawing/2010/main"/>
              </a:ext>
            </a:extLst>
          </a:blip>
          <a:srcRect/>
          <a:stretch>
            <a:fillRect/>
          </a:stretch>
        </p:blipFill>
        <p:spPr bwMode="auto">
          <a:xfrm>
            <a:off x="3473450" y="1900238"/>
            <a:ext cx="1822450" cy="2403475"/>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254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pic>
        <p:nvPicPr>
          <p:cNvPr id="2381839" name="Picture 15"/>
          <p:cNvPicPr>
            <a:picLocks noChangeAspect="1" noChangeArrowheads="1"/>
          </p:cNvPicPr>
          <p:nvPr/>
        </p:nvPicPr>
        <p:blipFill>
          <a:blip r:embed="rId16">
            <a:extLst>
              <a:ext uri="{28A0092B-C50C-407E-A947-70E740481C1C}">
                <a14:useLocalDpi xmlns:a14="http://schemas.microsoft.com/office/drawing/2010/main"/>
              </a:ext>
            </a:extLst>
          </a:blip>
          <a:srcRect/>
          <a:stretch>
            <a:fillRect/>
          </a:stretch>
        </p:blipFill>
        <p:spPr bwMode="auto">
          <a:xfrm>
            <a:off x="2330450" y="3949700"/>
            <a:ext cx="1311275" cy="1755775"/>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254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pic>
        <p:nvPicPr>
          <p:cNvPr id="2381840" name="Picture 16"/>
          <p:cNvPicPr>
            <a:picLocks noChangeAspect="1" noChangeArrowheads="1"/>
          </p:cNvPicPr>
          <p:nvPr/>
        </p:nvPicPr>
        <p:blipFill>
          <a:blip r:embed="rId17">
            <a:extLst>
              <a:ext uri="{28A0092B-C50C-407E-A947-70E740481C1C}">
                <a14:useLocalDpi xmlns:a14="http://schemas.microsoft.com/office/drawing/2010/main"/>
              </a:ext>
            </a:extLst>
          </a:blip>
          <a:srcRect/>
          <a:stretch>
            <a:fillRect/>
          </a:stretch>
        </p:blipFill>
        <p:spPr bwMode="auto">
          <a:xfrm>
            <a:off x="-79375" y="-50800"/>
            <a:ext cx="9267825" cy="6951663"/>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254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pic>
        <p:nvPicPr>
          <p:cNvPr id="2381841" name="Picture 17"/>
          <p:cNvPicPr>
            <a:picLocks noChangeAspect="1" noChangeArrowheads="1"/>
          </p:cNvPicPr>
          <p:nvPr/>
        </p:nvPicPr>
        <p:blipFill>
          <a:blip r:embed="rId18" cstate="screen">
            <a:extLst>
              <a:ext uri="{28A0092B-C50C-407E-A947-70E740481C1C}">
                <a14:useLocalDpi xmlns:a14="http://schemas.microsoft.com/office/drawing/2010/main"/>
              </a:ext>
            </a:extLst>
          </a:blip>
          <a:srcRect/>
          <a:stretch>
            <a:fillRect/>
          </a:stretch>
        </p:blipFill>
        <p:spPr bwMode="auto">
          <a:xfrm>
            <a:off x="5257800" y="2108200"/>
            <a:ext cx="1519238" cy="1998663"/>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254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pic>
        <p:nvPicPr>
          <p:cNvPr id="2381842" name="Picture 18"/>
          <p:cNvPicPr>
            <a:picLocks noChangeAspect="1" noChangeArrowheads="1"/>
          </p:cNvPicPr>
          <p:nvPr/>
        </p:nvPicPr>
        <p:blipFill>
          <a:blip r:embed="rId19" cstate="screen">
            <a:extLst>
              <a:ext uri="{28A0092B-C50C-407E-A947-70E740481C1C}">
                <a14:useLocalDpi xmlns:a14="http://schemas.microsoft.com/office/drawing/2010/main"/>
              </a:ext>
            </a:extLst>
          </a:blip>
          <a:srcRect/>
          <a:stretch>
            <a:fillRect/>
          </a:stretch>
        </p:blipFill>
        <p:spPr bwMode="auto">
          <a:xfrm>
            <a:off x="6629400" y="2571750"/>
            <a:ext cx="1463675" cy="1927225"/>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254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2" name="Title 1"/>
          <p:cNvSpPr>
            <a:spLocks noGrp="1"/>
          </p:cNvSpPr>
          <p:nvPr>
            <p:ph type="title"/>
          </p:nvPr>
        </p:nvSpPr>
        <p:spPr>
          <a:xfrm>
            <a:off x="-76200" y="-76200"/>
            <a:ext cx="9296400" cy="609600"/>
          </a:xfrm>
          <a:solidFill>
            <a:schemeClr val="tx1"/>
          </a:solidFill>
        </p:spPr>
        <p:txBody>
          <a:bodyPr/>
          <a:lstStyle/>
          <a:p>
            <a:pPr>
              <a:defRPr/>
            </a:pPr>
            <a:r>
              <a:rPr lang="ar-JO" sz="3600" dirty="0">
                <a:solidFill>
                  <a:srgbClr val="FFFFFF"/>
                </a:solidFill>
                <a:latin typeface="Arial" panose="020B0604020202020204" pitchFamily="34" charset="0"/>
                <a:cs typeface="Arial" panose="020B0604020202020204" pitchFamily="34" charset="0"/>
              </a:rPr>
              <a:t>تفترض وسائل الإعلام أن التطور حقيقة</a:t>
            </a:r>
            <a:endParaRPr lang="en-US" sz="3600" dirty="0">
              <a:solidFill>
                <a:srgbClr val="FFFFFF"/>
              </a:solidFill>
              <a:latin typeface="Arial" panose="020B0604020202020204" pitchFamily="34" charset="0"/>
              <a:cs typeface="Arial" panose="020B0604020202020204" pitchFamily="34" charset="0"/>
            </a:endParaRPr>
          </a:p>
        </p:txBody>
      </p:sp>
      <p:sp>
        <p:nvSpPr>
          <p:cNvPr id="20" name="TextBox 1"/>
          <p:cNvSpPr txBox="1">
            <a:spLocks noChangeArrowheads="1"/>
          </p:cNvSpPr>
          <p:nvPr/>
        </p:nvSpPr>
        <p:spPr bwMode="auto">
          <a:xfrm>
            <a:off x="8626356" y="76200"/>
            <a:ext cx="355837"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ar-JO" b="1" dirty="0">
                <a:solidFill>
                  <a:srgbClr val="FFFFFF"/>
                </a:solidFill>
                <a:latin typeface="Arial" charset="0"/>
              </a:rPr>
              <a:t>5</a:t>
            </a:r>
            <a:endParaRPr lang="en-US" b="1" dirty="0">
              <a:solidFill>
                <a:srgbClr val="FFFFFF"/>
              </a:solidFill>
              <a:latin typeface="Arial" charset="0"/>
            </a:endParaRPr>
          </a:p>
        </p:txBody>
      </p:sp>
    </p:spTree>
  </p:cSld>
  <p:clrMapOvr>
    <a:masterClrMapping/>
  </p:clrMapOvr>
  <p:transition spd="med"/>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57026" name="Rectangle 2"/>
          <p:cNvSpPr>
            <a:spLocks noGrp="1" noChangeArrowheads="1"/>
          </p:cNvSpPr>
          <p:nvPr>
            <p:ph type="ctrTitle"/>
          </p:nvPr>
        </p:nvSpPr>
        <p:spPr/>
        <p:txBody>
          <a:bodyPr/>
          <a:lstStyle/>
          <a:p>
            <a:pPr eaLnBrk="1" hangingPunct="1">
              <a:defRPr/>
            </a:pPr>
            <a:r>
              <a:rPr lang="en-US"/>
              <a:t>Dinosaurs &amp; Kids - 3</a:t>
            </a:r>
          </a:p>
        </p:txBody>
      </p:sp>
      <p:pic>
        <p:nvPicPr>
          <p:cNvPr id="762882" name="Picture 3" descr="3"/>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588" cy="68595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p:transition/>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22242" name="Rectangle 2"/>
          <p:cNvSpPr>
            <a:spLocks noGrp="1" noChangeArrowheads="1"/>
          </p:cNvSpPr>
          <p:nvPr>
            <p:ph type="title"/>
          </p:nvPr>
        </p:nvSpPr>
        <p:spPr/>
        <p:txBody>
          <a:bodyPr/>
          <a:lstStyle/>
          <a:p>
            <a:pPr eaLnBrk="1" hangingPunct="1">
              <a:defRPr/>
            </a:pPr>
            <a:r>
              <a:rPr lang="en-US"/>
              <a:t>Grand Canyon--yellowish</a:t>
            </a:r>
          </a:p>
        </p:txBody>
      </p:sp>
      <p:pic>
        <p:nvPicPr>
          <p:cNvPr id="764930" name="Picture 3" descr="Grand Canyon strata-Y"/>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820738"/>
            <a:ext cx="9144000" cy="61134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722244" name="Text Box 4"/>
          <p:cNvSpPr txBox="1">
            <a:spLocks noChangeArrowheads="1"/>
          </p:cNvSpPr>
          <p:nvPr/>
        </p:nvSpPr>
        <p:spPr bwMode="auto">
          <a:xfrm>
            <a:off x="914400" y="152400"/>
            <a:ext cx="7315200" cy="701675"/>
          </a:xfrm>
          <a:prstGeom prst="rect">
            <a:avLst/>
          </a:prstGeom>
          <a:noFill/>
          <a:ln>
            <a:noFill/>
          </a:ln>
          <a:effectLst/>
          <a:extLst>
            <a:ext uri="{909E8E84-426E-40dd-AFC4-6F175D3DCCD1}">
              <a14:hiddenFill xmlns:a14="http://schemas.microsoft.com/office/drawing/2010/main" xmlns="">
                <a:solidFill>
                  <a:srgbClr val="FFFF00"/>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algn="ctr" eaLnBrk="1" hangingPunct="1">
              <a:spcBef>
                <a:spcPct val="50000"/>
              </a:spcBef>
              <a:defRPr/>
            </a:pPr>
            <a:r>
              <a:rPr lang="ar-JO" sz="4000" b="1" dirty="0">
                <a:solidFill>
                  <a:srgbClr val="FFFF00"/>
                </a:solidFill>
                <a:latin typeface="Arial" charset="0"/>
                <a:cs typeface="Arial"/>
              </a:rPr>
              <a:t>منتزه غراند كانيون الوطني</a:t>
            </a:r>
            <a:endParaRPr lang="en-US" sz="4000" b="1" dirty="0">
              <a:solidFill>
                <a:srgbClr val="FFFF00"/>
              </a:solidFill>
              <a:latin typeface="Arial" charset="0"/>
              <a:cs typeface="Arial"/>
            </a:endParaRPr>
          </a:p>
        </p:txBody>
      </p:sp>
      <p:sp>
        <p:nvSpPr>
          <p:cNvPr id="5" name="TextBox 1"/>
          <p:cNvSpPr txBox="1">
            <a:spLocks noChangeArrowheads="1"/>
          </p:cNvSpPr>
          <p:nvPr/>
        </p:nvSpPr>
        <p:spPr bwMode="auto">
          <a:xfrm>
            <a:off x="8626356" y="76200"/>
            <a:ext cx="355837"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ar-JO" b="1" dirty="0">
                <a:solidFill>
                  <a:srgbClr val="FFFFFF"/>
                </a:solidFill>
                <a:latin typeface="Arial" charset="0"/>
              </a:rPr>
              <a:t>5</a:t>
            </a:r>
            <a:endParaRPr lang="en-US" b="1" dirty="0">
              <a:solidFill>
                <a:srgbClr val="FFFFFF"/>
              </a:solidFill>
              <a:latin typeface="Arial" charset="0"/>
            </a:endParaRPr>
          </a:p>
        </p:txBody>
      </p:sp>
    </p:spTree>
  </p:cSld>
  <p:clrMapOvr>
    <a:masterClrMapping/>
  </p:clrMapOvr>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24290" name="Rectangle 2"/>
          <p:cNvSpPr>
            <a:spLocks noGrp="1" noChangeArrowheads="1"/>
          </p:cNvSpPr>
          <p:nvPr>
            <p:ph type="ctrTitle"/>
          </p:nvPr>
        </p:nvSpPr>
        <p:spPr/>
        <p:txBody>
          <a:bodyPr/>
          <a:lstStyle/>
          <a:p>
            <a:pPr eaLnBrk="1" hangingPunct="1">
              <a:defRPr/>
            </a:pPr>
            <a:r>
              <a:rPr lang="en-US"/>
              <a:t>UK – British Museum on Natural History</a:t>
            </a:r>
          </a:p>
        </p:txBody>
      </p:sp>
      <p:sp>
        <p:nvSpPr>
          <p:cNvPr id="3724291" name="Rectangle 3"/>
          <p:cNvSpPr>
            <a:spLocks noGrp="1" noChangeArrowheads="1"/>
          </p:cNvSpPr>
          <p:nvPr>
            <p:ph type="subTitle" idx="1"/>
          </p:nvPr>
        </p:nvSpPr>
        <p:spPr/>
        <p:txBody>
          <a:bodyPr/>
          <a:lstStyle/>
          <a:p>
            <a:pPr eaLnBrk="1" hangingPunct="1">
              <a:defRPr/>
            </a:pPr>
            <a:endParaRPr lang="en-US"/>
          </a:p>
        </p:txBody>
      </p:sp>
      <p:pic>
        <p:nvPicPr>
          <p:cNvPr id="766979" name="Picture 4" descr="137-3796_IMG"/>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724293" name="Text Box 5"/>
          <p:cNvSpPr txBox="1">
            <a:spLocks noChangeArrowheads="1"/>
          </p:cNvSpPr>
          <p:nvPr/>
        </p:nvSpPr>
        <p:spPr bwMode="auto">
          <a:xfrm>
            <a:off x="0" y="6400800"/>
            <a:ext cx="5257800" cy="461665"/>
          </a:xfrm>
          <a:prstGeom prst="rect">
            <a:avLst/>
          </a:prstGeom>
          <a:solidFill>
            <a:schemeClr val="tx1"/>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algn="ctr" eaLnBrk="1" hangingPunct="1">
              <a:spcBef>
                <a:spcPct val="50000"/>
              </a:spcBef>
              <a:defRPr/>
            </a:pPr>
            <a:r>
              <a:rPr lang="ar-JO" b="1" dirty="0">
                <a:solidFill>
                  <a:srgbClr val="FFFF00"/>
                </a:solidFill>
                <a:latin typeface="Arial" charset="0"/>
                <a:cs typeface="Arial"/>
              </a:rPr>
              <a:t>متحف التاريخ الطبيعي، لندن</a:t>
            </a:r>
            <a:endParaRPr lang="en-US" b="1" dirty="0">
              <a:solidFill>
                <a:srgbClr val="FFFF00"/>
              </a:solidFill>
              <a:latin typeface="Arial" charset="0"/>
              <a:cs typeface="Arial"/>
            </a:endParaRPr>
          </a:p>
        </p:txBody>
      </p:sp>
      <p:sp>
        <p:nvSpPr>
          <p:cNvPr id="6" name="TextBox 1"/>
          <p:cNvSpPr txBox="1">
            <a:spLocks noChangeArrowheads="1"/>
          </p:cNvSpPr>
          <p:nvPr/>
        </p:nvSpPr>
        <p:spPr bwMode="auto">
          <a:xfrm>
            <a:off x="8626356" y="76200"/>
            <a:ext cx="355837"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ar-JO" b="1" dirty="0">
                <a:solidFill>
                  <a:srgbClr val="000000"/>
                </a:solidFill>
                <a:latin typeface="Arial" charset="0"/>
              </a:rPr>
              <a:t>5</a:t>
            </a:r>
            <a:endParaRPr lang="en-US" b="1" dirty="0">
              <a:solidFill>
                <a:srgbClr val="000000"/>
              </a:solidFill>
              <a:latin typeface="Arial" charset="0"/>
            </a:endParaRPr>
          </a:p>
        </p:txBody>
      </p:sp>
    </p:spTree>
  </p:cSld>
  <p:clrMapOvr>
    <a:masterClrMapping/>
  </p:clrMapOvr>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82722" name="Rectangle 2"/>
          <p:cNvSpPr>
            <a:spLocks noGrp="1" noChangeArrowheads="1"/>
          </p:cNvSpPr>
          <p:nvPr>
            <p:ph type="title"/>
          </p:nvPr>
        </p:nvSpPr>
        <p:spPr/>
        <p:txBody>
          <a:bodyPr/>
          <a:lstStyle/>
          <a:p>
            <a:pPr eaLnBrk="1" hangingPunct="1">
              <a:defRPr/>
            </a:pPr>
            <a:r>
              <a:rPr lang="en-US">
                <a:latin typeface="Arial" panose="020B0604020202020204" pitchFamily="34" charset="0"/>
                <a:cs typeface="Arial" panose="020B0604020202020204" pitchFamily="34" charset="0"/>
              </a:rPr>
              <a:t>High School biology textbooks 2006</a:t>
            </a:r>
          </a:p>
        </p:txBody>
      </p:sp>
      <p:pic>
        <p:nvPicPr>
          <p:cNvPr id="769026" name="Picture 3" descr="HS textbook--Glencoe Science Biolo#11864"/>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842963" y="685800"/>
            <a:ext cx="2098675" cy="2743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769027" name="Picture 4" descr="HS Textbook--Prentice Hall Biology#11868"/>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4800600" y="3581400"/>
            <a:ext cx="2124075" cy="2667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769028" name="Picture 5" descr="HS textbook--Holt Biology Textbook"/>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4803775" y="685800"/>
            <a:ext cx="2120900" cy="2743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382726" name="Text Box 6"/>
          <p:cNvSpPr txBox="1">
            <a:spLocks noChangeArrowheads="1"/>
          </p:cNvSpPr>
          <p:nvPr/>
        </p:nvSpPr>
        <p:spPr bwMode="auto">
          <a:xfrm>
            <a:off x="6934200" y="3581400"/>
            <a:ext cx="1981200" cy="95410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eaLnBrk="1" hangingPunct="1">
              <a:spcBef>
                <a:spcPct val="50000"/>
              </a:spcBef>
              <a:defRPr/>
            </a:pPr>
            <a:r>
              <a:rPr lang="ar-JO" sz="2800" b="1" dirty="0">
                <a:solidFill>
                  <a:srgbClr val="FFFF00"/>
                </a:solidFill>
                <a:latin typeface="Arial" panose="020B0604020202020204" pitchFamily="34" charset="0"/>
                <a:cs typeface="Arial" panose="020B0604020202020204" pitchFamily="34" charset="0"/>
              </a:rPr>
              <a:t>برنتيس     هول</a:t>
            </a:r>
            <a:endParaRPr lang="en-US" sz="2800" b="1" dirty="0">
              <a:solidFill>
                <a:srgbClr val="FFFF00"/>
              </a:solidFill>
              <a:latin typeface="Arial" panose="020B0604020202020204" pitchFamily="34" charset="0"/>
              <a:cs typeface="Arial" panose="020B0604020202020204" pitchFamily="34" charset="0"/>
            </a:endParaRPr>
          </a:p>
        </p:txBody>
      </p:sp>
      <p:sp>
        <p:nvSpPr>
          <p:cNvPr id="4382727" name="Text Box 7"/>
          <p:cNvSpPr txBox="1">
            <a:spLocks noChangeArrowheads="1"/>
          </p:cNvSpPr>
          <p:nvPr/>
        </p:nvSpPr>
        <p:spPr bwMode="auto">
          <a:xfrm>
            <a:off x="6096000" y="685800"/>
            <a:ext cx="2514600" cy="51911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algn="ctr" eaLnBrk="1" hangingPunct="1">
              <a:spcBef>
                <a:spcPct val="50000"/>
              </a:spcBef>
              <a:defRPr/>
            </a:pPr>
            <a:r>
              <a:rPr lang="ar-JO" sz="2800" b="1" dirty="0">
                <a:solidFill>
                  <a:srgbClr val="FFFF00"/>
                </a:solidFill>
                <a:latin typeface="Arial" panose="020B0604020202020204" pitchFamily="34" charset="0"/>
                <a:cs typeface="Arial" panose="020B0604020202020204" pitchFamily="34" charset="0"/>
              </a:rPr>
              <a:t>هولت</a:t>
            </a:r>
            <a:endParaRPr lang="en-US" sz="2800" b="1" dirty="0">
              <a:solidFill>
                <a:srgbClr val="FFFF00"/>
              </a:solidFill>
              <a:latin typeface="Arial" panose="020B0604020202020204" pitchFamily="34" charset="0"/>
              <a:cs typeface="Arial" panose="020B0604020202020204" pitchFamily="34" charset="0"/>
            </a:endParaRPr>
          </a:p>
        </p:txBody>
      </p:sp>
      <p:sp>
        <p:nvSpPr>
          <p:cNvPr id="4382728" name="Text Box 8"/>
          <p:cNvSpPr txBox="1">
            <a:spLocks noChangeArrowheads="1"/>
          </p:cNvSpPr>
          <p:nvPr/>
        </p:nvSpPr>
        <p:spPr bwMode="auto">
          <a:xfrm>
            <a:off x="2514600" y="685800"/>
            <a:ext cx="2514600" cy="51911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algn="ctr" eaLnBrk="1" hangingPunct="1">
              <a:spcBef>
                <a:spcPct val="50000"/>
              </a:spcBef>
              <a:defRPr/>
            </a:pPr>
            <a:r>
              <a:rPr lang="ar-JO" sz="2800" b="1" dirty="0">
                <a:solidFill>
                  <a:srgbClr val="FFFF00"/>
                </a:solidFill>
                <a:latin typeface="Arial" panose="020B0604020202020204" pitchFamily="34" charset="0"/>
                <a:cs typeface="Arial" panose="020B0604020202020204" pitchFamily="34" charset="0"/>
              </a:rPr>
              <a:t>جلينكو</a:t>
            </a:r>
            <a:endParaRPr lang="en-US" sz="2800" b="1" dirty="0">
              <a:solidFill>
                <a:srgbClr val="FFFF00"/>
              </a:solidFill>
              <a:latin typeface="Arial" panose="020B0604020202020204" pitchFamily="34" charset="0"/>
              <a:cs typeface="Arial" panose="020B0604020202020204" pitchFamily="34" charset="0"/>
            </a:endParaRPr>
          </a:p>
        </p:txBody>
      </p:sp>
      <p:pic>
        <p:nvPicPr>
          <p:cNvPr id="769032" name="Picture 9" descr="Biology Book"/>
          <p:cNvPicPr>
            <a:picLocks noChangeAspect="1" noChangeArrowheads="1"/>
          </p:cNvPicPr>
          <p:nvPr/>
        </p:nvPicPr>
        <p:blipFill>
          <a:blip r:embed="rId6" cstate="screen">
            <a:extLst>
              <a:ext uri="{28A0092B-C50C-407E-A947-70E740481C1C}">
                <a14:useLocalDpi xmlns:a14="http://schemas.microsoft.com/office/drawing/2010/main"/>
              </a:ext>
            </a:extLst>
          </a:blip>
          <a:srcRect/>
          <a:stretch>
            <a:fillRect/>
          </a:stretch>
        </p:blipFill>
        <p:spPr bwMode="auto">
          <a:xfrm>
            <a:off x="838200" y="3586163"/>
            <a:ext cx="2117725" cy="26622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382730" name="Text Box 10"/>
          <p:cNvSpPr txBox="1">
            <a:spLocks noChangeArrowheads="1"/>
          </p:cNvSpPr>
          <p:nvPr/>
        </p:nvSpPr>
        <p:spPr bwMode="auto">
          <a:xfrm>
            <a:off x="2971800" y="3581400"/>
            <a:ext cx="1981200" cy="52322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eaLnBrk="1" hangingPunct="1">
              <a:defRPr/>
            </a:pPr>
            <a:r>
              <a:rPr lang="ar-JO" sz="2800" b="1" dirty="0">
                <a:solidFill>
                  <a:srgbClr val="FFFF00"/>
                </a:solidFill>
                <a:latin typeface="Arial" panose="020B0604020202020204" pitchFamily="34" charset="0"/>
                <a:cs typeface="Arial" panose="020B0604020202020204" pitchFamily="34" charset="0"/>
              </a:rPr>
              <a:t>ميلر-ليفين</a:t>
            </a:r>
            <a:endParaRPr lang="en-US" sz="2800" b="1" dirty="0">
              <a:solidFill>
                <a:srgbClr val="FFFF00"/>
              </a:solidFill>
              <a:latin typeface="Arial" panose="020B0604020202020204" pitchFamily="34" charset="0"/>
              <a:cs typeface="Arial" panose="020B0604020202020204" pitchFamily="34" charset="0"/>
            </a:endParaRPr>
          </a:p>
        </p:txBody>
      </p:sp>
      <p:pic>
        <p:nvPicPr>
          <p:cNvPr id="2" name="Picture 1" descr="evolutionexposed_lg.gif"/>
          <p:cNvPicPr>
            <a:picLocks noChangeAspect="1"/>
          </p:cNvPicPr>
          <p:nvPr/>
        </p:nvPicPr>
        <p:blipFill>
          <a:blip r:embed="rId7">
            <a:extLst>
              <a:ext uri="{28A0092B-C50C-407E-A947-70E740481C1C}">
                <a14:useLocalDpi xmlns:a14="http://schemas.microsoft.com/office/drawing/2010/main"/>
              </a:ext>
            </a:extLst>
          </a:blip>
          <a:srcRect/>
          <a:stretch>
            <a:fillRect/>
          </a:stretch>
        </p:blipFill>
        <p:spPr bwMode="auto">
          <a:xfrm rot="-1086142">
            <a:off x="2670087" y="662671"/>
            <a:ext cx="3711575" cy="5678253"/>
          </a:xfrm>
          <a:prstGeom prst="rect">
            <a:avLst/>
          </a:prstGeom>
          <a:noFill/>
          <a:ln w="76200">
            <a:solidFill>
              <a:schemeClr val="tx1"/>
            </a:solidFill>
            <a:miter lim="800000"/>
            <a:headEnd/>
            <a:tailEnd/>
          </a:ln>
          <a:extLst>
            <a:ext uri="{909E8E84-426E-40dd-AFC4-6F175D3DCCD1}">
              <a14:hiddenFill xmlns:a14="http://schemas.microsoft.com/office/drawing/2010/main" xmlns="">
                <a:solidFill>
                  <a:srgbClr val="FFFFFF"/>
                </a:solidFill>
              </a14:hiddenFill>
            </a:ext>
          </a:extLst>
        </p:spPr>
      </p:pic>
      <p:sp>
        <p:nvSpPr>
          <p:cNvPr id="12" name="Text Box 16"/>
          <p:cNvSpPr txBox="1">
            <a:spLocks noChangeArrowheads="1"/>
          </p:cNvSpPr>
          <p:nvPr/>
        </p:nvSpPr>
        <p:spPr bwMode="auto">
          <a:xfrm rot="-1060077">
            <a:off x="8993188" y="1250583"/>
            <a:ext cx="3541712" cy="830997"/>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spcBef>
                <a:spcPct val="50000"/>
              </a:spcBef>
            </a:pPr>
            <a:r>
              <a:rPr lang="ar-JO" altLang="zh-CN" sz="4800" b="1" dirty="0">
                <a:solidFill>
                  <a:srgbClr val="FFFFFF"/>
                </a:solidFill>
                <a:latin typeface="Arial" panose="020B0604020202020204" pitchFamily="34" charset="0"/>
                <a:ea typeface="SimSun" charset="0"/>
                <a:cs typeface="Arial" panose="020B0604020202020204" pitchFamily="34" charset="0"/>
              </a:rPr>
              <a:t>التطور  مكشوف</a:t>
            </a:r>
            <a:endParaRPr lang="zh-CN" altLang="en-US" sz="4800" b="1" dirty="0">
              <a:solidFill>
                <a:srgbClr val="FFFFFF"/>
              </a:solidFill>
              <a:latin typeface="Arial" panose="020B0604020202020204" pitchFamily="34" charset="0"/>
              <a:ea typeface="SimSun" charset="0"/>
              <a:cs typeface="Arial" panose="020B0604020202020204" pitchFamily="34" charset="0"/>
            </a:endParaRPr>
          </a:p>
        </p:txBody>
      </p:sp>
      <p:sp>
        <p:nvSpPr>
          <p:cNvPr id="13" name="TextBox 1"/>
          <p:cNvSpPr txBox="1">
            <a:spLocks noChangeArrowheads="1"/>
          </p:cNvSpPr>
          <p:nvPr/>
        </p:nvSpPr>
        <p:spPr bwMode="auto">
          <a:xfrm>
            <a:off x="8626356" y="76200"/>
            <a:ext cx="355837"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ar-JO" b="1" dirty="0">
                <a:solidFill>
                  <a:srgbClr val="FFFFFF"/>
                </a:solidFill>
                <a:latin typeface="Arial" panose="020B0604020202020204" pitchFamily="34" charset="0"/>
                <a:cs typeface="Arial" panose="020B0604020202020204" pitchFamily="34" charset="0"/>
              </a:rPr>
              <a:t>5</a:t>
            </a:r>
            <a:endParaRPr lang="en-US" b="1" dirty="0">
              <a:solidFill>
                <a:srgbClr val="FFFFFF"/>
              </a:solidFill>
              <a:latin typeface="Arial" panose="020B0604020202020204" pitchFamily="34" charset="0"/>
              <a:cs typeface="Arial" panose="020B0604020202020204" pitchFamily="34"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3" presetClass="entr" presetSubtype="16"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ppt_w</p:attrName>
                                        </p:attrNameLst>
                                      </p:cBhvr>
                                      <p:tavLst>
                                        <p:tav tm="0">
                                          <p:val>
                                            <p:fltVal val="0"/>
                                          </p:val>
                                        </p:tav>
                                        <p:tav tm="100000">
                                          <p:val>
                                            <p:strVal val="#ppt_w"/>
                                          </p:val>
                                        </p:tav>
                                      </p:tavLst>
                                    </p:anim>
                                    <p:anim calcmode="lin" valueType="num">
                                      <p:cBhvr>
                                        <p:cTn id="8" dur="500" fill="hold"/>
                                        <p:tgtEl>
                                          <p:spTgt spid="2"/>
                                        </p:tgtEl>
                                        <p:attrNameLst>
                                          <p:attrName>ppt_h</p:attrName>
                                        </p:attrNameLst>
                                      </p:cBhvr>
                                      <p:tavLst>
                                        <p:tav tm="0">
                                          <p:val>
                                            <p:fltVal val="0"/>
                                          </p:val>
                                        </p:tav>
                                        <p:tav tm="100000">
                                          <p:val>
                                            <p:strVal val="#ppt_h"/>
                                          </p:val>
                                        </p:tav>
                                      </p:tavLst>
                                    </p:anim>
                                    <p:animEffect transition="in" filter="fade">
                                      <p:cBhvr>
                                        <p:cTn id="9" dur="500"/>
                                        <p:tgtEl>
                                          <p:spTgt spid="2"/>
                                        </p:tgtEl>
                                      </p:cBhvr>
                                    </p:animEffect>
                                  </p:childTnLst>
                                </p:cTn>
                              </p:par>
                              <p:par>
                                <p:cTn id="10" presetID="1" presetClass="entr" presetSubtype="0" fill="hold" grpId="0" nodeType="withEffect">
                                  <p:stCondLst>
                                    <p:cond delay="0"/>
                                  </p:stCondLst>
                                  <p:childTnLst>
                                    <p:set>
                                      <p:cBhvr>
                                        <p:cTn id="11" dur="1" fill="hold">
                                          <p:stCondLst>
                                            <p:cond delay="0"/>
                                          </p:stCondLst>
                                        </p:cTn>
                                        <p:tgtEl>
                                          <p:spTgt spid="1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Lst>
  </p:timing>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063685" name="Picture 5"/>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04800" y="0"/>
            <a:ext cx="8534400" cy="6845300"/>
          </a:xfrm>
          <a:prstGeom prst="rect">
            <a:avLst/>
          </a:prstGeom>
          <a:noFill/>
          <a:ln>
            <a:noFill/>
          </a:ln>
          <a:effectLst/>
          <a:extLst>
            <a:ext uri="{909E8E84-426E-40dd-AFC4-6F175D3DCCD1}">
              <a14:hiddenFill xmlns:a14="http://schemas.microsoft.com/office/drawing/2010/main" xmlns="">
                <a:solidFill>
                  <a:srgbClr val="FFFF00"/>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sp>
        <p:nvSpPr>
          <p:cNvPr id="2" name="Title 1"/>
          <p:cNvSpPr>
            <a:spLocks noGrp="1"/>
          </p:cNvSpPr>
          <p:nvPr>
            <p:ph type="title" idx="4294967295"/>
          </p:nvPr>
        </p:nvSpPr>
        <p:spPr>
          <a:xfrm>
            <a:off x="457200" y="-914400"/>
            <a:ext cx="8229600" cy="1143000"/>
          </a:xfrm>
        </p:spPr>
        <p:txBody>
          <a:bodyPr/>
          <a:lstStyle/>
          <a:p>
            <a:pPr>
              <a:defRPr/>
            </a:pPr>
            <a:r>
              <a:rPr lang="ar-JO" b="1" dirty="0">
                <a:latin typeface="Arial" panose="020B0604020202020204" pitchFamily="34" charset="0"/>
                <a:cs typeface="Arial" panose="020B0604020202020204" pitchFamily="34" charset="0"/>
              </a:rPr>
              <a:t>جامعة مينيسوتا دولوث</a:t>
            </a:r>
            <a:endParaRPr lang="en-US" b="1" dirty="0">
              <a:latin typeface="Arial" panose="020B0604020202020204" pitchFamily="34" charset="0"/>
              <a:cs typeface="Arial" panose="020B0604020202020204" pitchFamily="34" charset="0"/>
            </a:endParaRPr>
          </a:p>
        </p:txBody>
      </p:sp>
      <p:sp>
        <p:nvSpPr>
          <p:cNvPr id="4" name="TextBox 1"/>
          <p:cNvSpPr txBox="1">
            <a:spLocks noChangeArrowheads="1"/>
          </p:cNvSpPr>
          <p:nvPr/>
        </p:nvSpPr>
        <p:spPr bwMode="auto">
          <a:xfrm>
            <a:off x="8626356" y="76200"/>
            <a:ext cx="355837"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ar-JO" b="1" dirty="0">
                <a:solidFill>
                  <a:srgbClr val="FFFFFF"/>
                </a:solidFill>
                <a:latin typeface="Arial" panose="020B0604020202020204" pitchFamily="34" charset="0"/>
                <a:cs typeface="Arial" panose="020B0604020202020204" pitchFamily="34" charset="0"/>
              </a:rPr>
              <a:t>5</a:t>
            </a:r>
            <a:endParaRPr lang="en-US" b="1" dirty="0">
              <a:solidFill>
                <a:srgbClr val="FFFFFF"/>
              </a:solidFill>
              <a:latin typeface="Arial" panose="020B0604020202020204" pitchFamily="34" charset="0"/>
              <a:cs typeface="Arial" panose="020B0604020202020204" pitchFamily="34" charset="0"/>
            </a:endParaRPr>
          </a:p>
        </p:txBody>
      </p:sp>
    </p:spTree>
  </p:cSld>
  <p:clrMapOvr>
    <a:masterClrMapping/>
  </p:clrMapOvr>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3650" name="Rectangle 2"/>
          <p:cNvSpPr>
            <a:spLocks noGrp="1" noChangeArrowheads="1"/>
          </p:cNvSpPr>
          <p:nvPr>
            <p:ph type="title" idx="4294967295"/>
          </p:nvPr>
        </p:nvSpPr>
        <p:spPr/>
        <p:txBody>
          <a:bodyPr/>
          <a:lstStyle/>
          <a:p>
            <a:pPr eaLnBrk="1" hangingPunct="1">
              <a:defRPr/>
            </a:pPr>
            <a:r>
              <a:rPr lang="en-US" dirty="0"/>
              <a:t>Turning </a:t>
            </a:r>
            <a:r>
              <a:rPr lang="en-US" altLang="ja-JP" dirty="0"/>
              <a:t>"</a:t>
            </a:r>
            <a:r>
              <a:rPr lang="en-US" dirty="0"/>
              <a:t>Jews</a:t>
            </a:r>
            <a:r>
              <a:rPr lang="en-US" altLang="ja-JP" dirty="0"/>
              <a:t>"</a:t>
            </a:r>
            <a:r>
              <a:rPr lang="en-US" dirty="0"/>
              <a:t> into </a:t>
            </a:r>
            <a:r>
              <a:rPr lang="en-US" altLang="ja-JP" dirty="0"/>
              <a:t>"</a:t>
            </a:r>
            <a:r>
              <a:rPr lang="en-US" dirty="0"/>
              <a:t>Greeks</a:t>
            </a:r>
            <a:r>
              <a:rPr lang="en-US" altLang="ja-JP" dirty="0"/>
              <a:t>"</a:t>
            </a:r>
            <a:r>
              <a:rPr lang="en-US" dirty="0"/>
              <a:t> 02027</a:t>
            </a:r>
          </a:p>
        </p:txBody>
      </p:sp>
      <p:pic>
        <p:nvPicPr>
          <p:cNvPr id="773122" name="Picture 9" descr="\\.psf\Host\Volumes\PresTeam\Maria Murphy\Keynote\TM_reworked_Slides\Greeks into Jews\Turning Jews into Greeks 02027.jpg"/>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773123" name="Picture 4" descr="02"/>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76200" y="4572000"/>
            <a:ext cx="1917700" cy="16224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043655" name="Text Box 7"/>
          <p:cNvSpPr txBox="1">
            <a:spLocks noChangeArrowheads="1"/>
          </p:cNvSpPr>
          <p:nvPr/>
        </p:nvSpPr>
        <p:spPr bwMode="auto">
          <a:xfrm>
            <a:off x="914400" y="533400"/>
            <a:ext cx="7315200" cy="1421928"/>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rgbClr val="FFFF00"/>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lvl1pPr algn="l">
              <a:defRPr>
                <a:solidFill>
                  <a:schemeClr val="tx1"/>
                </a:solidFill>
                <a:latin typeface="Arial" charset="0"/>
                <a:ea typeface="ＭＳ Ｐゴシック" charset="0"/>
              </a:defRPr>
            </a:lvl1pPr>
            <a:lvl2pPr marL="742950" indent="-285750" algn="l">
              <a:defRPr>
                <a:solidFill>
                  <a:schemeClr val="tx1"/>
                </a:solidFill>
                <a:latin typeface="Arial" charset="0"/>
                <a:ea typeface="ＭＳ Ｐゴシック" charset="0"/>
              </a:defRPr>
            </a:lvl2pPr>
            <a:lvl3pPr marL="1143000" indent="-228600" algn="l">
              <a:defRPr>
                <a:solidFill>
                  <a:schemeClr val="tx1"/>
                </a:solidFill>
                <a:latin typeface="Arial" charset="0"/>
                <a:ea typeface="ＭＳ Ｐゴシック" charset="0"/>
              </a:defRPr>
            </a:lvl3pPr>
            <a:lvl4pPr marL="1600200" indent="-228600" algn="l">
              <a:defRPr>
                <a:solidFill>
                  <a:schemeClr val="tx1"/>
                </a:solidFill>
                <a:latin typeface="Arial" charset="0"/>
                <a:ea typeface="ＭＳ Ｐゴシック" charset="0"/>
              </a:defRPr>
            </a:lvl4pPr>
            <a:lvl5pPr marL="2057400" indent="-228600" algn="l">
              <a:defRPr>
                <a:solidFill>
                  <a:schemeClr val="tx1"/>
                </a:solidFill>
                <a:latin typeface="Arial" charset="0"/>
                <a:ea typeface="ＭＳ Ｐゴシック" charset="0"/>
              </a:defRPr>
            </a:lvl5pPr>
            <a:lvl6pPr marL="2514600" indent="-228600" fontAlgn="base">
              <a:spcBef>
                <a:spcPct val="0"/>
              </a:spcBef>
              <a:spcAft>
                <a:spcPct val="0"/>
              </a:spcAft>
              <a:defRPr>
                <a:solidFill>
                  <a:schemeClr val="tx1"/>
                </a:solidFill>
                <a:latin typeface="Arial" charset="0"/>
                <a:ea typeface="ＭＳ Ｐゴシック" charset="0"/>
              </a:defRPr>
            </a:lvl6pPr>
            <a:lvl7pPr marL="2971800" indent="-228600" fontAlgn="base">
              <a:spcBef>
                <a:spcPct val="0"/>
              </a:spcBef>
              <a:spcAft>
                <a:spcPct val="0"/>
              </a:spcAft>
              <a:defRPr>
                <a:solidFill>
                  <a:schemeClr val="tx1"/>
                </a:solidFill>
                <a:latin typeface="Arial" charset="0"/>
                <a:ea typeface="ＭＳ Ｐゴシック" charset="0"/>
              </a:defRPr>
            </a:lvl7pPr>
            <a:lvl8pPr marL="3429000" indent="-228600" fontAlgn="base">
              <a:spcBef>
                <a:spcPct val="0"/>
              </a:spcBef>
              <a:spcAft>
                <a:spcPct val="0"/>
              </a:spcAft>
              <a:defRPr>
                <a:solidFill>
                  <a:schemeClr val="tx1"/>
                </a:solidFill>
                <a:latin typeface="Arial" charset="0"/>
                <a:ea typeface="ＭＳ Ｐゴシック" charset="0"/>
              </a:defRPr>
            </a:lvl8pPr>
            <a:lvl9pPr marL="3886200" indent="-228600" fontAlgn="base">
              <a:spcBef>
                <a:spcPct val="0"/>
              </a:spcBef>
              <a:spcAft>
                <a:spcPct val="0"/>
              </a:spcAft>
              <a:defRPr>
                <a:solidFill>
                  <a:schemeClr val="tx1"/>
                </a:solidFill>
                <a:latin typeface="Arial" charset="0"/>
                <a:ea typeface="ＭＳ Ｐゴシック" charset="0"/>
              </a:defRPr>
            </a:lvl9pPr>
          </a:lstStyle>
          <a:p>
            <a:pPr algn="ctr" eaLnBrk="1" hangingPunct="1">
              <a:lnSpc>
                <a:spcPct val="90000"/>
              </a:lnSpc>
              <a:spcBef>
                <a:spcPct val="50000"/>
              </a:spcBef>
              <a:defRPr/>
            </a:pPr>
            <a:r>
              <a:rPr lang="ar-JO" sz="4800" b="1" dirty="0">
                <a:solidFill>
                  <a:srgbClr val="FFFF00"/>
                </a:solidFill>
                <a:cs typeface="Arial" charset="0"/>
              </a:rPr>
              <a:t>تحويل أطفال الكنيسة               إلى مشككين</a:t>
            </a:r>
            <a:endParaRPr lang="en-US" sz="4800" b="1" dirty="0">
              <a:solidFill>
                <a:srgbClr val="FFFF00"/>
              </a:solidFill>
              <a:cs typeface="Arial" charset="0"/>
            </a:endParaRPr>
          </a:p>
        </p:txBody>
      </p:sp>
      <p:grpSp>
        <p:nvGrpSpPr>
          <p:cNvPr id="2056" name="Group 3"/>
          <p:cNvGrpSpPr>
            <a:grpSpLocks/>
          </p:cNvGrpSpPr>
          <p:nvPr/>
        </p:nvGrpSpPr>
        <p:grpSpPr bwMode="auto">
          <a:xfrm>
            <a:off x="6934200" y="4470400"/>
            <a:ext cx="2052638" cy="1835150"/>
            <a:chOff x="6929780" y="4495800"/>
            <a:chExt cx="2052295" cy="1834610"/>
          </a:xfrm>
        </p:grpSpPr>
        <p:pic>
          <p:nvPicPr>
            <p:cNvPr id="773130" name="Picture 10" descr="\\.psf\Host\Volumes\PresTeam\Maria Murphy\Keynote\TM_reworked_Slides\Greeks into Jews\Ape_Woman.png"/>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7632769" y="4855808"/>
              <a:ext cx="914343" cy="113844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773131" name="Picture 11" descr="\\.psf\Host\Volumes\PresTeam\Maria Murphy\Keynote\TM_reworked_Slides\Greeks into Jews\Ape_Man.png"/>
            <p:cNvPicPr>
              <a:picLocks noChangeAspect="1" noChangeArrowheads="1"/>
            </p:cNvPicPr>
            <p:nvPr/>
          </p:nvPicPr>
          <p:blipFill>
            <a:blip r:embed="rId6">
              <a:extLst>
                <a:ext uri="{28A0092B-C50C-407E-A947-70E740481C1C}">
                  <a14:useLocalDpi xmlns:a14="http://schemas.microsoft.com/office/drawing/2010/main"/>
                </a:ext>
              </a:extLst>
            </a:blip>
            <a:srcRect/>
            <a:stretch>
              <a:fillRect/>
            </a:stretch>
          </p:blipFill>
          <p:spPr bwMode="auto">
            <a:xfrm>
              <a:off x="6929780" y="4495800"/>
              <a:ext cx="995020" cy="124601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773132" name="Picture 12" descr="\\.psf\Host\Volumes\PresTeam\Maria Murphy\Keynote\TM_reworked_Slides\Greeks into Jews\Ape_boy.png"/>
            <p:cNvPicPr>
              <a:picLocks noChangeAspect="1" noChangeArrowheads="1"/>
            </p:cNvPicPr>
            <p:nvPr/>
          </p:nvPicPr>
          <p:blipFill>
            <a:blip r:embed="rId7">
              <a:extLst>
                <a:ext uri="{28A0092B-C50C-407E-A947-70E740481C1C}">
                  <a14:useLocalDpi xmlns:a14="http://schemas.microsoft.com/office/drawing/2010/main"/>
                </a:ext>
              </a:extLst>
            </a:blip>
            <a:srcRect/>
            <a:stretch>
              <a:fillRect/>
            </a:stretch>
          </p:blipFill>
          <p:spPr bwMode="auto">
            <a:xfrm>
              <a:off x="8139445" y="5425031"/>
              <a:ext cx="842630" cy="90537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sp>
        <p:nvSpPr>
          <p:cNvPr id="773128" name="Rectangle 1"/>
          <p:cNvSpPr>
            <a:spLocks noChangeArrowheads="1"/>
          </p:cNvSpPr>
          <p:nvPr/>
        </p:nvSpPr>
        <p:spPr bwMode="auto">
          <a:xfrm>
            <a:off x="2022475" y="3162300"/>
            <a:ext cx="5245100" cy="3013075"/>
          </a:xfrm>
          <a:prstGeom prst="rect">
            <a:avLst/>
          </a:prstGeom>
          <a:solidFill>
            <a:srgbClr val="003399"/>
          </a:solidFill>
          <a:ln w="25400">
            <a:solidFill>
              <a:srgbClr val="003366"/>
            </a:solidFill>
            <a:miter lim="800000"/>
            <a:headEnd/>
            <a:tailEnd/>
          </a:ln>
        </p:spPr>
        <p:txBody>
          <a:bodyPr anchor="ctr"/>
          <a:lstStyle/>
          <a:p>
            <a:pPr algn="ctr" eaLnBrk="1" hangingPunct="1"/>
            <a:endParaRPr lang="en-US" sz="1800">
              <a:solidFill>
                <a:srgbClr val="FFFFFF"/>
              </a:solidFill>
              <a:latin typeface="Arial" charset="0"/>
              <a:cs typeface="Arial" charset="0"/>
            </a:endParaRPr>
          </a:p>
        </p:txBody>
      </p:sp>
      <p:sp>
        <p:nvSpPr>
          <p:cNvPr id="7176" name="Text Box 8"/>
          <p:cNvSpPr txBox="1">
            <a:spLocks noChangeArrowheads="1"/>
          </p:cNvSpPr>
          <p:nvPr/>
        </p:nvSpPr>
        <p:spPr bwMode="auto">
          <a:xfrm>
            <a:off x="2819400" y="3784600"/>
            <a:ext cx="3733800" cy="1577804"/>
          </a:xfrm>
          <a:prstGeom prst="rect">
            <a:avLst/>
          </a:prstGeom>
          <a:noFill/>
          <a:ln>
            <a:noFill/>
          </a:ln>
          <a:effectLst/>
          <a:extLst>
            <a:ext uri="{909E8E84-426E-40dd-AFC4-6F175D3DCCD1}">
              <a14:hiddenFill xmlns:a14="http://schemas.microsoft.com/office/drawing/2010/main" xmlns="">
                <a:solidFill>
                  <a:srgbClr val="FFFF00"/>
                </a:solidFill>
              </a14:hiddenFill>
            </a:ext>
            <a:ext uri="{91240B29-F687-4f45-9708-019B960494DF}">
              <a14:hiddenLine xmlns:a14="http://schemas.microsoft.com/office/drawing/2010/main" xmlns="" w="9525" algn="ctr">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spAutoFit/>
          </a:bodyP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eaLnBrk="1" hangingPunct="1">
              <a:lnSpc>
                <a:spcPct val="80000"/>
              </a:lnSpc>
              <a:defRPr/>
            </a:pPr>
            <a:r>
              <a:rPr lang="ar-JO" sz="4000" b="1" dirty="0">
                <a:ln w="18415" cmpd="sng">
                  <a:solidFill>
                    <a:srgbClr val="FFFFFF"/>
                  </a:solidFill>
                  <a:prstDash val="solid"/>
                </a:ln>
                <a:solidFill>
                  <a:srgbClr val="FFFFFF"/>
                </a:solidFill>
                <a:effectLst>
                  <a:outerShdw blurRad="63500" dir="3600000" algn="tl" rotWithShape="0">
                    <a:srgbClr val="000000">
                      <a:alpha val="70000"/>
                    </a:srgbClr>
                  </a:outerShdw>
                </a:effectLst>
                <a:latin typeface="Arial Black" pitchFamily="34" charset="0"/>
                <a:ea typeface="ＭＳ Ｐゴシック"/>
              </a:rPr>
              <a:t>إعلام             وتعليم          علماني</a:t>
            </a:r>
            <a:endParaRPr lang="en-US" sz="4000" b="1" dirty="0">
              <a:ln w="18415" cmpd="sng">
                <a:solidFill>
                  <a:srgbClr val="FFFFFF"/>
                </a:solidFill>
                <a:prstDash val="solid"/>
              </a:ln>
              <a:solidFill>
                <a:srgbClr val="FFFFFF"/>
              </a:solidFill>
              <a:effectLst>
                <a:outerShdw blurRad="63500" dir="3600000" algn="tl" rotWithShape="0">
                  <a:srgbClr val="000000">
                    <a:alpha val="70000"/>
                  </a:srgbClr>
                </a:outerShdw>
              </a:effectLst>
              <a:latin typeface="Arial Black" pitchFamily="34" charset="0"/>
              <a:ea typeface="ＭＳ Ｐゴシック"/>
            </a:endParaRPr>
          </a:p>
        </p:txBody>
      </p:sp>
      <p:sp>
        <p:nvSpPr>
          <p:cNvPr id="14" name="TextBox 1"/>
          <p:cNvSpPr txBox="1">
            <a:spLocks noChangeArrowheads="1"/>
          </p:cNvSpPr>
          <p:nvPr/>
        </p:nvSpPr>
        <p:spPr bwMode="auto">
          <a:xfrm>
            <a:off x="8626356" y="76200"/>
            <a:ext cx="355837"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ar-JO" b="1" dirty="0">
                <a:solidFill>
                  <a:srgbClr val="FFFFFF"/>
                </a:solidFill>
                <a:latin typeface="Arial" charset="0"/>
              </a:rPr>
              <a:t>5</a:t>
            </a:r>
            <a:endParaRPr lang="en-US" b="1" dirty="0">
              <a:solidFill>
                <a:srgbClr val="FFFFFF"/>
              </a:solidFill>
              <a:latin typeface="Arial" charset="0"/>
            </a:endParaRPr>
          </a:p>
        </p:txBody>
      </p:sp>
      <p:sp>
        <p:nvSpPr>
          <p:cNvPr id="3" name="Rectangle 2">
            <a:extLst>
              <a:ext uri="{FF2B5EF4-FFF2-40B4-BE49-F238E27FC236}">
                <a16:creationId xmlns:a16="http://schemas.microsoft.com/office/drawing/2014/main" id="{426A0D8C-2260-72C2-CE7F-05A4BC4D55BC}"/>
              </a:ext>
            </a:extLst>
          </p:cNvPr>
          <p:cNvSpPr/>
          <p:nvPr/>
        </p:nvSpPr>
        <p:spPr bwMode="auto">
          <a:xfrm>
            <a:off x="0" y="1955327"/>
            <a:ext cx="2022475" cy="1165697"/>
          </a:xfrm>
          <a:prstGeom prst="rect">
            <a:avLst/>
          </a:prstGeom>
          <a:noFill/>
          <a:ln w="9525" cap="flat" cmpd="sng" algn="ctr">
            <a:noFill/>
            <a:prstDash val="solid"/>
            <a:round/>
            <a:headEnd type="none" w="med" len="med"/>
            <a:tailEnd type="none" w="med" len="med"/>
          </a:ln>
          <a:effectLst/>
          <a:extLst>
            <a:ext uri="{AF507438-7753-43e0-B8FC-AC1667EBCBE1}">
              <a14:hiddenEffects xmlns="" xmlns:a14="http://schemas.microsoft.com/office/drawing/2010/main">
                <a:effectLst>
                  <a:outerShdw blurRad="63500" dist="35921" dir="2700000" algn="ctr" rotWithShape="0">
                    <a:schemeClr val="bg2"/>
                  </a:outerShdw>
                </a:effectLst>
              </a14:hiddenEffects>
            </a:ext>
          </a:extLst>
        </p:spPr>
        <p:txBody>
          <a:bodyPr vert="horz" wrap="non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r>
              <a:rPr kumimoji="0" lang="ar-JO" sz="2800" b="1" i="0" u="none" strike="noStrike" cap="none" normalizeH="0" baseline="0" dirty="0">
                <a:ln>
                  <a:noFill/>
                </a:ln>
                <a:solidFill>
                  <a:schemeClr val="bg1"/>
                </a:solidFill>
                <a:effectLst/>
                <a:latin typeface="Arial" panose="020B0604020202020204" pitchFamily="34" charset="0"/>
                <a:cs typeface="Arial" panose="020B0604020202020204" pitchFamily="34" charset="0"/>
              </a:rPr>
              <a:t>مؤمنون </a:t>
            </a:r>
          </a:p>
          <a:p>
            <a:pPr marL="0" marR="0" indent="0" algn="ctr" defTabSz="914400" rtl="0" eaLnBrk="1" fontAlgn="base" latinLnBrk="0" hangingPunct="1">
              <a:lnSpc>
                <a:spcPct val="100000"/>
              </a:lnSpc>
              <a:spcBef>
                <a:spcPct val="0"/>
              </a:spcBef>
              <a:spcAft>
                <a:spcPct val="0"/>
              </a:spcAft>
              <a:buClrTx/>
              <a:buSzTx/>
              <a:buFontTx/>
              <a:buNone/>
              <a:tabLst/>
            </a:pPr>
            <a:r>
              <a:rPr kumimoji="0" lang="ar-JO" sz="2800" b="1" i="0" u="none" strike="noStrike" cap="none" normalizeH="0" baseline="0" dirty="0">
                <a:ln>
                  <a:noFill/>
                </a:ln>
                <a:solidFill>
                  <a:schemeClr val="bg1"/>
                </a:solidFill>
                <a:effectLst/>
                <a:latin typeface="Arial" panose="020B0604020202020204" pitchFamily="34" charset="0"/>
                <a:cs typeface="Arial" panose="020B0604020202020204" pitchFamily="34" charset="0"/>
              </a:rPr>
              <a:t>بالكتاب المقدس</a:t>
            </a:r>
            <a:endParaRPr kumimoji="0" lang="en-US" sz="2800" b="1" i="0" u="none" strike="noStrike" cap="none" normalizeH="0" baseline="0" dirty="0">
              <a:ln>
                <a:noFill/>
              </a:ln>
              <a:solidFill>
                <a:schemeClr val="bg1"/>
              </a:solidFill>
              <a:effectLst/>
              <a:latin typeface="Arial" panose="020B0604020202020204" pitchFamily="34" charset="0"/>
              <a:cs typeface="Arial" panose="020B0604020202020204" pitchFamily="34" charset="0"/>
            </a:endParaRPr>
          </a:p>
        </p:txBody>
      </p:sp>
      <p:sp>
        <p:nvSpPr>
          <p:cNvPr id="4" name="Rectangle 3">
            <a:extLst>
              <a:ext uri="{FF2B5EF4-FFF2-40B4-BE49-F238E27FC236}">
                <a16:creationId xmlns:a16="http://schemas.microsoft.com/office/drawing/2014/main" id="{EDB2CEF4-1481-2322-8EB7-41FDED702DA2}"/>
              </a:ext>
            </a:extLst>
          </p:cNvPr>
          <p:cNvSpPr/>
          <p:nvPr/>
        </p:nvSpPr>
        <p:spPr bwMode="auto">
          <a:xfrm>
            <a:off x="7267574" y="2387600"/>
            <a:ext cx="1876425" cy="733424"/>
          </a:xfrm>
          <a:prstGeom prst="rect">
            <a:avLst/>
          </a:prstGeom>
          <a:noFill/>
          <a:ln w="9525" cap="flat" cmpd="sng" algn="ctr">
            <a:noFill/>
            <a:prstDash val="solid"/>
            <a:round/>
            <a:headEnd type="none" w="med" len="med"/>
            <a:tailEnd type="none" w="med" len="med"/>
          </a:ln>
          <a:effectLst/>
          <a:extLst>
            <a:ext uri="{AF507438-7753-43e0-B8FC-AC1667EBCBE1}">
              <a14:hiddenEffects xmlns="" xmlns:a14="http://schemas.microsoft.com/office/drawing/2010/main">
                <a:effectLst>
                  <a:outerShdw blurRad="63500" dist="35921" dir="2700000" algn="ctr" rotWithShape="0">
                    <a:schemeClr val="bg2"/>
                  </a:outerShdw>
                </a:effectLst>
              </a14:hiddenEffects>
            </a:ext>
          </a:extLst>
        </p:spPr>
        <p:txBody>
          <a:bodyPr vert="horz" wrap="non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r>
              <a:rPr kumimoji="0" lang="ar-JO" sz="2800" b="1" i="0" u="none" strike="noStrike" cap="none" normalizeH="0" baseline="0" dirty="0">
                <a:ln>
                  <a:noFill/>
                </a:ln>
                <a:solidFill>
                  <a:schemeClr val="bg1"/>
                </a:solidFill>
                <a:effectLst/>
                <a:latin typeface="Arial" panose="020B0604020202020204" pitchFamily="34" charset="0"/>
                <a:cs typeface="Arial" panose="020B0604020202020204" pitchFamily="34" charset="0"/>
              </a:rPr>
              <a:t>تطوريون</a:t>
            </a:r>
            <a:endParaRPr kumimoji="0" lang="en-US" sz="2800" b="1" i="0" u="none" strike="noStrike" cap="none" normalizeH="0" baseline="0" dirty="0">
              <a:ln>
                <a:noFill/>
              </a:ln>
              <a:solidFill>
                <a:schemeClr val="bg1"/>
              </a:solidFill>
              <a:effectLst/>
              <a:latin typeface="Arial" panose="020B0604020202020204" pitchFamily="34" charset="0"/>
              <a:cs typeface="Arial" panose="020B0604020202020204" pitchFamily="34"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3" presetClass="entr" presetSubtype="16" fill="hold" nodeType="clickEffect">
                                  <p:stCondLst>
                                    <p:cond delay="0"/>
                                  </p:stCondLst>
                                  <p:childTnLst>
                                    <p:set>
                                      <p:cBhvr>
                                        <p:cTn id="6" dur="1" fill="hold">
                                          <p:stCondLst>
                                            <p:cond delay="0"/>
                                          </p:stCondLst>
                                        </p:cTn>
                                        <p:tgtEl>
                                          <p:spTgt spid="2056"/>
                                        </p:tgtEl>
                                        <p:attrNameLst>
                                          <p:attrName>style.visibility</p:attrName>
                                        </p:attrNameLst>
                                      </p:cBhvr>
                                      <p:to>
                                        <p:strVal val="visible"/>
                                      </p:to>
                                    </p:set>
                                    <p:anim calcmode="lin" valueType="num">
                                      <p:cBhvr>
                                        <p:cTn id="7" dur="500" fill="hold"/>
                                        <p:tgtEl>
                                          <p:spTgt spid="2056"/>
                                        </p:tgtEl>
                                        <p:attrNameLst>
                                          <p:attrName>ppt_w</p:attrName>
                                        </p:attrNameLst>
                                      </p:cBhvr>
                                      <p:tavLst>
                                        <p:tav tm="0">
                                          <p:val>
                                            <p:fltVal val="0"/>
                                          </p:val>
                                        </p:tav>
                                        <p:tav tm="100000">
                                          <p:val>
                                            <p:strVal val="#ppt_w"/>
                                          </p:val>
                                        </p:tav>
                                      </p:tavLst>
                                    </p:anim>
                                    <p:anim calcmode="lin" valueType="num">
                                      <p:cBhvr>
                                        <p:cTn id="8" dur="500" fill="hold"/>
                                        <p:tgtEl>
                                          <p:spTgt spid="2056"/>
                                        </p:tgtEl>
                                        <p:attrNameLst>
                                          <p:attrName>ppt_h</p:attrName>
                                        </p:attrNameLst>
                                      </p:cBhvr>
                                      <p:tavLst>
                                        <p:tav tm="0">
                                          <p:val>
                                            <p:fltVal val="0"/>
                                          </p:val>
                                        </p:tav>
                                        <p:tav tm="100000">
                                          <p:val>
                                            <p:strVal val="#ppt_h"/>
                                          </p:val>
                                        </p:tav>
                                      </p:tavLst>
                                    </p:anim>
                                    <p:animEffect transition="in" filter="fade">
                                      <p:cBhvr>
                                        <p:cTn id="9" dur="500"/>
                                        <p:tgtEl>
                                          <p:spTgt spid="20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96898" name="Rectangle 2"/>
          <p:cNvSpPr>
            <a:spLocks noGrp="1" noChangeArrowheads="1"/>
          </p:cNvSpPr>
          <p:nvPr>
            <p:ph type="title" idx="4294967295"/>
          </p:nvPr>
        </p:nvSpPr>
        <p:spPr/>
        <p:txBody>
          <a:bodyPr/>
          <a:lstStyle/>
          <a:p>
            <a:pPr eaLnBrk="1" hangingPunct="1">
              <a:defRPr/>
            </a:pPr>
            <a:r>
              <a:rPr lang="en-US"/>
              <a:t>Christian College 1</a:t>
            </a:r>
          </a:p>
        </p:txBody>
      </p:sp>
      <p:pic>
        <p:nvPicPr>
          <p:cNvPr id="775170" name="Picture 4" descr="\\.psf\Host\Users\mmurphy\Desktop\000 For Maria to layer for Russia.007 copy.jpg"/>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75171" name="TextBox 1"/>
          <p:cNvSpPr txBox="1">
            <a:spLocks noChangeArrowheads="1"/>
          </p:cNvSpPr>
          <p:nvPr/>
        </p:nvSpPr>
        <p:spPr bwMode="auto">
          <a:xfrm>
            <a:off x="2743200" y="457200"/>
            <a:ext cx="2057400" cy="92333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ar-JO" sz="1800" b="1" dirty="0">
                <a:solidFill>
                  <a:srgbClr val="000000"/>
                </a:solidFill>
                <a:latin typeface="Arial" charset="0"/>
                <a:cs typeface="Arial" charset="0"/>
              </a:rPr>
              <a:t>انا هنا               ومستعد لتعلم           كلمة الله</a:t>
            </a:r>
            <a:endParaRPr lang="en-US" sz="1800" b="1" dirty="0">
              <a:solidFill>
                <a:srgbClr val="000000"/>
              </a:solidFill>
              <a:latin typeface="Arial" charset="0"/>
              <a:cs typeface="Arial" charset="0"/>
            </a:endParaRPr>
          </a:p>
        </p:txBody>
      </p:sp>
      <p:sp>
        <p:nvSpPr>
          <p:cNvPr id="775172" name="TextBox 4"/>
          <p:cNvSpPr txBox="1">
            <a:spLocks noChangeArrowheads="1"/>
          </p:cNvSpPr>
          <p:nvPr/>
        </p:nvSpPr>
        <p:spPr bwMode="auto">
          <a:xfrm>
            <a:off x="5715000" y="595313"/>
            <a:ext cx="2057400" cy="92333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ar-JO" sz="1800" b="1" dirty="0">
                <a:solidFill>
                  <a:srgbClr val="000000"/>
                </a:solidFill>
                <a:latin typeface="Arial" charset="0"/>
                <a:cs typeface="Arial" charset="0"/>
              </a:rPr>
              <a:t>أهلا بك                  في الكلية          المسيحية</a:t>
            </a:r>
            <a:endParaRPr lang="en-US" sz="1800" b="1" dirty="0">
              <a:solidFill>
                <a:srgbClr val="000000"/>
              </a:solidFill>
              <a:latin typeface="Arial" charset="0"/>
              <a:cs typeface="Arial" charset="0"/>
            </a:endParaRPr>
          </a:p>
        </p:txBody>
      </p:sp>
      <p:sp>
        <p:nvSpPr>
          <p:cNvPr id="775173" name="TextBox 5"/>
          <p:cNvSpPr txBox="1">
            <a:spLocks noChangeArrowheads="1"/>
          </p:cNvSpPr>
          <p:nvPr/>
        </p:nvSpPr>
        <p:spPr bwMode="auto">
          <a:xfrm>
            <a:off x="228600" y="2209800"/>
            <a:ext cx="990600" cy="10156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ar-JO" sz="2000" b="1" dirty="0">
                <a:solidFill>
                  <a:srgbClr val="000000"/>
                </a:solidFill>
                <a:latin typeface="Arial" charset="0"/>
                <a:cs typeface="Arial" charset="0"/>
              </a:rPr>
              <a:t>مقدمة الكتاب الكقدس</a:t>
            </a:r>
            <a:endParaRPr lang="en-US" sz="2000" b="1" dirty="0">
              <a:solidFill>
                <a:srgbClr val="000000"/>
              </a:solidFill>
              <a:latin typeface="Arial" charset="0"/>
              <a:cs typeface="Arial" charset="0"/>
            </a:endParaRPr>
          </a:p>
        </p:txBody>
      </p:sp>
      <p:sp>
        <p:nvSpPr>
          <p:cNvPr id="775174" name="TextBox 2"/>
          <p:cNvSpPr txBox="1">
            <a:spLocks noChangeArrowheads="1"/>
          </p:cNvSpPr>
          <p:nvPr/>
        </p:nvSpPr>
        <p:spPr bwMode="auto">
          <a:xfrm>
            <a:off x="3390900" y="4953000"/>
            <a:ext cx="2400300" cy="7080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eaLnBrk="1" hangingPunct="1"/>
            <a:r>
              <a:rPr lang="ar-JO" sz="4000" b="1" dirty="0">
                <a:solidFill>
                  <a:srgbClr val="FFFFFF"/>
                </a:solidFill>
                <a:latin typeface="Arial" charset="0"/>
                <a:cs typeface="Arial" charset="0"/>
              </a:rPr>
              <a:t>تكوين 1-11</a:t>
            </a:r>
            <a:endParaRPr lang="en-US" sz="4000" b="1" dirty="0">
              <a:solidFill>
                <a:srgbClr val="FFFFFF"/>
              </a:solidFill>
              <a:latin typeface="Arial" charset="0"/>
              <a:cs typeface="Arial" charset="0"/>
            </a:endParaRPr>
          </a:p>
        </p:txBody>
      </p:sp>
      <p:sp>
        <p:nvSpPr>
          <p:cNvPr id="9" name="TextBox 1"/>
          <p:cNvSpPr txBox="1">
            <a:spLocks noChangeArrowheads="1"/>
          </p:cNvSpPr>
          <p:nvPr/>
        </p:nvSpPr>
        <p:spPr bwMode="auto">
          <a:xfrm>
            <a:off x="8626356" y="76200"/>
            <a:ext cx="355837"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ar-JO" b="1" dirty="0">
                <a:solidFill>
                  <a:srgbClr val="000000"/>
                </a:solidFill>
                <a:latin typeface="Arial" charset="0"/>
              </a:rPr>
              <a:t>5</a:t>
            </a:r>
            <a:endParaRPr lang="en-US" b="1" dirty="0">
              <a:solidFill>
                <a:srgbClr val="000000"/>
              </a:solidFill>
              <a:latin typeface="Arial" charset="0"/>
            </a:endParaRPr>
          </a:p>
        </p:txBody>
      </p:sp>
    </p:spTree>
  </p:cSld>
  <p:clrMapOvr>
    <a:masterClrMapping/>
  </p:clrMapOvr>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97922" name="Rectangle 2"/>
          <p:cNvSpPr>
            <a:spLocks noGrp="1" noChangeArrowheads="1"/>
          </p:cNvSpPr>
          <p:nvPr>
            <p:ph type="title" idx="4294967295"/>
          </p:nvPr>
        </p:nvSpPr>
        <p:spPr/>
        <p:txBody>
          <a:bodyPr/>
          <a:lstStyle/>
          <a:p>
            <a:pPr eaLnBrk="1" hangingPunct="1">
              <a:defRPr/>
            </a:pPr>
            <a:r>
              <a:rPr lang="en-US"/>
              <a:t>Christian College 2</a:t>
            </a:r>
          </a:p>
        </p:txBody>
      </p:sp>
      <p:pic>
        <p:nvPicPr>
          <p:cNvPr id="777218" name="Picture 4" descr="\\.psf\Host\Users\mmurphy\Desktop\000 For Maria to layer for Russia.008 copy.jpg"/>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77219" name="TextBox 3"/>
          <p:cNvSpPr txBox="1">
            <a:spLocks noChangeArrowheads="1"/>
          </p:cNvSpPr>
          <p:nvPr/>
        </p:nvSpPr>
        <p:spPr bwMode="auto">
          <a:xfrm>
            <a:off x="3810000" y="609600"/>
            <a:ext cx="4876800"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ar-JO" b="1" dirty="0">
                <a:solidFill>
                  <a:srgbClr val="000000"/>
                </a:solidFill>
                <a:latin typeface="Arial" charset="0"/>
                <a:cs typeface="Arial" charset="0"/>
              </a:rPr>
              <a:t>الدرس الأول: لا تصدق هذا الجزء</a:t>
            </a:r>
            <a:endParaRPr lang="en-US" b="1" dirty="0">
              <a:solidFill>
                <a:srgbClr val="000000"/>
              </a:solidFill>
              <a:latin typeface="Arial" charset="0"/>
              <a:cs typeface="Arial" charset="0"/>
            </a:endParaRPr>
          </a:p>
        </p:txBody>
      </p:sp>
      <p:sp>
        <p:nvSpPr>
          <p:cNvPr id="777220" name="TextBox 4"/>
          <p:cNvSpPr txBox="1">
            <a:spLocks noChangeArrowheads="1"/>
          </p:cNvSpPr>
          <p:nvPr/>
        </p:nvSpPr>
        <p:spPr bwMode="auto">
          <a:xfrm>
            <a:off x="228600" y="2209800"/>
            <a:ext cx="2057400" cy="10156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eaLnBrk="1" hangingPunct="1"/>
            <a:r>
              <a:rPr lang="ar-JO" sz="2000" b="1" dirty="0">
                <a:solidFill>
                  <a:srgbClr val="000000"/>
                </a:solidFill>
                <a:latin typeface="Arial" charset="0"/>
                <a:cs typeface="Arial" charset="0"/>
              </a:rPr>
              <a:t>مقدمة             الكتاب           المقدس</a:t>
            </a:r>
            <a:endParaRPr lang="en-US" sz="2000" b="1" dirty="0">
              <a:solidFill>
                <a:srgbClr val="000000"/>
              </a:solidFill>
              <a:latin typeface="Arial" charset="0"/>
              <a:cs typeface="Arial" charset="0"/>
            </a:endParaRPr>
          </a:p>
        </p:txBody>
      </p:sp>
      <p:sp>
        <p:nvSpPr>
          <p:cNvPr id="777221" name="TextBox 6"/>
          <p:cNvSpPr txBox="1">
            <a:spLocks noChangeArrowheads="1"/>
          </p:cNvSpPr>
          <p:nvPr/>
        </p:nvSpPr>
        <p:spPr bwMode="auto">
          <a:xfrm rot="9028419">
            <a:off x="7613650" y="1987550"/>
            <a:ext cx="1614488" cy="7080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eaLnBrk="1" hangingPunct="1"/>
            <a:r>
              <a:rPr lang="ar-JO" sz="4000" b="1" dirty="0">
                <a:solidFill>
                  <a:srgbClr val="FFFFFF"/>
                </a:solidFill>
                <a:latin typeface="Arial" charset="0"/>
                <a:cs typeface="Arial" charset="0"/>
              </a:rPr>
              <a:t>11-1</a:t>
            </a:r>
            <a:endParaRPr lang="en-US" sz="4000" b="1" dirty="0">
              <a:solidFill>
                <a:srgbClr val="FFFFFF"/>
              </a:solidFill>
              <a:latin typeface="Arial" charset="0"/>
              <a:cs typeface="Arial" charset="0"/>
            </a:endParaRPr>
          </a:p>
        </p:txBody>
      </p:sp>
      <p:sp>
        <p:nvSpPr>
          <p:cNvPr id="7" name="TextBox 1"/>
          <p:cNvSpPr txBox="1">
            <a:spLocks noChangeArrowheads="1"/>
          </p:cNvSpPr>
          <p:nvPr/>
        </p:nvSpPr>
        <p:spPr bwMode="auto">
          <a:xfrm>
            <a:off x="8626356" y="76200"/>
            <a:ext cx="355837"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ar-JO" b="1" dirty="0">
                <a:solidFill>
                  <a:srgbClr val="000000"/>
                </a:solidFill>
                <a:latin typeface="Arial" charset="0"/>
              </a:rPr>
              <a:t>5</a:t>
            </a:r>
            <a:endParaRPr lang="en-US" b="1" dirty="0">
              <a:solidFill>
                <a:srgbClr val="000000"/>
              </a:solidFill>
              <a:latin typeface="Arial" charset="0"/>
            </a:endParaRPr>
          </a:p>
        </p:txBody>
      </p:sp>
    </p:spTree>
  </p:cSld>
  <p:clrMapOvr>
    <a:masterClrMapping/>
  </p:clrMapOvr>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3713" name="Picture 8" descr="\\.psf\Host\Users\mmurphy\Desktop\000 For Maria to layer for Russia.005 copy.jp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43714" name="Rectangle 3"/>
          <p:cNvSpPr>
            <a:spLocks/>
          </p:cNvSpPr>
          <p:nvPr/>
        </p:nvSpPr>
        <p:spPr bwMode="auto">
          <a:xfrm>
            <a:off x="785813" y="1101725"/>
            <a:ext cx="728964" cy="6080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Lst>
        </p:spPr>
        <p:txBody>
          <a:bodyPr wrap="none" lIns="26788" tIns="26788" rIns="26788" bIns="26788">
            <a:spAutoFit/>
          </a:bodyPr>
          <a:lstStyle>
            <a:lvl1pPr defTabSz="642938">
              <a:defRPr sz="2400">
                <a:solidFill>
                  <a:schemeClr val="tx1"/>
                </a:solidFill>
                <a:latin typeface="Arial" pitchFamily="34" charset="0"/>
                <a:ea typeface="MS PGothic" pitchFamily="34" charset="-128"/>
              </a:defRPr>
            </a:lvl1pPr>
            <a:lvl2pPr marL="742950" indent="-285750" defTabSz="642938">
              <a:defRPr sz="2400">
                <a:solidFill>
                  <a:schemeClr val="tx1"/>
                </a:solidFill>
                <a:latin typeface="Arial" pitchFamily="34" charset="0"/>
                <a:ea typeface="MS PGothic" pitchFamily="34" charset="-128"/>
              </a:defRPr>
            </a:lvl2pPr>
            <a:lvl3pPr marL="1143000" indent="-228600" defTabSz="642938">
              <a:defRPr sz="2400">
                <a:solidFill>
                  <a:schemeClr val="tx1"/>
                </a:solidFill>
                <a:latin typeface="Arial" pitchFamily="34" charset="0"/>
                <a:ea typeface="MS PGothic" pitchFamily="34" charset="-128"/>
              </a:defRPr>
            </a:lvl3pPr>
            <a:lvl4pPr marL="1600200" indent="-228600" defTabSz="642938">
              <a:defRPr sz="2400">
                <a:solidFill>
                  <a:schemeClr val="tx1"/>
                </a:solidFill>
                <a:latin typeface="Arial" pitchFamily="34" charset="0"/>
                <a:ea typeface="MS PGothic" pitchFamily="34" charset="-128"/>
              </a:defRPr>
            </a:lvl4pPr>
            <a:lvl5pPr marL="2057400" indent="-228600" defTabSz="642938">
              <a:defRPr sz="2400">
                <a:solidFill>
                  <a:schemeClr val="tx1"/>
                </a:solidFill>
                <a:latin typeface="Arial" pitchFamily="34" charset="0"/>
                <a:ea typeface="MS PGothic" pitchFamily="34" charset="-128"/>
              </a:defRPr>
            </a:lvl5pPr>
            <a:lvl6pPr marL="2514600" indent="-228600" defTabSz="642938" eaLnBrk="0" fontAlgn="base" hangingPunct="0">
              <a:spcBef>
                <a:spcPct val="0"/>
              </a:spcBef>
              <a:spcAft>
                <a:spcPct val="0"/>
              </a:spcAft>
              <a:defRPr sz="2400">
                <a:solidFill>
                  <a:schemeClr val="tx1"/>
                </a:solidFill>
                <a:latin typeface="Arial" pitchFamily="34" charset="0"/>
                <a:ea typeface="MS PGothic" pitchFamily="34" charset="-128"/>
              </a:defRPr>
            </a:lvl6pPr>
            <a:lvl7pPr marL="2971800" indent="-228600" defTabSz="642938" eaLnBrk="0" fontAlgn="base" hangingPunct="0">
              <a:spcBef>
                <a:spcPct val="0"/>
              </a:spcBef>
              <a:spcAft>
                <a:spcPct val="0"/>
              </a:spcAft>
              <a:defRPr sz="2400">
                <a:solidFill>
                  <a:schemeClr val="tx1"/>
                </a:solidFill>
                <a:latin typeface="Arial" pitchFamily="34" charset="0"/>
                <a:ea typeface="MS PGothic" pitchFamily="34" charset="-128"/>
              </a:defRPr>
            </a:lvl7pPr>
            <a:lvl8pPr marL="3429000" indent="-228600" defTabSz="642938" eaLnBrk="0" fontAlgn="base" hangingPunct="0">
              <a:spcBef>
                <a:spcPct val="0"/>
              </a:spcBef>
              <a:spcAft>
                <a:spcPct val="0"/>
              </a:spcAft>
              <a:defRPr sz="2400">
                <a:solidFill>
                  <a:schemeClr val="tx1"/>
                </a:solidFill>
                <a:latin typeface="Arial" pitchFamily="34" charset="0"/>
                <a:ea typeface="MS PGothic" pitchFamily="34" charset="-128"/>
              </a:defRPr>
            </a:lvl8pPr>
            <a:lvl9pPr marL="3886200" indent="-228600" defTabSz="642938" eaLnBrk="0" fontAlgn="base" hangingPunct="0">
              <a:spcBef>
                <a:spcPct val="0"/>
              </a:spcBef>
              <a:spcAft>
                <a:spcPct val="0"/>
              </a:spcAft>
              <a:defRPr sz="2400">
                <a:solidFill>
                  <a:schemeClr val="tx1"/>
                </a:solidFill>
                <a:latin typeface="Arial" pitchFamily="34" charset="0"/>
                <a:ea typeface="MS PGothic" pitchFamily="34" charset="-128"/>
              </a:defRPr>
            </a:lvl9pPr>
          </a:lstStyle>
          <a:p>
            <a:pPr eaLnBrk="1" hangingPunct="1"/>
            <a:r>
              <a:rPr lang="ar-EG" altLang="en-US" sz="1800" b="1" dirty="0">
                <a:solidFill>
                  <a:srgbClr val="FFFFFF"/>
                </a:solidFill>
                <a:cs typeface="Arial" panose="020B0604020202020204" pitchFamily="34" charset="0"/>
                <a:sym typeface="Arial" pitchFamily="34" charset="0"/>
              </a:rPr>
              <a:t>زواج </a:t>
            </a:r>
          </a:p>
          <a:p>
            <a:pPr eaLnBrk="1" hangingPunct="1"/>
            <a:r>
              <a:rPr lang="ar-EG" altLang="en-US" sz="1800" b="1" dirty="0">
                <a:solidFill>
                  <a:srgbClr val="FFFFFF"/>
                </a:solidFill>
                <a:cs typeface="Arial" panose="020B0604020202020204" pitchFamily="34" charset="0"/>
                <a:sym typeface="Arial" pitchFamily="34" charset="0"/>
              </a:rPr>
              <a:t>الرجال   </a:t>
            </a:r>
            <a:endParaRPr lang="en-US" altLang="en-US" sz="1800" dirty="0">
              <a:solidFill>
                <a:srgbClr val="000000"/>
              </a:solidFill>
              <a:cs typeface="Arial" panose="020B0604020202020204" pitchFamily="34" charset="0"/>
              <a:sym typeface="Times New Roman" pitchFamily="18" charset="0"/>
            </a:endParaRPr>
          </a:p>
        </p:txBody>
      </p:sp>
      <p:sp>
        <p:nvSpPr>
          <p:cNvPr id="243715" name="Rectangle 4"/>
          <p:cNvSpPr>
            <a:spLocks/>
          </p:cNvSpPr>
          <p:nvPr/>
        </p:nvSpPr>
        <p:spPr bwMode="auto">
          <a:xfrm>
            <a:off x="1982788" y="1143000"/>
            <a:ext cx="1293068" cy="76198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Lst>
        </p:spPr>
        <p:txBody>
          <a:bodyPr wrap="square" lIns="26788" tIns="26788" rIns="26788" bIns="26788">
            <a:spAutoFit/>
          </a:bodyPr>
          <a:lstStyle>
            <a:lvl1pPr defTabSz="642938">
              <a:defRPr sz="2400">
                <a:solidFill>
                  <a:schemeClr val="tx1"/>
                </a:solidFill>
                <a:latin typeface="Arial" pitchFamily="34" charset="0"/>
                <a:ea typeface="MS PGothic" pitchFamily="34" charset="-128"/>
              </a:defRPr>
            </a:lvl1pPr>
            <a:lvl2pPr marL="742950" indent="-285750" defTabSz="642938">
              <a:defRPr sz="2400">
                <a:solidFill>
                  <a:schemeClr val="tx1"/>
                </a:solidFill>
                <a:latin typeface="Arial" pitchFamily="34" charset="0"/>
                <a:ea typeface="MS PGothic" pitchFamily="34" charset="-128"/>
              </a:defRPr>
            </a:lvl2pPr>
            <a:lvl3pPr marL="1143000" indent="-228600" defTabSz="642938">
              <a:defRPr sz="2400">
                <a:solidFill>
                  <a:schemeClr val="tx1"/>
                </a:solidFill>
                <a:latin typeface="Arial" pitchFamily="34" charset="0"/>
                <a:ea typeface="MS PGothic" pitchFamily="34" charset="-128"/>
              </a:defRPr>
            </a:lvl3pPr>
            <a:lvl4pPr marL="1600200" indent="-228600" defTabSz="642938">
              <a:defRPr sz="2400">
                <a:solidFill>
                  <a:schemeClr val="tx1"/>
                </a:solidFill>
                <a:latin typeface="Arial" pitchFamily="34" charset="0"/>
                <a:ea typeface="MS PGothic" pitchFamily="34" charset="-128"/>
              </a:defRPr>
            </a:lvl4pPr>
            <a:lvl5pPr marL="2057400" indent="-228600" defTabSz="642938">
              <a:defRPr sz="2400">
                <a:solidFill>
                  <a:schemeClr val="tx1"/>
                </a:solidFill>
                <a:latin typeface="Arial" pitchFamily="34" charset="0"/>
                <a:ea typeface="MS PGothic" pitchFamily="34" charset="-128"/>
              </a:defRPr>
            </a:lvl5pPr>
            <a:lvl6pPr marL="2514600" indent="-228600" defTabSz="642938" eaLnBrk="0" fontAlgn="base" hangingPunct="0">
              <a:spcBef>
                <a:spcPct val="0"/>
              </a:spcBef>
              <a:spcAft>
                <a:spcPct val="0"/>
              </a:spcAft>
              <a:defRPr sz="2400">
                <a:solidFill>
                  <a:schemeClr val="tx1"/>
                </a:solidFill>
                <a:latin typeface="Arial" pitchFamily="34" charset="0"/>
                <a:ea typeface="MS PGothic" pitchFamily="34" charset="-128"/>
              </a:defRPr>
            </a:lvl6pPr>
            <a:lvl7pPr marL="2971800" indent="-228600" defTabSz="642938" eaLnBrk="0" fontAlgn="base" hangingPunct="0">
              <a:spcBef>
                <a:spcPct val="0"/>
              </a:spcBef>
              <a:spcAft>
                <a:spcPct val="0"/>
              </a:spcAft>
              <a:defRPr sz="2400">
                <a:solidFill>
                  <a:schemeClr val="tx1"/>
                </a:solidFill>
                <a:latin typeface="Arial" pitchFamily="34" charset="0"/>
                <a:ea typeface="MS PGothic" pitchFamily="34" charset="-128"/>
              </a:defRPr>
            </a:lvl7pPr>
            <a:lvl8pPr marL="3429000" indent="-228600" defTabSz="642938" eaLnBrk="0" fontAlgn="base" hangingPunct="0">
              <a:spcBef>
                <a:spcPct val="0"/>
              </a:spcBef>
              <a:spcAft>
                <a:spcPct val="0"/>
              </a:spcAft>
              <a:defRPr sz="2400">
                <a:solidFill>
                  <a:schemeClr val="tx1"/>
                </a:solidFill>
                <a:latin typeface="Arial" pitchFamily="34" charset="0"/>
                <a:ea typeface="MS PGothic" pitchFamily="34" charset="-128"/>
              </a:defRPr>
            </a:lvl8pPr>
            <a:lvl9pPr marL="3886200" indent="-228600" defTabSz="642938" eaLnBrk="0" fontAlgn="base" hangingPunct="0">
              <a:spcBef>
                <a:spcPct val="0"/>
              </a:spcBef>
              <a:spcAft>
                <a:spcPct val="0"/>
              </a:spcAft>
              <a:defRPr sz="2400">
                <a:solidFill>
                  <a:schemeClr val="tx1"/>
                </a:solidFill>
                <a:latin typeface="Arial" pitchFamily="34" charset="0"/>
                <a:ea typeface="MS PGothic" pitchFamily="34" charset="-128"/>
              </a:defRPr>
            </a:lvl9pPr>
          </a:lstStyle>
          <a:p>
            <a:pPr eaLnBrk="1" hangingPunct="1"/>
            <a:r>
              <a:rPr lang="en-US" altLang="en-US" b="1" dirty="0">
                <a:solidFill>
                  <a:srgbClr val="FFFFFF"/>
                </a:solidFill>
                <a:cs typeface="Arial" panose="020B0604020202020204" pitchFamily="34" charset="0"/>
                <a:sym typeface="Arial" pitchFamily="34" charset="0"/>
              </a:rPr>
              <a:t>   </a:t>
            </a:r>
            <a:r>
              <a:rPr lang="en-US" altLang="en-US" sz="2000" b="1" dirty="0">
                <a:solidFill>
                  <a:srgbClr val="FFFFFF"/>
                </a:solidFill>
                <a:cs typeface="Arial" panose="020B0604020202020204" pitchFamily="34" charset="0"/>
                <a:sym typeface="Arial" pitchFamily="34" charset="0"/>
              </a:rPr>
              <a:t> </a:t>
            </a:r>
            <a:r>
              <a:rPr lang="ar-EG" altLang="en-US" sz="2200" b="1" dirty="0">
                <a:solidFill>
                  <a:srgbClr val="FFFFFF"/>
                </a:solidFill>
                <a:cs typeface="Arial" panose="020B0604020202020204" pitchFamily="34" charset="0"/>
                <a:sym typeface="Arial" pitchFamily="34" charset="0"/>
              </a:rPr>
              <a:t>النسبية الأخلاقية</a:t>
            </a:r>
            <a:endParaRPr lang="en-US" altLang="en-US" sz="2200" b="1" dirty="0">
              <a:solidFill>
                <a:srgbClr val="FFFFFF"/>
              </a:solidFill>
              <a:cs typeface="Arial" panose="020B0604020202020204" pitchFamily="34" charset="0"/>
              <a:sym typeface="Arial" pitchFamily="34" charset="0"/>
            </a:endParaRPr>
          </a:p>
        </p:txBody>
      </p:sp>
      <p:sp>
        <p:nvSpPr>
          <p:cNvPr id="6092805" name="Rectangle 5"/>
          <p:cNvSpPr>
            <a:spLocks/>
          </p:cNvSpPr>
          <p:nvPr/>
        </p:nvSpPr>
        <p:spPr bwMode="auto">
          <a:xfrm>
            <a:off x="5562600" y="5465763"/>
            <a:ext cx="1072007" cy="484986"/>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Lst>
        </p:spPr>
        <p:txBody>
          <a:bodyPr wrap="none" lIns="26788" tIns="26788" rIns="26788" bIns="26788">
            <a:spAutoFit/>
          </a:bodyPr>
          <a:lstStyle/>
          <a:p>
            <a:pPr defTabSz="642938" eaLnBrk="1" hangingPunct="1">
              <a:defRPr/>
            </a:pPr>
            <a:r>
              <a:rPr lang="ar-EG" sz="2800" b="1" dirty="0">
                <a:solidFill>
                  <a:srgbClr val="FFFFFF"/>
                </a:solidFill>
                <a:latin typeface="Arial" panose="020B0604020202020204" pitchFamily="34" charset="0"/>
                <a:cs typeface="Arial" panose="020B0604020202020204" pitchFamily="34" charset="0"/>
                <a:sym typeface="Arial" charset="0"/>
              </a:rPr>
              <a:t>كلمة الله </a:t>
            </a:r>
            <a:endParaRPr lang="en-US" sz="2800" b="1" dirty="0">
              <a:solidFill>
                <a:srgbClr val="FFFFFF"/>
              </a:solidFill>
              <a:latin typeface="Arial" panose="020B0604020202020204" pitchFamily="34" charset="0"/>
              <a:cs typeface="Arial" panose="020B0604020202020204" pitchFamily="34" charset="0"/>
              <a:sym typeface="Arial" charset="0"/>
            </a:endParaRPr>
          </a:p>
        </p:txBody>
      </p:sp>
      <p:sp>
        <p:nvSpPr>
          <p:cNvPr id="6092806" name="Rectangle 6"/>
          <p:cNvSpPr>
            <a:spLocks/>
          </p:cNvSpPr>
          <p:nvPr/>
        </p:nvSpPr>
        <p:spPr bwMode="auto">
          <a:xfrm>
            <a:off x="685800" y="5462589"/>
            <a:ext cx="2230016" cy="423431"/>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Lst>
        </p:spPr>
        <p:txBody>
          <a:bodyPr wrap="square" lIns="26788" tIns="26788" rIns="26788" bIns="26788">
            <a:spAutoFit/>
          </a:bodyPr>
          <a:lstStyle/>
          <a:p>
            <a:pPr algn="ctr" defTabSz="642938" eaLnBrk="1" hangingPunct="1">
              <a:defRPr/>
            </a:pPr>
            <a:r>
              <a:rPr lang="ar-EG" b="1" dirty="0">
                <a:solidFill>
                  <a:srgbClr val="FFFFFF"/>
                </a:solidFill>
                <a:latin typeface="Arial" panose="020B0604020202020204" pitchFamily="34" charset="0"/>
                <a:cs typeface="Arial" panose="020B0604020202020204" pitchFamily="34" charset="0"/>
                <a:sym typeface="Arial" charset="0"/>
              </a:rPr>
              <a:t>كلمة الإنسان</a:t>
            </a:r>
            <a:endParaRPr lang="en-US" sz="2800" b="1" dirty="0">
              <a:solidFill>
                <a:srgbClr val="FFFFFF"/>
              </a:solidFill>
              <a:latin typeface="Arial" panose="020B0604020202020204" pitchFamily="34" charset="0"/>
              <a:cs typeface="Arial" panose="020B0604020202020204" pitchFamily="34" charset="0"/>
              <a:sym typeface="Arial" charset="0"/>
            </a:endParaRPr>
          </a:p>
        </p:txBody>
      </p:sp>
      <p:sp>
        <p:nvSpPr>
          <p:cNvPr id="6092807" name="Rectangle 7"/>
          <p:cNvSpPr>
            <a:spLocks noGrp="1" noChangeArrowheads="1"/>
          </p:cNvSpPr>
          <p:nvPr>
            <p:ph type="title" idx="4294967295"/>
          </p:nvPr>
        </p:nvSpPr>
        <p:spPr>
          <a:xfrm>
            <a:off x="457200" y="-708025"/>
            <a:ext cx="8229600" cy="1143000"/>
          </a:xfrm>
          <a:extLst>
            <a:ext uri="{FAA26D3D-D897-4be2-8F04-BA451C77F1D7}">
              <ma14:placeholderFlag xmlns:ma14="http://schemas.microsoft.com/office/mac/drawingml/2011/main" xmlns="" val="1"/>
            </a:ext>
          </a:extLst>
        </p:spPr>
        <p:txBody>
          <a:bodyPr/>
          <a:lstStyle/>
          <a:p>
            <a:pPr eaLnBrk="1" hangingPunct="1"/>
            <a:r>
              <a:rPr lang="ar-JO" altLang="en-US" sz="1800" dirty="0">
                <a:solidFill>
                  <a:schemeClr val="tx1"/>
                </a:solidFill>
                <a:latin typeface="Arial" panose="020B0604020202020204" pitchFamily="34" charset="0"/>
                <a:cs typeface="Arial" panose="020B0604020202020204" pitchFamily="34" charset="0"/>
              </a:rPr>
              <a:t>مشكلة البالونات – كلمة البشر أم الله</a:t>
            </a:r>
            <a:endParaRPr lang="en-US" altLang="en-US" sz="1800" dirty="0">
              <a:solidFill>
                <a:schemeClr val="tx1"/>
              </a:solidFill>
              <a:latin typeface="Arial" panose="020B0604020202020204" pitchFamily="34" charset="0"/>
              <a:cs typeface="Arial" panose="020B0604020202020204" pitchFamily="34" charset="0"/>
            </a:endParaRPr>
          </a:p>
        </p:txBody>
      </p:sp>
      <p:sp>
        <p:nvSpPr>
          <p:cNvPr id="243719" name="TextBox 7"/>
          <p:cNvSpPr txBox="1">
            <a:spLocks noChangeArrowheads="1"/>
          </p:cNvSpPr>
          <p:nvPr/>
        </p:nvSpPr>
        <p:spPr bwMode="auto">
          <a:xfrm>
            <a:off x="7924800" y="1676400"/>
            <a:ext cx="1371600" cy="2762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pitchFamily="34" charset="0"/>
                <a:ea typeface="MS PGothic" pitchFamily="34" charset="-128"/>
              </a:defRPr>
            </a:lvl1pPr>
            <a:lvl2pPr marL="742950" indent="-285750">
              <a:defRPr sz="2400">
                <a:solidFill>
                  <a:schemeClr val="tx1"/>
                </a:solidFill>
                <a:latin typeface="Arial" pitchFamily="34" charset="0"/>
                <a:ea typeface="MS PGothic" pitchFamily="34" charset="-128"/>
              </a:defRPr>
            </a:lvl2pPr>
            <a:lvl3pPr marL="1143000" indent="-228600">
              <a:defRPr sz="2400">
                <a:solidFill>
                  <a:schemeClr val="tx1"/>
                </a:solidFill>
                <a:latin typeface="Arial" pitchFamily="34" charset="0"/>
                <a:ea typeface="MS PGothic" pitchFamily="34" charset="-128"/>
              </a:defRPr>
            </a:lvl3pPr>
            <a:lvl4pPr marL="1600200" indent="-228600">
              <a:defRPr sz="2400">
                <a:solidFill>
                  <a:schemeClr val="tx1"/>
                </a:solidFill>
                <a:latin typeface="Arial" pitchFamily="34" charset="0"/>
                <a:ea typeface="MS PGothic" pitchFamily="34" charset="-128"/>
              </a:defRPr>
            </a:lvl4pPr>
            <a:lvl5pPr marL="2057400" indent="-228600">
              <a:defRPr sz="2400">
                <a:solidFill>
                  <a:schemeClr val="tx1"/>
                </a:solidFill>
                <a:latin typeface="Arial"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MS PGothic" pitchFamily="34" charset="-128"/>
              </a:defRPr>
            </a:lvl9pPr>
          </a:lstStyle>
          <a:p>
            <a:pPr eaLnBrk="1" hangingPunct="1"/>
            <a:r>
              <a:rPr lang="ar-EG" altLang="en-US" sz="1200" b="1" dirty="0">
                <a:solidFill>
                  <a:srgbClr val="FFFFFF"/>
                </a:solidFill>
                <a:cs typeface="Arial" panose="020B0604020202020204" pitchFamily="34" charset="0"/>
              </a:rPr>
              <a:t>المسيحية</a:t>
            </a:r>
            <a:endParaRPr lang="en-US" altLang="en-US" sz="1200" b="1" dirty="0">
              <a:solidFill>
                <a:srgbClr val="FFFFFF"/>
              </a:solidFill>
              <a:cs typeface="Arial" panose="020B0604020202020204" pitchFamily="34" charset="0"/>
            </a:endParaRPr>
          </a:p>
        </p:txBody>
      </p:sp>
      <p:sp>
        <p:nvSpPr>
          <p:cNvPr id="243720" name="TextBox 8"/>
          <p:cNvSpPr txBox="1">
            <a:spLocks noChangeArrowheads="1"/>
          </p:cNvSpPr>
          <p:nvPr/>
        </p:nvSpPr>
        <p:spPr bwMode="auto">
          <a:xfrm>
            <a:off x="457200" y="2438400"/>
            <a:ext cx="1143000" cy="2762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pitchFamily="34" charset="0"/>
                <a:ea typeface="MS PGothic" pitchFamily="34" charset="-128"/>
              </a:defRPr>
            </a:lvl1pPr>
            <a:lvl2pPr marL="742950" indent="-285750">
              <a:defRPr sz="2400">
                <a:solidFill>
                  <a:schemeClr val="tx1"/>
                </a:solidFill>
                <a:latin typeface="Arial" pitchFamily="34" charset="0"/>
                <a:ea typeface="MS PGothic" pitchFamily="34" charset="-128"/>
              </a:defRPr>
            </a:lvl2pPr>
            <a:lvl3pPr marL="1143000" indent="-228600">
              <a:defRPr sz="2400">
                <a:solidFill>
                  <a:schemeClr val="tx1"/>
                </a:solidFill>
                <a:latin typeface="Arial" pitchFamily="34" charset="0"/>
                <a:ea typeface="MS PGothic" pitchFamily="34" charset="-128"/>
              </a:defRPr>
            </a:lvl3pPr>
            <a:lvl4pPr marL="1600200" indent="-228600">
              <a:defRPr sz="2400">
                <a:solidFill>
                  <a:schemeClr val="tx1"/>
                </a:solidFill>
                <a:latin typeface="Arial" pitchFamily="34" charset="0"/>
                <a:ea typeface="MS PGothic" pitchFamily="34" charset="-128"/>
              </a:defRPr>
            </a:lvl4pPr>
            <a:lvl5pPr marL="2057400" indent="-228600">
              <a:defRPr sz="2400">
                <a:solidFill>
                  <a:schemeClr val="tx1"/>
                </a:solidFill>
                <a:latin typeface="Arial"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MS PGothic" pitchFamily="34" charset="-128"/>
              </a:defRPr>
            </a:lvl9pPr>
          </a:lstStyle>
          <a:p>
            <a:pPr eaLnBrk="1" hangingPunct="1"/>
            <a:r>
              <a:rPr lang="ar-EG" altLang="en-US" sz="1200" b="1" dirty="0">
                <a:solidFill>
                  <a:srgbClr val="FFFFFF"/>
                </a:solidFill>
                <a:cs typeface="Arial" panose="020B0604020202020204" pitchFamily="34" charset="0"/>
              </a:rPr>
              <a:t>الإنسانية</a:t>
            </a:r>
            <a:endParaRPr lang="en-US" altLang="en-US" sz="1200" b="1" dirty="0">
              <a:solidFill>
                <a:srgbClr val="FFFFFF"/>
              </a:solidFill>
              <a:cs typeface="Arial" panose="020B0604020202020204" pitchFamily="34" charset="0"/>
            </a:endParaRPr>
          </a:p>
        </p:txBody>
      </p:sp>
      <p:sp>
        <p:nvSpPr>
          <p:cNvPr id="6092811" name="TextBox 10"/>
          <p:cNvSpPr txBox="1">
            <a:spLocks noChangeArrowheads="1"/>
          </p:cNvSpPr>
          <p:nvPr/>
        </p:nvSpPr>
        <p:spPr bwMode="auto">
          <a:xfrm>
            <a:off x="6096000" y="115888"/>
            <a:ext cx="4114800" cy="641350"/>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lgn="l">
              <a:defRPr>
                <a:solidFill>
                  <a:schemeClr val="tx1"/>
                </a:solidFill>
                <a:latin typeface="Arial" charset="0"/>
                <a:ea typeface="ＭＳ Ｐゴシック" charset="0"/>
              </a:defRPr>
            </a:lvl1pPr>
            <a:lvl2pPr marL="742950" indent="-285750" algn="l">
              <a:defRPr>
                <a:solidFill>
                  <a:schemeClr val="tx1"/>
                </a:solidFill>
                <a:latin typeface="Arial" charset="0"/>
                <a:ea typeface="ＭＳ Ｐゴシック" charset="0"/>
              </a:defRPr>
            </a:lvl2pPr>
            <a:lvl3pPr marL="1143000" indent="-228600" algn="l">
              <a:defRPr>
                <a:solidFill>
                  <a:schemeClr val="tx1"/>
                </a:solidFill>
                <a:latin typeface="Arial" charset="0"/>
                <a:ea typeface="ＭＳ Ｐゴシック" charset="0"/>
              </a:defRPr>
            </a:lvl3pPr>
            <a:lvl4pPr marL="1600200" indent="-228600" algn="l">
              <a:defRPr>
                <a:solidFill>
                  <a:schemeClr val="tx1"/>
                </a:solidFill>
                <a:latin typeface="Arial" charset="0"/>
                <a:ea typeface="ＭＳ Ｐゴシック" charset="0"/>
              </a:defRPr>
            </a:lvl4pPr>
            <a:lvl5pPr marL="2057400" indent="-228600" algn="l">
              <a:defRPr>
                <a:solidFill>
                  <a:schemeClr val="tx1"/>
                </a:solidFill>
                <a:latin typeface="Arial" charset="0"/>
                <a:ea typeface="ＭＳ Ｐゴシック" charset="0"/>
              </a:defRPr>
            </a:lvl5pPr>
            <a:lvl6pPr marL="2514600" indent="-228600" fontAlgn="base">
              <a:spcBef>
                <a:spcPct val="0"/>
              </a:spcBef>
              <a:spcAft>
                <a:spcPct val="0"/>
              </a:spcAft>
              <a:defRPr>
                <a:solidFill>
                  <a:schemeClr val="tx1"/>
                </a:solidFill>
                <a:latin typeface="Arial" charset="0"/>
                <a:ea typeface="ＭＳ Ｐゴシック" charset="0"/>
              </a:defRPr>
            </a:lvl6pPr>
            <a:lvl7pPr marL="2971800" indent="-228600" fontAlgn="base">
              <a:spcBef>
                <a:spcPct val="0"/>
              </a:spcBef>
              <a:spcAft>
                <a:spcPct val="0"/>
              </a:spcAft>
              <a:defRPr>
                <a:solidFill>
                  <a:schemeClr val="tx1"/>
                </a:solidFill>
                <a:latin typeface="Arial" charset="0"/>
                <a:ea typeface="ＭＳ Ｐゴシック" charset="0"/>
              </a:defRPr>
            </a:lvl7pPr>
            <a:lvl8pPr marL="3429000" indent="-228600" fontAlgn="base">
              <a:spcBef>
                <a:spcPct val="0"/>
              </a:spcBef>
              <a:spcAft>
                <a:spcPct val="0"/>
              </a:spcAft>
              <a:defRPr>
                <a:solidFill>
                  <a:schemeClr val="tx1"/>
                </a:solidFill>
                <a:latin typeface="Arial" charset="0"/>
                <a:ea typeface="ＭＳ Ｐゴシック" charset="0"/>
              </a:defRPr>
            </a:lvl8pPr>
            <a:lvl9pPr marL="3886200" indent="-228600" fontAlgn="base">
              <a:spcBef>
                <a:spcPct val="0"/>
              </a:spcBef>
              <a:spcAft>
                <a:spcPct val="0"/>
              </a:spcAft>
              <a:defRPr>
                <a:solidFill>
                  <a:schemeClr val="tx1"/>
                </a:solidFill>
                <a:latin typeface="Arial" charset="0"/>
                <a:ea typeface="ＭＳ Ｐゴシック" charset="0"/>
              </a:defRPr>
            </a:lvl9pPr>
          </a:lstStyle>
          <a:p>
            <a:pPr algn="ctr" eaLnBrk="1" hangingPunct="1">
              <a:defRPr/>
            </a:pPr>
            <a:r>
              <a:rPr lang="ar-EG" sz="3600" b="1" dirty="0">
                <a:solidFill>
                  <a:srgbClr val="FFFFFF"/>
                </a:solidFill>
                <a:latin typeface="Arial" panose="020B0604020202020204" pitchFamily="34" charset="0"/>
                <a:cs typeface="Arial" panose="020B0604020202020204" pitchFamily="34" charset="0"/>
              </a:rPr>
              <a:t>الحل</a:t>
            </a:r>
            <a:endParaRPr lang="en-US" sz="3600" b="1" dirty="0">
              <a:solidFill>
                <a:srgbClr val="FFFFFF"/>
              </a:solidFill>
              <a:latin typeface="Arial" panose="020B0604020202020204" pitchFamily="34" charset="0"/>
              <a:cs typeface="Arial" panose="020B0604020202020204" pitchFamily="34" charset="0"/>
            </a:endParaRPr>
          </a:p>
        </p:txBody>
      </p:sp>
      <p:sp>
        <p:nvSpPr>
          <p:cNvPr id="6092812" name="TextBox 11"/>
          <p:cNvSpPr txBox="1">
            <a:spLocks noChangeArrowheads="1"/>
          </p:cNvSpPr>
          <p:nvPr/>
        </p:nvSpPr>
        <p:spPr bwMode="auto">
          <a:xfrm>
            <a:off x="7000875" y="623888"/>
            <a:ext cx="1716088" cy="366712"/>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lgn="l">
              <a:defRPr>
                <a:solidFill>
                  <a:schemeClr val="tx1"/>
                </a:solidFill>
                <a:latin typeface="Arial" charset="0"/>
                <a:ea typeface="ＭＳ Ｐゴシック" charset="0"/>
              </a:defRPr>
            </a:lvl1pPr>
            <a:lvl2pPr marL="742950" indent="-285750" algn="l">
              <a:defRPr>
                <a:solidFill>
                  <a:schemeClr val="tx1"/>
                </a:solidFill>
                <a:latin typeface="Arial" charset="0"/>
                <a:ea typeface="ＭＳ Ｐゴシック" charset="0"/>
              </a:defRPr>
            </a:lvl2pPr>
            <a:lvl3pPr marL="1143000" indent="-228600" algn="l">
              <a:defRPr>
                <a:solidFill>
                  <a:schemeClr val="tx1"/>
                </a:solidFill>
                <a:latin typeface="Arial" charset="0"/>
                <a:ea typeface="ＭＳ Ｐゴシック" charset="0"/>
              </a:defRPr>
            </a:lvl3pPr>
            <a:lvl4pPr marL="1600200" indent="-228600" algn="l">
              <a:defRPr>
                <a:solidFill>
                  <a:schemeClr val="tx1"/>
                </a:solidFill>
                <a:latin typeface="Arial" charset="0"/>
                <a:ea typeface="ＭＳ Ｐゴシック" charset="0"/>
              </a:defRPr>
            </a:lvl4pPr>
            <a:lvl5pPr marL="2057400" indent="-228600" algn="l">
              <a:defRPr>
                <a:solidFill>
                  <a:schemeClr val="tx1"/>
                </a:solidFill>
                <a:latin typeface="Arial" charset="0"/>
                <a:ea typeface="ＭＳ Ｐゴシック" charset="0"/>
              </a:defRPr>
            </a:lvl5pPr>
            <a:lvl6pPr marL="2514600" indent="-228600" fontAlgn="base">
              <a:spcBef>
                <a:spcPct val="0"/>
              </a:spcBef>
              <a:spcAft>
                <a:spcPct val="0"/>
              </a:spcAft>
              <a:defRPr>
                <a:solidFill>
                  <a:schemeClr val="tx1"/>
                </a:solidFill>
                <a:latin typeface="Arial" charset="0"/>
                <a:ea typeface="ＭＳ Ｐゴシック" charset="0"/>
              </a:defRPr>
            </a:lvl6pPr>
            <a:lvl7pPr marL="2971800" indent="-228600" fontAlgn="base">
              <a:spcBef>
                <a:spcPct val="0"/>
              </a:spcBef>
              <a:spcAft>
                <a:spcPct val="0"/>
              </a:spcAft>
              <a:defRPr>
                <a:solidFill>
                  <a:schemeClr val="tx1"/>
                </a:solidFill>
                <a:latin typeface="Arial" charset="0"/>
                <a:ea typeface="ＭＳ Ｐゴシック" charset="0"/>
              </a:defRPr>
            </a:lvl7pPr>
            <a:lvl8pPr marL="3429000" indent="-228600" fontAlgn="base">
              <a:spcBef>
                <a:spcPct val="0"/>
              </a:spcBef>
              <a:spcAft>
                <a:spcPct val="0"/>
              </a:spcAft>
              <a:defRPr>
                <a:solidFill>
                  <a:schemeClr val="tx1"/>
                </a:solidFill>
                <a:latin typeface="Arial" charset="0"/>
                <a:ea typeface="ＭＳ Ｐゴシック" charset="0"/>
              </a:defRPr>
            </a:lvl8pPr>
            <a:lvl9pPr marL="3886200" indent="-228600" fontAlgn="base">
              <a:spcBef>
                <a:spcPct val="0"/>
              </a:spcBef>
              <a:spcAft>
                <a:spcPct val="0"/>
              </a:spcAft>
              <a:defRPr>
                <a:solidFill>
                  <a:schemeClr val="tx1"/>
                </a:solidFill>
                <a:latin typeface="Arial" charset="0"/>
                <a:ea typeface="ＭＳ Ｐゴシック" charset="0"/>
              </a:defRPr>
            </a:lvl9pPr>
          </a:lstStyle>
          <a:p>
            <a:pPr algn="r" rtl="1" eaLnBrk="1" hangingPunct="1">
              <a:defRPr/>
            </a:pPr>
            <a:r>
              <a:rPr lang="ar-EG" sz="1800" b="1" dirty="0">
                <a:solidFill>
                  <a:srgbClr val="FFFFFF"/>
                </a:solidFill>
                <a:latin typeface="Arial" panose="020B0604020202020204" pitchFamily="34" charset="0"/>
                <a:cs typeface="Arial" panose="020B0604020202020204" pitchFamily="34" charset="0"/>
              </a:rPr>
              <a:t>أشعياء</a:t>
            </a:r>
            <a:r>
              <a:rPr lang="en-US" sz="1800" b="1" dirty="0">
                <a:solidFill>
                  <a:srgbClr val="FFFFFF"/>
                </a:solidFill>
                <a:latin typeface="Arial" panose="020B0604020202020204" pitchFamily="34" charset="0"/>
                <a:cs typeface="Arial" panose="020B0604020202020204" pitchFamily="34" charset="0"/>
              </a:rPr>
              <a:t> </a:t>
            </a:r>
            <a:r>
              <a:rPr lang="ar-JO" sz="1800" b="1" dirty="0">
                <a:solidFill>
                  <a:srgbClr val="FFFFFF"/>
                </a:solidFill>
                <a:latin typeface="Arial" panose="020B0604020202020204" pitchFamily="34" charset="0"/>
                <a:cs typeface="Arial" panose="020B0604020202020204" pitchFamily="34" charset="0"/>
              </a:rPr>
              <a:t>58: 12</a:t>
            </a:r>
            <a:endParaRPr lang="en-US" sz="1800" b="1" dirty="0">
              <a:solidFill>
                <a:srgbClr val="FFFFFF"/>
              </a:solidFill>
              <a:latin typeface="Arial" panose="020B0604020202020204" pitchFamily="34" charset="0"/>
              <a:cs typeface="Arial" panose="020B0604020202020204" pitchFamily="34" charset="0"/>
            </a:endParaRPr>
          </a:p>
        </p:txBody>
      </p:sp>
    </p:spTree>
  </p:cSld>
  <p:clrMapOvr>
    <a:masterClrMapping/>
  </p:clrMapOvr>
  <p:transition/>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53985" name="Picture 1"/>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5035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53986"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ctr"/>
            <a:endParaRPr lang="en-US">
              <a:solidFill>
                <a:srgbClr val="000000"/>
              </a:solidFill>
              <a:latin typeface="Arial" panose="020B0604020202020204" pitchFamily="34" charset="0"/>
              <a:cs typeface="Arial" panose="020B0604020202020204" pitchFamily="34" charset="0"/>
            </a:endParaRPr>
          </a:p>
        </p:txBody>
      </p:sp>
      <p:sp>
        <p:nvSpPr>
          <p:cNvPr id="900098" name="Rectangle 2"/>
          <p:cNvSpPr>
            <a:spLocks noGrp="1" noChangeArrowheads="1"/>
          </p:cNvSpPr>
          <p:nvPr>
            <p:ph type="ctrTitle"/>
          </p:nvPr>
        </p:nvSpPr>
        <p:spPr>
          <a:xfrm>
            <a:off x="0" y="42863"/>
            <a:ext cx="9144000" cy="1079500"/>
          </a:xfrm>
          <a:effectLst>
            <a:outerShdw blurRad="63500" dist="35921" dir="2700000" algn="ctr" rotWithShape="0">
              <a:schemeClr val="tx2">
                <a:alpha val="74998"/>
              </a:schemeClr>
            </a:outerShdw>
          </a:effectLst>
        </p:spPr>
        <p:txBody>
          <a:bodyPr/>
          <a:lstStyle/>
          <a:p>
            <a:pPr>
              <a:defRPr/>
            </a:pPr>
            <a:r>
              <a:rPr lang="ar-JO" b="1" dirty="0">
                <a:effectLst>
                  <a:glow rad="127000">
                    <a:schemeClr val="tx1"/>
                  </a:glow>
                </a:effectLst>
                <a:latin typeface="Arial" panose="020B0604020202020204" pitchFamily="34" charset="0"/>
                <a:ea typeface="ＭＳ Ｐゴシック" charset="0"/>
                <a:cs typeface="Arial" panose="020B0604020202020204" pitchFamily="34" charset="0"/>
              </a:rPr>
              <a:t>ماذا تفعل؟</a:t>
            </a:r>
            <a:endParaRPr lang="en-US" b="1"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
        <p:nvSpPr>
          <p:cNvPr id="553988" name="Text Box 12"/>
          <p:cNvSpPr txBox="1">
            <a:spLocks noChangeArrowheads="1"/>
          </p:cNvSpPr>
          <p:nvPr/>
        </p:nvSpPr>
        <p:spPr bwMode="auto">
          <a:xfrm>
            <a:off x="8609013" y="60325"/>
            <a:ext cx="355600"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r>
              <a:rPr lang="ar-JO" b="1" dirty="0">
                <a:solidFill>
                  <a:srgbClr val="FFFFFF"/>
                </a:solidFill>
                <a:latin typeface="Arial" panose="020B0604020202020204" pitchFamily="34" charset="0"/>
                <a:cs typeface="Arial" panose="020B0604020202020204" pitchFamily="34" charset="0"/>
              </a:rPr>
              <a:t>1</a:t>
            </a:r>
            <a:endParaRPr lang="en-US" b="1" dirty="0">
              <a:solidFill>
                <a:srgbClr val="FFFFFF"/>
              </a:solidFill>
              <a:latin typeface="Arial" panose="020B0604020202020204" pitchFamily="34" charset="0"/>
              <a:cs typeface="Arial" panose="020B0604020202020204" pitchFamily="34" charset="0"/>
            </a:endParaRPr>
          </a:p>
        </p:txBody>
      </p:sp>
    </p:spTree>
  </p:cSld>
  <p:clrMapOvr>
    <a:masterClrMapping/>
  </p:clrMapOvr>
  <p:transition/>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78466" name="Rectangle 2"/>
          <p:cNvSpPr>
            <a:spLocks noGrp="1" noChangeArrowheads="1"/>
          </p:cNvSpPr>
          <p:nvPr>
            <p:ph type="title"/>
          </p:nvPr>
        </p:nvSpPr>
        <p:spPr/>
        <p:txBody>
          <a:bodyPr/>
          <a:lstStyle/>
          <a:p>
            <a:pPr eaLnBrk="1" hangingPunct="1">
              <a:defRPr/>
            </a:pPr>
            <a:r>
              <a:rPr lang="en-US" dirty="0"/>
              <a:t>I Peter 3:15 NAS</a:t>
            </a:r>
          </a:p>
        </p:txBody>
      </p:sp>
      <p:pic>
        <p:nvPicPr>
          <p:cNvPr id="781314" name="Picture 3" descr="Scripture Background"/>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078468" name="Text Box 4"/>
          <p:cNvSpPr txBox="1">
            <a:spLocks noChangeArrowheads="1"/>
          </p:cNvSpPr>
          <p:nvPr/>
        </p:nvSpPr>
        <p:spPr bwMode="auto">
          <a:xfrm>
            <a:off x="457200" y="457200"/>
            <a:ext cx="8229600" cy="914400"/>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algn="ctr" eaLnBrk="1" hangingPunct="1">
              <a:spcBef>
                <a:spcPct val="50000"/>
              </a:spcBef>
              <a:defRPr/>
            </a:pPr>
            <a:r>
              <a:rPr lang="ar-JO" sz="5400" b="1" dirty="0">
                <a:solidFill>
                  <a:srgbClr val="00FF00"/>
                </a:solidFill>
                <a:latin typeface="Arial" charset="0"/>
                <a:cs typeface="Arial" charset="0"/>
              </a:rPr>
              <a:t>1 بطرس 3: 15</a:t>
            </a:r>
            <a:endParaRPr lang="en-US" sz="5400" b="1" dirty="0">
              <a:solidFill>
                <a:srgbClr val="00FF00"/>
              </a:solidFill>
              <a:latin typeface="Arial" charset="0"/>
              <a:cs typeface="Arial" charset="0"/>
            </a:endParaRPr>
          </a:p>
        </p:txBody>
      </p:sp>
      <p:sp>
        <p:nvSpPr>
          <p:cNvPr id="6078469" name="Text Box 5"/>
          <p:cNvSpPr txBox="1">
            <a:spLocks noChangeArrowheads="1"/>
          </p:cNvSpPr>
          <p:nvPr/>
        </p:nvSpPr>
        <p:spPr bwMode="auto">
          <a:xfrm>
            <a:off x="914400" y="1670050"/>
            <a:ext cx="7391400" cy="1505027"/>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algn="ctr" eaLnBrk="1" hangingPunct="1">
              <a:lnSpc>
                <a:spcPct val="90000"/>
              </a:lnSpc>
              <a:defRPr/>
            </a:pPr>
            <a:r>
              <a:rPr lang="ar-JO" sz="3400" b="1" dirty="0">
                <a:solidFill>
                  <a:srgbClr val="FFFFFF"/>
                </a:solidFill>
                <a:latin typeface="Arial" charset="0"/>
                <a:cs typeface="Arial" charset="0"/>
              </a:rPr>
              <a:t>بل قدسوا الرب الإله في قلوبكم </a:t>
            </a:r>
            <a:r>
              <a:rPr lang="ar-JO" sz="3400" b="1" dirty="0">
                <a:solidFill>
                  <a:srgbClr val="FFFF00"/>
                </a:solidFill>
                <a:latin typeface="Arial" charset="0"/>
                <a:cs typeface="Arial" charset="0"/>
              </a:rPr>
              <a:t>مستعدين دائماً لمجاوبة</a:t>
            </a:r>
            <a:r>
              <a:rPr lang="ar-JO" sz="3400" b="1" dirty="0">
                <a:solidFill>
                  <a:srgbClr val="FFFFFF"/>
                </a:solidFill>
                <a:latin typeface="Arial" charset="0"/>
                <a:cs typeface="Arial" charset="0"/>
              </a:rPr>
              <a:t> كل من يسألكم عن سبب الرجاء الذي فيكم بوداعة وخوف</a:t>
            </a:r>
            <a:endParaRPr lang="en-US" sz="3400" b="1" dirty="0">
              <a:solidFill>
                <a:srgbClr val="FFFFFF"/>
              </a:solidFill>
              <a:latin typeface="Arial" charset="0"/>
              <a:cs typeface="Arial" charset="0"/>
            </a:endParaRPr>
          </a:p>
        </p:txBody>
      </p:sp>
      <p:sp>
        <p:nvSpPr>
          <p:cNvPr id="6" name="Text Box 5"/>
          <p:cNvSpPr txBox="1">
            <a:spLocks noChangeArrowheads="1"/>
          </p:cNvSpPr>
          <p:nvPr/>
        </p:nvSpPr>
        <p:spPr bwMode="auto">
          <a:xfrm>
            <a:off x="0" y="5638800"/>
            <a:ext cx="9144000" cy="1089529"/>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algn="ctr" eaLnBrk="1" hangingPunct="1">
              <a:lnSpc>
                <a:spcPct val="90000"/>
              </a:lnSpc>
              <a:defRPr/>
            </a:pPr>
            <a:r>
              <a:rPr lang="ar-JO" sz="3600" b="1" dirty="0">
                <a:solidFill>
                  <a:srgbClr val="FFFFFF"/>
                </a:solidFill>
                <a:latin typeface="Arial" charset="0"/>
                <a:cs typeface="Arial" charset="0"/>
              </a:rPr>
              <a:t>سفر التكوين أساسي </a:t>
            </a:r>
          </a:p>
          <a:p>
            <a:pPr algn="ctr" eaLnBrk="1" hangingPunct="1">
              <a:lnSpc>
                <a:spcPct val="90000"/>
              </a:lnSpc>
              <a:defRPr/>
            </a:pPr>
            <a:r>
              <a:rPr lang="ar-JO" sz="3600" b="1" dirty="0">
                <a:solidFill>
                  <a:srgbClr val="FFFFFF"/>
                </a:solidFill>
                <a:latin typeface="Arial" charset="0"/>
                <a:cs typeface="Arial" charset="0"/>
              </a:rPr>
              <a:t>لمصداقية وأصالة </a:t>
            </a:r>
            <a:r>
              <a:rPr lang="ar-JO" sz="3600" b="1" dirty="0">
                <a:solidFill>
                  <a:srgbClr val="FFFF00"/>
                </a:solidFill>
                <a:latin typeface="Arial" charset="0"/>
                <a:cs typeface="Arial" charset="0"/>
              </a:rPr>
              <a:t>الكتاب المقدس</a:t>
            </a:r>
            <a:endParaRPr lang="en-US" sz="3600" b="1" dirty="0">
              <a:solidFill>
                <a:srgbClr val="FFFF00"/>
              </a:solidFill>
              <a:latin typeface="Arial" charset="0"/>
              <a:cs typeface="Arial" charset="0"/>
            </a:endParaRPr>
          </a:p>
        </p:txBody>
      </p:sp>
      <p:sp>
        <p:nvSpPr>
          <p:cNvPr id="7" name="TextBox 1"/>
          <p:cNvSpPr txBox="1">
            <a:spLocks noChangeArrowheads="1"/>
          </p:cNvSpPr>
          <p:nvPr/>
        </p:nvSpPr>
        <p:spPr bwMode="auto">
          <a:xfrm>
            <a:off x="8626356" y="76200"/>
            <a:ext cx="355837"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ar-JO" b="1" dirty="0">
                <a:solidFill>
                  <a:srgbClr val="FFFFFF"/>
                </a:solidFill>
                <a:latin typeface="Arial" charset="0"/>
              </a:rPr>
              <a:t>5</a:t>
            </a:r>
            <a:endParaRPr lang="en-US" b="1" dirty="0">
              <a:solidFill>
                <a:srgbClr val="FFFFFF"/>
              </a:solidFill>
              <a:latin typeface="Arial" charset="0"/>
            </a:endParaRPr>
          </a:p>
        </p:txBody>
      </p:sp>
    </p:spTree>
  </p:cSld>
  <p:clrMapOvr>
    <a:masterClrMapping/>
  </p:clrMapOvr>
  <p:transition/>
</p:sld>
</file>

<file path=ppt/slides/slide13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783362" name="Picture 2" descr="Treatment 1"/>
          <p:cNvPicPr preferRelativeResize="0">
            <a:picLocks noChangeAspect="1" noChangeArrowheads="1"/>
          </p:cNvPicPr>
          <p:nvPr>
            <p:custDataLst>
              <p:tags r:id="rId1"/>
            </p:custDataLst>
          </p:nvPr>
        </p:nvPicPr>
        <p:blipFill>
          <a:blip r:embed="rId4">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83363" name="Rectangle 4" hidden="1"/>
          <p:cNvSpPr>
            <a:spLocks noGrp="1"/>
          </p:cNvSpPr>
          <p:nvPr>
            <p:ph type="title" idx="4294967295"/>
          </p:nvPr>
        </p:nvSpPr>
        <p:spPr/>
        <p:txBody>
          <a:bodyPr/>
          <a:lstStyle/>
          <a:p>
            <a:pPr eaLnBrk="1" hangingPunct="1"/>
            <a:r>
              <a:rPr lang="en-US">
                <a:latin typeface="Candara" charset="0"/>
                <a:ea typeface="ＭＳ Ｐゴシック" charset="0"/>
              </a:rPr>
              <a:t>AiG web site #1</a:t>
            </a:r>
          </a:p>
        </p:txBody>
      </p:sp>
      <p:sp>
        <p:nvSpPr>
          <p:cNvPr id="4" name="TextBox 1"/>
          <p:cNvSpPr txBox="1">
            <a:spLocks noChangeArrowheads="1"/>
          </p:cNvSpPr>
          <p:nvPr/>
        </p:nvSpPr>
        <p:spPr bwMode="auto">
          <a:xfrm>
            <a:off x="8626356" y="76200"/>
            <a:ext cx="355837"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ar-JO" b="1" dirty="0">
                <a:solidFill>
                  <a:srgbClr val="FFFFFF"/>
                </a:solidFill>
                <a:latin typeface="Arial" charset="0"/>
              </a:rPr>
              <a:t>5</a:t>
            </a:r>
            <a:endParaRPr lang="en-US" b="1" dirty="0">
              <a:solidFill>
                <a:srgbClr val="FFFFFF"/>
              </a:solidFill>
              <a:latin typeface="Arial" charset="0"/>
            </a:endParaRPr>
          </a:p>
        </p:txBody>
      </p:sp>
    </p:spTree>
  </p:cSld>
  <p:clrMapOvr>
    <a:masterClrMapping/>
  </p:clrMapOvr>
  <p:transition>
    <p:fade/>
  </p:transition>
</p:sld>
</file>

<file path=ppt/slides/slide132.xml><?xml version="1.0" encoding="utf-8"?>
<p:sld xmlns:a="http://schemas.openxmlformats.org/drawingml/2006/main" xmlns:r="http://schemas.openxmlformats.org/officeDocument/2006/relationships" xmlns:p="http://schemas.openxmlformats.org/presentationml/2006/main">
  <p:cSld>
    <p:bg>
      <p:bgPr>
        <a:solidFill>
          <a:schemeClr val="accent2"/>
        </a:solidFill>
        <a:effectLst/>
      </p:bgPr>
    </p:bg>
    <p:spTree>
      <p:nvGrpSpPr>
        <p:cNvPr id="1" name=""/>
        <p:cNvGrpSpPr/>
        <p:nvPr/>
      </p:nvGrpSpPr>
      <p:grpSpPr>
        <a:xfrm>
          <a:off x="0" y="0"/>
          <a:ext cx="0" cy="0"/>
          <a:chOff x="0" y="0"/>
          <a:chExt cx="0" cy="0"/>
        </a:xfrm>
      </p:grpSpPr>
      <p:sp>
        <p:nvSpPr>
          <p:cNvPr id="3763202" name="Rectangle 2"/>
          <p:cNvSpPr>
            <a:spLocks noGrp="1" noChangeArrowheads="1"/>
          </p:cNvSpPr>
          <p:nvPr>
            <p:ph type="title"/>
          </p:nvPr>
        </p:nvSpPr>
        <p:spPr>
          <a:xfrm>
            <a:off x="457200" y="477603"/>
            <a:ext cx="8229600" cy="1191095"/>
          </a:xfrm>
          <a:solidFill>
            <a:schemeClr val="tx1"/>
          </a:solidFill>
        </p:spPr>
        <p:txBody>
          <a:bodyPr>
            <a:spAutoFit/>
          </a:bodyPr>
          <a:lstStyle/>
          <a:p>
            <a:pPr>
              <a:lnSpc>
                <a:spcPct val="85000"/>
              </a:lnSpc>
              <a:spcBef>
                <a:spcPct val="50000"/>
              </a:spcBef>
              <a:defRPr/>
            </a:pPr>
            <a:r>
              <a:rPr lang="ar-JO" sz="4200" b="1" kern="1200" dirty="0">
                <a:solidFill>
                  <a:schemeClr val="bg1"/>
                </a:solidFill>
                <a:effectLst>
                  <a:outerShdw blurRad="50800" dist="63500" dir="2700000" algn="tl" rotWithShape="0">
                    <a:srgbClr val="000000"/>
                  </a:outerShdw>
                </a:effectLst>
                <a:latin typeface="Arial" charset="0"/>
                <a:ea typeface="ＭＳ Ｐゴシック" charset="0"/>
                <a:cs typeface="+mn-cs"/>
              </a:rPr>
              <a:t>التطور وملايين السنين                         هل هذا مهم حقاً؟</a:t>
            </a:r>
            <a:endParaRPr lang="en-US" sz="4200" b="1" kern="1200" dirty="0">
              <a:solidFill>
                <a:schemeClr val="bg1"/>
              </a:solidFill>
              <a:effectLst>
                <a:outerShdw blurRad="50800" dist="63500" dir="2700000" algn="tl" rotWithShape="0">
                  <a:srgbClr val="000000"/>
                </a:outerShdw>
              </a:effectLst>
              <a:latin typeface="Arial" charset="0"/>
              <a:ea typeface="ＭＳ Ｐゴシック" charset="0"/>
              <a:cs typeface="+mn-cs"/>
            </a:endParaRPr>
          </a:p>
        </p:txBody>
      </p:sp>
      <p:sp>
        <p:nvSpPr>
          <p:cNvPr id="3763203" name="Text Box 3"/>
          <p:cNvSpPr txBox="1">
            <a:spLocks noChangeArrowheads="1"/>
          </p:cNvSpPr>
          <p:nvPr/>
        </p:nvSpPr>
        <p:spPr bwMode="auto">
          <a:xfrm>
            <a:off x="685800" y="5026025"/>
            <a:ext cx="7772400" cy="1311128"/>
          </a:xfrm>
          <a:prstGeom prst="rect">
            <a:avLst/>
          </a:prstGeom>
          <a:noFill/>
          <a:ln>
            <a:noFill/>
          </a:ln>
          <a:effectLst/>
          <a:extLst>
            <a:ext uri="{909E8E84-426E-40dd-AFC4-6F175D3DCCD1}">
              <a14:hiddenFill xmlns:a14="http://schemas.microsoft.com/office/drawing/2010/main" xmlns="">
                <a:solidFill>
                  <a:srgbClr val="FFFF00"/>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algn="ctr" eaLnBrk="1" hangingPunct="1">
              <a:lnSpc>
                <a:spcPct val="90000"/>
              </a:lnSpc>
              <a:defRPr/>
            </a:pPr>
            <a:r>
              <a:rPr lang="ar-JO" sz="4400" b="1" dirty="0">
                <a:solidFill>
                  <a:srgbClr val="FFFF00"/>
                </a:solidFill>
                <a:effectLst>
                  <a:outerShdw blurRad="50800" dist="63500" dir="2700000" algn="tl" rotWithShape="0">
                    <a:srgbClr val="000000"/>
                  </a:outerShdw>
                </a:effectLst>
                <a:latin typeface="Arial" charset="0"/>
                <a:cs typeface="Arial"/>
              </a:rPr>
              <a:t>التطور وملايين السنين                عبارة عن أكاذيب مدمرة</a:t>
            </a:r>
            <a:endParaRPr lang="en-US" sz="4400" b="1" dirty="0">
              <a:solidFill>
                <a:srgbClr val="FFFF00"/>
              </a:solidFill>
              <a:effectLst>
                <a:outerShdw blurRad="50800" dist="63500" dir="2700000" algn="tl" rotWithShape="0">
                  <a:srgbClr val="000000"/>
                </a:outerShdw>
              </a:effectLst>
              <a:latin typeface="Arial" charset="0"/>
              <a:cs typeface="Arial"/>
            </a:endParaRPr>
          </a:p>
        </p:txBody>
      </p:sp>
      <p:sp>
        <p:nvSpPr>
          <p:cNvPr id="3763205" name="Text Box 5"/>
          <p:cNvSpPr txBox="1">
            <a:spLocks noChangeArrowheads="1"/>
          </p:cNvSpPr>
          <p:nvPr/>
        </p:nvSpPr>
        <p:spPr bwMode="auto">
          <a:xfrm>
            <a:off x="381000" y="1905000"/>
            <a:ext cx="8610600" cy="2529923"/>
          </a:xfrm>
          <a:prstGeom prst="rect">
            <a:avLst/>
          </a:prstGeom>
          <a:noFill/>
          <a:ln>
            <a:noFill/>
          </a:ln>
          <a:effectLst/>
          <a:extLst>
            <a:ext uri="{909E8E84-426E-40dd-AFC4-6F175D3DCCD1}">
              <a14:hiddenFill xmlns:a14="http://schemas.microsoft.com/office/drawing/2010/main" xmlns="">
                <a:solidFill>
                  <a:srgbClr val="FFFF00"/>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marL="358775" indent="-358775" algn="r" rtl="1" eaLnBrk="1" hangingPunct="1">
              <a:lnSpc>
                <a:spcPct val="90000"/>
              </a:lnSpc>
              <a:spcAft>
                <a:spcPct val="40000"/>
              </a:spcAft>
              <a:buFontTx/>
              <a:buChar char="•"/>
              <a:defRPr/>
            </a:pPr>
            <a:r>
              <a:rPr lang="ar-JO" sz="3300" b="1" dirty="0">
                <a:solidFill>
                  <a:srgbClr val="FFFFFF"/>
                </a:solidFill>
                <a:effectLst>
                  <a:outerShdw blurRad="50800" dist="63500" dir="2700000" algn="tl" rotWithShape="0">
                    <a:srgbClr val="000000"/>
                  </a:outerShdw>
                </a:effectLst>
                <a:latin typeface="Arial" charset="0"/>
                <a:cs typeface="Arial"/>
              </a:rPr>
              <a:t>يدمر كل أساسات الأخلاق</a:t>
            </a:r>
            <a:endParaRPr lang="en-US" sz="3300" b="1" dirty="0">
              <a:solidFill>
                <a:srgbClr val="FFFFFF"/>
              </a:solidFill>
              <a:effectLst>
                <a:outerShdw blurRad="50800" dist="63500" dir="2700000" algn="tl" rotWithShape="0">
                  <a:srgbClr val="000000"/>
                </a:outerShdw>
              </a:effectLst>
              <a:latin typeface="Arial" charset="0"/>
              <a:cs typeface="Arial"/>
            </a:endParaRPr>
          </a:p>
          <a:p>
            <a:pPr marL="358775" indent="-358775" algn="r" rtl="1" eaLnBrk="1" hangingPunct="1">
              <a:lnSpc>
                <a:spcPct val="90000"/>
              </a:lnSpc>
              <a:spcAft>
                <a:spcPct val="40000"/>
              </a:spcAft>
              <a:buFontTx/>
              <a:buChar char="•"/>
              <a:defRPr/>
            </a:pPr>
            <a:r>
              <a:rPr lang="ar-JO" sz="3300" b="1" dirty="0">
                <a:solidFill>
                  <a:srgbClr val="FFFFFF"/>
                </a:solidFill>
                <a:effectLst>
                  <a:outerShdw blurRad="50800" dist="63500" dir="2700000" algn="tl" rotWithShape="0">
                    <a:srgbClr val="000000"/>
                  </a:outerShdw>
                </a:effectLst>
                <a:latin typeface="Arial" charset="0"/>
                <a:cs typeface="Arial"/>
              </a:rPr>
              <a:t>يناقض تعليم الكتاب المقدس عن الموت</a:t>
            </a:r>
            <a:endParaRPr lang="en-US" sz="3300" b="1" dirty="0">
              <a:solidFill>
                <a:srgbClr val="FFFFFF"/>
              </a:solidFill>
              <a:effectLst>
                <a:outerShdw blurRad="50800" dist="63500" dir="2700000" algn="tl" rotWithShape="0">
                  <a:srgbClr val="000000"/>
                </a:outerShdw>
              </a:effectLst>
              <a:latin typeface="Arial" charset="0"/>
              <a:cs typeface="Arial"/>
            </a:endParaRPr>
          </a:p>
          <a:p>
            <a:pPr marL="358775" indent="-358775" algn="r" rtl="1" eaLnBrk="1" hangingPunct="1">
              <a:lnSpc>
                <a:spcPct val="90000"/>
              </a:lnSpc>
              <a:spcAft>
                <a:spcPct val="40000"/>
              </a:spcAft>
              <a:buFontTx/>
              <a:buChar char="•"/>
              <a:defRPr/>
            </a:pPr>
            <a:r>
              <a:rPr lang="ar-JO" sz="3300" b="1" dirty="0">
                <a:solidFill>
                  <a:srgbClr val="FFFFFF"/>
                </a:solidFill>
                <a:effectLst>
                  <a:outerShdw blurRad="50800" dist="63500" dir="2700000" algn="tl" rotWithShape="0">
                    <a:srgbClr val="000000"/>
                  </a:outerShdw>
                </a:effectLst>
                <a:latin typeface="Arial" charset="0"/>
                <a:cs typeface="Arial"/>
              </a:rPr>
              <a:t>يجعل الإنجيل غير قابل للتصديق</a:t>
            </a:r>
            <a:endParaRPr lang="en-US" sz="3300" b="1" dirty="0">
              <a:solidFill>
                <a:srgbClr val="FFFFFF"/>
              </a:solidFill>
              <a:effectLst>
                <a:outerShdw blurRad="50800" dist="63500" dir="2700000" algn="tl" rotWithShape="0">
                  <a:srgbClr val="000000"/>
                </a:outerShdw>
              </a:effectLst>
              <a:latin typeface="Arial" charset="0"/>
              <a:cs typeface="Arial"/>
            </a:endParaRPr>
          </a:p>
          <a:p>
            <a:pPr marL="358775" indent="-358775" algn="r" rtl="1" eaLnBrk="1" hangingPunct="1">
              <a:lnSpc>
                <a:spcPct val="90000"/>
              </a:lnSpc>
              <a:spcAft>
                <a:spcPct val="40000"/>
              </a:spcAft>
              <a:buFontTx/>
              <a:buChar char="•"/>
              <a:defRPr/>
            </a:pPr>
            <a:r>
              <a:rPr lang="ar-JO" sz="3300" b="1" dirty="0">
                <a:solidFill>
                  <a:srgbClr val="FFFFFF"/>
                </a:solidFill>
                <a:effectLst>
                  <a:outerShdw blurRad="50800" dist="63500" dir="2700000" algn="tl" rotWithShape="0">
                    <a:srgbClr val="000000"/>
                  </a:outerShdw>
                </a:effectLst>
                <a:latin typeface="Arial" charset="0"/>
                <a:cs typeface="Arial"/>
              </a:rPr>
              <a:t>يقلل من مصداقية وأصالة الكتاب المقدس</a:t>
            </a:r>
            <a:endParaRPr lang="en-US" sz="3300" b="1" dirty="0">
              <a:solidFill>
                <a:srgbClr val="FFFFFF"/>
              </a:solidFill>
              <a:effectLst>
                <a:outerShdw blurRad="50800" dist="63500" dir="2700000" algn="tl" rotWithShape="0">
                  <a:srgbClr val="000000"/>
                </a:outerShdw>
              </a:effectLst>
              <a:latin typeface="Arial" charset="0"/>
              <a:cs typeface="Arial"/>
            </a:endParaRPr>
          </a:p>
        </p:txBody>
      </p:sp>
      <p:sp>
        <p:nvSpPr>
          <p:cNvPr id="5" name="TextBox 1"/>
          <p:cNvSpPr txBox="1">
            <a:spLocks noChangeArrowheads="1"/>
          </p:cNvSpPr>
          <p:nvPr/>
        </p:nvSpPr>
        <p:spPr bwMode="auto">
          <a:xfrm>
            <a:off x="8626356" y="76200"/>
            <a:ext cx="355837"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ar-JO" b="1" dirty="0">
                <a:solidFill>
                  <a:srgbClr val="FFFFFF"/>
                </a:solidFill>
                <a:latin typeface="Arial" charset="0"/>
              </a:rPr>
              <a:t>5</a:t>
            </a:r>
            <a:endParaRPr lang="en-US" b="1" dirty="0">
              <a:solidFill>
                <a:srgbClr val="FFFFFF"/>
              </a:solidFill>
              <a:latin typeface="Arial"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3763205">
                                            <p:txEl>
                                              <p:pRg st="0" end="0"/>
                                            </p:txEl>
                                          </p:spTgt>
                                        </p:tgtEl>
                                        <p:attrNameLst>
                                          <p:attrName>style.visibility</p:attrName>
                                        </p:attrNameLst>
                                      </p:cBhvr>
                                      <p:to>
                                        <p:strVal val="visible"/>
                                      </p:to>
                                    </p:set>
                                    <p:animEffect transition="in" filter="wipe(left)">
                                      <p:cBhvr>
                                        <p:cTn id="7" dur="500"/>
                                        <p:tgtEl>
                                          <p:spTgt spid="3763205">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nodeType="clickEffect">
                                  <p:stCondLst>
                                    <p:cond delay="0"/>
                                  </p:stCondLst>
                                  <p:childTnLst>
                                    <p:set>
                                      <p:cBhvr>
                                        <p:cTn id="11" dur="1" fill="hold">
                                          <p:stCondLst>
                                            <p:cond delay="0"/>
                                          </p:stCondLst>
                                        </p:cTn>
                                        <p:tgtEl>
                                          <p:spTgt spid="3763205">
                                            <p:txEl>
                                              <p:pRg st="1" end="1"/>
                                            </p:txEl>
                                          </p:spTgt>
                                        </p:tgtEl>
                                        <p:attrNameLst>
                                          <p:attrName>style.visibility</p:attrName>
                                        </p:attrNameLst>
                                      </p:cBhvr>
                                      <p:to>
                                        <p:strVal val="visible"/>
                                      </p:to>
                                    </p:set>
                                    <p:animEffect transition="in" filter="wipe(left)">
                                      <p:cBhvr>
                                        <p:cTn id="12" dur="500"/>
                                        <p:tgtEl>
                                          <p:spTgt spid="3763205">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nodeType="clickEffect">
                                  <p:stCondLst>
                                    <p:cond delay="0"/>
                                  </p:stCondLst>
                                  <p:childTnLst>
                                    <p:set>
                                      <p:cBhvr>
                                        <p:cTn id="16" dur="1" fill="hold">
                                          <p:stCondLst>
                                            <p:cond delay="0"/>
                                          </p:stCondLst>
                                        </p:cTn>
                                        <p:tgtEl>
                                          <p:spTgt spid="3763205">
                                            <p:txEl>
                                              <p:pRg st="2" end="2"/>
                                            </p:txEl>
                                          </p:spTgt>
                                        </p:tgtEl>
                                        <p:attrNameLst>
                                          <p:attrName>style.visibility</p:attrName>
                                        </p:attrNameLst>
                                      </p:cBhvr>
                                      <p:to>
                                        <p:strVal val="visible"/>
                                      </p:to>
                                    </p:set>
                                    <p:animEffect transition="in" filter="wipe(left)">
                                      <p:cBhvr>
                                        <p:cTn id="17" dur="500"/>
                                        <p:tgtEl>
                                          <p:spTgt spid="3763205">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8" fill="hold" nodeType="clickEffect">
                                  <p:stCondLst>
                                    <p:cond delay="0"/>
                                  </p:stCondLst>
                                  <p:childTnLst>
                                    <p:set>
                                      <p:cBhvr>
                                        <p:cTn id="21" dur="1" fill="hold">
                                          <p:stCondLst>
                                            <p:cond delay="0"/>
                                          </p:stCondLst>
                                        </p:cTn>
                                        <p:tgtEl>
                                          <p:spTgt spid="3763205">
                                            <p:txEl>
                                              <p:pRg st="3" end="3"/>
                                            </p:txEl>
                                          </p:spTgt>
                                        </p:tgtEl>
                                        <p:attrNameLst>
                                          <p:attrName>style.visibility</p:attrName>
                                        </p:attrNameLst>
                                      </p:cBhvr>
                                      <p:to>
                                        <p:strVal val="visible"/>
                                      </p:to>
                                    </p:set>
                                    <p:animEffect transition="in" filter="wipe(left)">
                                      <p:cBhvr>
                                        <p:cTn id="22" dur="500"/>
                                        <p:tgtEl>
                                          <p:spTgt spid="3763205">
                                            <p:txEl>
                                              <p:pRg st="3" end="3"/>
                                            </p:txEl>
                                          </p:spTgt>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22" presetClass="entr" presetSubtype="1" fill="hold" grpId="0" nodeType="clickEffect">
                                  <p:stCondLst>
                                    <p:cond delay="0"/>
                                  </p:stCondLst>
                                  <p:childTnLst>
                                    <p:set>
                                      <p:cBhvr>
                                        <p:cTn id="26" dur="1" fill="hold">
                                          <p:stCondLst>
                                            <p:cond delay="0"/>
                                          </p:stCondLst>
                                        </p:cTn>
                                        <p:tgtEl>
                                          <p:spTgt spid="3763203"/>
                                        </p:tgtEl>
                                        <p:attrNameLst>
                                          <p:attrName>style.visibility</p:attrName>
                                        </p:attrNameLst>
                                      </p:cBhvr>
                                      <p:to>
                                        <p:strVal val="visible"/>
                                      </p:to>
                                    </p:set>
                                    <p:animEffect transition="in" filter="wipe(up)">
                                      <p:cBhvr>
                                        <p:cTn id="27" dur="500"/>
                                        <p:tgtEl>
                                          <p:spTgt spid="376320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63203" grpId="0"/>
    </p:bldLst>
  </p:timing>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80514" name="Rectangle 2"/>
          <p:cNvSpPr>
            <a:spLocks noGrp="1" noChangeArrowheads="1"/>
          </p:cNvSpPr>
          <p:nvPr>
            <p:ph type="ctrTitle" idx="4294967295"/>
          </p:nvPr>
        </p:nvSpPr>
        <p:spPr>
          <a:xfrm>
            <a:off x="685800" y="2130425"/>
            <a:ext cx="7772400" cy="1470025"/>
          </a:xfrm>
        </p:spPr>
        <p:txBody>
          <a:bodyPr/>
          <a:lstStyle/>
          <a:p>
            <a:pPr eaLnBrk="1" hangingPunct="1">
              <a:defRPr/>
            </a:pPr>
            <a:r>
              <a:rPr lang="en-US"/>
              <a:t>Nailing Genesis 1-11 to church</a:t>
            </a:r>
          </a:p>
        </p:txBody>
      </p:sp>
      <p:pic>
        <p:nvPicPr>
          <p:cNvPr id="787458" name="Picture 3" descr="Generic Guy CHURCH NAIL SLIDE size 102"/>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588"/>
            <a:ext cx="9145588" cy="68595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nvGrpSpPr>
          <p:cNvPr id="787459" name="Group 3"/>
          <p:cNvGrpSpPr>
            <a:grpSpLocks/>
          </p:cNvGrpSpPr>
          <p:nvPr/>
        </p:nvGrpSpPr>
        <p:grpSpPr bwMode="auto">
          <a:xfrm>
            <a:off x="4278313" y="5370513"/>
            <a:ext cx="3378200" cy="801687"/>
            <a:chOff x="4278088" y="5381416"/>
            <a:chExt cx="3378550" cy="802164"/>
          </a:xfrm>
        </p:grpSpPr>
        <p:sp>
          <p:nvSpPr>
            <p:cNvPr id="787466" name="Parallelogram 2"/>
            <p:cNvSpPr>
              <a:spLocks noChangeArrowheads="1"/>
            </p:cNvSpPr>
            <p:nvPr/>
          </p:nvSpPr>
          <p:spPr bwMode="auto">
            <a:xfrm rot="20799784" flipH="1">
              <a:off x="4278088" y="5543344"/>
              <a:ext cx="2550561" cy="640236"/>
            </a:xfrm>
            <a:prstGeom prst="parallelogram">
              <a:avLst>
                <a:gd name="adj" fmla="val 24991"/>
              </a:avLst>
            </a:prstGeom>
            <a:solidFill>
              <a:srgbClr val="5396C5"/>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lgn="ctr" eaLnBrk="1" hangingPunct="1"/>
              <a:endParaRPr lang="en-US" sz="1800">
                <a:solidFill>
                  <a:srgbClr val="000000"/>
                </a:solidFill>
                <a:latin typeface="Arial" charset="0"/>
              </a:endParaRPr>
            </a:p>
          </p:txBody>
        </p:sp>
        <p:sp>
          <p:nvSpPr>
            <p:cNvPr id="787467" name="Parallelogram 9"/>
            <p:cNvSpPr>
              <a:spLocks noChangeArrowheads="1"/>
            </p:cNvSpPr>
            <p:nvPr/>
          </p:nvSpPr>
          <p:spPr bwMode="auto">
            <a:xfrm rot="9948317">
              <a:off x="5106077" y="5381416"/>
              <a:ext cx="2550561" cy="640236"/>
            </a:xfrm>
            <a:prstGeom prst="parallelogram">
              <a:avLst>
                <a:gd name="adj" fmla="val 24991"/>
              </a:avLst>
            </a:prstGeom>
            <a:solidFill>
              <a:srgbClr val="5396C5"/>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lgn="ctr" eaLnBrk="1" hangingPunct="1"/>
              <a:endParaRPr lang="en-US" sz="1800">
                <a:solidFill>
                  <a:srgbClr val="000000"/>
                </a:solidFill>
                <a:latin typeface="Arial" charset="0"/>
              </a:endParaRPr>
            </a:p>
          </p:txBody>
        </p:sp>
      </p:grpSp>
      <p:sp>
        <p:nvSpPr>
          <p:cNvPr id="12" name="TextBox 11"/>
          <p:cNvSpPr txBox="1"/>
          <p:nvPr/>
        </p:nvSpPr>
        <p:spPr>
          <a:xfrm rot="20842648">
            <a:off x="5145018" y="5361431"/>
            <a:ext cx="1787669" cy="781752"/>
          </a:xfrm>
          <a:prstGeom prst="rect">
            <a:avLst/>
          </a:prstGeom>
          <a:noFill/>
        </p:spPr>
        <p:txBody>
          <a:bodyPr wrap="none">
            <a:spAutoFit/>
          </a:bodyPr>
          <a:lstStyle/>
          <a:p>
            <a:pPr algn="ctr" eaLnBrk="1" hangingPunct="1">
              <a:lnSpc>
                <a:spcPct val="80000"/>
              </a:lnSpc>
              <a:defRPr/>
            </a:pPr>
            <a:r>
              <a:rPr lang="ar-JO" sz="2800" b="1" dirty="0">
                <a:solidFill>
                  <a:srgbClr val="FFFF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آراء البشر </a:t>
            </a:r>
          </a:p>
          <a:p>
            <a:pPr algn="ctr" eaLnBrk="1" hangingPunct="1">
              <a:lnSpc>
                <a:spcPct val="80000"/>
              </a:lnSpc>
              <a:defRPr/>
            </a:pPr>
            <a:r>
              <a:rPr lang="ar-JO" sz="2800" b="1" dirty="0">
                <a:solidFill>
                  <a:srgbClr val="FFFF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ملايين السنين</a:t>
            </a:r>
            <a:endParaRPr lang="en-US" b="1" dirty="0">
              <a:solidFill>
                <a:srgbClr val="000000"/>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5" name="Trapezoid 4"/>
          <p:cNvSpPr/>
          <p:nvPr/>
        </p:nvSpPr>
        <p:spPr bwMode="auto">
          <a:xfrm rot="10473258">
            <a:off x="3106738" y="3311525"/>
            <a:ext cx="762000" cy="420688"/>
          </a:xfrm>
          <a:prstGeom prst="trapezoid">
            <a:avLst/>
          </a:prstGeom>
          <a:solidFill>
            <a:srgbClr val="FFFFFF"/>
          </a:solidFill>
          <a:ln w="9525" cap="flat" cmpd="sng" algn="ctr">
            <a:noFill/>
            <a:prstDash val="solid"/>
            <a:round/>
            <a:headEnd type="none" w="med" len="med"/>
            <a:tailEnd type="none" w="med" len="med"/>
          </a:ln>
          <a:effectLst/>
        </p:spPr>
        <p:txBody>
          <a:bodyPr wrap="none" anchor="ctr"/>
          <a:lstStyle/>
          <a:p>
            <a:pPr algn="ctr" eaLnBrk="1" hangingPunct="1">
              <a:defRPr/>
            </a:pPr>
            <a:endParaRPr lang="en-US" sz="1800">
              <a:solidFill>
                <a:srgbClr val="000000"/>
              </a:solidFill>
              <a:latin typeface="Arial" charset="0"/>
            </a:endParaRPr>
          </a:p>
        </p:txBody>
      </p:sp>
      <p:grpSp>
        <p:nvGrpSpPr>
          <p:cNvPr id="787462" name="Group 5"/>
          <p:cNvGrpSpPr>
            <a:grpSpLocks/>
          </p:cNvGrpSpPr>
          <p:nvPr/>
        </p:nvGrpSpPr>
        <p:grpSpPr bwMode="auto">
          <a:xfrm>
            <a:off x="2913063" y="3311525"/>
            <a:ext cx="914400" cy="461963"/>
            <a:chOff x="2912838" y="3311807"/>
            <a:chExt cx="915413" cy="461849"/>
          </a:xfrm>
        </p:grpSpPr>
        <p:sp>
          <p:nvSpPr>
            <p:cNvPr id="14" name="Trapezoid 13"/>
            <p:cNvSpPr/>
            <p:nvPr/>
          </p:nvSpPr>
          <p:spPr bwMode="auto">
            <a:xfrm rot="10473258">
              <a:off x="3066996" y="3311807"/>
              <a:ext cx="761255" cy="420584"/>
            </a:xfrm>
            <a:prstGeom prst="trapezoid">
              <a:avLst/>
            </a:prstGeom>
            <a:solidFill>
              <a:srgbClr val="FFFFFF"/>
            </a:solidFill>
            <a:ln w="9525" cap="flat" cmpd="sng" algn="ctr">
              <a:noFill/>
              <a:prstDash val="solid"/>
              <a:round/>
              <a:headEnd type="none" w="med" len="med"/>
              <a:tailEnd type="none" w="med" len="med"/>
            </a:ln>
            <a:effectLst/>
          </p:spPr>
          <p:txBody>
            <a:bodyPr wrap="none" anchor="ctr"/>
            <a:lstStyle/>
            <a:p>
              <a:pPr algn="ctr" eaLnBrk="1" hangingPunct="1">
                <a:defRPr/>
              </a:pPr>
              <a:endParaRPr lang="en-US" sz="1800">
                <a:solidFill>
                  <a:srgbClr val="000000"/>
                </a:solidFill>
                <a:latin typeface="Arial" charset="0"/>
              </a:endParaRPr>
            </a:p>
          </p:txBody>
        </p:sp>
        <p:sp>
          <p:nvSpPr>
            <p:cNvPr id="15" name="Trapezoid 14"/>
            <p:cNvSpPr/>
            <p:nvPr/>
          </p:nvSpPr>
          <p:spPr bwMode="auto">
            <a:xfrm rot="10800000">
              <a:off x="2912838" y="3353072"/>
              <a:ext cx="516509" cy="420584"/>
            </a:xfrm>
            <a:prstGeom prst="trapezoid">
              <a:avLst/>
            </a:prstGeom>
            <a:solidFill>
              <a:srgbClr val="FFFFFF"/>
            </a:solidFill>
            <a:ln w="9525" cap="flat" cmpd="sng" algn="ctr">
              <a:noFill/>
              <a:prstDash val="solid"/>
              <a:round/>
              <a:headEnd type="none" w="med" len="med"/>
              <a:tailEnd type="none" w="med" len="med"/>
            </a:ln>
            <a:effectLst/>
          </p:spPr>
          <p:txBody>
            <a:bodyPr wrap="none" anchor="ctr"/>
            <a:lstStyle/>
            <a:p>
              <a:pPr algn="ctr" eaLnBrk="1" hangingPunct="1">
                <a:defRPr/>
              </a:pPr>
              <a:endParaRPr lang="en-US" sz="1800">
                <a:solidFill>
                  <a:srgbClr val="000000"/>
                </a:solidFill>
                <a:latin typeface="Arial" charset="0"/>
              </a:endParaRPr>
            </a:p>
          </p:txBody>
        </p:sp>
      </p:grpSp>
      <p:sp>
        <p:nvSpPr>
          <p:cNvPr id="787463" name="TextBox 2"/>
          <p:cNvSpPr txBox="1">
            <a:spLocks noChangeArrowheads="1"/>
          </p:cNvSpPr>
          <p:nvPr/>
        </p:nvSpPr>
        <p:spPr bwMode="auto">
          <a:xfrm>
            <a:off x="2916238" y="3341688"/>
            <a:ext cx="963612" cy="4445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lnSpc>
                <a:spcPct val="80000"/>
              </a:lnSpc>
            </a:pPr>
            <a:r>
              <a:rPr lang="en-US" sz="1400" b="1">
                <a:solidFill>
                  <a:srgbClr val="000000"/>
                </a:solidFill>
                <a:latin typeface="Times" charset="0"/>
                <a:cs typeface="Times" charset="0"/>
              </a:rPr>
              <a:t>GENESIS</a:t>
            </a:r>
            <a:br>
              <a:rPr lang="en-US" sz="1400" b="1">
                <a:solidFill>
                  <a:srgbClr val="000000"/>
                </a:solidFill>
                <a:latin typeface="Times" charset="0"/>
                <a:cs typeface="Times" charset="0"/>
              </a:rPr>
            </a:br>
            <a:r>
              <a:rPr lang="en-US" sz="1400" b="1">
                <a:solidFill>
                  <a:srgbClr val="000000"/>
                </a:solidFill>
                <a:latin typeface="Times" charset="0"/>
                <a:cs typeface="Times" charset="0"/>
              </a:rPr>
              <a:t>1-11</a:t>
            </a:r>
          </a:p>
        </p:txBody>
      </p:sp>
      <p:sp>
        <p:nvSpPr>
          <p:cNvPr id="13" name="TextBox 1"/>
          <p:cNvSpPr txBox="1">
            <a:spLocks noChangeArrowheads="1"/>
          </p:cNvSpPr>
          <p:nvPr/>
        </p:nvSpPr>
        <p:spPr bwMode="auto">
          <a:xfrm>
            <a:off x="8626356" y="76200"/>
            <a:ext cx="355837"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ar-JO" b="1" dirty="0">
                <a:solidFill>
                  <a:srgbClr val="FFFFFF"/>
                </a:solidFill>
                <a:latin typeface="Arial" charset="0"/>
              </a:rPr>
              <a:t>5</a:t>
            </a:r>
            <a:endParaRPr lang="en-US" b="1" dirty="0">
              <a:solidFill>
                <a:srgbClr val="FFFFFF"/>
              </a:solidFill>
              <a:latin typeface="Arial" charset="0"/>
            </a:endParaRPr>
          </a:p>
        </p:txBody>
      </p:sp>
    </p:spTree>
  </p:cSld>
  <p:clrMapOvr>
    <a:masterClrMapping/>
  </p:clrMapOvr>
  <p:transition>
    <p:fade/>
  </p:transition>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12226" name="Rectangle 2"/>
          <p:cNvSpPr>
            <a:spLocks noGrp="1" noChangeArrowheads="1"/>
          </p:cNvSpPr>
          <p:nvPr>
            <p:ph type="title"/>
          </p:nvPr>
        </p:nvSpPr>
        <p:spPr/>
        <p:txBody>
          <a:bodyPr/>
          <a:lstStyle/>
          <a:p>
            <a:pPr eaLnBrk="1" hangingPunct="1">
              <a:defRPr/>
            </a:pPr>
            <a:r>
              <a:rPr lang="en-US"/>
              <a:t>Black blank------------extras</a:t>
            </a:r>
          </a:p>
        </p:txBody>
      </p:sp>
      <p:sp>
        <p:nvSpPr>
          <p:cNvPr id="5812227" name="Text Box 3"/>
          <p:cNvSpPr txBox="1">
            <a:spLocks noChangeArrowheads="1"/>
          </p:cNvSpPr>
          <p:nvPr/>
        </p:nvSpPr>
        <p:spPr bwMode="auto">
          <a:xfrm>
            <a:off x="-3124200" y="762000"/>
            <a:ext cx="5410200" cy="15557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eaLnBrk="1" fontAlgn="t" hangingPunct="1">
              <a:spcBef>
                <a:spcPct val="50000"/>
              </a:spcBef>
              <a:defRPr/>
            </a:pPr>
            <a:r>
              <a:rPr lang="ar-JO" sz="9600" dirty="0">
                <a:solidFill>
                  <a:srgbClr val="FFFFFF"/>
                </a:solidFill>
                <a:latin typeface="Arial Black" charset="0"/>
                <a:cs typeface="Arial"/>
              </a:rPr>
              <a:t>النهاية</a:t>
            </a:r>
            <a:endParaRPr lang="en-US" sz="9600" dirty="0">
              <a:solidFill>
                <a:srgbClr val="FFFFFF"/>
              </a:solidFill>
              <a:latin typeface="Arial Black" charset="0"/>
              <a:cs typeface="Arial"/>
            </a:endParaRPr>
          </a:p>
        </p:txBody>
      </p:sp>
    </p:spTree>
  </p:cSld>
  <p:clrMapOvr>
    <a:masterClrMapping/>
  </p:clrMapOvr>
  <p:transition/>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3297" name="Rectangle 1026"/>
          <p:cNvSpPr>
            <a:spLocks noGrp="1" noChangeArrowheads="1"/>
          </p:cNvSpPr>
          <p:nvPr>
            <p:ph type="ctrTitle"/>
          </p:nvPr>
        </p:nvSpPr>
        <p:spPr>
          <a:xfrm>
            <a:off x="0" y="6172200"/>
            <a:ext cx="9144000" cy="685800"/>
          </a:xfrm>
        </p:spPr>
        <p:txBody>
          <a:bodyPr/>
          <a:lstStyle/>
          <a:p>
            <a:pPr eaLnBrk="1" hangingPunct="1">
              <a:defRPr/>
            </a:pPr>
            <a:r>
              <a:rPr lang="ar-SA" sz="2800" b="1" dirty="0">
                <a:solidFill>
                  <a:srgbClr val="FFFFFF"/>
                </a:solidFill>
                <a:latin typeface="Arial" panose="020B0604020202020204" pitchFamily="34" charset="0"/>
                <a:ea typeface="ＭＳ Ｐゴシック" charset="0"/>
                <a:cs typeface="Arial" panose="020B0604020202020204" pitchFamily="34" charset="0"/>
              </a:rPr>
              <a:t>دراسات نقدية في العهد الجديد</a:t>
            </a:r>
            <a:r>
              <a:rPr lang="en-US" sz="2800" b="1" dirty="0">
                <a:solidFill>
                  <a:srgbClr val="FFFFFF"/>
                </a:solidFill>
                <a:latin typeface="Arial" panose="020B0604020202020204" pitchFamily="34" charset="0"/>
                <a:ea typeface="ＭＳ Ｐゴシック" charset="0"/>
                <a:cs typeface="Arial" panose="020B0604020202020204" pitchFamily="34" charset="0"/>
              </a:rPr>
              <a:t> • BibleStudyDownloads.org</a:t>
            </a:r>
            <a:endParaRPr lang="en-US" sz="1050" b="1" dirty="0">
              <a:solidFill>
                <a:srgbClr val="FFFFFF"/>
              </a:solidFill>
              <a:latin typeface="Arial" panose="020B0604020202020204" pitchFamily="34" charset="0"/>
              <a:ea typeface="ＭＳ Ｐゴシック" charset="0"/>
              <a:cs typeface="Arial" panose="020B0604020202020204" pitchFamily="34" charset="0"/>
            </a:endParaRPr>
          </a:p>
        </p:txBody>
      </p:sp>
      <p:sp>
        <p:nvSpPr>
          <p:cNvPr id="99331" name="Rectangle 1026"/>
          <p:cNvSpPr txBox="1">
            <a:spLocks noChangeArrowheads="1"/>
          </p:cNvSpPr>
          <p:nvPr/>
        </p:nvSpPr>
        <p:spPr bwMode="auto">
          <a:xfrm>
            <a:off x="0" y="0"/>
            <a:ext cx="9144000" cy="685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449263" rtl="0" eaLnBrk="1" fontAlgn="base" latinLnBrk="0" hangingPunct="1">
              <a:lnSpc>
                <a:spcPct val="100000"/>
              </a:lnSpc>
              <a:spcBef>
                <a:spcPct val="0"/>
              </a:spcBef>
              <a:spcAft>
                <a:spcPct val="0"/>
              </a:spcAft>
              <a:buClrTx/>
              <a:buSzTx/>
              <a:buFontTx/>
              <a:buNone/>
              <a:tabLst/>
              <a:defRPr/>
            </a:pPr>
            <a:r>
              <a:rPr kumimoji="0" lang="ar-EG" sz="4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أحصل عل</a:t>
            </a:r>
            <a:r>
              <a:rPr kumimoji="0" lang="ar-JO" sz="4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ى</a:t>
            </a:r>
            <a:r>
              <a:rPr kumimoji="0" lang="ar-EG" sz="4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هذا العرض</a:t>
            </a:r>
            <a:r>
              <a:rPr kumimoji="0" lang="ar-JO" sz="4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التقديمي</a:t>
            </a:r>
            <a:r>
              <a:rPr kumimoji="0" lang="ar-EG" sz="4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مجانا</a:t>
            </a:r>
            <a:r>
              <a:rPr kumimoji="0" lang="ar-JO" sz="4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a:t>
            </a:r>
            <a:endParaRPr kumimoji="0" lang="en-US" sz="1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pic>
        <p:nvPicPr>
          <p:cNvPr id="8" name="Picture 7" descr="Screen Shot 2016-02-02 at 5.41.18 PM.png"/>
          <p:cNvPicPr>
            <a:picLocks noChangeAspect="1"/>
          </p:cNvPicPr>
          <p:nvPr/>
        </p:nvPicPr>
        <p:blipFill rotWithShape="1">
          <a:blip r:embed="rId3" cstate="screen">
            <a:extLst>
              <a:ext uri="{28A0092B-C50C-407E-A947-70E740481C1C}">
                <a14:useLocalDpi xmlns:a14="http://schemas.microsoft.com/office/drawing/2010/main"/>
              </a:ext>
            </a:extLst>
          </a:blip>
          <a:srcRect t="2841"/>
          <a:stretch/>
        </p:blipFill>
        <p:spPr>
          <a:xfrm>
            <a:off x="-44173" y="636981"/>
            <a:ext cx="9232347" cy="5650045"/>
          </a:xfrm>
          <a:prstGeom prst="rect">
            <a:avLst/>
          </a:prstGeom>
        </p:spPr>
      </p:pic>
      <p:pic>
        <p:nvPicPr>
          <p:cNvPr id="9" name="Picture 8" descr="Screen Shot 2016-02-02 at 5.42.03 PM.png"/>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307223" y="2222340"/>
            <a:ext cx="6153212" cy="3483594"/>
          </a:xfrm>
          <a:prstGeom prst="rect">
            <a:avLst/>
          </a:prstGeom>
        </p:spPr>
      </p:pic>
    </p:spTree>
    <p:extLst>
      <p:ext uri="{BB962C8B-B14F-4D97-AF65-F5344CB8AC3E}">
        <p14:creationId xmlns:p14="http://schemas.microsoft.com/office/powerpoint/2010/main" val="319888437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xit" presetSubtype="8" accel="50000" decel="50000" fill="hold" nodeType="afterEffect">
                                  <p:stCondLst>
                                    <p:cond delay="3000"/>
                                  </p:stCondLst>
                                  <p:childTnLst>
                                    <p:anim calcmode="lin" valueType="num">
                                      <p:cBhvr additive="base">
                                        <p:cTn id="6" dur="2000"/>
                                        <p:tgtEl>
                                          <p:spTgt spid="9"/>
                                        </p:tgtEl>
                                        <p:attrNameLst>
                                          <p:attrName>ppt_x</p:attrName>
                                        </p:attrNameLst>
                                      </p:cBhvr>
                                      <p:tavLst>
                                        <p:tav tm="0">
                                          <p:val>
                                            <p:strVal val="ppt_x"/>
                                          </p:val>
                                        </p:tav>
                                        <p:tav tm="100000">
                                          <p:val>
                                            <p:strVal val="0-ppt_w/2"/>
                                          </p:val>
                                        </p:tav>
                                      </p:tavLst>
                                    </p:anim>
                                    <p:anim calcmode="lin" valueType="num">
                                      <p:cBhvr additive="base">
                                        <p:cTn id="7" dur="2000"/>
                                        <p:tgtEl>
                                          <p:spTgt spid="9"/>
                                        </p:tgtEl>
                                        <p:attrNameLst>
                                          <p:attrName>ppt_y</p:attrName>
                                        </p:attrNameLst>
                                      </p:cBhvr>
                                      <p:tavLst>
                                        <p:tav tm="0">
                                          <p:val>
                                            <p:strVal val="ppt_y"/>
                                          </p:val>
                                        </p:tav>
                                        <p:tav tm="100000">
                                          <p:val>
                                            <p:strVal val="ppt_y"/>
                                          </p:val>
                                        </p:tav>
                                      </p:tavLst>
                                    </p:anim>
                                    <p:set>
                                      <p:cBhvr>
                                        <p:cTn id="8" dur="1" fill="hold">
                                          <p:stCondLst>
                                            <p:cond delay="1999"/>
                                          </p:stCondLst>
                                        </p:cTn>
                                        <p:tgtEl>
                                          <p:spTgt spid="9"/>
                                        </p:tgtEl>
                                        <p:attrNameLst>
                                          <p:attrName>style.visibility</p:attrName>
                                        </p:attrNameLst>
                                      </p:cBhvr>
                                      <p:to>
                                        <p:strVal val="hidden"/>
                                      </p:to>
                                    </p:set>
                                  </p:childTnLst>
                                </p:cTn>
                              </p:par>
                            </p:childTnLst>
                          </p:cTn>
                        </p:par>
                        <p:par>
                          <p:cTn id="9" fill="hold">
                            <p:stCondLst>
                              <p:cond delay="5000"/>
                            </p:stCondLst>
                            <p:childTnLst>
                              <p:par>
                                <p:cTn id="10" presetID="2" presetClass="entr" presetSubtype="2" fill="remove" nodeType="afterEffect">
                                  <p:stCondLst>
                                    <p:cond delay="3000"/>
                                  </p:stCondLst>
                                  <p:childTnLst>
                                    <p:set>
                                      <p:cBhvr>
                                        <p:cTn id="11" dur="1" fill="hold">
                                          <p:stCondLst>
                                            <p:cond delay="0"/>
                                          </p:stCondLst>
                                        </p:cTn>
                                        <p:tgtEl>
                                          <p:spTgt spid="9"/>
                                        </p:tgtEl>
                                        <p:attrNameLst>
                                          <p:attrName>style.visibility</p:attrName>
                                        </p:attrNameLst>
                                      </p:cBhvr>
                                      <p:to>
                                        <p:strVal val="visible"/>
                                      </p:to>
                                    </p:set>
                                    <p:anim calcmode="lin" valueType="num">
                                      <p:cBhvr additive="base">
                                        <p:cTn id="12" dur="1000" fill="hold"/>
                                        <p:tgtEl>
                                          <p:spTgt spid="9"/>
                                        </p:tgtEl>
                                        <p:attrNameLst>
                                          <p:attrName>ppt_x</p:attrName>
                                        </p:attrNameLst>
                                      </p:cBhvr>
                                      <p:tavLst>
                                        <p:tav tm="0">
                                          <p:val>
                                            <p:strVal val="1+#ppt_w/2"/>
                                          </p:val>
                                        </p:tav>
                                        <p:tav tm="100000">
                                          <p:val>
                                            <p:strVal val="#ppt_x"/>
                                          </p:val>
                                        </p:tav>
                                      </p:tavLst>
                                    </p:anim>
                                    <p:anim calcmode="lin" valueType="num">
                                      <p:cBhvr additive="base">
                                        <p:cTn id="13" dur="1000" fill="hold"/>
                                        <p:tgtEl>
                                          <p:spTgt spid="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4724400"/>
            <a:ext cx="9144000" cy="2016125"/>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Atheism</a:t>
            </a:r>
          </a:p>
        </p:txBody>
      </p:sp>
      <p:pic>
        <p:nvPicPr>
          <p:cNvPr id="793602" name="Picture 1"/>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35745" y="76200"/>
            <a:ext cx="8753475"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 name="TextBox 1"/>
          <p:cNvSpPr txBox="1">
            <a:spLocks noChangeArrowheads="1"/>
          </p:cNvSpPr>
          <p:nvPr/>
        </p:nvSpPr>
        <p:spPr bwMode="auto">
          <a:xfrm>
            <a:off x="8626356" y="76200"/>
            <a:ext cx="355837"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ar-JO" b="1" dirty="0">
                <a:solidFill>
                  <a:srgbClr val="FFFFFF"/>
                </a:solidFill>
                <a:latin typeface="Arial" charset="0"/>
              </a:rPr>
              <a:t>5</a:t>
            </a:r>
            <a:endParaRPr lang="en-US" b="1" dirty="0">
              <a:solidFill>
                <a:srgbClr val="FFFFFF"/>
              </a:solidFill>
              <a:latin typeface="Arial" charset="0"/>
            </a:endParaRPr>
          </a:p>
        </p:txBody>
      </p:sp>
    </p:spTree>
  </p:cSld>
  <p:clrMapOvr>
    <a:masterClrMapping/>
  </p:clrMapOvr>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95649" name="Picture 1"/>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rot="-887773">
            <a:off x="468313" y="260350"/>
            <a:ext cx="6624637" cy="4968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95650" name="Picture 1"/>
          <p:cNvSpPr>
            <a:spLocks noChangeAspect="1"/>
          </p:cNvSpPr>
          <p:nvPr/>
        </p:nvSpPr>
        <p:spPr bwMode="auto">
          <a:xfrm>
            <a:off x="-36513" y="-100013"/>
            <a:ext cx="9191626" cy="69580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endParaRPr lang="en-US"/>
          </a:p>
        </p:txBody>
      </p:sp>
      <p:sp>
        <p:nvSpPr>
          <p:cNvPr id="900098" name="Rectangle 2"/>
          <p:cNvSpPr>
            <a:spLocks noGrp="1" noChangeArrowheads="1"/>
          </p:cNvSpPr>
          <p:nvPr>
            <p:ph type="ctrTitle"/>
          </p:nvPr>
        </p:nvSpPr>
        <p:spPr>
          <a:xfrm>
            <a:off x="0" y="4724400"/>
            <a:ext cx="9144000" cy="2016125"/>
          </a:xfrm>
          <a:effectLst>
            <a:outerShdw blurRad="63500" dist="35921" dir="2700000" algn="ctr" rotWithShape="0">
              <a:schemeClr val="tx2">
                <a:alpha val="74998"/>
              </a:schemeClr>
            </a:outerShdw>
          </a:effectLst>
        </p:spPr>
        <p:txBody>
          <a:bodyPr/>
          <a:lstStyle/>
          <a:p>
            <a:pPr>
              <a:defRPr/>
            </a:pPr>
            <a:r>
              <a:rPr lang="ar-JO" sz="5400" b="1" dirty="0">
                <a:effectLst>
                  <a:glow rad="127000">
                    <a:schemeClr val="tx1"/>
                  </a:glow>
                </a:effectLst>
                <a:latin typeface="Arial" panose="020B0604020202020204" pitchFamily="34" charset="0"/>
                <a:ea typeface="ＭＳ Ｐゴシック" charset="0"/>
                <a:cs typeface="Arial" panose="020B0604020202020204" pitchFamily="34" charset="0"/>
              </a:rPr>
              <a:t>يجب أن نتعامل مع الحقائق             بدلاً من التكهنات</a:t>
            </a:r>
            <a:endParaRPr lang="en-US" sz="5400" b="1"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
        <p:nvSpPr>
          <p:cNvPr id="5" name="TextBox 1"/>
          <p:cNvSpPr txBox="1">
            <a:spLocks noChangeArrowheads="1"/>
          </p:cNvSpPr>
          <p:nvPr/>
        </p:nvSpPr>
        <p:spPr bwMode="auto">
          <a:xfrm>
            <a:off x="8626356" y="76200"/>
            <a:ext cx="355837"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ar-JO" b="1" dirty="0">
                <a:solidFill>
                  <a:srgbClr val="FFFFFF"/>
                </a:solidFill>
                <a:latin typeface="Arial" charset="0"/>
              </a:rPr>
              <a:t>6</a:t>
            </a:r>
            <a:endParaRPr lang="en-US" b="1" dirty="0">
              <a:solidFill>
                <a:srgbClr val="FFFFFF"/>
              </a:solidFill>
              <a:latin typeface="Arial" charset="0"/>
            </a:endParaRPr>
          </a:p>
        </p:txBody>
      </p:sp>
    </p:spTree>
  </p:cSld>
  <p:clrMapOvr>
    <a:masterClrMapping/>
  </p:clrMapOvr>
</p:sld>
</file>

<file path=ppt/slides/slide138.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797698" name="Picture 3"/>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438150" y="-103188"/>
            <a:ext cx="8024813" cy="685800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97699"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ctr"/>
            <a:endParaRPr lang="en-US">
              <a:solidFill>
                <a:srgbClr val="000000"/>
              </a:solidFill>
              <a:latin typeface="Times New Roman" charset="0"/>
            </a:endParaRPr>
          </a:p>
        </p:txBody>
      </p:sp>
      <p:sp>
        <p:nvSpPr>
          <p:cNvPr id="900098" name="Rectangle 2"/>
          <p:cNvSpPr>
            <a:spLocks noGrp="1" noChangeArrowheads="1"/>
          </p:cNvSpPr>
          <p:nvPr>
            <p:ph type="ctrTitle"/>
          </p:nvPr>
        </p:nvSpPr>
        <p:spPr>
          <a:xfrm>
            <a:off x="0" y="5688013"/>
            <a:ext cx="9144000" cy="1081087"/>
          </a:xfrm>
          <a:solidFill>
            <a:schemeClr val="bg1"/>
          </a:solidFill>
        </p:spPr>
        <p:txBody>
          <a:bodyPr/>
          <a:lstStyle/>
          <a:p>
            <a:pPr>
              <a:defRPr/>
            </a:pPr>
            <a:r>
              <a:rPr lang="ar-JO" sz="3600" b="1" dirty="0">
                <a:solidFill>
                  <a:schemeClr val="tx2"/>
                </a:solidFill>
                <a:effectLst>
                  <a:glow rad="127000">
                    <a:schemeClr val="bg1"/>
                  </a:glow>
                </a:effectLst>
                <a:latin typeface="Arial" panose="020B0604020202020204" pitchFamily="34" charset="0"/>
                <a:ea typeface="ＭＳ Ｐゴシック" charset="0"/>
                <a:cs typeface="Arial" panose="020B0604020202020204" pitchFamily="34" charset="0"/>
              </a:rPr>
              <a:t>هل يمكننا للحظة سيادتك أن نتجاهل الحقائق؟</a:t>
            </a:r>
            <a:endParaRPr lang="en-US" sz="3600" b="1" dirty="0">
              <a:solidFill>
                <a:schemeClr val="tx2"/>
              </a:solidFill>
              <a:effectLst>
                <a:glow rad="127000">
                  <a:schemeClr val="bg1"/>
                </a:glow>
              </a:effectLst>
              <a:latin typeface="Arial" panose="020B0604020202020204" pitchFamily="34" charset="0"/>
              <a:ea typeface="ＭＳ Ｐゴシック" charset="0"/>
              <a:cs typeface="Arial" panose="020B0604020202020204" pitchFamily="34" charset="0"/>
            </a:endParaRPr>
          </a:p>
        </p:txBody>
      </p:sp>
      <p:sp>
        <p:nvSpPr>
          <p:cNvPr id="5" name="TextBox 1"/>
          <p:cNvSpPr txBox="1">
            <a:spLocks noChangeArrowheads="1"/>
          </p:cNvSpPr>
          <p:nvPr/>
        </p:nvSpPr>
        <p:spPr bwMode="auto">
          <a:xfrm>
            <a:off x="8626356" y="76200"/>
            <a:ext cx="355837"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ar-JO" b="1" dirty="0">
                <a:solidFill>
                  <a:srgbClr val="000000"/>
                </a:solidFill>
                <a:latin typeface="Arial" charset="0"/>
              </a:rPr>
              <a:t>6</a:t>
            </a:r>
            <a:endParaRPr lang="en-US" b="1" dirty="0">
              <a:solidFill>
                <a:srgbClr val="000000"/>
              </a:solidFill>
              <a:latin typeface="Arial" charset="0"/>
            </a:endParaRPr>
          </a:p>
        </p:txBody>
      </p:sp>
    </p:spTree>
  </p:cSld>
  <p:clrMapOvr>
    <a:masterClrMapping/>
  </p:clrMapOvr>
  <p:transition/>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99745" name="Picture 1"/>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900112" y="0"/>
            <a:ext cx="7343775"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00098" name="Rectangle 2"/>
          <p:cNvSpPr>
            <a:spLocks noGrp="1" noChangeArrowheads="1"/>
          </p:cNvSpPr>
          <p:nvPr>
            <p:ph type="ctrTitle"/>
          </p:nvPr>
        </p:nvSpPr>
        <p:spPr>
          <a:xfrm rot="16200000">
            <a:off x="-2995612" y="3106737"/>
            <a:ext cx="6858000" cy="644525"/>
          </a:xfrm>
          <a:effectLst>
            <a:outerShdw blurRad="63500" dist="35921" dir="2700000" algn="ctr" rotWithShape="0">
              <a:schemeClr val="tx2">
                <a:alpha val="74998"/>
              </a:schemeClr>
            </a:outerShdw>
          </a:effectLst>
        </p:spPr>
        <p:txBody>
          <a:bodyPr/>
          <a:lstStyle/>
          <a:p>
            <a:pPr>
              <a:defRPr/>
            </a:pPr>
            <a:r>
              <a:rPr lang="ar-JO" sz="5400" b="1" dirty="0">
                <a:effectLst>
                  <a:glow rad="127000">
                    <a:schemeClr val="tx1"/>
                  </a:glow>
                </a:effectLst>
                <a:latin typeface="Arial" panose="020B0604020202020204" pitchFamily="34" charset="0"/>
                <a:ea typeface="ＭＳ Ｐゴシック" charset="0"/>
                <a:cs typeface="Arial" panose="020B0604020202020204" pitchFamily="34" charset="0"/>
              </a:rPr>
              <a:t>لا أنساب؟</a:t>
            </a:r>
            <a:endParaRPr lang="en-US" sz="5400" b="1"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
        <p:nvSpPr>
          <p:cNvPr id="4" name="TextBox 1"/>
          <p:cNvSpPr txBox="1">
            <a:spLocks noChangeArrowheads="1"/>
          </p:cNvSpPr>
          <p:nvPr/>
        </p:nvSpPr>
        <p:spPr bwMode="auto">
          <a:xfrm>
            <a:off x="8626356" y="76200"/>
            <a:ext cx="355837"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ar-JO" b="1" dirty="0">
                <a:solidFill>
                  <a:srgbClr val="FFFFFF"/>
                </a:solidFill>
                <a:latin typeface="Arial" charset="0"/>
              </a:rPr>
              <a:t>6</a:t>
            </a:r>
            <a:endParaRPr lang="en-US" b="1" dirty="0">
              <a:solidFill>
                <a:srgbClr val="FFFFFF"/>
              </a:solidFill>
              <a:latin typeface="Arial" charset="0"/>
            </a:endParaRPr>
          </a:p>
        </p:txBody>
      </p:sp>
    </p:spTree>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17441" name="Picture 1" descr="Religious-Worldview-Chart1.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161925" y="242888"/>
            <a:ext cx="8874125"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17442" name="Rectangle 3"/>
          <p:cNvSpPr>
            <a:spLocks noGrp="1"/>
          </p:cNvSpPr>
          <p:nvPr>
            <p:ph type="title" idx="4294967295"/>
          </p:nvPr>
        </p:nvSpPr>
        <p:spPr>
          <a:xfrm>
            <a:off x="323850" y="-26988"/>
            <a:ext cx="8229600" cy="863601"/>
          </a:xfrm>
          <a:solidFill>
            <a:srgbClr val="800000"/>
          </a:solidFill>
        </p:spPr>
        <p:txBody>
          <a:bodyPr/>
          <a:lstStyle/>
          <a:p>
            <a:pPr eaLnBrk="1" hangingPunct="1"/>
            <a:r>
              <a:rPr lang="ar-JO" b="1" dirty="0">
                <a:solidFill>
                  <a:schemeClr val="bg1"/>
                </a:solidFill>
                <a:latin typeface="Arial" panose="020B0604020202020204" pitchFamily="34" charset="0"/>
                <a:ea typeface="ＭＳ Ｐゴシック" charset="0"/>
                <a:cs typeface="Arial" panose="020B0604020202020204" pitchFamily="34" charset="0"/>
              </a:rPr>
              <a:t>مخطط كيركباتريك لوجهة النظر العالمية</a:t>
            </a:r>
            <a:endParaRPr lang="en-US" dirty="0">
              <a:solidFill>
                <a:schemeClr val="bg1"/>
              </a:solidFill>
              <a:latin typeface="Arial" panose="020B0604020202020204" pitchFamily="34" charset="0"/>
              <a:ea typeface="ＭＳ Ｐゴシック" charset="0"/>
              <a:cs typeface="Arial" panose="020B0604020202020204" pitchFamily="34" charset="0"/>
            </a:endParaRPr>
          </a:p>
        </p:txBody>
      </p:sp>
      <p:sp>
        <p:nvSpPr>
          <p:cNvPr id="317443" name="Text Box 12"/>
          <p:cNvSpPr txBox="1">
            <a:spLocks noChangeArrowheads="1"/>
          </p:cNvSpPr>
          <p:nvPr/>
        </p:nvSpPr>
        <p:spPr bwMode="auto">
          <a:xfrm>
            <a:off x="8609013" y="60325"/>
            <a:ext cx="355600"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r>
              <a:rPr lang="ar-JO" b="1" dirty="0">
                <a:solidFill>
                  <a:srgbClr val="000000"/>
                </a:solidFill>
                <a:latin typeface="Arial" charset="0"/>
              </a:rPr>
              <a:t>1</a:t>
            </a:r>
            <a:endParaRPr lang="en-US" b="1" dirty="0">
              <a:solidFill>
                <a:srgbClr val="000000"/>
              </a:solidFill>
              <a:latin typeface="Arial" charset="0"/>
            </a:endParaRPr>
          </a:p>
        </p:txBody>
      </p:sp>
    </p:spTree>
    <p:extLst>
      <p:ext uri="{BB962C8B-B14F-4D97-AF65-F5344CB8AC3E}">
        <p14:creationId xmlns:p14="http://schemas.microsoft.com/office/powerpoint/2010/main" val="3128693559"/>
      </p:ext>
    </p:extLst>
  </p:cSld>
  <p:clrMapOvr>
    <a:masterClrMapping/>
  </p:clrMapOvr>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 name="Group 10">
            <a:extLst>
              <a:ext uri="{FF2B5EF4-FFF2-40B4-BE49-F238E27FC236}">
                <a16:creationId xmlns:a16="http://schemas.microsoft.com/office/drawing/2014/main" id="{3C3080F9-1D5F-F04C-8BA7-8713BB8A3959}"/>
              </a:ext>
            </a:extLst>
          </p:cNvPr>
          <p:cNvGrpSpPr/>
          <p:nvPr/>
        </p:nvGrpSpPr>
        <p:grpSpPr>
          <a:xfrm>
            <a:off x="-1" y="0"/>
            <a:ext cx="9141327" cy="6033276"/>
            <a:chOff x="-1" y="0"/>
            <a:chExt cx="9141327" cy="6033276"/>
          </a:xfrm>
        </p:grpSpPr>
        <p:grpSp>
          <p:nvGrpSpPr>
            <p:cNvPr id="4" name="Group 3">
              <a:extLst>
                <a:ext uri="{FF2B5EF4-FFF2-40B4-BE49-F238E27FC236}">
                  <a16:creationId xmlns:a16="http://schemas.microsoft.com/office/drawing/2014/main" id="{C70F7731-5B74-3942-B96E-543760E676DE}"/>
                </a:ext>
              </a:extLst>
            </p:cNvPr>
            <p:cNvGrpSpPr/>
            <p:nvPr/>
          </p:nvGrpSpPr>
          <p:grpSpPr>
            <a:xfrm>
              <a:off x="-1" y="0"/>
              <a:ext cx="9141327" cy="6033276"/>
              <a:chOff x="-1" y="0"/>
              <a:chExt cx="9141327" cy="6033276"/>
            </a:xfrm>
          </p:grpSpPr>
          <p:pic>
            <p:nvPicPr>
              <p:cNvPr id="2" name="Picture 1"/>
              <p:cNvPicPr>
                <a:picLocks noChangeAspect="1"/>
              </p:cNvPicPr>
              <p:nvPr/>
            </p:nvPicPr>
            <p:blipFill>
              <a:blip r:embed="rId3"/>
              <a:stretch>
                <a:fillRect/>
              </a:stretch>
            </p:blipFill>
            <p:spPr>
              <a:xfrm>
                <a:off x="-1" y="0"/>
                <a:ext cx="9141327" cy="6033276"/>
              </a:xfrm>
              <a:prstGeom prst="rect">
                <a:avLst/>
              </a:prstGeom>
            </p:spPr>
          </p:pic>
          <p:sp>
            <p:nvSpPr>
              <p:cNvPr id="3" name="Rectangle 2">
                <a:extLst>
                  <a:ext uri="{FF2B5EF4-FFF2-40B4-BE49-F238E27FC236}">
                    <a16:creationId xmlns:a16="http://schemas.microsoft.com/office/drawing/2014/main" id="{6D7EE1D7-BDAF-364E-AB8C-B8887735DE78}"/>
                  </a:ext>
                </a:extLst>
              </p:cNvPr>
              <p:cNvSpPr/>
              <p:nvPr/>
            </p:nvSpPr>
            <p:spPr bwMode="auto">
              <a:xfrm rot="21058296">
                <a:off x="5216968" y="1978139"/>
                <a:ext cx="1313477" cy="775807"/>
              </a:xfrm>
              <a:prstGeom prst="rect">
                <a:avLst/>
              </a:prstGeom>
              <a:solidFill>
                <a:srgbClr val="37A99D"/>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ndParaRPr>
              </a:p>
            </p:txBody>
          </p:sp>
          <p:sp>
            <p:nvSpPr>
              <p:cNvPr id="8" name="Rectangle 7">
                <a:extLst>
                  <a:ext uri="{FF2B5EF4-FFF2-40B4-BE49-F238E27FC236}">
                    <a16:creationId xmlns:a16="http://schemas.microsoft.com/office/drawing/2014/main" id="{115129EC-527B-7442-9764-FF22C4817EFA}"/>
                  </a:ext>
                </a:extLst>
              </p:cNvPr>
              <p:cNvSpPr/>
              <p:nvPr/>
            </p:nvSpPr>
            <p:spPr bwMode="auto">
              <a:xfrm rot="21058296">
                <a:off x="4605626" y="1706432"/>
                <a:ext cx="1313477" cy="775807"/>
              </a:xfrm>
              <a:prstGeom prst="rect">
                <a:avLst/>
              </a:prstGeom>
              <a:solidFill>
                <a:srgbClr val="37A99D"/>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ndParaRPr>
              </a:p>
            </p:txBody>
          </p:sp>
          <p:sp>
            <p:nvSpPr>
              <p:cNvPr id="9" name="Rectangle 8">
                <a:extLst>
                  <a:ext uri="{FF2B5EF4-FFF2-40B4-BE49-F238E27FC236}">
                    <a16:creationId xmlns:a16="http://schemas.microsoft.com/office/drawing/2014/main" id="{AB2481E5-9B91-E643-8182-1494834947EA}"/>
                  </a:ext>
                </a:extLst>
              </p:cNvPr>
              <p:cNvSpPr/>
              <p:nvPr/>
            </p:nvSpPr>
            <p:spPr bwMode="auto">
              <a:xfrm rot="831352">
                <a:off x="1950198" y="1211114"/>
                <a:ext cx="3724562" cy="775807"/>
              </a:xfrm>
              <a:prstGeom prst="rect">
                <a:avLst/>
              </a:prstGeom>
              <a:solidFill>
                <a:srgbClr val="37A99D"/>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ndParaRPr>
              </a:p>
            </p:txBody>
          </p:sp>
          <p:sp>
            <p:nvSpPr>
              <p:cNvPr id="10" name="Rectangle 9">
                <a:extLst>
                  <a:ext uri="{FF2B5EF4-FFF2-40B4-BE49-F238E27FC236}">
                    <a16:creationId xmlns:a16="http://schemas.microsoft.com/office/drawing/2014/main" id="{2BFE77C4-7BA2-DA43-96AA-33A8072070A2}"/>
                  </a:ext>
                </a:extLst>
              </p:cNvPr>
              <p:cNvSpPr/>
              <p:nvPr/>
            </p:nvSpPr>
            <p:spPr bwMode="auto">
              <a:xfrm rot="831352">
                <a:off x="1792152" y="1617514"/>
                <a:ext cx="3724562" cy="775807"/>
              </a:xfrm>
              <a:prstGeom prst="rect">
                <a:avLst/>
              </a:prstGeom>
              <a:solidFill>
                <a:srgbClr val="37A99D"/>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ndParaRPr>
              </a:p>
            </p:txBody>
          </p:sp>
        </p:grpSp>
        <p:sp>
          <p:nvSpPr>
            <p:cNvPr id="7" name="Rectangle 6">
              <a:extLst>
                <a:ext uri="{FF2B5EF4-FFF2-40B4-BE49-F238E27FC236}">
                  <a16:creationId xmlns:a16="http://schemas.microsoft.com/office/drawing/2014/main" id="{56E4534E-DA21-E947-9127-62670A83AE79}"/>
                </a:ext>
              </a:extLst>
            </p:cNvPr>
            <p:cNvSpPr/>
            <p:nvPr/>
          </p:nvSpPr>
          <p:spPr bwMode="auto">
            <a:xfrm rot="21231968">
              <a:off x="2371322" y="3229888"/>
              <a:ext cx="4857211" cy="1236557"/>
            </a:xfrm>
            <a:prstGeom prst="rect">
              <a:avLst/>
            </a:prstGeom>
            <a:solidFill>
              <a:srgbClr val="016349"/>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ndParaRPr>
            </a:p>
          </p:txBody>
        </p:sp>
      </p:grpSp>
      <p:sp>
        <p:nvSpPr>
          <p:cNvPr id="111618" name="Rectangle 2"/>
          <p:cNvSpPr>
            <a:spLocks noGrp="1" noChangeArrowheads="1"/>
          </p:cNvSpPr>
          <p:nvPr>
            <p:ph type="ctrTitle"/>
          </p:nvPr>
        </p:nvSpPr>
        <p:spPr>
          <a:xfrm>
            <a:off x="9178532" y="1130554"/>
            <a:ext cx="3352494" cy="4835624"/>
          </a:xfrm>
        </p:spPr>
        <p:txBody>
          <a:bodyPr/>
          <a:lstStyle/>
          <a:p>
            <a:r>
              <a:rPr lang="ar-JO" b="1" dirty="0">
                <a:effectLst>
                  <a:glow rad="177800">
                    <a:schemeClr val="tx1"/>
                  </a:glow>
                </a:effectLst>
                <a:latin typeface="Arial" charset="0"/>
                <a:ea typeface="ＭＳ Ｐゴシック" charset="0"/>
              </a:rPr>
              <a:t>الطريق الصحيح،</a:t>
            </a:r>
            <a:br>
              <a:rPr lang="ar-JO" b="1" dirty="0">
                <a:effectLst>
                  <a:glow rad="177800">
                    <a:schemeClr val="tx1"/>
                  </a:glow>
                </a:effectLst>
                <a:latin typeface="Arial" charset="0"/>
                <a:ea typeface="ＭＳ Ｐゴシック" charset="0"/>
              </a:rPr>
            </a:br>
            <a:r>
              <a:rPr lang="ar-JO" b="1" dirty="0">
                <a:effectLst>
                  <a:glow rad="177800">
                    <a:schemeClr val="tx1"/>
                  </a:glow>
                </a:effectLst>
                <a:latin typeface="Arial" charset="0"/>
                <a:ea typeface="ＭＳ Ｐゴシック" charset="0"/>
              </a:rPr>
              <a:t>الطريق الخاطئ</a:t>
            </a:r>
            <a:endParaRPr lang="en-US" b="1" dirty="0">
              <a:effectLst>
                <a:glow rad="177800">
                  <a:schemeClr val="tx1"/>
                </a:glow>
              </a:effectLst>
              <a:latin typeface="Arial" charset="0"/>
              <a:ea typeface="ＭＳ Ｐゴシック" charset="0"/>
            </a:endParaRPr>
          </a:p>
        </p:txBody>
      </p:sp>
      <p:sp>
        <p:nvSpPr>
          <p:cNvPr id="5" name="Rectangle 2"/>
          <p:cNvSpPr txBox="1">
            <a:spLocks noChangeArrowheads="1"/>
          </p:cNvSpPr>
          <p:nvPr/>
        </p:nvSpPr>
        <p:spPr bwMode="auto">
          <a:xfrm rot="785119">
            <a:off x="1837482" y="1163596"/>
            <a:ext cx="4584907" cy="1268219"/>
          </a:xfrm>
          <a:prstGeom prst="rect">
            <a:avLst/>
          </a:prstGeom>
          <a:noFill/>
          <a:ln>
            <a:noFill/>
          </a:ln>
          <a:extLs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6600" b="1" i="0" u="none" strike="noStrike" kern="1200" cap="none" spc="0" normalizeH="0" baseline="0" noProof="0" dirty="0">
                <a:ln>
                  <a:noFill/>
                </a:ln>
                <a:solidFill>
                  <a:srgbClr val="FFFFFF"/>
                </a:solidFill>
                <a:effectLst/>
                <a:uLnTx/>
                <a:uFillTx/>
                <a:latin typeface="Times"/>
                <a:ea typeface="ＭＳ Ｐゴシック" charset="0"/>
                <a:cs typeface="Times"/>
              </a:rPr>
              <a:t>الطريق الصحيح</a:t>
            </a:r>
            <a:endParaRPr kumimoji="0" lang="en-US" sz="6600" b="1" i="0" u="none" strike="noStrike" kern="1200" cap="none" spc="0" normalizeH="0" baseline="0" noProof="0" dirty="0">
              <a:ln>
                <a:noFill/>
              </a:ln>
              <a:solidFill>
                <a:srgbClr val="FFFFFF"/>
              </a:solidFill>
              <a:effectLst/>
              <a:uLnTx/>
              <a:uFillTx/>
              <a:latin typeface="Times"/>
              <a:ea typeface="ＭＳ Ｐゴシック" charset="0"/>
              <a:cs typeface="Times"/>
            </a:endParaRPr>
          </a:p>
        </p:txBody>
      </p:sp>
      <p:sp>
        <p:nvSpPr>
          <p:cNvPr id="6" name="Rectangle 2"/>
          <p:cNvSpPr txBox="1">
            <a:spLocks noChangeArrowheads="1"/>
          </p:cNvSpPr>
          <p:nvPr/>
        </p:nvSpPr>
        <p:spPr bwMode="auto">
          <a:xfrm rot="21221657">
            <a:off x="2374309" y="3165222"/>
            <a:ext cx="4792809" cy="1268219"/>
          </a:xfrm>
          <a:prstGeom prst="rect">
            <a:avLst/>
          </a:prstGeom>
          <a:noFill/>
          <a:ln>
            <a:noFill/>
          </a:ln>
          <a:extLs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6600" b="1" i="0" u="none" strike="noStrike" kern="1200" cap="none" spc="0" normalizeH="0" baseline="0" noProof="0" dirty="0">
                <a:ln>
                  <a:noFill/>
                </a:ln>
                <a:solidFill>
                  <a:srgbClr val="FFFFFF"/>
                </a:solidFill>
                <a:effectLst/>
                <a:uLnTx/>
                <a:uFillTx/>
                <a:latin typeface="Times"/>
                <a:ea typeface="ＭＳ Ｐゴシック" charset="0"/>
                <a:cs typeface="Times"/>
              </a:rPr>
              <a:t>الطريق الخاطئ</a:t>
            </a:r>
            <a:endParaRPr kumimoji="0" lang="en-US" sz="6600" b="1" i="0" u="none" strike="noStrike" kern="1200" cap="none" spc="0" normalizeH="0" baseline="0" noProof="0" dirty="0">
              <a:ln>
                <a:noFill/>
              </a:ln>
              <a:solidFill>
                <a:srgbClr val="FFFFFF"/>
              </a:solidFill>
              <a:effectLst/>
              <a:uLnTx/>
              <a:uFillTx/>
              <a:latin typeface="Times"/>
              <a:ea typeface="ＭＳ Ｐゴシック" charset="0"/>
              <a:cs typeface="Times"/>
            </a:endParaRPr>
          </a:p>
        </p:txBody>
      </p:sp>
      <p:sp>
        <p:nvSpPr>
          <p:cNvPr id="12" name="Rectangle 2">
            <a:extLst>
              <a:ext uri="{FF2B5EF4-FFF2-40B4-BE49-F238E27FC236}">
                <a16:creationId xmlns:a16="http://schemas.microsoft.com/office/drawing/2014/main" id="{1475F0CF-C1AF-EAA8-A50D-B7786E1EFB5A}"/>
              </a:ext>
            </a:extLst>
          </p:cNvPr>
          <p:cNvSpPr txBox="1">
            <a:spLocks noChangeArrowheads="1"/>
          </p:cNvSpPr>
          <p:nvPr/>
        </p:nvSpPr>
        <p:spPr bwMode="auto">
          <a:xfrm>
            <a:off x="0" y="5517232"/>
            <a:ext cx="9144000" cy="1413059"/>
          </a:xfrm>
          <a:prstGeom prst="rect">
            <a:avLst/>
          </a:prstGeom>
          <a:solidFill>
            <a:schemeClr val="tx1"/>
          </a:solid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ar-JO" sz="4000" b="1" kern="0">
                <a:effectLst>
                  <a:glow rad="127000">
                    <a:schemeClr val="tx1"/>
                  </a:glow>
                </a:effectLst>
                <a:latin typeface="Arial" panose="020B0604020202020204" pitchFamily="34" charset="0"/>
                <a:ea typeface="ＭＳ Ｐゴシック" charset="0"/>
                <a:cs typeface="Arial" panose="020B0604020202020204" pitchFamily="34" charset="0"/>
              </a:rPr>
              <a:t>الحجة الأخلاقية</a:t>
            </a:r>
            <a:br>
              <a:rPr lang="en-US" sz="4000" b="1" kern="0">
                <a:effectLst>
                  <a:glow rad="127000">
                    <a:schemeClr val="tx1"/>
                  </a:glow>
                </a:effectLst>
                <a:latin typeface="Arial" panose="020B0604020202020204" pitchFamily="34" charset="0"/>
                <a:ea typeface="ＭＳ Ｐゴシック" charset="0"/>
                <a:cs typeface="Arial" panose="020B0604020202020204" pitchFamily="34" charset="0"/>
              </a:rPr>
            </a:br>
            <a:r>
              <a:rPr lang="ar-JO" sz="4000" b="1" kern="0">
                <a:effectLst>
                  <a:glow rad="127000">
                    <a:schemeClr val="tx1"/>
                  </a:glow>
                </a:effectLst>
                <a:latin typeface="Arial" panose="020B0604020202020204" pitchFamily="34" charset="0"/>
                <a:ea typeface="ＭＳ Ｐゴシック" charset="0"/>
                <a:cs typeface="Arial" panose="020B0604020202020204" pitchFamily="34" charset="0"/>
              </a:rPr>
              <a:t>لماذا يؤمن الملحدون بالأخلاق؟</a:t>
            </a:r>
            <a:endParaRPr lang="en-US" sz="4000" b="1" kern="0"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125773220"/>
      </p:ext>
    </p:extLst>
  </p:cSld>
  <p:clrMapOvr>
    <a:masterClrMapping/>
  </p:clrMapOvr>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03841" name="Picture 2"/>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12700" y="0"/>
            <a:ext cx="9144000" cy="58338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00098" name="Rectangle 2"/>
          <p:cNvSpPr>
            <a:spLocks noGrp="1" noChangeArrowheads="1"/>
          </p:cNvSpPr>
          <p:nvPr>
            <p:ph type="ctrTitle"/>
          </p:nvPr>
        </p:nvSpPr>
        <p:spPr>
          <a:xfrm>
            <a:off x="0" y="5715000"/>
            <a:ext cx="9144000" cy="1025525"/>
          </a:xfrm>
          <a:effectLst>
            <a:outerShdw blurRad="63500" dist="35921" dir="2700000" algn="ctr" rotWithShape="0">
              <a:schemeClr val="tx2">
                <a:alpha val="74998"/>
              </a:schemeClr>
            </a:outerShdw>
          </a:effectLst>
        </p:spPr>
        <p:txBody>
          <a:bodyPr/>
          <a:lstStyle/>
          <a:p>
            <a:pPr>
              <a:defRPr/>
            </a:pPr>
            <a:r>
              <a:rPr lang="ar-JO" sz="5400" b="1" dirty="0">
                <a:effectLst>
                  <a:glow rad="127000">
                    <a:schemeClr val="tx1"/>
                  </a:glow>
                </a:effectLst>
                <a:latin typeface="Arial" panose="020B0604020202020204" pitchFamily="34" charset="0"/>
                <a:ea typeface="ＭＳ Ｐゴシック" charset="0"/>
                <a:cs typeface="Arial" panose="020B0604020202020204" pitchFamily="34" charset="0"/>
              </a:rPr>
              <a:t>ريتشارد داوكينز</a:t>
            </a:r>
            <a:endParaRPr lang="en-US" sz="5400" b="1"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
        <p:nvSpPr>
          <p:cNvPr id="4" name="TextBox 1"/>
          <p:cNvSpPr txBox="1">
            <a:spLocks noChangeArrowheads="1"/>
          </p:cNvSpPr>
          <p:nvPr/>
        </p:nvSpPr>
        <p:spPr bwMode="auto">
          <a:xfrm>
            <a:off x="8680659" y="44624"/>
            <a:ext cx="355837"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ar-JO" b="1" dirty="0">
                <a:solidFill>
                  <a:srgbClr val="FFFFFF"/>
                </a:solidFill>
                <a:latin typeface="Arial" charset="0"/>
              </a:rPr>
              <a:t>6</a:t>
            </a:r>
            <a:endParaRPr lang="en-US" b="1" dirty="0">
              <a:solidFill>
                <a:srgbClr val="FFFFFF"/>
              </a:solidFill>
              <a:latin typeface="Arial" charset="0"/>
            </a:endParaRPr>
          </a:p>
        </p:txBody>
      </p:sp>
      <p:sp>
        <p:nvSpPr>
          <p:cNvPr id="2" name="Rectangle 1">
            <a:extLst>
              <a:ext uri="{FF2B5EF4-FFF2-40B4-BE49-F238E27FC236}">
                <a16:creationId xmlns:a16="http://schemas.microsoft.com/office/drawing/2014/main" id="{80BC91F0-F1AA-5942-67B0-920A7D352C2D}"/>
              </a:ext>
            </a:extLst>
          </p:cNvPr>
          <p:cNvSpPr/>
          <p:nvPr/>
        </p:nvSpPr>
        <p:spPr bwMode="auto">
          <a:xfrm>
            <a:off x="-12700" y="260648"/>
            <a:ext cx="5088756" cy="5511382"/>
          </a:xfrm>
          <a:prstGeom prst="rect">
            <a:avLst/>
          </a:prstGeom>
          <a:solidFill>
            <a:schemeClr val="tx1"/>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indent="0" algn="r" defTabSz="914400" rtl="0" eaLnBrk="0" fontAlgn="base" latinLnBrk="0" hangingPunct="0">
              <a:lnSpc>
                <a:spcPct val="100000"/>
              </a:lnSpc>
              <a:spcBef>
                <a:spcPct val="0"/>
              </a:spcBef>
              <a:spcAft>
                <a:spcPct val="0"/>
              </a:spcAft>
              <a:buClrTx/>
              <a:buSzTx/>
              <a:buFontTx/>
              <a:buNone/>
              <a:tabLst/>
            </a:pPr>
            <a:r>
              <a:rPr kumimoji="0" lang="ar-JO" sz="3200" b="1" i="0" u="none" strike="noStrike" cap="none" normalizeH="0" baseline="0" dirty="0">
                <a:ln>
                  <a:noFill/>
                </a:ln>
                <a:solidFill>
                  <a:schemeClr val="bg1"/>
                </a:solidFill>
                <a:effectLst/>
                <a:latin typeface="Arial" panose="020B0604020202020204" pitchFamily="34" charset="0"/>
                <a:cs typeface="Arial" panose="020B0604020202020204" pitchFamily="34" charset="0"/>
              </a:rPr>
              <a:t>لا يوجد مسيحيون على حد علمي يقومون بتفجير المباني.  </a:t>
            </a:r>
          </a:p>
          <a:p>
            <a:pPr marL="0" marR="0" indent="0" algn="r" defTabSz="914400" rtl="0" eaLnBrk="0" fontAlgn="base" latinLnBrk="0" hangingPunct="0">
              <a:lnSpc>
                <a:spcPct val="100000"/>
              </a:lnSpc>
              <a:spcBef>
                <a:spcPct val="0"/>
              </a:spcBef>
              <a:spcAft>
                <a:spcPct val="0"/>
              </a:spcAft>
              <a:buClrTx/>
              <a:buSzTx/>
              <a:buFontTx/>
              <a:buNone/>
              <a:tabLst/>
            </a:pPr>
            <a:r>
              <a:rPr kumimoji="0" lang="ar-JO" sz="3200" b="1" i="0" u="none" strike="noStrike" cap="none" normalizeH="0" baseline="0" dirty="0">
                <a:ln>
                  <a:noFill/>
                </a:ln>
                <a:solidFill>
                  <a:schemeClr val="bg1"/>
                </a:solidFill>
                <a:effectLst/>
                <a:latin typeface="Arial" panose="020B0604020202020204" pitchFamily="34" charset="0"/>
                <a:cs typeface="Arial" panose="020B0604020202020204" pitchFamily="34" charset="0"/>
              </a:rPr>
              <a:t>ليس لدي علم بوجود أي انتحاريين مسيحيين.                               لا أعرف أي طائفة مسيحية كبرى تعتقد أن عقوبة الردة هي الموت.  </a:t>
            </a:r>
          </a:p>
          <a:p>
            <a:pPr marL="0" marR="0" indent="0" algn="r" defTabSz="914400" rtl="0" eaLnBrk="0" fontAlgn="base" latinLnBrk="0" hangingPunct="0">
              <a:lnSpc>
                <a:spcPct val="100000"/>
              </a:lnSpc>
              <a:spcBef>
                <a:spcPct val="0"/>
              </a:spcBef>
              <a:spcAft>
                <a:spcPct val="0"/>
              </a:spcAft>
              <a:buClrTx/>
              <a:buSzTx/>
              <a:buFontTx/>
              <a:buNone/>
              <a:tabLst/>
            </a:pPr>
            <a:r>
              <a:rPr kumimoji="0" lang="ar-JO" sz="3200" b="1" i="0" u="none" strike="noStrike" cap="none" normalizeH="0" baseline="0" dirty="0">
                <a:ln>
                  <a:noFill/>
                </a:ln>
                <a:solidFill>
                  <a:schemeClr val="bg1"/>
                </a:solidFill>
                <a:effectLst/>
                <a:latin typeface="Arial" panose="020B0604020202020204" pitchFamily="34" charset="0"/>
                <a:cs typeface="Arial" panose="020B0604020202020204" pitchFamily="34" charset="0"/>
              </a:rPr>
              <a:t>لدي مشاعر مختلطة حول تراجع المسيحية بقدر ما قد تكون المسيحية حصناً ضد شيء أسوأ</a:t>
            </a:r>
          </a:p>
          <a:p>
            <a:pPr marL="0" marR="0" indent="0" algn="r" defTabSz="914400" rtl="0" eaLnBrk="0" fontAlgn="base" latinLnBrk="0" hangingPunct="0">
              <a:lnSpc>
                <a:spcPct val="100000"/>
              </a:lnSpc>
              <a:spcBef>
                <a:spcPct val="0"/>
              </a:spcBef>
              <a:spcAft>
                <a:spcPct val="0"/>
              </a:spcAft>
              <a:buClrTx/>
              <a:buSzTx/>
              <a:buFontTx/>
              <a:buNone/>
              <a:tabLst/>
            </a:pPr>
            <a:endParaRPr lang="ar-JO" sz="3200" b="1" dirty="0">
              <a:solidFill>
                <a:schemeClr val="bg1"/>
              </a:solidFill>
              <a:latin typeface="Arial" panose="020B0604020202020204" pitchFamily="34" charset="0"/>
              <a:cs typeface="Arial" panose="020B0604020202020204" pitchFamily="34" charset="0"/>
            </a:endParaRPr>
          </a:p>
          <a:p>
            <a:pPr marL="0" marR="0" indent="0" algn="r" defTabSz="914400" rtl="0" eaLnBrk="0" fontAlgn="base" latinLnBrk="0" hangingPunct="0">
              <a:lnSpc>
                <a:spcPct val="100000"/>
              </a:lnSpc>
              <a:spcBef>
                <a:spcPct val="0"/>
              </a:spcBef>
              <a:spcAft>
                <a:spcPct val="0"/>
              </a:spcAft>
              <a:buClrTx/>
              <a:buSzTx/>
              <a:buFontTx/>
              <a:buNone/>
              <a:tabLst/>
            </a:pPr>
            <a:r>
              <a:rPr kumimoji="0" lang="ar-JO" sz="3200" b="1" i="0" u="none" strike="noStrike" cap="none" normalizeH="0" baseline="0" dirty="0">
                <a:ln>
                  <a:noFill/>
                </a:ln>
                <a:solidFill>
                  <a:schemeClr val="bg1"/>
                </a:solidFill>
                <a:effectLst/>
                <a:latin typeface="Arial" panose="020B0604020202020204" pitchFamily="34" charset="0"/>
                <a:cs typeface="Arial" panose="020B0604020202020204" pitchFamily="34" charset="0"/>
              </a:rPr>
              <a:t>ريتشارد داوكينز</a:t>
            </a:r>
          </a:p>
        </p:txBody>
      </p:sp>
    </p:spTree>
  </p:cSld>
  <p:clrMapOvr>
    <a:masterClrMapping/>
  </p:clrMapOvr>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4221163"/>
            <a:ext cx="9144000" cy="2519362"/>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The Moral Argument: Why do atheists believe in morality?</a:t>
            </a:r>
          </a:p>
        </p:txBody>
      </p:sp>
      <p:sp>
        <p:nvSpPr>
          <p:cNvPr id="805890" name="Picture 1"/>
          <p:cNvSpPr>
            <a:spLocks noChangeAspect="1"/>
          </p:cNvSpPr>
          <p:nvPr/>
        </p:nvSpPr>
        <p:spPr bwMode="auto">
          <a:xfrm>
            <a:off x="2411413" y="188913"/>
            <a:ext cx="3810000" cy="3810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endParaRPr lang="en-US"/>
          </a:p>
        </p:txBody>
      </p:sp>
      <p:pic>
        <p:nvPicPr>
          <p:cNvPr id="805891" name="Picture 2"/>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15875" y="-63500"/>
            <a:ext cx="9159875" cy="68770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 name="TextBox 1"/>
          <p:cNvSpPr txBox="1">
            <a:spLocks noChangeArrowheads="1"/>
          </p:cNvSpPr>
          <p:nvPr/>
        </p:nvSpPr>
        <p:spPr bwMode="auto">
          <a:xfrm>
            <a:off x="8680659" y="44624"/>
            <a:ext cx="355837"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ar-JO" b="1" dirty="0">
                <a:solidFill>
                  <a:srgbClr val="FFFFFF"/>
                </a:solidFill>
                <a:latin typeface="Arial" charset="0"/>
              </a:rPr>
              <a:t>6</a:t>
            </a:r>
            <a:endParaRPr lang="en-US" b="1" dirty="0">
              <a:solidFill>
                <a:srgbClr val="FFFFFF"/>
              </a:solidFill>
              <a:latin typeface="Arial" charset="0"/>
            </a:endParaRPr>
          </a:p>
        </p:txBody>
      </p:sp>
      <p:sp>
        <p:nvSpPr>
          <p:cNvPr id="2" name="Rectangle 1">
            <a:extLst>
              <a:ext uri="{FF2B5EF4-FFF2-40B4-BE49-F238E27FC236}">
                <a16:creationId xmlns:a16="http://schemas.microsoft.com/office/drawing/2014/main" id="{4189821F-92E2-8A72-AA3D-22DBD6B79FFB}"/>
              </a:ext>
            </a:extLst>
          </p:cNvPr>
          <p:cNvSpPr/>
          <p:nvPr/>
        </p:nvSpPr>
        <p:spPr bwMode="auto">
          <a:xfrm>
            <a:off x="0" y="-33336"/>
            <a:ext cx="7812360" cy="710067"/>
          </a:xfrm>
          <a:prstGeom prst="rect">
            <a:avLst/>
          </a:prstGeom>
          <a:solidFill>
            <a:schemeClr val="tx1"/>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r>
              <a:rPr kumimoji="0" lang="ar-JO" sz="4000" b="1" i="0" u="none" strike="noStrike" cap="none" normalizeH="0" baseline="0" dirty="0">
                <a:ln>
                  <a:noFill/>
                </a:ln>
                <a:solidFill>
                  <a:schemeClr val="bg1"/>
                </a:solidFill>
                <a:effectLst/>
                <a:latin typeface="Arial" panose="020B0604020202020204" pitchFamily="34" charset="0"/>
                <a:cs typeface="Arial" panose="020B0604020202020204" pitchFamily="34" charset="0"/>
              </a:rPr>
              <a:t>حجة أخلاقية أخرى لله</a:t>
            </a:r>
          </a:p>
        </p:txBody>
      </p:sp>
      <p:sp>
        <p:nvSpPr>
          <p:cNvPr id="3" name="Rectangle 2">
            <a:extLst>
              <a:ext uri="{FF2B5EF4-FFF2-40B4-BE49-F238E27FC236}">
                <a16:creationId xmlns:a16="http://schemas.microsoft.com/office/drawing/2014/main" id="{0326CA10-67D1-DF2F-3378-1C88886296B6}"/>
              </a:ext>
            </a:extLst>
          </p:cNvPr>
          <p:cNvSpPr/>
          <p:nvPr/>
        </p:nvSpPr>
        <p:spPr bwMode="auto">
          <a:xfrm>
            <a:off x="-15875" y="4961394"/>
            <a:ext cx="8404299" cy="1017844"/>
          </a:xfrm>
          <a:prstGeom prst="rect">
            <a:avLst/>
          </a:prstGeom>
          <a:solidFill>
            <a:schemeClr val="tx1"/>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indent="0" algn="r" defTabSz="914400" rtl="0" eaLnBrk="0" fontAlgn="base" latinLnBrk="0" hangingPunct="0">
              <a:lnSpc>
                <a:spcPct val="100000"/>
              </a:lnSpc>
              <a:spcBef>
                <a:spcPct val="0"/>
              </a:spcBef>
              <a:spcAft>
                <a:spcPct val="0"/>
              </a:spcAft>
              <a:buClrTx/>
              <a:buSzTx/>
              <a:buFontTx/>
              <a:buNone/>
              <a:tabLst/>
            </a:pPr>
            <a:r>
              <a:rPr kumimoji="0" lang="ar-JO" sz="2000" b="1" i="0" u="none" strike="noStrike" cap="none" normalizeH="0" baseline="0" dirty="0">
                <a:ln>
                  <a:noFill/>
                </a:ln>
                <a:solidFill>
                  <a:schemeClr val="bg1"/>
                </a:solidFill>
                <a:effectLst/>
                <a:latin typeface="Arial" panose="020B0604020202020204" pitchFamily="34" charset="0"/>
                <a:cs typeface="Arial" panose="020B0604020202020204" pitchFamily="34" charset="0"/>
              </a:rPr>
              <a:t>- إن لم يكن الله موجوداً فإن الواجبات والقيم الأخلاقية غير موجودة</a:t>
            </a:r>
          </a:p>
          <a:p>
            <a:pPr marL="0" marR="0" indent="0" algn="r" defTabSz="914400" rtl="0" eaLnBrk="0" fontAlgn="base" latinLnBrk="0" hangingPunct="0">
              <a:lnSpc>
                <a:spcPct val="100000"/>
              </a:lnSpc>
              <a:spcBef>
                <a:spcPct val="0"/>
              </a:spcBef>
              <a:spcAft>
                <a:spcPct val="0"/>
              </a:spcAft>
              <a:buClrTx/>
              <a:buSzTx/>
              <a:buFontTx/>
              <a:buNone/>
              <a:tabLst/>
            </a:pPr>
            <a:r>
              <a:rPr lang="ar-JO" sz="2000" b="1" dirty="0">
                <a:solidFill>
                  <a:schemeClr val="bg1"/>
                </a:solidFill>
                <a:latin typeface="Arial" panose="020B0604020202020204" pitchFamily="34" charset="0"/>
                <a:cs typeface="Arial" panose="020B0604020202020204" pitchFamily="34" charset="0"/>
              </a:rPr>
              <a:t>- الواجبات والقيم الأخلاقية موجودة</a:t>
            </a:r>
          </a:p>
          <a:p>
            <a:pPr marL="0" marR="0" indent="0" algn="r" defTabSz="914400" rtl="0" eaLnBrk="0" fontAlgn="base" latinLnBrk="0" hangingPunct="0">
              <a:lnSpc>
                <a:spcPct val="100000"/>
              </a:lnSpc>
              <a:spcBef>
                <a:spcPct val="0"/>
              </a:spcBef>
              <a:spcAft>
                <a:spcPct val="0"/>
              </a:spcAft>
              <a:buClrTx/>
              <a:buSzTx/>
              <a:buFontTx/>
              <a:buNone/>
              <a:tabLst/>
            </a:pPr>
            <a:r>
              <a:rPr kumimoji="0" lang="ar-JO" sz="2000" b="1" i="0" u="none" strike="noStrike" cap="none" normalizeH="0" baseline="0" dirty="0">
                <a:ln>
                  <a:noFill/>
                </a:ln>
                <a:solidFill>
                  <a:schemeClr val="bg1"/>
                </a:solidFill>
                <a:effectLst/>
                <a:latin typeface="Arial" panose="020B0604020202020204" pitchFamily="34" charset="0"/>
                <a:cs typeface="Arial" panose="020B0604020202020204" pitchFamily="34" charset="0"/>
              </a:rPr>
              <a:t>- لذلك فإن الله موجود</a:t>
            </a:r>
          </a:p>
        </p:txBody>
      </p:sp>
    </p:spTree>
  </p:cSld>
  <p:clrMapOvr>
    <a:masterClrMapping/>
  </p:clrMapOvr>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67543" y="764356"/>
            <a:ext cx="8280921" cy="2304604"/>
          </a:xfrm>
          <a:ln w="57150" cmpd="sng">
            <a:solidFill>
              <a:schemeClr val="bg1"/>
            </a:solidFill>
          </a:ln>
        </p:spPr>
        <p:txBody>
          <a:bodyPr/>
          <a:lstStyle/>
          <a:p>
            <a:r>
              <a:rPr lang="ar-JO" b="1" dirty="0"/>
              <a:t>قال الجاهل في قلبه</a:t>
            </a:r>
            <a:br>
              <a:rPr lang="ar-JO" b="1" dirty="0"/>
            </a:br>
            <a:r>
              <a:rPr lang="ar-JO" b="1" dirty="0"/>
              <a:t>ليس إله</a:t>
            </a:r>
            <a:br>
              <a:rPr lang="ar-JO" b="1" dirty="0"/>
            </a:br>
            <a:r>
              <a:rPr lang="ar-JO" b="1" dirty="0"/>
              <a:t>(مزمور 14: 1)</a:t>
            </a:r>
            <a:endParaRPr lang="en-US" b="1" dirty="0"/>
          </a:p>
        </p:txBody>
      </p:sp>
      <p:sp>
        <p:nvSpPr>
          <p:cNvPr id="3" name="Title 1"/>
          <p:cNvSpPr txBox="1">
            <a:spLocks/>
          </p:cNvSpPr>
          <p:nvPr/>
        </p:nvSpPr>
        <p:spPr bwMode="auto">
          <a:xfrm rot="21034606">
            <a:off x="34016" y="4235325"/>
            <a:ext cx="9070975" cy="122413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r>
              <a:rPr lang="ar-JO" sz="6000" b="1" dirty="0"/>
              <a:t>لماذا يعتبر هذا الكلام صحيحاً؟</a:t>
            </a:r>
            <a:endParaRPr lang="en-US" sz="6000" b="1" dirty="0"/>
          </a:p>
        </p:txBody>
      </p:sp>
    </p:spTree>
    <p:extLst>
      <p:ext uri="{BB962C8B-B14F-4D97-AF65-F5344CB8AC3E}">
        <p14:creationId xmlns:p14="http://schemas.microsoft.com/office/powerpoint/2010/main" val="2680595207"/>
      </p:ext>
    </p:extLst>
  </p:cSld>
  <p:clrMapOvr>
    <a:masterClrMapping/>
  </p:clrMapOvr>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27937" y="2852936"/>
            <a:ext cx="9144000" cy="2519362"/>
          </a:xfrm>
          <a:effectLst>
            <a:outerShdw blurRad="63500" dist="35921" dir="2700000" algn="ctr" rotWithShape="0">
              <a:schemeClr val="tx2">
                <a:alpha val="74998"/>
              </a:schemeClr>
            </a:outerShdw>
          </a:effectLst>
        </p:spPr>
        <p:txBody>
          <a:bodyPr/>
          <a:lstStyle/>
          <a:p>
            <a:pPr>
              <a:defRPr/>
            </a:pPr>
            <a:r>
              <a:rPr lang="ar-JO" sz="5400" b="1" dirty="0">
                <a:effectLst>
                  <a:glow rad="127000">
                    <a:schemeClr val="tx1"/>
                  </a:glow>
                </a:effectLst>
                <a:latin typeface="Arial" panose="020B0604020202020204" pitchFamily="34" charset="0"/>
                <a:ea typeface="ＭＳ Ｐゴシック" charset="0"/>
                <a:cs typeface="Arial" panose="020B0604020202020204" pitchFamily="34" charset="0"/>
              </a:rPr>
              <a:t>الحجة الأخلاقية: لماذا يؤمن الملحدون بالأخلاق؟</a:t>
            </a:r>
            <a:endParaRPr lang="en-US" sz="5400" b="1"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
        <p:nvSpPr>
          <p:cNvPr id="807938" name="Picture 1"/>
          <p:cNvSpPr>
            <a:spLocks noChangeAspect="1"/>
          </p:cNvSpPr>
          <p:nvPr/>
        </p:nvSpPr>
        <p:spPr bwMode="auto">
          <a:xfrm>
            <a:off x="2411413" y="188913"/>
            <a:ext cx="3810000" cy="3810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endParaRPr lang="en-US"/>
          </a:p>
        </p:txBody>
      </p:sp>
      <p:pic>
        <p:nvPicPr>
          <p:cNvPr id="807939" name="Picture 1"/>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7937" y="506289"/>
            <a:ext cx="9144000" cy="60928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 name="TextBox 1"/>
          <p:cNvSpPr txBox="1">
            <a:spLocks noChangeArrowheads="1"/>
          </p:cNvSpPr>
          <p:nvPr/>
        </p:nvSpPr>
        <p:spPr bwMode="auto">
          <a:xfrm>
            <a:off x="8680659" y="44624"/>
            <a:ext cx="355837"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ar-JO" b="1" dirty="0">
                <a:solidFill>
                  <a:srgbClr val="FFFFFF"/>
                </a:solidFill>
                <a:latin typeface="Arial" charset="0"/>
              </a:rPr>
              <a:t>6</a:t>
            </a:r>
            <a:endParaRPr lang="en-US" b="1" dirty="0">
              <a:solidFill>
                <a:srgbClr val="FFFFFF"/>
              </a:solidFill>
              <a:latin typeface="Arial" charset="0"/>
            </a:endParaRPr>
          </a:p>
        </p:txBody>
      </p:sp>
      <p:sp>
        <p:nvSpPr>
          <p:cNvPr id="2" name="Rectangle 1">
            <a:extLst>
              <a:ext uri="{FF2B5EF4-FFF2-40B4-BE49-F238E27FC236}">
                <a16:creationId xmlns:a16="http://schemas.microsoft.com/office/drawing/2014/main" id="{8A23B9E8-3870-3C01-6F42-52B30D5CBC43}"/>
              </a:ext>
            </a:extLst>
          </p:cNvPr>
          <p:cNvSpPr/>
          <p:nvPr/>
        </p:nvSpPr>
        <p:spPr bwMode="auto">
          <a:xfrm>
            <a:off x="2699792" y="967954"/>
            <a:ext cx="5980866" cy="4157165"/>
          </a:xfrm>
          <a:prstGeom prst="rect">
            <a:avLst/>
          </a:prstGeom>
          <a:solidFill>
            <a:schemeClr val="tx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indent="0" algn="r" defTabSz="914400" rtl="0" eaLnBrk="0" fontAlgn="base" latinLnBrk="0" hangingPunct="0">
              <a:lnSpc>
                <a:spcPct val="100000"/>
              </a:lnSpc>
              <a:spcBef>
                <a:spcPct val="0"/>
              </a:spcBef>
              <a:spcAft>
                <a:spcPct val="0"/>
              </a:spcAft>
              <a:buClrTx/>
              <a:buSzTx/>
              <a:buFontTx/>
              <a:buNone/>
              <a:tabLst/>
            </a:pPr>
            <a:r>
              <a:rPr kumimoji="0" lang="ar-JO" sz="2400" b="1" i="0" u="none" strike="noStrike" cap="none" normalizeH="0" baseline="0" dirty="0">
                <a:ln>
                  <a:noFill/>
                </a:ln>
                <a:solidFill>
                  <a:schemeClr val="bg1"/>
                </a:solidFill>
                <a:effectLst/>
                <a:latin typeface="Arial" panose="020B0604020202020204" pitchFamily="34" charset="0"/>
                <a:cs typeface="Arial" panose="020B0604020202020204" pitchFamily="34" charset="0"/>
              </a:rPr>
              <a:t>كانت حجتي ضد الله هي أن الكون يبدو قاسياً وغير عادل، كيف خطرت لي فكرة العدل والظلم؟  لا يقول الإنسان أن الخط معوج إلا إذا كانت لديه فكرة عن الخط المستقيم.  ما الذي كنت أقارن به هذا الكون عندما أسميته ظالمًا.... هذا هو فعل محاولة إثبات عدم وجود الله - وبعبارة أخرى أن الواقع برمته كان بلا معنى - وجدت أنني مجبر على افتراض ذلك  الجزء من الواقع - أي أن فكرتي عن العدالة كانت مليئة بالمعنى.  وبالتالي يتبين أن الإلحاد بسيط للغاية.  إذا كان الكون كله ليس له معنى، فلا ينبغي لنا أن نكتشف أنه ليس له معنى</a:t>
            </a:r>
          </a:p>
          <a:p>
            <a:pPr marL="0" marR="0" indent="0" algn="r" defTabSz="914400" rtl="0" eaLnBrk="0" fontAlgn="base" latinLnBrk="0" hangingPunct="0">
              <a:lnSpc>
                <a:spcPct val="100000"/>
              </a:lnSpc>
              <a:spcBef>
                <a:spcPct val="0"/>
              </a:spcBef>
              <a:spcAft>
                <a:spcPct val="0"/>
              </a:spcAft>
              <a:buClrTx/>
              <a:buSzTx/>
              <a:buFontTx/>
              <a:buNone/>
              <a:tabLst/>
            </a:pPr>
            <a:endParaRPr kumimoji="0" lang="en-US" sz="2400" b="1" i="0" u="none" strike="noStrike" cap="none" normalizeH="0" baseline="0" dirty="0">
              <a:ln>
                <a:noFill/>
              </a:ln>
              <a:solidFill>
                <a:schemeClr val="bg1"/>
              </a:solidFill>
              <a:effectLst/>
              <a:latin typeface="Arial" panose="020B0604020202020204" pitchFamily="34" charset="0"/>
              <a:cs typeface="Arial" panose="020B0604020202020204" pitchFamily="34" charset="0"/>
            </a:endParaRPr>
          </a:p>
        </p:txBody>
      </p:sp>
      <p:sp>
        <p:nvSpPr>
          <p:cNvPr id="3" name="Rectangle 2">
            <a:extLst>
              <a:ext uri="{FF2B5EF4-FFF2-40B4-BE49-F238E27FC236}">
                <a16:creationId xmlns:a16="http://schemas.microsoft.com/office/drawing/2014/main" id="{957815B7-5987-4F1F-3CD3-6057096AC0C5}"/>
              </a:ext>
            </a:extLst>
          </p:cNvPr>
          <p:cNvSpPr/>
          <p:nvPr/>
        </p:nvSpPr>
        <p:spPr bwMode="auto">
          <a:xfrm>
            <a:off x="1835696" y="5586784"/>
            <a:ext cx="6844962" cy="833178"/>
          </a:xfrm>
          <a:prstGeom prst="rect">
            <a:avLst/>
          </a:prstGeom>
          <a:solidFill>
            <a:schemeClr val="tx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indent="0" algn="r" defTabSz="914400" rtl="0" eaLnBrk="0" fontAlgn="base" latinLnBrk="0" hangingPunct="0">
              <a:lnSpc>
                <a:spcPct val="100000"/>
              </a:lnSpc>
              <a:spcBef>
                <a:spcPct val="0"/>
              </a:spcBef>
              <a:spcAft>
                <a:spcPct val="0"/>
              </a:spcAft>
              <a:buClrTx/>
              <a:buSzTx/>
              <a:buFontTx/>
              <a:buNone/>
              <a:tabLst/>
            </a:pPr>
            <a:r>
              <a:rPr kumimoji="0" lang="ar-JO" sz="2400" b="1" i="0" u="none" strike="noStrike" cap="none" normalizeH="0" baseline="0" dirty="0">
                <a:ln>
                  <a:noFill/>
                </a:ln>
                <a:solidFill>
                  <a:schemeClr val="bg1"/>
                </a:solidFill>
                <a:effectLst/>
                <a:latin typeface="Arial" panose="020B0604020202020204" pitchFamily="34" charset="0"/>
                <a:cs typeface="Arial" panose="020B0604020202020204" pitchFamily="34" charset="0"/>
              </a:rPr>
              <a:t>سي. إس. لويس</a:t>
            </a:r>
          </a:p>
          <a:p>
            <a:pPr marL="0" marR="0" indent="0" algn="r" defTabSz="914400" rtl="0" eaLnBrk="0" fontAlgn="base" latinLnBrk="0" hangingPunct="0">
              <a:lnSpc>
                <a:spcPct val="100000"/>
              </a:lnSpc>
              <a:spcBef>
                <a:spcPct val="0"/>
              </a:spcBef>
              <a:spcAft>
                <a:spcPct val="0"/>
              </a:spcAft>
              <a:buClrTx/>
              <a:buSzTx/>
              <a:buFontTx/>
              <a:buNone/>
              <a:tabLst/>
            </a:pPr>
            <a:r>
              <a:rPr lang="ar-JO" b="1" dirty="0">
                <a:solidFill>
                  <a:schemeClr val="bg1"/>
                </a:solidFill>
                <a:latin typeface="Arial" panose="020B0604020202020204" pitchFamily="34" charset="0"/>
                <a:cs typeface="Arial" panose="020B0604020202020204" pitchFamily="34" charset="0"/>
              </a:rPr>
              <a:t>المسيحية المجردة، 1952، الصفحات 45-46</a:t>
            </a:r>
            <a:endParaRPr kumimoji="0" lang="en-US" sz="2400" b="1" i="0" u="none" strike="noStrike" cap="none" normalizeH="0" baseline="0" dirty="0">
              <a:ln>
                <a:noFill/>
              </a:ln>
              <a:solidFill>
                <a:schemeClr val="bg1"/>
              </a:solidFill>
              <a:effectLst/>
              <a:latin typeface="Arial" panose="020B0604020202020204" pitchFamily="34" charset="0"/>
              <a:cs typeface="Arial" panose="020B0604020202020204" pitchFamily="34" charset="0"/>
            </a:endParaRPr>
          </a:p>
        </p:txBody>
      </p:sp>
    </p:spTree>
  </p:cSld>
  <p:clrMapOvr>
    <a:masterClrMapping/>
  </p:clrMapOvr>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5715000"/>
            <a:ext cx="9144000" cy="1025525"/>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Mark Twain</a:t>
            </a:r>
          </a:p>
        </p:txBody>
      </p:sp>
      <p:pic>
        <p:nvPicPr>
          <p:cNvPr id="809986" name="Picture 1"/>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 name="TextBox 1"/>
          <p:cNvSpPr txBox="1">
            <a:spLocks noChangeArrowheads="1"/>
          </p:cNvSpPr>
          <p:nvPr/>
        </p:nvSpPr>
        <p:spPr bwMode="auto">
          <a:xfrm>
            <a:off x="8680659" y="44624"/>
            <a:ext cx="355837"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ar-JO" b="1" dirty="0">
                <a:solidFill>
                  <a:srgbClr val="FFFFFF"/>
                </a:solidFill>
                <a:latin typeface="Arial" charset="0"/>
              </a:rPr>
              <a:t>6</a:t>
            </a:r>
            <a:endParaRPr lang="en-US" b="1" dirty="0">
              <a:solidFill>
                <a:srgbClr val="FFFFFF"/>
              </a:solidFill>
              <a:latin typeface="Arial" charset="0"/>
            </a:endParaRPr>
          </a:p>
        </p:txBody>
      </p:sp>
      <p:sp>
        <p:nvSpPr>
          <p:cNvPr id="2" name="Rectangle 1">
            <a:extLst>
              <a:ext uri="{FF2B5EF4-FFF2-40B4-BE49-F238E27FC236}">
                <a16:creationId xmlns:a16="http://schemas.microsoft.com/office/drawing/2014/main" id="{F958F8D5-33D3-0A8E-65F6-DD25B5E585DA}"/>
              </a:ext>
            </a:extLst>
          </p:cNvPr>
          <p:cNvSpPr/>
          <p:nvPr/>
        </p:nvSpPr>
        <p:spPr bwMode="auto">
          <a:xfrm>
            <a:off x="0" y="260648"/>
            <a:ext cx="4283968" cy="5634492"/>
          </a:xfrm>
          <a:prstGeom prst="rect">
            <a:avLst/>
          </a:prstGeom>
          <a:solidFill>
            <a:srgbClr val="1B1B1B"/>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indent="0" algn="r" defTabSz="914400" rtl="0" eaLnBrk="0" fontAlgn="base" latinLnBrk="0" hangingPunct="0">
              <a:lnSpc>
                <a:spcPct val="100000"/>
              </a:lnSpc>
              <a:spcBef>
                <a:spcPct val="0"/>
              </a:spcBef>
              <a:spcAft>
                <a:spcPct val="0"/>
              </a:spcAft>
              <a:buClrTx/>
              <a:buSzTx/>
              <a:buFontTx/>
              <a:buNone/>
              <a:tabLst/>
            </a:pPr>
            <a:r>
              <a:rPr kumimoji="0" lang="ar-JO" sz="6000" b="1" i="0" u="none" strike="noStrike" cap="none" normalizeH="0" baseline="0" dirty="0">
                <a:ln>
                  <a:noFill/>
                </a:ln>
                <a:solidFill>
                  <a:schemeClr val="bg1"/>
                </a:solidFill>
                <a:effectLst/>
                <a:latin typeface="Arial" panose="020B0604020202020204" pitchFamily="34" charset="0"/>
                <a:cs typeface="Arial" panose="020B0604020202020204" pitchFamily="34" charset="0"/>
              </a:rPr>
              <a:t>من الأسهل أن تستغبي الناس من أن تقنعهم أنه تم استغبائهم</a:t>
            </a:r>
          </a:p>
          <a:p>
            <a:pPr marL="0" marR="0" indent="0" algn="r" defTabSz="914400" rtl="0" eaLnBrk="0" fontAlgn="base" latinLnBrk="0" hangingPunct="0">
              <a:lnSpc>
                <a:spcPct val="100000"/>
              </a:lnSpc>
              <a:spcBef>
                <a:spcPct val="0"/>
              </a:spcBef>
              <a:spcAft>
                <a:spcPct val="0"/>
              </a:spcAft>
              <a:buClrTx/>
              <a:buSzTx/>
              <a:buFontTx/>
              <a:buNone/>
              <a:tabLst/>
            </a:pPr>
            <a:r>
              <a:rPr lang="ar-JO" sz="6000" b="1" dirty="0">
                <a:solidFill>
                  <a:schemeClr val="bg1"/>
                </a:solidFill>
                <a:latin typeface="Arial" panose="020B0604020202020204" pitchFamily="34" charset="0"/>
                <a:cs typeface="Arial" panose="020B0604020202020204" pitchFamily="34" charset="0"/>
              </a:rPr>
              <a:t>مارك توين</a:t>
            </a:r>
            <a:endParaRPr lang="en-US" sz="6000" b="1" dirty="0">
              <a:solidFill>
                <a:schemeClr val="bg1"/>
              </a:solidFill>
              <a:latin typeface="Arial" panose="020B0604020202020204" pitchFamily="34" charset="0"/>
              <a:cs typeface="Arial" panose="020B0604020202020204" pitchFamily="34" charset="0"/>
            </a:endParaRPr>
          </a:p>
          <a:p>
            <a:pPr marL="0" marR="0" indent="0" algn="r" defTabSz="914400" rtl="0" eaLnBrk="0" fontAlgn="base" latinLnBrk="0" hangingPunct="0">
              <a:lnSpc>
                <a:spcPct val="100000"/>
              </a:lnSpc>
              <a:spcBef>
                <a:spcPct val="0"/>
              </a:spcBef>
              <a:spcAft>
                <a:spcPct val="0"/>
              </a:spcAft>
              <a:buClrTx/>
              <a:buSzTx/>
              <a:buFontTx/>
              <a:buNone/>
              <a:tabLst/>
            </a:pPr>
            <a:endParaRPr kumimoji="0" lang="en-US" sz="6000" b="1" i="0" u="none" strike="noStrike" cap="none" normalizeH="0" baseline="0" dirty="0">
              <a:ln>
                <a:noFill/>
              </a:ln>
              <a:solidFill>
                <a:schemeClr val="bg1"/>
              </a:solidFill>
              <a:effectLst/>
              <a:latin typeface="Arial" panose="020B0604020202020204" pitchFamily="34" charset="0"/>
              <a:cs typeface="Arial" panose="020B0604020202020204" pitchFamily="34" charset="0"/>
            </a:endParaRPr>
          </a:p>
        </p:txBody>
      </p:sp>
    </p:spTree>
  </p:cSld>
  <p:clrMapOvr>
    <a:masterClrMapping/>
  </p:clrMapOvr>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5715000"/>
            <a:ext cx="9144000" cy="1025525"/>
          </a:xfrm>
          <a:effectLst>
            <a:outerShdw blurRad="63500" dist="35921" dir="2700000" algn="ctr" rotWithShape="0">
              <a:schemeClr val="tx2">
                <a:alpha val="74998"/>
              </a:schemeClr>
            </a:outerShdw>
          </a:effectLst>
        </p:spPr>
        <p:txBody>
          <a:bodyPr/>
          <a:lstStyle/>
          <a:p>
            <a:pPr>
              <a:defRPr/>
            </a:pPr>
            <a:r>
              <a:rPr lang="ar-JO" sz="3600" b="1" dirty="0">
                <a:effectLst>
                  <a:glow rad="127000">
                    <a:schemeClr val="tx1"/>
                  </a:glow>
                </a:effectLst>
                <a:latin typeface="Arial" panose="020B0604020202020204" pitchFamily="34" charset="0"/>
                <a:ea typeface="ＭＳ Ｐゴシック" charset="0"/>
                <a:cs typeface="Arial" panose="020B0604020202020204" pitchFamily="34" charset="0"/>
              </a:rPr>
              <a:t>مقابلة بين ستين مع ريتشارد داوكينز</a:t>
            </a:r>
            <a:endParaRPr lang="en-US" sz="3600" b="1"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
        <p:nvSpPr>
          <p:cNvPr id="4" name="TextBox 1"/>
          <p:cNvSpPr txBox="1">
            <a:spLocks noChangeArrowheads="1"/>
          </p:cNvSpPr>
          <p:nvPr/>
        </p:nvSpPr>
        <p:spPr bwMode="auto">
          <a:xfrm>
            <a:off x="8680659" y="44624"/>
            <a:ext cx="355837"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ar-JO" b="1" dirty="0">
                <a:solidFill>
                  <a:srgbClr val="FFFFFF"/>
                </a:solidFill>
                <a:latin typeface="Arial" charset="0"/>
              </a:rPr>
              <a:t>6</a:t>
            </a:r>
            <a:endParaRPr lang="en-US" b="1" dirty="0">
              <a:solidFill>
                <a:srgbClr val="FFFFFF"/>
              </a:solidFill>
              <a:latin typeface="Arial" charset="0"/>
            </a:endParaRPr>
          </a:p>
        </p:txBody>
      </p:sp>
      <p:sp>
        <p:nvSpPr>
          <p:cNvPr id="5" name="Rectangle 2"/>
          <p:cNvSpPr txBox="1">
            <a:spLocks noChangeArrowheads="1"/>
          </p:cNvSpPr>
          <p:nvPr/>
        </p:nvSpPr>
        <p:spPr bwMode="auto">
          <a:xfrm>
            <a:off x="0" y="908720"/>
            <a:ext cx="4932040" cy="388843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en-US" sz="5400" b="1" dirty="0">
                <a:effectLst>
                  <a:glow rad="127000">
                    <a:schemeClr val="tx1"/>
                  </a:glow>
                </a:effectLst>
                <a:latin typeface="Arial" charset="0"/>
                <a:ea typeface="ＭＳ Ｐゴシック" charset="0"/>
                <a:cs typeface="ＭＳ Ｐゴシック" charset="0"/>
              </a:rPr>
              <a:t>His View on Origins</a:t>
            </a:r>
          </a:p>
        </p:txBody>
      </p:sp>
      <p:pic>
        <p:nvPicPr>
          <p:cNvPr id="3" name="2 Minute Richard Dawkins &amp; Ben Stein.mp4">
            <a:hlinkClick r:id="" action="ppaction://media"/>
          </p:cNvPr>
          <p:cNvPicPr>
            <a:picLocks noChangeAspect="1"/>
          </p:cNvPicPr>
          <p:nvPr>
            <a:videoFile r:link="rId2"/>
            <p:extLst>
              <p:ext uri="{DAA4B4D4-6D71-4841-9C94-3DE7FCFB9230}">
                <p14:media xmlns:p14="http://schemas.microsoft.com/office/powerpoint/2010/main" r:embed="rId1"/>
              </p:ext>
            </p:extLst>
          </p:nvPr>
        </p:nvPicPr>
        <p:blipFill>
          <a:blip r:embed="rId5"/>
          <a:stretch>
            <a:fillRect/>
          </a:stretch>
        </p:blipFill>
        <p:spPr>
          <a:xfrm>
            <a:off x="33536" y="528592"/>
            <a:ext cx="9110464" cy="5132656"/>
          </a:xfrm>
          <a:prstGeom prst="rect">
            <a:avLst/>
          </a:prstGeom>
        </p:spPr>
      </p:pic>
    </p:spTree>
    <p:extLst>
      <p:ext uri="{BB962C8B-B14F-4D97-AF65-F5344CB8AC3E}">
        <p14:creationId xmlns:p14="http://schemas.microsoft.com/office/powerpoint/2010/main" val="3055718413"/>
      </p:ext>
    </p:extLst>
  </p:cSld>
  <p:clrMapOvr>
    <a:masterClrMapping/>
  </p:clrMapOvr>
  <p:timing>
    <p:tnLst>
      <p:par>
        <p:cTn id="1" dur="indefinite" restart="never" nodeType="tmRoot">
          <p:childTnLst>
            <p:seq concurrent="1" nextAc="seek">
              <p:cTn id="2" restart="whenNotActive" fill="hold" evtFilter="cancelBubble" nodeType="interactiveSeq">
                <p:stCondLst>
                  <p:cond evt="onClick" delay="0">
                    <p:tgtEl>
                      <p:spTgt spid="3"/>
                    </p:tgtEl>
                  </p:cond>
                </p:stCondLst>
                <p:endSync evt="end" delay="0">
                  <p:rtn val="all"/>
                </p:endSync>
                <p:childTnLst>
                  <p:par>
                    <p:cTn id="3" fill="hold">
                      <p:stCondLst>
                        <p:cond delay="0"/>
                      </p:stCondLst>
                      <p:childTnLst>
                        <p:par>
                          <p:cTn id="4" fill="hold">
                            <p:stCondLst>
                              <p:cond delay="0"/>
                            </p:stCondLst>
                            <p:childTnLst>
                              <p:par>
                                <p:cTn id="5" presetID="2" presetClass="mediacall" presetSubtype="0" fill="hold" nodeType="clickEffect">
                                  <p:stCondLst>
                                    <p:cond delay="0"/>
                                  </p:stCondLst>
                                  <p:childTnLst>
                                    <p:cmd type="call" cmd="togglePause">
                                      <p:cBhvr>
                                        <p:cTn id="6" dur="1" fill="hold"/>
                                        <p:tgtEl>
                                          <p:spTgt spid="3"/>
                                        </p:tgtEl>
                                      </p:cBhvr>
                                    </p:cmd>
                                  </p:childTnLst>
                                </p:cTn>
                              </p:par>
                            </p:childTnLst>
                          </p:cTn>
                        </p:par>
                      </p:childTnLst>
                    </p:cTn>
                  </p:par>
                </p:childTnLst>
              </p:cTn>
              <p:nextCondLst>
                <p:cond evt="onClick" delay="0">
                  <p:tgtEl>
                    <p:spTgt spid="3"/>
                  </p:tgtEl>
                </p:cond>
              </p:nextCondLst>
            </p:seq>
            <p:video>
              <p:cMediaNode vol="100000">
                <p:cTn id="7" fill="hold" display="0">
                  <p:stCondLst>
                    <p:cond delay="indefinite"/>
                  </p:stCondLst>
                </p:cTn>
                <p:tgtEl>
                  <p:spTgt spid="3"/>
                </p:tgtEl>
              </p:cMediaNode>
            </p:video>
          </p:childTnLst>
        </p:cTn>
      </p:par>
    </p:tnLst>
  </p:timing>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354" name="Rectangle 2"/>
          <p:cNvSpPr>
            <a:spLocks noGrp="1" noChangeArrowheads="1"/>
          </p:cNvSpPr>
          <p:nvPr>
            <p:ph type="title" idx="4294967295"/>
          </p:nvPr>
        </p:nvSpPr>
        <p:spPr>
          <a:xfrm>
            <a:off x="533400" y="-1139825"/>
            <a:ext cx="8229600" cy="1139825"/>
          </a:xfrm>
        </p:spPr>
        <p:txBody>
          <a:bodyPr/>
          <a:lstStyle/>
          <a:p>
            <a:pPr eaLnBrk="1" hangingPunct="1">
              <a:defRPr/>
            </a:pPr>
            <a:r>
              <a:rPr lang="en-US">
                <a:solidFill>
                  <a:schemeClr val="bg1"/>
                </a:solidFill>
                <a:effectLst>
                  <a:outerShdw blurRad="38100" dist="38100" dir="2700000" algn="tl">
                    <a:srgbClr val="FFFFFF"/>
                  </a:outerShdw>
                </a:effectLst>
                <a:latin typeface="Arial" charset="0"/>
                <a:ea typeface="ＭＳ Ｐゴシック" charset="0"/>
                <a:cs typeface="ＭＳ Ｐゴシック" charset="0"/>
              </a:rPr>
              <a:t>Black</a:t>
            </a:r>
            <a:endParaRPr lang="en-US">
              <a:effectLst>
                <a:outerShdw blurRad="38100" dist="38100" dir="2700000" algn="tl">
                  <a:srgbClr val="000000"/>
                </a:outerShdw>
              </a:effectLst>
              <a:latin typeface="Arial" charset="0"/>
              <a:ea typeface="ＭＳ Ｐゴシック" charset="0"/>
              <a:cs typeface="ＭＳ Ｐゴシック" charset="0"/>
            </a:endParaRPr>
          </a:p>
        </p:txBody>
      </p:sp>
    </p:spTree>
  </p:cSld>
  <p:clrMapOvr>
    <a:masterClrMapping/>
  </p:clrMapOvr>
  <p:transition spd="slow">
    <p:dissolve/>
  </p:transition>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4081" name="Rectangle 2"/>
          <p:cNvSpPr>
            <a:spLocks noChangeArrowheads="1"/>
          </p:cNvSpPr>
          <p:nvPr/>
        </p:nvSpPr>
        <p:spPr bwMode="auto">
          <a:xfrm>
            <a:off x="8615363" y="6601652"/>
            <a:ext cx="358212" cy="22142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82124" tIns="41061" rIns="82124" bIns="41061" anchor="b" anchorCtr="1">
            <a:spAutoFit/>
          </a:bodyPr>
          <a:lstStyle/>
          <a:p>
            <a:pPr defTabSz="814388"/>
            <a:fld id="{1ADEB5D3-D5A9-8345-8F52-059C3859770D}" type="slidenum">
              <a:rPr lang="en-US" sz="900">
                <a:solidFill>
                  <a:srgbClr val="808080"/>
                </a:solidFill>
                <a:latin typeface="Arial" panose="020B0604020202020204" pitchFamily="34" charset="0"/>
                <a:cs typeface="Arial" panose="020B0604020202020204" pitchFamily="34" charset="0"/>
              </a:rPr>
              <a:pPr defTabSz="814388"/>
              <a:t>148</a:t>
            </a:fld>
            <a:endParaRPr lang="en-US" sz="900">
              <a:solidFill>
                <a:srgbClr val="808080"/>
              </a:solidFill>
              <a:latin typeface="Arial" panose="020B0604020202020204" pitchFamily="34" charset="0"/>
              <a:cs typeface="Arial" panose="020B0604020202020204" pitchFamily="34" charset="0"/>
            </a:endParaRPr>
          </a:p>
        </p:txBody>
      </p:sp>
      <p:sp>
        <p:nvSpPr>
          <p:cNvPr id="814082" name="Rectangle 3"/>
          <p:cNvSpPr>
            <a:spLocks noChangeArrowheads="1"/>
          </p:cNvSpPr>
          <p:nvPr/>
        </p:nvSpPr>
        <p:spPr bwMode="auto">
          <a:xfrm>
            <a:off x="8615363" y="6601652"/>
            <a:ext cx="358212" cy="22142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82124" tIns="41061" rIns="82124" bIns="41061" anchor="b" anchorCtr="1">
            <a:spAutoFit/>
          </a:bodyPr>
          <a:lstStyle/>
          <a:p>
            <a:pPr defTabSz="814388"/>
            <a:fld id="{B7761F1D-2A34-D146-B089-0ED06F007ABD}" type="slidenum">
              <a:rPr lang="en-US" sz="900">
                <a:solidFill>
                  <a:srgbClr val="808080"/>
                </a:solidFill>
                <a:latin typeface="Arial" panose="020B0604020202020204" pitchFamily="34" charset="0"/>
                <a:cs typeface="Arial" panose="020B0604020202020204" pitchFamily="34" charset="0"/>
              </a:rPr>
              <a:pPr defTabSz="814388"/>
              <a:t>148</a:t>
            </a:fld>
            <a:endParaRPr lang="en-US" sz="900">
              <a:solidFill>
                <a:srgbClr val="808080"/>
              </a:solidFill>
              <a:latin typeface="Arial" panose="020B0604020202020204" pitchFamily="34" charset="0"/>
              <a:cs typeface="Arial" panose="020B0604020202020204" pitchFamily="34" charset="0"/>
            </a:endParaRPr>
          </a:p>
        </p:txBody>
      </p:sp>
      <p:sp>
        <p:nvSpPr>
          <p:cNvPr id="814083" name="Rectangle 4"/>
          <p:cNvSpPr>
            <a:spLocks noChangeArrowheads="1"/>
          </p:cNvSpPr>
          <p:nvPr/>
        </p:nvSpPr>
        <p:spPr bwMode="auto">
          <a:xfrm>
            <a:off x="8615363" y="6601652"/>
            <a:ext cx="358212" cy="22142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82124" tIns="41061" rIns="82124" bIns="41061" anchor="b" anchorCtr="1">
            <a:spAutoFit/>
          </a:bodyPr>
          <a:lstStyle/>
          <a:p>
            <a:pPr defTabSz="814388"/>
            <a:fld id="{7C72B722-E9DC-6442-8DE4-19B2286E03D3}" type="slidenum">
              <a:rPr lang="en-US" sz="900">
                <a:solidFill>
                  <a:srgbClr val="808080"/>
                </a:solidFill>
                <a:latin typeface="Arial" panose="020B0604020202020204" pitchFamily="34" charset="0"/>
                <a:cs typeface="Arial" panose="020B0604020202020204" pitchFamily="34" charset="0"/>
              </a:rPr>
              <a:pPr defTabSz="814388"/>
              <a:t>148</a:t>
            </a:fld>
            <a:endParaRPr lang="en-US" sz="900">
              <a:solidFill>
                <a:srgbClr val="808080"/>
              </a:solidFill>
              <a:latin typeface="Arial" panose="020B0604020202020204" pitchFamily="34" charset="0"/>
              <a:cs typeface="Arial" panose="020B0604020202020204" pitchFamily="34" charset="0"/>
            </a:endParaRPr>
          </a:p>
        </p:txBody>
      </p:sp>
      <p:sp>
        <p:nvSpPr>
          <p:cNvPr id="814084" name="Rectangle 5"/>
          <p:cNvSpPr>
            <a:spLocks noChangeArrowheads="1"/>
          </p:cNvSpPr>
          <p:nvPr/>
        </p:nvSpPr>
        <p:spPr bwMode="auto">
          <a:xfrm>
            <a:off x="1865313" y="6632429"/>
            <a:ext cx="2041365" cy="19064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82124" tIns="41061" rIns="82124" bIns="41061" anchor="b" anchorCtr="1">
            <a:spAutoFit/>
          </a:bodyPr>
          <a:lstStyle/>
          <a:p>
            <a:pPr defTabSz="814388"/>
            <a:r>
              <a:rPr lang="en-US" sz="700">
                <a:solidFill>
                  <a:srgbClr val="808080"/>
                </a:solidFill>
                <a:latin typeface="Arial" panose="020B0604020202020204" pitchFamily="34" charset="0"/>
                <a:cs typeface="Arial" panose="020B0604020202020204" pitchFamily="34" charset="0"/>
              </a:rPr>
              <a:t>© 2003 Cisco Systems, Inc. All rights reserved.</a:t>
            </a:r>
          </a:p>
        </p:txBody>
      </p:sp>
      <p:sp>
        <p:nvSpPr>
          <p:cNvPr id="814085" name="Rectangle 6"/>
          <p:cNvSpPr>
            <a:spLocks noChangeArrowheads="1"/>
          </p:cNvSpPr>
          <p:nvPr/>
        </p:nvSpPr>
        <p:spPr bwMode="auto">
          <a:xfrm>
            <a:off x="76200" y="6463152"/>
            <a:ext cx="1322388" cy="35992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82124" tIns="41061" rIns="82124" bIns="41061" anchor="b" anchorCtr="1">
            <a:spAutoFit/>
          </a:bodyPr>
          <a:lstStyle/>
          <a:p>
            <a:pPr defTabSz="814388"/>
            <a:endParaRPr lang="en-US" sz="900">
              <a:solidFill>
                <a:srgbClr val="808080"/>
              </a:solidFill>
              <a:latin typeface="Arial" panose="020B0604020202020204" pitchFamily="34" charset="0"/>
              <a:cs typeface="Arial" panose="020B0604020202020204" pitchFamily="34" charset="0"/>
            </a:endParaRPr>
          </a:p>
          <a:p>
            <a:pPr defTabSz="814388"/>
            <a:r>
              <a:rPr lang="en-US" sz="900">
                <a:solidFill>
                  <a:srgbClr val="808080"/>
                </a:solidFill>
                <a:latin typeface="Arial" panose="020B0604020202020204" pitchFamily="34" charset="0"/>
                <a:cs typeface="Arial" panose="020B0604020202020204" pitchFamily="34" charset="0"/>
              </a:rPr>
              <a:t>Presentation_ID</a:t>
            </a:r>
          </a:p>
        </p:txBody>
      </p:sp>
      <p:pic>
        <p:nvPicPr>
          <p:cNvPr id="814086" name="Picture 7" descr="b_fy04"/>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814087" name="Rectangle 8"/>
          <p:cNvSpPr>
            <a:spLocks noGrp="1" noChangeArrowheads="1"/>
          </p:cNvSpPr>
          <p:nvPr>
            <p:ph type="title"/>
          </p:nvPr>
        </p:nvSpPr>
        <p:spPr>
          <a:xfrm>
            <a:off x="152400" y="225425"/>
            <a:ext cx="8648700" cy="1450975"/>
          </a:xfrm>
          <a:noFill/>
        </p:spPr>
        <p:txBody>
          <a:bodyPr lIns="82124" tIns="41061" rIns="82124" bIns="41061" anchor="b"/>
          <a:lstStyle/>
          <a:p>
            <a:pPr eaLnBrk="1" hangingPunct="1"/>
            <a:r>
              <a:rPr lang="ar-JO" altLang="zh-CN" sz="4800" dirty="0">
                <a:solidFill>
                  <a:schemeClr val="bg1"/>
                </a:solidFill>
                <a:latin typeface="Arial" panose="020B0604020202020204" pitchFamily="34" charset="0"/>
                <a:ea typeface="SimSun" charset="0"/>
                <a:cs typeface="Arial" panose="020B0604020202020204" pitchFamily="34" charset="0"/>
              </a:rPr>
              <a:t>مصداقية الكتاب المقدس       هجمات ضد النص الكتابي</a:t>
            </a:r>
            <a:endParaRPr lang="en-US" altLang="zh-CN" dirty="0">
              <a:latin typeface="Arial" panose="020B0604020202020204" pitchFamily="34" charset="0"/>
              <a:ea typeface="SimSun" charset="0"/>
              <a:cs typeface="Arial" panose="020B0604020202020204" pitchFamily="34" charset="0"/>
            </a:endParaRPr>
          </a:p>
        </p:txBody>
      </p:sp>
      <p:sp>
        <p:nvSpPr>
          <p:cNvPr id="814088" name="Text Box 9"/>
          <p:cNvSpPr txBox="1">
            <a:spLocks noChangeArrowheads="1"/>
          </p:cNvSpPr>
          <p:nvPr/>
        </p:nvSpPr>
        <p:spPr bwMode="auto">
          <a:xfrm>
            <a:off x="381000" y="5165725"/>
            <a:ext cx="8458200" cy="132343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ar-JO" sz="4000" b="1" dirty="0">
                <a:solidFill>
                  <a:schemeClr val="bg1"/>
                </a:solidFill>
                <a:latin typeface="Arial" panose="020B0604020202020204" pitchFamily="34" charset="0"/>
                <a:cs typeface="Arial" panose="020B0604020202020204" pitchFamily="34" charset="0"/>
              </a:rPr>
              <a:t>منذ أيام الكنيسة الأولى حاول المعلمون الكذبة تقويض إيماننا </a:t>
            </a:r>
            <a:endParaRPr lang="en-US" sz="4000" b="1" dirty="0">
              <a:solidFill>
                <a:schemeClr val="bg1"/>
              </a:solidFill>
              <a:latin typeface="Arial" panose="020B0604020202020204" pitchFamily="34" charset="0"/>
              <a:cs typeface="Arial" panose="020B0604020202020204" pitchFamily="34" charset="0"/>
            </a:endParaRPr>
          </a:p>
        </p:txBody>
      </p:sp>
      <p:pic>
        <p:nvPicPr>
          <p:cNvPr id="814089" name="Picture 10" descr="Bibles"/>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1752600" y="2711450"/>
            <a:ext cx="2020888" cy="16271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1" name="TextBox 1"/>
          <p:cNvSpPr txBox="1">
            <a:spLocks noChangeArrowheads="1"/>
          </p:cNvSpPr>
          <p:nvPr/>
        </p:nvSpPr>
        <p:spPr bwMode="auto">
          <a:xfrm>
            <a:off x="8680659" y="44624"/>
            <a:ext cx="355837"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ar-JO" b="1" dirty="0">
                <a:solidFill>
                  <a:srgbClr val="FFFFFF"/>
                </a:solidFill>
                <a:latin typeface="Arial" panose="020B0604020202020204" pitchFamily="34" charset="0"/>
                <a:cs typeface="Arial" panose="020B0604020202020204" pitchFamily="34" charset="0"/>
              </a:rPr>
              <a:t>7</a:t>
            </a:r>
            <a:endParaRPr lang="en-US" b="1" dirty="0">
              <a:solidFill>
                <a:srgbClr val="FFFFFF"/>
              </a:solidFill>
              <a:latin typeface="Arial" panose="020B0604020202020204" pitchFamily="34" charset="0"/>
              <a:cs typeface="Arial" panose="020B0604020202020204" pitchFamily="34" charset="0"/>
            </a:endParaRPr>
          </a:p>
        </p:txBody>
      </p:sp>
    </p:spTree>
  </p:cSld>
  <p:clrMapOvr>
    <a:masterClrMapping/>
  </p:clrMapOvr>
  <p:transition>
    <p:zoom/>
  </p:transition>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2946" name="Rectangle 2"/>
          <p:cNvSpPr>
            <a:spLocks noGrp="1" noChangeArrowheads="1"/>
          </p:cNvSpPr>
          <p:nvPr>
            <p:ph type="title"/>
          </p:nvPr>
        </p:nvSpPr>
        <p:spPr>
          <a:xfrm>
            <a:off x="304800" y="1219200"/>
            <a:ext cx="3810000" cy="1143000"/>
          </a:xfrm>
        </p:spPr>
        <p:txBody>
          <a:bodyPr/>
          <a:lstStyle/>
          <a:p>
            <a:pPr eaLnBrk="1" hangingPunct="1">
              <a:defRPr/>
            </a:pPr>
            <a:r>
              <a:rPr lang="en-US">
                <a:latin typeface="Arial" charset="0"/>
                <a:ea typeface="ＭＳ Ｐゴシック" charset="0"/>
                <a:cs typeface="ＭＳ Ｐゴシック" charset="0"/>
              </a:rPr>
              <a:t>Attacks Continue</a:t>
            </a:r>
          </a:p>
        </p:txBody>
      </p:sp>
      <p:sp>
        <p:nvSpPr>
          <p:cNvPr id="82947" name="Rectangle 3"/>
          <p:cNvSpPr>
            <a:spLocks noGrp="1" noChangeArrowheads="1"/>
          </p:cNvSpPr>
          <p:nvPr>
            <p:ph type="body" idx="1"/>
          </p:nvPr>
        </p:nvSpPr>
        <p:spPr>
          <a:xfrm>
            <a:off x="5410200" y="914400"/>
            <a:ext cx="3733800" cy="5867400"/>
          </a:xfrm>
        </p:spPr>
        <p:txBody>
          <a:bodyPr/>
          <a:lstStyle/>
          <a:p>
            <a:pPr algn="r" rtl="1" eaLnBrk="1" hangingPunct="1">
              <a:defRPr/>
            </a:pPr>
            <a:r>
              <a:rPr lang="ar-JO" sz="3600" dirty="0">
                <a:latin typeface="Arial" panose="020B0604020202020204" pitchFamily="34" charset="0"/>
                <a:ea typeface="ＭＳ Ｐゴシック" charset="0"/>
                <a:cs typeface="Arial" panose="020B0604020202020204" pitchFamily="34" charset="0"/>
              </a:rPr>
              <a:t>هوجم الكتاب المقدس باستمرار</a:t>
            </a:r>
            <a:endParaRPr lang="en-US" sz="3600" dirty="0">
              <a:latin typeface="Arial" panose="020B0604020202020204" pitchFamily="34" charset="0"/>
              <a:ea typeface="ＭＳ Ｐゴシック" charset="0"/>
              <a:cs typeface="Arial" panose="020B0604020202020204" pitchFamily="34" charset="0"/>
            </a:endParaRPr>
          </a:p>
          <a:p>
            <a:pPr algn="r" rtl="1" eaLnBrk="1" hangingPunct="1">
              <a:defRPr/>
            </a:pPr>
            <a:r>
              <a:rPr lang="ar-JO" sz="3600" dirty="0">
                <a:latin typeface="Arial" panose="020B0604020202020204" pitchFamily="34" charset="0"/>
                <a:ea typeface="ＭＳ Ｐゴシック" charset="0"/>
                <a:cs typeface="Arial" panose="020B0604020202020204" pitchFamily="34" charset="0"/>
              </a:rPr>
              <a:t>مع ذلك فإن الإكتشافات مستمرة  في تأكيد دقته</a:t>
            </a:r>
            <a:endParaRPr lang="en-US" sz="3600" dirty="0">
              <a:latin typeface="Arial" panose="020B0604020202020204" pitchFamily="34" charset="0"/>
              <a:ea typeface="ＭＳ Ｐゴシック" charset="0"/>
              <a:cs typeface="Arial" panose="020B0604020202020204" pitchFamily="34" charset="0"/>
            </a:endParaRPr>
          </a:p>
        </p:txBody>
      </p:sp>
      <p:pic>
        <p:nvPicPr>
          <p:cNvPr id="321539" name="Picture 4" descr="Bible Fiction"/>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rot="-266938">
            <a:off x="0" y="228600"/>
            <a:ext cx="5105400" cy="63817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tx1"/>
            </a:gs>
            <a:gs pos="100000">
              <a:srgbClr val="000090"/>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319489" name="Rectangle 3"/>
          <p:cNvSpPr>
            <a:spLocks noGrp="1"/>
          </p:cNvSpPr>
          <p:nvPr>
            <p:ph type="title" idx="4294967295"/>
          </p:nvPr>
        </p:nvSpPr>
        <p:spPr>
          <a:xfrm>
            <a:off x="827584" y="116458"/>
            <a:ext cx="7330008" cy="720254"/>
          </a:xfrm>
          <a:solidFill>
            <a:srgbClr val="660033"/>
          </a:solidFill>
        </p:spPr>
        <p:txBody>
          <a:bodyPr/>
          <a:lstStyle/>
          <a:p>
            <a:pPr eaLnBrk="1" hangingPunct="1"/>
            <a:r>
              <a:rPr lang="ar-JO" sz="4000" b="1" dirty="0">
                <a:solidFill>
                  <a:schemeClr val="bg1"/>
                </a:solidFill>
                <a:effectLst>
                  <a:outerShdw blurRad="38100" dist="38100" dir="2700000" algn="tl">
                    <a:srgbClr val="000000">
                      <a:alpha val="43137"/>
                    </a:srgbClr>
                  </a:outerShdw>
                </a:effectLst>
                <a:latin typeface="Arial" panose="020B0604020202020204" pitchFamily="34" charset="0"/>
                <a:ea typeface="ＭＳ Ｐゴシック" charset="0"/>
                <a:cs typeface="Arial" panose="020B0604020202020204" pitchFamily="34" charset="0"/>
              </a:rPr>
              <a:t>عشر وجهات نظر عالمية محتملة</a:t>
            </a:r>
            <a:endParaRPr lang="en-US" sz="4000" dirty="0">
              <a:solidFill>
                <a:schemeClr val="bg1"/>
              </a:solidFill>
              <a:effectLst>
                <a:outerShdw blurRad="38100" dist="38100" dir="2700000" algn="tl">
                  <a:srgbClr val="000000">
                    <a:alpha val="43137"/>
                  </a:srgbClr>
                </a:outerShdw>
              </a:effectLst>
              <a:latin typeface="Arial" panose="020B0604020202020204" pitchFamily="34" charset="0"/>
              <a:ea typeface="ＭＳ Ｐゴシック" charset="0"/>
              <a:cs typeface="Arial" panose="020B0604020202020204" pitchFamily="34" charset="0"/>
            </a:endParaRPr>
          </a:p>
        </p:txBody>
      </p:sp>
      <p:sp>
        <p:nvSpPr>
          <p:cNvPr id="319490" name="Text Box 12"/>
          <p:cNvSpPr txBox="1">
            <a:spLocks noChangeArrowheads="1"/>
          </p:cNvSpPr>
          <p:nvPr/>
        </p:nvSpPr>
        <p:spPr bwMode="auto">
          <a:xfrm>
            <a:off x="8609013" y="60325"/>
            <a:ext cx="355600"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r>
              <a:rPr lang="ar-JO" b="1" dirty="0">
                <a:solidFill>
                  <a:srgbClr val="FFFFFF"/>
                </a:solidFill>
                <a:latin typeface="Arial" panose="020B0604020202020204" pitchFamily="34" charset="0"/>
                <a:cs typeface="Arial" panose="020B0604020202020204" pitchFamily="34" charset="0"/>
              </a:rPr>
              <a:t>2</a:t>
            </a:r>
            <a:endParaRPr lang="en-US" b="1" dirty="0">
              <a:solidFill>
                <a:srgbClr val="FFFFFF"/>
              </a:solidFill>
              <a:latin typeface="Arial" panose="020B0604020202020204" pitchFamily="34" charset="0"/>
              <a:cs typeface="Arial" panose="020B0604020202020204" pitchFamily="34" charset="0"/>
            </a:endParaRPr>
          </a:p>
        </p:txBody>
      </p:sp>
      <p:sp>
        <p:nvSpPr>
          <p:cNvPr id="5" name="Text Box 12"/>
          <p:cNvSpPr txBox="1">
            <a:spLocks noChangeArrowheads="1"/>
          </p:cNvSpPr>
          <p:nvPr/>
        </p:nvSpPr>
        <p:spPr bwMode="auto">
          <a:xfrm>
            <a:off x="7560" y="980728"/>
            <a:ext cx="2054862" cy="646331"/>
          </a:xfrm>
          <a:prstGeom prst="rect">
            <a:avLst/>
          </a:prstGeom>
          <a:noFill/>
          <a:ln>
            <a:noFill/>
          </a:ln>
        </p:spPr>
        <p:txBody>
          <a:bodyPr wrap="squar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r>
              <a:rPr lang="ar-JO" sz="1800" b="1" dirty="0">
                <a:solidFill>
                  <a:srgbClr val="FFFFFF"/>
                </a:solidFill>
                <a:effectLst>
                  <a:glow rad="101600">
                    <a:srgbClr val="000000"/>
                  </a:glow>
                </a:effectLst>
                <a:latin typeface="Arial" panose="020B0604020202020204" pitchFamily="34" charset="0"/>
                <a:cs typeface="Arial" panose="020B0604020202020204" pitchFamily="34" charset="0"/>
              </a:rPr>
              <a:t>التردد</a:t>
            </a:r>
          </a:p>
          <a:p>
            <a:pPr algn="ctr"/>
            <a:r>
              <a:rPr lang="ar-JO" sz="1800" b="1" dirty="0">
                <a:solidFill>
                  <a:srgbClr val="FFFFFF"/>
                </a:solidFill>
                <a:effectLst>
                  <a:glow rad="101600">
                    <a:srgbClr val="000000"/>
                  </a:glow>
                </a:effectLst>
                <a:latin typeface="Arial" panose="020B0604020202020204" pitchFamily="34" charset="0"/>
                <a:cs typeface="Arial" panose="020B0604020202020204" pitchFamily="34" charset="0"/>
              </a:rPr>
              <a:t>(اللاأدرية)</a:t>
            </a:r>
            <a:endParaRPr lang="en-US" sz="1800" b="1" dirty="0">
              <a:solidFill>
                <a:srgbClr val="FFFFFF"/>
              </a:solidFill>
              <a:effectLst>
                <a:glow rad="101600">
                  <a:srgbClr val="000000"/>
                </a:glow>
              </a:effectLst>
              <a:latin typeface="Arial" panose="020B0604020202020204" pitchFamily="34" charset="0"/>
              <a:cs typeface="Arial" panose="020B0604020202020204" pitchFamily="34" charset="0"/>
            </a:endParaRPr>
          </a:p>
        </p:txBody>
      </p:sp>
      <p:sp>
        <p:nvSpPr>
          <p:cNvPr id="6" name="Text Box 12"/>
          <p:cNvSpPr txBox="1">
            <a:spLocks noChangeArrowheads="1"/>
          </p:cNvSpPr>
          <p:nvPr/>
        </p:nvSpPr>
        <p:spPr bwMode="auto">
          <a:xfrm>
            <a:off x="2051719" y="980728"/>
            <a:ext cx="2054862" cy="369332"/>
          </a:xfrm>
          <a:prstGeom prst="rect">
            <a:avLst/>
          </a:prstGeom>
          <a:noFill/>
          <a:ln>
            <a:noFill/>
          </a:ln>
        </p:spPr>
        <p:txBody>
          <a:bodyPr wrap="squar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r>
              <a:rPr lang="ar-JO" sz="1800" b="1" dirty="0">
                <a:solidFill>
                  <a:srgbClr val="FFFFFF"/>
                </a:solidFill>
                <a:effectLst>
                  <a:glow rad="101600">
                    <a:srgbClr val="000000"/>
                  </a:glow>
                </a:effectLst>
                <a:latin typeface="Arial" panose="020B0604020202020204" pitchFamily="34" charset="0"/>
                <a:cs typeface="Arial" panose="020B0604020202020204" pitchFamily="34" charset="0"/>
              </a:rPr>
              <a:t>القرار</a:t>
            </a:r>
            <a:endParaRPr lang="en-US" sz="1800" b="1" dirty="0">
              <a:solidFill>
                <a:srgbClr val="FFFFFF"/>
              </a:solidFill>
              <a:effectLst>
                <a:glow rad="101600">
                  <a:srgbClr val="000000"/>
                </a:glow>
              </a:effectLst>
              <a:latin typeface="Arial" panose="020B0604020202020204" pitchFamily="34" charset="0"/>
              <a:cs typeface="Arial" panose="020B0604020202020204" pitchFamily="34" charset="0"/>
            </a:endParaRPr>
          </a:p>
        </p:txBody>
      </p:sp>
      <p:cxnSp>
        <p:nvCxnSpPr>
          <p:cNvPr id="3" name="Straight Arrow Connector 2"/>
          <p:cNvCxnSpPr/>
          <p:nvPr/>
        </p:nvCxnSpPr>
        <p:spPr>
          <a:xfrm>
            <a:off x="1691680" y="1196752"/>
            <a:ext cx="720080" cy="0"/>
          </a:xfrm>
          <a:prstGeom prst="straightConnector1">
            <a:avLst/>
          </a:prstGeom>
          <a:ln w="76200" cmpd="sng">
            <a:solidFill>
              <a:schemeClr val="bg1"/>
            </a:solidFill>
            <a:headEnd type="none"/>
            <a:tailEnd type="triangle"/>
          </a:ln>
        </p:spPr>
        <p:style>
          <a:lnRef idx="2">
            <a:schemeClr val="accent1"/>
          </a:lnRef>
          <a:fillRef idx="0">
            <a:schemeClr val="accent1"/>
          </a:fillRef>
          <a:effectRef idx="1">
            <a:schemeClr val="accent1"/>
          </a:effectRef>
          <a:fontRef idx="minor">
            <a:schemeClr val="tx1"/>
          </a:fontRef>
        </p:style>
      </p:cxnSp>
      <p:sp>
        <p:nvSpPr>
          <p:cNvPr id="9" name="Text Box 12"/>
          <p:cNvSpPr txBox="1">
            <a:spLocks noChangeArrowheads="1"/>
          </p:cNvSpPr>
          <p:nvPr/>
        </p:nvSpPr>
        <p:spPr bwMode="auto">
          <a:xfrm>
            <a:off x="1015672" y="1844824"/>
            <a:ext cx="2054862" cy="646331"/>
          </a:xfrm>
          <a:prstGeom prst="rect">
            <a:avLst/>
          </a:prstGeom>
          <a:noFill/>
          <a:ln>
            <a:noFill/>
          </a:ln>
        </p:spPr>
        <p:txBody>
          <a:bodyPr wrap="squar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r>
              <a:rPr lang="ar-JO" sz="1800" b="1" dirty="0">
                <a:solidFill>
                  <a:srgbClr val="FFFFFF"/>
                </a:solidFill>
                <a:effectLst>
                  <a:glow rad="101600">
                    <a:srgbClr val="000000"/>
                  </a:glow>
                </a:effectLst>
                <a:latin typeface="Arial" panose="020B0604020202020204" pitchFamily="34" charset="0"/>
                <a:cs typeface="Arial" panose="020B0604020202020204" pitchFamily="34" charset="0"/>
              </a:rPr>
              <a:t>لا إله</a:t>
            </a:r>
            <a:endParaRPr lang="en-US" sz="1800" b="1" dirty="0">
              <a:solidFill>
                <a:srgbClr val="FFFFFF"/>
              </a:solidFill>
              <a:effectLst>
                <a:glow rad="101600">
                  <a:srgbClr val="000000"/>
                </a:glow>
              </a:effectLst>
              <a:latin typeface="Arial" panose="020B0604020202020204" pitchFamily="34" charset="0"/>
              <a:cs typeface="Arial" panose="020B0604020202020204" pitchFamily="34" charset="0"/>
            </a:endParaRPr>
          </a:p>
          <a:p>
            <a:pPr algn="ctr"/>
            <a:r>
              <a:rPr lang="en-US" sz="1800" b="1" dirty="0">
                <a:solidFill>
                  <a:srgbClr val="FFFFFF"/>
                </a:solidFill>
                <a:effectLst>
                  <a:glow rad="101600">
                    <a:srgbClr val="000000"/>
                  </a:glow>
                </a:effectLst>
                <a:latin typeface="Arial" panose="020B0604020202020204" pitchFamily="34" charset="0"/>
                <a:cs typeface="Arial" panose="020B0604020202020204" pitchFamily="34" charset="0"/>
              </a:rPr>
              <a:t>(</a:t>
            </a:r>
            <a:r>
              <a:rPr lang="ar-JO" sz="1800" b="1" dirty="0">
                <a:solidFill>
                  <a:srgbClr val="FFFFFF"/>
                </a:solidFill>
                <a:effectLst>
                  <a:glow rad="101600">
                    <a:srgbClr val="000000"/>
                  </a:glow>
                </a:effectLst>
                <a:latin typeface="Arial" panose="020B0604020202020204" pitchFamily="34" charset="0"/>
                <a:cs typeface="Arial" panose="020B0604020202020204" pitchFamily="34" charset="0"/>
              </a:rPr>
              <a:t>الإلحاد</a:t>
            </a:r>
            <a:r>
              <a:rPr lang="en-US" sz="1800" b="1" dirty="0">
                <a:solidFill>
                  <a:srgbClr val="FFFFFF"/>
                </a:solidFill>
                <a:effectLst>
                  <a:glow rad="101600">
                    <a:srgbClr val="000000"/>
                  </a:glow>
                </a:effectLst>
                <a:latin typeface="Arial" panose="020B0604020202020204" pitchFamily="34" charset="0"/>
                <a:cs typeface="Arial" panose="020B0604020202020204" pitchFamily="34" charset="0"/>
              </a:rPr>
              <a:t>)</a:t>
            </a:r>
          </a:p>
        </p:txBody>
      </p:sp>
      <p:sp>
        <p:nvSpPr>
          <p:cNvPr id="10" name="Text Box 12"/>
          <p:cNvSpPr txBox="1">
            <a:spLocks noChangeArrowheads="1"/>
          </p:cNvSpPr>
          <p:nvPr/>
        </p:nvSpPr>
        <p:spPr bwMode="auto">
          <a:xfrm>
            <a:off x="2699792" y="1844824"/>
            <a:ext cx="2054862" cy="369332"/>
          </a:xfrm>
          <a:prstGeom prst="rect">
            <a:avLst/>
          </a:prstGeom>
          <a:noFill/>
          <a:ln>
            <a:noFill/>
          </a:ln>
        </p:spPr>
        <p:txBody>
          <a:bodyPr wrap="squar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r>
              <a:rPr lang="ar-JO" sz="1800" b="1" dirty="0">
                <a:solidFill>
                  <a:srgbClr val="FFFFFF"/>
                </a:solidFill>
                <a:effectLst>
                  <a:glow rad="101600">
                    <a:srgbClr val="000000"/>
                  </a:glow>
                </a:effectLst>
                <a:latin typeface="Arial" panose="020B0604020202020204" pitchFamily="34" charset="0"/>
                <a:cs typeface="Arial" panose="020B0604020202020204" pitchFamily="34" charset="0"/>
              </a:rPr>
              <a:t>وجود إله</a:t>
            </a:r>
            <a:endParaRPr lang="en-US" sz="1800" b="1" dirty="0">
              <a:solidFill>
                <a:srgbClr val="FFFFFF"/>
              </a:solidFill>
              <a:effectLst>
                <a:glow rad="101600">
                  <a:srgbClr val="000000"/>
                </a:glow>
              </a:effectLst>
              <a:latin typeface="Arial" panose="020B0604020202020204" pitchFamily="34" charset="0"/>
              <a:cs typeface="Arial" panose="020B0604020202020204" pitchFamily="34" charset="0"/>
            </a:endParaRPr>
          </a:p>
        </p:txBody>
      </p:sp>
      <p:cxnSp>
        <p:nvCxnSpPr>
          <p:cNvPr id="11" name="Straight Arrow Connector 10"/>
          <p:cNvCxnSpPr/>
          <p:nvPr/>
        </p:nvCxnSpPr>
        <p:spPr>
          <a:xfrm>
            <a:off x="2959889" y="1412776"/>
            <a:ext cx="432048" cy="360040"/>
          </a:xfrm>
          <a:prstGeom prst="straightConnector1">
            <a:avLst/>
          </a:prstGeom>
          <a:ln w="76200" cmpd="sng">
            <a:solidFill>
              <a:schemeClr val="bg1"/>
            </a:solidFill>
            <a:headEnd type="none"/>
            <a:tailEnd type="triangle"/>
          </a:ln>
        </p:spPr>
        <p:style>
          <a:lnRef idx="2">
            <a:schemeClr val="accent1"/>
          </a:lnRef>
          <a:fillRef idx="0">
            <a:schemeClr val="accent1"/>
          </a:fillRef>
          <a:effectRef idx="1">
            <a:schemeClr val="accent1"/>
          </a:effectRef>
          <a:fontRef idx="minor">
            <a:schemeClr val="tx1"/>
          </a:fontRef>
        </p:style>
      </p:cxnSp>
      <p:cxnSp>
        <p:nvCxnSpPr>
          <p:cNvPr id="12" name="Straight Arrow Connector 11"/>
          <p:cNvCxnSpPr/>
          <p:nvPr/>
        </p:nvCxnSpPr>
        <p:spPr>
          <a:xfrm flipH="1">
            <a:off x="2239809" y="1412776"/>
            <a:ext cx="504056" cy="360040"/>
          </a:xfrm>
          <a:prstGeom prst="straightConnector1">
            <a:avLst/>
          </a:prstGeom>
          <a:ln w="76200" cmpd="sng">
            <a:solidFill>
              <a:schemeClr val="bg1"/>
            </a:solidFill>
            <a:headEnd type="none"/>
            <a:tailEnd type="triangle"/>
          </a:ln>
        </p:spPr>
        <p:style>
          <a:lnRef idx="2">
            <a:schemeClr val="accent1"/>
          </a:lnRef>
          <a:fillRef idx="0">
            <a:schemeClr val="accent1"/>
          </a:fillRef>
          <a:effectRef idx="1">
            <a:schemeClr val="accent1"/>
          </a:effectRef>
          <a:fontRef idx="minor">
            <a:schemeClr val="tx1"/>
          </a:fontRef>
        </p:style>
      </p:cxnSp>
      <p:sp>
        <p:nvSpPr>
          <p:cNvPr id="23" name="Text Box 12"/>
          <p:cNvSpPr txBox="1">
            <a:spLocks noChangeArrowheads="1"/>
          </p:cNvSpPr>
          <p:nvPr/>
        </p:nvSpPr>
        <p:spPr bwMode="auto">
          <a:xfrm>
            <a:off x="1619671" y="2636912"/>
            <a:ext cx="2054862" cy="646331"/>
          </a:xfrm>
          <a:prstGeom prst="rect">
            <a:avLst/>
          </a:prstGeom>
          <a:noFill/>
          <a:ln>
            <a:noFill/>
          </a:ln>
        </p:spPr>
        <p:txBody>
          <a:bodyPr wrap="squar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r>
              <a:rPr lang="ar-JO" sz="1800" b="1" dirty="0">
                <a:solidFill>
                  <a:srgbClr val="FFFFFF"/>
                </a:solidFill>
                <a:effectLst>
                  <a:glow rad="101600">
                    <a:srgbClr val="000000"/>
                  </a:glow>
                </a:effectLst>
                <a:latin typeface="Arial" panose="020B0604020202020204" pitchFamily="34" charset="0"/>
                <a:cs typeface="Arial" panose="020B0604020202020204" pitchFamily="34" charset="0"/>
              </a:rPr>
              <a:t>آلهة عديدة</a:t>
            </a:r>
            <a:endParaRPr lang="en-US" sz="1800" b="1" dirty="0">
              <a:solidFill>
                <a:srgbClr val="FFFFFF"/>
              </a:solidFill>
              <a:effectLst>
                <a:glow rad="101600">
                  <a:srgbClr val="000000"/>
                </a:glow>
              </a:effectLst>
              <a:latin typeface="Arial" panose="020B0604020202020204" pitchFamily="34" charset="0"/>
              <a:cs typeface="Arial" panose="020B0604020202020204" pitchFamily="34" charset="0"/>
            </a:endParaRPr>
          </a:p>
          <a:p>
            <a:pPr algn="ctr"/>
            <a:r>
              <a:rPr lang="en-US" sz="1800" b="1" dirty="0">
                <a:solidFill>
                  <a:srgbClr val="FFFFFF"/>
                </a:solidFill>
                <a:effectLst>
                  <a:glow rad="101600">
                    <a:srgbClr val="000000"/>
                  </a:glow>
                </a:effectLst>
                <a:latin typeface="Arial" panose="020B0604020202020204" pitchFamily="34" charset="0"/>
                <a:cs typeface="Arial" panose="020B0604020202020204" pitchFamily="34" charset="0"/>
              </a:rPr>
              <a:t>(</a:t>
            </a:r>
            <a:r>
              <a:rPr lang="ar-JO" sz="1800" b="1" dirty="0">
                <a:solidFill>
                  <a:srgbClr val="FFFFFF"/>
                </a:solidFill>
                <a:effectLst>
                  <a:glow rad="101600">
                    <a:srgbClr val="000000"/>
                  </a:glow>
                </a:effectLst>
                <a:latin typeface="Arial" panose="020B0604020202020204" pitchFamily="34" charset="0"/>
                <a:cs typeface="Arial" panose="020B0604020202020204" pitchFamily="34" charset="0"/>
              </a:rPr>
              <a:t>تعدد الآلهة</a:t>
            </a:r>
            <a:r>
              <a:rPr lang="en-US" sz="1800" b="1" dirty="0">
                <a:solidFill>
                  <a:srgbClr val="FFFFFF"/>
                </a:solidFill>
                <a:effectLst>
                  <a:glow rad="101600">
                    <a:srgbClr val="000000"/>
                  </a:glow>
                </a:effectLst>
                <a:latin typeface="Arial" panose="020B0604020202020204" pitchFamily="34" charset="0"/>
                <a:cs typeface="Arial" panose="020B0604020202020204" pitchFamily="34" charset="0"/>
              </a:rPr>
              <a:t>)</a:t>
            </a:r>
          </a:p>
        </p:txBody>
      </p:sp>
      <p:sp>
        <p:nvSpPr>
          <p:cNvPr id="24" name="Text Box 12"/>
          <p:cNvSpPr txBox="1">
            <a:spLocks noChangeArrowheads="1"/>
          </p:cNvSpPr>
          <p:nvPr/>
        </p:nvSpPr>
        <p:spPr bwMode="auto">
          <a:xfrm>
            <a:off x="3735838" y="2636912"/>
            <a:ext cx="2054862" cy="369332"/>
          </a:xfrm>
          <a:prstGeom prst="rect">
            <a:avLst/>
          </a:prstGeom>
          <a:noFill/>
          <a:ln>
            <a:noFill/>
          </a:ln>
        </p:spPr>
        <p:txBody>
          <a:bodyPr wrap="squar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r>
              <a:rPr lang="ar-JO" sz="1800" b="1" dirty="0">
                <a:solidFill>
                  <a:srgbClr val="FFFFFF"/>
                </a:solidFill>
                <a:effectLst>
                  <a:glow rad="101600">
                    <a:srgbClr val="000000"/>
                  </a:glow>
                </a:effectLst>
                <a:latin typeface="Arial" panose="020B0604020202020204" pitchFamily="34" charset="0"/>
                <a:cs typeface="Arial" panose="020B0604020202020204" pitchFamily="34" charset="0"/>
              </a:rPr>
              <a:t>إله واحد</a:t>
            </a:r>
            <a:endParaRPr lang="en-US" sz="1800" b="1" dirty="0">
              <a:solidFill>
                <a:srgbClr val="FFFFFF"/>
              </a:solidFill>
              <a:effectLst>
                <a:glow rad="101600">
                  <a:srgbClr val="000000"/>
                </a:glow>
              </a:effectLst>
              <a:latin typeface="Arial" panose="020B0604020202020204" pitchFamily="34" charset="0"/>
              <a:cs typeface="Arial" panose="020B0604020202020204" pitchFamily="34" charset="0"/>
            </a:endParaRPr>
          </a:p>
        </p:txBody>
      </p:sp>
      <p:cxnSp>
        <p:nvCxnSpPr>
          <p:cNvPr id="25" name="Straight Arrow Connector 24"/>
          <p:cNvCxnSpPr/>
          <p:nvPr/>
        </p:nvCxnSpPr>
        <p:spPr>
          <a:xfrm>
            <a:off x="3923928" y="2204864"/>
            <a:ext cx="432048" cy="360040"/>
          </a:xfrm>
          <a:prstGeom prst="straightConnector1">
            <a:avLst/>
          </a:prstGeom>
          <a:ln w="76200" cmpd="sng">
            <a:solidFill>
              <a:schemeClr val="bg1"/>
            </a:solidFill>
            <a:headEnd type="none"/>
            <a:tailEnd type="triangle"/>
          </a:ln>
        </p:spPr>
        <p:style>
          <a:lnRef idx="2">
            <a:schemeClr val="accent1"/>
          </a:lnRef>
          <a:fillRef idx="0">
            <a:schemeClr val="accent1"/>
          </a:fillRef>
          <a:effectRef idx="1">
            <a:schemeClr val="accent1"/>
          </a:effectRef>
          <a:fontRef idx="minor">
            <a:schemeClr val="tx1"/>
          </a:fontRef>
        </p:style>
      </p:cxnSp>
      <p:cxnSp>
        <p:nvCxnSpPr>
          <p:cNvPr id="26" name="Straight Arrow Connector 25"/>
          <p:cNvCxnSpPr/>
          <p:nvPr/>
        </p:nvCxnSpPr>
        <p:spPr>
          <a:xfrm flipH="1">
            <a:off x="2987824" y="2204864"/>
            <a:ext cx="504056" cy="360040"/>
          </a:xfrm>
          <a:prstGeom prst="straightConnector1">
            <a:avLst/>
          </a:prstGeom>
          <a:ln w="76200" cmpd="sng">
            <a:solidFill>
              <a:schemeClr val="bg1"/>
            </a:solidFill>
            <a:headEnd type="none"/>
            <a:tailEnd type="triangle"/>
          </a:ln>
        </p:spPr>
        <p:style>
          <a:lnRef idx="2">
            <a:schemeClr val="accent1"/>
          </a:lnRef>
          <a:fillRef idx="0">
            <a:schemeClr val="accent1"/>
          </a:fillRef>
          <a:effectRef idx="1">
            <a:schemeClr val="accent1"/>
          </a:effectRef>
          <a:fontRef idx="minor">
            <a:schemeClr val="tx1"/>
          </a:fontRef>
        </p:style>
      </p:cxnSp>
      <p:sp>
        <p:nvSpPr>
          <p:cNvPr id="27" name="Text Box 12"/>
          <p:cNvSpPr txBox="1">
            <a:spLocks noChangeArrowheads="1"/>
          </p:cNvSpPr>
          <p:nvPr/>
        </p:nvSpPr>
        <p:spPr bwMode="auto">
          <a:xfrm>
            <a:off x="1475656" y="3429000"/>
            <a:ext cx="2054862" cy="369332"/>
          </a:xfrm>
          <a:prstGeom prst="rect">
            <a:avLst/>
          </a:prstGeom>
          <a:noFill/>
          <a:ln>
            <a:noFill/>
          </a:ln>
        </p:spPr>
        <p:txBody>
          <a:bodyPr wrap="squar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r>
              <a:rPr lang="ar-JO" sz="1800" b="1" dirty="0">
                <a:solidFill>
                  <a:srgbClr val="FFFFFF"/>
                </a:solidFill>
                <a:effectLst>
                  <a:glow rad="101600">
                    <a:srgbClr val="000000"/>
                  </a:glow>
                </a:effectLst>
                <a:latin typeface="Arial" panose="020B0604020202020204" pitchFamily="34" charset="0"/>
                <a:cs typeface="Arial" panose="020B0604020202020204" pitchFamily="34" charset="0"/>
              </a:rPr>
              <a:t>محدود</a:t>
            </a:r>
            <a:endParaRPr lang="en-US" sz="1800" b="1" dirty="0">
              <a:solidFill>
                <a:srgbClr val="FFFFFF"/>
              </a:solidFill>
              <a:effectLst>
                <a:glow rad="101600">
                  <a:srgbClr val="000000"/>
                </a:glow>
              </a:effectLst>
              <a:latin typeface="Arial" panose="020B0604020202020204" pitchFamily="34" charset="0"/>
              <a:cs typeface="Arial" panose="020B0604020202020204" pitchFamily="34" charset="0"/>
            </a:endParaRPr>
          </a:p>
        </p:txBody>
      </p:sp>
      <p:sp>
        <p:nvSpPr>
          <p:cNvPr id="28" name="Text Box 12"/>
          <p:cNvSpPr txBox="1">
            <a:spLocks noChangeArrowheads="1"/>
          </p:cNvSpPr>
          <p:nvPr/>
        </p:nvSpPr>
        <p:spPr bwMode="auto">
          <a:xfrm>
            <a:off x="5364087" y="3429000"/>
            <a:ext cx="2054862" cy="369332"/>
          </a:xfrm>
          <a:prstGeom prst="rect">
            <a:avLst/>
          </a:prstGeom>
          <a:noFill/>
          <a:ln>
            <a:noFill/>
          </a:ln>
        </p:spPr>
        <p:txBody>
          <a:bodyPr wrap="squar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r>
              <a:rPr lang="ar-JO" sz="1800" b="1" dirty="0">
                <a:solidFill>
                  <a:srgbClr val="FFFFFF"/>
                </a:solidFill>
                <a:effectLst>
                  <a:glow rad="101600">
                    <a:srgbClr val="000000"/>
                  </a:glow>
                </a:effectLst>
                <a:latin typeface="Arial" panose="020B0604020202020204" pitchFamily="34" charset="0"/>
                <a:cs typeface="Arial" panose="020B0604020202020204" pitchFamily="34" charset="0"/>
              </a:rPr>
              <a:t>غير محدود</a:t>
            </a:r>
            <a:endParaRPr lang="en-US" sz="1800" b="1" dirty="0">
              <a:solidFill>
                <a:srgbClr val="FFFFFF"/>
              </a:solidFill>
              <a:effectLst>
                <a:glow rad="101600">
                  <a:srgbClr val="000000"/>
                </a:glow>
              </a:effectLst>
              <a:latin typeface="Arial" panose="020B0604020202020204" pitchFamily="34" charset="0"/>
              <a:cs typeface="Arial" panose="020B0604020202020204" pitchFamily="34" charset="0"/>
            </a:endParaRPr>
          </a:p>
        </p:txBody>
      </p:sp>
      <p:cxnSp>
        <p:nvCxnSpPr>
          <p:cNvPr id="29" name="Straight Arrow Connector 28"/>
          <p:cNvCxnSpPr/>
          <p:nvPr/>
        </p:nvCxnSpPr>
        <p:spPr>
          <a:xfrm>
            <a:off x="4860032" y="2996952"/>
            <a:ext cx="1224136" cy="432048"/>
          </a:xfrm>
          <a:prstGeom prst="straightConnector1">
            <a:avLst/>
          </a:prstGeom>
          <a:ln w="76200" cmpd="sng">
            <a:solidFill>
              <a:schemeClr val="bg1"/>
            </a:solidFill>
            <a:headEnd type="none"/>
            <a:tailEnd type="triangle"/>
          </a:ln>
        </p:spPr>
        <p:style>
          <a:lnRef idx="2">
            <a:schemeClr val="accent1"/>
          </a:lnRef>
          <a:fillRef idx="0">
            <a:schemeClr val="accent1"/>
          </a:fillRef>
          <a:effectRef idx="1">
            <a:schemeClr val="accent1"/>
          </a:effectRef>
          <a:fontRef idx="minor">
            <a:schemeClr val="tx1"/>
          </a:fontRef>
        </p:style>
      </p:cxnSp>
      <p:cxnSp>
        <p:nvCxnSpPr>
          <p:cNvPr id="30" name="Straight Arrow Connector 29"/>
          <p:cNvCxnSpPr/>
          <p:nvPr/>
        </p:nvCxnSpPr>
        <p:spPr>
          <a:xfrm flipH="1">
            <a:off x="2843808" y="2996952"/>
            <a:ext cx="1584176" cy="504056"/>
          </a:xfrm>
          <a:prstGeom prst="straightConnector1">
            <a:avLst/>
          </a:prstGeom>
          <a:ln w="76200" cmpd="sng">
            <a:solidFill>
              <a:schemeClr val="bg1"/>
            </a:solidFill>
            <a:headEnd type="none"/>
            <a:tailEnd type="triangle"/>
          </a:ln>
        </p:spPr>
        <p:style>
          <a:lnRef idx="2">
            <a:schemeClr val="accent1"/>
          </a:lnRef>
          <a:fillRef idx="0">
            <a:schemeClr val="accent1"/>
          </a:fillRef>
          <a:effectRef idx="1">
            <a:schemeClr val="accent1"/>
          </a:effectRef>
          <a:fontRef idx="minor">
            <a:schemeClr val="tx1"/>
          </a:fontRef>
        </p:style>
      </p:cxnSp>
      <p:sp>
        <p:nvSpPr>
          <p:cNvPr id="31" name="Text Box 12"/>
          <p:cNvSpPr txBox="1">
            <a:spLocks noChangeArrowheads="1"/>
          </p:cNvSpPr>
          <p:nvPr/>
        </p:nvSpPr>
        <p:spPr bwMode="auto">
          <a:xfrm>
            <a:off x="683567" y="4221088"/>
            <a:ext cx="2054862" cy="646331"/>
          </a:xfrm>
          <a:prstGeom prst="rect">
            <a:avLst/>
          </a:prstGeom>
          <a:noFill/>
          <a:ln>
            <a:noFill/>
          </a:ln>
        </p:spPr>
        <p:txBody>
          <a:bodyPr wrap="squar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r>
              <a:rPr lang="ar-JO" sz="1800" b="1" dirty="0">
                <a:solidFill>
                  <a:srgbClr val="FFFFFF"/>
                </a:solidFill>
                <a:effectLst>
                  <a:glow rad="101600">
                    <a:srgbClr val="000000"/>
                  </a:glow>
                </a:effectLst>
                <a:latin typeface="Arial" panose="020B0604020202020204" pitchFamily="34" charset="0"/>
                <a:cs typeface="Arial" panose="020B0604020202020204" pitchFamily="34" charset="0"/>
              </a:rPr>
              <a:t>غير شخصي</a:t>
            </a:r>
            <a:endParaRPr lang="en-US" sz="1800" b="1" dirty="0">
              <a:solidFill>
                <a:srgbClr val="FFFFFF"/>
              </a:solidFill>
              <a:effectLst>
                <a:glow rad="101600">
                  <a:srgbClr val="000000"/>
                </a:glow>
              </a:effectLst>
              <a:latin typeface="Arial" panose="020B0604020202020204" pitchFamily="34" charset="0"/>
              <a:cs typeface="Arial" panose="020B0604020202020204" pitchFamily="34" charset="0"/>
            </a:endParaRPr>
          </a:p>
          <a:p>
            <a:pPr algn="ctr"/>
            <a:r>
              <a:rPr lang="en-US" sz="1800" b="1" dirty="0">
                <a:solidFill>
                  <a:srgbClr val="FFFFFF"/>
                </a:solidFill>
                <a:effectLst>
                  <a:glow rad="101600">
                    <a:srgbClr val="000000"/>
                  </a:glow>
                </a:effectLst>
                <a:latin typeface="Arial" panose="020B0604020202020204" pitchFamily="34" charset="0"/>
                <a:cs typeface="Arial" panose="020B0604020202020204" pitchFamily="34" charset="0"/>
              </a:rPr>
              <a:t>(</a:t>
            </a:r>
            <a:r>
              <a:rPr lang="ar-JO" sz="1800" b="1" dirty="0">
                <a:solidFill>
                  <a:srgbClr val="FFFFFF"/>
                </a:solidFill>
                <a:effectLst>
                  <a:glow rad="101600">
                    <a:srgbClr val="000000"/>
                  </a:glow>
                </a:effectLst>
                <a:latin typeface="Arial" panose="020B0604020202020204" pitchFamily="34" charset="0"/>
                <a:cs typeface="Arial" panose="020B0604020202020204" pitchFamily="34" charset="0"/>
              </a:rPr>
              <a:t>وحدة الوجود</a:t>
            </a:r>
            <a:r>
              <a:rPr lang="en-US" sz="1800" b="1" dirty="0">
                <a:solidFill>
                  <a:srgbClr val="FFFFFF"/>
                </a:solidFill>
                <a:effectLst>
                  <a:glow rad="101600">
                    <a:srgbClr val="000000"/>
                  </a:glow>
                </a:effectLst>
                <a:latin typeface="Arial" panose="020B0604020202020204" pitchFamily="34" charset="0"/>
                <a:cs typeface="Arial" panose="020B0604020202020204" pitchFamily="34" charset="0"/>
              </a:rPr>
              <a:t>)</a:t>
            </a:r>
          </a:p>
        </p:txBody>
      </p:sp>
      <p:sp>
        <p:nvSpPr>
          <p:cNvPr id="32" name="Text Box 12"/>
          <p:cNvSpPr txBox="1">
            <a:spLocks noChangeArrowheads="1"/>
          </p:cNvSpPr>
          <p:nvPr/>
        </p:nvSpPr>
        <p:spPr bwMode="auto">
          <a:xfrm>
            <a:off x="2411760" y="4221088"/>
            <a:ext cx="2054862" cy="646331"/>
          </a:xfrm>
          <a:prstGeom prst="rect">
            <a:avLst/>
          </a:prstGeom>
          <a:noFill/>
          <a:ln>
            <a:noFill/>
          </a:ln>
        </p:spPr>
        <p:txBody>
          <a:bodyPr wrap="squar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r>
              <a:rPr lang="ar-JO" sz="1800" b="1" dirty="0">
                <a:solidFill>
                  <a:srgbClr val="FFFFFF"/>
                </a:solidFill>
                <a:effectLst>
                  <a:glow rad="101600">
                    <a:srgbClr val="000000"/>
                  </a:glow>
                </a:effectLst>
                <a:latin typeface="Arial" panose="020B0604020202020204" pitchFamily="34" charset="0"/>
                <a:cs typeface="Arial" panose="020B0604020202020204" pitchFamily="34" charset="0"/>
              </a:rPr>
              <a:t>شخصي</a:t>
            </a:r>
            <a:endParaRPr lang="en-US" sz="1800" b="1" dirty="0">
              <a:solidFill>
                <a:srgbClr val="FFFFFF"/>
              </a:solidFill>
              <a:effectLst>
                <a:glow rad="101600">
                  <a:srgbClr val="000000"/>
                </a:glow>
              </a:effectLst>
              <a:latin typeface="Arial" panose="020B0604020202020204" pitchFamily="34" charset="0"/>
              <a:cs typeface="Arial" panose="020B0604020202020204" pitchFamily="34" charset="0"/>
            </a:endParaRPr>
          </a:p>
          <a:p>
            <a:pPr algn="ctr"/>
            <a:r>
              <a:rPr lang="en-US" sz="1800" b="1" dirty="0">
                <a:solidFill>
                  <a:srgbClr val="FFFFFF"/>
                </a:solidFill>
                <a:effectLst>
                  <a:glow rad="101600">
                    <a:srgbClr val="000000"/>
                  </a:glow>
                </a:effectLst>
                <a:latin typeface="Arial" panose="020B0604020202020204" pitchFamily="34" charset="0"/>
                <a:cs typeface="Arial" panose="020B0604020202020204" pitchFamily="34" charset="0"/>
              </a:rPr>
              <a:t>(</a:t>
            </a:r>
            <a:r>
              <a:rPr lang="ar-JO" sz="1800" b="1" dirty="0">
                <a:solidFill>
                  <a:srgbClr val="FFFFFF"/>
                </a:solidFill>
                <a:effectLst>
                  <a:glow rad="101600">
                    <a:srgbClr val="000000"/>
                  </a:glow>
                </a:effectLst>
                <a:latin typeface="Arial" panose="020B0604020202020204" pitchFamily="34" charset="0"/>
                <a:cs typeface="Arial" panose="020B0604020202020204" pitchFamily="34" charset="0"/>
              </a:rPr>
              <a:t>الألوهية المحدودة</a:t>
            </a:r>
            <a:r>
              <a:rPr lang="en-US" sz="1800" b="1" dirty="0">
                <a:solidFill>
                  <a:srgbClr val="FFFFFF"/>
                </a:solidFill>
                <a:effectLst>
                  <a:glow rad="101600">
                    <a:srgbClr val="000000"/>
                  </a:glow>
                </a:effectLst>
                <a:latin typeface="Arial" panose="020B0604020202020204" pitchFamily="34" charset="0"/>
                <a:cs typeface="Arial" panose="020B0604020202020204" pitchFamily="34" charset="0"/>
              </a:rPr>
              <a:t>)</a:t>
            </a:r>
          </a:p>
        </p:txBody>
      </p:sp>
      <p:cxnSp>
        <p:nvCxnSpPr>
          <p:cNvPr id="33" name="Straight Arrow Connector 32"/>
          <p:cNvCxnSpPr/>
          <p:nvPr/>
        </p:nvCxnSpPr>
        <p:spPr>
          <a:xfrm>
            <a:off x="2771800" y="3789040"/>
            <a:ext cx="432048" cy="360040"/>
          </a:xfrm>
          <a:prstGeom prst="straightConnector1">
            <a:avLst/>
          </a:prstGeom>
          <a:ln w="76200" cmpd="sng">
            <a:solidFill>
              <a:schemeClr val="bg1"/>
            </a:solidFill>
            <a:headEnd type="none"/>
            <a:tailEnd type="triangle"/>
          </a:ln>
        </p:spPr>
        <p:style>
          <a:lnRef idx="2">
            <a:schemeClr val="accent1"/>
          </a:lnRef>
          <a:fillRef idx="0">
            <a:schemeClr val="accent1"/>
          </a:fillRef>
          <a:effectRef idx="1">
            <a:schemeClr val="accent1"/>
          </a:effectRef>
          <a:fontRef idx="minor">
            <a:schemeClr val="tx1"/>
          </a:fontRef>
        </p:style>
      </p:cxnSp>
      <p:cxnSp>
        <p:nvCxnSpPr>
          <p:cNvPr id="34" name="Straight Arrow Connector 33"/>
          <p:cNvCxnSpPr/>
          <p:nvPr/>
        </p:nvCxnSpPr>
        <p:spPr>
          <a:xfrm flipH="1">
            <a:off x="1763688" y="3789040"/>
            <a:ext cx="504056" cy="360040"/>
          </a:xfrm>
          <a:prstGeom prst="straightConnector1">
            <a:avLst/>
          </a:prstGeom>
          <a:ln w="76200" cmpd="sng">
            <a:solidFill>
              <a:schemeClr val="bg1"/>
            </a:solidFill>
            <a:headEnd type="none"/>
            <a:tailEnd type="triangle"/>
          </a:ln>
        </p:spPr>
        <p:style>
          <a:lnRef idx="2">
            <a:schemeClr val="accent1"/>
          </a:lnRef>
          <a:fillRef idx="0">
            <a:schemeClr val="accent1"/>
          </a:fillRef>
          <a:effectRef idx="1">
            <a:schemeClr val="accent1"/>
          </a:effectRef>
          <a:fontRef idx="minor">
            <a:schemeClr val="tx1"/>
          </a:fontRef>
        </p:style>
      </p:cxnSp>
      <p:sp>
        <p:nvSpPr>
          <p:cNvPr id="37" name="Text Box 12"/>
          <p:cNvSpPr txBox="1">
            <a:spLocks noChangeArrowheads="1"/>
          </p:cNvSpPr>
          <p:nvPr/>
        </p:nvSpPr>
        <p:spPr bwMode="auto">
          <a:xfrm>
            <a:off x="4572000" y="4221088"/>
            <a:ext cx="2054862" cy="646331"/>
          </a:xfrm>
          <a:prstGeom prst="rect">
            <a:avLst/>
          </a:prstGeom>
          <a:noFill/>
          <a:ln>
            <a:noFill/>
          </a:ln>
        </p:spPr>
        <p:txBody>
          <a:bodyPr wrap="squar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r>
              <a:rPr lang="ar-JO" sz="1800" b="1" dirty="0">
                <a:solidFill>
                  <a:srgbClr val="FFFFFF"/>
                </a:solidFill>
                <a:effectLst>
                  <a:glow rad="101600">
                    <a:srgbClr val="000000"/>
                  </a:glow>
                </a:effectLst>
                <a:latin typeface="Arial" panose="020B0604020202020204" pitchFamily="34" charset="0"/>
                <a:cs typeface="Arial" panose="020B0604020202020204" pitchFamily="34" charset="0"/>
              </a:rPr>
              <a:t>غير شخصي</a:t>
            </a:r>
            <a:endParaRPr lang="en-US" sz="1800" b="1" dirty="0">
              <a:solidFill>
                <a:srgbClr val="FFFFFF"/>
              </a:solidFill>
              <a:effectLst>
                <a:glow rad="101600">
                  <a:srgbClr val="000000"/>
                </a:glow>
              </a:effectLst>
              <a:latin typeface="Arial" panose="020B0604020202020204" pitchFamily="34" charset="0"/>
              <a:cs typeface="Arial" panose="020B0604020202020204" pitchFamily="34" charset="0"/>
            </a:endParaRPr>
          </a:p>
          <a:p>
            <a:pPr algn="ctr"/>
            <a:r>
              <a:rPr lang="en-US" sz="1800" b="1" dirty="0">
                <a:solidFill>
                  <a:srgbClr val="FFFFFF"/>
                </a:solidFill>
                <a:effectLst>
                  <a:glow rad="101600">
                    <a:srgbClr val="000000"/>
                  </a:glow>
                </a:effectLst>
                <a:latin typeface="Arial" panose="020B0604020202020204" pitchFamily="34" charset="0"/>
                <a:cs typeface="Arial" panose="020B0604020202020204" pitchFamily="34" charset="0"/>
              </a:rPr>
              <a:t>(</a:t>
            </a:r>
            <a:r>
              <a:rPr lang="ar-JO" sz="1800" b="1" dirty="0">
                <a:solidFill>
                  <a:srgbClr val="FFFFFF"/>
                </a:solidFill>
                <a:effectLst>
                  <a:glow rad="101600">
                    <a:srgbClr val="000000"/>
                  </a:glow>
                </a:effectLst>
                <a:latin typeface="Arial" panose="020B0604020202020204" pitchFamily="34" charset="0"/>
                <a:cs typeface="Arial" panose="020B0604020202020204" pitchFamily="34" charset="0"/>
              </a:rPr>
              <a:t>وحدة الوجود</a:t>
            </a:r>
            <a:r>
              <a:rPr lang="en-US" sz="1800" b="1" dirty="0">
                <a:solidFill>
                  <a:srgbClr val="FFFFFF"/>
                </a:solidFill>
                <a:effectLst>
                  <a:glow rad="101600">
                    <a:srgbClr val="000000"/>
                  </a:glow>
                </a:effectLst>
                <a:latin typeface="Arial" panose="020B0604020202020204" pitchFamily="34" charset="0"/>
                <a:cs typeface="Arial" panose="020B0604020202020204" pitchFamily="34" charset="0"/>
              </a:rPr>
              <a:t>)</a:t>
            </a:r>
          </a:p>
        </p:txBody>
      </p:sp>
      <p:sp>
        <p:nvSpPr>
          <p:cNvPr id="38" name="Text Box 12"/>
          <p:cNvSpPr txBox="1">
            <a:spLocks noChangeArrowheads="1"/>
          </p:cNvSpPr>
          <p:nvPr/>
        </p:nvSpPr>
        <p:spPr bwMode="auto">
          <a:xfrm>
            <a:off x="6444208" y="4221088"/>
            <a:ext cx="2054862" cy="369332"/>
          </a:xfrm>
          <a:prstGeom prst="rect">
            <a:avLst/>
          </a:prstGeom>
          <a:noFill/>
          <a:ln>
            <a:noFill/>
          </a:ln>
        </p:spPr>
        <p:txBody>
          <a:bodyPr wrap="squar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r>
              <a:rPr lang="ar-JO" sz="1800" b="1" dirty="0">
                <a:solidFill>
                  <a:srgbClr val="FFFFFF"/>
                </a:solidFill>
                <a:effectLst>
                  <a:glow rad="101600">
                    <a:srgbClr val="000000"/>
                  </a:glow>
                </a:effectLst>
                <a:latin typeface="Arial" panose="020B0604020202020204" pitchFamily="34" charset="0"/>
                <a:cs typeface="Arial" panose="020B0604020202020204" pitchFamily="34" charset="0"/>
              </a:rPr>
              <a:t>شخصي</a:t>
            </a:r>
            <a:endParaRPr lang="en-US" sz="1800" b="1" dirty="0">
              <a:solidFill>
                <a:srgbClr val="FFFFFF"/>
              </a:solidFill>
              <a:effectLst>
                <a:glow rad="101600">
                  <a:srgbClr val="000000"/>
                </a:glow>
              </a:effectLst>
              <a:latin typeface="Arial" panose="020B0604020202020204" pitchFamily="34" charset="0"/>
              <a:cs typeface="Arial" panose="020B0604020202020204" pitchFamily="34" charset="0"/>
            </a:endParaRPr>
          </a:p>
        </p:txBody>
      </p:sp>
      <p:cxnSp>
        <p:nvCxnSpPr>
          <p:cNvPr id="39" name="Straight Arrow Connector 38"/>
          <p:cNvCxnSpPr/>
          <p:nvPr/>
        </p:nvCxnSpPr>
        <p:spPr>
          <a:xfrm>
            <a:off x="6660232" y="3789040"/>
            <a:ext cx="432048" cy="360040"/>
          </a:xfrm>
          <a:prstGeom prst="straightConnector1">
            <a:avLst/>
          </a:prstGeom>
          <a:ln w="76200" cmpd="sng">
            <a:solidFill>
              <a:schemeClr val="bg1"/>
            </a:solidFill>
            <a:headEnd type="none"/>
            <a:tailEnd type="triangle"/>
          </a:ln>
        </p:spPr>
        <p:style>
          <a:lnRef idx="2">
            <a:schemeClr val="accent1"/>
          </a:lnRef>
          <a:fillRef idx="0">
            <a:schemeClr val="accent1"/>
          </a:fillRef>
          <a:effectRef idx="1">
            <a:schemeClr val="accent1"/>
          </a:effectRef>
          <a:fontRef idx="minor">
            <a:schemeClr val="tx1"/>
          </a:fontRef>
        </p:style>
      </p:cxnSp>
      <p:cxnSp>
        <p:nvCxnSpPr>
          <p:cNvPr id="40" name="Straight Arrow Connector 39"/>
          <p:cNvCxnSpPr/>
          <p:nvPr/>
        </p:nvCxnSpPr>
        <p:spPr>
          <a:xfrm flipH="1">
            <a:off x="5652120" y="3789040"/>
            <a:ext cx="504056" cy="360040"/>
          </a:xfrm>
          <a:prstGeom prst="straightConnector1">
            <a:avLst/>
          </a:prstGeom>
          <a:ln w="76200" cmpd="sng">
            <a:solidFill>
              <a:schemeClr val="bg1"/>
            </a:solidFill>
            <a:headEnd type="none"/>
            <a:tailEnd type="triangle"/>
          </a:ln>
        </p:spPr>
        <p:style>
          <a:lnRef idx="2">
            <a:schemeClr val="accent1"/>
          </a:lnRef>
          <a:fillRef idx="0">
            <a:schemeClr val="accent1"/>
          </a:fillRef>
          <a:effectRef idx="1">
            <a:schemeClr val="accent1"/>
          </a:effectRef>
          <a:fontRef idx="minor">
            <a:schemeClr val="tx1"/>
          </a:fontRef>
        </p:style>
      </p:cxnSp>
      <p:sp>
        <p:nvSpPr>
          <p:cNvPr id="41" name="Text Box 12"/>
          <p:cNvSpPr txBox="1">
            <a:spLocks noChangeArrowheads="1"/>
          </p:cNvSpPr>
          <p:nvPr/>
        </p:nvSpPr>
        <p:spPr bwMode="auto">
          <a:xfrm>
            <a:off x="5364087" y="5013176"/>
            <a:ext cx="2054862" cy="646331"/>
          </a:xfrm>
          <a:prstGeom prst="rect">
            <a:avLst/>
          </a:prstGeom>
          <a:noFill/>
          <a:ln>
            <a:noFill/>
          </a:ln>
        </p:spPr>
        <p:txBody>
          <a:bodyPr wrap="squar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r>
              <a:rPr lang="ar-JO" sz="1800" b="1" dirty="0">
                <a:solidFill>
                  <a:srgbClr val="FFFFFF"/>
                </a:solidFill>
                <a:effectLst>
                  <a:glow rad="101600">
                    <a:srgbClr val="000000"/>
                  </a:glow>
                </a:effectLst>
                <a:latin typeface="Arial" panose="020B0604020202020204" pitchFamily="34" charset="0"/>
                <a:cs typeface="Arial" panose="020B0604020202020204" pitchFamily="34" charset="0"/>
              </a:rPr>
              <a:t>المعجزات</a:t>
            </a:r>
            <a:endParaRPr lang="en-US" sz="1800" b="1" dirty="0">
              <a:solidFill>
                <a:srgbClr val="FFFFFF"/>
              </a:solidFill>
              <a:effectLst>
                <a:glow rad="101600">
                  <a:srgbClr val="000000"/>
                </a:glow>
              </a:effectLst>
              <a:latin typeface="Arial" panose="020B0604020202020204" pitchFamily="34" charset="0"/>
              <a:cs typeface="Arial" panose="020B0604020202020204" pitchFamily="34" charset="0"/>
            </a:endParaRPr>
          </a:p>
          <a:p>
            <a:pPr algn="ctr"/>
            <a:r>
              <a:rPr lang="en-US" sz="1800" b="1" dirty="0">
                <a:solidFill>
                  <a:srgbClr val="FFFFFF"/>
                </a:solidFill>
                <a:effectLst>
                  <a:glow rad="101600">
                    <a:srgbClr val="000000"/>
                  </a:glow>
                </a:effectLst>
                <a:latin typeface="Arial" panose="020B0604020202020204" pitchFamily="34" charset="0"/>
                <a:cs typeface="Arial" panose="020B0604020202020204" pitchFamily="34" charset="0"/>
              </a:rPr>
              <a:t>(</a:t>
            </a:r>
            <a:r>
              <a:rPr lang="ar-JO" sz="1800" b="1" dirty="0">
                <a:solidFill>
                  <a:srgbClr val="FFFFFF"/>
                </a:solidFill>
                <a:effectLst>
                  <a:glow rad="101600">
                    <a:srgbClr val="000000"/>
                  </a:glow>
                </a:effectLst>
                <a:latin typeface="Arial" panose="020B0604020202020204" pitchFamily="34" charset="0"/>
                <a:cs typeface="Arial" panose="020B0604020202020204" pitchFamily="34" charset="0"/>
              </a:rPr>
              <a:t>الإيمان بالله</a:t>
            </a:r>
            <a:r>
              <a:rPr lang="en-US" sz="1800" b="1" dirty="0">
                <a:solidFill>
                  <a:srgbClr val="FFFFFF"/>
                </a:solidFill>
                <a:effectLst>
                  <a:glow rad="101600">
                    <a:srgbClr val="000000"/>
                  </a:glow>
                </a:effectLst>
                <a:latin typeface="Arial" panose="020B0604020202020204" pitchFamily="34" charset="0"/>
                <a:cs typeface="Arial" panose="020B0604020202020204" pitchFamily="34" charset="0"/>
              </a:rPr>
              <a:t>)</a:t>
            </a:r>
          </a:p>
        </p:txBody>
      </p:sp>
      <p:sp>
        <p:nvSpPr>
          <p:cNvPr id="42" name="Text Box 12"/>
          <p:cNvSpPr txBox="1">
            <a:spLocks noChangeArrowheads="1"/>
          </p:cNvSpPr>
          <p:nvPr/>
        </p:nvSpPr>
        <p:spPr bwMode="auto">
          <a:xfrm>
            <a:off x="7308303" y="5013176"/>
            <a:ext cx="2054862" cy="646331"/>
          </a:xfrm>
          <a:prstGeom prst="rect">
            <a:avLst/>
          </a:prstGeom>
          <a:noFill/>
          <a:ln>
            <a:noFill/>
          </a:ln>
        </p:spPr>
        <p:txBody>
          <a:bodyPr wrap="squar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r>
              <a:rPr lang="ar-JO" sz="1800" b="1" dirty="0">
                <a:solidFill>
                  <a:srgbClr val="FFFFFF"/>
                </a:solidFill>
                <a:effectLst>
                  <a:glow rad="101600">
                    <a:srgbClr val="000000"/>
                  </a:glow>
                </a:effectLst>
                <a:latin typeface="Arial" panose="020B0604020202020204" pitchFamily="34" charset="0"/>
                <a:cs typeface="Arial" panose="020B0604020202020204" pitchFamily="34" charset="0"/>
              </a:rPr>
              <a:t>لا معجزات</a:t>
            </a:r>
            <a:endParaRPr lang="en-US" sz="1800" b="1" dirty="0">
              <a:solidFill>
                <a:srgbClr val="FFFFFF"/>
              </a:solidFill>
              <a:effectLst>
                <a:glow rad="101600">
                  <a:srgbClr val="000000"/>
                </a:glow>
              </a:effectLst>
              <a:latin typeface="Arial" panose="020B0604020202020204" pitchFamily="34" charset="0"/>
              <a:cs typeface="Arial" panose="020B0604020202020204" pitchFamily="34" charset="0"/>
            </a:endParaRPr>
          </a:p>
          <a:p>
            <a:pPr algn="ctr"/>
            <a:r>
              <a:rPr lang="en-US" sz="1800" b="1" dirty="0">
                <a:solidFill>
                  <a:srgbClr val="FFFFFF"/>
                </a:solidFill>
                <a:effectLst>
                  <a:glow rad="101600">
                    <a:srgbClr val="000000"/>
                  </a:glow>
                </a:effectLst>
                <a:latin typeface="Arial" panose="020B0604020202020204" pitchFamily="34" charset="0"/>
                <a:cs typeface="Arial" panose="020B0604020202020204" pitchFamily="34" charset="0"/>
              </a:rPr>
              <a:t>(</a:t>
            </a:r>
            <a:r>
              <a:rPr lang="ar-JO" sz="1800" b="1" dirty="0">
                <a:solidFill>
                  <a:srgbClr val="FFFFFF"/>
                </a:solidFill>
                <a:effectLst>
                  <a:glow rad="101600">
                    <a:srgbClr val="000000"/>
                  </a:glow>
                </a:effectLst>
                <a:latin typeface="Arial" panose="020B0604020202020204" pitchFamily="34" charset="0"/>
                <a:cs typeface="Arial" panose="020B0604020202020204" pitchFamily="34" charset="0"/>
              </a:rPr>
              <a:t>الربوبية</a:t>
            </a:r>
            <a:r>
              <a:rPr lang="en-US" sz="1800" b="1" dirty="0">
                <a:solidFill>
                  <a:srgbClr val="FFFFFF"/>
                </a:solidFill>
                <a:effectLst>
                  <a:glow rad="101600">
                    <a:srgbClr val="000000"/>
                  </a:glow>
                </a:effectLst>
                <a:latin typeface="Arial" panose="020B0604020202020204" pitchFamily="34" charset="0"/>
                <a:cs typeface="Arial" panose="020B0604020202020204" pitchFamily="34" charset="0"/>
              </a:rPr>
              <a:t>)</a:t>
            </a:r>
          </a:p>
        </p:txBody>
      </p:sp>
      <p:cxnSp>
        <p:nvCxnSpPr>
          <p:cNvPr id="43" name="Straight Arrow Connector 42"/>
          <p:cNvCxnSpPr/>
          <p:nvPr/>
        </p:nvCxnSpPr>
        <p:spPr>
          <a:xfrm>
            <a:off x="7740352" y="4581128"/>
            <a:ext cx="432048" cy="360040"/>
          </a:xfrm>
          <a:prstGeom prst="straightConnector1">
            <a:avLst/>
          </a:prstGeom>
          <a:ln w="76200" cmpd="sng">
            <a:solidFill>
              <a:schemeClr val="bg1"/>
            </a:solidFill>
            <a:headEnd type="none"/>
            <a:tailEnd type="triangle"/>
          </a:ln>
        </p:spPr>
        <p:style>
          <a:lnRef idx="2">
            <a:schemeClr val="accent1"/>
          </a:lnRef>
          <a:fillRef idx="0">
            <a:schemeClr val="accent1"/>
          </a:fillRef>
          <a:effectRef idx="1">
            <a:schemeClr val="accent1"/>
          </a:effectRef>
          <a:fontRef idx="minor">
            <a:schemeClr val="tx1"/>
          </a:fontRef>
        </p:style>
      </p:cxnSp>
      <p:cxnSp>
        <p:nvCxnSpPr>
          <p:cNvPr id="44" name="Straight Arrow Connector 43"/>
          <p:cNvCxnSpPr/>
          <p:nvPr/>
        </p:nvCxnSpPr>
        <p:spPr>
          <a:xfrm flipH="1">
            <a:off x="6732240" y="4581128"/>
            <a:ext cx="504056" cy="360040"/>
          </a:xfrm>
          <a:prstGeom prst="straightConnector1">
            <a:avLst/>
          </a:prstGeom>
          <a:ln w="76200" cmpd="sng">
            <a:solidFill>
              <a:schemeClr val="bg1"/>
            </a:solidFill>
            <a:headEnd type="none"/>
            <a:tailEnd type="triangle"/>
          </a:ln>
        </p:spPr>
        <p:style>
          <a:lnRef idx="2">
            <a:schemeClr val="accent1"/>
          </a:lnRef>
          <a:fillRef idx="0">
            <a:schemeClr val="accent1"/>
          </a:fillRef>
          <a:effectRef idx="1">
            <a:schemeClr val="accent1"/>
          </a:effectRef>
          <a:fontRef idx="minor">
            <a:schemeClr val="tx1"/>
          </a:fontRef>
        </p:style>
      </p:cxnSp>
      <p:sp>
        <p:nvSpPr>
          <p:cNvPr id="45" name="Text Box 12"/>
          <p:cNvSpPr txBox="1">
            <a:spLocks noChangeArrowheads="1"/>
          </p:cNvSpPr>
          <p:nvPr/>
        </p:nvSpPr>
        <p:spPr bwMode="auto">
          <a:xfrm>
            <a:off x="3923928" y="6095037"/>
            <a:ext cx="2687128" cy="646331"/>
          </a:xfrm>
          <a:prstGeom prst="rect">
            <a:avLst/>
          </a:prstGeom>
          <a:noFill/>
          <a:ln>
            <a:noFill/>
          </a:ln>
        </p:spPr>
        <p:txBody>
          <a:bodyPr wrap="squar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r>
              <a:rPr lang="ar-JO" sz="1800" b="1" dirty="0">
                <a:solidFill>
                  <a:srgbClr val="FFFFFF"/>
                </a:solidFill>
                <a:effectLst>
                  <a:glow rad="101600">
                    <a:srgbClr val="000000"/>
                  </a:glow>
                </a:effectLst>
                <a:latin typeface="Arial" panose="020B0604020202020204" pitchFamily="34" charset="0"/>
                <a:cs typeface="Arial" panose="020B0604020202020204" pitchFamily="34" charset="0"/>
              </a:rPr>
              <a:t>الثالوث</a:t>
            </a:r>
            <a:endParaRPr lang="en-US" sz="1800" b="1" dirty="0">
              <a:solidFill>
                <a:srgbClr val="FFFFFF"/>
              </a:solidFill>
              <a:effectLst>
                <a:glow rad="101600">
                  <a:srgbClr val="000000"/>
                </a:glow>
              </a:effectLst>
              <a:latin typeface="Arial" panose="020B0604020202020204" pitchFamily="34" charset="0"/>
              <a:cs typeface="Arial" panose="020B0604020202020204" pitchFamily="34" charset="0"/>
            </a:endParaRPr>
          </a:p>
          <a:p>
            <a:pPr algn="ctr"/>
            <a:r>
              <a:rPr lang="en-US" sz="1800" b="1" dirty="0">
                <a:solidFill>
                  <a:srgbClr val="FFFFFF"/>
                </a:solidFill>
                <a:effectLst>
                  <a:glow rad="101600">
                    <a:srgbClr val="000000"/>
                  </a:glow>
                </a:effectLst>
                <a:latin typeface="Arial" panose="020B0604020202020204" pitchFamily="34" charset="0"/>
                <a:cs typeface="Arial" panose="020B0604020202020204" pitchFamily="34" charset="0"/>
              </a:rPr>
              <a:t>(</a:t>
            </a:r>
            <a:r>
              <a:rPr lang="ar-JO" sz="1800" b="1" dirty="0">
                <a:solidFill>
                  <a:srgbClr val="FFFFFF"/>
                </a:solidFill>
                <a:effectLst>
                  <a:glow rad="101600">
                    <a:srgbClr val="000000"/>
                  </a:glow>
                </a:effectLst>
                <a:latin typeface="Arial" panose="020B0604020202020204" pitchFamily="34" charset="0"/>
                <a:cs typeface="Arial" panose="020B0604020202020204" pitchFamily="34" charset="0"/>
              </a:rPr>
              <a:t>الإيمان المسيحي</a:t>
            </a:r>
            <a:r>
              <a:rPr lang="en-US" sz="1800" b="1" dirty="0">
                <a:solidFill>
                  <a:srgbClr val="FFFFFF"/>
                </a:solidFill>
                <a:effectLst>
                  <a:glow rad="101600">
                    <a:srgbClr val="000000"/>
                  </a:glow>
                </a:effectLst>
                <a:latin typeface="Arial" panose="020B0604020202020204" pitchFamily="34" charset="0"/>
                <a:cs typeface="Arial" panose="020B0604020202020204" pitchFamily="34" charset="0"/>
              </a:rPr>
              <a:t>)</a:t>
            </a:r>
          </a:p>
        </p:txBody>
      </p:sp>
      <p:sp>
        <p:nvSpPr>
          <p:cNvPr id="46" name="Text Box 12"/>
          <p:cNvSpPr txBox="1">
            <a:spLocks noChangeArrowheads="1"/>
          </p:cNvSpPr>
          <p:nvPr/>
        </p:nvSpPr>
        <p:spPr bwMode="auto">
          <a:xfrm>
            <a:off x="6444207" y="6095037"/>
            <a:ext cx="2054862" cy="646331"/>
          </a:xfrm>
          <a:prstGeom prst="rect">
            <a:avLst/>
          </a:prstGeom>
          <a:noFill/>
          <a:ln>
            <a:noFill/>
          </a:ln>
        </p:spPr>
        <p:txBody>
          <a:bodyPr wrap="squar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r>
              <a:rPr lang="ar-JO" sz="1800" b="1" dirty="0">
                <a:solidFill>
                  <a:srgbClr val="FFFFFF"/>
                </a:solidFill>
                <a:effectLst>
                  <a:glow rad="101600">
                    <a:srgbClr val="000000"/>
                  </a:glow>
                </a:effectLst>
                <a:latin typeface="Arial" panose="020B0604020202020204" pitchFamily="34" charset="0"/>
                <a:cs typeface="Arial" panose="020B0604020202020204" pitchFamily="34" charset="0"/>
              </a:rPr>
              <a:t>أحادي الشخصية</a:t>
            </a:r>
            <a:endParaRPr lang="en-US" sz="1800" b="1" dirty="0">
              <a:solidFill>
                <a:srgbClr val="FFFFFF"/>
              </a:solidFill>
              <a:effectLst>
                <a:glow rad="101600">
                  <a:srgbClr val="000000"/>
                </a:glow>
              </a:effectLst>
              <a:latin typeface="Arial" panose="020B0604020202020204" pitchFamily="34" charset="0"/>
              <a:cs typeface="Arial" panose="020B0604020202020204" pitchFamily="34" charset="0"/>
            </a:endParaRPr>
          </a:p>
          <a:p>
            <a:pPr algn="ctr"/>
            <a:r>
              <a:rPr lang="en-US" sz="1800" b="1" dirty="0">
                <a:solidFill>
                  <a:srgbClr val="FFFFFF"/>
                </a:solidFill>
                <a:effectLst>
                  <a:glow rad="101600">
                    <a:srgbClr val="000000"/>
                  </a:glow>
                </a:effectLst>
                <a:latin typeface="Arial" panose="020B0604020202020204" pitchFamily="34" charset="0"/>
                <a:cs typeface="Arial" panose="020B0604020202020204" pitchFamily="34" charset="0"/>
              </a:rPr>
              <a:t>(</a:t>
            </a:r>
            <a:r>
              <a:rPr lang="ar-JO" sz="1800" b="1" dirty="0">
                <a:solidFill>
                  <a:srgbClr val="FFFFFF"/>
                </a:solidFill>
                <a:effectLst>
                  <a:glow rad="101600">
                    <a:srgbClr val="000000"/>
                  </a:glow>
                </a:effectLst>
                <a:latin typeface="Arial" panose="020B0604020202020204" pitchFamily="34" charset="0"/>
                <a:cs typeface="Arial" panose="020B0604020202020204" pitchFamily="34" charset="0"/>
              </a:rPr>
              <a:t>الوحدانية</a:t>
            </a:r>
            <a:r>
              <a:rPr lang="en-US" sz="1800" b="1" dirty="0">
                <a:solidFill>
                  <a:srgbClr val="FFFFFF"/>
                </a:solidFill>
                <a:effectLst>
                  <a:glow rad="101600">
                    <a:srgbClr val="000000"/>
                  </a:glow>
                </a:effectLst>
                <a:latin typeface="Arial" panose="020B0604020202020204" pitchFamily="34" charset="0"/>
                <a:cs typeface="Arial" panose="020B0604020202020204" pitchFamily="34" charset="0"/>
              </a:rPr>
              <a:t>)</a:t>
            </a:r>
          </a:p>
        </p:txBody>
      </p:sp>
      <p:cxnSp>
        <p:nvCxnSpPr>
          <p:cNvPr id="47" name="Straight Arrow Connector 46"/>
          <p:cNvCxnSpPr/>
          <p:nvPr/>
        </p:nvCxnSpPr>
        <p:spPr>
          <a:xfrm>
            <a:off x="6444208" y="5662989"/>
            <a:ext cx="432048" cy="360040"/>
          </a:xfrm>
          <a:prstGeom prst="straightConnector1">
            <a:avLst/>
          </a:prstGeom>
          <a:ln w="76200" cmpd="sng">
            <a:solidFill>
              <a:schemeClr val="bg1"/>
            </a:solidFill>
            <a:headEnd type="none"/>
            <a:tailEnd type="triangle"/>
          </a:ln>
        </p:spPr>
        <p:style>
          <a:lnRef idx="2">
            <a:schemeClr val="accent1"/>
          </a:lnRef>
          <a:fillRef idx="0">
            <a:schemeClr val="accent1"/>
          </a:fillRef>
          <a:effectRef idx="1">
            <a:schemeClr val="accent1"/>
          </a:effectRef>
          <a:fontRef idx="minor">
            <a:schemeClr val="tx1"/>
          </a:fontRef>
        </p:style>
      </p:cxnSp>
      <p:cxnSp>
        <p:nvCxnSpPr>
          <p:cNvPr id="48" name="Straight Arrow Connector 47"/>
          <p:cNvCxnSpPr/>
          <p:nvPr/>
        </p:nvCxnSpPr>
        <p:spPr>
          <a:xfrm flipH="1">
            <a:off x="5724128" y="5662989"/>
            <a:ext cx="504056" cy="360040"/>
          </a:xfrm>
          <a:prstGeom prst="straightConnector1">
            <a:avLst/>
          </a:prstGeom>
          <a:ln w="76200" cmpd="sng">
            <a:solidFill>
              <a:schemeClr val="bg1"/>
            </a:solidFill>
            <a:headEnd type="none"/>
            <a:tailEnd type="triangle"/>
          </a:ln>
        </p:spPr>
        <p:style>
          <a:lnRef idx="2">
            <a:schemeClr val="accent1"/>
          </a:lnRef>
          <a:fillRef idx="0">
            <a:schemeClr val="accent1"/>
          </a:fillRef>
          <a:effectRef idx="1">
            <a:schemeClr val="accent1"/>
          </a:effectRef>
          <a:fontRef idx="minor">
            <a:schemeClr val="tx1"/>
          </a:fontRef>
        </p:style>
      </p:cxnSp>
      <p:sp>
        <p:nvSpPr>
          <p:cNvPr id="49" name="Text Box 12"/>
          <p:cNvSpPr txBox="1">
            <a:spLocks noChangeArrowheads="1"/>
          </p:cNvSpPr>
          <p:nvPr/>
        </p:nvSpPr>
        <p:spPr bwMode="auto">
          <a:xfrm>
            <a:off x="107504" y="5736158"/>
            <a:ext cx="1656184" cy="1077218"/>
          </a:xfrm>
          <a:prstGeom prst="rect">
            <a:avLst/>
          </a:prstGeom>
          <a:noFill/>
          <a:ln>
            <a:noFill/>
          </a:ln>
        </p:spPr>
        <p:txBody>
          <a:bodyPr wrap="squar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rtl="1"/>
            <a:r>
              <a:rPr lang="ar-JO" sz="1600" b="1" dirty="0">
                <a:solidFill>
                  <a:srgbClr val="FFFFFF"/>
                </a:solidFill>
                <a:effectLst>
                  <a:glow rad="101600">
                    <a:srgbClr val="000000"/>
                  </a:glow>
                </a:effectLst>
                <a:latin typeface="Arial" panose="020B0604020202020204" pitchFamily="34" charset="0"/>
                <a:cs typeface="Arial" panose="020B0604020202020204" pitchFamily="34" charset="0"/>
              </a:rPr>
              <a:t>مقتبس من:</a:t>
            </a:r>
            <a:endParaRPr lang="en-US" sz="1600" b="1" dirty="0">
              <a:solidFill>
                <a:srgbClr val="FFFFFF"/>
              </a:solidFill>
              <a:effectLst>
                <a:glow rad="101600">
                  <a:srgbClr val="000000"/>
                </a:glow>
              </a:effectLst>
              <a:latin typeface="Arial" panose="020B0604020202020204" pitchFamily="34" charset="0"/>
              <a:cs typeface="Arial" panose="020B0604020202020204" pitchFamily="34" charset="0"/>
            </a:endParaRPr>
          </a:p>
          <a:p>
            <a:pPr algn="r" rtl="1"/>
            <a:r>
              <a:rPr lang="en-US" sz="1600" b="1" dirty="0">
                <a:solidFill>
                  <a:srgbClr val="FFFFFF"/>
                </a:solidFill>
                <a:effectLst>
                  <a:glow rad="101600">
                    <a:srgbClr val="000000"/>
                  </a:glow>
                </a:effectLst>
                <a:latin typeface="Arial" panose="020B0604020202020204" pitchFamily="34" charset="0"/>
                <a:cs typeface="Arial" panose="020B0604020202020204" pitchFamily="34" charset="0"/>
              </a:rPr>
              <a:t>• </a:t>
            </a:r>
            <a:r>
              <a:rPr lang="ar-JO" sz="1600" b="1" dirty="0">
                <a:solidFill>
                  <a:srgbClr val="FFFFFF"/>
                </a:solidFill>
                <a:effectLst>
                  <a:glow rad="101600">
                    <a:srgbClr val="000000"/>
                  </a:glow>
                </a:effectLst>
                <a:latin typeface="Arial" panose="020B0604020202020204" pitchFamily="34" charset="0"/>
                <a:cs typeface="Arial" panose="020B0604020202020204" pitchFamily="34" charset="0"/>
              </a:rPr>
              <a:t>بيتر كريفت</a:t>
            </a:r>
            <a:endParaRPr lang="en-US" sz="1600" b="1" dirty="0">
              <a:solidFill>
                <a:srgbClr val="FFFFFF"/>
              </a:solidFill>
              <a:effectLst>
                <a:glow rad="101600">
                  <a:srgbClr val="000000"/>
                </a:glow>
              </a:effectLst>
              <a:latin typeface="Arial" panose="020B0604020202020204" pitchFamily="34" charset="0"/>
              <a:cs typeface="Arial" panose="020B0604020202020204" pitchFamily="34" charset="0"/>
            </a:endParaRPr>
          </a:p>
          <a:p>
            <a:pPr algn="r" rtl="1"/>
            <a:r>
              <a:rPr lang="en-US" sz="1600" b="1" dirty="0">
                <a:solidFill>
                  <a:srgbClr val="FFFFFF"/>
                </a:solidFill>
                <a:effectLst>
                  <a:glow rad="101600">
                    <a:srgbClr val="000000"/>
                  </a:glow>
                </a:effectLst>
                <a:latin typeface="Arial" panose="020B0604020202020204" pitchFamily="34" charset="0"/>
                <a:cs typeface="Arial" panose="020B0604020202020204" pitchFamily="34" charset="0"/>
              </a:rPr>
              <a:t>• </a:t>
            </a:r>
            <a:r>
              <a:rPr lang="ar-JO" sz="1600" b="1" dirty="0">
                <a:solidFill>
                  <a:srgbClr val="FFFFFF"/>
                </a:solidFill>
                <a:effectLst>
                  <a:glow rad="101600">
                    <a:srgbClr val="000000"/>
                  </a:glow>
                </a:effectLst>
                <a:latin typeface="Arial" panose="020B0604020202020204" pitchFamily="34" charset="0"/>
                <a:cs typeface="Arial" panose="020B0604020202020204" pitchFamily="34" charset="0"/>
              </a:rPr>
              <a:t>نورمان غايسلر</a:t>
            </a:r>
            <a:endParaRPr lang="en-US" sz="1600" b="1" dirty="0">
              <a:solidFill>
                <a:srgbClr val="FFFFFF"/>
              </a:solidFill>
              <a:effectLst>
                <a:glow rad="101600">
                  <a:srgbClr val="000000"/>
                </a:glow>
              </a:effectLst>
              <a:latin typeface="Arial" panose="020B0604020202020204" pitchFamily="34" charset="0"/>
              <a:cs typeface="Arial" panose="020B0604020202020204" pitchFamily="34" charset="0"/>
            </a:endParaRPr>
          </a:p>
          <a:p>
            <a:pPr algn="r" rtl="1"/>
            <a:r>
              <a:rPr lang="en-US" sz="1600" b="1" dirty="0">
                <a:solidFill>
                  <a:srgbClr val="FFFFFF"/>
                </a:solidFill>
                <a:effectLst>
                  <a:glow rad="101600">
                    <a:srgbClr val="000000"/>
                  </a:glow>
                </a:effectLst>
                <a:latin typeface="Arial" panose="020B0604020202020204" pitchFamily="34" charset="0"/>
                <a:cs typeface="Arial" panose="020B0604020202020204" pitchFamily="34" charset="0"/>
              </a:rPr>
              <a:t>• </a:t>
            </a:r>
            <a:r>
              <a:rPr lang="ar-JO" sz="1600" b="1" dirty="0">
                <a:solidFill>
                  <a:srgbClr val="FFFFFF"/>
                </a:solidFill>
                <a:effectLst>
                  <a:glow rad="101600">
                    <a:srgbClr val="000000"/>
                  </a:glow>
                </a:effectLst>
                <a:latin typeface="Arial" panose="020B0604020202020204" pitchFamily="34" charset="0"/>
                <a:cs typeface="Arial" panose="020B0604020202020204" pitchFamily="34" charset="0"/>
              </a:rPr>
              <a:t>وليم د. واتكنز</a:t>
            </a:r>
            <a:endParaRPr lang="en-US" sz="1600" b="1" dirty="0">
              <a:solidFill>
                <a:srgbClr val="FFFFFF"/>
              </a:solidFill>
              <a:effectLst>
                <a:glow rad="101600">
                  <a:srgbClr val="000000"/>
                </a:glow>
              </a:effectLst>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371324564"/>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dissolve">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1" fill="hold" nodeType="click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wipe(up)">
                                      <p:cBhvr>
                                        <p:cTn id="12" dur="500"/>
                                        <p:tgtEl>
                                          <p:spTgt spid="3"/>
                                        </p:tgtEl>
                                      </p:cBhvr>
                                    </p:animEffect>
                                  </p:childTnLst>
                                </p:cTn>
                              </p:par>
                            </p:childTnLst>
                          </p:cTn>
                        </p:par>
                        <p:par>
                          <p:cTn id="13" fill="hold">
                            <p:stCondLst>
                              <p:cond delay="500"/>
                            </p:stCondLst>
                            <p:childTnLst>
                              <p:par>
                                <p:cTn id="14" presetID="9" presetClass="entr" presetSubtype="0" fill="hold" grpId="0" nodeType="afterEffect">
                                  <p:stCondLst>
                                    <p:cond delay="0"/>
                                  </p:stCondLst>
                                  <p:childTnLst>
                                    <p:set>
                                      <p:cBhvr>
                                        <p:cTn id="15" dur="1" fill="hold">
                                          <p:stCondLst>
                                            <p:cond delay="0"/>
                                          </p:stCondLst>
                                        </p:cTn>
                                        <p:tgtEl>
                                          <p:spTgt spid="6"/>
                                        </p:tgtEl>
                                        <p:attrNameLst>
                                          <p:attrName>style.visibility</p:attrName>
                                        </p:attrNameLst>
                                      </p:cBhvr>
                                      <p:to>
                                        <p:strVal val="visible"/>
                                      </p:to>
                                    </p:set>
                                    <p:animEffect transition="in" filter="dissolve">
                                      <p:cBhvr>
                                        <p:cTn id="16" dur="500"/>
                                        <p:tgtEl>
                                          <p:spTgt spid="6"/>
                                        </p:tgtEl>
                                      </p:cBhvr>
                                    </p:animEffect>
                                  </p:childTnLst>
                                </p:cTn>
                              </p:par>
                            </p:childTnLst>
                          </p:cTn>
                        </p:par>
                      </p:childTnLst>
                    </p:cTn>
                  </p:par>
                  <p:par>
                    <p:cTn id="17" fill="hold">
                      <p:stCondLst>
                        <p:cond delay="indefinite"/>
                      </p:stCondLst>
                      <p:childTnLst>
                        <p:par>
                          <p:cTn id="18" fill="hold">
                            <p:stCondLst>
                              <p:cond delay="0"/>
                            </p:stCondLst>
                            <p:childTnLst>
                              <p:par>
                                <p:cTn id="19" presetID="22" presetClass="entr" presetSubtype="1" fill="hold" nodeType="clickEffect">
                                  <p:stCondLst>
                                    <p:cond delay="0"/>
                                  </p:stCondLst>
                                  <p:childTnLst>
                                    <p:set>
                                      <p:cBhvr>
                                        <p:cTn id="20" dur="1" fill="hold">
                                          <p:stCondLst>
                                            <p:cond delay="0"/>
                                          </p:stCondLst>
                                        </p:cTn>
                                        <p:tgtEl>
                                          <p:spTgt spid="12"/>
                                        </p:tgtEl>
                                        <p:attrNameLst>
                                          <p:attrName>style.visibility</p:attrName>
                                        </p:attrNameLst>
                                      </p:cBhvr>
                                      <p:to>
                                        <p:strVal val="visible"/>
                                      </p:to>
                                    </p:set>
                                    <p:animEffect transition="in" filter="wipe(up)">
                                      <p:cBhvr>
                                        <p:cTn id="21" dur="500"/>
                                        <p:tgtEl>
                                          <p:spTgt spid="12"/>
                                        </p:tgtEl>
                                      </p:cBhvr>
                                    </p:animEffect>
                                  </p:childTnLst>
                                </p:cTn>
                              </p:par>
                            </p:childTnLst>
                          </p:cTn>
                        </p:par>
                        <p:par>
                          <p:cTn id="22" fill="hold">
                            <p:stCondLst>
                              <p:cond delay="500"/>
                            </p:stCondLst>
                            <p:childTnLst>
                              <p:par>
                                <p:cTn id="23" presetID="9" presetClass="entr" presetSubtype="0" fill="hold" grpId="0" nodeType="afterEffect">
                                  <p:stCondLst>
                                    <p:cond delay="0"/>
                                  </p:stCondLst>
                                  <p:childTnLst>
                                    <p:set>
                                      <p:cBhvr>
                                        <p:cTn id="24" dur="1" fill="hold">
                                          <p:stCondLst>
                                            <p:cond delay="0"/>
                                          </p:stCondLst>
                                        </p:cTn>
                                        <p:tgtEl>
                                          <p:spTgt spid="9"/>
                                        </p:tgtEl>
                                        <p:attrNameLst>
                                          <p:attrName>style.visibility</p:attrName>
                                        </p:attrNameLst>
                                      </p:cBhvr>
                                      <p:to>
                                        <p:strVal val="visible"/>
                                      </p:to>
                                    </p:set>
                                    <p:animEffect transition="in" filter="dissolve">
                                      <p:cBhvr>
                                        <p:cTn id="25" dur="500"/>
                                        <p:tgtEl>
                                          <p:spTgt spid="9"/>
                                        </p:tgtEl>
                                      </p:cBhvr>
                                    </p:animEffect>
                                  </p:childTnLst>
                                </p:cTn>
                              </p:par>
                            </p:childTnLst>
                          </p:cTn>
                        </p:par>
                      </p:childTnLst>
                    </p:cTn>
                  </p:par>
                  <p:par>
                    <p:cTn id="26" fill="hold">
                      <p:stCondLst>
                        <p:cond delay="indefinite"/>
                      </p:stCondLst>
                      <p:childTnLst>
                        <p:par>
                          <p:cTn id="27" fill="hold">
                            <p:stCondLst>
                              <p:cond delay="0"/>
                            </p:stCondLst>
                            <p:childTnLst>
                              <p:par>
                                <p:cTn id="28" presetID="22" presetClass="entr" presetSubtype="1" fill="hold" nodeType="clickEffect">
                                  <p:stCondLst>
                                    <p:cond delay="0"/>
                                  </p:stCondLst>
                                  <p:childTnLst>
                                    <p:set>
                                      <p:cBhvr>
                                        <p:cTn id="29" dur="1" fill="hold">
                                          <p:stCondLst>
                                            <p:cond delay="0"/>
                                          </p:stCondLst>
                                        </p:cTn>
                                        <p:tgtEl>
                                          <p:spTgt spid="11"/>
                                        </p:tgtEl>
                                        <p:attrNameLst>
                                          <p:attrName>style.visibility</p:attrName>
                                        </p:attrNameLst>
                                      </p:cBhvr>
                                      <p:to>
                                        <p:strVal val="visible"/>
                                      </p:to>
                                    </p:set>
                                    <p:animEffect transition="in" filter="wipe(up)">
                                      <p:cBhvr>
                                        <p:cTn id="30" dur="500"/>
                                        <p:tgtEl>
                                          <p:spTgt spid="11"/>
                                        </p:tgtEl>
                                      </p:cBhvr>
                                    </p:animEffect>
                                  </p:childTnLst>
                                </p:cTn>
                              </p:par>
                            </p:childTnLst>
                          </p:cTn>
                        </p:par>
                        <p:par>
                          <p:cTn id="31" fill="hold">
                            <p:stCondLst>
                              <p:cond delay="500"/>
                            </p:stCondLst>
                            <p:childTnLst>
                              <p:par>
                                <p:cTn id="32" presetID="9" presetClass="entr" presetSubtype="0" fill="hold" grpId="0" nodeType="afterEffect">
                                  <p:stCondLst>
                                    <p:cond delay="0"/>
                                  </p:stCondLst>
                                  <p:childTnLst>
                                    <p:set>
                                      <p:cBhvr>
                                        <p:cTn id="33" dur="1" fill="hold">
                                          <p:stCondLst>
                                            <p:cond delay="0"/>
                                          </p:stCondLst>
                                        </p:cTn>
                                        <p:tgtEl>
                                          <p:spTgt spid="10"/>
                                        </p:tgtEl>
                                        <p:attrNameLst>
                                          <p:attrName>style.visibility</p:attrName>
                                        </p:attrNameLst>
                                      </p:cBhvr>
                                      <p:to>
                                        <p:strVal val="visible"/>
                                      </p:to>
                                    </p:set>
                                    <p:animEffect transition="in" filter="dissolve">
                                      <p:cBhvr>
                                        <p:cTn id="34" dur="500"/>
                                        <p:tgtEl>
                                          <p:spTgt spid="10"/>
                                        </p:tgtEl>
                                      </p:cBhvr>
                                    </p:animEffect>
                                  </p:childTnLst>
                                </p:cTn>
                              </p:par>
                            </p:childTnLst>
                          </p:cTn>
                        </p:par>
                      </p:childTnLst>
                    </p:cTn>
                  </p:par>
                  <p:par>
                    <p:cTn id="35" fill="hold">
                      <p:stCondLst>
                        <p:cond delay="indefinite"/>
                      </p:stCondLst>
                      <p:childTnLst>
                        <p:par>
                          <p:cTn id="36" fill="hold">
                            <p:stCondLst>
                              <p:cond delay="0"/>
                            </p:stCondLst>
                            <p:childTnLst>
                              <p:par>
                                <p:cTn id="37" presetID="22" presetClass="entr" presetSubtype="1" fill="hold" nodeType="clickEffect">
                                  <p:stCondLst>
                                    <p:cond delay="0"/>
                                  </p:stCondLst>
                                  <p:childTnLst>
                                    <p:set>
                                      <p:cBhvr>
                                        <p:cTn id="38" dur="1" fill="hold">
                                          <p:stCondLst>
                                            <p:cond delay="0"/>
                                          </p:stCondLst>
                                        </p:cTn>
                                        <p:tgtEl>
                                          <p:spTgt spid="26"/>
                                        </p:tgtEl>
                                        <p:attrNameLst>
                                          <p:attrName>style.visibility</p:attrName>
                                        </p:attrNameLst>
                                      </p:cBhvr>
                                      <p:to>
                                        <p:strVal val="visible"/>
                                      </p:to>
                                    </p:set>
                                    <p:animEffect transition="in" filter="wipe(up)">
                                      <p:cBhvr>
                                        <p:cTn id="39" dur="500"/>
                                        <p:tgtEl>
                                          <p:spTgt spid="26"/>
                                        </p:tgtEl>
                                      </p:cBhvr>
                                    </p:animEffect>
                                  </p:childTnLst>
                                </p:cTn>
                              </p:par>
                            </p:childTnLst>
                          </p:cTn>
                        </p:par>
                        <p:par>
                          <p:cTn id="40" fill="hold">
                            <p:stCondLst>
                              <p:cond delay="500"/>
                            </p:stCondLst>
                            <p:childTnLst>
                              <p:par>
                                <p:cTn id="41" presetID="9" presetClass="entr" presetSubtype="0" fill="hold" grpId="0" nodeType="afterEffect">
                                  <p:stCondLst>
                                    <p:cond delay="0"/>
                                  </p:stCondLst>
                                  <p:childTnLst>
                                    <p:set>
                                      <p:cBhvr>
                                        <p:cTn id="42" dur="1" fill="hold">
                                          <p:stCondLst>
                                            <p:cond delay="0"/>
                                          </p:stCondLst>
                                        </p:cTn>
                                        <p:tgtEl>
                                          <p:spTgt spid="23"/>
                                        </p:tgtEl>
                                        <p:attrNameLst>
                                          <p:attrName>style.visibility</p:attrName>
                                        </p:attrNameLst>
                                      </p:cBhvr>
                                      <p:to>
                                        <p:strVal val="visible"/>
                                      </p:to>
                                    </p:set>
                                    <p:animEffect transition="in" filter="dissolve">
                                      <p:cBhvr>
                                        <p:cTn id="43" dur="500"/>
                                        <p:tgtEl>
                                          <p:spTgt spid="23"/>
                                        </p:tgtEl>
                                      </p:cBhvr>
                                    </p:animEffect>
                                  </p:childTnLst>
                                </p:cTn>
                              </p:par>
                            </p:childTnLst>
                          </p:cTn>
                        </p:par>
                      </p:childTnLst>
                    </p:cTn>
                  </p:par>
                  <p:par>
                    <p:cTn id="44" fill="hold">
                      <p:stCondLst>
                        <p:cond delay="indefinite"/>
                      </p:stCondLst>
                      <p:childTnLst>
                        <p:par>
                          <p:cTn id="45" fill="hold">
                            <p:stCondLst>
                              <p:cond delay="0"/>
                            </p:stCondLst>
                            <p:childTnLst>
                              <p:par>
                                <p:cTn id="46" presetID="22" presetClass="entr" presetSubtype="1" fill="hold" nodeType="clickEffect">
                                  <p:stCondLst>
                                    <p:cond delay="0"/>
                                  </p:stCondLst>
                                  <p:childTnLst>
                                    <p:set>
                                      <p:cBhvr>
                                        <p:cTn id="47" dur="1" fill="hold">
                                          <p:stCondLst>
                                            <p:cond delay="0"/>
                                          </p:stCondLst>
                                        </p:cTn>
                                        <p:tgtEl>
                                          <p:spTgt spid="25"/>
                                        </p:tgtEl>
                                        <p:attrNameLst>
                                          <p:attrName>style.visibility</p:attrName>
                                        </p:attrNameLst>
                                      </p:cBhvr>
                                      <p:to>
                                        <p:strVal val="visible"/>
                                      </p:to>
                                    </p:set>
                                    <p:animEffect transition="in" filter="wipe(up)">
                                      <p:cBhvr>
                                        <p:cTn id="48" dur="500"/>
                                        <p:tgtEl>
                                          <p:spTgt spid="25"/>
                                        </p:tgtEl>
                                      </p:cBhvr>
                                    </p:animEffect>
                                  </p:childTnLst>
                                </p:cTn>
                              </p:par>
                            </p:childTnLst>
                          </p:cTn>
                        </p:par>
                        <p:par>
                          <p:cTn id="49" fill="hold">
                            <p:stCondLst>
                              <p:cond delay="500"/>
                            </p:stCondLst>
                            <p:childTnLst>
                              <p:par>
                                <p:cTn id="50" presetID="9" presetClass="entr" presetSubtype="0" fill="hold" grpId="0" nodeType="afterEffect">
                                  <p:stCondLst>
                                    <p:cond delay="0"/>
                                  </p:stCondLst>
                                  <p:childTnLst>
                                    <p:set>
                                      <p:cBhvr>
                                        <p:cTn id="51" dur="1" fill="hold">
                                          <p:stCondLst>
                                            <p:cond delay="0"/>
                                          </p:stCondLst>
                                        </p:cTn>
                                        <p:tgtEl>
                                          <p:spTgt spid="24"/>
                                        </p:tgtEl>
                                        <p:attrNameLst>
                                          <p:attrName>style.visibility</p:attrName>
                                        </p:attrNameLst>
                                      </p:cBhvr>
                                      <p:to>
                                        <p:strVal val="visible"/>
                                      </p:to>
                                    </p:set>
                                    <p:animEffect transition="in" filter="dissolve">
                                      <p:cBhvr>
                                        <p:cTn id="52" dur="500"/>
                                        <p:tgtEl>
                                          <p:spTgt spid="24"/>
                                        </p:tgtEl>
                                      </p:cBhvr>
                                    </p:animEffect>
                                  </p:childTnLst>
                                </p:cTn>
                              </p:par>
                            </p:childTnLst>
                          </p:cTn>
                        </p:par>
                      </p:childTnLst>
                    </p:cTn>
                  </p:par>
                  <p:par>
                    <p:cTn id="53" fill="hold">
                      <p:stCondLst>
                        <p:cond delay="indefinite"/>
                      </p:stCondLst>
                      <p:childTnLst>
                        <p:par>
                          <p:cTn id="54" fill="hold">
                            <p:stCondLst>
                              <p:cond delay="0"/>
                            </p:stCondLst>
                            <p:childTnLst>
                              <p:par>
                                <p:cTn id="55" presetID="22" presetClass="entr" presetSubtype="1" fill="hold" nodeType="clickEffect">
                                  <p:stCondLst>
                                    <p:cond delay="0"/>
                                  </p:stCondLst>
                                  <p:childTnLst>
                                    <p:set>
                                      <p:cBhvr>
                                        <p:cTn id="56" dur="1" fill="hold">
                                          <p:stCondLst>
                                            <p:cond delay="0"/>
                                          </p:stCondLst>
                                        </p:cTn>
                                        <p:tgtEl>
                                          <p:spTgt spid="30"/>
                                        </p:tgtEl>
                                        <p:attrNameLst>
                                          <p:attrName>style.visibility</p:attrName>
                                        </p:attrNameLst>
                                      </p:cBhvr>
                                      <p:to>
                                        <p:strVal val="visible"/>
                                      </p:to>
                                    </p:set>
                                    <p:animEffect transition="in" filter="wipe(up)">
                                      <p:cBhvr>
                                        <p:cTn id="57" dur="500"/>
                                        <p:tgtEl>
                                          <p:spTgt spid="30"/>
                                        </p:tgtEl>
                                      </p:cBhvr>
                                    </p:animEffect>
                                  </p:childTnLst>
                                </p:cTn>
                              </p:par>
                            </p:childTnLst>
                          </p:cTn>
                        </p:par>
                        <p:par>
                          <p:cTn id="58" fill="hold">
                            <p:stCondLst>
                              <p:cond delay="500"/>
                            </p:stCondLst>
                            <p:childTnLst>
                              <p:par>
                                <p:cTn id="59" presetID="9" presetClass="entr" presetSubtype="0" fill="hold" grpId="0" nodeType="afterEffect">
                                  <p:stCondLst>
                                    <p:cond delay="0"/>
                                  </p:stCondLst>
                                  <p:childTnLst>
                                    <p:set>
                                      <p:cBhvr>
                                        <p:cTn id="60" dur="1" fill="hold">
                                          <p:stCondLst>
                                            <p:cond delay="0"/>
                                          </p:stCondLst>
                                        </p:cTn>
                                        <p:tgtEl>
                                          <p:spTgt spid="27"/>
                                        </p:tgtEl>
                                        <p:attrNameLst>
                                          <p:attrName>style.visibility</p:attrName>
                                        </p:attrNameLst>
                                      </p:cBhvr>
                                      <p:to>
                                        <p:strVal val="visible"/>
                                      </p:to>
                                    </p:set>
                                    <p:animEffect transition="in" filter="dissolve">
                                      <p:cBhvr>
                                        <p:cTn id="61" dur="500"/>
                                        <p:tgtEl>
                                          <p:spTgt spid="27"/>
                                        </p:tgtEl>
                                      </p:cBhvr>
                                    </p:animEffect>
                                  </p:childTnLst>
                                </p:cTn>
                              </p:par>
                            </p:childTnLst>
                          </p:cTn>
                        </p:par>
                      </p:childTnLst>
                    </p:cTn>
                  </p:par>
                  <p:par>
                    <p:cTn id="62" fill="hold">
                      <p:stCondLst>
                        <p:cond delay="indefinite"/>
                      </p:stCondLst>
                      <p:childTnLst>
                        <p:par>
                          <p:cTn id="63" fill="hold">
                            <p:stCondLst>
                              <p:cond delay="0"/>
                            </p:stCondLst>
                            <p:childTnLst>
                              <p:par>
                                <p:cTn id="64" presetID="22" presetClass="entr" presetSubtype="1" fill="hold" nodeType="clickEffect">
                                  <p:stCondLst>
                                    <p:cond delay="0"/>
                                  </p:stCondLst>
                                  <p:childTnLst>
                                    <p:set>
                                      <p:cBhvr>
                                        <p:cTn id="65" dur="1" fill="hold">
                                          <p:stCondLst>
                                            <p:cond delay="0"/>
                                          </p:stCondLst>
                                        </p:cTn>
                                        <p:tgtEl>
                                          <p:spTgt spid="29"/>
                                        </p:tgtEl>
                                        <p:attrNameLst>
                                          <p:attrName>style.visibility</p:attrName>
                                        </p:attrNameLst>
                                      </p:cBhvr>
                                      <p:to>
                                        <p:strVal val="visible"/>
                                      </p:to>
                                    </p:set>
                                    <p:animEffect transition="in" filter="wipe(up)">
                                      <p:cBhvr>
                                        <p:cTn id="66" dur="500"/>
                                        <p:tgtEl>
                                          <p:spTgt spid="29"/>
                                        </p:tgtEl>
                                      </p:cBhvr>
                                    </p:animEffect>
                                  </p:childTnLst>
                                </p:cTn>
                              </p:par>
                            </p:childTnLst>
                          </p:cTn>
                        </p:par>
                        <p:par>
                          <p:cTn id="67" fill="hold">
                            <p:stCondLst>
                              <p:cond delay="500"/>
                            </p:stCondLst>
                            <p:childTnLst>
                              <p:par>
                                <p:cTn id="68" presetID="9" presetClass="entr" presetSubtype="0" fill="hold" grpId="0" nodeType="afterEffect">
                                  <p:stCondLst>
                                    <p:cond delay="0"/>
                                  </p:stCondLst>
                                  <p:childTnLst>
                                    <p:set>
                                      <p:cBhvr>
                                        <p:cTn id="69" dur="1" fill="hold">
                                          <p:stCondLst>
                                            <p:cond delay="0"/>
                                          </p:stCondLst>
                                        </p:cTn>
                                        <p:tgtEl>
                                          <p:spTgt spid="28"/>
                                        </p:tgtEl>
                                        <p:attrNameLst>
                                          <p:attrName>style.visibility</p:attrName>
                                        </p:attrNameLst>
                                      </p:cBhvr>
                                      <p:to>
                                        <p:strVal val="visible"/>
                                      </p:to>
                                    </p:set>
                                    <p:animEffect transition="in" filter="dissolve">
                                      <p:cBhvr>
                                        <p:cTn id="70" dur="500"/>
                                        <p:tgtEl>
                                          <p:spTgt spid="28"/>
                                        </p:tgtEl>
                                      </p:cBhvr>
                                    </p:animEffect>
                                  </p:childTnLst>
                                </p:cTn>
                              </p:par>
                            </p:childTnLst>
                          </p:cTn>
                        </p:par>
                      </p:childTnLst>
                    </p:cTn>
                  </p:par>
                  <p:par>
                    <p:cTn id="71" fill="hold">
                      <p:stCondLst>
                        <p:cond delay="indefinite"/>
                      </p:stCondLst>
                      <p:childTnLst>
                        <p:par>
                          <p:cTn id="72" fill="hold">
                            <p:stCondLst>
                              <p:cond delay="0"/>
                            </p:stCondLst>
                            <p:childTnLst>
                              <p:par>
                                <p:cTn id="73" presetID="22" presetClass="entr" presetSubtype="1" fill="hold" nodeType="clickEffect">
                                  <p:stCondLst>
                                    <p:cond delay="0"/>
                                  </p:stCondLst>
                                  <p:childTnLst>
                                    <p:set>
                                      <p:cBhvr>
                                        <p:cTn id="74" dur="1" fill="hold">
                                          <p:stCondLst>
                                            <p:cond delay="0"/>
                                          </p:stCondLst>
                                        </p:cTn>
                                        <p:tgtEl>
                                          <p:spTgt spid="34"/>
                                        </p:tgtEl>
                                        <p:attrNameLst>
                                          <p:attrName>style.visibility</p:attrName>
                                        </p:attrNameLst>
                                      </p:cBhvr>
                                      <p:to>
                                        <p:strVal val="visible"/>
                                      </p:to>
                                    </p:set>
                                    <p:animEffect transition="in" filter="wipe(up)">
                                      <p:cBhvr>
                                        <p:cTn id="75" dur="500"/>
                                        <p:tgtEl>
                                          <p:spTgt spid="34"/>
                                        </p:tgtEl>
                                      </p:cBhvr>
                                    </p:animEffect>
                                  </p:childTnLst>
                                </p:cTn>
                              </p:par>
                            </p:childTnLst>
                          </p:cTn>
                        </p:par>
                        <p:par>
                          <p:cTn id="76" fill="hold">
                            <p:stCondLst>
                              <p:cond delay="500"/>
                            </p:stCondLst>
                            <p:childTnLst>
                              <p:par>
                                <p:cTn id="77" presetID="9" presetClass="entr" presetSubtype="0" fill="hold" grpId="0" nodeType="afterEffect">
                                  <p:stCondLst>
                                    <p:cond delay="0"/>
                                  </p:stCondLst>
                                  <p:childTnLst>
                                    <p:set>
                                      <p:cBhvr>
                                        <p:cTn id="78" dur="1" fill="hold">
                                          <p:stCondLst>
                                            <p:cond delay="0"/>
                                          </p:stCondLst>
                                        </p:cTn>
                                        <p:tgtEl>
                                          <p:spTgt spid="31"/>
                                        </p:tgtEl>
                                        <p:attrNameLst>
                                          <p:attrName>style.visibility</p:attrName>
                                        </p:attrNameLst>
                                      </p:cBhvr>
                                      <p:to>
                                        <p:strVal val="visible"/>
                                      </p:to>
                                    </p:set>
                                    <p:animEffect transition="in" filter="dissolve">
                                      <p:cBhvr>
                                        <p:cTn id="79" dur="500"/>
                                        <p:tgtEl>
                                          <p:spTgt spid="31"/>
                                        </p:tgtEl>
                                      </p:cBhvr>
                                    </p:animEffect>
                                  </p:childTnLst>
                                </p:cTn>
                              </p:par>
                            </p:childTnLst>
                          </p:cTn>
                        </p:par>
                      </p:childTnLst>
                    </p:cTn>
                  </p:par>
                  <p:par>
                    <p:cTn id="80" fill="hold">
                      <p:stCondLst>
                        <p:cond delay="indefinite"/>
                      </p:stCondLst>
                      <p:childTnLst>
                        <p:par>
                          <p:cTn id="81" fill="hold">
                            <p:stCondLst>
                              <p:cond delay="0"/>
                            </p:stCondLst>
                            <p:childTnLst>
                              <p:par>
                                <p:cTn id="82" presetID="22" presetClass="entr" presetSubtype="1" fill="hold" nodeType="clickEffect">
                                  <p:stCondLst>
                                    <p:cond delay="0"/>
                                  </p:stCondLst>
                                  <p:childTnLst>
                                    <p:set>
                                      <p:cBhvr>
                                        <p:cTn id="83" dur="1" fill="hold">
                                          <p:stCondLst>
                                            <p:cond delay="0"/>
                                          </p:stCondLst>
                                        </p:cTn>
                                        <p:tgtEl>
                                          <p:spTgt spid="33"/>
                                        </p:tgtEl>
                                        <p:attrNameLst>
                                          <p:attrName>style.visibility</p:attrName>
                                        </p:attrNameLst>
                                      </p:cBhvr>
                                      <p:to>
                                        <p:strVal val="visible"/>
                                      </p:to>
                                    </p:set>
                                    <p:animEffect transition="in" filter="wipe(up)">
                                      <p:cBhvr>
                                        <p:cTn id="84" dur="500"/>
                                        <p:tgtEl>
                                          <p:spTgt spid="33"/>
                                        </p:tgtEl>
                                      </p:cBhvr>
                                    </p:animEffect>
                                  </p:childTnLst>
                                </p:cTn>
                              </p:par>
                            </p:childTnLst>
                          </p:cTn>
                        </p:par>
                        <p:par>
                          <p:cTn id="85" fill="hold">
                            <p:stCondLst>
                              <p:cond delay="500"/>
                            </p:stCondLst>
                            <p:childTnLst>
                              <p:par>
                                <p:cTn id="86" presetID="9" presetClass="entr" presetSubtype="0" fill="hold" grpId="0" nodeType="afterEffect">
                                  <p:stCondLst>
                                    <p:cond delay="0"/>
                                  </p:stCondLst>
                                  <p:childTnLst>
                                    <p:set>
                                      <p:cBhvr>
                                        <p:cTn id="87" dur="1" fill="hold">
                                          <p:stCondLst>
                                            <p:cond delay="0"/>
                                          </p:stCondLst>
                                        </p:cTn>
                                        <p:tgtEl>
                                          <p:spTgt spid="32"/>
                                        </p:tgtEl>
                                        <p:attrNameLst>
                                          <p:attrName>style.visibility</p:attrName>
                                        </p:attrNameLst>
                                      </p:cBhvr>
                                      <p:to>
                                        <p:strVal val="visible"/>
                                      </p:to>
                                    </p:set>
                                    <p:animEffect transition="in" filter="dissolve">
                                      <p:cBhvr>
                                        <p:cTn id="88" dur="500"/>
                                        <p:tgtEl>
                                          <p:spTgt spid="32"/>
                                        </p:tgtEl>
                                      </p:cBhvr>
                                    </p:animEffect>
                                  </p:childTnLst>
                                </p:cTn>
                              </p:par>
                            </p:childTnLst>
                          </p:cTn>
                        </p:par>
                      </p:childTnLst>
                    </p:cTn>
                  </p:par>
                  <p:par>
                    <p:cTn id="89" fill="hold">
                      <p:stCondLst>
                        <p:cond delay="indefinite"/>
                      </p:stCondLst>
                      <p:childTnLst>
                        <p:par>
                          <p:cTn id="90" fill="hold">
                            <p:stCondLst>
                              <p:cond delay="0"/>
                            </p:stCondLst>
                            <p:childTnLst>
                              <p:par>
                                <p:cTn id="91" presetID="22" presetClass="entr" presetSubtype="1" fill="hold" nodeType="clickEffect">
                                  <p:stCondLst>
                                    <p:cond delay="0"/>
                                  </p:stCondLst>
                                  <p:childTnLst>
                                    <p:set>
                                      <p:cBhvr>
                                        <p:cTn id="92" dur="1" fill="hold">
                                          <p:stCondLst>
                                            <p:cond delay="0"/>
                                          </p:stCondLst>
                                        </p:cTn>
                                        <p:tgtEl>
                                          <p:spTgt spid="40"/>
                                        </p:tgtEl>
                                        <p:attrNameLst>
                                          <p:attrName>style.visibility</p:attrName>
                                        </p:attrNameLst>
                                      </p:cBhvr>
                                      <p:to>
                                        <p:strVal val="visible"/>
                                      </p:to>
                                    </p:set>
                                    <p:animEffect transition="in" filter="wipe(up)">
                                      <p:cBhvr>
                                        <p:cTn id="93" dur="500"/>
                                        <p:tgtEl>
                                          <p:spTgt spid="40"/>
                                        </p:tgtEl>
                                      </p:cBhvr>
                                    </p:animEffect>
                                  </p:childTnLst>
                                </p:cTn>
                              </p:par>
                            </p:childTnLst>
                          </p:cTn>
                        </p:par>
                        <p:par>
                          <p:cTn id="94" fill="hold">
                            <p:stCondLst>
                              <p:cond delay="500"/>
                            </p:stCondLst>
                            <p:childTnLst>
                              <p:par>
                                <p:cTn id="95" presetID="9" presetClass="entr" presetSubtype="0" fill="hold" grpId="0" nodeType="afterEffect">
                                  <p:stCondLst>
                                    <p:cond delay="0"/>
                                  </p:stCondLst>
                                  <p:childTnLst>
                                    <p:set>
                                      <p:cBhvr>
                                        <p:cTn id="96" dur="1" fill="hold">
                                          <p:stCondLst>
                                            <p:cond delay="0"/>
                                          </p:stCondLst>
                                        </p:cTn>
                                        <p:tgtEl>
                                          <p:spTgt spid="37"/>
                                        </p:tgtEl>
                                        <p:attrNameLst>
                                          <p:attrName>style.visibility</p:attrName>
                                        </p:attrNameLst>
                                      </p:cBhvr>
                                      <p:to>
                                        <p:strVal val="visible"/>
                                      </p:to>
                                    </p:set>
                                    <p:animEffect transition="in" filter="dissolve">
                                      <p:cBhvr>
                                        <p:cTn id="97" dur="500"/>
                                        <p:tgtEl>
                                          <p:spTgt spid="37"/>
                                        </p:tgtEl>
                                      </p:cBhvr>
                                    </p:animEffect>
                                  </p:childTnLst>
                                </p:cTn>
                              </p:par>
                            </p:childTnLst>
                          </p:cTn>
                        </p:par>
                      </p:childTnLst>
                    </p:cTn>
                  </p:par>
                  <p:par>
                    <p:cTn id="98" fill="hold">
                      <p:stCondLst>
                        <p:cond delay="indefinite"/>
                      </p:stCondLst>
                      <p:childTnLst>
                        <p:par>
                          <p:cTn id="99" fill="hold">
                            <p:stCondLst>
                              <p:cond delay="0"/>
                            </p:stCondLst>
                            <p:childTnLst>
                              <p:par>
                                <p:cTn id="100" presetID="22" presetClass="entr" presetSubtype="1" fill="hold" nodeType="clickEffect">
                                  <p:stCondLst>
                                    <p:cond delay="0"/>
                                  </p:stCondLst>
                                  <p:childTnLst>
                                    <p:set>
                                      <p:cBhvr>
                                        <p:cTn id="101" dur="1" fill="hold">
                                          <p:stCondLst>
                                            <p:cond delay="0"/>
                                          </p:stCondLst>
                                        </p:cTn>
                                        <p:tgtEl>
                                          <p:spTgt spid="39"/>
                                        </p:tgtEl>
                                        <p:attrNameLst>
                                          <p:attrName>style.visibility</p:attrName>
                                        </p:attrNameLst>
                                      </p:cBhvr>
                                      <p:to>
                                        <p:strVal val="visible"/>
                                      </p:to>
                                    </p:set>
                                    <p:animEffect transition="in" filter="wipe(up)">
                                      <p:cBhvr>
                                        <p:cTn id="102" dur="500"/>
                                        <p:tgtEl>
                                          <p:spTgt spid="39"/>
                                        </p:tgtEl>
                                      </p:cBhvr>
                                    </p:animEffect>
                                  </p:childTnLst>
                                </p:cTn>
                              </p:par>
                            </p:childTnLst>
                          </p:cTn>
                        </p:par>
                        <p:par>
                          <p:cTn id="103" fill="hold">
                            <p:stCondLst>
                              <p:cond delay="500"/>
                            </p:stCondLst>
                            <p:childTnLst>
                              <p:par>
                                <p:cTn id="104" presetID="9" presetClass="entr" presetSubtype="0" fill="hold" grpId="0" nodeType="afterEffect">
                                  <p:stCondLst>
                                    <p:cond delay="0"/>
                                  </p:stCondLst>
                                  <p:childTnLst>
                                    <p:set>
                                      <p:cBhvr>
                                        <p:cTn id="105" dur="1" fill="hold">
                                          <p:stCondLst>
                                            <p:cond delay="0"/>
                                          </p:stCondLst>
                                        </p:cTn>
                                        <p:tgtEl>
                                          <p:spTgt spid="38"/>
                                        </p:tgtEl>
                                        <p:attrNameLst>
                                          <p:attrName>style.visibility</p:attrName>
                                        </p:attrNameLst>
                                      </p:cBhvr>
                                      <p:to>
                                        <p:strVal val="visible"/>
                                      </p:to>
                                    </p:set>
                                    <p:animEffect transition="in" filter="dissolve">
                                      <p:cBhvr>
                                        <p:cTn id="106" dur="500"/>
                                        <p:tgtEl>
                                          <p:spTgt spid="38"/>
                                        </p:tgtEl>
                                      </p:cBhvr>
                                    </p:animEffect>
                                  </p:childTnLst>
                                </p:cTn>
                              </p:par>
                            </p:childTnLst>
                          </p:cTn>
                        </p:par>
                      </p:childTnLst>
                    </p:cTn>
                  </p:par>
                  <p:par>
                    <p:cTn id="107" fill="hold">
                      <p:stCondLst>
                        <p:cond delay="indefinite"/>
                      </p:stCondLst>
                      <p:childTnLst>
                        <p:par>
                          <p:cTn id="108" fill="hold">
                            <p:stCondLst>
                              <p:cond delay="0"/>
                            </p:stCondLst>
                            <p:childTnLst>
                              <p:par>
                                <p:cTn id="109" presetID="22" presetClass="entr" presetSubtype="1" fill="hold" nodeType="clickEffect">
                                  <p:stCondLst>
                                    <p:cond delay="0"/>
                                  </p:stCondLst>
                                  <p:childTnLst>
                                    <p:set>
                                      <p:cBhvr>
                                        <p:cTn id="110" dur="1" fill="hold">
                                          <p:stCondLst>
                                            <p:cond delay="0"/>
                                          </p:stCondLst>
                                        </p:cTn>
                                        <p:tgtEl>
                                          <p:spTgt spid="44"/>
                                        </p:tgtEl>
                                        <p:attrNameLst>
                                          <p:attrName>style.visibility</p:attrName>
                                        </p:attrNameLst>
                                      </p:cBhvr>
                                      <p:to>
                                        <p:strVal val="visible"/>
                                      </p:to>
                                    </p:set>
                                    <p:animEffect transition="in" filter="wipe(up)">
                                      <p:cBhvr>
                                        <p:cTn id="111" dur="500"/>
                                        <p:tgtEl>
                                          <p:spTgt spid="44"/>
                                        </p:tgtEl>
                                      </p:cBhvr>
                                    </p:animEffect>
                                  </p:childTnLst>
                                </p:cTn>
                              </p:par>
                            </p:childTnLst>
                          </p:cTn>
                        </p:par>
                        <p:par>
                          <p:cTn id="112" fill="hold">
                            <p:stCondLst>
                              <p:cond delay="500"/>
                            </p:stCondLst>
                            <p:childTnLst>
                              <p:par>
                                <p:cTn id="113" presetID="9" presetClass="entr" presetSubtype="0" fill="hold" grpId="0" nodeType="afterEffect">
                                  <p:stCondLst>
                                    <p:cond delay="0"/>
                                  </p:stCondLst>
                                  <p:childTnLst>
                                    <p:set>
                                      <p:cBhvr>
                                        <p:cTn id="114" dur="1" fill="hold">
                                          <p:stCondLst>
                                            <p:cond delay="0"/>
                                          </p:stCondLst>
                                        </p:cTn>
                                        <p:tgtEl>
                                          <p:spTgt spid="41"/>
                                        </p:tgtEl>
                                        <p:attrNameLst>
                                          <p:attrName>style.visibility</p:attrName>
                                        </p:attrNameLst>
                                      </p:cBhvr>
                                      <p:to>
                                        <p:strVal val="visible"/>
                                      </p:to>
                                    </p:set>
                                    <p:animEffect transition="in" filter="dissolve">
                                      <p:cBhvr>
                                        <p:cTn id="115" dur="500"/>
                                        <p:tgtEl>
                                          <p:spTgt spid="41"/>
                                        </p:tgtEl>
                                      </p:cBhvr>
                                    </p:animEffect>
                                  </p:childTnLst>
                                </p:cTn>
                              </p:par>
                            </p:childTnLst>
                          </p:cTn>
                        </p:par>
                      </p:childTnLst>
                    </p:cTn>
                  </p:par>
                  <p:par>
                    <p:cTn id="116" fill="hold">
                      <p:stCondLst>
                        <p:cond delay="indefinite"/>
                      </p:stCondLst>
                      <p:childTnLst>
                        <p:par>
                          <p:cTn id="117" fill="hold">
                            <p:stCondLst>
                              <p:cond delay="0"/>
                            </p:stCondLst>
                            <p:childTnLst>
                              <p:par>
                                <p:cTn id="118" presetID="22" presetClass="entr" presetSubtype="1" fill="hold" nodeType="clickEffect">
                                  <p:stCondLst>
                                    <p:cond delay="0"/>
                                  </p:stCondLst>
                                  <p:childTnLst>
                                    <p:set>
                                      <p:cBhvr>
                                        <p:cTn id="119" dur="1" fill="hold">
                                          <p:stCondLst>
                                            <p:cond delay="0"/>
                                          </p:stCondLst>
                                        </p:cTn>
                                        <p:tgtEl>
                                          <p:spTgt spid="43"/>
                                        </p:tgtEl>
                                        <p:attrNameLst>
                                          <p:attrName>style.visibility</p:attrName>
                                        </p:attrNameLst>
                                      </p:cBhvr>
                                      <p:to>
                                        <p:strVal val="visible"/>
                                      </p:to>
                                    </p:set>
                                    <p:animEffect transition="in" filter="wipe(up)">
                                      <p:cBhvr>
                                        <p:cTn id="120" dur="500"/>
                                        <p:tgtEl>
                                          <p:spTgt spid="43"/>
                                        </p:tgtEl>
                                      </p:cBhvr>
                                    </p:animEffect>
                                  </p:childTnLst>
                                </p:cTn>
                              </p:par>
                            </p:childTnLst>
                          </p:cTn>
                        </p:par>
                        <p:par>
                          <p:cTn id="121" fill="hold">
                            <p:stCondLst>
                              <p:cond delay="500"/>
                            </p:stCondLst>
                            <p:childTnLst>
                              <p:par>
                                <p:cTn id="122" presetID="9" presetClass="entr" presetSubtype="0" fill="hold" grpId="0" nodeType="afterEffect">
                                  <p:stCondLst>
                                    <p:cond delay="0"/>
                                  </p:stCondLst>
                                  <p:childTnLst>
                                    <p:set>
                                      <p:cBhvr>
                                        <p:cTn id="123" dur="1" fill="hold">
                                          <p:stCondLst>
                                            <p:cond delay="0"/>
                                          </p:stCondLst>
                                        </p:cTn>
                                        <p:tgtEl>
                                          <p:spTgt spid="42"/>
                                        </p:tgtEl>
                                        <p:attrNameLst>
                                          <p:attrName>style.visibility</p:attrName>
                                        </p:attrNameLst>
                                      </p:cBhvr>
                                      <p:to>
                                        <p:strVal val="visible"/>
                                      </p:to>
                                    </p:set>
                                    <p:animEffect transition="in" filter="dissolve">
                                      <p:cBhvr>
                                        <p:cTn id="124" dur="500"/>
                                        <p:tgtEl>
                                          <p:spTgt spid="42"/>
                                        </p:tgtEl>
                                      </p:cBhvr>
                                    </p:animEffect>
                                  </p:childTnLst>
                                </p:cTn>
                              </p:par>
                            </p:childTnLst>
                          </p:cTn>
                        </p:par>
                      </p:childTnLst>
                    </p:cTn>
                  </p:par>
                  <p:par>
                    <p:cTn id="125" fill="hold">
                      <p:stCondLst>
                        <p:cond delay="indefinite"/>
                      </p:stCondLst>
                      <p:childTnLst>
                        <p:par>
                          <p:cTn id="126" fill="hold">
                            <p:stCondLst>
                              <p:cond delay="0"/>
                            </p:stCondLst>
                            <p:childTnLst>
                              <p:par>
                                <p:cTn id="127" presetID="22" presetClass="entr" presetSubtype="1" fill="hold" nodeType="clickEffect">
                                  <p:stCondLst>
                                    <p:cond delay="0"/>
                                  </p:stCondLst>
                                  <p:childTnLst>
                                    <p:set>
                                      <p:cBhvr>
                                        <p:cTn id="128" dur="1" fill="hold">
                                          <p:stCondLst>
                                            <p:cond delay="0"/>
                                          </p:stCondLst>
                                        </p:cTn>
                                        <p:tgtEl>
                                          <p:spTgt spid="48"/>
                                        </p:tgtEl>
                                        <p:attrNameLst>
                                          <p:attrName>style.visibility</p:attrName>
                                        </p:attrNameLst>
                                      </p:cBhvr>
                                      <p:to>
                                        <p:strVal val="visible"/>
                                      </p:to>
                                    </p:set>
                                    <p:animEffect transition="in" filter="wipe(up)">
                                      <p:cBhvr>
                                        <p:cTn id="129" dur="500"/>
                                        <p:tgtEl>
                                          <p:spTgt spid="48"/>
                                        </p:tgtEl>
                                      </p:cBhvr>
                                    </p:animEffect>
                                  </p:childTnLst>
                                </p:cTn>
                              </p:par>
                            </p:childTnLst>
                          </p:cTn>
                        </p:par>
                        <p:par>
                          <p:cTn id="130" fill="hold">
                            <p:stCondLst>
                              <p:cond delay="500"/>
                            </p:stCondLst>
                            <p:childTnLst>
                              <p:par>
                                <p:cTn id="131" presetID="9" presetClass="entr" presetSubtype="0" fill="hold" grpId="0" nodeType="afterEffect">
                                  <p:stCondLst>
                                    <p:cond delay="0"/>
                                  </p:stCondLst>
                                  <p:childTnLst>
                                    <p:set>
                                      <p:cBhvr>
                                        <p:cTn id="132" dur="1" fill="hold">
                                          <p:stCondLst>
                                            <p:cond delay="0"/>
                                          </p:stCondLst>
                                        </p:cTn>
                                        <p:tgtEl>
                                          <p:spTgt spid="45"/>
                                        </p:tgtEl>
                                        <p:attrNameLst>
                                          <p:attrName>style.visibility</p:attrName>
                                        </p:attrNameLst>
                                      </p:cBhvr>
                                      <p:to>
                                        <p:strVal val="visible"/>
                                      </p:to>
                                    </p:set>
                                    <p:animEffect transition="in" filter="dissolve">
                                      <p:cBhvr>
                                        <p:cTn id="133" dur="500"/>
                                        <p:tgtEl>
                                          <p:spTgt spid="45"/>
                                        </p:tgtEl>
                                      </p:cBhvr>
                                    </p:animEffect>
                                  </p:childTnLst>
                                </p:cTn>
                              </p:par>
                            </p:childTnLst>
                          </p:cTn>
                        </p:par>
                      </p:childTnLst>
                    </p:cTn>
                  </p:par>
                  <p:par>
                    <p:cTn id="134" fill="hold">
                      <p:stCondLst>
                        <p:cond delay="indefinite"/>
                      </p:stCondLst>
                      <p:childTnLst>
                        <p:par>
                          <p:cTn id="135" fill="hold">
                            <p:stCondLst>
                              <p:cond delay="0"/>
                            </p:stCondLst>
                            <p:childTnLst>
                              <p:par>
                                <p:cTn id="136" presetID="22" presetClass="entr" presetSubtype="1" fill="hold" nodeType="clickEffect">
                                  <p:stCondLst>
                                    <p:cond delay="0"/>
                                  </p:stCondLst>
                                  <p:childTnLst>
                                    <p:set>
                                      <p:cBhvr>
                                        <p:cTn id="137" dur="1" fill="hold">
                                          <p:stCondLst>
                                            <p:cond delay="0"/>
                                          </p:stCondLst>
                                        </p:cTn>
                                        <p:tgtEl>
                                          <p:spTgt spid="47"/>
                                        </p:tgtEl>
                                        <p:attrNameLst>
                                          <p:attrName>style.visibility</p:attrName>
                                        </p:attrNameLst>
                                      </p:cBhvr>
                                      <p:to>
                                        <p:strVal val="visible"/>
                                      </p:to>
                                    </p:set>
                                    <p:animEffect transition="in" filter="wipe(up)">
                                      <p:cBhvr>
                                        <p:cTn id="138" dur="500"/>
                                        <p:tgtEl>
                                          <p:spTgt spid="47"/>
                                        </p:tgtEl>
                                      </p:cBhvr>
                                    </p:animEffect>
                                  </p:childTnLst>
                                </p:cTn>
                              </p:par>
                            </p:childTnLst>
                          </p:cTn>
                        </p:par>
                        <p:par>
                          <p:cTn id="139" fill="hold">
                            <p:stCondLst>
                              <p:cond delay="500"/>
                            </p:stCondLst>
                            <p:childTnLst>
                              <p:par>
                                <p:cTn id="140" presetID="9" presetClass="entr" presetSubtype="0" fill="hold" grpId="0" nodeType="afterEffect">
                                  <p:stCondLst>
                                    <p:cond delay="0"/>
                                  </p:stCondLst>
                                  <p:childTnLst>
                                    <p:set>
                                      <p:cBhvr>
                                        <p:cTn id="141" dur="1" fill="hold">
                                          <p:stCondLst>
                                            <p:cond delay="0"/>
                                          </p:stCondLst>
                                        </p:cTn>
                                        <p:tgtEl>
                                          <p:spTgt spid="46"/>
                                        </p:tgtEl>
                                        <p:attrNameLst>
                                          <p:attrName>style.visibility</p:attrName>
                                        </p:attrNameLst>
                                      </p:cBhvr>
                                      <p:to>
                                        <p:strVal val="visible"/>
                                      </p:to>
                                    </p:set>
                                    <p:animEffect transition="in" filter="dissolve">
                                      <p:cBhvr>
                                        <p:cTn id="142" dur="500"/>
                                        <p:tgtEl>
                                          <p:spTgt spid="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P spid="9" grpId="0"/>
      <p:bldP spid="10" grpId="0"/>
      <p:bldP spid="23" grpId="0"/>
      <p:bldP spid="24" grpId="0"/>
      <p:bldP spid="27" grpId="0"/>
      <p:bldP spid="28" grpId="0"/>
      <p:bldP spid="31" grpId="0"/>
      <p:bldP spid="32" grpId="0"/>
      <p:bldP spid="37" grpId="0"/>
      <p:bldP spid="38" grpId="0"/>
      <p:bldP spid="41" grpId="0"/>
      <p:bldP spid="42" grpId="0"/>
      <p:bldP spid="45" grpId="0"/>
      <p:bldP spid="46" grpId="0"/>
    </p:bldLst>
  </p:timing>
</p:sld>
</file>

<file path=ppt/slides/slide1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56417" name="Picture 9" descr="Teabing"/>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59055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348611" name="Rectangle 3"/>
          <p:cNvSpPr>
            <a:spLocks noGrp="1" noChangeArrowheads="1"/>
          </p:cNvSpPr>
          <p:nvPr>
            <p:ph type="subTitle" idx="1"/>
          </p:nvPr>
        </p:nvSpPr>
        <p:spPr>
          <a:xfrm>
            <a:off x="0" y="1066800"/>
            <a:ext cx="3810000" cy="2209800"/>
          </a:xfrm>
          <a:solidFill>
            <a:srgbClr val="020009"/>
          </a:solidFill>
          <a:effectLst>
            <a:outerShdw blurRad="63500" dist="35921" dir="2700000" algn="ctr" rotWithShape="0">
              <a:srgbClr val="020009">
                <a:alpha val="74998"/>
              </a:srgbClr>
            </a:outerShdw>
          </a:effectLst>
        </p:spPr>
        <p:txBody>
          <a:bodyPr/>
          <a:lstStyle/>
          <a:p>
            <a:pPr eaLnBrk="1" hangingPunct="1">
              <a:defRPr/>
            </a:pPr>
            <a:r>
              <a:rPr lang="ar-JO" sz="2800" b="1" dirty="0">
                <a:latin typeface="Arial" panose="020B0604020202020204" pitchFamily="34" charset="0"/>
                <a:ea typeface="ＭＳ Ｐゴシック" charset="0"/>
                <a:cs typeface="Arial" panose="020B0604020202020204" pitchFamily="34" charset="0"/>
              </a:rPr>
              <a:t>اتهامات براون                  من خلال فم المؤرخ            لي تيبينغ</a:t>
            </a:r>
            <a:endParaRPr lang="en-US" sz="2800" b="1" dirty="0">
              <a:latin typeface="Arial" panose="020B0604020202020204" pitchFamily="34" charset="0"/>
              <a:ea typeface="ＭＳ Ｐゴシック" charset="0"/>
              <a:cs typeface="Arial" panose="020B0604020202020204" pitchFamily="34" charset="0"/>
            </a:endParaRPr>
          </a:p>
        </p:txBody>
      </p:sp>
      <p:sp>
        <p:nvSpPr>
          <p:cNvPr id="956419" name="Rectangle 2"/>
          <p:cNvSpPr>
            <a:spLocks noGrp="1" noChangeArrowheads="1"/>
          </p:cNvSpPr>
          <p:nvPr>
            <p:ph type="ctrTitle"/>
          </p:nvPr>
        </p:nvSpPr>
        <p:spPr>
          <a:xfrm>
            <a:off x="2771800" y="0"/>
            <a:ext cx="5715000" cy="914400"/>
          </a:xfrm>
          <a:solidFill>
            <a:srgbClr val="020009"/>
          </a:solidFill>
        </p:spPr>
        <p:txBody>
          <a:bodyPr/>
          <a:lstStyle/>
          <a:p>
            <a:pPr eaLnBrk="1" hangingPunct="1"/>
            <a:r>
              <a:rPr lang="ar-JO" sz="3600" b="1" dirty="0">
                <a:latin typeface="Arial" panose="020B0604020202020204" pitchFamily="34" charset="0"/>
                <a:ea typeface="ＭＳ Ｐゴシック" charset="0"/>
                <a:cs typeface="Arial" panose="020B0604020202020204" pitchFamily="34" charset="0"/>
              </a:rPr>
              <a:t>هل الكتاب المقدس ذي مصداقية؟</a:t>
            </a:r>
            <a:endParaRPr lang="en-US" sz="3600" b="1" dirty="0">
              <a:latin typeface="Arial" panose="020B0604020202020204" pitchFamily="34" charset="0"/>
              <a:ea typeface="ＭＳ Ｐゴシック" charset="0"/>
              <a:cs typeface="Arial" panose="020B0604020202020204" pitchFamily="34" charset="0"/>
            </a:endParaRPr>
          </a:p>
        </p:txBody>
      </p:sp>
      <p:sp>
        <p:nvSpPr>
          <p:cNvPr id="1348615" name="AutoShape 7"/>
          <p:cNvSpPr>
            <a:spLocks noChangeArrowheads="1"/>
          </p:cNvSpPr>
          <p:nvPr/>
        </p:nvSpPr>
        <p:spPr bwMode="auto">
          <a:xfrm>
            <a:off x="0" y="3810000"/>
            <a:ext cx="6096000" cy="2819400"/>
          </a:xfrm>
          <a:prstGeom prst="wedgeRectCallout">
            <a:avLst>
              <a:gd name="adj1" fmla="val 25782"/>
              <a:gd name="adj2" fmla="val -75394"/>
            </a:avLst>
          </a:prstGeom>
          <a:gradFill rotWithShape="0">
            <a:gsLst>
              <a:gs pos="0">
                <a:srgbClr val="515151"/>
              </a:gs>
              <a:gs pos="100000">
                <a:srgbClr val="0D0D0D"/>
              </a:gs>
            </a:gsLst>
            <a:lin ang="5400000" scaled="1"/>
          </a:gradFill>
          <a:ln w="9525">
            <a:solidFill>
              <a:schemeClr val="tx1"/>
            </a:solidFill>
            <a:miter lim="800000"/>
            <a:headEnd/>
            <a:tailEnd/>
          </a:ln>
        </p:spPr>
        <p:txBody>
          <a:bodyPr wrap="none" anchor="ctr"/>
          <a:lstStyle/>
          <a:p>
            <a:pPr algn="ctr"/>
            <a:endParaRPr lang="en-US" b="1">
              <a:latin typeface="Arial" panose="020B0604020202020204" pitchFamily="34" charset="0"/>
              <a:cs typeface="Arial" panose="020B0604020202020204" pitchFamily="34" charset="0"/>
            </a:endParaRPr>
          </a:p>
        </p:txBody>
      </p:sp>
      <p:sp>
        <p:nvSpPr>
          <p:cNvPr id="1348614" name="Rectangle 6"/>
          <p:cNvSpPr>
            <a:spLocks noChangeArrowheads="1"/>
          </p:cNvSpPr>
          <p:nvPr/>
        </p:nvSpPr>
        <p:spPr bwMode="auto">
          <a:xfrm>
            <a:off x="228600" y="3810000"/>
            <a:ext cx="5715000" cy="2819400"/>
          </a:xfrm>
          <a:prstGeom prst="rect">
            <a:avLst/>
          </a:prstGeom>
          <a:noFill/>
          <a:ln w="9525">
            <a:noFill/>
            <a:miter lim="800000"/>
            <a:headEnd/>
            <a:tailEnd/>
          </a:ln>
          <a:effectLst>
            <a:outerShdw blurRad="63500" dist="38099" dir="2700000" algn="ctr" rotWithShape="0">
              <a:schemeClr val="bg1">
                <a:alpha val="74998"/>
              </a:schemeClr>
            </a:outerShdw>
          </a:effectLst>
        </p:spPr>
        <p:txBody>
          <a:bodyPr anchor="ctr"/>
          <a:lstStyle/>
          <a:p>
            <a:pPr algn="ctr" eaLnBrk="1" hangingPunct="1">
              <a:spcBef>
                <a:spcPct val="20000"/>
              </a:spcBef>
              <a:defRPr/>
            </a:pPr>
            <a:r>
              <a:rPr lang="ar-JO" sz="3200" b="1" dirty="0">
                <a:latin typeface="Arial" panose="020B0604020202020204" pitchFamily="34" charset="0"/>
                <a:ea typeface="+mn-ea"/>
                <a:cs typeface="Arial" panose="020B0604020202020204" pitchFamily="34" charset="0"/>
              </a:rPr>
              <a:t>الكتاب المقدس هو من نتاج البشر يا عزيزي وليس الله ... لقد تطور عبر ترجمات وتعديلات وتنقيحات كثيرة.       لم يكن هناك عبر التاريخ طبعة نهائية من هذا الكتاب </a:t>
            </a:r>
            <a:r>
              <a:rPr lang="en-US" sz="3200" b="1" dirty="0">
                <a:latin typeface="Arial" panose="020B0604020202020204" pitchFamily="34" charset="0"/>
                <a:ea typeface="+mn-ea"/>
                <a:cs typeface="Arial" panose="020B0604020202020204" pitchFamily="34" charset="0"/>
              </a:rPr>
              <a:t> </a:t>
            </a:r>
          </a:p>
        </p:txBody>
      </p:sp>
      <p:sp>
        <p:nvSpPr>
          <p:cNvPr id="956422" name="Text Box 8"/>
          <p:cNvSpPr txBox="1">
            <a:spLocks noChangeArrowheads="1"/>
          </p:cNvSpPr>
          <p:nvPr/>
        </p:nvSpPr>
        <p:spPr bwMode="auto">
          <a:xfrm>
            <a:off x="6804248" y="6384925"/>
            <a:ext cx="2339752"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r>
              <a:rPr lang="ar-JO" b="1" dirty="0">
                <a:latin typeface="Arial" panose="020B0604020202020204" pitchFamily="34" charset="0"/>
                <a:cs typeface="Arial" panose="020B0604020202020204" pitchFamily="34" charset="0"/>
              </a:rPr>
              <a:t>شيفرة دافنشي، 195</a:t>
            </a:r>
            <a:endParaRPr lang="en-US" b="1" dirty="0">
              <a:latin typeface="Arial" panose="020B0604020202020204" pitchFamily="34" charset="0"/>
              <a:cs typeface="Arial" panose="020B0604020202020204" pitchFamily="34" charset="0"/>
            </a:endParaRPr>
          </a:p>
        </p:txBody>
      </p:sp>
      <p:sp>
        <p:nvSpPr>
          <p:cNvPr id="8" name="TextBox 1"/>
          <p:cNvSpPr txBox="1">
            <a:spLocks noChangeArrowheads="1"/>
          </p:cNvSpPr>
          <p:nvPr/>
        </p:nvSpPr>
        <p:spPr bwMode="auto">
          <a:xfrm>
            <a:off x="8680659" y="44624"/>
            <a:ext cx="355837"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ar-JO" b="1" dirty="0">
                <a:solidFill>
                  <a:srgbClr val="FFFFFF"/>
                </a:solidFill>
                <a:latin typeface="Arial" panose="020B0604020202020204" pitchFamily="34" charset="0"/>
                <a:cs typeface="Arial" panose="020B0604020202020204" pitchFamily="34" charset="0"/>
              </a:rPr>
              <a:t>7</a:t>
            </a:r>
            <a:endParaRPr lang="en-US" b="1" dirty="0">
              <a:solidFill>
                <a:srgbClr val="FFFFFF"/>
              </a:solidFill>
              <a:latin typeface="Arial" panose="020B0604020202020204" pitchFamily="34"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1348611">
                                            <p:bg/>
                                          </p:spTgt>
                                        </p:tgtEl>
                                        <p:attrNameLst>
                                          <p:attrName>style.visibility</p:attrName>
                                        </p:attrNameLst>
                                      </p:cBhvr>
                                      <p:to>
                                        <p:strVal val="visible"/>
                                      </p:to>
                                    </p:set>
                                    <p:animEffect transition="in" filter="wipe(left)">
                                      <p:cBhvr>
                                        <p:cTn id="7" dur="500"/>
                                        <p:tgtEl>
                                          <p:spTgt spid="1348611">
                                            <p:bg/>
                                          </p:spTgt>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1348611">
                                            <p:txEl>
                                              <p:pRg st="0" end="0"/>
                                            </p:txEl>
                                          </p:spTgt>
                                        </p:tgtEl>
                                        <p:attrNameLst>
                                          <p:attrName>style.visibility</p:attrName>
                                        </p:attrNameLst>
                                      </p:cBhvr>
                                      <p:to>
                                        <p:strVal val="visible"/>
                                      </p:to>
                                    </p:set>
                                    <p:animEffect transition="in" filter="wipe(left)">
                                      <p:cBhvr>
                                        <p:cTn id="12" dur="500"/>
                                        <p:tgtEl>
                                          <p:spTgt spid="1348611">
                                            <p:txEl>
                                              <p:pRg st="0" end="0"/>
                                            </p:txEl>
                                          </p:spTgt>
                                        </p:tgtEl>
                                      </p:cBhvr>
                                    </p:animEffect>
                                  </p:childTnLst>
                                </p:cTn>
                              </p:par>
                            </p:childTnLst>
                          </p:cTn>
                        </p:par>
                        <p:par>
                          <p:cTn id="13" fill="hold" nodeType="afterGroup">
                            <p:stCondLst>
                              <p:cond delay="500"/>
                            </p:stCondLst>
                            <p:childTnLst>
                              <p:par>
                                <p:cTn id="14" presetID="22" presetClass="entr" presetSubtype="8" fill="hold" grpId="0" nodeType="afterEffect">
                                  <p:stCondLst>
                                    <p:cond delay="0"/>
                                  </p:stCondLst>
                                  <p:childTnLst>
                                    <p:set>
                                      <p:cBhvr>
                                        <p:cTn id="15" dur="1" fill="hold">
                                          <p:stCondLst>
                                            <p:cond delay="0"/>
                                          </p:stCondLst>
                                        </p:cTn>
                                        <p:tgtEl>
                                          <p:spTgt spid="1348615"/>
                                        </p:tgtEl>
                                        <p:attrNameLst>
                                          <p:attrName>style.visibility</p:attrName>
                                        </p:attrNameLst>
                                      </p:cBhvr>
                                      <p:to>
                                        <p:strVal val="visible"/>
                                      </p:to>
                                    </p:set>
                                    <p:animEffect transition="in" filter="wipe(left)">
                                      <p:cBhvr>
                                        <p:cTn id="16" dur="500"/>
                                        <p:tgtEl>
                                          <p:spTgt spid="1348615"/>
                                        </p:tgtEl>
                                      </p:cBhvr>
                                    </p:animEffect>
                                  </p:childTnLst>
                                </p:cTn>
                              </p:par>
                              <p:par>
                                <p:cTn id="17" presetID="22" presetClass="entr" presetSubtype="8" fill="hold" grpId="0" nodeType="withEffect">
                                  <p:stCondLst>
                                    <p:cond delay="0"/>
                                  </p:stCondLst>
                                  <p:childTnLst>
                                    <p:set>
                                      <p:cBhvr>
                                        <p:cTn id="18" dur="1" fill="hold">
                                          <p:stCondLst>
                                            <p:cond delay="0"/>
                                          </p:stCondLst>
                                        </p:cTn>
                                        <p:tgtEl>
                                          <p:spTgt spid="1348614"/>
                                        </p:tgtEl>
                                        <p:attrNameLst>
                                          <p:attrName>style.visibility</p:attrName>
                                        </p:attrNameLst>
                                      </p:cBhvr>
                                      <p:to>
                                        <p:strVal val="visible"/>
                                      </p:to>
                                    </p:set>
                                    <p:animEffect transition="in" filter="wipe(left)">
                                      <p:cBhvr>
                                        <p:cTn id="19" dur="500"/>
                                        <p:tgtEl>
                                          <p:spTgt spid="13486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48611" grpId="0" build="p" animBg="1"/>
      <p:bldP spid="1348615" grpId="0" animBg="1"/>
      <p:bldP spid="1348614" grpId="0"/>
    </p:bldLst>
  </p:timing>
</p:sld>
</file>

<file path=ppt/slides/slide1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44450"/>
            <a:ext cx="9144000" cy="2252585"/>
          </a:xfrm>
        </p:spPr>
        <p:txBody>
          <a:bodyPr anchor="ctr"/>
          <a:lstStyle/>
          <a:p>
            <a:pPr>
              <a:defRPr/>
            </a:pPr>
            <a:r>
              <a:rPr lang="ar-JO" sz="6000" b="1" dirty="0">
                <a:solidFill>
                  <a:srgbClr val="FFFF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1. نحن نثق بأنفسنا بدلاً من الله </a:t>
            </a:r>
            <a:endParaRPr lang="en-US" sz="6000" b="1" dirty="0">
              <a:solidFill>
                <a:srgbClr val="FFFF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pic>
        <p:nvPicPr>
          <p:cNvPr id="4" name="Picture 3"/>
          <p:cNvPicPr>
            <a:picLocks noChangeAspect="1"/>
          </p:cNvPicPr>
          <p:nvPr/>
        </p:nvPicPr>
        <p:blipFill>
          <a:blip r:embed="rId3"/>
          <a:stretch>
            <a:fillRect/>
          </a:stretch>
        </p:blipFill>
        <p:spPr>
          <a:xfrm>
            <a:off x="0" y="2297035"/>
            <a:ext cx="9144000" cy="4560965"/>
          </a:xfrm>
          <a:prstGeom prst="rect">
            <a:avLst/>
          </a:prstGeom>
        </p:spPr>
      </p:pic>
      <p:sp>
        <p:nvSpPr>
          <p:cNvPr id="6" name="Title 1"/>
          <p:cNvSpPr txBox="1">
            <a:spLocks/>
          </p:cNvSpPr>
          <p:nvPr/>
        </p:nvSpPr>
        <p:spPr bwMode="auto">
          <a:xfrm>
            <a:off x="435995" y="3940577"/>
            <a:ext cx="3602606" cy="672543"/>
          </a:xfrm>
          <a:prstGeom prst="rect">
            <a:avLst/>
          </a:prstGeom>
          <a:solidFill>
            <a:schemeClr val="bg1"/>
          </a:solidFill>
          <a:ln>
            <a:noFill/>
          </a:ln>
          <a:effectLst/>
          <a:extLs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ar-JO" sz="3600" b="1" kern="0" dirty="0">
                <a:solidFill>
                  <a:schemeClr val="tx1"/>
                </a:solidFill>
                <a:effectLst/>
                <a:latin typeface="Arial" panose="020B0604020202020204" pitchFamily="34" charset="0"/>
                <a:cs typeface="Arial" panose="020B0604020202020204" pitchFamily="34" charset="0"/>
              </a:rPr>
              <a:t>صناعة المشيئة</a:t>
            </a:r>
            <a:endParaRPr lang="en-US" sz="3600" b="1" kern="0" dirty="0">
              <a:solidFill>
                <a:schemeClr val="tx1"/>
              </a:solidFill>
              <a:effectLst/>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828459863"/>
      </p:ext>
    </p:extLst>
  </p:cSld>
  <p:clrMapOvr>
    <a:masterClrMapping/>
  </p:clrMapOvr>
</p:sld>
</file>

<file path=ppt/slides/slide1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44450"/>
            <a:ext cx="9144000" cy="2252585"/>
          </a:xfrm>
        </p:spPr>
        <p:txBody>
          <a:bodyPr anchor="ctr"/>
          <a:lstStyle/>
          <a:p>
            <a:pPr rtl="1">
              <a:defRPr/>
            </a:pPr>
            <a:r>
              <a:rPr lang="ar-JO" sz="6000" b="1" dirty="0">
                <a:solidFill>
                  <a:srgbClr val="FFFF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2. نثق بأنفسنا بدلاً من الله</a:t>
            </a:r>
            <a:endParaRPr lang="en-US" sz="6000" b="1" dirty="0">
              <a:solidFill>
                <a:srgbClr val="FFFF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pic>
        <p:nvPicPr>
          <p:cNvPr id="3" name="Picture 2"/>
          <p:cNvPicPr>
            <a:picLocks noChangeAspect="1"/>
          </p:cNvPicPr>
          <p:nvPr/>
        </p:nvPicPr>
        <p:blipFill>
          <a:blip r:embed="rId3"/>
          <a:stretch>
            <a:fillRect/>
          </a:stretch>
        </p:blipFill>
        <p:spPr>
          <a:xfrm>
            <a:off x="0" y="2282316"/>
            <a:ext cx="9144000" cy="4575684"/>
          </a:xfrm>
          <a:prstGeom prst="rect">
            <a:avLst/>
          </a:prstGeom>
        </p:spPr>
      </p:pic>
      <p:sp>
        <p:nvSpPr>
          <p:cNvPr id="5" name="Title 1"/>
          <p:cNvSpPr txBox="1">
            <a:spLocks/>
          </p:cNvSpPr>
          <p:nvPr/>
        </p:nvSpPr>
        <p:spPr bwMode="auto">
          <a:xfrm>
            <a:off x="251521" y="3978677"/>
            <a:ext cx="4320480" cy="1146757"/>
          </a:xfrm>
          <a:prstGeom prst="rect">
            <a:avLst/>
          </a:prstGeom>
          <a:solidFill>
            <a:schemeClr val="bg1"/>
          </a:solidFill>
          <a:ln>
            <a:noFill/>
          </a:ln>
          <a:extLs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defPPr>
              <a:defRPr lang="en-US"/>
            </a:defPPr>
            <a:lvl1pPr>
              <a:defRPr sz="3600" b="1" kern="0">
                <a:solidFill>
                  <a:srgbClr val="000000"/>
                </a:solidFill>
                <a:effectLst>
                  <a:glow rad="355600">
                    <a:schemeClr val="tx1"/>
                  </a:glow>
                </a:effectLst>
                <a:latin typeface="Arial"/>
                <a:ea typeface="ＭＳ Ｐゴシック" pitchFamily="-108" charset="-128"/>
                <a:cs typeface="Arial"/>
              </a:defRPr>
            </a:lvl1pPr>
            <a:lvl2pPr algn="ctr">
              <a:defRPr sz="4400">
                <a:solidFill>
                  <a:schemeClr val="bg1"/>
                </a:solidFill>
                <a:latin typeface="Arial" charset="0"/>
                <a:ea typeface="ＭＳ Ｐゴシック" pitchFamily="-108" charset="-128"/>
                <a:cs typeface="ＭＳ Ｐゴシック" pitchFamily="-108" charset="-128"/>
              </a:defRPr>
            </a:lvl2pPr>
            <a:lvl3pPr algn="ctr">
              <a:defRPr sz="4400">
                <a:solidFill>
                  <a:schemeClr val="bg1"/>
                </a:solidFill>
                <a:latin typeface="Arial" charset="0"/>
                <a:ea typeface="ＭＳ Ｐゴシック" pitchFamily="-108" charset="-128"/>
                <a:cs typeface="ＭＳ Ｐゴシック" pitchFamily="-108" charset="-128"/>
              </a:defRPr>
            </a:lvl3pPr>
            <a:lvl4pPr algn="ctr">
              <a:defRPr sz="4400">
                <a:solidFill>
                  <a:schemeClr val="bg1"/>
                </a:solidFill>
                <a:latin typeface="Arial" charset="0"/>
                <a:ea typeface="ＭＳ Ｐゴシック" pitchFamily="-108" charset="-128"/>
                <a:cs typeface="ＭＳ Ｐゴシック" pitchFamily="-108" charset="-128"/>
              </a:defRPr>
            </a:lvl4pPr>
            <a:lvl5pPr algn="ctr">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3600" b="1" i="0"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قد الآخرين بقلبك</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3600" b="1" i="0"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ليس بكتابك المقدس</a:t>
            </a:r>
            <a:endParaRPr kumimoji="0" lang="en-US" sz="3600" b="1" i="0"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481979388"/>
      </p:ext>
    </p:extLst>
  </p:cSld>
  <p:clrMapOvr>
    <a:masterClrMapping/>
  </p:clrMapOvr>
</p:sld>
</file>

<file path=ppt/slides/slide1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22273" name="Rectangle 2"/>
          <p:cNvSpPr>
            <a:spLocks noGrp="1" noChangeArrowheads="1"/>
          </p:cNvSpPr>
          <p:nvPr>
            <p:ph type="title"/>
          </p:nvPr>
        </p:nvSpPr>
        <p:spPr>
          <a:xfrm>
            <a:off x="4495800" y="0"/>
            <a:ext cx="4648200" cy="1828800"/>
          </a:xfrm>
          <a:solidFill>
            <a:srgbClr val="FA0020"/>
          </a:solidFill>
        </p:spPr>
        <p:txBody>
          <a:bodyPr/>
          <a:lstStyle/>
          <a:p>
            <a:pPr eaLnBrk="1" hangingPunct="1"/>
            <a:r>
              <a:rPr lang="ar-JO" sz="3600" dirty="0">
                <a:latin typeface="Arial" panose="020B0604020202020204" pitchFamily="34" charset="0"/>
                <a:ea typeface="ＭＳ Ｐゴシック" charset="0"/>
                <a:cs typeface="Arial" panose="020B0604020202020204" pitchFamily="34" charset="0"/>
              </a:rPr>
              <a:t>يعيد بعض العلماء    المسيحيون تعريف المسيحية</a:t>
            </a:r>
            <a:endParaRPr lang="en-US" dirty="0">
              <a:latin typeface="Arial" panose="020B0604020202020204" pitchFamily="34" charset="0"/>
              <a:ea typeface="ＭＳ Ｐゴシック" charset="0"/>
              <a:cs typeface="Arial" panose="020B0604020202020204" pitchFamily="34" charset="0"/>
            </a:endParaRPr>
          </a:p>
        </p:txBody>
      </p:sp>
      <p:sp>
        <p:nvSpPr>
          <p:cNvPr id="2635779" name="Rectangle 3"/>
          <p:cNvSpPr>
            <a:spLocks noGrp="1" noChangeArrowheads="1"/>
          </p:cNvSpPr>
          <p:nvPr>
            <p:ph type="body" idx="1"/>
          </p:nvPr>
        </p:nvSpPr>
        <p:spPr>
          <a:xfrm>
            <a:off x="4648200" y="2133600"/>
            <a:ext cx="4419600" cy="3886200"/>
          </a:xfrm>
        </p:spPr>
        <p:txBody>
          <a:bodyPr/>
          <a:lstStyle/>
          <a:p>
            <a:pPr algn="ctr" eaLnBrk="1" hangingPunct="1">
              <a:buFontTx/>
              <a:buNone/>
            </a:pPr>
            <a:r>
              <a:rPr lang="ar-JO" b="1" dirty="0">
                <a:latin typeface="Arial" panose="020B0604020202020204" pitchFamily="34" charset="0"/>
                <a:ea typeface="ＭＳ Ｐゴシック" charset="0"/>
                <a:cs typeface="Arial" panose="020B0604020202020204" pitchFamily="34" charset="0"/>
              </a:rPr>
              <a:t>تدرس إيلين باجلز              في جامعة برينستون             أن المسيحية                  في القرن الأول             كانت غنوسية أيضاً</a:t>
            </a:r>
            <a:endParaRPr lang="en-US" b="1" dirty="0">
              <a:latin typeface="Arial" panose="020B0604020202020204" pitchFamily="34" charset="0"/>
              <a:ea typeface="ＭＳ Ｐゴシック" charset="0"/>
              <a:cs typeface="Arial" panose="020B0604020202020204" pitchFamily="34" charset="0"/>
            </a:endParaRPr>
          </a:p>
        </p:txBody>
      </p:sp>
      <p:pic>
        <p:nvPicPr>
          <p:cNvPr id="2635781" name="Picture 5" descr="ElainePagels_big"/>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4508500" cy="5334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2635783" name="Picture 7" descr="gnostic"/>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2743200" y="3363913"/>
            <a:ext cx="2236788" cy="33416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2635782" name="Picture 6" descr="PagelsGnosticPaul"/>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rot="-982201">
            <a:off x="474663" y="3476625"/>
            <a:ext cx="2178050" cy="3327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 name="TextBox 1"/>
          <p:cNvSpPr txBox="1">
            <a:spLocks noChangeArrowheads="1"/>
          </p:cNvSpPr>
          <p:nvPr/>
        </p:nvSpPr>
        <p:spPr bwMode="auto">
          <a:xfrm>
            <a:off x="8680659" y="44624"/>
            <a:ext cx="355837"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ar-JO" b="1" dirty="0">
                <a:solidFill>
                  <a:srgbClr val="FFFFFF"/>
                </a:solidFill>
                <a:latin typeface="Arial" panose="020B0604020202020204" pitchFamily="34" charset="0"/>
                <a:cs typeface="Arial" panose="020B0604020202020204" pitchFamily="34" charset="0"/>
              </a:rPr>
              <a:t>7</a:t>
            </a:r>
            <a:endParaRPr lang="en-US" b="1" dirty="0">
              <a:solidFill>
                <a:srgbClr val="FFFFFF"/>
              </a:solidFill>
              <a:latin typeface="Arial" panose="020B0604020202020204" pitchFamily="34"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3" presetClass="entr" presetSubtype="10" fill="hold" nodeType="afterEffect">
                                  <p:stCondLst>
                                    <p:cond delay="0"/>
                                  </p:stCondLst>
                                  <p:childTnLst>
                                    <p:set>
                                      <p:cBhvr>
                                        <p:cTn id="6" dur="1" fill="hold">
                                          <p:stCondLst>
                                            <p:cond delay="0"/>
                                          </p:stCondLst>
                                        </p:cTn>
                                        <p:tgtEl>
                                          <p:spTgt spid="2635781"/>
                                        </p:tgtEl>
                                        <p:attrNameLst>
                                          <p:attrName>style.visibility</p:attrName>
                                        </p:attrNameLst>
                                      </p:cBhvr>
                                      <p:to>
                                        <p:strVal val="visible"/>
                                      </p:to>
                                    </p:set>
                                    <p:animEffect transition="in" filter="blinds(horizontal)">
                                      <p:cBhvr>
                                        <p:cTn id="7" dur="500"/>
                                        <p:tgtEl>
                                          <p:spTgt spid="2635781"/>
                                        </p:tgtEl>
                                      </p:cBhvr>
                                    </p:animEffect>
                                  </p:childTnLst>
                                </p:cTn>
                              </p:par>
                            </p:childTnLst>
                          </p:cTn>
                        </p:par>
                        <p:par>
                          <p:cTn id="8" fill="hold" nodeType="afterGroup">
                            <p:stCondLst>
                              <p:cond delay="500"/>
                            </p:stCondLst>
                            <p:childTnLst>
                              <p:par>
                                <p:cTn id="9" presetID="3" presetClass="entr" presetSubtype="10" fill="hold" grpId="0" nodeType="afterEffect">
                                  <p:stCondLst>
                                    <p:cond delay="0"/>
                                  </p:stCondLst>
                                  <p:childTnLst>
                                    <p:set>
                                      <p:cBhvr>
                                        <p:cTn id="10" dur="1" fill="hold">
                                          <p:stCondLst>
                                            <p:cond delay="0"/>
                                          </p:stCondLst>
                                        </p:cTn>
                                        <p:tgtEl>
                                          <p:spTgt spid="2635779">
                                            <p:txEl>
                                              <p:pRg st="0" end="0"/>
                                            </p:txEl>
                                          </p:spTgt>
                                        </p:tgtEl>
                                        <p:attrNameLst>
                                          <p:attrName>style.visibility</p:attrName>
                                        </p:attrNameLst>
                                      </p:cBhvr>
                                      <p:to>
                                        <p:strVal val="visible"/>
                                      </p:to>
                                    </p:set>
                                    <p:animEffect transition="in" filter="blinds(horizontal)">
                                      <p:cBhvr>
                                        <p:cTn id="11" dur="500"/>
                                        <p:tgtEl>
                                          <p:spTgt spid="2635779">
                                            <p:txEl>
                                              <p:pRg st="0" end="0"/>
                                            </p:txEl>
                                          </p:spTgt>
                                        </p:tgtEl>
                                      </p:cBhvr>
                                    </p:animEffect>
                                  </p:childTnLst>
                                </p:cTn>
                              </p:par>
                            </p:childTnLst>
                          </p:cTn>
                        </p:par>
                        <p:par>
                          <p:cTn id="12" fill="hold" nodeType="afterGroup">
                            <p:stCondLst>
                              <p:cond delay="1000"/>
                            </p:stCondLst>
                            <p:childTnLst>
                              <p:par>
                                <p:cTn id="13" presetID="3" presetClass="entr" presetSubtype="10" fill="hold" nodeType="afterEffect">
                                  <p:stCondLst>
                                    <p:cond delay="0"/>
                                  </p:stCondLst>
                                  <p:childTnLst>
                                    <p:set>
                                      <p:cBhvr>
                                        <p:cTn id="14" dur="1" fill="hold">
                                          <p:stCondLst>
                                            <p:cond delay="0"/>
                                          </p:stCondLst>
                                        </p:cTn>
                                        <p:tgtEl>
                                          <p:spTgt spid="2635783"/>
                                        </p:tgtEl>
                                        <p:attrNameLst>
                                          <p:attrName>style.visibility</p:attrName>
                                        </p:attrNameLst>
                                      </p:cBhvr>
                                      <p:to>
                                        <p:strVal val="visible"/>
                                      </p:to>
                                    </p:set>
                                    <p:animEffect transition="in" filter="blinds(horizontal)">
                                      <p:cBhvr>
                                        <p:cTn id="15" dur="500"/>
                                        <p:tgtEl>
                                          <p:spTgt spid="2635783"/>
                                        </p:tgtEl>
                                      </p:cBhvr>
                                    </p:animEffect>
                                  </p:childTnLst>
                                </p:cTn>
                              </p:par>
                            </p:childTnLst>
                          </p:cTn>
                        </p:par>
                        <p:par>
                          <p:cTn id="16" fill="hold" nodeType="afterGroup">
                            <p:stCondLst>
                              <p:cond delay="1500"/>
                            </p:stCondLst>
                            <p:childTnLst>
                              <p:par>
                                <p:cTn id="17" presetID="3" presetClass="entr" presetSubtype="10" fill="hold" nodeType="afterEffect">
                                  <p:stCondLst>
                                    <p:cond delay="0"/>
                                  </p:stCondLst>
                                  <p:childTnLst>
                                    <p:set>
                                      <p:cBhvr>
                                        <p:cTn id="18" dur="1" fill="hold">
                                          <p:stCondLst>
                                            <p:cond delay="0"/>
                                          </p:stCondLst>
                                        </p:cTn>
                                        <p:tgtEl>
                                          <p:spTgt spid="2635782"/>
                                        </p:tgtEl>
                                        <p:attrNameLst>
                                          <p:attrName>style.visibility</p:attrName>
                                        </p:attrNameLst>
                                      </p:cBhvr>
                                      <p:to>
                                        <p:strVal val="visible"/>
                                      </p:to>
                                    </p:set>
                                    <p:animEffect transition="in" filter="blinds(horizontal)">
                                      <p:cBhvr>
                                        <p:cTn id="19" dur="500"/>
                                        <p:tgtEl>
                                          <p:spTgt spid="263578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35779" grpId="0" build="p"/>
    </p:bldLst>
  </p:timing>
</p:sld>
</file>

<file path=ppt/slides/slide1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24321" name="Picture 2" descr="septuagint"/>
          <p:cNvPicPr>
            <a:picLocks noChangeAspect="1" noChangeArrowheads="1"/>
          </p:cNvPicPr>
          <p:nvPr/>
        </p:nvPicPr>
        <p:blipFill>
          <a:blip r:embed="rId3" cstate="screen">
            <a:extLst>
              <a:ext uri="{28A0092B-C50C-407E-A947-70E740481C1C}">
                <a14:useLocalDpi xmlns:a14="http://schemas.microsoft.com/office/drawing/2010/main"/>
              </a:ext>
            </a:extLst>
          </a:blip>
          <a:srcRect r="11505" b="36986"/>
          <a:stretch>
            <a:fillRect/>
          </a:stretch>
        </p:blipFill>
        <p:spPr bwMode="auto">
          <a:xfrm>
            <a:off x="0" y="0"/>
            <a:ext cx="1066800" cy="9810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824322" name="Picture 3" descr="septuagint"/>
          <p:cNvPicPr>
            <a:picLocks noChangeAspect="1" noChangeArrowheads="1"/>
          </p:cNvPicPr>
          <p:nvPr/>
        </p:nvPicPr>
        <p:blipFill>
          <a:blip r:embed="rId3" cstate="screen">
            <a:extLst>
              <a:ext uri="{28A0092B-C50C-407E-A947-70E740481C1C}">
                <a14:useLocalDpi xmlns:a14="http://schemas.microsoft.com/office/drawing/2010/main"/>
              </a:ext>
            </a:extLst>
          </a:blip>
          <a:srcRect r="11505" b="36986"/>
          <a:stretch>
            <a:fillRect/>
          </a:stretch>
        </p:blipFill>
        <p:spPr bwMode="auto">
          <a:xfrm>
            <a:off x="1219200" y="0"/>
            <a:ext cx="1066800" cy="9810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824323" name="Picture 4" descr="septuagint"/>
          <p:cNvPicPr>
            <a:picLocks noChangeAspect="1" noChangeArrowheads="1"/>
          </p:cNvPicPr>
          <p:nvPr/>
        </p:nvPicPr>
        <p:blipFill>
          <a:blip r:embed="rId3" cstate="screen">
            <a:extLst>
              <a:ext uri="{28A0092B-C50C-407E-A947-70E740481C1C}">
                <a14:useLocalDpi xmlns:a14="http://schemas.microsoft.com/office/drawing/2010/main"/>
              </a:ext>
            </a:extLst>
          </a:blip>
          <a:srcRect r="11505" b="36986"/>
          <a:stretch>
            <a:fillRect/>
          </a:stretch>
        </p:blipFill>
        <p:spPr bwMode="auto">
          <a:xfrm>
            <a:off x="0" y="1143000"/>
            <a:ext cx="1066800" cy="9810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824324" name="Picture 5" descr="septuagint"/>
          <p:cNvPicPr>
            <a:picLocks noChangeAspect="1" noChangeArrowheads="1"/>
          </p:cNvPicPr>
          <p:nvPr/>
        </p:nvPicPr>
        <p:blipFill>
          <a:blip r:embed="rId3" cstate="screen">
            <a:extLst>
              <a:ext uri="{28A0092B-C50C-407E-A947-70E740481C1C}">
                <a14:useLocalDpi xmlns:a14="http://schemas.microsoft.com/office/drawing/2010/main"/>
              </a:ext>
            </a:extLst>
          </a:blip>
          <a:srcRect r="11505" b="36986"/>
          <a:stretch>
            <a:fillRect/>
          </a:stretch>
        </p:blipFill>
        <p:spPr bwMode="auto">
          <a:xfrm>
            <a:off x="1219200" y="1143000"/>
            <a:ext cx="1066800" cy="9810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824325" name="Rectangle 6"/>
          <p:cNvSpPr>
            <a:spLocks noChangeArrowheads="1"/>
          </p:cNvSpPr>
          <p:nvPr/>
        </p:nvSpPr>
        <p:spPr bwMode="auto">
          <a:xfrm>
            <a:off x="0" y="5638800"/>
            <a:ext cx="9144000" cy="152400"/>
          </a:xfrm>
          <a:prstGeom prst="rect">
            <a:avLst/>
          </a:prstGeom>
          <a:solidFill>
            <a:schemeClr val="accent1"/>
          </a:solidFill>
          <a:ln w="9525">
            <a:solidFill>
              <a:schemeClr val="tx1"/>
            </a:solidFill>
            <a:miter lim="800000"/>
            <a:headEnd/>
            <a:tailEnd/>
          </a:ln>
        </p:spPr>
        <p:txBody>
          <a:bodyPr wrap="none" anchor="ctr"/>
          <a:lstStyle/>
          <a:p>
            <a:endParaRPr lang="en-US">
              <a:latin typeface="Arial" panose="020B0604020202020204" pitchFamily="34" charset="0"/>
              <a:cs typeface="Arial" panose="020B0604020202020204" pitchFamily="34" charset="0"/>
            </a:endParaRPr>
          </a:p>
        </p:txBody>
      </p:sp>
      <p:sp>
        <p:nvSpPr>
          <p:cNvPr id="824326" name="Text Box 7"/>
          <p:cNvSpPr txBox="1">
            <a:spLocks noChangeArrowheads="1"/>
          </p:cNvSpPr>
          <p:nvPr/>
        </p:nvSpPr>
        <p:spPr bwMode="auto">
          <a:xfrm>
            <a:off x="1665288" y="5867400"/>
            <a:ext cx="2073275"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a:r>
              <a:rPr lang="ar-JO" b="1" dirty="0">
                <a:latin typeface="Arial" panose="020B0604020202020204" pitchFamily="34" charset="0"/>
                <a:cs typeface="Arial" panose="020B0604020202020204" pitchFamily="34" charset="0"/>
              </a:rPr>
              <a:t>القرن الأول</a:t>
            </a:r>
            <a:endParaRPr lang="en-US" b="1" dirty="0">
              <a:latin typeface="Arial" panose="020B0604020202020204" pitchFamily="34" charset="0"/>
              <a:cs typeface="Arial" panose="020B0604020202020204" pitchFamily="34" charset="0"/>
            </a:endParaRPr>
          </a:p>
        </p:txBody>
      </p:sp>
      <p:sp>
        <p:nvSpPr>
          <p:cNvPr id="824327" name="Text Box 8"/>
          <p:cNvSpPr txBox="1">
            <a:spLocks noChangeArrowheads="1"/>
          </p:cNvSpPr>
          <p:nvPr/>
        </p:nvSpPr>
        <p:spPr bwMode="auto">
          <a:xfrm>
            <a:off x="5249863" y="5867400"/>
            <a:ext cx="2073275"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a:r>
              <a:rPr lang="ar-JO" b="1" dirty="0">
                <a:latin typeface="Arial" panose="020B0604020202020204" pitchFamily="34" charset="0"/>
                <a:cs typeface="Arial" panose="020B0604020202020204" pitchFamily="34" charset="0"/>
              </a:rPr>
              <a:t>325 م</a:t>
            </a:r>
            <a:endParaRPr lang="en-US" b="1" dirty="0">
              <a:latin typeface="Arial" panose="020B0604020202020204" pitchFamily="34" charset="0"/>
              <a:cs typeface="Arial" panose="020B0604020202020204" pitchFamily="34" charset="0"/>
            </a:endParaRPr>
          </a:p>
        </p:txBody>
      </p:sp>
      <p:sp>
        <p:nvSpPr>
          <p:cNvPr id="824328" name="Rectangle 9"/>
          <p:cNvSpPr>
            <a:spLocks noGrp="1" noChangeArrowheads="1"/>
          </p:cNvSpPr>
          <p:nvPr>
            <p:ph type="ctrTitle"/>
          </p:nvPr>
        </p:nvSpPr>
        <p:spPr>
          <a:xfrm>
            <a:off x="762000" y="-76200"/>
            <a:ext cx="7772400" cy="914400"/>
          </a:xfrm>
        </p:spPr>
        <p:txBody>
          <a:bodyPr/>
          <a:lstStyle/>
          <a:p>
            <a:pPr eaLnBrk="1" hangingPunct="1"/>
            <a:r>
              <a:rPr lang="ar-JO" dirty="0">
                <a:latin typeface="Arial" panose="020B0604020202020204" pitchFamily="34" charset="0"/>
                <a:ea typeface="ＭＳ Ｐゴシック" charset="0"/>
                <a:cs typeface="Arial" panose="020B0604020202020204" pitchFamily="34" charset="0"/>
              </a:rPr>
              <a:t>تلطيخ التاريخ</a:t>
            </a:r>
            <a:endParaRPr lang="en-US" dirty="0">
              <a:latin typeface="Arial" panose="020B0604020202020204" pitchFamily="34" charset="0"/>
              <a:ea typeface="ＭＳ Ｐゴシック" charset="0"/>
              <a:cs typeface="Arial" panose="020B0604020202020204" pitchFamily="34" charset="0"/>
            </a:endParaRPr>
          </a:p>
        </p:txBody>
      </p:sp>
      <p:sp>
        <p:nvSpPr>
          <p:cNvPr id="407562" name="Freeform 10"/>
          <p:cNvSpPr>
            <a:spLocks/>
          </p:cNvSpPr>
          <p:nvPr/>
        </p:nvSpPr>
        <p:spPr bwMode="auto">
          <a:xfrm>
            <a:off x="263525" y="193675"/>
            <a:ext cx="1473200" cy="1566863"/>
          </a:xfrm>
          <a:custGeom>
            <a:avLst/>
            <a:gdLst>
              <a:gd name="T0" fmla="*/ 0 w 928"/>
              <a:gd name="T1" fmla="*/ 2147483647 h 987"/>
              <a:gd name="T2" fmla="*/ 2147483647 w 928"/>
              <a:gd name="T3" fmla="*/ 2147483647 h 987"/>
              <a:gd name="T4" fmla="*/ 2147483647 w 928"/>
              <a:gd name="T5" fmla="*/ 2147483647 h 987"/>
              <a:gd name="T6" fmla="*/ 2147483647 w 928"/>
              <a:gd name="T7" fmla="*/ 2147483647 h 987"/>
              <a:gd name="T8" fmla="*/ 2147483647 w 928"/>
              <a:gd name="T9" fmla="*/ 2147483647 h 987"/>
              <a:gd name="T10" fmla="*/ 0 60000 65536"/>
              <a:gd name="T11" fmla="*/ 0 60000 65536"/>
              <a:gd name="T12" fmla="*/ 0 60000 65536"/>
              <a:gd name="T13" fmla="*/ 0 60000 65536"/>
              <a:gd name="T14" fmla="*/ 0 60000 65536"/>
              <a:gd name="T15" fmla="*/ 0 w 928"/>
              <a:gd name="T16" fmla="*/ 0 h 987"/>
              <a:gd name="T17" fmla="*/ 928 w 928"/>
              <a:gd name="T18" fmla="*/ 987 h 987"/>
            </a:gdLst>
            <a:ahLst/>
            <a:cxnLst>
              <a:cxn ang="T10">
                <a:pos x="T0" y="T1"/>
              </a:cxn>
              <a:cxn ang="T11">
                <a:pos x="T2" y="T3"/>
              </a:cxn>
              <a:cxn ang="T12">
                <a:pos x="T4" y="T5"/>
              </a:cxn>
              <a:cxn ang="T13">
                <a:pos x="T6" y="T7"/>
              </a:cxn>
              <a:cxn ang="T14">
                <a:pos x="T8" y="T9"/>
              </a:cxn>
            </a:cxnLst>
            <a:rect l="T15" t="T16" r="T17" b="T18"/>
            <a:pathLst>
              <a:path w="928" h="987">
                <a:moveTo>
                  <a:pt x="0" y="987"/>
                </a:moveTo>
                <a:cubicBezTo>
                  <a:pt x="101" y="786"/>
                  <a:pt x="242" y="397"/>
                  <a:pt x="487" y="279"/>
                </a:cubicBezTo>
                <a:cubicBezTo>
                  <a:pt x="526" y="225"/>
                  <a:pt x="553" y="232"/>
                  <a:pt x="616" y="196"/>
                </a:cubicBezTo>
                <a:cubicBezTo>
                  <a:pt x="703" y="145"/>
                  <a:pt x="798" y="113"/>
                  <a:pt x="882" y="58"/>
                </a:cubicBezTo>
                <a:cubicBezTo>
                  <a:pt x="920" y="0"/>
                  <a:pt x="896" y="3"/>
                  <a:pt x="928" y="3"/>
                </a:cubicBezTo>
              </a:path>
            </a:pathLst>
          </a:custGeom>
          <a:noFill/>
          <a:ln w="76200">
            <a:solidFill>
              <a:srgbClr val="FA0020"/>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407563" name="Freeform 11"/>
          <p:cNvSpPr>
            <a:spLocks/>
          </p:cNvSpPr>
          <p:nvPr/>
        </p:nvSpPr>
        <p:spPr bwMode="auto">
          <a:xfrm>
            <a:off x="407988" y="-152400"/>
            <a:ext cx="1884362" cy="2351088"/>
          </a:xfrm>
          <a:custGeom>
            <a:avLst/>
            <a:gdLst>
              <a:gd name="T0" fmla="*/ 0 w 1187"/>
              <a:gd name="T1" fmla="*/ 2147483647 h 1481"/>
              <a:gd name="T2" fmla="*/ 2147483647 w 1187"/>
              <a:gd name="T3" fmla="*/ 2147483647 h 1481"/>
              <a:gd name="T4" fmla="*/ 2147483647 w 1187"/>
              <a:gd name="T5" fmla="*/ 2147483647 h 1481"/>
              <a:gd name="T6" fmla="*/ 2147483647 w 1187"/>
              <a:gd name="T7" fmla="*/ 2147483647 h 1481"/>
              <a:gd name="T8" fmla="*/ 2147483647 w 1187"/>
              <a:gd name="T9" fmla="*/ 2147483647 h 1481"/>
              <a:gd name="T10" fmla="*/ 2147483647 w 1187"/>
              <a:gd name="T11" fmla="*/ 2147483647 h 1481"/>
              <a:gd name="T12" fmla="*/ 2147483647 w 1187"/>
              <a:gd name="T13" fmla="*/ 2147483647 h 1481"/>
              <a:gd name="T14" fmla="*/ 2147483647 w 1187"/>
              <a:gd name="T15" fmla="*/ 2147483647 h 1481"/>
              <a:gd name="T16" fmla="*/ 2147483647 w 1187"/>
              <a:gd name="T17" fmla="*/ 2147483647 h 1481"/>
              <a:gd name="T18" fmla="*/ 2147483647 w 1187"/>
              <a:gd name="T19" fmla="*/ 2147483647 h 1481"/>
              <a:gd name="T20" fmla="*/ 2147483647 w 1187"/>
              <a:gd name="T21" fmla="*/ 0 h 148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187"/>
              <a:gd name="T34" fmla="*/ 0 h 1481"/>
              <a:gd name="T35" fmla="*/ 1187 w 1187"/>
              <a:gd name="T36" fmla="*/ 1481 h 148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187" h="1481">
                <a:moveTo>
                  <a:pt x="0" y="1481"/>
                </a:moveTo>
                <a:cubicBezTo>
                  <a:pt x="93" y="1409"/>
                  <a:pt x="112" y="1298"/>
                  <a:pt x="184" y="1205"/>
                </a:cubicBezTo>
                <a:cubicBezTo>
                  <a:pt x="234" y="1138"/>
                  <a:pt x="293" y="1081"/>
                  <a:pt x="341" y="1012"/>
                </a:cubicBezTo>
                <a:cubicBezTo>
                  <a:pt x="390" y="940"/>
                  <a:pt x="440" y="837"/>
                  <a:pt x="525" y="800"/>
                </a:cubicBezTo>
                <a:cubicBezTo>
                  <a:pt x="586" y="772"/>
                  <a:pt x="678" y="780"/>
                  <a:pt x="745" y="773"/>
                </a:cubicBezTo>
                <a:cubicBezTo>
                  <a:pt x="836" y="710"/>
                  <a:pt x="815" y="649"/>
                  <a:pt x="865" y="570"/>
                </a:cubicBezTo>
                <a:cubicBezTo>
                  <a:pt x="875" y="553"/>
                  <a:pt x="889" y="539"/>
                  <a:pt x="902" y="524"/>
                </a:cubicBezTo>
                <a:cubicBezTo>
                  <a:pt x="916" y="480"/>
                  <a:pt x="932" y="467"/>
                  <a:pt x="984" y="460"/>
                </a:cubicBezTo>
                <a:cubicBezTo>
                  <a:pt x="1027" y="454"/>
                  <a:pt x="1113" y="442"/>
                  <a:pt x="1113" y="442"/>
                </a:cubicBezTo>
                <a:cubicBezTo>
                  <a:pt x="1150" y="368"/>
                  <a:pt x="1138" y="282"/>
                  <a:pt x="1150" y="202"/>
                </a:cubicBezTo>
                <a:cubicBezTo>
                  <a:pt x="1159" y="134"/>
                  <a:pt x="1187" y="68"/>
                  <a:pt x="1187" y="0"/>
                </a:cubicBezTo>
              </a:path>
            </a:pathLst>
          </a:custGeom>
          <a:noFill/>
          <a:ln w="76200">
            <a:solidFill>
              <a:srgbClr val="FA0020"/>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407564" name="Text Box 12"/>
          <p:cNvSpPr txBox="1">
            <a:spLocks noChangeArrowheads="1"/>
          </p:cNvSpPr>
          <p:nvPr/>
        </p:nvSpPr>
        <p:spPr bwMode="auto">
          <a:xfrm>
            <a:off x="1709738" y="3810000"/>
            <a:ext cx="1981200" cy="156966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a:r>
              <a:rPr lang="ar-JO" b="1" dirty="0">
                <a:latin typeface="Arial" panose="020B0604020202020204" pitchFamily="34" charset="0"/>
                <a:cs typeface="Arial" panose="020B0604020202020204" pitchFamily="34" charset="0"/>
              </a:rPr>
              <a:t>متى          مرقس           لوقا           يوحنا</a:t>
            </a:r>
            <a:endParaRPr lang="en-US" b="1" dirty="0">
              <a:latin typeface="Arial" panose="020B0604020202020204" pitchFamily="34" charset="0"/>
              <a:cs typeface="Arial" panose="020B0604020202020204" pitchFamily="34" charset="0"/>
            </a:endParaRPr>
          </a:p>
        </p:txBody>
      </p:sp>
      <p:sp>
        <p:nvSpPr>
          <p:cNvPr id="824332" name="Text Box 13"/>
          <p:cNvSpPr txBox="1">
            <a:spLocks noChangeArrowheads="1"/>
          </p:cNvSpPr>
          <p:nvPr/>
        </p:nvSpPr>
        <p:spPr bwMode="auto">
          <a:xfrm>
            <a:off x="4572000" y="6248400"/>
            <a:ext cx="3352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a:r>
              <a:rPr lang="ar-JO" b="1" dirty="0">
                <a:latin typeface="Arial" panose="020B0604020202020204" pitchFamily="34" charset="0"/>
                <a:cs typeface="Arial" panose="020B0604020202020204" pitchFamily="34" charset="0"/>
              </a:rPr>
              <a:t>مجمع نيقية</a:t>
            </a:r>
            <a:endParaRPr lang="en-US" b="1" dirty="0">
              <a:latin typeface="Arial" panose="020B0604020202020204" pitchFamily="34" charset="0"/>
              <a:cs typeface="Arial" panose="020B0604020202020204" pitchFamily="34" charset="0"/>
            </a:endParaRPr>
          </a:p>
        </p:txBody>
      </p:sp>
      <p:sp>
        <p:nvSpPr>
          <p:cNvPr id="407566" name="Text Box 14"/>
          <p:cNvSpPr txBox="1">
            <a:spLocks noChangeArrowheads="1"/>
          </p:cNvSpPr>
          <p:nvPr/>
        </p:nvSpPr>
        <p:spPr bwMode="auto">
          <a:xfrm rot="-709062">
            <a:off x="127303" y="4143272"/>
            <a:ext cx="1483447" cy="830997"/>
          </a:xfrm>
          <a:prstGeom prst="rect">
            <a:avLst/>
          </a:prstGeom>
          <a:no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a:r>
              <a:rPr lang="ar-JO" b="1" dirty="0">
                <a:solidFill>
                  <a:srgbClr val="FFC000"/>
                </a:solidFill>
                <a:latin typeface="Arial" panose="020B0604020202020204" pitchFamily="34" charset="0"/>
                <a:cs typeface="Arial" panose="020B0604020202020204" pitchFamily="34" charset="0"/>
              </a:rPr>
              <a:t>إنجيل       الحق</a:t>
            </a:r>
            <a:endParaRPr lang="en-US" b="1" dirty="0">
              <a:solidFill>
                <a:srgbClr val="FFC000"/>
              </a:solidFill>
              <a:latin typeface="Arial" panose="020B0604020202020204" pitchFamily="34" charset="0"/>
              <a:cs typeface="Arial" panose="020B0604020202020204" pitchFamily="34" charset="0"/>
            </a:endParaRPr>
          </a:p>
        </p:txBody>
      </p:sp>
      <p:sp>
        <p:nvSpPr>
          <p:cNvPr id="407567" name="Text Box 15"/>
          <p:cNvSpPr txBox="1">
            <a:spLocks noChangeArrowheads="1"/>
          </p:cNvSpPr>
          <p:nvPr/>
        </p:nvSpPr>
        <p:spPr bwMode="auto">
          <a:xfrm>
            <a:off x="1824038" y="2201863"/>
            <a:ext cx="1752600" cy="120032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a:r>
              <a:rPr lang="ar-JO" b="1" dirty="0">
                <a:latin typeface="Arial" panose="020B0604020202020204" pitchFamily="34" charset="0"/>
                <a:cs typeface="Arial" panose="020B0604020202020204" pitchFamily="34" charset="0"/>
              </a:rPr>
              <a:t>80         إنجيل     مفترض</a:t>
            </a:r>
            <a:endParaRPr lang="en-US" b="1" dirty="0">
              <a:latin typeface="Arial" panose="020B0604020202020204" pitchFamily="34" charset="0"/>
              <a:cs typeface="Arial" panose="020B0604020202020204" pitchFamily="34" charset="0"/>
            </a:endParaRPr>
          </a:p>
        </p:txBody>
      </p:sp>
      <p:sp>
        <p:nvSpPr>
          <p:cNvPr id="407568" name="Text Box 16"/>
          <p:cNvSpPr txBox="1">
            <a:spLocks noChangeArrowheads="1"/>
          </p:cNvSpPr>
          <p:nvPr/>
        </p:nvSpPr>
        <p:spPr bwMode="auto">
          <a:xfrm>
            <a:off x="5295900" y="2019300"/>
            <a:ext cx="1981200" cy="156966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a:r>
              <a:rPr lang="ar-JO" b="1" dirty="0">
                <a:latin typeface="Arial" panose="020B0604020202020204" pitchFamily="34" charset="0"/>
                <a:cs typeface="Arial" panose="020B0604020202020204" pitchFamily="34" charset="0"/>
              </a:rPr>
              <a:t>متى          مرقس          لوقا           يوحنا</a:t>
            </a:r>
            <a:endParaRPr lang="en-US" b="1" dirty="0">
              <a:latin typeface="Arial" panose="020B0604020202020204" pitchFamily="34" charset="0"/>
              <a:cs typeface="Arial" panose="020B0604020202020204" pitchFamily="34" charset="0"/>
            </a:endParaRPr>
          </a:p>
        </p:txBody>
      </p:sp>
      <p:sp>
        <p:nvSpPr>
          <p:cNvPr id="824336" name="Line 17"/>
          <p:cNvSpPr>
            <a:spLocks noChangeShapeType="1"/>
          </p:cNvSpPr>
          <p:nvPr/>
        </p:nvSpPr>
        <p:spPr bwMode="auto">
          <a:xfrm>
            <a:off x="-304800" y="3733800"/>
            <a:ext cx="9677400" cy="0"/>
          </a:xfrm>
          <a:prstGeom prst="line">
            <a:avLst/>
          </a:prstGeom>
          <a:noFill/>
          <a:ln w="28575">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endParaRPr lang="en-US">
              <a:latin typeface="Arial" panose="020B0604020202020204" pitchFamily="34" charset="0"/>
              <a:cs typeface="Arial" panose="020B0604020202020204" pitchFamily="34" charset="0"/>
            </a:endParaRPr>
          </a:p>
        </p:txBody>
      </p:sp>
      <p:grpSp>
        <p:nvGrpSpPr>
          <p:cNvPr id="2" name="Group 20"/>
          <p:cNvGrpSpPr>
            <a:grpSpLocks/>
          </p:cNvGrpSpPr>
          <p:nvPr/>
        </p:nvGrpSpPr>
        <p:grpSpPr bwMode="auto">
          <a:xfrm>
            <a:off x="6781800" y="1981199"/>
            <a:ext cx="2209800" cy="1600200"/>
            <a:chOff x="4272" y="1344"/>
            <a:chExt cx="1392" cy="1008"/>
          </a:xfrm>
        </p:grpSpPr>
        <p:sp>
          <p:nvSpPr>
            <p:cNvPr id="824340" name="Text Box 21"/>
            <p:cNvSpPr txBox="1">
              <a:spLocks noChangeArrowheads="1"/>
            </p:cNvSpPr>
            <p:nvPr/>
          </p:nvSpPr>
          <p:spPr bwMode="auto">
            <a:xfrm>
              <a:off x="4512" y="1392"/>
              <a:ext cx="1152" cy="75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a:r>
                <a:rPr lang="ar-JO" b="1" dirty="0">
                  <a:latin typeface="Arial" panose="020B0604020202020204" pitchFamily="34" charset="0"/>
                  <a:cs typeface="Arial" panose="020B0604020202020204" pitchFamily="34" charset="0"/>
                </a:rPr>
                <a:t>تم اختيارهم بسبب تحيزهم الذكوري</a:t>
              </a:r>
              <a:endParaRPr lang="en-US" b="1" dirty="0">
                <a:latin typeface="Arial" panose="020B0604020202020204" pitchFamily="34" charset="0"/>
                <a:cs typeface="Arial" panose="020B0604020202020204" pitchFamily="34" charset="0"/>
              </a:endParaRPr>
            </a:p>
          </p:txBody>
        </p:sp>
        <p:sp>
          <p:nvSpPr>
            <p:cNvPr id="824341" name="AutoShape 22"/>
            <p:cNvSpPr>
              <a:spLocks/>
            </p:cNvSpPr>
            <p:nvPr/>
          </p:nvSpPr>
          <p:spPr bwMode="auto">
            <a:xfrm>
              <a:off x="4272" y="1344"/>
              <a:ext cx="384" cy="1008"/>
            </a:xfrm>
            <a:prstGeom prst="rightBrace">
              <a:avLst>
                <a:gd name="adj1" fmla="val 21875"/>
                <a:gd name="adj2" fmla="val 50000"/>
              </a:avLst>
            </a:prstGeom>
            <a:noFill/>
            <a:ln w="57150">
              <a:solidFill>
                <a:schemeClr val="tx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latin typeface="Arial" panose="020B0604020202020204" pitchFamily="34" charset="0"/>
                <a:cs typeface="Arial" panose="020B0604020202020204" pitchFamily="34" charset="0"/>
              </a:endParaRPr>
            </a:p>
          </p:txBody>
        </p:sp>
      </p:grpSp>
      <p:sp>
        <p:nvSpPr>
          <p:cNvPr id="23" name="TextBox 1"/>
          <p:cNvSpPr txBox="1">
            <a:spLocks noChangeArrowheads="1"/>
          </p:cNvSpPr>
          <p:nvPr/>
        </p:nvSpPr>
        <p:spPr bwMode="auto">
          <a:xfrm>
            <a:off x="8680659" y="44624"/>
            <a:ext cx="355837"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ar-JO" b="1" dirty="0">
                <a:solidFill>
                  <a:srgbClr val="FFFFFF"/>
                </a:solidFill>
                <a:latin typeface="Arial" panose="020B0604020202020204" pitchFamily="34" charset="0"/>
                <a:cs typeface="Arial" panose="020B0604020202020204" pitchFamily="34" charset="0"/>
              </a:rPr>
              <a:t>7</a:t>
            </a:r>
            <a:endParaRPr lang="en-US" b="1" dirty="0">
              <a:solidFill>
                <a:srgbClr val="FFFFFF"/>
              </a:solidFill>
              <a:latin typeface="Arial" panose="020B0604020202020204" pitchFamily="34" charset="0"/>
              <a:cs typeface="Arial" panose="020B0604020202020204" pitchFamily="34" charset="0"/>
            </a:endParaRPr>
          </a:p>
        </p:txBody>
      </p:sp>
      <p:sp>
        <p:nvSpPr>
          <p:cNvPr id="3" name="Rectangle 2">
            <a:extLst>
              <a:ext uri="{FF2B5EF4-FFF2-40B4-BE49-F238E27FC236}">
                <a16:creationId xmlns:a16="http://schemas.microsoft.com/office/drawing/2014/main" id="{F38BF301-93E0-EAAB-CB7B-0BD36401211E}"/>
              </a:ext>
            </a:extLst>
          </p:cNvPr>
          <p:cNvSpPr/>
          <p:nvPr/>
        </p:nvSpPr>
        <p:spPr bwMode="auto">
          <a:xfrm>
            <a:off x="152400" y="2198688"/>
            <a:ext cx="1473200" cy="1306046"/>
          </a:xfrm>
          <a:prstGeom prst="rect">
            <a:avLst/>
          </a:prstGeom>
          <a:no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r>
              <a:rPr kumimoji="0" lang="ar-JO" sz="2400" b="1" i="0" u="none" strike="noStrike" cap="none" normalizeH="0" baseline="0" dirty="0">
                <a:ln>
                  <a:noFill/>
                </a:ln>
                <a:solidFill>
                  <a:srgbClr val="FFFF00"/>
                </a:solidFill>
                <a:effectLst/>
                <a:latin typeface="Arial" panose="020B0604020202020204" pitchFamily="34" charset="0"/>
                <a:cs typeface="Arial" panose="020B0604020202020204" pitchFamily="34" charset="0"/>
              </a:rPr>
              <a:t>إنجيل         دان براون</a:t>
            </a:r>
            <a:endParaRPr kumimoji="0" lang="en-US" sz="2400" b="1" i="0" u="none" strike="noStrike" cap="none" normalizeH="0" baseline="0" dirty="0">
              <a:ln>
                <a:noFill/>
              </a:ln>
              <a:solidFill>
                <a:srgbClr val="FFFF00"/>
              </a:solidFill>
              <a:effectLst/>
              <a:latin typeface="Arial" panose="020B0604020202020204" pitchFamily="34" charset="0"/>
              <a:cs typeface="Arial" panose="020B0604020202020204" pitchFamily="34" charset="0"/>
            </a:endParaRPr>
          </a:p>
        </p:txBody>
      </p:sp>
      <p:sp>
        <p:nvSpPr>
          <p:cNvPr id="4" name="Rectangle 3">
            <a:extLst>
              <a:ext uri="{FF2B5EF4-FFF2-40B4-BE49-F238E27FC236}">
                <a16:creationId xmlns:a16="http://schemas.microsoft.com/office/drawing/2014/main" id="{638FD8E5-A0D5-0A01-9580-0F4909F546CE}"/>
              </a:ext>
            </a:extLst>
          </p:cNvPr>
          <p:cNvSpPr/>
          <p:nvPr/>
        </p:nvSpPr>
        <p:spPr bwMode="auto">
          <a:xfrm>
            <a:off x="4788024" y="1143000"/>
            <a:ext cx="914400" cy="914400"/>
          </a:xfrm>
          <a:prstGeom prst="rect">
            <a:avLst/>
          </a:prstGeom>
          <a:solidFill>
            <a:schemeClr val="accent1"/>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120650" marR="0" algn="l" defTabSz="914400" rtl="0" eaLnBrk="0" fontAlgn="base" latinLnBrk="0" hangingPunct="0">
              <a:lnSpc>
                <a:spcPct val="100000"/>
              </a:lnSpc>
              <a:spcBef>
                <a:spcPct val="0"/>
              </a:spcBef>
              <a:spcAft>
                <a:spcPct val="0"/>
              </a:spcAft>
              <a:buClrTx/>
              <a:buSzTx/>
              <a:buFontTx/>
              <a:buNone/>
            </a:pPr>
            <a:r>
              <a:rPr kumimoji="0" lang="ar-JO" sz="2400" b="1" i="0" u="none" strike="noStrike" cap="none" normalizeH="0" baseline="0" dirty="0">
                <a:ln>
                  <a:noFill/>
                </a:ln>
                <a:solidFill>
                  <a:srgbClr val="FFC000"/>
                </a:solidFill>
                <a:effectLst/>
                <a:latin typeface="Arial" panose="020B0604020202020204" pitchFamily="34" charset="0"/>
                <a:cs typeface="Arial" panose="020B0604020202020204" pitchFamily="34" charset="0"/>
              </a:rPr>
              <a:t>إنجيل الحق</a:t>
            </a:r>
            <a:endParaRPr kumimoji="0" lang="en-US" sz="2400" b="1" i="0" u="none" strike="noStrike" cap="none" normalizeH="0" baseline="0" dirty="0">
              <a:ln>
                <a:noFill/>
              </a:ln>
              <a:solidFill>
                <a:srgbClr val="FFC000"/>
              </a:solidFill>
              <a:effectLst/>
              <a:latin typeface="Arial" panose="020B0604020202020204" pitchFamily="34"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4" fill="hold" grpId="0" nodeType="afterEffect">
                                  <p:stCondLst>
                                    <p:cond delay="0"/>
                                  </p:stCondLst>
                                  <p:childTnLst>
                                    <p:set>
                                      <p:cBhvr>
                                        <p:cTn id="6" dur="1" fill="hold">
                                          <p:stCondLst>
                                            <p:cond delay="0"/>
                                          </p:stCondLst>
                                        </p:cTn>
                                        <p:tgtEl>
                                          <p:spTgt spid="407563"/>
                                        </p:tgtEl>
                                        <p:attrNameLst>
                                          <p:attrName>style.visibility</p:attrName>
                                        </p:attrNameLst>
                                      </p:cBhvr>
                                      <p:to>
                                        <p:strVal val="visible"/>
                                      </p:to>
                                    </p:set>
                                    <p:animEffect transition="in" filter="wipe(down)">
                                      <p:cBhvr>
                                        <p:cTn id="7" dur="500"/>
                                        <p:tgtEl>
                                          <p:spTgt spid="407563"/>
                                        </p:tgtEl>
                                      </p:cBhvr>
                                    </p:animEffect>
                                  </p:childTnLst>
                                </p:cTn>
                              </p:par>
                            </p:childTnLst>
                          </p:cTn>
                        </p:par>
                        <p:par>
                          <p:cTn id="8" fill="hold" nodeType="afterGroup">
                            <p:stCondLst>
                              <p:cond delay="500"/>
                            </p:stCondLst>
                            <p:childTnLst>
                              <p:par>
                                <p:cTn id="9" presetID="22" presetClass="entr" presetSubtype="4" fill="hold" grpId="0" nodeType="afterEffect">
                                  <p:stCondLst>
                                    <p:cond delay="0"/>
                                  </p:stCondLst>
                                  <p:childTnLst>
                                    <p:set>
                                      <p:cBhvr>
                                        <p:cTn id="10" dur="1" fill="hold">
                                          <p:stCondLst>
                                            <p:cond delay="0"/>
                                          </p:stCondLst>
                                        </p:cTn>
                                        <p:tgtEl>
                                          <p:spTgt spid="407562"/>
                                        </p:tgtEl>
                                        <p:attrNameLst>
                                          <p:attrName>style.visibility</p:attrName>
                                        </p:attrNameLst>
                                      </p:cBhvr>
                                      <p:to>
                                        <p:strVal val="visible"/>
                                      </p:to>
                                    </p:set>
                                    <p:animEffect transition="in" filter="wipe(down)">
                                      <p:cBhvr>
                                        <p:cTn id="11" dur="500"/>
                                        <p:tgtEl>
                                          <p:spTgt spid="407562"/>
                                        </p:tgtEl>
                                      </p:cBhvr>
                                    </p:animEffect>
                                  </p:childTnLst>
                                </p:cTn>
                              </p:par>
                            </p:childTnLst>
                          </p:cTn>
                        </p:par>
                      </p:childTnLst>
                    </p:cTn>
                  </p:par>
                  <p:par>
                    <p:cTn id="12" fill="hold" nodeType="clickPar">
                      <p:stCondLst>
                        <p:cond delay="indefinite"/>
                      </p:stCondLst>
                      <p:childTnLst>
                        <p:par>
                          <p:cTn id="13" fill="hold" nodeType="withGroup">
                            <p:stCondLst>
                              <p:cond delay="0"/>
                            </p:stCondLst>
                            <p:childTnLst>
                              <p:par>
                                <p:cTn id="14" presetID="42" presetClass="entr" presetSubtype="0" fill="hold" grpId="0" nodeType="clickEffect">
                                  <p:stCondLst>
                                    <p:cond delay="0"/>
                                  </p:stCondLst>
                                  <p:childTnLst>
                                    <p:set>
                                      <p:cBhvr>
                                        <p:cTn id="15" dur="1" fill="hold">
                                          <p:stCondLst>
                                            <p:cond delay="0"/>
                                          </p:stCondLst>
                                        </p:cTn>
                                        <p:tgtEl>
                                          <p:spTgt spid="407567"/>
                                        </p:tgtEl>
                                        <p:attrNameLst>
                                          <p:attrName>style.visibility</p:attrName>
                                        </p:attrNameLst>
                                      </p:cBhvr>
                                      <p:to>
                                        <p:strVal val="visible"/>
                                      </p:to>
                                    </p:set>
                                    <p:animEffect transition="in" filter="fade">
                                      <p:cBhvr>
                                        <p:cTn id="16" dur="1000"/>
                                        <p:tgtEl>
                                          <p:spTgt spid="407567"/>
                                        </p:tgtEl>
                                      </p:cBhvr>
                                    </p:animEffect>
                                    <p:anim calcmode="lin" valueType="num">
                                      <p:cBhvr>
                                        <p:cTn id="17" dur="1000" fill="hold"/>
                                        <p:tgtEl>
                                          <p:spTgt spid="407567"/>
                                        </p:tgtEl>
                                        <p:attrNameLst>
                                          <p:attrName>ppt_x</p:attrName>
                                        </p:attrNameLst>
                                      </p:cBhvr>
                                      <p:tavLst>
                                        <p:tav tm="0">
                                          <p:val>
                                            <p:strVal val="#ppt_x"/>
                                          </p:val>
                                        </p:tav>
                                        <p:tav tm="100000">
                                          <p:val>
                                            <p:strVal val="#ppt_x"/>
                                          </p:val>
                                        </p:tav>
                                      </p:tavLst>
                                    </p:anim>
                                    <p:anim calcmode="lin" valueType="num">
                                      <p:cBhvr>
                                        <p:cTn id="18" dur="1000" fill="hold"/>
                                        <p:tgtEl>
                                          <p:spTgt spid="407567"/>
                                        </p:tgtEl>
                                        <p:attrNameLst>
                                          <p:attrName>ppt_y</p:attrName>
                                        </p:attrNameLst>
                                      </p:cBhvr>
                                      <p:tavLst>
                                        <p:tav tm="0">
                                          <p:val>
                                            <p:strVal val="#ppt_y+.1"/>
                                          </p:val>
                                        </p:tav>
                                        <p:tav tm="100000">
                                          <p:val>
                                            <p:strVal val="#ppt_y"/>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42" presetClass="entr" presetSubtype="0" fill="hold" grpId="0" nodeType="clickEffect">
                                  <p:stCondLst>
                                    <p:cond delay="0"/>
                                  </p:stCondLst>
                                  <p:childTnLst>
                                    <p:set>
                                      <p:cBhvr>
                                        <p:cTn id="22" dur="1" fill="hold">
                                          <p:stCondLst>
                                            <p:cond delay="0"/>
                                          </p:stCondLst>
                                        </p:cTn>
                                        <p:tgtEl>
                                          <p:spTgt spid="407568"/>
                                        </p:tgtEl>
                                        <p:attrNameLst>
                                          <p:attrName>style.visibility</p:attrName>
                                        </p:attrNameLst>
                                      </p:cBhvr>
                                      <p:to>
                                        <p:strVal val="visible"/>
                                      </p:to>
                                    </p:set>
                                    <p:animEffect transition="in" filter="fade">
                                      <p:cBhvr>
                                        <p:cTn id="23" dur="1000"/>
                                        <p:tgtEl>
                                          <p:spTgt spid="407568"/>
                                        </p:tgtEl>
                                      </p:cBhvr>
                                    </p:animEffect>
                                    <p:anim calcmode="lin" valueType="num">
                                      <p:cBhvr>
                                        <p:cTn id="24" dur="1000" fill="hold"/>
                                        <p:tgtEl>
                                          <p:spTgt spid="407568"/>
                                        </p:tgtEl>
                                        <p:attrNameLst>
                                          <p:attrName>ppt_x</p:attrName>
                                        </p:attrNameLst>
                                      </p:cBhvr>
                                      <p:tavLst>
                                        <p:tav tm="0">
                                          <p:val>
                                            <p:strVal val="#ppt_x"/>
                                          </p:val>
                                        </p:tav>
                                        <p:tav tm="100000">
                                          <p:val>
                                            <p:strVal val="#ppt_x"/>
                                          </p:val>
                                        </p:tav>
                                      </p:tavLst>
                                    </p:anim>
                                    <p:anim calcmode="lin" valueType="num">
                                      <p:cBhvr>
                                        <p:cTn id="25" dur="1000" fill="hold"/>
                                        <p:tgtEl>
                                          <p:spTgt spid="407568"/>
                                        </p:tgtEl>
                                        <p:attrNameLst>
                                          <p:attrName>ppt_y</p:attrName>
                                        </p:attrNameLst>
                                      </p:cBhvr>
                                      <p:tavLst>
                                        <p:tav tm="0">
                                          <p:val>
                                            <p:strVal val="#ppt_y+.1"/>
                                          </p:val>
                                        </p:tav>
                                        <p:tav tm="100000">
                                          <p:val>
                                            <p:strVal val="#ppt_y"/>
                                          </p:val>
                                        </p:tav>
                                      </p:tavLst>
                                    </p:anim>
                                  </p:childTnLst>
                                </p:cTn>
                              </p:par>
                            </p:childTnLst>
                          </p:cTn>
                        </p:par>
                        <p:par>
                          <p:cTn id="26" fill="hold" nodeType="afterGroup">
                            <p:stCondLst>
                              <p:cond delay="1000"/>
                            </p:stCondLst>
                            <p:childTnLst>
                              <p:par>
                                <p:cTn id="27" presetID="22" presetClass="entr" presetSubtype="8" fill="hold" nodeType="afterEffect">
                                  <p:stCondLst>
                                    <p:cond delay="0"/>
                                  </p:stCondLst>
                                  <p:childTnLst>
                                    <p:set>
                                      <p:cBhvr>
                                        <p:cTn id="28" dur="1" fill="hold">
                                          <p:stCondLst>
                                            <p:cond delay="0"/>
                                          </p:stCondLst>
                                        </p:cTn>
                                        <p:tgtEl>
                                          <p:spTgt spid="2"/>
                                        </p:tgtEl>
                                        <p:attrNameLst>
                                          <p:attrName>style.visibility</p:attrName>
                                        </p:attrNameLst>
                                      </p:cBhvr>
                                      <p:to>
                                        <p:strVal val="visible"/>
                                      </p:to>
                                    </p:set>
                                    <p:animEffect transition="in" filter="wipe(left)">
                                      <p:cBhvr>
                                        <p:cTn id="29" dur="500"/>
                                        <p:tgtEl>
                                          <p:spTgt spid="2"/>
                                        </p:tgtEl>
                                      </p:cBhvr>
                                    </p:animEffect>
                                  </p:childTnLst>
                                </p:cTn>
                              </p:par>
                            </p:childTnLst>
                          </p:cTn>
                        </p:par>
                      </p:childTnLst>
                    </p:cTn>
                  </p:par>
                  <p:par>
                    <p:cTn id="30" fill="hold" nodeType="clickPar">
                      <p:stCondLst>
                        <p:cond delay="indefinite"/>
                      </p:stCondLst>
                      <p:childTnLst>
                        <p:par>
                          <p:cTn id="31" fill="hold" nodeType="withGroup">
                            <p:stCondLst>
                              <p:cond delay="0"/>
                            </p:stCondLst>
                            <p:childTnLst>
                              <p:par>
                                <p:cTn id="32" presetID="42" presetClass="entr" presetSubtype="0" fill="hold" grpId="0" nodeType="clickEffect">
                                  <p:stCondLst>
                                    <p:cond delay="0"/>
                                  </p:stCondLst>
                                  <p:childTnLst>
                                    <p:set>
                                      <p:cBhvr>
                                        <p:cTn id="33" dur="1" fill="hold">
                                          <p:stCondLst>
                                            <p:cond delay="0"/>
                                          </p:stCondLst>
                                        </p:cTn>
                                        <p:tgtEl>
                                          <p:spTgt spid="407564"/>
                                        </p:tgtEl>
                                        <p:attrNameLst>
                                          <p:attrName>style.visibility</p:attrName>
                                        </p:attrNameLst>
                                      </p:cBhvr>
                                      <p:to>
                                        <p:strVal val="visible"/>
                                      </p:to>
                                    </p:set>
                                    <p:animEffect transition="in" filter="fade">
                                      <p:cBhvr>
                                        <p:cTn id="34" dur="1000"/>
                                        <p:tgtEl>
                                          <p:spTgt spid="407564"/>
                                        </p:tgtEl>
                                      </p:cBhvr>
                                    </p:animEffect>
                                    <p:anim calcmode="lin" valueType="num">
                                      <p:cBhvr>
                                        <p:cTn id="35" dur="1000" fill="hold"/>
                                        <p:tgtEl>
                                          <p:spTgt spid="407564"/>
                                        </p:tgtEl>
                                        <p:attrNameLst>
                                          <p:attrName>ppt_x</p:attrName>
                                        </p:attrNameLst>
                                      </p:cBhvr>
                                      <p:tavLst>
                                        <p:tav tm="0">
                                          <p:val>
                                            <p:strVal val="#ppt_x"/>
                                          </p:val>
                                        </p:tav>
                                        <p:tav tm="100000">
                                          <p:val>
                                            <p:strVal val="#ppt_x"/>
                                          </p:val>
                                        </p:tav>
                                      </p:tavLst>
                                    </p:anim>
                                    <p:anim calcmode="lin" valueType="num">
                                      <p:cBhvr>
                                        <p:cTn id="36" dur="1000" fill="hold"/>
                                        <p:tgtEl>
                                          <p:spTgt spid="407564"/>
                                        </p:tgtEl>
                                        <p:attrNameLst>
                                          <p:attrName>ppt_y</p:attrName>
                                        </p:attrNameLst>
                                      </p:cBhvr>
                                      <p:tavLst>
                                        <p:tav tm="0">
                                          <p:val>
                                            <p:strVal val="#ppt_y+.1"/>
                                          </p:val>
                                        </p:tav>
                                        <p:tav tm="100000">
                                          <p:val>
                                            <p:strVal val="#ppt_y"/>
                                          </p:val>
                                        </p:tav>
                                      </p:tavLst>
                                    </p:anim>
                                  </p:childTnLst>
                                </p:cTn>
                              </p:par>
                            </p:childTnLst>
                          </p:cTn>
                        </p:par>
                        <p:par>
                          <p:cTn id="37" fill="hold" nodeType="afterGroup">
                            <p:stCondLst>
                              <p:cond delay="1000"/>
                            </p:stCondLst>
                            <p:childTnLst>
                              <p:par>
                                <p:cTn id="38" presetID="22" presetClass="entr" presetSubtype="4" fill="hold" grpId="0" nodeType="afterEffect">
                                  <p:stCondLst>
                                    <p:cond delay="0"/>
                                  </p:stCondLst>
                                  <p:childTnLst>
                                    <p:set>
                                      <p:cBhvr>
                                        <p:cTn id="39" dur="1" fill="hold">
                                          <p:stCondLst>
                                            <p:cond delay="0"/>
                                          </p:stCondLst>
                                        </p:cTn>
                                        <p:tgtEl>
                                          <p:spTgt spid="407566"/>
                                        </p:tgtEl>
                                        <p:attrNameLst>
                                          <p:attrName>style.visibility</p:attrName>
                                        </p:attrNameLst>
                                      </p:cBhvr>
                                      <p:to>
                                        <p:strVal val="visible"/>
                                      </p:to>
                                    </p:set>
                                    <p:animEffect transition="in" filter="wipe(down)">
                                      <p:cBhvr>
                                        <p:cTn id="40" dur="500"/>
                                        <p:tgtEl>
                                          <p:spTgt spid="40756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7562" grpId="0" animBg="1"/>
      <p:bldP spid="407563" grpId="0" animBg="1"/>
      <p:bldP spid="407564" grpId="0"/>
      <p:bldP spid="407566" grpId="0" animBg="1"/>
      <p:bldP spid="407567" grpId="0"/>
      <p:bldP spid="407568" grpId="0"/>
    </p:bldLst>
  </p:timing>
</p:sld>
</file>

<file path=ppt/slides/slide1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15745" name="Picture 2" descr="septuagint"/>
          <p:cNvPicPr>
            <a:picLocks noChangeAspect="1" noChangeArrowheads="1"/>
          </p:cNvPicPr>
          <p:nvPr/>
        </p:nvPicPr>
        <p:blipFill>
          <a:blip r:embed="rId3" cstate="screen">
            <a:lum bright="-24000"/>
            <a:extLst>
              <a:ext uri="{28A0092B-C50C-407E-A947-70E740481C1C}">
                <a14:useLocalDpi xmlns:a14="http://schemas.microsoft.com/office/drawing/2010/main"/>
              </a:ext>
            </a:extLst>
          </a:blip>
          <a:srcRect/>
          <a:stretch>
            <a:fillRect/>
          </a:stretch>
        </p:blipFill>
        <p:spPr bwMode="auto">
          <a:xfrm>
            <a:off x="0" y="923614"/>
            <a:ext cx="688504" cy="63317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415746" name="Picture 3" descr="septuagint"/>
          <p:cNvPicPr>
            <a:picLocks noChangeAspect="1" noChangeArrowheads="1"/>
          </p:cNvPicPr>
          <p:nvPr/>
        </p:nvPicPr>
        <p:blipFill>
          <a:blip r:embed="rId3" cstate="screen">
            <a:lum bright="-24000"/>
            <a:extLst>
              <a:ext uri="{28A0092B-C50C-407E-A947-70E740481C1C}">
                <a14:useLocalDpi xmlns:a14="http://schemas.microsoft.com/office/drawing/2010/main"/>
              </a:ext>
            </a:extLst>
          </a:blip>
          <a:srcRect/>
          <a:stretch>
            <a:fillRect/>
          </a:stretch>
        </p:blipFill>
        <p:spPr bwMode="auto">
          <a:xfrm>
            <a:off x="1219200" y="923614"/>
            <a:ext cx="688504" cy="63317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415747" name="Picture 4" descr="septuagint"/>
          <p:cNvPicPr>
            <a:picLocks noChangeAspect="1" noChangeArrowheads="1"/>
          </p:cNvPicPr>
          <p:nvPr/>
        </p:nvPicPr>
        <p:blipFill>
          <a:blip r:embed="rId3" cstate="screen">
            <a:lum bright="-24000"/>
            <a:extLst>
              <a:ext uri="{28A0092B-C50C-407E-A947-70E740481C1C}">
                <a14:useLocalDpi xmlns:a14="http://schemas.microsoft.com/office/drawing/2010/main"/>
              </a:ext>
            </a:extLst>
          </a:blip>
          <a:srcRect/>
          <a:stretch>
            <a:fillRect/>
          </a:stretch>
        </p:blipFill>
        <p:spPr bwMode="auto">
          <a:xfrm>
            <a:off x="0" y="1643694"/>
            <a:ext cx="688504" cy="63317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415748" name="Picture 5" descr="septuagint"/>
          <p:cNvPicPr>
            <a:picLocks noChangeAspect="1" noChangeArrowheads="1"/>
          </p:cNvPicPr>
          <p:nvPr/>
        </p:nvPicPr>
        <p:blipFill>
          <a:blip r:embed="rId3" cstate="screen">
            <a:lum bright="-24000"/>
            <a:extLst>
              <a:ext uri="{28A0092B-C50C-407E-A947-70E740481C1C}">
                <a14:useLocalDpi xmlns:a14="http://schemas.microsoft.com/office/drawing/2010/main"/>
              </a:ext>
            </a:extLst>
          </a:blip>
          <a:srcRect/>
          <a:stretch>
            <a:fillRect/>
          </a:stretch>
        </p:blipFill>
        <p:spPr bwMode="auto">
          <a:xfrm>
            <a:off x="1219200" y="1643694"/>
            <a:ext cx="688504" cy="63317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15749" name="Rectangle 6"/>
          <p:cNvSpPr>
            <a:spLocks noChangeArrowheads="1"/>
          </p:cNvSpPr>
          <p:nvPr/>
        </p:nvSpPr>
        <p:spPr bwMode="auto">
          <a:xfrm>
            <a:off x="0" y="5638800"/>
            <a:ext cx="9144000" cy="152400"/>
          </a:xfrm>
          <a:prstGeom prst="rect">
            <a:avLst/>
          </a:prstGeom>
          <a:solidFill>
            <a:schemeClr val="accent1"/>
          </a:soli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415750" name="Text Box 7"/>
          <p:cNvSpPr txBox="1">
            <a:spLocks noChangeArrowheads="1"/>
          </p:cNvSpPr>
          <p:nvPr/>
        </p:nvSpPr>
        <p:spPr bwMode="auto">
          <a:xfrm>
            <a:off x="0" y="5791200"/>
            <a:ext cx="1219200" cy="8309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القرن الأول</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415751" name="Text Box 8"/>
          <p:cNvSpPr txBox="1">
            <a:spLocks noChangeArrowheads="1"/>
          </p:cNvSpPr>
          <p:nvPr/>
        </p:nvSpPr>
        <p:spPr bwMode="auto">
          <a:xfrm>
            <a:off x="6621463" y="5867400"/>
            <a:ext cx="2073275"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325 م</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415752" name="Rectangle 9"/>
          <p:cNvSpPr>
            <a:spLocks noGrp="1" noChangeArrowheads="1"/>
          </p:cNvSpPr>
          <p:nvPr>
            <p:ph type="ctrTitle"/>
          </p:nvPr>
        </p:nvSpPr>
        <p:spPr>
          <a:xfrm>
            <a:off x="762000" y="-76200"/>
            <a:ext cx="7772400" cy="838200"/>
          </a:xfrm>
        </p:spPr>
        <p:txBody>
          <a:bodyPr/>
          <a:lstStyle/>
          <a:p>
            <a:pPr algn="r" eaLnBrk="1" hangingPunct="1"/>
            <a:r>
              <a:rPr lang="en-US" dirty="0">
                <a:latin typeface="Arial" panose="020B0604020202020204" pitchFamily="34" charset="0"/>
                <a:ea typeface="ＭＳ Ｐゴシック" charset="0"/>
                <a:cs typeface="Arial" panose="020B0604020202020204" pitchFamily="34" charset="0"/>
              </a:rPr>
              <a:t>Clearing History</a:t>
            </a:r>
          </a:p>
        </p:txBody>
      </p:sp>
      <p:sp>
        <p:nvSpPr>
          <p:cNvPr id="415753" name="Text Box 10"/>
          <p:cNvSpPr txBox="1">
            <a:spLocks noChangeArrowheads="1"/>
          </p:cNvSpPr>
          <p:nvPr/>
        </p:nvSpPr>
        <p:spPr bwMode="auto">
          <a:xfrm>
            <a:off x="-304800" y="4010025"/>
            <a:ext cx="1981200" cy="156966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متى</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مرقس</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لوقا</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يوحنا</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415754" name="Text Box 11"/>
          <p:cNvSpPr txBox="1">
            <a:spLocks noChangeArrowheads="1"/>
          </p:cNvSpPr>
          <p:nvPr/>
        </p:nvSpPr>
        <p:spPr bwMode="auto">
          <a:xfrm>
            <a:off x="5715000" y="6248400"/>
            <a:ext cx="34290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مجمع نيقية</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415755" name="Line 12"/>
          <p:cNvSpPr>
            <a:spLocks noChangeShapeType="1"/>
          </p:cNvSpPr>
          <p:nvPr/>
        </p:nvSpPr>
        <p:spPr bwMode="auto">
          <a:xfrm flipV="1">
            <a:off x="0" y="3962400"/>
            <a:ext cx="9144000" cy="0"/>
          </a:xfrm>
          <a:prstGeom prst="line">
            <a:avLst/>
          </a:prstGeom>
          <a:noFill/>
          <a:ln w="28575">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415756" name="Text Box 13"/>
          <p:cNvSpPr txBox="1">
            <a:spLocks noChangeArrowheads="1"/>
          </p:cNvSpPr>
          <p:nvPr/>
        </p:nvSpPr>
        <p:spPr bwMode="auto">
          <a:xfrm>
            <a:off x="3733800" y="914400"/>
            <a:ext cx="2073275"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أفراد</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415757" name="Text Box 14"/>
          <p:cNvSpPr txBox="1">
            <a:spLocks noChangeArrowheads="1"/>
          </p:cNvSpPr>
          <p:nvPr/>
        </p:nvSpPr>
        <p:spPr bwMode="auto">
          <a:xfrm rot="-2783676">
            <a:off x="1058863" y="1909762"/>
            <a:ext cx="3886200"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برنابا المزيف (70-130)</a:t>
            </a:r>
            <a:endParaRPr kumimoji="0" lang="en-US"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415758" name="Text Box 15"/>
          <p:cNvSpPr txBox="1">
            <a:spLocks noChangeArrowheads="1"/>
          </p:cNvSpPr>
          <p:nvPr/>
        </p:nvSpPr>
        <p:spPr bwMode="auto">
          <a:xfrm>
            <a:off x="76200" y="2286000"/>
            <a:ext cx="1752600" cy="6463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X= </a:t>
            </a:r>
            <a:r>
              <a:rPr kumimoji="0" lang="ar-JO" sz="18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الإستشهاد أو التلميح</a:t>
            </a: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415759" name="Text Box 16"/>
          <p:cNvSpPr txBox="1">
            <a:spLocks noChangeArrowheads="1"/>
          </p:cNvSpPr>
          <p:nvPr/>
        </p:nvSpPr>
        <p:spPr bwMode="auto">
          <a:xfrm>
            <a:off x="76200" y="2971800"/>
            <a:ext cx="1752600" cy="6463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O= </a:t>
            </a:r>
            <a:r>
              <a:rPr kumimoji="0" lang="ar-JO" sz="18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سميت بأنها أصلية</a:t>
            </a: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415760" name="Text Box 17"/>
          <p:cNvSpPr txBox="1">
            <a:spLocks noChangeArrowheads="1"/>
          </p:cNvSpPr>
          <p:nvPr/>
        </p:nvSpPr>
        <p:spPr bwMode="auto">
          <a:xfrm>
            <a:off x="1403350" y="4027488"/>
            <a:ext cx="304800" cy="41498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l" defTabSz="914400" rtl="0" eaLnBrk="0" fontAlgn="base" latinLnBrk="0" hangingPunct="0">
              <a:lnSpc>
                <a:spcPct val="13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X</a:t>
            </a:r>
          </a:p>
        </p:txBody>
      </p:sp>
      <p:sp>
        <p:nvSpPr>
          <p:cNvPr id="415761" name="Text Box 18"/>
          <p:cNvSpPr txBox="1">
            <a:spLocks noChangeArrowheads="1"/>
          </p:cNvSpPr>
          <p:nvPr/>
        </p:nvSpPr>
        <p:spPr bwMode="auto">
          <a:xfrm>
            <a:off x="1403350" y="4408488"/>
            <a:ext cx="304800" cy="41498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l" defTabSz="914400" rtl="0" eaLnBrk="0" fontAlgn="base" latinLnBrk="0" hangingPunct="0">
              <a:lnSpc>
                <a:spcPct val="13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X</a:t>
            </a:r>
          </a:p>
        </p:txBody>
      </p:sp>
      <p:sp>
        <p:nvSpPr>
          <p:cNvPr id="415762" name="Text Box 19"/>
          <p:cNvSpPr txBox="1">
            <a:spLocks noChangeArrowheads="1"/>
          </p:cNvSpPr>
          <p:nvPr/>
        </p:nvSpPr>
        <p:spPr bwMode="auto">
          <a:xfrm>
            <a:off x="1403350" y="4738688"/>
            <a:ext cx="304800" cy="41498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l" defTabSz="914400" rtl="0" eaLnBrk="0" fontAlgn="base" latinLnBrk="0" hangingPunct="0">
              <a:lnSpc>
                <a:spcPct val="13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X</a:t>
            </a:r>
          </a:p>
        </p:txBody>
      </p:sp>
      <p:sp>
        <p:nvSpPr>
          <p:cNvPr id="415763" name="Text Box 20"/>
          <p:cNvSpPr txBox="1">
            <a:spLocks noChangeArrowheads="1"/>
          </p:cNvSpPr>
          <p:nvPr/>
        </p:nvSpPr>
        <p:spPr bwMode="auto">
          <a:xfrm rot="-2783676">
            <a:off x="1409701" y="1909762"/>
            <a:ext cx="3886200"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أكليمندس الروماني (95-97)</a:t>
            </a:r>
            <a:endParaRPr kumimoji="0" lang="en-US"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415764" name="Text Box 21"/>
          <p:cNvSpPr txBox="1">
            <a:spLocks noChangeArrowheads="1"/>
          </p:cNvSpPr>
          <p:nvPr/>
        </p:nvSpPr>
        <p:spPr bwMode="auto">
          <a:xfrm>
            <a:off x="1762125" y="4027488"/>
            <a:ext cx="304800" cy="41498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l" defTabSz="914400" rtl="0" eaLnBrk="0" fontAlgn="base" latinLnBrk="0" hangingPunct="0">
              <a:lnSpc>
                <a:spcPct val="13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X</a:t>
            </a:r>
          </a:p>
        </p:txBody>
      </p:sp>
      <p:sp>
        <p:nvSpPr>
          <p:cNvPr id="415765" name="Text Box 22"/>
          <p:cNvSpPr txBox="1">
            <a:spLocks noChangeArrowheads="1"/>
          </p:cNvSpPr>
          <p:nvPr/>
        </p:nvSpPr>
        <p:spPr bwMode="auto">
          <a:xfrm>
            <a:off x="1762125" y="5102225"/>
            <a:ext cx="304800" cy="41498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l" defTabSz="914400" rtl="0" eaLnBrk="0" fontAlgn="base" latinLnBrk="0" hangingPunct="0">
              <a:lnSpc>
                <a:spcPct val="13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X</a:t>
            </a:r>
          </a:p>
        </p:txBody>
      </p:sp>
      <p:sp>
        <p:nvSpPr>
          <p:cNvPr id="415766" name="Text Box 23"/>
          <p:cNvSpPr txBox="1">
            <a:spLocks noChangeArrowheads="1"/>
          </p:cNvSpPr>
          <p:nvPr/>
        </p:nvSpPr>
        <p:spPr bwMode="auto">
          <a:xfrm rot="-2783676">
            <a:off x="1758951" y="1909762"/>
            <a:ext cx="3886200"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بوليكاربوس (110-150)</a:t>
            </a:r>
            <a:endParaRPr kumimoji="0" lang="en-US"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415767" name="Text Box 24"/>
          <p:cNvSpPr txBox="1">
            <a:spLocks noChangeArrowheads="1"/>
          </p:cNvSpPr>
          <p:nvPr/>
        </p:nvSpPr>
        <p:spPr bwMode="auto">
          <a:xfrm>
            <a:off x="2130425" y="4027488"/>
            <a:ext cx="304800" cy="41498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l" defTabSz="914400" rtl="0" eaLnBrk="0" fontAlgn="base" latinLnBrk="0" hangingPunct="0">
              <a:lnSpc>
                <a:spcPct val="13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X</a:t>
            </a:r>
          </a:p>
        </p:txBody>
      </p:sp>
      <p:sp>
        <p:nvSpPr>
          <p:cNvPr id="415768" name="Text Box 25"/>
          <p:cNvSpPr txBox="1">
            <a:spLocks noChangeArrowheads="1"/>
          </p:cNvSpPr>
          <p:nvPr/>
        </p:nvSpPr>
        <p:spPr bwMode="auto">
          <a:xfrm>
            <a:off x="2130425" y="4408488"/>
            <a:ext cx="304800" cy="41498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l" defTabSz="914400" rtl="0" eaLnBrk="0" fontAlgn="base" latinLnBrk="0" hangingPunct="0">
              <a:lnSpc>
                <a:spcPct val="13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X</a:t>
            </a:r>
          </a:p>
        </p:txBody>
      </p:sp>
      <p:sp>
        <p:nvSpPr>
          <p:cNvPr id="415769" name="Text Box 26"/>
          <p:cNvSpPr txBox="1">
            <a:spLocks noChangeArrowheads="1"/>
          </p:cNvSpPr>
          <p:nvPr/>
        </p:nvSpPr>
        <p:spPr bwMode="auto">
          <a:xfrm>
            <a:off x="2130425" y="4738688"/>
            <a:ext cx="304800" cy="41498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l" defTabSz="914400" rtl="0" eaLnBrk="0" fontAlgn="base" latinLnBrk="0" hangingPunct="0">
              <a:lnSpc>
                <a:spcPct val="13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X</a:t>
            </a:r>
          </a:p>
        </p:txBody>
      </p:sp>
      <p:sp>
        <p:nvSpPr>
          <p:cNvPr id="415770" name="Text Box 27"/>
          <p:cNvSpPr txBox="1">
            <a:spLocks noChangeArrowheads="1"/>
          </p:cNvSpPr>
          <p:nvPr/>
        </p:nvSpPr>
        <p:spPr bwMode="auto">
          <a:xfrm>
            <a:off x="2130425" y="5102225"/>
            <a:ext cx="304800" cy="41498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l" defTabSz="914400" rtl="0" eaLnBrk="0" fontAlgn="base" latinLnBrk="0" hangingPunct="0">
              <a:lnSpc>
                <a:spcPct val="13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X</a:t>
            </a:r>
          </a:p>
        </p:txBody>
      </p:sp>
      <p:sp>
        <p:nvSpPr>
          <p:cNvPr id="415771" name="Text Box 28"/>
          <p:cNvSpPr txBox="1">
            <a:spLocks noChangeArrowheads="1"/>
          </p:cNvSpPr>
          <p:nvPr/>
        </p:nvSpPr>
        <p:spPr bwMode="auto">
          <a:xfrm rot="-2783676">
            <a:off x="1873251" y="2149475"/>
            <a:ext cx="3886200"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هرماس (115-140)</a:t>
            </a:r>
            <a:endParaRPr kumimoji="0" lang="en-US"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415772" name="Text Box 29"/>
          <p:cNvSpPr txBox="1">
            <a:spLocks noChangeArrowheads="1"/>
          </p:cNvSpPr>
          <p:nvPr/>
        </p:nvSpPr>
        <p:spPr bwMode="auto">
          <a:xfrm>
            <a:off x="2486025" y="4027488"/>
            <a:ext cx="304800" cy="41498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l" defTabSz="914400" rtl="0" eaLnBrk="0" fontAlgn="base" latinLnBrk="0" hangingPunct="0">
              <a:lnSpc>
                <a:spcPct val="13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X</a:t>
            </a:r>
          </a:p>
        </p:txBody>
      </p:sp>
      <p:sp>
        <p:nvSpPr>
          <p:cNvPr id="415773" name="Text Box 30"/>
          <p:cNvSpPr txBox="1">
            <a:spLocks noChangeArrowheads="1"/>
          </p:cNvSpPr>
          <p:nvPr/>
        </p:nvSpPr>
        <p:spPr bwMode="auto">
          <a:xfrm>
            <a:off x="2486025" y="4408488"/>
            <a:ext cx="304800" cy="41498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l" defTabSz="914400" rtl="0" eaLnBrk="0" fontAlgn="base" latinLnBrk="0" hangingPunct="0">
              <a:lnSpc>
                <a:spcPct val="13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X</a:t>
            </a:r>
          </a:p>
        </p:txBody>
      </p:sp>
      <p:sp>
        <p:nvSpPr>
          <p:cNvPr id="415774" name="Text Box 31"/>
          <p:cNvSpPr txBox="1">
            <a:spLocks noChangeArrowheads="1"/>
          </p:cNvSpPr>
          <p:nvPr/>
        </p:nvSpPr>
        <p:spPr bwMode="auto">
          <a:xfrm rot="-2783676">
            <a:off x="2457451" y="1903412"/>
            <a:ext cx="3886200"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الديداخي (120-150)</a:t>
            </a:r>
            <a:endParaRPr kumimoji="0" lang="en-US"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415775" name="Text Box 32"/>
          <p:cNvSpPr txBox="1">
            <a:spLocks noChangeArrowheads="1"/>
          </p:cNvSpPr>
          <p:nvPr/>
        </p:nvSpPr>
        <p:spPr bwMode="auto">
          <a:xfrm>
            <a:off x="2844800" y="4027488"/>
            <a:ext cx="304800" cy="41498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l" defTabSz="914400" rtl="0" eaLnBrk="0" fontAlgn="base" latinLnBrk="0" hangingPunct="0">
              <a:lnSpc>
                <a:spcPct val="13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X</a:t>
            </a:r>
          </a:p>
        </p:txBody>
      </p:sp>
      <p:sp>
        <p:nvSpPr>
          <p:cNvPr id="415776" name="Text Box 33"/>
          <p:cNvSpPr txBox="1">
            <a:spLocks noChangeArrowheads="1"/>
          </p:cNvSpPr>
          <p:nvPr/>
        </p:nvSpPr>
        <p:spPr bwMode="auto">
          <a:xfrm>
            <a:off x="2844800" y="4738688"/>
            <a:ext cx="304800" cy="41498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l" defTabSz="914400" rtl="0" eaLnBrk="0" fontAlgn="base" latinLnBrk="0" hangingPunct="0">
              <a:lnSpc>
                <a:spcPct val="13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X</a:t>
            </a:r>
          </a:p>
        </p:txBody>
      </p:sp>
      <p:sp>
        <p:nvSpPr>
          <p:cNvPr id="415777" name="Text Box 34"/>
          <p:cNvSpPr txBox="1">
            <a:spLocks noChangeArrowheads="1"/>
          </p:cNvSpPr>
          <p:nvPr/>
        </p:nvSpPr>
        <p:spPr bwMode="auto">
          <a:xfrm rot="-2783676">
            <a:off x="2868613" y="1906587"/>
            <a:ext cx="3886200"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بابياس (130-140)</a:t>
            </a:r>
            <a:endParaRPr kumimoji="0" lang="en-US"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415778" name="Text Box 35"/>
          <p:cNvSpPr txBox="1">
            <a:spLocks noChangeArrowheads="1"/>
          </p:cNvSpPr>
          <p:nvPr/>
        </p:nvSpPr>
        <p:spPr bwMode="auto">
          <a:xfrm>
            <a:off x="3213100" y="5102225"/>
            <a:ext cx="304800" cy="41498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l" defTabSz="914400" rtl="0" eaLnBrk="0" fontAlgn="base" latinLnBrk="0" hangingPunct="0">
              <a:lnSpc>
                <a:spcPct val="13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X</a:t>
            </a:r>
          </a:p>
        </p:txBody>
      </p:sp>
      <p:sp>
        <p:nvSpPr>
          <p:cNvPr id="415779" name="Text Box 36"/>
          <p:cNvSpPr txBox="1">
            <a:spLocks noChangeArrowheads="1"/>
          </p:cNvSpPr>
          <p:nvPr/>
        </p:nvSpPr>
        <p:spPr bwMode="auto">
          <a:xfrm rot="-2783676">
            <a:off x="3240088" y="1933575"/>
            <a:ext cx="3886200"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إيريناوس (130-202)</a:t>
            </a:r>
            <a:endParaRPr kumimoji="0" lang="en-US"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415780" name="Text Box 37"/>
          <p:cNvSpPr txBox="1">
            <a:spLocks noChangeArrowheads="1"/>
          </p:cNvSpPr>
          <p:nvPr/>
        </p:nvSpPr>
        <p:spPr bwMode="auto">
          <a:xfrm>
            <a:off x="3605213" y="4027488"/>
            <a:ext cx="304800" cy="41498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l" defTabSz="914400" rtl="0" eaLnBrk="0" fontAlgn="base" latinLnBrk="0" hangingPunct="0">
              <a:lnSpc>
                <a:spcPct val="13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O</a:t>
            </a:r>
          </a:p>
        </p:txBody>
      </p:sp>
      <p:sp>
        <p:nvSpPr>
          <p:cNvPr id="415781" name="Text Box 38"/>
          <p:cNvSpPr txBox="1">
            <a:spLocks noChangeArrowheads="1"/>
          </p:cNvSpPr>
          <p:nvPr/>
        </p:nvSpPr>
        <p:spPr bwMode="auto">
          <a:xfrm>
            <a:off x="3605213" y="4408488"/>
            <a:ext cx="304800" cy="41498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l" defTabSz="914400" rtl="0" eaLnBrk="0" fontAlgn="base" latinLnBrk="0" hangingPunct="0">
              <a:lnSpc>
                <a:spcPct val="13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O</a:t>
            </a:r>
          </a:p>
        </p:txBody>
      </p:sp>
      <p:sp>
        <p:nvSpPr>
          <p:cNvPr id="415782" name="Text Box 39"/>
          <p:cNvSpPr txBox="1">
            <a:spLocks noChangeArrowheads="1"/>
          </p:cNvSpPr>
          <p:nvPr/>
        </p:nvSpPr>
        <p:spPr bwMode="auto">
          <a:xfrm>
            <a:off x="3605213" y="4738688"/>
            <a:ext cx="304800" cy="41498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l" defTabSz="914400" rtl="0" eaLnBrk="0" fontAlgn="base" latinLnBrk="0" hangingPunct="0">
              <a:lnSpc>
                <a:spcPct val="13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O</a:t>
            </a:r>
          </a:p>
        </p:txBody>
      </p:sp>
      <p:sp>
        <p:nvSpPr>
          <p:cNvPr id="415783" name="Text Box 40"/>
          <p:cNvSpPr txBox="1">
            <a:spLocks noChangeArrowheads="1"/>
          </p:cNvSpPr>
          <p:nvPr/>
        </p:nvSpPr>
        <p:spPr bwMode="auto">
          <a:xfrm>
            <a:off x="3605213" y="5102225"/>
            <a:ext cx="304800" cy="41498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l" defTabSz="914400" rtl="0" eaLnBrk="0" fontAlgn="base" latinLnBrk="0" hangingPunct="0">
              <a:lnSpc>
                <a:spcPct val="13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O</a:t>
            </a:r>
          </a:p>
        </p:txBody>
      </p:sp>
      <p:sp>
        <p:nvSpPr>
          <p:cNvPr id="3146793" name="Text Box 41"/>
          <p:cNvSpPr txBox="1">
            <a:spLocks noChangeArrowheads="1"/>
          </p:cNvSpPr>
          <p:nvPr/>
        </p:nvSpPr>
        <p:spPr bwMode="auto">
          <a:xfrm rot="-2783676">
            <a:off x="3614738" y="1924050"/>
            <a:ext cx="3886200"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جاستن الشهيد (150-155)</a:t>
            </a:r>
            <a:endParaRPr kumimoji="0" lang="en-US"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3146794" name="Text Box 42"/>
          <p:cNvSpPr txBox="1">
            <a:spLocks noChangeArrowheads="1"/>
          </p:cNvSpPr>
          <p:nvPr/>
        </p:nvSpPr>
        <p:spPr bwMode="auto">
          <a:xfrm>
            <a:off x="3963988" y="4027488"/>
            <a:ext cx="304800" cy="41498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l" defTabSz="914400" rtl="0" eaLnBrk="0" fontAlgn="base" latinLnBrk="0" hangingPunct="0">
              <a:lnSpc>
                <a:spcPct val="13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X</a:t>
            </a:r>
          </a:p>
        </p:txBody>
      </p:sp>
      <p:sp>
        <p:nvSpPr>
          <p:cNvPr id="3146795" name="Text Box 43"/>
          <p:cNvSpPr txBox="1">
            <a:spLocks noChangeArrowheads="1"/>
          </p:cNvSpPr>
          <p:nvPr/>
        </p:nvSpPr>
        <p:spPr bwMode="auto">
          <a:xfrm>
            <a:off x="3963988" y="4408488"/>
            <a:ext cx="304800" cy="41498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l" defTabSz="914400" rtl="0" eaLnBrk="0" fontAlgn="base" latinLnBrk="0" hangingPunct="0">
              <a:lnSpc>
                <a:spcPct val="13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X</a:t>
            </a:r>
          </a:p>
        </p:txBody>
      </p:sp>
      <p:sp>
        <p:nvSpPr>
          <p:cNvPr id="3146796" name="Text Box 44"/>
          <p:cNvSpPr txBox="1">
            <a:spLocks noChangeArrowheads="1"/>
          </p:cNvSpPr>
          <p:nvPr/>
        </p:nvSpPr>
        <p:spPr bwMode="auto">
          <a:xfrm>
            <a:off x="3963988" y="4738688"/>
            <a:ext cx="304800" cy="41498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l" defTabSz="914400" rtl="0" eaLnBrk="0" fontAlgn="base" latinLnBrk="0" hangingPunct="0">
              <a:lnSpc>
                <a:spcPct val="13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X</a:t>
            </a:r>
          </a:p>
        </p:txBody>
      </p:sp>
      <p:sp>
        <p:nvSpPr>
          <p:cNvPr id="3146797" name="Text Box 45"/>
          <p:cNvSpPr txBox="1">
            <a:spLocks noChangeArrowheads="1"/>
          </p:cNvSpPr>
          <p:nvPr/>
        </p:nvSpPr>
        <p:spPr bwMode="auto">
          <a:xfrm>
            <a:off x="3963988" y="5102225"/>
            <a:ext cx="304800" cy="41498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l" defTabSz="914400" rtl="0" eaLnBrk="0" fontAlgn="base" latinLnBrk="0" hangingPunct="0">
              <a:lnSpc>
                <a:spcPct val="13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O</a:t>
            </a:r>
          </a:p>
        </p:txBody>
      </p:sp>
      <p:sp>
        <p:nvSpPr>
          <p:cNvPr id="3146798" name="Text Box 46"/>
          <p:cNvSpPr txBox="1">
            <a:spLocks noChangeArrowheads="1"/>
          </p:cNvSpPr>
          <p:nvPr/>
        </p:nvSpPr>
        <p:spPr bwMode="auto">
          <a:xfrm rot="-2783676">
            <a:off x="3853656" y="1859756"/>
            <a:ext cx="4271963"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أوريجانوس (185-254)</a:t>
            </a:r>
            <a:endParaRPr kumimoji="0" lang="en-US"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3146799" name="Text Box 47"/>
          <p:cNvSpPr txBox="1">
            <a:spLocks noChangeArrowheads="1"/>
          </p:cNvSpPr>
          <p:nvPr/>
        </p:nvSpPr>
        <p:spPr bwMode="auto">
          <a:xfrm>
            <a:off x="4332288" y="4027488"/>
            <a:ext cx="304800" cy="41498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l" defTabSz="914400" rtl="0" eaLnBrk="0" fontAlgn="base" latinLnBrk="0" hangingPunct="0">
              <a:lnSpc>
                <a:spcPct val="13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X</a:t>
            </a:r>
          </a:p>
        </p:txBody>
      </p:sp>
      <p:sp>
        <p:nvSpPr>
          <p:cNvPr id="3146800" name="Text Box 48"/>
          <p:cNvSpPr txBox="1">
            <a:spLocks noChangeArrowheads="1"/>
          </p:cNvSpPr>
          <p:nvPr/>
        </p:nvSpPr>
        <p:spPr bwMode="auto">
          <a:xfrm>
            <a:off x="4332288" y="4408488"/>
            <a:ext cx="304800" cy="41498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l" defTabSz="914400" rtl="0" eaLnBrk="0" fontAlgn="base" latinLnBrk="0" hangingPunct="0">
              <a:lnSpc>
                <a:spcPct val="13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X</a:t>
            </a:r>
          </a:p>
        </p:txBody>
      </p:sp>
      <p:sp>
        <p:nvSpPr>
          <p:cNvPr id="3146801" name="Text Box 49"/>
          <p:cNvSpPr txBox="1">
            <a:spLocks noChangeArrowheads="1"/>
          </p:cNvSpPr>
          <p:nvPr/>
        </p:nvSpPr>
        <p:spPr bwMode="auto">
          <a:xfrm>
            <a:off x="4332288" y="4738688"/>
            <a:ext cx="304800" cy="41498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l" defTabSz="914400" rtl="0" eaLnBrk="0" fontAlgn="base" latinLnBrk="0" hangingPunct="0">
              <a:lnSpc>
                <a:spcPct val="13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X</a:t>
            </a:r>
          </a:p>
        </p:txBody>
      </p:sp>
      <p:sp>
        <p:nvSpPr>
          <p:cNvPr id="3146802" name="Text Box 50"/>
          <p:cNvSpPr txBox="1">
            <a:spLocks noChangeArrowheads="1"/>
          </p:cNvSpPr>
          <p:nvPr/>
        </p:nvSpPr>
        <p:spPr bwMode="auto">
          <a:xfrm>
            <a:off x="4332288" y="5102225"/>
            <a:ext cx="304800" cy="41498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l" defTabSz="914400" rtl="0" eaLnBrk="0" fontAlgn="base" latinLnBrk="0" hangingPunct="0">
              <a:lnSpc>
                <a:spcPct val="13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X</a:t>
            </a:r>
          </a:p>
        </p:txBody>
      </p:sp>
      <p:sp>
        <p:nvSpPr>
          <p:cNvPr id="3146803" name="Text Box 51"/>
          <p:cNvSpPr txBox="1">
            <a:spLocks noChangeArrowheads="1"/>
          </p:cNvSpPr>
          <p:nvPr/>
        </p:nvSpPr>
        <p:spPr bwMode="auto">
          <a:xfrm rot="-2783676">
            <a:off x="4138613" y="2257395"/>
            <a:ext cx="3886200" cy="40011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كيرلس الأورشليمي (315-386)</a:t>
            </a:r>
            <a:endParaRPr kumimoji="0" lang="en-US"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3146804" name="Text Box 52"/>
          <p:cNvSpPr txBox="1">
            <a:spLocks noChangeArrowheads="1"/>
          </p:cNvSpPr>
          <p:nvPr/>
        </p:nvSpPr>
        <p:spPr bwMode="auto">
          <a:xfrm>
            <a:off x="4687888" y="4027488"/>
            <a:ext cx="304800" cy="41498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l" defTabSz="914400" rtl="0" eaLnBrk="0" fontAlgn="base" latinLnBrk="0" hangingPunct="0">
              <a:lnSpc>
                <a:spcPct val="13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O</a:t>
            </a:r>
          </a:p>
        </p:txBody>
      </p:sp>
      <p:sp>
        <p:nvSpPr>
          <p:cNvPr id="3146805" name="Text Box 53"/>
          <p:cNvSpPr txBox="1">
            <a:spLocks noChangeArrowheads="1"/>
          </p:cNvSpPr>
          <p:nvPr/>
        </p:nvSpPr>
        <p:spPr bwMode="auto">
          <a:xfrm>
            <a:off x="4687888" y="4408488"/>
            <a:ext cx="304800" cy="41498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l" defTabSz="914400" rtl="0" eaLnBrk="0" fontAlgn="base" latinLnBrk="0" hangingPunct="0">
              <a:lnSpc>
                <a:spcPct val="13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O</a:t>
            </a:r>
          </a:p>
        </p:txBody>
      </p:sp>
      <p:sp>
        <p:nvSpPr>
          <p:cNvPr id="3146806" name="Text Box 54"/>
          <p:cNvSpPr txBox="1">
            <a:spLocks noChangeArrowheads="1"/>
          </p:cNvSpPr>
          <p:nvPr/>
        </p:nvSpPr>
        <p:spPr bwMode="auto">
          <a:xfrm>
            <a:off x="4687888" y="4738688"/>
            <a:ext cx="304800" cy="41498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l" defTabSz="914400" rtl="0" eaLnBrk="0" fontAlgn="base" latinLnBrk="0" hangingPunct="0">
              <a:lnSpc>
                <a:spcPct val="13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O</a:t>
            </a:r>
          </a:p>
        </p:txBody>
      </p:sp>
      <p:sp>
        <p:nvSpPr>
          <p:cNvPr id="3146807" name="Text Box 55"/>
          <p:cNvSpPr txBox="1">
            <a:spLocks noChangeArrowheads="1"/>
          </p:cNvSpPr>
          <p:nvPr/>
        </p:nvSpPr>
        <p:spPr bwMode="auto">
          <a:xfrm>
            <a:off x="4687888" y="5102225"/>
            <a:ext cx="304800" cy="41498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l" defTabSz="914400" rtl="0" eaLnBrk="0" fontAlgn="base" latinLnBrk="0" hangingPunct="0">
              <a:lnSpc>
                <a:spcPct val="13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O</a:t>
            </a:r>
          </a:p>
        </p:txBody>
      </p:sp>
      <p:sp>
        <p:nvSpPr>
          <p:cNvPr id="3146842" name="Text Box 90"/>
          <p:cNvSpPr txBox="1">
            <a:spLocks noChangeArrowheads="1"/>
          </p:cNvSpPr>
          <p:nvPr/>
        </p:nvSpPr>
        <p:spPr bwMode="auto">
          <a:xfrm>
            <a:off x="-108520" y="953433"/>
            <a:ext cx="2160240" cy="1323439"/>
          </a:xfrm>
          <a:prstGeom prst="rect">
            <a:avLst/>
          </a:prstGeom>
          <a:noFill/>
          <a:ln w="9525">
            <a:noFill/>
            <a:miter lim="800000"/>
            <a:headEnd/>
            <a:tailEnd/>
          </a:ln>
          <a:effectLst>
            <a:outerShdw blurRad="63500" dist="38099" dir="2700000" algn="ctr" rotWithShape="0">
              <a:srgbClr val="020009">
                <a:alpha val="74998"/>
              </a:srgbClr>
            </a:outerShdw>
          </a:effectLst>
        </p:spPr>
        <p:txBody>
          <a:bodyPr wrap="squar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قبول               الأناجيل الأربعة       قبل                  مجمع نيقية</a:t>
            </a:r>
            <a:endParaRPr kumimoji="0" lang="en-US"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415834" name="Text Box 91"/>
          <p:cNvSpPr txBox="1">
            <a:spLocks noChangeArrowheads="1"/>
          </p:cNvSpPr>
          <p:nvPr/>
        </p:nvSpPr>
        <p:spPr bwMode="auto">
          <a:xfrm>
            <a:off x="76200" y="6477000"/>
            <a:ext cx="6096000" cy="3077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غايسلر و نيكس، مقدمة إلى الكتاب المقدس (شيكاغو : مودي، 1968)</a:t>
            </a:r>
            <a:r>
              <a:rPr kumimoji="0" lang="en-US" sz="1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p>
        </p:txBody>
      </p:sp>
      <p:grpSp>
        <p:nvGrpSpPr>
          <p:cNvPr id="415835" name="Group 92"/>
          <p:cNvGrpSpPr>
            <a:grpSpLocks/>
          </p:cNvGrpSpPr>
          <p:nvPr/>
        </p:nvGrpSpPr>
        <p:grpSpPr bwMode="auto">
          <a:xfrm>
            <a:off x="990600" y="4995865"/>
            <a:ext cx="1600200" cy="1489075"/>
            <a:chOff x="720" y="3168"/>
            <a:chExt cx="1008" cy="938"/>
          </a:xfrm>
        </p:grpSpPr>
        <p:sp>
          <p:nvSpPr>
            <p:cNvPr id="415839" name="AutoShape 93"/>
            <p:cNvSpPr>
              <a:spLocks noChangeArrowheads="1"/>
            </p:cNvSpPr>
            <p:nvPr/>
          </p:nvSpPr>
          <p:spPr bwMode="auto">
            <a:xfrm>
              <a:off x="768" y="3168"/>
              <a:ext cx="960" cy="912"/>
            </a:xfrm>
            <a:prstGeom prst="upArrowCallout">
              <a:avLst>
                <a:gd name="adj1" fmla="val 26316"/>
                <a:gd name="adj2" fmla="val 26316"/>
                <a:gd name="adj3" fmla="val 16667"/>
                <a:gd name="adj4" fmla="val 66667"/>
              </a:avLst>
            </a:prstGeom>
            <a:solidFill>
              <a:srgbClr val="515151"/>
            </a:soli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3146846" name="Text Box 94"/>
            <p:cNvSpPr txBox="1">
              <a:spLocks noChangeArrowheads="1"/>
            </p:cNvSpPr>
            <p:nvPr/>
          </p:nvSpPr>
          <p:spPr bwMode="auto">
            <a:xfrm>
              <a:off x="720" y="3524"/>
              <a:ext cx="1008" cy="582"/>
            </a:xfrm>
            <a:prstGeom prst="rect">
              <a:avLst/>
            </a:prstGeom>
            <a:noFill/>
            <a:ln w="9525">
              <a:noFill/>
              <a:miter lim="800000"/>
              <a:headEnd/>
              <a:tailEnd/>
            </a:ln>
            <a:effectLst>
              <a:outerShdw blurRad="63500" dist="35921" dir="2700000" algn="ctr" rotWithShape="0">
                <a:srgbClr val="020009">
                  <a:alpha val="74998"/>
                </a:srgbClr>
              </a:outerShdw>
            </a:effectLst>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8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إنجيل</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8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توما</a:t>
              </a:r>
              <a:br>
                <a:rPr kumimoji="0" lang="en-US" sz="18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br>
              <a:r>
                <a:rPr kumimoji="0" lang="ar-JO" sz="18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50-140 م</a:t>
              </a:r>
              <a:endParaRPr kumimoji="0" lang="en-US" sz="18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grpSp>
      <p:grpSp>
        <p:nvGrpSpPr>
          <p:cNvPr id="415836" name="Group 95"/>
          <p:cNvGrpSpPr>
            <a:grpSpLocks/>
          </p:cNvGrpSpPr>
          <p:nvPr/>
        </p:nvGrpSpPr>
        <p:grpSpPr bwMode="auto">
          <a:xfrm>
            <a:off x="2590800" y="4995865"/>
            <a:ext cx="1600200" cy="1489075"/>
            <a:chOff x="1728" y="3195"/>
            <a:chExt cx="1008" cy="938"/>
          </a:xfrm>
        </p:grpSpPr>
        <p:sp>
          <p:nvSpPr>
            <p:cNvPr id="415837" name="AutoShape 96"/>
            <p:cNvSpPr>
              <a:spLocks noChangeArrowheads="1"/>
            </p:cNvSpPr>
            <p:nvPr/>
          </p:nvSpPr>
          <p:spPr bwMode="auto">
            <a:xfrm>
              <a:off x="1776" y="3195"/>
              <a:ext cx="960" cy="912"/>
            </a:xfrm>
            <a:prstGeom prst="upArrowCallout">
              <a:avLst>
                <a:gd name="adj1" fmla="val 26316"/>
                <a:gd name="adj2" fmla="val 26316"/>
                <a:gd name="adj3" fmla="val 16667"/>
                <a:gd name="adj4" fmla="val 66667"/>
              </a:avLst>
            </a:prstGeom>
            <a:solidFill>
              <a:srgbClr val="FA0020"/>
            </a:soli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3146849" name="Text Box 97"/>
            <p:cNvSpPr txBox="1">
              <a:spLocks noChangeArrowheads="1"/>
            </p:cNvSpPr>
            <p:nvPr/>
          </p:nvSpPr>
          <p:spPr bwMode="auto">
            <a:xfrm>
              <a:off x="1728" y="3551"/>
              <a:ext cx="1008" cy="582"/>
            </a:xfrm>
            <a:prstGeom prst="rect">
              <a:avLst/>
            </a:prstGeom>
            <a:noFill/>
            <a:ln w="9525">
              <a:noFill/>
              <a:miter lim="800000"/>
              <a:headEnd/>
              <a:tailEnd/>
            </a:ln>
            <a:effectLst>
              <a:outerShdw blurRad="63500" dist="35921" dir="2700000" algn="ctr" rotWithShape="0">
                <a:srgbClr val="020009">
                  <a:alpha val="74998"/>
                </a:srgbClr>
              </a:outerShdw>
            </a:effectLst>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8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إنجيل</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8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يهوذا</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8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170 م ؟</a:t>
              </a:r>
              <a:endParaRPr kumimoji="0" lang="en-US" sz="18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grpSp>
      <p:sp>
        <p:nvSpPr>
          <p:cNvPr id="99" name="Text Box 2"/>
          <p:cNvSpPr txBox="1">
            <a:spLocks noChangeArrowheads="1"/>
          </p:cNvSpPr>
          <p:nvPr/>
        </p:nvSpPr>
        <p:spPr bwMode="auto">
          <a:xfrm>
            <a:off x="0" y="106367"/>
            <a:ext cx="9144000" cy="738599"/>
          </a:xfrm>
          <a:prstGeom prst="rect">
            <a:avLst/>
          </a:prstGeom>
          <a:gradFill flip="none" rotWithShape="1">
            <a:gsLst>
              <a:gs pos="0">
                <a:srgbClr val="660066"/>
              </a:gs>
              <a:gs pos="100000">
                <a:schemeClr val="bg1"/>
              </a:gs>
            </a:gsLst>
            <a:path path="circle">
              <a:fillToRect l="50000" t="50000" r="50000" b="50000"/>
            </a:path>
            <a:tileRect/>
          </a:gradFill>
          <a:ln>
            <a:noFill/>
          </a:ln>
        </p:spPr>
        <p:txBody>
          <a:bodyPr wrap="square"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قانونية العهد الجديد خلال القرون الأربعة الأولى</a:t>
            </a:r>
            <a:endParaRPr kumimoji="0" lang="en-US" altLang="zh-CN"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18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هـ . واين هاوس</a:t>
            </a:r>
            <a:endParaRPr kumimoji="0" lang="en-US" sz="18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00" name="Rectangle 3"/>
          <p:cNvSpPr>
            <a:spLocks noChangeArrowheads="1"/>
          </p:cNvSpPr>
          <p:nvPr/>
        </p:nvSpPr>
        <p:spPr bwMode="auto">
          <a:xfrm>
            <a:off x="8653465" y="44451"/>
            <a:ext cx="508343" cy="461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1376" tIns="45688" rIns="91376" bIns="45688">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36</a:t>
            </a:r>
            <a:endParaRPr kumimoji="0" lang="en-US" sz="24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16560186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3146793"/>
                                        </p:tgtEl>
                                        <p:attrNameLst>
                                          <p:attrName>style.visibility</p:attrName>
                                        </p:attrNameLst>
                                      </p:cBhvr>
                                      <p:to>
                                        <p:strVal val="visible"/>
                                      </p:to>
                                    </p:set>
                                    <p:animEffect transition="in" filter="wipe(down)">
                                      <p:cBhvr>
                                        <p:cTn id="7" dur="500"/>
                                        <p:tgtEl>
                                          <p:spTgt spid="3146793"/>
                                        </p:tgtEl>
                                      </p:cBhvr>
                                    </p:animEffect>
                                  </p:childTnLst>
                                </p:cTn>
                              </p:par>
                              <p:par>
                                <p:cTn id="8" presetID="22" presetClass="entr" presetSubtype="4" fill="hold" grpId="0" nodeType="withEffect">
                                  <p:stCondLst>
                                    <p:cond delay="0"/>
                                  </p:stCondLst>
                                  <p:childTnLst>
                                    <p:set>
                                      <p:cBhvr>
                                        <p:cTn id="9" dur="1" fill="hold">
                                          <p:stCondLst>
                                            <p:cond delay="0"/>
                                          </p:stCondLst>
                                        </p:cTn>
                                        <p:tgtEl>
                                          <p:spTgt spid="3146794"/>
                                        </p:tgtEl>
                                        <p:attrNameLst>
                                          <p:attrName>style.visibility</p:attrName>
                                        </p:attrNameLst>
                                      </p:cBhvr>
                                      <p:to>
                                        <p:strVal val="visible"/>
                                      </p:to>
                                    </p:set>
                                    <p:animEffect transition="in" filter="wipe(down)">
                                      <p:cBhvr>
                                        <p:cTn id="10" dur="500"/>
                                        <p:tgtEl>
                                          <p:spTgt spid="3146794"/>
                                        </p:tgtEl>
                                      </p:cBhvr>
                                    </p:animEffect>
                                  </p:childTnLst>
                                </p:cTn>
                              </p:par>
                              <p:par>
                                <p:cTn id="11" presetID="22" presetClass="entr" presetSubtype="4" fill="hold" grpId="0" nodeType="withEffect">
                                  <p:stCondLst>
                                    <p:cond delay="0"/>
                                  </p:stCondLst>
                                  <p:childTnLst>
                                    <p:set>
                                      <p:cBhvr>
                                        <p:cTn id="12" dur="1" fill="hold">
                                          <p:stCondLst>
                                            <p:cond delay="0"/>
                                          </p:stCondLst>
                                        </p:cTn>
                                        <p:tgtEl>
                                          <p:spTgt spid="3146795"/>
                                        </p:tgtEl>
                                        <p:attrNameLst>
                                          <p:attrName>style.visibility</p:attrName>
                                        </p:attrNameLst>
                                      </p:cBhvr>
                                      <p:to>
                                        <p:strVal val="visible"/>
                                      </p:to>
                                    </p:set>
                                    <p:animEffect transition="in" filter="wipe(down)">
                                      <p:cBhvr>
                                        <p:cTn id="13" dur="500"/>
                                        <p:tgtEl>
                                          <p:spTgt spid="3146795"/>
                                        </p:tgtEl>
                                      </p:cBhvr>
                                    </p:animEffect>
                                  </p:childTnLst>
                                </p:cTn>
                              </p:par>
                              <p:par>
                                <p:cTn id="14" presetID="22" presetClass="entr" presetSubtype="4" fill="hold" grpId="0" nodeType="withEffect">
                                  <p:stCondLst>
                                    <p:cond delay="0"/>
                                  </p:stCondLst>
                                  <p:childTnLst>
                                    <p:set>
                                      <p:cBhvr>
                                        <p:cTn id="15" dur="1" fill="hold">
                                          <p:stCondLst>
                                            <p:cond delay="0"/>
                                          </p:stCondLst>
                                        </p:cTn>
                                        <p:tgtEl>
                                          <p:spTgt spid="3146796"/>
                                        </p:tgtEl>
                                        <p:attrNameLst>
                                          <p:attrName>style.visibility</p:attrName>
                                        </p:attrNameLst>
                                      </p:cBhvr>
                                      <p:to>
                                        <p:strVal val="visible"/>
                                      </p:to>
                                    </p:set>
                                    <p:animEffect transition="in" filter="wipe(down)">
                                      <p:cBhvr>
                                        <p:cTn id="16" dur="500"/>
                                        <p:tgtEl>
                                          <p:spTgt spid="3146796"/>
                                        </p:tgtEl>
                                      </p:cBhvr>
                                    </p:animEffect>
                                  </p:childTnLst>
                                </p:cTn>
                              </p:par>
                              <p:par>
                                <p:cTn id="17" presetID="22" presetClass="entr" presetSubtype="4" fill="hold" grpId="0" nodeType="withEffect">
                                  <p:stCondLst>
                                    <p:cond delay="0"/>
                                  </p:stCondLst>
                                  <p:childTnLst>
                                    <p:set>
                                      <p:cBhvr>
                                        <p:cTn id="18" dur="1" fill="hold">
                                          <p:stCondLst>
                                            <p:cond delay="0"/>
                                          </p:stCondLst>
                                        </p:cTn>
                                        <p:tgtEl>
                                          <p:spTgt spid="3146797"/>
                                        </p:tgtEl>
                                        <p:attrNameLst>
                                          <p:attrName>style.visibility</p:attrName>
                                        </p:attrNameLst>
                                      </p:cBhvr>
                                      <p:to>
                                        <p:strVal val="visible"/>
                                      </p:to>
                                    </p:set>
                                    <p:animEffect transition="in" filter="wipe(down)">
                                      <p:cBhvr>
                                        <p:cTn id="19" dur="500"/>
                                        <p:tgtEl>
                                          <p:spTgt spid="3146797"/>
                                        </p:tgtEl>
                                      </p:cBhvr>
                                    </p:animEffect>
                                  </p:childTnLst>
                                </p:cTn>
                              </p:par>
                            </p:childTnLst>
                          </p:cTn>
                        </p:par>
                      </p:childTnLst>
                    </p:cTn>
                  </p:par>
                  <p:par>
                    <p:cTn id="20" fill="hold" nodeType="clickPar">
                      <p:stCondLst>
                        <p:cond delay="indefinite"/>
                      </p:stCondLst>
                      <p:childTnLst>
                        <p:par>
                          <p:cTn id="21" fill="hold" nodeType="withGroup">
                            <p:stCondLst>
                              <p:cond delay="0"/>
                            </p:stCondLst>
                            <p:childTnLst>
                              <p:par>
                                <p:cTn id="22" presetID="22" presetClass="entr" presetSubtype="4" fill="hold" grpId="0" nodeType="clickEffect">
                                  <p:stCondLst>
                                    <p:cond delay="0"/>
                                  </p:stCondLst>
                                  <p:childTnLst>
                                    <p:set>
                                      <p:cBhvr>
                                        <p:cTn id="23" dur="1" fill="hold">
                                          <p:stCondLst>
                                            <p:cond delay="0"/>
                                          </p:stCondLst>
                                        </p:cTn>
                                        <p:tgtEl>
                                          <p:spTgt spid="3146798"/>
                                        </p:tgtEl>
                                        <p:attrNameLst>
                                          <p:attrName>style.visibility</p:attrName>
                                        </p:attrNameLst>
                                      </p:cBhvr>
                                      <p:to>
                                        <p:strVal val="visible"/>
                                      </p:to>
                                    </p:set>
                                    <p:animEffect transition="in" filter="wipe(down)">
                                      <p:cBhvr>
                                        <p:cTn id="24" dur="500"/>
                                        <p:tgtEl>
                                          <p:spTgt spid="3146798"/>
                                        </p:tgtEl>
                                      </p:cBhvr>
                                    </p:animEffect>
                                  </p:childTnLst>
                                </p:cTn>
                              </p:par>
                              <p:par>
                                <p:cTn id="25" presetID="22" presetClass="entr" presetSubtype="4" fill="hold" grpId="0" nodeType="withEffect">
                                  <p:stCondLst>
                                    <p:cond delay="0"/>
                                  </p:stCondLst>
                                  <p:childTnLst>
                                    <p:set>
                                      <p:cBhvr>
                                        <p:cTn id="26" dur="1" fill="hold">
                                          <p:stCondLst>
                                            <p:cond delay="0"/>
                                          </p:stCondLst>
                                        </p:cTn>
                                        <p:tgtEl>
                                          <p:spTgt spid="3146799"/>
                                        </p:tgtEl>
                                        <p:attrNameLst>
                                          <p:attrName>style.visibility</p:attrName>
                                        </p:attrNameLst>
                                      </p:cBhvr>
                                      <p:to>
                                        <p:strVal val="visible"/>
                                      </p:to>
                                    </p:set>
                                    <p:animEffect transition="in" filter="wipe(down)">
                                      <p:cBhvr>
                                        <p:cTn id="27" dur="500"/>
                                        <p:tgtEl>
                                          <p:spTgt spid="3146799"/>
                                        </p:tgtEl>
                                      </p:cBhvr>
                                    </p:animEffect>
                                  </p:childTnLst>
                                </p:cTn>
                              </p:par>
                              <p:par>
                                <p:cTn id="28" presetID="22" presetClass="entr" presetSubtype="4" fill="hold" grpId="0" nodeType="withEffect">
                                  <p:stCondLst>
                                    <p:cond delay="0"/>
                                  </p:stCondLst>
                                  <p:childTnLst>
                                    <p:set>
                                      <p:cBhvr>
                                        <p:cTn id="29" dur="1" fill="hold">
                                          <p:stCondLst>
                                            <p:cond delay="0"/>
                                          </p:stCondLst>
                                        </p:cTn>
                                        <p:tgtEl>
                                          <p:spTgt spid="3146800"/>
                                        </p:tgtEl>
                                        <p:attrNameLst>
                                          <p:attrName>style.visibility</p:attrName>
                                        </p:attrNameLst>
                                      </p:cBhvr>
                                      <p:to>
                                        <p:strVal val="visible"/>
                                      </p:to>
                                    </p:set>
                                    <p:animEffect transition="in" filter="wipe(down)">
                                      <p:cBhvr>
                                        <p:cTn id="30" dur="500"/>
                                        <p:tgtEl>
                                          <p:spTgt spid="3146800"/>
                                        </p:tgtEl>
                                      </p:cBhvr>
                                    </p:animEffect>
                                  </p:childTnLst>
                                </p:cTn>
                              </p:par>
                              <p:par>
                                <p:cTn id="31" presetID="22" presetClass="entr" presetSubtype="4" fill="hold" grpId="0" nodeType="withEffect">
                                  <p:stCondLst>
                                    <p:cond delay="0"/>
                                  </p:stCondLst>
                                  <p:childTnLst>
                                    <p:set>
                                      <p:cBhvr>
                                        <p:cTn id="32" dur="1" fill="hold">
                                          <p:stCondLst>
                                            <p:cond delay="0"/>
                                          </p:stCondLst>
                                        </p:cTn>
                                        <p:tgtEl>
                                          <p:spTgt spid="3146801"/>
                                        </p:tgtEl>
                                        <p:attrNameLst>
                                          <p:attrName>style.visibility</p:attrName>
                                        </p:attrNameLst>
                                      </p:cBhvr>
                                      <p:to>
                                        <p:strVal val="visible"/>
                                      </p:to>
                                    </p:set>
                                    <p:animEffect transition="in" filter="wipe(down)">
                                      <p:cBhvr>
                                        <p:cTn id="33" dur="500"/>
                                        <p:tgtEl>
                                          <p:spTgt spid="3146801"/>
                                        </p:tgtEl>
                                      </p:cBhvr>
                                    </p:animEffect>
                                  </p:childTnLst>
                                </p:cTn>
                              </p:par>
                              <p:par>
                                <p:cTn id="34" presetID="22" presetClass="entr" presetSubtype="4" fill="hold" grpId="0" nodeType="withEffect">
                                  <p:stCondLst>
                                    <p:cond delay="0"/>
                                  </p:stCondLst>
                                  <p:childTnLst>
                                    <p:set>
                                      <p:cBhvr>
                                        <p:cTn id="35" dur="1" fill="hold">
                                          <p:stCondLst>
                                            <p:cond delay="0"/>
                                          </p:stCondLst>
                                        </p:cTn>
                                        <p:tgtEl>
                                          <p:spTgt spid="3146802"/>
                                        </p:tgtEl>
                                        <p:attrNameLst>
                                          <p:attrName>style.visibility</p:attrName>
                                        </p:attrNameLst>
                                      </p:cBhvr>
                                      <p:to>
                                        <p:strVal val="visible"/>
                                      </p:to>
                                    </p:set>
                                    <p:animEffect transition="in" filter="wipe(down)">
                                      <p:cBhvr>
                                        <p:cTn id="36" dur="500"/>
                                        <p:tgtEl>
                                          <p:spTgt spid="3146802"/>
                                        </p:tgtEl>
                                      </p:cBhvr>
                                    </p:animEffect>
                                  </p:childTnLst>
                                </p:cTn>
                              </p:par>
                            </p:childTnLst>
                          </p:cTn>
                        </p:par>
                      </p:childTnLst>
                    </p:cTn>
                  </p:par>
                  <p:par>
                    <p:cTn id="37" fill="hold" nodeType="clickPar">
                      <p:stCondLst>
                        <p:cond delay="indefinite"/>
                      </p:stCondLst>
                      <p:childTnLst>
                        <p:par>
                          <p:cTn id="38" fill="hold" nodeType="withGroup">
                            <p:stCondLst>
                              <p:cond delay="0"/>
                            </p:stCondLst>
                            <p:childTnLst>
                              <p:par>
                                <p:cTn id="39" presetID="22" presetClass="entr" presetSubtype="4" fill="hold" grpId="0" nodeType="clickEffect">
                                  <p:stCondLst>
                                    <p:cond delay="0"/>
                                  </p:stCondLst>
                                  <p:childTnLst>
                                    <p:set>
                                      <p:cBhvr>
                                        <p:cTn id="40" dur="1" fill="hold">
                                          <p:stCondLst>
                                            <p:cond delay="0"/>
                                          </p:stCondLst>
                                        </p:cTn>
                                        <p:tgtEl>
                                          <p:spTgt spid="3146803"/>
                                        </p:tgtEl>
                                        <p:attrNameLst>
                                          <p:attrName>style.visibility</p:attrName>
                                        </p:attrNameLst>
                                      </p:cBhvr>
                                      <p:to>
                                        <p:strVal val="visible"/>
                                      </p:to>
                                    </p:set>
                                    <p:animEffect transition="in" filter="wipe(down)">
                                      <p:cBhvr>
                                        <p:cTn id="41" dur="500"/>
                                        <p:tgtEl>
                                          <p:spTgt spid="3146803"/>
                                        </p:tgtEl>
                                      </p:cBhvr>
                                    </p:animEffect>
                                  </p:childTnLst>
                                </p:cTn>
                              </p:par>
                              <p:par>
                                <p:cTn id="42" presetID="22" presetClass="entr" presetSubtype="4" fill="hold" grpId="0" nodeType="withEffect">
                                  <p:stCondLst>
                                    <p:cond delay="0"/>
                                  </p:stCondLst>
                                  <p:childTnLst>
                                    <p:set>
                                      <p:cBhvr>
                                        <p:cTn id="43" dur="1" fill="hold">
                                          <p:stCondLst>
                                            <p:cond delay="0"/>
                                          </p:stCondLst>
                                        </p:cTn>
                                        <p:tgtEl>
                                          <p:spTgt spid="3146804"/>
                                        </p:tgtEl>
                                        <p:attrNameLst>
                                          <p:attrName>style.visibility</p:attrName>
                                        </p:attrNameLst>
                                      </p:cBhvr>
                                      <p:to>
                                        <p:strVal val="visible"/>
                                      </p:to>
                                    </p:set>
                                    <p:animEffect transition="in" filter="wipe(down)">
                                      <p:cBhvr>
                                        <p:cTn id="44" dur="500"/>
                                        <p:tgtEl>
                                          <p:spTgt spid="3146804"/>
                                        </p:tgtEl>
                                      </p:cBhvr>
                                    </p:animEffect>
                                  </p:childTnLst>
                                </p:cTn>
                              </p:par>
                              <p:par>
                                <p:cTn id="45" presetID="22" presetClass="entr" presetSubtype="4" fill="hold" grpId="0" nodeType="withEffect">
                                  <p:stCondLst>
                                    <p:cond delay="0"/>
                                  </p:stCondLst>
                                  <p:childTnLst>
                                    <p:set>
                                      <p:cBhvr>
                                        <p:cTn id="46" dur="1" fill="hold">
                                          <p:stCondLst>
                                            <p:cond delay="0"/>
                                          </p:stCondLst>
                                        </p:cTn>
                                        <p:tgtEl>
                                          <p:spTgt spid="3146805"/>
                                        </p:tgtEl>
                                        <p:attrNameLst>
                                          <p:attrName>style.visibility</p:attrName>
                                        </p:attrNameLst>
                                      </p:cBhvr>
                                      <p:to>
                                        <p:strVal val="visible"/>
                                      </p:to>
                                    </p:set>
                                    <p:animEffect transition="in" filter="wipe(down)">
                                      <p:cBhvr>
                                        <p:cTn id="47" dur="500"/>
                                        <p:tgtEl>
                                          <p:spTgt spid="3146805"/>
                                        </p:tgtEl>
                                      </p:cBhvr>
                                    </p:animEffect>
                                  </p:childTnLst>
                                </p:cTn>
                              </p:par>
                              <p:par>
                                <p:cTn id="48" presetID="22" presetClass="entr" presetSubtype="4" fill="hold" grpId="0" nodeType="withEffect">
                                  <p:stCondLst>
                                    <p:cond delay="0"/>
                                  </p:stCondLst>
                                  <p:childTnLst>
                                    <p:set>
                                      <p:cBhvr>
                                        <p:cTn id="49" dur="1" fill="hold">
                                          <p:stCondLst>
                                            <p:cond delay="0"/>
                                          </p:stCondLst>
                                        </p:cTn>
                                        <p:tgtEl>
                                          <p:spTgt spid="3146806"/>
                                        </p:tgtEl>
                                        <p:attrNameLst>
                                          <p:attrName>style.visibility</p:attrName>
                                        </p:attrNameLst>
                                      </p:cBhvr>
                                      <p:to>
                                        <p:strVal val="visible"/>
                                      </p:to>
                                    </p:set>
                                    <p:animEffect transition="in" filter="wipe(down)">
                                      <p:cBhvr>
                                        <p:cTn id="50" dur="500"/>
                                        <p:tgtEl>
                                          <p:spTgt spid="3146806"/>
                                        </p:tgtEl>
                                      </p:cBhvr>
                                    </p:animEffect>
                                  </p:childTnLst>
                                </p:cTn>
                              </p:par>
                              <p:par>
                                <p:cTn id="51" presetID="22" presetClass="entr" presetSubtype="4" fill="hold" grpId="0" nodeType="withEffect">
                                  <p:stCondLst>
                                    <p:cond delay="0"/>
                                  </p:stCondLst>
                                  <p:childTnLst>
                                    <p:set>
                                      <p:cBhvr>
                                        <p:cTn id="52" dur="1" fill="hold">
                                          <p:stCondLst>
                                            <p:cond delay="0"/>
                                          </p:stCondLst>
                                        </p:cTn>
                                        <p:tgtEl>
                                          <p:spTgt spid="3146807"/>
                                        </p:tgtEl>
                                        <p:attrNameLst>
                                          <p:attrName>style.visibility</p:attrName>
                                        </p:attrNameLst>
                                      </p:cBhvr>
                                      <p:to>
                                        <p:strVal val="visible"/>
                                      </p:to>
                                    </p:set>
                                    <p:animEffect transition="in" filter="wipe(down)">
                                      <p:cBhvr>
                                        <p:cTn id="53" dur="500"/>
                                        <p:tgtEl>
                                          <p:spTgt spid="314680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46793" grpId="0"/>
      <p:bldP spid="3146794" grpId="0"/>
      <p:bldP spid="3146795" grpId="0"/>
      <p:bldP spid="3146796" grpId="0"/>
      <p:bldP spid="3146797" grpId="0"/>
      <p:bldP spid="3146798" grpId="0"/>
      <p:bldP spid="3146799" grpId="0"/>
      <p:bldP spid="3146800" grpId="0"/>
      <p:bldP spid="3146801" grpId="0"/>
      <p:bldP spid="3146802" grpId="0"/>
      <p:bldP spid="3146803" grpId="0"/>
      <p:bldP spid="3146804" grpId="0"/>
      <p:bldP spid="3146805" grpId="0"/>
      <p:bldP spid="3146806" grpId="0"/>
      <p:bldP spid="3146807" grpId="0"/>
    </p:bldLst>
  </p:timing>
</p:sld>
</file>

<file path=ppt/slides/slide1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44706" name="Rectangle 2"/>
          <p:cNvSpPr>
            <a:spLocks noGrp="1" noChangeArrowheads="1"/>
          </p:cNvSpPr>
          <p:nvPr>
            <p:ph type="ctrTitle"/>
          </p:nvPr>
        </p:nvSpPr>
        <p:spPr>
          <a:xfrm>
            <a:off x="0" y="0"/>
            <a:ext cx="9144000" cy="914400"/>
          </a:xfrm>
          <a:gradFill rotWithShape="0">
            <a:gsLst>
              <a:gs pos="0">
                <a:schemeClr val="accent1"/>
              </a:gs>
              <a:gs pos="100000">
                <a:schemeClr val="accent1">
                  <a:gamma/>
                  <a:shade val="46275"/>
                  <a:invGamma/>
                </a:schemeClr>
              </a:gs>
            </a:gsLst>
            <a:path path="shape">
              <a:fillToRect l="50000" t="50000" r="50000" b="50000"/>
            </a:path>
          </a:gradFill>
        </p:spPr>
        <p:txBody>
          <a:bodyPr/>
          <a:lstStyle/>
          <a:p>
            <a:pPr eaLnBrk="1" hangingPunct="1">
              <a:defRPr/>
            </a:pPr>
            <a:r>
              <a:rPr lang="ar-JO" dirty="0">
                <a:latin typeface="Arial" panose="020B0604020202020204" pitchFamily="34" charset="0"/>
                <a:ea typeface="ＭＳ Ｐゴシック" charset="0"/>
                <a:cs typeface="Arial" panose="020B0604020202020204" pitchFamily="34" charset="0"/>
              </a:rPr>
              <a:t>إيريناوس (180 م)</a:t>
            </a:r>
            <a:endParaRPr lang="en-US" dirty="0">
              <a:latin typeface="Arial" panose="020B0604020202020204" pitchFamily="34" charset="0"/>
              <a:ea typeface="ＭＳ Ｐゴシック" charset="0"/>
              <a:cs typeface="Arial" panose="020B0604020202020204" pitchFamily="34" charset="0"/>
            </a:endParaRPr>
          </a:p>
        </p:txBody>
      </p:sp>
      <p:sp>
        <p:nvSpPr>
          <p:cNvPr id="828418" name="Rectangle 3"/>
          <p:cNvSpPr>
            <a:spLocks noGrp="1" noChangeArrowheads="1"/>
          </p:cNvSpPr>
          <p:nvPr>
            <p:ph type="subTitle" idx="1"/>
          </p:nvPr>
        </p:nvSpPr>
        <p:spPr>
          <a:xfrm>
            <a:off x="3352800" y="990600"/>
            <a:ext cx="5562600" cy="5257800"/>
          </a:xfrm>
        </p:spPr>
        <p:txBody>
          <a:bodyPr anchor="ctr"/>
          <a:lstStyle/>
          <a:p>
            <a:pPr algn="r" eaLnBrk="1" hangingPunct="1"/>
            <a:r>
              <a:rPr lang="ar-JO" sz="2800" b="1" dirty="0">
                <a:latin typeface="Arial" panose="020B0604020202020204" pitchFamily="34" charset="0"/>
                <a:ea typeface="ＭＳ Ｐゴシック" charset="0"/>
                <a:cs typeface="Arial" panose="020B0604020202020204" pitchFamily="34" charset="0"/>
              </a:rPr>
              <a:t>إنهم يعلنون أن يهوذا الخائن كان على علم تام بهذه الأمور وأنه وحده عرف الحقيقة كما لم يعرفها الآخرون. تمم سر الخيانة وبواسطته ارتبكت كل الأشياء الأرضية والسماوية على السواء. إنهم ينتجون تاريخاً وهمياً من هذا النوع ويسمونه </a:t>
            </a:r>
            <a:r>
              <a:rPr lang="ar-JO" sz="2800" b="1" dirty="0">
                <a:solidFill>
                  <a:srgbClr val="FFFF00"/>
                </a:solidFill>
                <a:latin typeface="Arial" panose="020B0604020202020204" pitchFamily="34" charset="0"/>
                <a:ea typeface="ＭＳ Ｐゴシック" charset="0"/>
                <a:cs typeface="Arial" panose="020B0604020202020204" pitchFamily="34" charset="0"/>
              </a:rPr>
              <a:t>إنجيل يهوذا</a:t>
            </a:r>
            <a:endParaRPr lang="en-US" sz="2800" b="1" dirty="0">
              <a:solidFill>
                <a:srgbClr val="FFFF00"/>
              </a:solidFill>
              <a:latin typeface="Arial" panose="020B0604020202020204" pitchFamily="34" charset="0"/>
              <a:ea typeface="ＭＳ Ｐゴシック" charset="0"/>
              <a:cs typeface="Arial" panose="020B0604020202020204" pitchFamily="34" charset="0"/>
            </a:endParaRPr>
          </a:p>
        </p:txBody>
      </p:sp>
      <p:sp>
        <p:nvSpPr>
          <p:cNvPr id="828419" name="Rectangle 4"/>
          <p:cNvSpPr>
            <a:spLocks noChangeArrowheads="1"/>
          </p:cNvSpPr>
          <p:nvPr/>
        </p:nvSpPr>
        <p:spPr bwMode="auto">
          <a:xfrm>
            <a:off x="3276600" y="6248400"/>
            <a:ext cx="5638800" cy="609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r" defTabSz="914400" rtl="0" eaLnBrk="1" fontAlgn="base" latinLnBrk="0" hangingPunct="1">
              <a:lnSpc>
                <a:spcPct val="100000"/>
              </a:lnSpc>
              <a:spcBef>
                <a:spcPct val="20000"/>
              </a:spcBef>
              <a:spcAft>
                <a:spcPct val="0"/>
              </a:spcAft>
              <a:buClrTx/>
              <a:buSzTx/>
              <a:buFontTx/>
              <a:buNone/>
              <a:tabLst/>
              <a:defRPr/>
            </a:pPr>
            <a:r>
              <a:rPr lang="ar-JO" sz="2800" dirty="0">
                <a:solidFill>
                  <a:srgbClr val="FFFFFF"/>
                </a:solidFill>
                <a:latin typeface="Arial" panose="020B0604020202020204" pitchFamily="34" charset="0"/>
                <a:cs typeface="Arial" panose="020B0604020202020204" pitchFamily="34" charset="0"/>
              </a:rPr>
              <a:t>ضد الهرطقات 1 .31 .1</a:t>
            </a:r>
            <a:endParaRPr kumimoji="0" lang="en-US" sz="28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pic>
        <p:nvPicPr>
          <p:cNvPr id="828420" name="Picture 5" descr="180px-Saint_Irenaeus"/>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52400" y="1447800"/>
            <a:ext cx="3155950" cy="4191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 name="TextBox 1"/>
          <p:cNvSpPr txBox="1">
            <a:spLocks noChangeArrowheads="1"/>
          </p:cNvSpPr>
          <p:nvPr/>
        </p:nvSpPr>
        <p:spPr bwMode="auto">
          <a:xfrm>
            <a:off x="8680659" y="44624"/>
            <a:ext cx="355837"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7</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cSld>
  <p:clrMapOvr>
    <a:masterClrMapping/>
  </p:clrMapOvr>
</p:sld>
</file>

<file path=ppt/slides/slide1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2497" name="Rectangle 2"/>
          <p:cNvSpPr>
            <a:spLocks noGrp="1" noChangeArrowheads="1"/>
          </p:cNvSpPr>
          <p:nvPr>
            <p:ph type="ctrTitle"/>
          </p:nvPr>
        </p:nvSpPr>
        <p:spPr>
          <a:xfrm>
            <a:off x="52388" y="947738"/>
            <a:ext cx="2954337" cy="692150"/>
          </a:xfrm>
        </p:spPr>
        <p:txBody>
          <a:bodyPr/>
          <a:lstStyle/>
          <a:p>
            <a:pPr eaLnBrk="1" hangingPunct="1"/>
            <a:r>
              <a:rPr lang="ar-JO" sz="3600" b="1" dirty="0">
                <a:latin typeface="Arial" panose="020B0604020202020204" pitchFamily="34" charset="0"/>
                <a:ea typeface="ＭＳ Ｐゴシック" charset="0"/>
                <a:cs typeface="Arial" panose="020B0604020202020204" pitchFamily="34" charset="0"/>
              </a:rPr>
              <a:t>إيرينايوس     (180 م)</a:t>
            </a:r>
            <a:endParaRPr lang="en-US" sz="3600" b="1" dirty="0">
              <a:latin typeface="Arial" panose="020B0604020202020204" pitchFamily="34" charset="0"/>
              <a:ea typeface="ＭＳ Ｐゴシック" charset="0"/>
              <a:cs typeface="Arial" panose="020B0604020202020204" pitchFamily="34" charset="0"/>
            </a:endParaRPr>
          </a:p>
        </p:txBody>
      </p:sp>
      <p:sp>
        <p:nvSpPr>
          <p:cNvPr id="362498" name="Rectangle 4"/>
          <p:cNvSpPr>
            <a:spLocks noChangeArrowheads="1"/>
          </p:cNvSpPr>
          <p:nvPr/>
        </p:nvSpPr>
        <p:spPr bwMode="auto">
          <a:xfrm>
            <a:off x="107950" y="5627688"/>
            <a:ext cx="2879725" cy="609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ضد الهرطقات</a:t>
            </a:r>
          </a:p>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1 .31. 1</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pic>
        <p:nvPicPr>
          <p:cNvPr id="362499" name="Picture 5" descr="180px-Saint_Irenaeus"/>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87325" y="1882775"/>
            <a:ext cx="2684463" cy="35655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62500" name="Rectangle 1"/>
          <p:cNvSpPr>
            <a:spLocks noChangeArrowheads="1"/>
          </p:cNvSpPr>
          <p:nvPr/>
        </p:nvSpPr>
        <p:spPr bwMode="auto">
          <a:xfrm>
            <a:off x="2987676" y="743442"/>
            <a:ext cx="5969000" cy="58539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p>
            <a:pPr marL="0" marR="0" lvl="0" indent="0" algn="r" defTabSz="914400" rtl="0" eaLnBrk="0" fontAlgn="base" latinLnBrk="0" hangingPunct="0">
              <a:lnSpc>
                <a:spcPct val="9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 يعلن آخرون مرة أخرى أن قايين استمد كيانه من القوة التي فوق ويعترفون بأن عيسو وقورح والسدوميين وكل هؤلاء الأشخاص مرتبطون بأنفسهم. ويضيفون لهذا السبب لقد تعرضوا لهجوم من الخالق لكن لم يصب أحد منهم بأذى. لأن صوفيا كانت معتادة على أخذ ما يخصها منهم إلى نفسها</a:t>
            </a:r>
            <a:r>
              <a:rPr lang="ar-JO" sz="3200" b="1" dirty="0">
                <a:solidFill>
                  <a:srgbClr val="FFFFFF"/>
                </a:solidFill>
                <a:latin typeface="Arial" panose="020B0604020202020204" pitchFamily="34" charset="0"/>
                <a:cs typeface="Arial" panose="020B0604020202020204" pitchFamily="34" charset="0"/>
              </a:rPr>
              <a:t> و</a:t>
            </a:r>
            <a:r>
              <a:rPr kumimoji="0" lang="ar-JO"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هم يعلنون أن يهوذا الخائن كان على علم تام بهذه الأمور وأنه وحده الذي عرف الحقيقة كما لم يعرفها الآخرون، أنجز سر الخيانة</a:t>
            </a:r>
            <a:r>
              <a:rPr lang="ar-JO" sz="3200" b="1" dirty="0">
                <a:solidFill>
                  <a:srgbClr val="FFFFFF"/>
                </a:solidFill>
                <a:latin typeface="Arial" panose="020B0604020202020204" pitchFamily="34" charset="0"/>
                <a:cs typeface="Arial" panose="020B0604020202020204" pitchFamily="34" charset="0"/>
              </a:rPr>
              <a:t> </a:t>
            </a:r>
            <a:r>
              <a:rPr kumimoji="0" lang="ar-JO"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وبواسطته ارتبكت كل الأشياء، الأرضية والسماوية. إنهم ينتجون تاريخاً وهمياً من هذا النوع ويسمونه </a:t>
            </a:r>
            <a:r>
              <a:rPr kumimoji="0" lang="ar-JO" sz="32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إنجيل يهوذا</a:t>
            </a:r>
            <a:r>
              <a:rPr kumimoji="0" lang="ar-JO"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a:t>
            </a:r>
            <a:endParaRPr kumimoji="0" lang="en-US"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62501" name="Text Box 6"/>
          <p:cNvSpPr txBox="1">
            <a:spLocks noChangeArrowheads="1"/>
          </p:cNvSpPr>
          <p:nvPr/>
        </p:nvSpPr>
        <p:spPr bwMode="auto">
          <a:xfrm>
            <a:off x="8239125" y="44450"/>
            <a:ext cx="904415" cy="461665"/>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186ب</a:t>
            </a:r>
            <a:endParaRPr kumimoji="0" lang="en-US" sz="2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sld>
</file>

<file path=ppt/slides/slide1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38"/>
          <p:cNvSpPr txBox="1">
            <a:spLocks noChangeArrowheads="1"/>
          </p:cNvSpPr>
          <p:nvPr/>
        </p:nvSpPr>
        <p:spPr bwMode="auto">
          <a:xfrm>
            <a:off x="1" y="21"/>
            <a:ext cx="3419475" cy="1815783"/>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lIns="91341" tIns="45671" rIns="91341" bIns="45671">
            <a:spAutoFit/>
          </a:bodyPr>
          <a:lstStyle>
            <a:lvl1pPr algn="ctr" rtl="0" eaLnBrk="0" fontAlgn="base" hangingPunct="0">
              <a:spcBef>
                <a:spcPct val="0"/>
              </a:spcBef>
              <a:spcAft>
                <a:spcPct val="0"/>
              </a:spcAft>
              <a:defRPr sz="4400">
                <a:solidFill>
                  <a:srgbClr val="F8F8EF"/>
                </a:solidFill>
                <a:effectLst>
                  <a:outerShdw blurRad="38100" dist="38100" dir="2700000" algn="tl">
                    <a:srgbClr val="000000">
                      <a:alpha val="43137"/>
                    </a:srgbClr>
                  </a:outerShdw>
                </a:effectLst>
                <a:latin typeface="+mj-lt"/>
                <a:ea typeface="ＭＳ Ｐゴシック" charset="-128"/>
                <a:cs typeface="ＭＳ Ｐゴシック" charset="-128"/>
              </a:defRPr>
            </a:lvl1pPr>
            <a:lvl2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2pPr>
            <a:lvl3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3pPr>
            <a:lvl4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4pPr>
            <a:lvl5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Arial" pitchFamily="-112" charset="0"/>
              </a:defRPr>
            </a:lvl6pPr>
            <a:lvl7pPr marL="914400" algn="ctr" rtl="0" fontAlgn="base">
              <a:spcBef>
                <a:spcPct val="0"/>
              </a:spcBef>
              <a:spcAft>
                <a:spcPct val="0"/>
              </a:spcAft>
              <a:defRPr sz="4400">
                <a:solidFill>
                  <a:schemeClr val="tx2"/>
                </a:solidFill>
                <a:latin typeface="Arial" pitchFamily="-112" charset="0"/>
              </a:defRPr>
            </a:lvl7pPr>
            <a:lvl8pPr marL="1371600" algn="ctr" rtl="0" fontAlgn="base">
              <a:spcBef>
                <a:spcPct val="0"/>
              </a:spcBef>
              <a:spcAft>
                <a:spcPct val="0"/>
              </a:spcAft>
              <a:defRPr sz="4400">
                <a:solidFill>
                  <a:schemeClr val="tx2"/>
                </a:solidFill>
                <a:latin typeface="Arial" pitchFamily="-112" charset="0"/>
              </a:defRPr>
            </a:lvl8pPr>
            <a:lvl9pPr marL="1828800" algn="ctr" rtl="0" fontAlgn="base">
              <a:spcBef>
                <a:spcPct val="0"/>
              </a:spcBef>
              <a:spcAft>
                <a:spcPct val="0"/>
              </a:spcAft>
              <a:defRPr sz="4400">
                <a:solidFill>
                  <a:schemeClr val="tx2"/>
                </a:solidFill>
                <a:latin typeface="Arial" pitchFamily="-112"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1" i="0" u="none" strike="noStrike" kern="0" cap="none" spc="0" normalizeH="0" baseline="0" noProof="0" dirty="0">
                <a:ln>
                  <a:noFill/>
                </a:ln>
                <a:solidFill>
                  <a:srgbClr val="000000"/>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مؤشر داخلي</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1" i="0" u="none" strike="noStrike" kern="0" cap="none" spc="0" normalizeH="0" baseline="0" noProof="0" dirty="0">
                <a:ln>
                  <a:noFill/>
                </a:ln>
                <a:solidFill>
                  <a:srgbClr val="000000"/>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كتب متى</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1" i="0" u="none" strike="noStrike" kern="0" cap="none" spc="0" normalizeH="0" baseline="0" noProof="0" dirty="0">
                <a:ln>
                  <a:noFill/>
                </a:ln>
                <a:solidFill>
                  <a:srgbClr val="000000"/>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لليهود</a:t>
            </a:r>
            <a:endParaRPr kumimoji="0" lang="en-US" sz="4000" b="0"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271362" name="Rectangle 3"/>
          <p:cNvSpPr>
            <a:spLocks noGrp="1" noChangeArrowheads="1"/>
          </p:cNvSpPr>
          <p:nvPr>
            <p:ph type="subTitle" idx="1"/>
          </p:nvPr>
        </p:nvSpPr>
        <p:spPr>
          <a:xfrm>
            <a:off x="3324225" y="481013"/>
            <a:ext cx="5784850" cy="6477000"/>
          </a:xfrm>
        </p:spPr>
        <p:txBody>
          <a:bodyPr/>
          <a:lstStyle/>
          <a:p>
            <a:pPr algn="r" eaLnBrk="1" hangingPunct="1"/>
            <a:r>
              <a:rPr lang="ar-JO" altLang="ja-JP" sz="2800" b="1" dirty="0">
                <a:latin typeface="Arial" panose="020B0604020202020204" pitchFamily="34" charset="0"/>
                <a:ea typeface="ＭＳ Ｐゴシック" charset="0"/>
                <a:cs typeface="Arial" panose="020B0604020202020204" pitchFamily="34" charset="0"/>
              </a:rPr>
              <a:t>أصدر </a:t>
            </a:r>
            <a:r>
              <a:rPr lang="ar-JO" altLang="ja-JP" sz="2800" b="1" dirty="0">
                <a:solidFill>
                  <a:srgbClr val="FFFF00"/>
                </a:solidFill>
                <a:latin typeface="Arial" panose="020B0604020202020204" pitchFamily="34" charset="0"/>
                <a:ea typeface="ＭＳ Ｐゴシック" charset="0"/>
                <a:cs typeface="Arial" panose="020B0604020202020204" pitchFamily="34" charset="0"/>
              </a:rPr>
              <a:t>متى</a:t>
            </a:r>
            <a:r>
              <a:rPr lang="ar-JO" altLang="ja-JP" sz="2800" b="1" dirty="0">
                <a:latin typeface="Arial" pitchFamily="34" charset="0"/>
                <a:ea typeface="ＭＳ Ｐゴシック" charset="0"/>
                <a:cs typeface="Arial" pitchFamily="34" charset="0"/>
              </a:rPr>
              <a:t> إنجيلاً مكتوباً بين اليهود بلغتهم الخاصة بينما كان بطرس وبولس يخدمون في روما </a:t>
            </a:r>
            <a:r>
              <a:rPr lang="ar-JO" altLang="ja-JP" sz="2800" b="1" dirty="0">
                <a:solidFill>
                  <a:srgbClr val="FFFF00"/>
                </a:solidFill>
                <a:latin typeface="Arial" panose="020B0604020202020204" pitchFamily="34" charset="0"/>
                <a:ea typeface="ＭＳ Ｐゴシック" charset="0"/>
                <a:cs typeface="Arial" pitchFamily="34" charset="0"/>
              </a:rPr>
              <a:t>(60-68م) </a:t>
            </a:r>
            <a:r>
              <a:rPr lang="ar-JO" altLang="ja-JP" sz="2800" b="1" dirty="0">
                <a:latin typeface="Arial" panose="020B0604020202020204" pitchFamily="34" charset="0"/>
                <a:ea typeface="ＭＳ Ｐゴシック" charset="0"/>
                <a:cs typeface="Arial" pitchFamily="34" charset="0"/>
              </a:rPr>
              <a:t>ويضعون أساسات الكنيسة</a:t>
            </a:r>
            <a:endParaRPr lang="en-US" altLang="ja-JP" sz="2800" b="1" dirty="0">
              <a:latin typeface="Arial" panose="020B0604020202020204" pitchFamily="34" charset="0"/>
              <a:ea typeface="ＭＳ Ｐゴシック" charset="0"/>
              <a:cs typeface="Arial" pitchFamily="34" charset="0"/>
            </a:endParaRPr>
          </a:p>
          <a:p>
            <a:pPr algn="r" eaLnBrk="1" hangingPunct="1"/>
            <a:r>
              <a:rPr lang="ar-JO" altLang="ja-JP" sz="2800" b="1" dirty="0">
                <a:latin typeface="Arial" panose="020B0604020202020204" pitchFamily="34" charset="0"/>
                <a:ea typeface="ＭＳ Ｐゴシック" charset="0"/>
                <a:cs typeface="Arial" pitchFamily="34" charset="0"/>
              </a:rPr>
              <a:t>بعد استشهادهما </a:t>
            </a:r>
            <a:r>
              <a:rPr lang="ar-JO" altLang="ja-JP" sz="2800" b="1" dirty="0">
                <a:solidFill>
                  <a:srgbClr val="FFFF00"/>
                </a:solidFill>
                <a:latin typeface="Arial" panose="020B0604020202020204" pitchFamily="34" charset="0"/>
                <a:ea typeface="ＭＳ Ｐゴシック" charset="0"/>
                <a:cs typeface="Arial" pitchFamily="34" charset="0"/>
              </a:rPr>
              <a:t>(بعد 68 م) </a:t>
            </a:r>
            <a:r>
              <a:rPr lang="ar-JO" altLang="ja-JP" sz="2800" b="1" dirty="0">
                <a:latin typeface="Arial" panose="020B0604020202020204" pitchFamily="34" charset="0"/>
                <a:ea typeface="ＭＳ Ｐゴシック" charset="0"/>
                <a:cs typeface="Arial" pitchFamily="34" charset="0"/>
              </a:rPr>
              <a:t>نجد أن </a:t>
            </a:r>
            <a:r>
              <a:rPr lang="ar-JO" altLang="ja-JP" sz="2800" b="1" dirty="0">
                <a:solidFill>
                  <a:srgbClr val="FFFF00"/>
                </a:solidFill>
                <a:latin typeface="Arial" panose="020B0604020202020204" pitchFamily="34" charset="0"/>
                <a:ea typeface="ＭＳ Ｐゴシック" charset="0"/>
                <a:cs typeface="Arial" pitchFamily="34" charset="0"/>
              </a:rPr>
              <a:t>مرقس</a:t>
            </a:r>
            <a:r>
              <a:rPr lang="ar-JO" altLang="ja-JP" sz="2800" b="1" dirty="0">
                <a:latin typeface="Arial" panose="020B0604020202020204" pitchFamily="34" charset="0"/>
                <a:ea typeface="ＭＳ Ｐゴシック" charset="0"/>
                <a:cs typeface="Arial" pitchFamily="34" charset="0"/>
              </a:rPr>
              <a:t> تلميذ ومترجم بطرس سلم لنا كتابة ما سمعه من بطرس</a:t>
            </a:r>
            <a:endParaRPr lang="en-US" altLang="ja-JP" sz="2800" b="1" dirty="0">
              <a:latin typeface="Arial" panose="020B0604020202020204" pitchFamily="34" charset="0"/>
              <a:ea typeface="ＭＳ Ｐゴシック" charset="0"/>
              <a:cs typeface="Arial" panose="020B0604020202020204" pitchFamily="34" charset="0"/>
            </a:endParaRPr>
          </a:p>
          <a:p>
            <a:pPr algn="r" eaLnBrk="1" hangingPunct="1"/>
            <a:r>
              <a:rPr lang="ar-JO" altLang="ja-JP" sz="2800" b="1" dirty="0">
                <a:solidFill>
                  <a:srgbClr val="FFFF00"/>
                </a:solidFill>
                <a:latin typeface="Arial" panose="020B0604020202020204" pitchFamily="34" charset="0"/>
                <a:ea typeface="ＭＳ Ｐゴシック" charset="0"/>
                <a:cs typeface="Arial" panose="020B0604020202020204" pitchFamily="34" charset="0"/>
              </a:rPr>
              <a:t>لوقا </a:t>
            </a:r>
            <a:r>
              <a:rPr lang="ar-JO" altLang="ja-JP" sz="2800" b="1" dirty="0">
                <a:latin typeface="Arial" panose="020B0604020202020204" pitchFamily="34" charset="0"/>
                <a:ea typeface="ＭＳ Ｐゴシック" charset="0"/>
                <a:cs typeface="Arial" panose="020B0604020202020204" pitchFamily="34" charset="0"/>
              </a:rPr>
              <a:t>أيضاً رفيق بولس سجل الإنجيل الذي قدم من خلاله </a:t>
            </a:r>
            <a:r>
              <a:rPr lang="ar-JO" altLang="ja-JP" sz="2800" b="1" dirty="0">
                <a:solidFill>
                  <a:srgbClr val="FFFF00"/>
                </a:solidFill>
                <a:latin typeface="Arial" panose="020B0604020202020204" pitchFamily="34" charset="0"/>
                <a:ea typeface="ＭＳ Ｐゴシック" charset="0"/>
                <a:cs typeface="Arial" panose="020B0604020202020204" pitchFamily="34" charset="0"/>
              </a:rPr>
              <a:t>(بدون تاريخ)</a:t>
            </a:r>
            <a:endParaRPr lang="ar-JO" altLang="ja-JP" sz="2800" b="1" dirty="0">
              <a:latin typeface="Arial" panose="020B0604020202020204" pitchFamily="34" charset="0"/>
              <a:ea typeface="ＭＳ Ｐゴシック" charset="0"/>
              <a:cs typeface="Arial" panose="020B0604020202020204" pitchFamily="34" charset="0"/>
            </a:endParaRPr>
          </a:p>
          <a:p>
            <a:pPr algn="r" eaLnBrk="1" hangingPunct="1"/>
            <a:r>
              <a:rPr lang="ar-JO" sz="2800" b="1" dirty="0">
                <a:latin typeface="Arial" panose="020B0604020202020204" pitchFamily="34" charset="0"/>
                <a:ea typeface="ＭＳ Ｐゴシック" charset="0"/>
                <a:cs typeface="Arial" panose="020B0604020202020204" pitchFamily="34" charset="0"/>
              </a:rPr>
              <a:t>بعد ذلك </a:t>
            </a:r>
            <a:r>
              <a:rPr lang="ar-JO" sz="2800" b="1" dirty="0">
                <a:solidFill>
                  <a:srgbClr val="FFFF00"/>
                </a:solidFill>
                <a:latin typeface="Arial" panose="020B0604020202020204" pitchFamily="34" charset="0"/>
                <a:ea typeface="ＭＳ Ｐゴシック" charset="0"/>
                <a:cs typeface="Arial" panose="020B0604020202020204" pitchFamily="34" charset="0"/>
              </a:rPr>
              <a:t>(بعد 68) </a:t>
            </a:r>
            <a:r>
              <a:rPr lang="ar-JO" sz="2800" b="1" dirty="0">
                <a:latin typeface="Arial" panose="020B0604020202020204" pitchFamily="34" charset="0"/>
                <a:ea typeface="ＭＳ Ｐゴシック" charset="0"/>
                <a:cs typeface="Arial" panose="020B0604020202020204" pitchFamily="34" charset="0"/>
              </a:rPr>
              <a:t>نجد </a:t>
            </a:r>
            <a:r>
              <a:rPr lang="ar-JO" sz="2800" b="1" dirty="0">
                <a:solidFill>
                  <a:srgbClr val="FFFF00"/>
                </a:solidFill>
                <a:latin typeface="Arial" panose="020B0604020202020204" pitchFamily="34" charset="0"/>
                <a:ea typeface="ＭＳ Ｐゴシック" charset="0"/>
                <a:cs typeface="Arial" panose="020B0604020202020204" pitchFamily="34" charset="0"/>
              </a:rPr>
              <a:t>يوحنا</a:t>
            </a:r>
            <a:r>
              <a:rPr lang="ar-JO" sz="2800" b="1" dirty="0">
                <a:latin typeface="Arial" panose="020B0604020202020204" pitchFamily="34" charset="0"/>
                <a:ea typeface="ＭＳ Ｐゴシック" charset="0"/>
                <a:cs typeface="Arial" panose="020B0604020202020204" pitchFamily="34" charset="0"/>
              </a:rPr>
              <a:t> تلميذ الرب الذي وضع رأسه على صدر الرب كتب هو نفسه إنجيلاً خلال إقامته في أفسس في آسيا</a:t>
            </a:r>
            <a:endParaRPr lang="en-US" sz="2800" b="1" dirty="0">
              <a:latin typeface="Arial" panose="020B0604020202020204" pitchFamily="34" charset="0"/>
              <a:ea typeface="ＭＳ Ｐゴシック" charset="0"/>
              <a:cs typeface="Arial" panose="020B0604020202020204" pitchFamily="34" charset="0"/>
            </a:endParaRPr>
          </a:p>
        </p:txBody>
      </p:sp>
      <p:pic>
        <p:nvPicPr>
          <p:cNvPr id="271363" name="Picture 5" descr="180px-Saint_Irenaeus"/>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36525" y="2276475"/>
            <a:ext cx="3155950" cy="4191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71364" name="Rectangle 2"/>
          <p:cNvSpPr>
            <a:spLocks noGrp="1" noChangeArrowheads="1"/>
          </p:cNvSpPr>
          <p:nvPr>
            <p:ph type="ctrTitle"/>
          </p:nvPr>
        </p:nvSpPr>
        <p:spPr>
          <a:xfrm>
            <a:off x="107950" y="5373688"/>
            <a:ext cx="3240088" cy="1066800"/>
          </a:xfrm>
          <a:solidFill>
            <a:schemeClr val="bg1"/>
          </a:solidFill>
        </p:spPr>
        <p:txBody>
          <a:bodyPr/>
          <a:lstStyle/>
          <a:p>
            <a:pPr eaLnBrk="1" hangingPunct="1"/>
            <a:r>
              <a:rPr lang="ar-JO" sz="3600" b="1" dirty="0">
                <a:solidFill>
                  <a:srgbClr val="FFFFFF"/>
                </a:solidFill>
                <a:latin typeface="Arial" panose="020B0604020202020204" pitchFamily="34" charset="0"/>
                <a:ea typeface="ＭＳ Ｐゴシック" charset="0"/>
                <a:cs typeface="Arial" panose="020B0604020202020204" pitchFamily="34" charset="0"/>
              </a:rPr>
              <a:t>إيريناوس</a:t>
            </a:r>
            <a:r>
              <a:rPr lang="en-US" sz="3600" b="1" dirty="0">
                <a:solidFill>
                  <a:srgbClr val="FFFFFF"/>
                </a:solidFill>
                <a:latin typeface="Arial" panose="020B0604020202020204" pitchFamily="34" charset="0"/>
                <a:ea typeface="ＭＳ Ｐゴシック" charset="0"/>
                <a:cs typeface="Arial" panose="020B0604020202020204" pitchFamily="34" charset="0"/>
              </a:rPr>
              <a:t> </a:t>
            </a:r>
            <a:br>
              <a:rPr lang="en-US" sz="3600" b="1" dirty="0">
                <a:solidFill>
                  <a:srgbClr val="FFFFFF"/>
                </a:solidFill>
                <a:latin typeface="Arial" panose="020B0604020202020204" pitchFamily="34" charset="0"/>
                <a:ea typeface="ＭＳ Ｐゴシック" charset="0"/>
                <a:cs typeface="Arial" panose="020B0604020202020204" pitchFamily="34" charset="0"/>
              </a:rPr>
            </a:br>
            <a:r>
              <a:rPr lang="ar-JO" sz="2800" b="1" dirty="0">
                <a:solidFill>
                  <a:srgbClr val="FFFFFF"/>
                </a:solidFill>
                <a:latin typeface="Arial" panose="020B0604020202020204" pitchFamily="34" charset="0"/>
                <a:ea typeface="ＭＳ Ｐゴシック" charset="0"/>
                <a:cs typeface="Arial" panose="020B0604020202020204" pitchFamily="34" charset="0"/>
              </a:rPr>
              <a:t>180 م</a:t>
            </a:r>
            <a:endParaRPr lang="en-US" b="1" dirty="0">
              <a:solidFill>
                <a:srgbClr val="FFFFFF"/>
              </a:solidFill>
              <a:latin typeface="Arial" panose="020B0604020202020204" pitchFamily="34" charset="0"/>
              <a:ea typeface="ＭＳ Ｐゴシック" charset="0"/>
              <a:cs typeface="Arial" panose="020B0604020202020204" pitchFamily="34" charset="0"/>
            </a:endParaRPr>
          </a:p>
        </p:txBody>
      </p:sp>
      <p:sp>
        <p:nvSpPr>
          <p:cNvPr id="271365" name="Rectangle 4"/>
          <p:cNvSpPr>
            <a:spLocks noChangeArrowheads="1"/>
          </p:cNvSpPr>
          <p:nvPr/>
        </p:nvSpPr>
        <p:spPr bwMode="auto">
          <a:xfrm>
            <a:off x="114300" y="6367465"/>
            <a:ext cx="3200400" cy="517525"/>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91341" tIns="45671" rIns="91341" bIns="45671"/>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000" b="1" i="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ضد الهرطقات 3: 1</a:t>
            </a:r>
            <a:endParaRPr kumimoji="0" lang="en-US"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71366" name="Text Box 5"/>
          <p:cNvSpPr txBox="1">
            <a:spLocks noChangeArrowheads="1"/>
          </p:cNvSpPr>
          <p:nvPr/>
        </p:nvSpPr>
        <p:spPr bwMode="auto">
          <a:xfrm>
            <a:off x="8388360" y="44461"/>
            <a:ext cx="598041" cy="4615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341" tIns="45671" rIns="91341" bIns="45671">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78أ</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cSld>
  <p:clrMapOvr>
    <a:masterClrMapping/>
  </p:clrMapOvr>
  <p:transition/>
</p:sld>
</file>

<file path=ppt/slides/slide1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15745" name="Picture 2" descr="septuagint"/>
          <p:cNvPicPr>
            <a:picLocks noChangeAspect="1" noChangeArrowheads="1"/>
          </p:cNvPicPr>
          <p:nvPr/>
        </p:nvPicPr>
        <p:blipFill>
          <a:blip r:embed="rId3" cstate="screen">
            <a:lum bright="-24000"/>
            <a:extLst>
              <a:ext uri="{28A0092B-C50C-407E-A947-70E740481C1C}">
                <a14:useLocalDpi xmlns:a14="http://schemas.microsoft.com/office/drawing/2010/main"/>
              </a:ext>
            </a:extLst>
          </a:blip>
          <a:srcRect/>
          <a:stretch>
            <a:fillRect/>
          </a:stretch>
        </p:blipFill>
        <p:spPr bwMode="auto">
          <a:xfrm>
            <a:off x="0" y="923614"/>
            <a:ext cx="688504" cy="63317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415746" name="Picture 3" descr="septuagint"/>
          <p:cNvPicPr>
            <a:picLocks noChangeAspect="1" noChangeArrowheads="1"/>
          </p:cNvPicPr>
          <p:nvPr/>
        </p:nvPicPr>
        <p:blipFill>
          <a:blip r:embed="rId3" cstate="screen">
            <a:lum bright="-24000"/>
            <a:extLst>
              <a:ext uri="{28A0092B-C50C-407E-A947-70E740481C1C}">
                <a14:useLocalDpi xmlns:a14="http://schemas.microsoft.com/office/drawing/2010/main"/>
              </a:ext>
            </a:extLst>
          </a:blip>
          <a:srcRect/>
          <a:stretch>
            <a:fillRect/>
          </a:stretch>
        </p:blipFill>
        <p:spPr bwMode="auto">
          <a:xfrm>
            <a:off x="1219200" y="923614"/>
            <a:ext cx="688504" cy="63317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415747" name="Picture 4" descr="septuagint"/>
          <p:cNvPicPr>
            <a:picLocks noChangeAspect="1" noChangeArrowheads="1"/>
          </p:cNvPicPr>
          <p:nvPr/>
        </p:nvPicPr>
        <p:blipFill>
          <a:blip r:embed="rId3" cstate="screen">
            <a:lum bright="-24000"/>
            <a:extLst>
              <a:ext uri="{28A0092B-C50C-407E-A947-70E740481C1C}">
                <a14:useLocalDpi xmlns:a14="http://schemas.microsoft.com/office/drawing/2010/main"/>
              </a:ext>
            </a:extLst>
          </a:blip>
          <a:srcRect/>
          <a:stretch>
            <a:fillRect/>
          </a:stretch>
        </p:blipFill>
        <p:spPr bwMode="auto">
          <a:xfrm>
            <a:off x="0" y="1643694"/>
            <a:ext cx="688504" cy="63317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415748" name="Picture 5" descr="septuagint"/>
          <p:cNvPicPr>
            <a:picLocks noChangeAspect="1" noChangeArrowheads="1"/>
          </p:cNvPicPr>
          <p:nvPr/>
        </p:nvPicPr>
        <p:blipFill>
          <a:blip r:embed="rId3" cstate="screen">
            <a:lum bright="-24000"/>
            <a:extLst>
              <a:ext uri="{28A0092B-C50C-407E-A947-70E740481C1C}">
                <a14:useLocalDpi xmlns:a14="http://schemas.microsoft.com/office/drawing/2010/main"/>
              </a:ext>
            </a:extLst>
          </a:blip>
          <a:srcRect/>
          <a:stretch>
            <a:fillRect/>
          </a:stretch>
        </p:blipFill>
        <p:spPr bwMode="auto">
          <a:xfrm>
            <a:off x="1219200" y="1643694"/>
            <a:ext cx="688504" cy="63317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15749" name="Rectangle 6"/>
          <p:cNvSpPr>
            <a:spLocks noChangeArrowheads="1"/>
          </p:cNvSpPr>
          <p:nvPr/>
        </p:nvSpPr>
        <p:spPr bwMode="auto">
          <a:xfrm>
            <a:off x="0" y="5638800"/>
            <a:ext cx="9144000" cy="152400"/>
          </a:xfrm>
          <a:prstGeom prst="rect">
            <a:avLst/>
          </a:prstGeom>
          <a:solidFill>
            <a:schemeClr val="accent1"/>
          </a:soli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415750" name="Text Box 7"/>
          <p:cNvSpPr txBox="1">
            <a:spLocks noChangeArrowheads="1"/>
          </p:cNvSpPr>
          <p:nvPr/>
        </p:nvSpPr>
        <p:spPr bwMode="auto">
          <a:xfrm>
            <a:off x="0" y="5791200"/>
            <a:ext cx="1219200" cy="8309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القرن الأول</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415751" name="Text Box 8"/>
          <p:cNvSpPr txBox="1">
            <a:spLocks noChangeArrowheads="1"/>
          </p:cNvSpPr>
          <p:nvPr/>
        </p:nvSpPr>
        <p:spPr bwMode="auto">
          <a:xfrm>
            <a:off x="6621463" y="5867400"/>
            <a:ext cx="2073275"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325 م</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415752" name="Rectangle 9"/>
          <p:cNvSpPr>
            <a:spLocks noGrp="1" noChangeArrowheads="1"/>
          </p:cNvSpPr>
          <p:nvPr>
            <p:ph type="ctrTitle"/>
          </p:nvPr>
        </p:nvSpPr>
        <p:spPr>
          <a:xfrm>
            <a:off x="762000" y="-76200"/>
            <a:ext cx="7772400" cy="838200"/>
          </a:xfrm>
        </p:spPr>
        <p:txBody>
          <a:bodyPr/>
          <a:lstStyle/>
          <a:p>
            <a:pPr algn="r" eaLnBrk="1" hangingPunct="1"/>
            <a:r>
              <a:rPr lang="en-US" dirty="0">
                <a:latin typeface="Arial" panose="020B0604020202020204" pitchFamily="34" charset="0"/>
                <a:ea typeface="ＭＳ Ｐゴシック" charset="0"/>
                <a:cs typeface="Arial" panose="020B0604020202020204" pitchFamily="34" charset="0"/>
              </a:rPr>
              <a:t>Clearing History</a:t>
            </a:r>
          </a:p>
        </p:txBody>
      </p:sp>
      <p:sp>
        <p:nvSpPr>
          <p:cNvPr id="415753" name="Text Box 10"/>
          <p:cNvSpPr txBox="1">
            <a:spLocks noChangeArrowheads="1"/>
          </p:cNvSpPr>
          <p:nvPr/>
        </p:nvSpPr>
        <p:spPr bwMode="auto">
          <a:xfrm>
            <a:off x="-304800" y="4010025"/>
            <a:ext cx="1981200" cy="156966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متى</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مرقس</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لوقا</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يوحنا</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415754" name="Text Box 11"/>
          <p:cNvSpPr txBox="1">
            <a:spLocks noChangeArrowheads="1"/>
          </p:cNvSpPr>
          <p:nvPr/>
        </p:nvSpPr>
        <p:spPr bwMode="auto">
          <a:xfrm>
            <a:off x="5715000" y="6248400"/>
            <a:ext cx="34290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مجمع نيقية</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415755" name="Line 12"/>
          <p:cNvSpPr>
            <a:spLocks noChangeShapeType="1"/>
          </p:cNvSpPr>
          <p:nvPr/>
        </p:nvSpPr>
        <p:spPr bwMode="auto">
          <a:xfrm flipV="1">
            <a:off x="0" y="3962400"/>
            <a:ext cx="9144000" cy="0"/>
          </a:xfrm>
          <a:prstGeom prst="line">
            <a:avLst/>
          </a:prstGeom>
          <a:noFill/>
          <a:ln w="28575">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415756" name="Text Box 13"/>
          <p:cNvSpPr txBox="1">
            <a:spLocks noChangeArrowheads="1"/>
          </p:cNvSpPr>
          <p:nvPr/>
        </p:nvSpPr>
        <p:spPr bwMode="auto">
          <a:xfrm>
            <a:off x="3733800" y="914400"/>
            <a:ext cx="2073275"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أفراد</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415757" name="Text Box 14"/>
          <p:cNvSpPr txBox="1">
            <a:spLocks noChangeArrowheads="1"/>
          </p:cNvSpPr>
          <p:nvPr/>
        </p:nvSpPr>
        <p:spPr bwMode="auto">
          <a:xfrm rot="-2783676">
            <a:off x="1058863" y="1909762"/>
            <a:ext cx="3886200"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برنابا المزيف (70-130)</a:t>
            </a:r>
            <a:endParaRPr kumimoji="0" lang="en-US"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415758" name="Text Box 15"/>
          <p:cNvSpPr txBox="1">
            <a:spLocks noChangeArrowheads="1"/>
          </p:cNvSpPr>
          <p:nvPr/>
        </p:nvSpPr>
        <p:spPr bwMode="auto">
          <a:xfrm>
            <a:off x="76200" y="2286000"/>
            <a:ext cx="1752600" cy="6463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X= </a:t>
            </a:r>
            <a:r>
              <a:rPr kumimoji="0" lang="ar-JO" sz="18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الإستشهاد أو التلميح</a:t>
            </a: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415759" name="Text Box 16"/>
          <p:cNvSpPr txBox="1">
            <a:spLocks noChangeArrowheads="1"/>
          </p:cNvSpPr>
          <p:nvPr/>
        </p:nvSpPr>
        <p:spPr bwMode="auto">
          <a:xfrm>
            <a:off x="76200" y="2971800"/>
            <a:ext cx="1752600" cy="6463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O= </a:t>
            </a:r>
            <a:r>
              <a:rPr kumimoji="0" lang="ar-JO" sz="18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سميت بأنها أصلية</a:t>
            </a: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415760" name="Text Box 17"/>
          <p:cNvSpPr txBox="1">
            <a:spLocks noChangeArrowheads="1"/>
          </p:cNvSpPr>
          <p:nvPr/>
        </p:nvSpPr>
        <p:spPr bwMode="auto">
          <a:xfrm>
            <a:off x="1403350" y="4027488"/>
            <a:ext cx="304800" cy="41498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l" defTabSz="914400" rtl="0" eaLnBrk="0" fontAlgn="base" latinLnBrk="0" hangingPunct="0">
              <a:lnSpc>
                <a:spcPct val="13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X</a:t>
            </a:r>
          </a:p>
        </p:txBody>
      </p:sp>
      <p:sp>
        <p:nvSpPr>
          <p:cNvPr id="415761" name="Text Box 18"/>
          <p:cNvSpPr txBox="1">
            <a:spLocks noChangeArrowheads="1"/>
          </p:cNvSpPr>
          <p:nvPr/>
        </p:nvSpPr>
        <p:spPr bwMode="auto">
          <a:xfrm>
            <a:off x="1403350" y="4408488"/>
            <a:ext cx="304800" cy="41498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l" defTabSz="914400" rtl="0" eaLnBrk="0" fontAlgn="base" latinLnBrk="0" hangingPunct="0">
              <a:lnSpc>
                <a:spcPct val="13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X</a:t>
            </a:r>
          </a:p>
        </p:txBody>
      </p:sp>
      <p:sp>
        <p:nvSpPr>
          <p:cNvPr id="415762" name="Text Box 19"/>
          <p:cNvSpPr txBox="1">
            <a:spLocks noChangeArrowheads="1"/>
          </p:cNvSpPr>
          <p:nvPr/>
        </p:nvSpPr>
        <p:spPr bwMode="auto">
          <a:xfrm>
            <a:off x="1403350" y="4738688"/>
            <a:ext cx="304800" cy="41498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l" defTabSz="914400" rtl="0" eaLnBrk="0" fontAlgn="base" latinLnBrk="0" hangingPunct="0">
              <a:lnSpc>
                <a:spcPct val="13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X</a:t>
            </a:r>
          </a:p>
        </p:txBody>
      </p:sp>
      <p:sp>
        <p:nvSpPr>
          <p:cNvPr id="415763" name="Text Box 20"/>
          <p:cNvSpPr txBox="1">
            <a:spLocks noChangeArrowheads="1"/>
          </p:cNvSpPr>
          <p:nvPr/>
        </p:nvSpPr>
        <p:spPr bwMode="auto">
          <a:xfrm rot="-2783676">
            <a:off x="1409701" y="1909762"/>
            <a:ext cx="3886200"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أكليمندس الروماني (95-97)</a:t>
            </a:r>
            <a:endParaRPr kumimoji="0" lang="en-US"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415764" name="Text Box 21"/>
          <p:cNvSpPr txBox="1">
            <a:spLocks noChangeArrowheads="1"/>
          </p:cNvSpPr>
          <p:nvPr/>
        </p:nvSpPr>
        <p:spPr bwMode="auto">
          <a:xfrm>
            <a:off x="1762125" y="4027488"/>
            <a:ext cx="304800" cy="41498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l" defTabSz="914400" rtl="0" eaLnBrk="0" fontAlgn="base" latinLnBrk="0" hangingPunct="0">
              <a:lnSpc>
                <a:spcPct val="13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X</a:t>
            </a:r>
          </a:p>
        </p:txBody>
      </p:sp>
      <p:sp>
        <p:nvSpPr>
          <p:cNvPr id="415765" name="Text Box 22"/>
          <p:cNvSpPr txBox="1">
            <a:spLocks noChangeArrowheads="1"/>
          </p:cNvSpPr>
          <p:nvPr/>
        </p:nvSpPr>
        <p:spPr bwMode="auto">
          <a:xfrm>
            <a:off x="1762125" y="5102225"/>
            <a:ext cx="304800" cy="41498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l" defTabSz="914400" rtl="0" eaLnBrk="0" fontAlgn="base" latinLnBrk="0" hangingPunct="0">
              <a:lnSpc>
                <a:spcPct val="13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X</a:t>
            </a:r>
          </a:p>
        </p:txBody>
      </p:sp>
      <p:sp>
        <p:nvSpPr>
          <p:cNvPr id="415766" name="Text Box 23"/>
          <p:cNvSpPr txBox="1">
            <a:spLocks noChangeArrowheads="1"/>
          </p:cNvSpPr>
          <p:nvPr/>
        </p:nvSpPr>
        <p:spPr bwMode="auto">
          <a:xfrm rot="-2783676">
            <a:off x="1758951" y="1909762"/>
            <a:ext cx="3886200"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بوليكاربوس (110-150)</a:t>
            </a:r>
            <a:endParaRPr kumimoji="0" lang="en-US"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415767" name="Text Box 24"/>
          <p:cNvSpPr txBox="1">
            <a:spLocks noChangeArrowheads="1"/>
          </p:cNvSpPr>
          <p:nvPr/>
        </p:nvSpPr>
        <p:spPr bwMode="auto">
          <a:xfrm>
            <a:off x="2130425" y="4027488"/>
            <a:ext cx="304800" cy="41498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l" defTabSz="914400" rtl="0" eaLnBrk="0" fontAlgn="base" latinLnBrk="0" hangingPunct="0">
              <a:lnSpc>
                <a:spcPct val="13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X</a:t>
            </a:r>
          </a:p>
        </p:txBody>
      </p:sp>
      <p:sp>
        <p:nvSpPr>
          <p:cNvPr id="415768" name="Text Box 25"/>
          <p:cNvSpPr txBox="1">
            <a:spLocks noChangeArrowheads="1"/>
          </p:cNvSpPr>
          <p:nvPr/>
        </p:nvSpPr>
        <p:spPr bwMode="auto">
          <a:xfrm>
            <a:off x="2130425" y="4408488"/>
            <a:ext cx="304800" cy="41498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l" defTabSz="914400" rtl="0" eaLnBrk="0" fontAlgn="base" latinLnBrk="0" hangingPunct="0">
              <a:lnSpc>
                <a:spcPct val="13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X</a:t>
            </a:r>
          </a:p>
        </p:txBody>
      </p:sp>
      <p:sp>
        <p:nvSpPr>
          <p:cNvPr id="415769" name="Text Box 26"/>
          <p:cNvSpPr txBox="1">
            <a:spLocks noChangeArrowheads="1"/>
          </p:cNvSpPr>
          <p:nvPr/>
        </p:nvSpPr>
        <p:spPr bwMode="auto">
          <a:xfrm>
            <a:off x="2130425" y="4738688"/>
            <a:ext cx="304800" cy="41498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l" defTabSz="914400" rtl="0" eaLnBrk="0" fontAlgn="base" latinLnBrk="0" hangingPunct="0">
              <a:lnSpc>
                <a:spcPct val="13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X</a:t>
            </a:r>
          </a:p>
        </p:txBody>
      </p:sp>
      <p:sp>
        <p:nvSpPr>
          <p:cNvPr id="415770" name="Text Box 27"/>
          <p:cNvSpPr txBox="1">
            <a:spLocks noChangeArrowheads="1"/>
          </p:cNvSpPr>
          <p:nvPr/>
        </p:nvSpPr>
        <p:spPr bwMode="auto">
          <a:xfrm>
            <a:off x="2130425" y="5102225"/>
            <a:ext cx="304800" cy="41498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l" defTabSz="914400" rtl="0" eaLnBrk="0" fontAlgn="base" latinLnBrk="0" hangingPunct="0">
              <a:lnSpc>
                <a:spcPct val="13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X</a:t>
            </a:r>
          </a:p>
        </p:txBody>
      </p:sp>
      <p:sp>
        <p:nvSpPr>
          <p:cNvPr id="415771" name="Text Box 28"/>
          <p:cNvSpPr txBox="1">
            <a:spLocks noChangeArrowheads="1"/>
          </p:cNvSpPr>
          <p:nvPr/>
        </p:nvSpPr>
        <p:spPr bwMode="auto">
          <a:xfrm rot="-2783676">
            <a:off x="1873251" y="2149475"/>
            <a:ext cx="3886200"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هرماس (115-140)</a:t>
            </a:r>
            <a:endParaRPr kumimoji="0" lang="en-US"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415772" name="Text Box 29"/>
          <p:cNvSpPr txBox="1">
            <a:spLocks noChangeArrowheads="1"/>
          </p:cNvSpPr>
          <p:nvPr/>
        </p:nvSpPr>
        <p:spPr bwMode="auto">
          <a:xfrm>
            <a:off x="2486025" y="4027488"/>
            <a:ext cx="304800" cy="41498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l" defTabSz="914400" rtl="0" eaLnBrk="0" fontAlgn="base" latinLnBrk="0" hangingPunct="0">
              <a:lnSpc>
                <a:spcPct val="13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X</a:t>
            </a:r>
          </a:p>
        </p:txBody>
      </p:sp>
      <p:sp>
        <p:nvSpPr>
          <p:cNvPr id="415773" name="Text Box 30"/>
          <p:cNvSpPr txBox="1">
            <a:spLocks noChangeArrowheads="1"/>
          </p:cNvSpPr>
          <p:nvPr/>
        </p:nvSpPr>
        <p:spPr bwMode="auto">
          <a:xfrm>
            <a:off x="2486025" y="4408488"/>
            <a:ext cx="304800" cy="41498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l" defTabSz="914400" rtl="0" eaLnBrk="0" fontAlgn="base" latinLnBrk="0" hangingPunct="0">
              <a:lnSpc>
                <a:spcPct val="13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X</a:t>
            </a:r>
          </a:p>
        </p:txBody>
      </p:sp>
      <p:sp>
        <p:nvSpPr>
          <p:cNvPr id="415774" name="Text Box 31"/>
          <p:cNvSpPr txBox="1">
            <a:spLocks noChangeArrowheads="1"/>
          </p:cNvSpPr>
          <p:nvPr/>
        </p:nvSpPr>
        <p:spPr bwMode="auto">
          <a:xfrm rot="-2783676">
            <a:off x="2457451" y="1903412"/>
            <a:ext cx="3886200"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الديداخي (120-150)</a:t>
            </a:r>
            <a:endParaRPr kumimoji="0" lang="en-US"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415775" name="Text Box 32"/>
          <p:cNvSpPr txBox="1">
            <a:spLocks noChangeArrowheads="1"/>
          </p:cNvSpPr>
          <p:nvPr/>
        </p:nvSpPr>
        <p:spPr bwMode="auto">
          <a:xfrm>
            <a:off x="2844800" y="4027488"/>
            <a:ext cx="304800" cy="41498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l" defTabSz="914400" rtl="0" eaLnBrk="0" fontAlgn="base" latinLnBrk="0" hangingPunct="0">
              <a:lnSpc>
                <a:spcPct val="13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X</a:t>
            </a:r>
          </a:p>
        </p:txBody>
      </p:sp>
      <p:sp>
        <p:nvSpPr>
          <p:cNvPr id="415776" name="Text Box 33"/>
          <p:cNvSpPr txBox="1">
            <a:spLocks noChangeArrowheads="1"/>
          </p:cNvSpPr>
          <p:nvPr/>
        </p:nvSpPr>
        <p:spPr bwMode="auto">
          <a:xfrm>
            <a:off x="2844800" y="4738688"/>
            <a:ext cx="304800" cy="41498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l" defTabSz="914400" rtl="0" eaLnBrk="0" fontAlgn="base" latinLnBrk="0" hangingPunct="0">
              <a:lnSpc>
                <a:spcPct val="13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X</a:t>
            </a:r>
          </a:p>
        </p:txBody>
      </p:sp>
      <p:sp>
        <p:nvSpPr>
          <p:cNvPr id="415777" name="Text Box 34"/>
          <p:cNvSpPr txBox="1">
            <a:spLocks noChangeArrowheads="1"/>
          </p:cNvSpPr>
          <p:nvPr/>
        </p:nvSpPr>
        <p:spPr bwMode="auto">
          <a:xfrm rot="-2783676">
            <a:off x="2868613" y="1906587"/>
            <a:ext cx="3886200"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بابياس (130-140)</a:t>
            </a:r>
            <a:endParaRPr kumimoji="0" lang="en-US"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415778" name="Text Box 35"/>
          <p:cNvSpPr txBox="1">
            <a:spLocks noChangeArrowheads="1"/>
          </p:cNvSpPr>
          <p:nvPr/>
        </p:nvSpPr>
        <p:spPr bwMode="auto">
          <a:xfrm>
            <a:off x="3213100" y="5102225"/>
            <a:ext cx="304800" cy="41498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l" defTabSz="914400" rtl="0" eaLnBrk="0" fontAlgn="base" latinLnBrk="0" hangingPunct="0">
              <a:lnSpc>
                <a:spcPct val="13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X</a:t>
            </a:r>
          </a:p>
        </p:txBody>
      </p:sp>
      <p:sp>
        <p:nvSpPr>
          <p:cNvPr id="415779" name="Text Box 36"/>
          <p:cNvSpPr txBox="1">
            <a:spLocks noChangeArrowheads="1"/>
          </p:cNvSpPr>
          <p:nvPr/>
        </p:nvSpPr>
        <p:spPr bwMode="auto">
          <a:xfrm rot="-2783676">
            <a:off x="3240088" y="1933575"/>
            <a:ext cx="3886200"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إيريناوس (130-202)</a:t>
            </a:r>
            <a:endParaRPr kumimoji="0" lang="en-US"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415780" name="Text Box 37"/>
          <p:cNvSpPr txBox="1">
            <a:spLocks noChangeArrowheads="1"/>
          </p:cNvSpPr>
          <p:nvPr/>
        </p:nvSpPr>
        <p:spPr bwMode="auto">
          <a:xfrm>
            <a:off x="3605213" y="4027488"/>
            <a:ext cx="304800" cy="41498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l" defTabSz="914400" rtl="0" eaLnBrk="0" fontAlgn="base" latinLnBrk="0" hangingPunct="0">
              <a:lnSpc>
                <a:spcPct val="13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O</a:t>
            </a:r>
          </a:p>
        </p:txBody>
      </p:sp>
      <p:sp>
        <p:nvSpPr>
          <p:cNvPr id="415781" name="Text Box 38"/>
          <p:cNvSpPr txBox="1">
            <a:spLocks noChangeArrowheads="1"/>
          </p:cNvSpPr>
          <p:nvPr/>
        </p:nvSpPr>
        <p:spPr bwMode="auto">
          <a:xfrm>
            <a:off x="3605213" y="4408488"/>
            <a:ext cx="304800" cy="41498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l" defTabSz="914400" rtl="0" eaLnBrk="0" fontAlgn="base" latinLnBrk="0" hangingPunct="0">
              <a:lnSpc>
                <a:spcPct val="13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O</a:t>
            </a:r>
          </a:p>
        </p:txBody>
      </p:sp>
      <p:sp>
        <p:nvSpPr>
          <p:cNvPr id="415782" name="Text Box 39"/>
          <p:cNvSpPr txBox="1">
            <a:spLocks noChangeArrowheads="1"/>
          </p:cNvSpPr>
          <p:nvPr/>
        </p:nvSpPr>
        <p:spPr bwMode="auto">
          <a:xfrm>
            <a:off x="3605213" y="4738688"/>
            <a:ext cx="304800" cy="41498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l" defTabSz="914400" rtl="0" eaLnBrk="0" fontAlgn="base" latinLnBrk="0" hangingPunct="0">
              <a:lnSpc>
                <a:spcPct val="13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O</a:t>
            </a:r>
          </a:p>
        </p:txBody>
      </p:sp>
      <p:sp>
        <p:nvSpPr>
          <p:cNvPr id="415783" name="Text Box 40"/>
          <p:cNvSpPr txBox="1">
            <a:spLocks noChangeArrowheads="1"/>
          </p:cNvSpPr>
          <p:nvPr/>
        </p:nvSpPr>
        <p:spPr bwMode="auto">
          <a:xfrm>
            <a:off x="3605213" y="5102225"/>
            <a:ext cx="304800" cy="41498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l" defTabSz="914400" rtl="0" eaLnBrk="0" fontAlgn="base" latinLnBrk="0" hangingPunct="0">
              <a:lnSpc>
                <a:spcPct val="13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O</a:t>
            </a:r>
          </a:p>
        </p:txBody>
      </p:sp>
      <p:sp>
        <p:nvSpPr>
          <p:cNvPr id="3146793" name="Text Box 41"/>
          <p:cNvSpPr txBox="1">
            <a:spLocks noChangeArrowheads="1"/>
          </p:cNvSpPr>
          <p:nvPr/>
        </p:nvSpPr>
        <p:spPr bwMode="auto">
          <a:xfrm rot="-2783676">
            <a:off x="3614738" y="1924050"/>
            <a:ext cx="3886200"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جاستن الشهيد (150-155)</a:t>
            </a:r>
            <a:endParaRPr kumimoji="0" lang="en-US"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3146794" name="Text Box 42"/>
          <p:cNvSpPr txBox="1">
            <a:spLocks noChangeArrowheads="1"/>
          </p:cNvSpPr>
          <p:nvPr/>
        </p:nvSpPr>
        <p:spPr bwMode="auto">
          <a:xfrm>
            <a:off x="3963988" y="4027488"/>
            <a:ext cx="304800" cy="41498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l" defTabSz="914400" rtl="0" eaLnBrk="0" fontAlgn="base" latinLnBrk="0" hangingPunct="0">
              <a:lnSpc>
                <a:spcPct val="13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X</a:t>
            </a:r>
          </a:p>
        </p:txBody>
      </p:sp>
      <p:sp>
        <p:nvSpPr>
          <p:cNvPr id="3146795" name="Text Box 43"/>
          <p:cNvSpPr txBox="1">
            <a:spLocks noChangeArrowheads="1"/>
          </p:cNvSpPr>
          <p:nvPr/>
        </p:nvSpPr>
        <p:spPr bwMode="auto">
          <a:xfrm>
            <a:off x="3963988" y="4408488"/>
            <a:ext cx="304800" cy="41498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l" defTabSz="914400" rtl="0" eaLnBrk="0" fontAlgn="base" latinLnBrk="0" hangingPunct="0">
              <a:lnSpc>
                <a:spcPct val="13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X</a:t>
            </a:r>
          </a:p>
        </p:txBody>
      </p:sp>
      <p:sp>
        <p:nvSpPr>
          <p:cNvPr id="3146796" name="Text Box 44"/>
          <p:cNvSpPr txBox="1">
            <a:spLocks noChangeArrowheads="1"/>
          </p:cNvSpPr>
          <p:nvPr/>
        </p:nvSpPr>
        <p:spPr bwMode="auto">
          <a:xfrm>
            <a:off x="3963988" y="4738688"/>
            <a:ext cx="304800" cy="41498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l" defTabSz="914400" rtl="0" eaLnBrk="0" fontAlgn="base" latinLnBrk="0" hangingPunct="0">
              <a:lnSpc>
                <a:spcPct val="13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X</a:t>
            </a:r>
          </a:p>
        </p:txBody>
      </p:sp>
      <p:sp>
        <p:nvSpPr>
          <p:cNvPr id="3146797" name="Text Box 45"/>
          <p:cNvSpPr txBox="1">
            <a:spLocks noChangeArrowheads="1"/>
          </p:cNvSpPr>
          <p:nvPr/>
        </p:nvSpPr>
        <p:spPr bwMode="auto">
          <a:xfrm>
            <a:off x="3963988" y="5102225"/>
            <a:ext cx="304800" cy="41498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l" defTabSz="914400" rtl="0" eaLnBrk="0" fontAlgn="base" latinLnBrk="0" hangingPunct="0">
              <a:lnSpc>
                <a:spcPct val="13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O</a:t>
            </a:r>
          </a:p>
        </p:txBody>
      </p:sp>
      <p:sp>
        <p:nvSpPr>
          <p:cNvPr id="3146798" name="Text Box 46"/>
          <p:cNvSpPr txBox="1">
            <a:spLocks noChangeArrowheads="1"/>
          </p:cNvSpPr>
          <p:nvPr/>
        </p:nvSpPr>
        <p:spPr bwMode="auto">
          <a:xfrm rot="-2783676">
            <a:off x="3853656" y="1859756"/>
            <a:ext cx="4271963"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أوريجانوس (185-254)</a:t>
            </a:r>
            <a:endParaRPr kumimoji="0" lang="en-US"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3146799" name="Text Box 47"/>
          <p:cNvSpPr txBox="1">
            <a:spLocks noChangeArrowheads="1"/>
          </p:cNvSpPr>
          <p:nvPr/>
        </p:nvSpPr>
        <p:spPr bwMode="auto">
          <a:xfrm>
            <a:off x="4332288" y="4027488"/>
            <a:ext cx="304800" cy="41498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l" defTabSz="914400" rtl="0" eaLnBrk="0" fontAlgn="base" latinLnBrk="0" hangingPunct="0">
              <a:lnSpc>
                <a:spcPct val="13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X</a:t>
            </a:r>
          </a:p>
        </p:txBody>
      </p:sp>
      <p:sp>
        <p:nvSpPr>
          <p:cNvPr id="3146800" name="Text Box 48"/>
          <p:cNvSpPr txBox="1">
            <a:spLocks noChangeArrowheads="1"/>
          </p:cNvSpPr>
          <p:nvPr/>
        </p:nvSpPr>
        <p:spPr bwMode="auto">
          <a:xfrm>
            <a:off x="4332288" y="4408488"/>
            <a:ext cx="304800" cy="41498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l" defTabSz="914400" rtl="0" eaLnBrk="0" fontAlgn="base" latinLnBrk="0" hangingPunct="0">
              <a:lnSpc>
                <a:spcPct val="13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X</a:t>
            </a:r>
          </a:p>
        </p:txBody>
      </p:sp>
      <p:sp>
        <p:nvSpPr>
          <p:cNvPr id="3146801" name="Text Box 49"/>
          <p:cNvSpPr txBox="1">
            <a:spLocks noChangeArrowheads="1"/>
          </p:cNvSpPr>
          <p:nvPr/>
        </p:nvSpPr>
        <p:spPr bwMode="auto">
          <a:xfrm>
            <a:off x="4332288" y="4738688"/>
            <a:ext cx="304800" cy="41498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l" defTabSz="914400" rtl="0" eaLnBrk="0" fontAlgn="base" latinLnBrk="0" hangingPunct="0">
              <a:lnSpc>
                <a:spcPct val="13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X</a:t>
            </a:r>
          </a:p>
        </p:txBody>
      </p:sp>
      <p:sp>
        <p:nvSpPr>
          <p:cNvPr id="3146802" name="Text Box 50"/>
          <p:cNvSpPr txBox="1">
            <a:spLocks noChangeArrowheads="1"/>
          </p:cNvSpPr>
          <p:nvPr/>
        </p:nvSpPr>
        <p:spPr bwMode="auto">
          <a:xfrm>
            <a:off x="4332288" y="5102225"/>
            <a:ext cx="304800" cy="41498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l" defTabSz="914400" rtl="0" eaLnBrk="0" fontAlgn="base" latinLnBrk="0" hangingPunct="0">
              <a:lnSpc>
                <a:spcPct val="13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X</a:t>
            </a:r>
          </a:p>
        </p:txBody>
      </p:sp>
      <p:sp>
        <p:nvSpPr>
          <p:cNvPr id="3146803" name="Text Box 51"/>
          <p:cNvSpPr txBox="1">
            <a:spLocks noChangeArrowheads="1"/>
          </p:cNvSpPr>
          <p:nvPr/>
        </p:nvSpPr>
        <p:spPr bwMode="auto">
          <a:xfrm rot="-2783676">
            <a:off x="4138613" y="2257395"/>
            <a:ext cx="3886200" cy="40011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كيرلس الأورشليمي (315-386)</a:t>
            </a:r>
            <a:endParaRPr kumimoji="0" lang="en-US"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3146804" name="Text Box 52"/>
          <p:cNvSpPr txBox="1">
            <a:spLocks noChangeArrowheads="1"/>
          </p:cNvSpPr>
          <p:nvPr/>
        </p:nvSpPr>
        <p:spPr bwMode="auto">
          <a:xfrm>
            <a:off x="4687888" y="4027488"/>
            <a:ext cx="304800" cy="41498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l" defTabSz="914400" rtl="0" eaLnBrk="0" fontAlgn="base" latinLnBrk="0" hangingPunct="0">
              <a:lnSpc>
                <a:spcPct val="13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O</a:t>
            </a:r>
          </a:p>
        </p:txBody>
      </p:sp>
      <p:sp>
        <p:nvSpPr>
          <p:cNvPr id="3146805" name="Text Box 53"/>
          <p:cNvSpPr txBox="1">
            <a:spLocks noChangeArrowheads="1"/>
          </p:cNvSpPr>
          <p:nvPr/>
        </p:nvSpPr>
        <p:spPr bwMode="auto">
          <a:xfrm>
            <a:off x="4687888" y="4408488"/>
            <a:ext cx="304800" cy="41498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l" defTabSz="914400" rtl="0" eaLnBrk="0" fontAlgn="base" latinLnBrk="0" hangingPunct="0">
              <a:lnSpc>
                <a:spcPct val="13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O</a:t>
            </a:r>
          </a:p>
        </p:txBody>
      </p:sp>
      <p:sp>
        <p:nvSpPr>
          <p:cNvPr id="3146806" name="Text Box 54"/>
          <p:cNvSpPr txBox="1">
            <a:spLocks noChangeArrowheads="1"/>
          </p:cNvSpPr>
          <p:nvPr/>
        </p:nvSpPr>
        <p:spPr bwMode="auto">
          <a:xfrm>
            <a:off x="4687888" y="4738688"/>
            <a:ext cx="304800" cy="41498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l" defTabSz="914400" rtl="0" eaLnBrk="0" fontAlgn="base" latinLnBrk="0" hangingPunct="0">
              <a:lnSpc>
                <a:spcPct val="13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O</a:t>
            </a:r>
          </a:p>
        </p:txBody>
      </p:sp>
      <p:sp>
        <p:nvSpPr>
          <p:cNvPr id="3146807" name="Text Box 55"/>
          <p:cNvSpPr txBox="1">
            <a:spLocks noChangeArrowheads="1"/>
          </p:cNvSpPr>
          <p:nvPr/>
        </p:nvSpPr>
        <p:spPr bwMode="auto">
          <a:xfrm>
            <a:off x="4687888" y="5102225"/>
            <a:ext cx="304800" cy="41498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l" defTabSz="914400" rtl="0" eaLnBrk="0" fontAlgn="base" latinLnBrk="0" hangingPunct="0">
              <a:lnSpc>
                <a:spcPct val="13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O</a:t>
            </a:r>
          </a:p>
        </p:txBody>
      </p:sp>
      <p:sp>
        <p:nvSpPr>
          <p:cNvPr id="3146808" name="Text Box 56"/>
          <p:cNvSpPr txBox="1">
            <a:spLocks noChangeArrowheads="1"/>
          </p:cNvSpPr>
          <p:nvPr/>
        </p:nvSpPr>
        <p:spPr bwMode="auto">
          <a:xfrm rot="-2783676">
            <a:off x="4544219" y="2232819"/>
            <a:ext cx="3957637"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0E500"/>
                </a:solidFill>
                <a:effectLst/>
                <a:uLnTx/>
                <a:uFillTx/>
                <a:latin typeface="Arial" panose="020B0604020202020204" pitchFamily="34" charset="0"/>
                <a:cs typeface="Arial" panose="020B0604020202020204" pitchFamily="34" charset="0"/>
              </a:rPr>
              <a:t>ماركيون (140)</a:t>
            </a:r>
            <a:endParaRPr kumimoji="0" lang="en-US" sz="2000" b="1" i="0" u="none" strike="noStrike" kern="1200" cap="none" spc="0" normalizeH="0" baseline="0" noProof="0" dirty="0">
              <a:ln>
                <a:noFill/>
              </a:ln>
              <a:solidFill>
                <a:srgbClr val="F0E500"/>
              </a:solidFill>
              <a:effectLst/>
              <a:uLnTx/>
              <a:uFillTx/>
              <a:latin typeface="Arial" panose="020B0604020202020204" pitchFamily="34" charset="0"/>
              <a:cs typeface="Arial" panose="020B0604020202020204" pitchFamily="34" charset="0"/>
            </a:endParaRPr>
          </a:p>
        </p:txBody>
      </p:sp>
      <p:sp>
        <p:nvSpPr>
          <p:cNvPr id="3146809" name="Text Box 57"/>
          <p:cNvSpPr txBox="1">
            <a:spLocks noChangeArrowheads="1"/>
          </p:cNvSpPr>
          <p:nvPr/>
        </p:nvSpPr>
        <p:spPr bwMode="auto">
          <a:xfrm>
            <a:off x="5105400" y="4741863"/>
            <a:ext cx="304800" cy="41498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l" defTabSz="914400" rtl="0" eaLnBrk="0" fontAlgn="base" latinLnBrk="0" hangingPunct="0">
              <a:lnSpc>
                <a:spcPct val="13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0E500"/>
                </a:solidFill>
                <a:effectLst/>
                <a:uLnTx/>
                <a:uFillTx/>
                <a:latin typeface="Arial" panose="020B0604020202020204" pitchFamily="34" charset="0"/>
                <a:cs typeface="Arial" panose="020B0604020202020204" pitchFamily="34" charset="0"/>
              </a:rPr>
              <a:t>O</a:t>
            </a:r>
          </a:p>
        </p:txBody>
      </p:sp>
      <p:sp>
        <p:nvSpPr>
          <p:cNvPr id="3146810" name="Text Box 58"/>
          <p:cNvSpPr txBox="1">
            <a:spLocks noChangeArrowheads="1"/>
          </p:cNvSpPr>
          <p:nvPr/>
        </p:nvSpPr>
        <p:spPr bwMode="auto">
          <a:xfrm rot="-2783676">
            <a:off x="4924426" y="2263775"/>
            <a:ext cx="3886200"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0E500"/>
                </a:solidFill>
                <a:effectLst/>
                <a:uLnTx/>
                <a:uFillTx/>
                <a:latin typeface="Arial" panose="020B0604020202020204" pitchFamily="34" charset="0"/>
                <a:cs typeface="Arial" panose="020B0604020202020204" pitchFamily="34" charset="0"/>
              </a:rPr>
              <a:t>مورتنيان (170)</a:t>
            </a:r>
            <a:endParaRPr kumimoji="0" lang="en-US" sz="2000" b="1" i="0" u="none" strike="noStrike" kern="1200" cap="none" spc="0" normalizeH="0" baseline="0" noProof="0" dirty="0">
              <a:ln>
                <a:noFill/>
              </a:ln>
              <a:solidFill>
                <a:srgbClr val="F0E500"/>
              </a:solidFill>
              <a:effectLst/>
              <a:uLnTx/>
              <a:uFillTx/>
              <a:latin typeface="Arial" panose="020B0604020202020204" pitchFamily="34" charset="0"/>
              <a:cs typeface="Arial" panose="020B0604020202020204" pitchFamily="34" charset="0"/>
            </a:endParaRPr>
          </a:p>
        </p:txBody>
      </p:sp>
      <p:sp>
        <p:nvSpPr>
          <p:cNvPr id="3146811" name="Text Box 59"/>
          <p:cNvSpPr txBox="1">
            <a:spLocks noChangeArrowheads="1"/>
          </p:cNvSpPr>
          <p:nvPr/>
        </p:nvSpPr>
        <p:spPr bwMode="auto">
          <a:xfrm>
            <a:off x="5486400" y="4038600"/>
            <a:ext cx="304800" cy="41498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l" defTabSz="914400" rtl="0" eaLnBrk="0" fontAlgn="base" latinLnBrk="0" hangingPunct="0">
              <a:lnSpc>
                <a:spcPct val="13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0E500"/>
                </a:solidFill>
                <a:effectLst/>
                <a:uLnTx/>
                <a:uFillTx/>
                <a:latin typeface="Arial" panose="020B0604020202020204" pitchFamily="34" charset="0"/>
                <a:cs typeface="Arial" panose="020B0604020202020204" pitchFamily="34" charset="0"/>
              </a:rPr>
              <a:t>O</a:t>
            </a:r>
          </a:p>
        </p:txBody>
      </p:sp>
      <p:sp>
        <p:nvSpPr>
          <p:cNvPr id="3146812" name="Text Box 60"/>
          <p:cNvSpPr txBox="1">
            <a:spLocks noChangeArrowheads="1"/>
          </p:cNvSpPr>
          <p:nvPr/>
        </p:nvSpPr>
        <p:spPr bwMode="auto">
          <a:xfrm>
            <a:off x="5486400" y="4419600"/>
            <a:ext cx="304800" cy="41498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l" defTabSz="914400" rtl="0" eaLnBrk="0" fontAlgn="base" latinLnBrk="0" hangingPunct="0">
              <a:lnSpc>
                <a:spcPct val="13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0E500"/>
                </a:solidFill>
                <a:effectLst/>
                <a:uLnTx/>
                <a:uFillTx/>
                <a:latin typeface="Arial" panose="020B0604020202020204" pitchFamily="34" charset="0"/>
                <a:cs typeface="Arial" panose="020B0604020202020204" pitchFamily="34" charset="0"/>
              </a:rPr>
              <a:t>O</a:t>
            </a:r>
          </a:p>
        </p:txBody>
      </p:sp>
      <p:sp>
        <p:nvSpPr>
          <p:cNvPr id="3146813" name="Text Box 61"/>
          <p:cNvSpPr txBox="1">
            <a:spLocks noChangeArrowheads="1"/>
          </p:cNvSpPr>
          <p:nvPr/>
        </p:nvSpPr>
        <p:spPr bwMode="auto">
          <a:xfrm>
            <a:off x="5473700" y="4749800"/>
            <a:ext cx="304800" cy="41498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l" defTabSz="914400" rtl="0" eaLnBrk="0" fontAlgn="base" latinLnBrk="0" hangingPunct="0">
              <a:lnSpc>
                <a:spcPct val="13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0E500"/>
                </a:solidFill>
                <a:effectLst/>
                <a:uLnTx/>
                <a:uFillTx/>
                <a:latin typeface="Arial" panose="020B0604020202020204" pitchFamily="34" charset="0"/>
                <a:cs typeface="Arial" panose="020B0604020202020204" pitchFamily="34" charset="0"/>
              </a:rPr>
              <a:t>O</a:t>
            </a:r>
          </a:p>
        </p:txBody>
      </p:sp>
      <p:sp>
        <p:nvSpPr>
          <p:cNvPr id="3146814" name="Text Box 62"/>
          <p:cNvSpPr txBox="1">
            <a:spLocks noChangeArrowheads="1"/>
          </p:cNvSpPr>
          <p:nvPr/>
        </p:nvSpPr>
        <p:spPr bwMode="auto">
          <a:xfrm>
            <a:off x="5486400" y="5116513"/>
            <a:ext cx="304800" cy="41498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l" defTabSz="914400" rtl="0" eaLnBrk="0" fontAlgn="base" latinLnBrk="0" hangingPunct="0">
              <a:lnSpc>
                <a:spcPct val="13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0E500"/>
                </a:solidFill>
                <a:effectLst/>
                <a:uLnTx/>
                <a:uFillTx/>
                <a:latin typeface="Arial" panose="020B0604020202020204" pitchFamily="34" charset="0"/>
                <a:cs typeface="Arial" panose="020B0604020202020204" pitchFamily="34" charset="0"/>
              </a:rPr>
              <a:t>O</a:t>
            </a:r>
          </a:p>
        </p:txBody>
      </p:sp>
      <p:sp>
        <p:nvSpPr>
          <p:cNvPr id="3146815" name="Text Box 63"/>
          <p:cNvSpPr txBox="1">
            <a:spLocks noChangeArrowheads="1"/>
          </p:cNvSpPr>
          <p:nvPr/>
        </p:nvSpPr>
        <p:spPr bwMode="auto">
          <a:xfrm rot="-2783676">
            <a:off x="5307013" y="2265362"/>
            <a:ext cx="3886200"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0E500"/>
                </a:solidFill>
                <a:effectLst/>
                <a:uLnTx/>
                <a:uFillTx/>
                <a:latin typeface="Arial" panose="020B0604020202020204" pitchFamily="34" charset="0"/>
                <a:cs typeface="Arial" panose="020B0604020202020204" pitchFamily="34" charset="0"/>
              </a:rPr>
              <a:t>باركوخيو (206)</a:t>
            </a:r>
            <a:endParaRPr kumimoji="0" lang="en-US" sz="2000" b="1" i="0" u="none" strike="noStrike" kern="1200" cap="none" spc="0" normalizeH="0" baseline="0" noProof="0" dirty="0">
              <a:ln>
                <a:noFill/>
              </a:ln>
              <a:solidFill>
                <a:srgbClr val="F0E500"/>
              </a:solidFill>
              <a:effectLst/>
              <a:uLnTx/>
              <a:uFillTx/>
              <a:latin typeface="Arial" panose="020B0604020202020204" pitchFamily="34" charset="0"/>
              <a:cs typeface="Arial" panose="020B0604020202020204" pitchFamily="34" charset="0"/>
            </a:endParaRPr>
          </a:p>
        </p:txBody>
      </p:sp>
      <p:sp>
        <p:nvSpPr>
          <p:cNvPr id="3146816" name="Text Box 64"/>
          <p:cNvSpPr txBox="1">
            <a:spLocks noChangeArrowheads="1"/>
          </p:cNvSpPr>
          <p:nvPr/>
        </p:nvSpPr>
        <p:spPr bwMode="auto">
          <a:xfrm>
            <a:off x="5867400" y="4038600"/>
            <a:ext cx="304800" cy="41498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l" defTabSz="914400" rtl="0" eaLnBrk="0" fontAlgn="base" latinLnBrk="0" hangingPunct="0">
              <a:lnSpc>
                <a:spcPct val="13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0E500"/>
                </a:solidFill>
                <a:effectLst/>
                <a:uLnTx/>
                <a:uFillTx/>
                <a:latin typeface="Arial" panose="020B0604020202020204" pitchFamily="34" charset="0"/>
                <a:cs typeface="Arial" panose="020B0604020202020204" pitchFamily="34" charset="0"/>
              </a:rPr>
              <a:t>O</a:t>
            </a:r>
          </a:p>
        </p:txBody>
      </p:sp>
      <p:sp>
        <p:nvSpPr>
          <p:cNvPr id="3146817" name="Text Box 65"/>
          <p:cNvSpPr txBox="1">
            <a:spLocks noChangeArrowheads="1"/>
          </p:cNvSpPr>
          <p:nvPr/>
        </p:nvSpPr>
        <p:spPr bwMode="auto">
          <a:xfrm>
            <a:off x="5867400" y="4419600"/>
            <a:ext cx="304800" cy="41498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l" defTabSz="914400" rtl="0" eaLnBrk="0" fontAlgn="base" latinLnBrk="0" hangingPunct="0">
              <a:lnSpc>
                <a:spcPct val="13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0E500"/>
                </a:solidFill>
                <a:effectLst/>
                <a:uLnTx/>
                <a:uFillTx/>
                <a:latin typeface="Arial" panose="020B0604020202020204" pitchFamily="34" charset="0"/>
                <a:cs typeface="Arial" panose="020B0604020202020204" pitchFamily="34" charset="0"/>
              </a:rPr>
              <a:t>O</a:t>
            </a:r>
          </a:p>
        </p:txBody>
      </p:sp>
      <p:sp>
        <p:nvSpPr>
          <p:cNvPr id="3146818" name="Text Box 66"/>
          <p:cNvSpPr txBox="1">
            <a:spLocks noChangeArrowheads="1"/>
          </p:cNvSpPr>
          <p:nvPr/>
        </p:nvSpPr>
        <p:spPr bwMode="auto">
          <a:xfrm>
            <a:off x="5854700" y="4749800"/>
            <a:ext cx="304800" cy="41498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l" defTabSz="914400" rtl="0" eaLnBrk="0" fontAlgn="base" latinLnBrk="0" hangingPunct="0">
              <a:lnSpc>
                <a:spcPct val="13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0E500"/>
                </a:solidFill>
                <a:effectLst/>
                <a:uLnTx/>
                <a:uFillTx/>
                <a:latin typeface="Arial" panose="020B0604020202020204" pitchFamily="34" charset="0"/>
                <a:cs typeface="Arial" panose="020B0604020202020204" pitchFamily="34" charset="0"/>
              </a:rPr>
              <a:t>O</a:t>
            </a:r>
          </a:p>
        </p:txBody>
      </p:sp>
      <p:sp>
        <p:nvSpPr>
          <p:cNvPr id="3146819" name="Text Box 67"/>
          <p:cNvSpPr txBox="1">
            <a:spLocks noChangeArrowheads="1"/>
          </p:cNvSpPr>
          <p:nvPr/>
        </p:nvSpPr>
        <p:spPr bwMode="auto">
          <a:xfrm>
            <a:off x="5867400" y="5113338"/>
            <a:ext cx="304800" cy="41498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l" defTabSz="914400" rtl="0" eaLnBrk="0" fontAlgn="base" latinLnBrk="0" hangingPunct="0">
              <a:lnSpc>
                <a:spcPct val="13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0E500"/>
                </a:solidFill>
                <a:effectLst/>
                <a:uLnTx/>
                <a:uFillTx/>
                <a:latin typeface="Arial" panose="020B0604020202020204" pitchFamily="34" charset="0"/>
                <a:cs typeface="Arial" panose="020B0604020202020204" pitchFamily="34" charset="0"/>
              </a:rPr>
              <a:t>O</a:t>
            </a:r>
          </a:p>
        </p:txBody>
      </p:sp>
      <p:sp>
        <p:nvSpPr>
          <p:cNvPr id="3146820" name="Text Box 68"/>
          <p:cNvSpPr txBox="1">
            <a:spLocks noChangeArrowheads="1"/>
          </p:cNvSpPr>
          <p:nvPr/>
        </p:nvSpPr>
        <p:spPr bwMode="auto">
          <a:xfrm rot="-2783676">
            <a:off x="5700713" y="2281237"/>
            <a:ext cx="3886200"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0E500"/>
                </a:solidFill>
                <a:effectLst/>
                <a:uLnTx/>
                <a:uFillTx/>
                <a:latin typeface="Arial" panose="020B0604020202020204" pitchFamily="34" charset="0"/>
                <a:cs typeface="Arial" panose="020B0604020202020204" pitchFamily="34" charset="0"/>
              </a:rPr>
              <a:t>الرسولي (300)</a:t>
            </a:r>
            <a:endParaRPr kumimoji="0" lang="en-US" sz="2000" b="1" i="0" u="none" strike="noStrike" kern="1200" cap="none" spc="0" normalizeH="0" baseline="0" noProof="0" dirty="0">
              <a:ln>
                <a:noFill/>
              </a:ln>
              <a:solidFill>
                <a:srgbClr val="F0E500"/>
              </a:solidFill>
              <a:effectLst/>
              <a:uLnTx/>
              <a:uFillTx/>
              <a:latin typeface="Arial" panose="020B0604020202020204" pitchFamily="34" charset="0"/>
              <a:cs typeface="Arial" panose="020B0604020202020204" pitchFamily="34" charset="0"/>
            </a:endParaRPr>
          </a:p>
        </p:txBody>
      </p:sp>
      <p:sp>
        <p:nvSpPr>
          <p:cNvPr id="3146821" name="Text Box 69"/>
          <p:cNvSpPr txBox="1">
            <a:spLocks noChangeArrowheads="1"/>
          </p:cNvSpPr>
          <p:nvPr/>
        </p:nvSpPr>
        <p:spPr bwMode="auto">
          <a:xfrm>
            <a:off x="6248400" y="4038600"/>
            <a:ext cx="304800" cy="41498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l" defTabSz="914400" rtl="0" eaLnBrk="0" fontAlgn="base" latinLnBrk="0" hangingPunct="0">
              <a:lnSpc>
                <a:spcPct val="13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0E500"/>
                </a:solidFill>
                <a:effectLst/>
                <a:uLnTx/>
                <a:uFillTx/>
                <a:latin typeface="Arial" panose="020B0604020202020204" pitchFamily="34" charset="0"/>
                <a:cs typeface="Arial" panose="020B0604020202020204" pitchFamily="34" charset="0"/>
              </a:rPr>
              <a:t>O</a:t>
            </a:r>
          </a:p>
        </p:txBody>
      </p:sp>
      <p:sp>
        <p:nvSpPr>
          <p:cNvPr id="3146822" name="Text Box 70"/>
          <p:cNvSpPr txBox="1">
            <a:spLocks noChangeArrowheads="1"/>
          </p:cNvSpPr>
          <p:nvPr/>
        </p:nvSpPr>
        <p:spPr bwMode="auto">
          <a:xfrm>
            <a:off x="6248400" y="4419600"/>
            <a:ext cx="304800" cy="41498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l" defTabSz="914400" rtl="0" eaLnBrk="0" fontAlgn="base" latinLnBrk="0" hangingPunct="0">
              <a:lnSpc>
                <a:spcPct val="13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0E500"/>
                </a:solidFill>
                <a:effectLst/>
                <a:uLnTx/>
                <a:uFillTx/>
                <a:latin typeface="Arial" panose="020B0604020202020204" pitchFamily="34" charset="0"/>
                <a:cs typeface="Arial" panose="020B0604020202020204" pitchFamily="34" charset="0"/>
              </a:rPr>
              <a:t>O</a:t>
            </a:r>
          </a:p>
        </p:txBody>
      </p:sp>
      <p:sp>
        <p:nvSpPr>
          <p:cNvPr id="3146823" name="Text Box 71"/>
          <p:cNvSpPr txBox="1">
            <a:spLocks noChangeArrowheads="1"/>
          </p:cNvSpPr>
          <p:nvPr/>
        </p:nvSpPr>
        <p:spPr bwMode="auto">
          <a:xfrm>
            <a:off x="6235700" y="4749800"/>
            <a:ext cx="304800" cy="41498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l" defTabSz="914400" rtl="0" eaLnBrk="0" fontAlgn="base" latinLnBrk="0" hangingPunct="0">
              <a:lnSpc>
                <a:spcPct val="13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0E500"/>
                </a:solidFill>
                <a:effectLst/>
                <a:uLnTx/>
                <a:uFillTx/>
                <a:latin typeface="Arial" panose="020B0604020202020204" pitchFamily="34" charset="0"/>
                <a:cs typeface="Arial" panose="020B0604020202020204" pitchFamily="34" charset="0"/>
              </a:rPr>
              <a:t>O</a:t>
            </a:r>
          </a:p>
        </p:txBody>
      </p:sp>
      <p:sp>
        <p:nvSpPr>
          <p:cNvPr id="3146824" name="Text Box 72"/>
          <p:cNvSpPr txBox="1">
            <a:spLocks noChangeArrowheads="1"/>
          </p:cNvSpPr>
          <p:nvPr/>
        </p:nvSpPr>
        <p:spPr bwMode="auto">
          <a:xfrm>
            <a:off x="6248400" y="5113338"/>
            <a:ext cx="304800" cy="41498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l" defTabSz="914400" rtl="0" eaLnBrk="0" fontAlgn="base" latinLnBrk="0" hangingPunct="0">
              <a:lnSpc>
                <a:spcPct val="13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0E500"/>
                </a:solidFill>
                <a:effectLst/>
                <a:uLnTx/>
                <a:uFillTx/>
                <a:latin typeface="Arial" panose="020B0604020202020204" pitchFamily="34" charset="0"/>
                <a:cs typeface="Arial" panose="020B0604020202020204" pitchFamily="34" charset="0"/>
              </a:rPr>
              <a:t>O</a:t>
            </a:r>
          </a:p>
        </p:txBody>
      </p:sp>
      <p:sp>
        <p:nvSpPr>
          <p:cNvPr id="3146825" name="Text Box 73"/>
          <p:cNvSpPr txBox="1">
            <a:spLocks noChangeArrowheads="1"/>
          </p:cNvSpPr>
          <p:nvPr/>
        </p:nvSpPr>
        <p:spPr bwMode="auto">
          <a:xfrm rot="-2783676">
            <a:off x="6180138" y="2258983"/>
            <a:ext cx="3886200" cy="40011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66CCFF"/>
                </a:solidFill>
                <a:effectLst/>
                <a:uLnTx/>
                <a:uFillTx/>
                <a:latin typeface="Arial" panose="020B0604020202020204" pitchFamily="34" charset="0"/>
                <a:cs typeface="Arial" panose="020B0604020202020204" pitchFamily="34" charset="0"/>
              </a:rPr>
              <a:t>تاتيانوس دياتيسيرون (170)</a:t>
            </a:r>
            <a:endParaRPr kumimoji="0" lang="en-US" sz="2000" b="1" i="0" u="none" strike="noStrike" kern="1200" cap="none" spc="0" normalizeH="0" baseline="0" noProof="0" dirty="0">
              <a:ln>
                <a:noFill/>
              </a:ln>
              <a:solidFill>
                <a:srgbClr val="66CCFF"/>
              </a:solidFill>
              <a:effectLst/>
              <a:uLnTx/>
              <a:uFillTx/>
              <a:latin typeface="Arial" panose="020B0604020202020204" pitchFamily="34" charset="0"/>
              <a:cs typeface="Arial" panose="020B0604020202020204" pitchFamily="34" charset="0"/>
            </a:endParaRPr>
          </a:p>
        </p:txBody>
      </p:sp>
      <p:sp>
        <p:nvSpPr>
          <p:cNvPr id="3146826" name="Text Box 74"/>
          <p:cNvSpPr txBox="1">
            <a:spLocks noChangeArrowheads="1"/>
          </p:cNvSpPr>
          <p:nvPr/>
        </p:nvSpPr>
        <p:spPr bwMode="auto">
          <a:xfrm>
            <a:off x="6654800" y="4016375"/>
            <a:ext cx="304800" cy="41498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l" defTabSz="914400" rtl="0" eaLnBrk="0" fontAlgn="base" latinLnBrk="0" hangingPunct="0">
              <a:lnSpc>
                <a:spcPct val="130000"/>
              </a:lnSpc>
              <a:spcBef>
                <a:spcPct val="0"/>
              </a:spcBef>
              <a:spcAft>
                <a:spcPct val="0"/>
              </a:spcAft>
              <a:buClrTx/>
              <a:buSzTx/>
              <a:buFontTx/>
              <a:buNone/>
              <a:tabLst/>
              <a:defRPr/>
            </a:pPr>
            <a:r>
              <a:rPr kumimoji="0" lang="en-US" sz="1800" b="1" i="0" u="none" strike="noStrike" kern="1200" cap="none" spc="0" normalizeH="0" baseline="0" noProof="0">
                <a:ln>
                  <a:noFill/>
                </a:ln>
                <a:solidFill>
                  <a:srgbClr val="66CCFF"/>
                </a:solidFill>
                <a:effectLst/>
                <a:uLnTx/>
                <a:uFillTx/>
                <a:latin typeface="Arial" panose="020B0604020202020204" pitchFamily="34" charset="0"/>
                <a:cs typeface="Arial" panose="020B0604020202020204" pitchFamily="34" charset="0"/>
              </a:rPr>
              <a:t>O</a:t>
            </a:r>
          </a:p>
        </p:txBody>
      </p:sp>
      <p:sp>
        <p:nvSpPr>
          <p:cNvPr id="3146827" name="Text Box 75"/>
          <p:cNvSpPr txBox="1">
            <a:spLocks noChangeArrowheads="1"/>
          </p:cNvSpPr>
          <p:nvPr/>
        </p:nvSpPr>
        <p:spPr bwMode="auto">
          <a:xfrm>
            <a:off x="6654800" y="4397375"/>
            <a:ext cx="304800" cy="41498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l" defTabSz="914400" rtl="0" eaLnBrk="0" fontAlgn="base" latinLnBrk="0" hangingPunct="0">
              <a:lnSpc>
                <a:spcPct val="130000"/>
              </a:lnSpc>
              <a:spcBef>
                <a:spcPct val="0"/>
              </a:spcBef>
              <a:spcAft>
                <a:spcPct val="0"/>
              </a:spcAft>
              <a:buClrTx/>
              <a:buSzTx/>
              <a:buFontTx/>
              <a:buNone/>
              <a:tabLst/>
              <a:defRPr/>
            </a:pPr>
            <a:r>
              <a:rPr kumimoji="0" lang="en-US" sz="1800" b="1" i="0" u="none" strike="noStrike" kern="1200" cap="none" spc="0" normalizeH="0" baseline="0" noProof="0">
                <a:ln>
                  <a:noFill/>
                </a:ln>
                <a:solidFill>
                  <a:srgbClr val="66CCFF"/>
                </a:solidFill>
                <a:effectLst/>
                <a:uLnTx/>
                <a:uFillTx/>
                <a:latin typeface="Arial" panose="020B0604020202020204" pitchFamily="34" charset="0"/>
                <a:cs typeface="Arial" panose="020B0604020202020204" pitchFamily="34" charset="0"/>
              </a:rPr>
              <a:t>O</a:t>
            </a:r>
          </a:p>
        </p:txBody>
      </p:sp>
      <p:sp>
        <p:nvSpPr>
          <p:cNvPr id="3146828" name="Text Box 76"/>
          <p:cNvSpPr txBox="1">
            <a:spLocks noChangeArrowheads="1"/>
          </p:cNvSpPr>
          <p:nvPr/>
        </p:nvSpPr>
        <p:spPr bwMode="auto">
          <a:xfrm>
            <a:off x="6654800" y="4727575"/>
            <a:ext cx="304800" cy="41498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l" defTabSz="914400" rtl="0" eaLnBrk="0" fontAlgn="base" latinLnBrk="0" hangingPunct="0">
              <a:lnSpc>
                <a:spcPct val="130000"/>
              </a:lnSpc>
              <a:spcBef>
                <a:spcPct val="0"/>
              </a:spcBef>
              <a:spcAft>
                <a:spcPct val="0"/>
              </a:spcAft>
              <a:buClrTx/>
              <a:buSzTx/>
              <a:buFontTx/>
              <a:buNone/>
              <a:tabLst/>
              <a:defRPr/>
            </a:pPr>
            <a:r>
              <a:rPr kumimoji="0" lang="en-US" sz="1800" b="1" i="0" u="none" strike="noStrike" kern="1200" cap="none" spc="0" normalizeH="0" baseline="0" noProof="0">
                <a:ln>
                  <a:noFill/>
                </a:ln>
                <a:solidFill>
                  <a:srgbClr val="66CCFF"/>
                </a:solidFill>
                <a:effectLst/>
                <a:uLnTx/>
                <a:uFillTx/>
                <a:latin typeface="Arial" panose="020B0604020202020204" pitchFamily="34" charset="0"/>
                <a:cs typeface="Arial" panose="020B0604020202020204" pitchFamily="34" charset="0"/>
              </a:rPr>
              <a:t>O</a:t>
            </a:r>
          </a:p>
        </p:txBody>
      </p:sp>
      <p:sp>
        <p:nvSpPr>
          <p:cNvPr id="3146829" name="Text Box 77"/>
          <p:cNvSpPr txBox="1">
            <a:spLocks noChangeArrowheads="1"/>
          </p:cNvSpPr>
          <p:nvPr/>
        </p:nvSpPr>
        <p:spPr bwMode="auto">
          <a:xfrm>
            <a:off x="6667500" y="5094288"/>
            <a:ext cx="304800" cy="41498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l" defTabSz="914400" rtl="0" eaLnBrk="0" fontAlgn="base" latinLnBrk="0" hangingPunct="0">
              <a:lnSpc>
                <a:spcPct val="130000"/>
              </a:lnSpc>
              <a:spcBef>
                <a:spcPct val="0"/>
              </a:spcBef>
              <a:spcAft>
                <a:spcPct val="0"/>
              </a:spcAft>
              <a:buClrTx/>
              <a:buSzTx/>
              <a:buFontTx/>
              <a:buNone/>
              <a:tabLst/>
              <a:defRPr/>
            </a:pPr>
            <a:r>
              <a:rPr kumimoji="0" lang="en-US" sz="1800" b="1" i="0" u="none" strike="noStrike" kern="1200" cap="none" spc="0" normalizeH="0" baseline="0" noProof="0">
                <a:ln>
                  <a:noFill/>
                </a:ln>
                <a:solidFill>
                  <a:srgbClr val="66CCFF"/>
                </a:solidFill>
                <a:effectLst/>
                <a:uLnTx/>
                <a:uFillTx/>
                <a:latin typeface="Arial" panose="020B0604020202020204" pitchFamily="34" charset="0"/>
                <a:cs typeface="Arial" panose="020B0604020202020204" pitchFamily="34" charset="0"/>
              </a:rPr>
              <a:t>O</a:t>
            </a:r>
          </a:p>
        </p:txBody>
      </p:sp>
      <p:sp>
        <p:nvSpPr>
          <p:cNvPr id="3146830" name="Text Box 78"/>
          <p:cNvSpPr txBox="1">
            <a:spLocks noChangeArrowheads="1"/>
          </p:cNvSpPr>
          <p:nvPr/>
        </p:nvSpPr>
        <p:spPr bwMode="auto">
          <a:xfrm rot="-2783676">
            <a:off x="6635751" y="2260600"/>
            <a:ext cx="3886200"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66CCFF"/>
                </a:solidFill>
                <a:effectLst/>
                <a:uLnTx/>
                <a:uFillTx/>
                <a:latin typeface="Arial" panose="020B0604020202020204" pitchFamily="34" charset="0"/>
                <a:cs typeface="Arial" panose="020B0604020202020204" pitchFamily="34" charset="0"/>
              </a:rPr>
              <a:t>اللاتينية القديمة (150-170)</a:t>
            </a:r>
            <a:endParaRPr kumimoji="0" lang="en-US" sz="2000" b="1" i="0" u="none" strike="noStrike" kern="1200" cap="none" spc="0" normalizeH="0" baseline="0" noProof="0" dirty="0">
              <a:ln>
                <a:noFill/>
              </a:ln>
              <a:solidFill>
                <a:srgbClr val="66CCFF"/>
              </a:solidFill>
              <a:effectLst/>
              <a:uLnTx/>
              <a:uFillTx/>
              <a:latin typeface="Arial" panose="020B0604020202020204" pitchFamily="34" charset="0"/>
              <a:cs typeface="Arial" panose="020B0604020202020204" pitchFamily="34" charset="0"/>
            </a:endParaRPr>
          </a:p>
        </p:txBody>
      </p:sp>
      <p:sp>
        <p:nvSpPr>
          <p:cNvPr id="3146831" name="Text Box 79"/>
          <p:cNvSpPr txBox="1">
            <a:spLocks noChangeArrowheads="1"/>
          </p:cNvSpPr>
          <p:nvPr/>
        </p:nvSpPr>
        <p:spPr bwMode="auto">
          <a:xfrm>
            <a:off x="7035800" y="4016375"/>
            <a:ext cx="304800" cy="41498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l" defTabSz="914400" rtl="0" eaLnBrk="0" fontAlgn="base" latinLnBrk="0" hangingPunct="0">
              <a:lnSpc>
                <a:spcPct val="130000"/>
              </a:lnSpc>
              <a:spcBef>
                <a:spcPct val="0"/>
              </a:spcBef>
              <a:spcAft>
                <a:spcPct val="0"/>
              </a:spcAft>
              <a:buClrTx/>
              <a:buSzTx/>
              <a:buFontTx/>
              <a:buNone/>
              <a:tabLst/>
              <a:defRPr/>
            </a:pPr>
            <a:r>
              <a:rPr kumimoji="0" lang="en-US" sz="1800" b="1" i="0" u="none" strike="noStrike" kern="1200" cap="none" spc="0" normalizeH="0" baseline="0" noProof="0">
                <a:ln>
                  <a:noFill/>
                </a:ln>
                <a:solidFill>
                  <a:srgbClr val="66CCFF"/>
                </a:solidFill>
                <a:effectLst/>
                <a:uLnTx/>
                <a:uFillTx/>
                <a:latin typeface="Arial" panose="020B0604020202020204" pitchFamily="34" charset="0"/>
                <a:cs typeface="Arial" panose="020B0604020202020204" pitchFamily="34" charset="0"/>
              </a:rPr>
              <a:t>O</a:t>
            </a:r>
          </a:p>
        </p:txBody>
      </p:sp>
      <p:sp>
        <p:nvSpPr>
          <p:cNvPr id="3146832" name="Text Box 80"/>
          <p:cNvSpPr txBox="1">
            <a:spLocks noChangeArrowheads="1"/>
          </p:cNvSpPr>
          <p:nvPr/>
        </p:nvSpPr>
        <p:spPr bwMode="auto">
          <a:xfrm>
            <a:off x="7035800" y="4397375"/>
            <a:ext cx="304800" cy="41498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l" defTabSz="914400" rtl="0" eaLnBrk="0" fontAlgn="base" latinLnBrk="0" hangingPunct="0">
              <a:lnSpc>
                <a:spcPct val="130000"/>
              </a:lnSpc>
              <a:spcBef>
                <a:spcPct val="0"/>
              </a:spcBef>
              <a:spcAft>
                <a:spcPct val="0"/>
              </a:spcAft>
              <a:buClrTx/>
              <a:buSzTx/>
              <a:buFontTx/>
              <a:buNone/>
              <a:tabLst/>
              <a:defRPr/>
            </a:pPr>
            <a:r>
              <a:rPr kumimoji="0" lang="en-US" sz="1800" b="1" i="0" u="none" strike="noStrike" kern="1200" cap="none" spc="0" normalizeH="0" baseline="0" noProof="0">
                <a:ln>
                  <a:noFill/>
                </a:ln>
                <a:solidFill>
                  <a:srgbClr val="66CCFF"/>
                </a:solidFill>
                <a:effectLst/>
                <a:uLnTx/>
                <a:uFillTx/>
                <a:latin typeface="Arial" panose="020B0604020202020204" pitchFamily="34" charset="0"/>
                <a:cs typeface="Arial" panose="020B0604020202020204" pitchFamily="34" charset="0"/>
              </a:rPr>
              <a:t>O</a:t>
            </a:r>
          </a:p>
        </p:txBody>
      </p:sp>
      <p:sp>
        <p:nvSpPr>
          <p:cNvPr id="3146833" name="Text Box 81"/>
          <p:cNvSpPr txBox="1">
            <a:spLocks noChangeArrowheads="1"/>
          </p:cNvSpPr>
          <p:nvPr/>
        </p:nvSpPr>
        <p:spPr bwMode="auto">
          <a:xfrm>
            <a:off x="7035800" y="4727575"/>
            <a:ext cx="304800" cy="41498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l" defTabSz="914400" rtl="0" eaLnBrk="0" fontAlgn="base" latinLnBrk="0" hangingPunct="0">
              <a:lnSpc>
                <a:spcPct val="130000"/>
              </a:lnSpc>
              <a:spcBef>
                <a:spcPct val="0"/>
              </a:spcBef>
              <a:spcAft>
                <a:spcPct val="0"/>
              </a:spcAft>
              <a:buClrTx/>
              <a:buSzTx/>
              <a:buFontTx/>
              <a:buNone/>
              <a:tabLst/>
              <a:defRPr/>
            </a:pPr>
            <a:r>
              <a:rPr kumimoji="0" lang="en-US" sz="1800" b="1" i="0" u="none" strike="noStrike" kern="1200" cap="none" spc="0" normalizeH="0" baseline="0" noProof="0">
                <a:ln>
                  <a:noFill/>
                </a:ln>
                <a:solidFill>
                  <a:srgbClr val="66CCFF"/>
                </a:solidFill>
                <a:effectLst/>
                <a:uLnTx/>
                <a:uFillTx/>
                <a:latin typeface="Arial" panose="020B0604020202020204" pitchFamily="34" charset="0"/>
                <a:cs typeface="Arial" panose="020B0604020202020204" pitchFamily="34" charset="0"/>
              </a:rPr>
              <a:t>O</a:t>
            </a:r>
          </a:p>
        </p:txBody>
      </p:sp>
      <p:sp>
        <p:nvSpPr>
          <p:cNvPr id="3146834" name="Text Box 82"/>
          <p:cNvSpPr txBox="1">
            <a:spLocks noChangeArrowheads="1"/>
          </p:cNvSpPr>
          <p:nvPr/>
        </p:nvSpPr>
        <p:spPr bwMode="auto">
          <a:xfrm>
            <a:off x="7048500" y="5091113"/>
            <a:ext cx="304800" cy="41498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l" defTabSz="914400" rtl="0" eaLnBrk="0" fontAlgn="base" latinLnBrk="0" hangingPunct="0">
              <a:lnSpc>
                <a:spcPct val="130000"/>
              </a:lnSpc>
              <a:spcBef>
                <a:spcPct val="0"/>
              </a:spcBef>
              <a:spcAft>
                <a:spcPct val="0"/>
              </a:spcAft>
              <a:buClrTx/>
              <a:buSzTx/>
              <a:buFontTx/>
              <a:buNone/>
              <a:tabLst/>
              <a:defRPr/>
            </a:pPr>
            <a:r>
              <a:rPr kumimoji="0" lang="en-US" sz="1800" b="1" i="0" u="none" strike="noStrike" kern="1200" cap="none" spc="0" normalizeH="0" baseline="0" noProof="0">
                <a:ln>
                  <a:noFill/>
                </a:ln>
                <a:solidFill>
                  <a:srgbClr val="66CCFF"/>
                </a:solidFill>
                <a:effectLst/>
                <a:uLnTx/>
                <a:uFillTx/>
                <a:latin typeface="Arial" panose="020B0604020202020204" pitchFamily="34" charset="0"/>
                <a:cs typeface="Arial" panose="020B0604020202020204" pitchFamily="34" charset="0"/>
              </a:rPr>
              <a:t>O</a:t>
            </a:r>
          </a:p>
        </p:txBody>
      </p:sp>
      <p:sp>
        <p:nvSpPr>
          <p:cNvPr id="3146835" name="Text Box 83"/>
          <p:cNvSpPr txBox="1">
            <a:spLocks noChangeArrowheads="1"/>
          </p:cNvSpPr>
          <p:nvPr/>
        </p:nvSpPr>
        <p:spPr bwMode="auto">
          <a:xfrm rot="-2783676">
            <a:off x="7092951" y="2278062"/>
            <a:ext cx="3886200"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66CCFF"/>
                </a:solidFill>
                <a:effectLst/>
                <a:uLnTx/>
                <a:uFillTx/>
                <a:latin typeface="Arial" panose="020B0604020202020204" pitchFamily="34" charset="0"/>
                <a:cs typeface="Arial" panose="020B0604020202020204" pitchFamily="34" charset="0"/>
              </a:rPr>
              <a:t>السريانية القديمة (200)</a:t>
            </a:r>
            <a:endParaRPr kumimoji="0" lang="en-US" sz="2000" b="1" i="0" u="none" strike="noStrike" kern="1200" cap="none" spc="0" normalizeH="0" baseline="0" noProof="0" dirty="0">
              <a:ln>
                <a:noFill/>
              </a:ln>
              <a:solidFill>
                <a:srgbClr val="66CCFF"/>
              </a:solidFill>
              <a:effectLst/>
              <a:uLnTx/>
              <a:uFillTx/>
              <a:latin typeface="Arial" panose="020B0604020202020204" pitchFamily="34" charset="0"/>
              <a:cs typeface="Arial" panose="020B0604020202020204" pitchFamily="34" charset="0"/>
            </a:endParaRPr>
          </a:p>
        </p:txBody>
      </p:sp>
      <p:sp>
        <p:nvSpPr>
          <p:cNvPr id="3146836" name="Text Box 84"/>
          <p:cNvSpPr txBox="1">
            <a:spLocks noChangeArrowheads="1"/>
          </p:cNvSpPr>
          <p:nvPr/>
        </p:nvSpPr>
        <p:spPr bwMode="auto">
          <a:xfrm>
            <a:off x="7416800" y="4016375"/>
            <a:ext cx="304800" cy="41498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l" defTabSz="914400" rtl="0" eaLnBrk="0" fontAlgn="base" latinLnBrk="0" hangingPunct="0">
              <a:lnSpc>
                <a:spcPct val="130000"/>
              </a:lnSpc>
              <a:spcBef>
                <a:spcPct val="0"/>
              </a:spcBef>
              <a:spcAft>
                <a:spcPct val="0"/>
              </a:spcAft>
              <a:buClrTx/>
              <a:buSzTx/>
              <a:buFontTx/>
              <a:buNone/>
              <a:tabLst/>
              <a:defRPr/>
            </a:pPr>
            <a:r>
              <a:rPr kumimoji="0" lang="en-US" sz="1800" b="1" i="0" u="none" strike="noStrike" kern="1200" cap="none" spc="0" normalizeH="0" baseline="0" noProof="0">
                <a:ln>
                  <a:noFill/>
                </a:ln>
                <a:solidFill>
                  <a:srgbClr val="66CCFF"/>
                </a:solidFill>
                <a:effectLst/>
                <a:uLnTx/>
                <a:uFillTx/>
                <a:latin typeface="Arial" panose="020B0604020202020204" pitchFamily="34" charset="0"/>
                <a:cs typeface="Arial" panose="020B0604020202020204" pitchFamily="34" charset="0"/>
              </a:rPr>
              <a:t>O</a:t>
            </a:r>
          </a:p>
        </p:txBody>
      </p:sp>
      <p:sp>
        <p:nvSpPr>
          <p:cNvPr id="3146837" name="Text Box 85"/>
          <p:cNvSpPr txBox="1">
            <a:spLocks noChangeArrowheads="1"/>
          </p:cNvSpPr>
          <p:nvPr/>
        </p:nvSpPr>
        <p:spPr bwMode="auto">
          <a:xfrm>
            <a:off x="7416800" y="4397375"/>
            <a:ext cx="304800" cy="41498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l" defTabSz="914400" rtl="0" eaLnBrk="0" fontAlgn="base" latinLnBrk="0" hangingPunct="0">
              <a:lnSpc>
                <a:spcPct val="130000"/>
              </a:lnSpc>
              <a:spcBef>
                <a:spcPct val="0"/>
              </a:spcBef>
              <a:spcAft>
                <a:spcPct val="0"/>
              </a:spcAft>
              <a:buClrTx/>
              <a:buSzTx/>
              <a:buFontTx/>
              <a:buNone/>
              <a:tabLst/>
              <a:defRPr/>
            </a:pPr>
            <a:r>
              <a:rPr kumimoji="0" lang="en-US" sz="1800" b="1" i="0" u="none" strike="noStrike" kern="1200" cap="none" spc="0" normalizeH="0" baseline="0" noProof="0">
                <a:ln>
                  <a:noFill/>
                </a:ln>
                <a:solidFill>
                  <a:srgbClr val="66CCFF"/>
                </a:solidFill>
                <a:effectLst/>
                <a:uLnTx/>
                <a:uFillTx/>
                <a:latin typeface="Arial" panose="020B0604020202020204" pitchFamily="34" charset="0"/>
                <a:cs typeface="Arial" panose="020B0604020202020204" pitchFamily="34" charset="0"/>
              </a:rPr>
              <a:t>O</a:t>
            </a:r>
          </a:p>
        </p:txBody>
      </p:sp>
      <p:sp>
        <p:nvSpPr>
          <p:cNvPr id="3146838" name="Text Box 86"/>
          <p:cNvSpPr txBox="1">
            <a:spLocks noChangeArrowheads="1"/>
          </p:cNvSpPr>
          <p:nvPr/>
        </p:nvSpPr>
        <p:spPr bwMode="auto">
          <a:xfrm>
            <a:off x="7416800" y="4727575"/>
            <a:ext cx="304800" cy="41498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l" defTabSz="914400" rtl="0" eaLnBrk="0" fontAlgn="base" latinLnBrk="0" hangingPunct="0">
              <a:lnSpc>
                <a:spcPct val="130000"/>
              </a:lnSpc>
              <a:spcBef>
                <a:spcPct val="0"/>
              </a:spcBef>
              <a:spcAft>
                <a:spcPct val="0"/>
              </a:spcAft>
              <a:buClrTx/>
              <a:buSzTx/>
              <a:buFontTx/>
              <a:buNone/>
              <a:tabLst/>
              <a:defRPr/>
            </a:pPr>
            <a:r>
              <a:rPr kumimoji="0" lang="en-US" sz="1800" b="1" i="0" u="none" strike="noStrike" kern="1200" cap="none" spc="0" normalizeH="0" baseline="0" noProof="0">
                <a:ln>
                  <a:noFill/>
                </a:ln>
                <a:solidFill>
                  <a:srgbClr val="66CCFF"/>
                </a:solidFill>
                <a:effectLst/>
                <a:uLnTx/>
                <a:uFillTx/>
                <a:latin typeface="Arial" panose="020B0604020202020204" pitchFamily="34" charset="0"/>
                <a:cs typeface="Arial" panose="020B0604020202020204" pitchFamily="34" charset="0"/>
              </a:rPr>
              <a:t>O</a:t>
            </a:r>
          </a:p>
        </p:txBody>
      </p:sp>
      <p:sp>
        <p:nvSpPr>
          <p:cNvPr id="3146839" name="Text Box 87"/>
          <p:cNvSpPr txBox="1">
            <a:spLocks noChangeArrowheads="1"/>
          </p:cNvSpPr>
          <p:nvPr/>
        </p:nvSpPr>
        <p:spPr bwMode="auto">
          <a:xfrm>
            <a:off x="7429500" y="5091113"/>
            <a:ext cx="304800" cy="41498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l" defTabSz="914400" rtl="0" eaLnBrk="0" fontAlgn="base" latinLnBrk="0" hangingPunct="0">
              <a:lnSpc>
                <a:spcPct val="130000"/>
              </a:lnSpc>
              <a:spcBef>
                <a:spcPct val="0"/>
              </a:spcBef>
              <a:spcAft>
                <a:spcPct val="0"/>
              </a:spcAft>
              <a:buClrTx/>
              <a:buSzTx/>
              <a:buFontTx/>
              <a:buNone/>
              <a:tabLst/>
              <a:defRPr/>
            </a:pPr>
            <a:r>
              <a:rPr kumimoji="0" lang="en-US" sz="1800" b="1" i="0" u="none" strike="noStrike" kern="1200" cap="none" spc="0" normalizeH="0" baseline="0" noProof="0">
                <a:ln>
                  <a:noFill/>
                </a:ln>
                <a:solidFill>
                  <a:srgbClr val="66CCFF"/>
                </a:solidFill>
                <a:effectLst/>
                <a:uLnTx/>
                <a:uFillTx/>
                <a:latin typeface="Arial" panose="020B0604020202020204" pitchFamily="34" charset="0"/>
                <a:cs typeface="Arial" panose="020B0604020202020204" pitchFamily="34" charset="0"/>
              </a:rPr>
              <a:t>O</a:t>
            </a:r>
          </a:p>
        </p:txBody>
      </p:sp>
      <p:sp>
        <p:nvSpPr>
          <p:cNvPr id="3146840" name="Text Box 88"/>
          <p:cNvSpPr txBox="1">
            <a:spLocks noChangeArrowheads="1"/>
          </p:cNvSpPr>
          <p:nvPr/>
        </p:nvSpPr>
        <p:spPr bwMode="auto">
          <a:xfrm>
            <a:off x="5562600" y="914400"/>
            <a:ext cx="16002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0E500"/>
                </a:solidFill>
                <a:effectLst/>
                <a:uLnTx/>
                <a:uFillTx/>
                <a:latin typeface="Arial" panose="020B0604020202020204" pitchFamily="34" charset="0"/>
                <a:cs typeface="Arial" panose="020B0604020202020204" pitchFamily="34" charset="0"/>
              </a:rPr>
              <a:t>قانونية</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3146841" name="Text Box 89"/>
          <p:cNvSpPr txBox="1">
            <a:spLocks noChangeArrowheads="1"/>
          </p:cNvSpPr>
          <p:nvPr/>
        </p:nvSpPr>
        <p:spPr bwMode="auto">
          <a:xfrm>
            <a:off x="7070725" y="914400"/>
            <a:ext cx="2073275"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66CCFF"/>
                </a:solidFill>
                <a:effectLst/>
                <a:uLnTx/>
                <a:uFillTx/>
                <a:latin typeface="Arial" panose="020B0604020202020204" pitchFamily="34" charset="0"/>
                <a:cs typeface="Arial" panose="020B0604020202020204" pitchFamily="34" charset="0"/>
              </a:rPr>
              <a:t>ترجمات</a:t>
            </a:r>
            <a:endParaRPr kumimoji="0" lang="en-US" sz="2400" b="1" i="0" u="none" strike="noStrike" kern="1200" cap="none" spc="0" normalizeH="0" baseline="0" noProof="0" dirty="0">
              <a:ln>
                <a:noFill/>
              </a:ln>
              <a:solidFill>
                <a:srgbClr val="66CCFF"/>
              </a:solidFill>
              <a:effectLst/>
              <a:uLnTx/>
              <a:uFillTx/>
              <a:latin typeface="Arial" panose="020B0604020202020204" pitchFamily="34" charset="0"/>
              <a:cs typeface="Arial" panose="020B0604020202020204" pitchFamily="34" charset="0"/>
            </a:endParaRPr>
          </a:p>
        </p:txBody>
      </p:sp>
      <p:sp>
        <p:nvSpPr>
          <p:cNvPr id="3146842" name="Text Box 90"/>
          <p:cNvSpPr txBox="1">
            <a:spLocks noChangeArrowheads="1"/>
          </p:cNvSpPr>
          <p:nvPr/>
        </p:nvSpPr>
        <p:spPr bwMode="auto">
          <a:xfrm>
            <a:off x="-108520" y="953433"/>
            <a:ext cx="2160240" cy="1323439"/>
          </a:xfrm>
          <a:prstGeom prst="rect">
            <a:avLst/>
          </a:prstGeom>
          <a:noFill/>
          <a:ln w="9525">
            <a:noFill/>
            <a:miter lim="800000"/>
            <a:headEnd/>
            <a:tailEnd/>
          </a:ln>
          <a:effectLst>
            <a:outerShdw blurRad="63500" dist="38099" dir="2700000" algn="ctr" rotWithShape="0">
              <a:srgbClr val="020009">
                <a:alpha val="74998"/>
              </a:srgbClr>
            </a:outerShdw>
          </a:effectLst>
        </p:spPr>
        <p:txBody>
          <a:bodyPr wrap="squar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قبول               الأناجيل الأربعة       قبل                  مجمع نيقية</a:t>
            </a:r>
            <a:endParaRPr kumimoji="0" lang="en-US"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415834" name="Text Box 91"/>
          <p:cNvSpPr txBox="1">
            <a:spLocks noChangeArrowheads="1"/>
          </p:cNvSpPr>
          <p:nvPr/>
        </p:nvSpPr>
        <p:spPr bwMode="auto">
          <a:xfrm>
            <a:off x="76200" y="6477000"/>
            <a:ext cx="6096000" cy="3077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غايسلر ونيكس، مقدمة إلى الكتاب المقدس (شيكاغو : مودي، 1968)</a:t>
            </a:r>
            <a:r>
              <a:rPr kumimoji="0" lang="en-US" sz="1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p>
        </p:txBody>
      </p:sp>
      <p:grpSp>
        <p:nvGrpSpPr>
          <p:cNvPr id="415835" name="Group 92"/>
          <p:cNvGrpSpPr>
            <a:grpSpLocks/>
          </p:cNvGrpSpPr>
          <p:nvPr/>
        </p:nvGrpSpPr>
        <p:grpSpPr bwMode="auto">
          <a:xfrm>
            <a:off x="990600" y="4995865"/>
            <a:ext cx="1600200" cy="1489075"/>
            <a:chOff x="720" y="3168"/>
            <a:chExt cx="1008" cy="938"/>
          </a:xfrm>
        </p:grpSpPr>
        <p:sp>
          <p:nvSpPr>
            <p:cNvPr id="415839" name="AutoShape 93"/>
            <p:cNvSpPr>
              <a:spLocks noChangeArrowheads="1"/>
            </p:cNvSpPr>
            <p:nvPr/>
          </p:nvSpPr>
          <p:spPr bwMode="auto">
            <a:xfrm>
              <a:off x="768" y="3168"/>
              <a:ext cx="960" cy="912"/>
            </a:xfrm>
            <a:prstGeom prst="upArrowCallout">
              <a:avLst>
                <a:gd name="adj1" fmla="val 26316"/>
                <a:gd name="adj2" fmla="val 26316"/>
                <a:gd name="adj3" fmla="val 16667"/>
                <a:gd name="adj4" fmla="val 66667"/>
              </a:avLst>
            </a:prstGeom>
            <a:solidFill>
              <a:srgbClr val="515151"/>
            </a:soli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3146846" name="Text Box 94"/>
            <p:cNvSpPr txBox="1">
              <a:spLocks noChangeArrowheads="1"/>
            </p:cNvSpPr>
            <p:nvPr/>
          </p:nvSpPr>
          <p:spPr bwMode="auto">
            <a:xfrm>
              <a:off x="720" y="3524"/>
              <a:ext cx="1008" cy="582"/>
            </a:xfrm>
            <a:prstGeom prst="rect">
              <a:avLst/>
            </a:prstGeom>
            <a:noFill/>
            <a:ln w="9525">
              <a:noFill/>
              <a:miter lim="800000"/>
              <a:headEnd/>
              <a:tailEnd/>
            </a:ln>
            <a:effectLst>
              <a:outerShdw blurRad="63500" dist="35921" dir="2700000" algn="ctr" rotWithShape="0">
                <a:srgbClr val="020009">
                  <a:alpha val="74998"/>
                </a:srgbClr>
              </a:outerShdw>
            </a:effectLst>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8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إنجيل</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8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توما</a:t>
              </a:r>
              <a:br>
                <a:rPr kumimoji="0" lang="en-US" sz="18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br>
              <a:r>
                <a:rPr kumimoji="0" lang="ar-JO" sz="18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50-140 م</a:t>
              </a:r>
              <a:endParaRPr kumimoji="0" lang="en-US" sz="18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grpSp>
      <p:grpSp>
        <p:nvGrpSpPr>
          <p:cNvPr id="415836" name="Group 95"/>
          <p:cNvGrpSpPr>
            <a:grpSpLocks/>
          </p:cNvGrpSpPr>
          <p:nvPr/>
        </p:nvGrpSpPr>
        <p:grpSpPr bwMode="auto">
          <a:xfrm>
            <a:off x="2590800" y="4995865"/>
            <a:ext cx="1600200" cy="1489075"/>
            <a:chOff x="1728" y="3195"/>
            <a:chExt cx="1008" cy="938"/>
          </a:xfrm>
        </p:grpSpPr>
        <p:sp>
          <p:nvSpPr>
            <p:cNvPr id="415837" name="AutoShape 96"/>
            <p:cNvSpPr>
              <a:spLocks noChangeArrowheads="1"/>
            </p:cNvSpPr>
            <p:nvPr/>
          </p:nvSpPr>
          <p:spPr bwMode="auto">
            <a:xfrm>
              <a:off x="1776" y="3195"/>
              <a:ext cx="960" cy="912"/>
            </a:xfrm>
            <a:prstGeom prst="upArrowCallout">
              <a:avLst>
                <a:gd name="adj1" fmla="val 26316"/>
                <a:gd name="adj2" fmla="val 26316"/>
                <a:gd name="adj3" fmla="val 16667"/>
                <a:gd name="adj4" fmla="val 66667"/>
              </a:avLst>
            </a:prstGeom>
            <a:solidFill>
              <a:srgbClr val="FA0020"/>
            </a:soli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3146849" name="Text Box 97"/>
            <p:cNvSpPr txBox="1">
              <a:spLocks noChangeArrowheads="1"/>
            </p:cNvSpPr>
            <p:nvPr/>
          </p:nvSpPr>
          <p:spPr bwMode="auto">
            <a:xfrm>
              <a:off x="1728" y="3551"/>
              <a:ext cx="1008" cy="582"/>
            </a:xfrm>
            <a:prstGeom prst="rect">
              <a:avLst/>
            </a:prstGeom>
            <a:noFill/>
            <a:ln w="9525">
              <a:noFill/>
              <a:miter lim="800000"/>
              <a:headEnd/>
              <a:tailEnd/>
            </a:ln>
            <a:effectLst>
              <a:outerShdw blurRad="63500" dist="35921" dir="2700000" algn="ctr" rotWithShape="0">
                <a:srgbClr val="020009">
                  <a:alpha val="74998"/>
                </a:srgbClr>
              </a:outerShdw>
            </a:effectLst>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8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إنجيل</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8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يهوذا</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8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170 م ؟</a:t>
              </a:r>
              <a:endParaRPr kumimoji="0" lang="en-US" sz="18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grpSp>
      <p:sp>
        <p:nvSpPr>
          <p:cNvPr id="99" name="Text Box 2"/>
          <p:cNvSpPr txBox="1">
            <a:spLocks noChangeArrowheads="1"/>
          </p:cNvSpPr>
          <p:nvPr/>
        </p:nvSpPr>
        <p:spPr bwMode="auto">
          <a:xfrm>
            <a:off x="0" y="106367"/>
            <a:ext cx="9144000" cy="738599"/>
          </a:xfrm>
          <a:prstGeom prst="rect">
            <a:avLst/>
          </a:prstGeom>
          <a:gradFill flip="none" rotWithShape="1">
            <a:gsLst>
              <a:gs pos="0">
                <a:srgbClr val="660066"/>
              </a:gs>
              <a:gs pos="100000">
                <a:schemeClr val="bg1"/>
              </a:gs>
            </a:gsLst>
            <a:path path="circle">
              <a:fillToRect l="50000" t="50000" r="50000" b="50000"/>
            </a:path>
            <a:tileRect/>
          </a:gradFill>
          <a:ln>
            <a:noFill/>
          </a:ln>
        </p:spPr>
        <p:txBody>
          <a:bodyPr wrap="square"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قانونية العهد الجديد خلال القرون الأربعة الأولى</a:t>
            </a:r>
            <a:endParaRPr kumimoji="0" lang="en-US" altLang="zh-CN"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18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هـ . واين هاوس</a:t>
            </a:r>
            <a:endParaRPr kumimoji="0" lang="en-US" sz="18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00" name="Rectangle 3"/>
          <p:cNvSpPr>
            <a:spLocks noChangeArrowheads="1"/>
          </p:cNvSpPr>
          <p:nvPr/>
        </p:nvSpPr>
        <p:spPr bwMode="auto">
          <a:xfrm>
            <a:off x="8653465" y="44451"/>
            <a:ext cx="508343" cy="461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1376" tIns="45688" rIns="91376" bIns="45688">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36</a:t>
            </a:r>
            <a:endParaRPr kumimoji="0" lang="en-US" sz="24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509462029"/>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3146793"/>
                                        </p:tgtEl>
                                        <p:attrNameLst>
                                          <p:attrName>style.visibility</p:attrName>
                                        </p:attrNameLst>
                                      </p:cBhvr>
                                      <p:to>
                                        <p:strVal val="visible"/>
                                      </p:to>
                                    </p:set>
                                    <p:animEffect transition="in" filter="wipe(down)">
                                      <p:cBhvr>
                                        <p:cTn id="7" dur="500"/>
                                        <p:tgtEl>
                                          <p:spTgt spid="3146793"/>
                                        </p:tgtEl>
                                      </p:cBhvr>
                                    </p:animEffect>
                                  </p:childTnLst>
                                </p:cTn>
                              </p:par>
                              <p:par>
                                <p:cTn id="8" presetID="22" presetClass="entr" presetSubtype="4" fill="hold" grpId="0" nodeType="withEffect">
                                  <p:stCondLst>
                                    <p:cond delay="0"/>
                                  </p:stCondLst>
                                  <p:childTnLst>
                                    <p:set>
                                      <p:cBhvr>
                                        <p:cTn id="9" dur="1" fill="hold">
                                          <p:stCondLst>
                                            <p:cond delay="0"/>
                                          </p:stCondLst>
                                        </p:cTn>
                                        <p:tgtEl>
                                          <p:spTgt spid="3146794"/>
                                        </p:tgtEl>
                                        <p:attrNameLst>
                                          <p:attrName>style.visibility</p:attrName>
                                        </p:attrNameLst>
                                      </p:cBhvr>
                                      <p:to>
                                        <p:strVal val="visible"/>
                                      </p:to>
                                    </p:set>
                                    <p:animEffect transition="in" filter="wipe(down)">
                                      <p:cBhvr>
                                        <p:cTn id="10" dur="500"/>
                                        <p:tgtEl>
                                          <p:spTgt spid="3146794"/>
                                        </p:tgtEl>
                                      </p:cBhvr>
                                    </p:animEffect>
                                  </p:childTnLst>
                                </p:cTn>
                              </p:par>
                              <p:par>
                                <p:cTn id="11" presetID="22" presetClass="entr" presetSubtype="4" fill="hold" grpId="0" nodeType="withEffect">
                                  <p:stCondLst>
                                    <p:cond delay="0"/>
                                  </p:stCondLst>
                                  <p:childTnLst>
                                    <p:set>
                                      <p:cBhvr>
                                        <p:cTn id="12" dur="1" fill="hold">
                                          <p:stCondLst>
                                            <p:cond delay="0"/>
                                          </p:stCondLst>
                                        </p:cTn>
                                        <p:tgtEl>
                                          <p:spTgt spid="3146795"/>
                                        </p:tgtEl>
                                        <p:attrNameLst>
                                          <p:attrName>style.visibility</p:attrName>
                                        </p:attrNameLst>
                                      </p:cBhvr>
                                      <p:to>
                                        <p:strVal val="visible"/>
                                      </p:to>
                                    </p:set>
                                    <p:animEffect transition="in" filter="wipe(down)">
                                      <p:cBhvr>
                                        <p:cTn id="13" dur="500"/>
                                        <p:tgtEl>
                                          <p:spTgt spid="3146795"/>
                                        </p:tgtEl>
                                      </p:cBhvr>
                                    </p:animEffect>
                                  </p:childTnLst>
                                </p:cTn>
                              </p:par>
                              <p:par>
                                <p:cTn id="14" presetID="22" presetClass="entr" presetSubtype="4" fill="hold" grpId="0" nodeType="withEffect">
                                  <p:stCondLst>
                                    <p:cond delay="0"/>
                                  </p:stCondLst>
                                  <p:childTnLst>
                                    <p:set>
                                      <p:cBhvr>
                                        <p:cTn id="15" dur="1" fill="hold">
                                          <p:stCondLst>
                                            <p:cond delay="0"/>
                                          </p:stCondLst>
                                        </p:cTn>
                                        <p:tgtEl>
                                          <p:spTgt spid="3146796"/>
                                        </p:tgtEl>
                                        <p:attrNameLst>
                                          <p:attrName>style.visibility</p:attrName>
                                        </p:attrNameLst>
                                      </p:cBhvr>
                                      <p:to>
                                        <p:strVal val="visible"/>
                                      </p:to>
                                    </p:set>
                                    <p:animEffect transition="in" filter="wipe(down)">
                                      <p:cBhvr>
                                        <p:cTn id="16" dur="500"/>
                                        <p:tgtEl>
                                          <p:spTgt spid="3146796"/>
                                        </p:tgtEl>
                                      </p:cBhvr>
                                    </p:animEffect>
                                  </p:childTnLst>
                                </p:cTn>
                              </p:par>
                              <p:par>
                                <p:cTn id="17" presetID="22" presetClass="entr" presetSubtype="4" fill="hold" grpId="0" nodeType="withEffect">
                                  <p:stCondLst>
                                    <p:cond delay="0"/>
                                  </p:stCondLst>
                                  <p:childTnLst>
                                    <p:set>
                                      <p:cBhvr>
                                        <p:cTn id="18" dur="1" fill="hold">
                                          <p:stCondLst>
                                            <p:cond delay="0"/>
                                          </p:stCondLst>
                                        </p:cTn>
                                        <p:tgtEl>
                                          <p:spTgt spid="3146797"/>
                                        </p:tgtEl>
                                        <p:attrNameLst>
                                          <p:attrName>style.visibility</p:attrName>
                                        </p:attrNameLst>
                                      </p:cBhvr>
                                      <p:to>
                                        <p:strVal val="visible"/>
                                      </p:to>
                                    </p:set>
                                    <p:animEffect transition="in" filter="wipe(down)">
                                      <p:cBhvr>
                                        <p:cTn id="19" dur="500"/>
                                        <p:tgtEl>
                                          <p:spTgt spid="3146797"/>
                                        </p:tgtEl>
                                      </p:cBhvr>
                                    </p:animEffect>
                                  </p:childTnLst>
                                </p:cTn>
                              </p:par>
                            </p:childTnLst>
                          </p:cTn>
                        </p:par>
                      </p:childTnLst>
                    </p:cTn>
                  </p:par>
                  <p:par>
                    <p:cTn id="20" fill="hold" nodeType="clickPar">
                      <p:stCondLst>
                        <p:cond delay="indefinite"/>
                      </p:stCondLst>
                      <p:childTnLst>
                        <p:par>
                          <p:cTn id="21" fill="hold" nodeType="withGroup">
                            <p:stCondLst>
                              <p:cond delay="0"/>
                            </p:stCondLst>
                            <p:childTnLst>
                              <p:par>
                                <p:cTn id="22" presetID="22" presetClass="entr" presetSubtype="4" fill="hold" grpId="0" nodeType="clickEffect">
                                  <p:stCondLst>
                                    <p:cond delay="0"/>
                                  </p:stCondLst>
                                  <p:childTnLst>
                                    <p:set>
                                      <p:cBhvr>
                                        <p:cTn id="23" dur="1" fill="hold">
                                          <p:stCondLst>
                                            <p:cond delay="0"/>
                                          </p:stCondLst>
                                        </p:cTn>
                                        <p:tgtEl>
                                          <p:spTgt spid="3146798"/>
                                        </p:tgtEl>
                                        <p:attrNameLst>
                                          <p:attrName>style.visibility</p:attrName>
                                        </p:attrNameLst>
                                      </p:cBhvr>
                                      <p:to>
                                        <p:strVal val="visible"/>
                                      </p:to>
                                    </p:set>
                                    <p:animEffect transition="in" filter="wipe(down)">
                                      <p:cBhvr>
                                        <p:cTn id="24" dur="500"/>
                                        <p:tgtEl>
                                          <p:spTgt spid="3146798"/>
                                        </p:tgtEl>
                                      </p:cBhvr>
                                    </p:animEffect>
                                  </p:childTnLst>
                                </p:cTn>
                              </p:par>
                              <p:par>
                                <p:cTn id="25" presetID="22" presetClass="entr" presetSubtype="4" fill="hold" grpId="0" nodeType="withEffect">
                                  <p:stCondLst>
                                    <p:cond delay="0"/>
                                  </p:stCondLst>
                                  <p:childTnLst>
                                    <p:set>
                                      <p:cBhvr>
                                        <p:cTn id="26" dur="1" fill="hold">
                                          <p:stCondLst>
                                            <p:cond delay="0"/>
                                          </p:stCondLst>
                                        </p:cTn>
                                        <p:tgtEl>
                                          <p:spTgt spid="3146799"/>
                                        </p:tgtEl>
                                        <p:attrNameLst>
                                          <p:attrName>style.visibility</p:attrName>
                                        </p:attrNameLst>
                                      </p:cBhvr>
                                      <p:to>
                                        <p:strVal val="visible"/>
                                      </p:to>
                                    </p:set>
                                    <p:animEffect transition="in" filter="wipe(down)">
                                      <p:cBhvr>
                                        <p:cTn id="27" dur="500"/>
                                        <p:tgtEl>
                                          <p:spTgt spid="3146799"/>
                                        </p:tgtEl>
                                      </p:cBhvr>
                                    </p:animEffect>
                                  </p:childTnLst>
                                </p:cTn>
                              </p:par>
                              <p:par>
                                <p:cTn id="28" presetID="22" presetClass="entr" presetSubtype="4" fill="hold" grpId="0" nodeType="withEffect">
                                  <p:stCondLst>
                                    <p:cond delay="0"/>
                                  </p:stCondLst>
                                  <p:childTnLst>
                                    <p:set>
                                      <p:cBhvr>
                                        <p:cTn id="29" dur="1" fill="hold">
                                          <p:stCondLst>
                                            <p:cond delay="0"/>
                                          </p:stCondLst>
                                        </p:cTn>
                                        <p:tgtEl>
                                          <p:spTgt spid="3146800"/>
                                        </p:tgtEl>
                                        <p:attrNameLst>
                                          <p:attrName>style.visibility</p:attrName>
                                        </p:attrNameLst>
                                      </p:cBhvr>
                                      <p:to>
                                        <p:strVal val="visible"/>
                                      </p:to>
                                    </p:set>
                                    <p:animEffect transition="in" filter="wipe(down)">
                                      <p:cBhvr>
                                        <p:cTn id="30" dur="500"/>
                                        <p:tgtEl>
                                          <p:spTgt spid="3146800"/>
                                        </p:tgtEl>
                                      </p:cBhvr>
                                    </p:animEffect>
                                  </p:childTnLst>
                                </p:cTn>
                              </p:par>
                              <p:par>
                                <p:cTn id="31" presetID="22" presetClass="entr" presetSubtype="4" fill="hold" grpId="0" nodeType="withEffect">
                                  <p:stCondLst>
                                    <p:cond delay="0"/>
                                  </p:stCondLst>
                                  <p:childTnLst>
                                    <p:set>
                                      <p:cBhvr>
                                        <p:cTn id="32" dur="1" fill="hold">
                                          <p:stCondLst>
                                            <p:cond delay="0"/>
                                          </p:stCondLst>
                                        </p:cTn>
                                        <p:tgtEl>
                                          <p:spTgt spid="3146801"/>
                                        </p:tgtEl>
                                        <p:attrNameLst>
                                          <p:attrName>style.visibility</p:attrName>
                                        </p:attrNameLst>
                                      </p:cBhvr>
                                      <p:to>
                                        <p:strVal val="visible"/>
                                      </p:to>
                                    </p:set>
                                    <p:animEffect transition="in" filter="wipe(down)">
                                      <p:cBhvr>
                                        <p:cTn id="33" dur="500"/>
                                        <p:tgtEl>
                                          <p:spTgt spid="3146801"/>
                                        </p:tgtEl>
                                      </p:cBhvr>
                                    </p:animEffect>
                                  </p:childTnLst>
                                </p:cTn>
                              </p:par>
                              <p:par>
                                <p:cTn id="34" presetID="22" presetClass="entr" presetSubtype="4" fill="hold" grpId="0" nodeType="withEffect">
                                  <p:stCondLst>
                                    <p:cond delay="0"/>
                                  </p:stCondLst>
                                  <p:childTnLst>
                                    <p:set>
                                      <p:cBhvr>
                                        <p:cTn id="35" dur="1" fill="hold">
                                          <p:stCondLst>
                                            <p:cond delay="0"/>
                                          </p:stCondLst>
                                        </p:cTn>
                                        <p:tgtEl>
                                          <p:spTgt spid="3146802"/>
                                        </p:tgtEl>
                                        <p:attrNameLst>
                                          <p:attrName>style.visibility</p:attrName>
                                        </p:attrNameLst>
                                      </p:cBhvr>
                                      <p:to>
                                        <p:strVal val="visible"/>
                                      </p:to>
                                    </p:set>
                                    <p:animEffect transition="in" filter="wipe(down)">
                                      <p:cBhvr>
                                        <p:cTn id="36" dur="500"/>
                                        <p:tgtEl>
                                          <p:spTgt spid="3146802"/>
                                        </p:tgtEl>
                                      </p:cBhvr>
                                    </p:animEffect>
                                  </p:childTnLst>
                                </p:cTn>
                              </p:par>
                            </p:childTnLst>
                          </p:cTn>
                        </p:par>
                      </p:childTnLst>
                    </p:cTn>
                  </p:par>
                  <p:par>
                    <p:cTn id="37" fill="hold" nodeType="clickPar">
                      <p:stCondLst>
                        <p:cond delay="indefinite"/>
                      </p:stCondLst>
                      <p:childTnLst>
                        <p:par>
                          <p:cTn id="38" fill="hold" nodeType="withGroup">
                            <p:stCondLst>
                              <p:cond delay="0"/>
                            </p:stCondLst>
                            <p:childTnLst>
                              <p:par>
                                <p:cTn id="39" presetID="22" presetClass="entr" presetSubtype="4" fill="hold" grpId="0" nodeType="clickEffect">
                                  <p:stCondLst>
                                    <p:cond delay="0"/>
                                  </p:stCondLst>
                                  <p:childTnLst>
                                    <p:set>
                                      <p:cBhvr>
                                        <p:cTn id="40" dur="1" fill="hold">
                                          <p:stCondLst>
                                            <p:cond delay="0"/>
                                          </p:stCondLst>
                                        </p:cTn>
                                        <p:tgtEl>
                                          <p:spTgt spid="3146803"/>
                                        </p:tgtEl>
                                        <p:attrNameLst>
                                          <p:attrName>style.visibility</p:attrName>
                                        </p:attrNameLst>
                                      </p:cBhvr>
                                      <p:to>
                                        <p:strVal val="visible"/>
                                      </p:to>
                                    </p:set>
                                    <p:animEffect transition="in" filter="wipe(down)">
                                      <p:cBhvr>
                                        <p:cTn id="41" dur="500"/>
                                        <p:tgtEl>
                                          <p:spTgt spid="3146803"/>
                                        </p:tgtEl>
                                      </p:cBhvr>
                                    </p:animEffect>
                                  </p:childTnLst>
                                </p:cTn>
                              </p:par>
                              <p:par>
                                <p:cTn id="42" presetID="22" presetClass="entr" presetSubtype="4" fill="hold" grpId="0" nodeType="withEffect">
                                  <p:stCondLst>
                                    <p:cond delay="0"/>
                                  </p:stCondLst>
                                  <p:childTnLst>
                                    <p:set>
                                      <p:cBhvr>
                                        <p:cTn id="43" dur="1" fill="hold">
                                          <p:stCondLst>
                                            <p:cond delay="0"/>
                                          </p:stCondLst>
                                        </p:cTn>
                                        <p:tgtEl>
                                          <p:spTgt spid="3146804"/>
                                        </p:tgtEl>
                                        <p:attrNameLst>
                                          <p:attrName>style.visibility</p:attrName>
                                        </p:attrNameLst>
                                      </p:cBhvr>
                                      <p:to>
                                        <p:strVal val="visible"/>
                                      </p:to>
                                    </p:set>
                                    <p:animEffect transition="in" filter="wipe(down)">
                                      <p:cBhvr>
                                        <p:cTn id="44" dur="500"/>
                                        <p:tgtEl>
                                          <p:spTgt spid="3146804"/>
                                        </p:tgtEl>
                                      </p:cBhvr>
                                    </p:animEffect>
                                  </p:childTnLst>
                                </p:cTn>
                              </p:par>
                              <p:par>
                                <p:cTn id="45" presetID="22" presetClass="entr" presetSubtype="4" fill="hold" grpId="0" nodeType="withEffect">
                                  <p:stCondLst>
                                    <p:cond delay="0"/>
                                  </p:stCondLst>
                                  <p:childTnLst>
                                    <p:set>
                                      <p:cBhvr>
                                        <p:cTn id="46" dur="1" fill="hold">
                                          <p:stCondLst>
                                            <p:cond delay="0"/>
                                          </p:stCondLst>
                                        </p:cTn>
                                        <p:tgtEl>
                                          <p:spTgt spid="3146805"/>
                                        </p:tgtEl>
                                        <p:attrNameLst>
                                          <p:attrName>style.visibility</p:attrName>
                                        </p:attrNameLst>
                                      </p:cBhvr>
                                      <p:to>
                                        <p:strVal val="visible"/>
                                      </p:to>
                                    </p:set>
                                    <p:animEffect transition="in" filter="wipe(down)">
                                      <p:cBhvr>
                                        <p:cTn id="47" dur="500"/>
                                        <p:tgtEl>
                                          <p:spTgt spid="3146805"/>
                                        </p:tgtEl>
                                      </p:cBhvr>
                                    </p:animEffect>
                                  </p:childTnLst>
                                </p:cTn>
                              </p:par>
                              <p:par>
                                <p:cTn id="48" presetID="22" presetClass="entr" presetSubtype="4" fill="hold" grpId="0" nodeType="withEffect">
                                  <p:stCondLst>
                                    <p:cond delay="0"/>
                                  </p:stCondLst>
                                  <p:childTnLst>
                                    <p:set>
                                      <p:cBhvr>
                                        <p:cTn id="49" dur="1" fill="hold">
                                          <p:stCondLst>
                                            <p:cond delay="0"/>
                                          </p:stCondLst>
                                        </p:cTn>
                                        <p:tgtEl>
                                          <p:spTgt spid="3146806"/>
                                        </p:tgtEl>
                                        <p:attrNameLst>
                                          <p:attrName>style.visibility</p:attrName>
                                        </p:attrNameLst>
                                      </p:cBhvr>
                                      <p:to>
                                        <p:strVal val="visible"/>
                                      </p:to>
                                    </p:set>
                                    <p:animEffect transition="in" filter="wipe(down)">
                                      <p:cBhvr>
                                        <p:cTn id="50" dur="500"/>
                                        <p:tgtEl>
                                          <p:spTgt spid="3146806"/>
                                        </p:tgtEl>
                                      </p:cBhvr>
                                    </p:animEffect>
                                  </p:childTnLst>
                                </p:cTn>
                              </p:par>
                              <p:par>
                                <p:cTn id="51" presetID="22" presetClass="entr" presetSubtype="4" fill="hold" grpId="0" nodeType="withEffect">
                                  <p:stCondLst>
                                    <p:cond delay="0"/>
                                  </p:stCondLst>
                                  <p:childTnLst>
                                    <p:set>
                                      <p:cBhvr>
                                        <p:cTn id="52" dur="1" fill="hold">
                                          <p:stCondLst>
                                            <p:cond delay="0"/>
                                          </p:stCondLst>
                                        </p:cTn>
                                        <p:tgtEl>
                                          <p:spTgt spid="3146807"/>
                                        </p:tgtEl>
                                        <p:attrNameLst>
                                          <p:attrName>style.visibility</p:attrName>
                                        </p:attrNameLst>
                                      </p:cBhvr>
                                      <p:to>
                                        <p:strVal val="visible"/>
                                      </p:to>
                                    </p:set>
                                    <p:animEffect transition="in" filter="wipe(down)">
                                      <p:cBhvr>
                                        <p:cTn id="53" dur="500"/>
                                        <p:tgtEl>
                                          <p:spTgt spid="3146807"/>
                                        </p:tgtEl>
                                      </p:cBhvr>
                                    </p:animEffect>
                                  </p:childTnLst>
                                </p:cTn>
                              </p:par>
                            </p:childTnLst>
                          </p:cTn>
                        </p:par>
                      </p:childTnLst>
                    </p:cTn>
                  </p:par>
                  <p:par>
                    <p:cTn id="54" fill="hold" nodeType="clickPar">
                      <p:stCondLst>
                        <p:cond delay="indefinite"/>
                      </p:stCondLst>
                      <p:childTnLst>
                        <p:par>
                          <p:cTn id="55" fill="hold" nodeType="withGroup">
                            <p:stCondLst>
                              <p:cond delay="0"/>
                            </p:stCondLst>
                            <p:childTnLst>
                              <p:par>
                                <p:cTn id="56" presetID="1" presetClass="entr" presetSubtype="0" fill="hold" grpId="0" nodeType="clickEffect">
                                  <p:stCondLst>
                                    <p:cond delay="0"/>
                                  </p:stCondLst>
                                  <p:childTnLst>
                                    <p:set>
                                      <p:cBhvr>
                                        <p:cTn id="57" dur="1" fill="hold">
                                          <p:stCondLst>
                                            <p:cond delay="0"/>
                                          </p:stCondLst>
                                        </p:cTn>
                                        <p:tgtEl>
                                          <p:spTgt spid="3146840"/>
                                        </p:tgtEl>
                                        <p:attrNameLst>
                                          <p:attrName>style.visibility</p:attrName>
                                        </p:attrNameLst>
                                      </p:cBhvr>
                                      <p:to>
                                        <p:strVal val="visible"/>
                                      </p:to>
                                    </p:set>
                                  </p:childTnLst>
                                </p:cTn>
                              </p:par>
                            </p:childTnLst>
                          </p:cTn>
                        </p:par>
                      </p:childTnLst>
                    </p:cTn>
                  </p:par>
                  <p:par>
                    <p:cTn id="58" fill="hold" nodeType="clickPar">
                      <p:stCondLst>
                        <p:cond delay="indefinite"/>
                      </p:stCondLst>
                      <p:childTnLst>
                        <p:par>
                          <p:cTn id="59" fill="hold" nodeType="withGroup">
                            <p:stCondLst>
                              <p:cond delay="0"/>
                            </p:stCondLst>
                            <p:childTnLst>
                              <p:par>
                                <p:cTn id="60" presetID="22" presetClass="entr" presetSubtype="4" fill="hold" grpId="0" nodeType="clickEffect">
                                  <p:stCondLst>
                                    <p:cond delay="0"/>
                                  </p:stCondLst>
                                  <p:childTnLst>
                                    <p:set>
                                      <p:cBhvr>
                                        <p:cTn id="61" dur="1" fill="hold">
                                          <p:stCondLst>
                                            <p:cond delay="0"/>
                                          </p:stCondLst>
                                        </p:cTn>
                                        <p:tgtEl>
                                          <p:spTgt spid="3146808"/>
                                        </p:tgtEl>
                                        <p:attrNameLst>
                                          <p:attrName>style.visibility</p:attrName>
                                        </p:attrNameLst>
                                      </p:cBhvr>
                                      <p:to>
                                        <p:strVal val="visible"/>
                                      </p:to>
                                    </p:set>
                                    <p:animEffect transition="in" filter="wipe(down)">
                                      <p:cBhvr>
                                        <p:cTn id="62" dur="500"/>
                                        <p:tgtEl>
                                          <p:spTgt spid="3146808"/>
                                        </p:tgtEl>
                                      </p:cBhvr>
                                    </p:animEffect>
                                  </p:childTnLst>
                                </p:cTn>
                              </p:par>
                              <p:par>
                                <p:cTn id="63" presetID="22" presetClass="entr" presetSubtype="4" fill="hold" grpId="0" nodeType="withEffect">
                                  <p:stCondLst>
                                    <p:cond delay="0"/>
                                  </p:stCondLst>
                                  <p:childTnLst>
                                    <p:set>
                                      <p:cBhvr>
                                        <p:cTn id="64" dur="1" fill="hold">
                                          <p:stCondLst>
                                            <p:cond delay="0"/>
                                          </p:stCondLst>
                                        </p:cTn>
                                        <p:tgtEl>
                                          <p:spTgt spid="3146809"/>
                                        </p:tgtEl>
                                        <p:attrNameLst>
                                          <p:attrName>style.visibility</p:attrName>
                                        </p:attrNameLst>
                                      </p:cBhvr>
                                      <p:to>
                                        <p:strVal val="visible"/>
                                      </p:to>
                                    </p:set>
                                    <p:animEffect transition="in" filter="wipe(down)">
                                      <p:cBhvr>
                                        <p:cTn id="65" dur="500"/>
                                        <p:tgtEl>
                                          <p:spTgt spid="3146809"/>
                                        </p:tgtEl>
                                      </p:cBhvr>
                                    </p:animEffect>
                                  </p:childTnLst>
                                </p:cTn>
                              </p:par>
                            </p:childTnLst>
                          </p:cTn>
                        </p:par>
                      </p:childTnLst>
                    </p:cTn>
                  </p:par>
                  <p:par>
                    <p:cTn id="66" fill="hold" nodeType="clickPar">
                      <p:stCondLst>
                        <p:cond delay="indefinite"/>
                      </p:stCondLst>
                      <p:childTnLst>
                        <p:par>
                          <p:cTn id="67" fill="hold" nodeType="withGroup">
                            <p:stCondLst>
                              <p:cond delay="0"/>
                            </p:stCondLst>
                            <p:childTnLst>
                              <p:par>
                                <p:cTn id="68" presetID="22" presetClass="entr" presetSubtype="4" fill="hold" grpId="0" nodeType="clickEffect">
                                  <p:stCondLst>
                                    <p:cond delay="0"/>
                                  </p:stCondLst>
                                  <p:childTnLst>
                                    <p:set>
                                      <p:cBhvr>
                                        <p:cTn id="69" dur="1" fill="hold">
                                          <p:stCondLst>
                                            <p:cond delay="0"/>
                                          </p:stCondLst>
                                        </p:cTn>
                                        <p:tgtEl>
                                          <p:spTgt spid="3146810"/>
                                        </p:tgtEl>
                                        <p:attrNameLst>
                                          <p:attrName>style.visibility</p:attrName>
                                        </p:attrNameLst>
                                      </p:cBhvr>
                                      <p:to>
                                        <p:strVal val="visible"/>
                                      </p:to>
                                    </p:set>
                                    <p:animEffect transition="in" filter="wipe(down)">
                                      <p:cBhvr>
                                        <p:cTn id="70" dur="500"/>
                                        <p:tgtEl>
                                          <p:spTgt spid="3146810"/>
                                        </p:tgtEl>
                                      </p:cBhvr>
                                    </p:animEffect>
                                  </p:childTnLst>
                                </p:cTn>
                              </p:par>
                              <p:par>
                                <p:cTn id="71" presetID="22" presetClass="entr" presetSubtype="4" fill="hold" grpId="0" nodeType="withEffect">
                                  <p:stCondLst>
                                    <p:cond delay="0"/>
                                  </p:stCondLst>
                                  <p:childTnLst>
                                    <p:set>
                                      <p:cBhvr>
                                        <p:cTn id="72" dur="1" fill="hold">
                                          <p:stCondLst>
                                            <p:cond delay="0"/>
                                          </p:stCondLst>
                                        </p:cTn>
                                        <p:tgtEl>
                                          <p:spTgt spid="3146811"/>
                                        </p:tgtEl>
                                        <p:attrNameLst>
                                          <p:attrName>style.visibility</p:attrName>
                                        </p:attrNameLst>
                                      </p:cBhvr>
                                      <p:to>
                                        <p:strVal val="visible"/>
                                      </p:to>
                                    </p:set>
                                    <p:animEffect transition="in" filter="wipe(down)">
                                      <p:cBhvr>
                                        <p:cTn id="73" dur="500"/>
                                        <p:tgtEl>
                                          <p:spTgt spid="3146811"/>
                                        </p:tgtEl>
                                      </p:cBhvr>
                                    </p:animEffect>
                                  </p:childTnLst>
                                </p:cTn>
                              </p:par>
                              <p:par>
                                <p:cTn id="74" presetID="22" presetClass="entr" presetSubtype="4" fill="hold" grpId="0" nodeType="withEffect">
                                  <p:stCondLst>
                                    <p:cond delay="0"/>
                                  </p:stCondLst>
                                  <p:childTnLst>
                                    <p:set>
                                      <p:cBhvr>
                                        <p:cTn id="75" dur="1" fill="hold">
                                          <p:stCondLst>
                                            <p:cond delay="0"/>
                                          </p:stCondLst>
                                        </p:cTn>
                                        <p:tgtEl>
                                          <p:spTgt spid="3146812"/>
                                        </p:tgtEl>
                                        <p:attrNameLst>
                                          <p:attrName>style.visibility</p:attrName>
                                        </p:attrNameLst>
                                      </p:cBhvr>
                                      <p:to>
                                        <p:strVal val="visible"/>
                                      </p:to>
                                    </p:set>
                                    <p:animEffect transition="in" filter="wipe(down)">
                                      <p:cBhvr>
                                        <p:cTn id="76" dur="500"/>
                                        <p:tgtEl>
                                          <p:spTgt spid="3146812"/>
                                        </p:tgtEl>
                                      </p:cBhvr>
                                    </p:animEffect>
                                  </p:childTnLst>
                                </p:cTn>
                              </p:par>
                              <p:par>
                                <p:cTn id="77" presetID="22" presetClass="entr" presetSubtype="4" fill="hold" grpId="0" nodeType="withEffect">
                                  <p:stCondLst>
                                    <p:cond delay="0"/>
                                  </p:stCondLst>
                                  <p:childTnLst>
                                    <p:set>
                                      <p:cBhvr>
                                        <p:cTn id="78" dur="1" fill="hold">
                                          <p:stCondLst>
                                            <p:cond delay="0"/>
                                          </p:stCondLst>
                                        </p:cTn>
                                        <p:tgtEl>
                                          <p:spTgt spid="3146813"/>
                                        </p:tgtEl>
                                        <p:attrNameLst>
                                          <p:attrName>style.visibility</p:attrName>
                                        </p:attrNameLst>
                                      </p:cBhvr>
                                      <p:to>
                                        <p:strVal val="visible"/>
                                      </p:to>
                                    </p:set>
                                    <p:animEffect transition="in" filter="wipe(down)">
                                      <p:cBhvr>
                                        <p:cTn id="79" dur="500"/>
                                        <p:tgtEl>
                                          <p:spTgt spid="3146813"/>
                                        </p:tgtEl>
                                      </p:cBhvr>
                                    </p:animEffect>
                                  </p:childTnLst>
                                </p:cTn>
                              </p:par>
                              <p:par>
                                <p:cTn id="80" presetID="22" presetClass="entr" presetSubtype="4" fill="hold" grpId="0" nodeType="withEffect">
                                  <p:stCondLst>
                                    <p:cond delay="0"/>
                                  </p:stCondLst>
                                  <p:childTnLst>
                                    <p:set>
                                      <p:cBhvr>
                                        <p:cTn id="81" dur="1" fill="hold">
                                          <p:stCondLst>
                                            <p:cond delay="0"/>
                                          </p:stCondLst>
                                        </p:cTn>
                                        <p:tgtEl>
                                          <p:spTgt spid="3146814"/>
                                        </p:tgtEl>
                                        <p:attrNameLst>
                                          <p:attrName>style.visibility</p:attrName>
                                        </p:attrNameLst>
                                      </p:cBhvr>
                                      <p:to>
                                        <p:strVal val="visible"/>
                                      </p:to>
                                    </p:set>
                                    <p:animEffect transition="in" filter="wipe(down)">
                                      <p:cBhvr>
                                        <p:cTn id="82" dur="500"/>
                                        <p:tgtEl>
                                          <p:spTgt spid="3146814"/>
                                        </p:tgtEl>
                                      </p:cBhvr>
                                    </p:animEffect>
                                  </p:childTnLst>
                                </p:cTn>
                              </p:par>
                            </p:childTnLst>
                          </p:cTn>
                        </p:par>
                      </p:childTnLst>
                    </p:cTn>
                  </p:par>
                  <p:par>
                    <p:cTn id="83" fill="hold" nodeType="clickPar">
                      <p:stCondLst>
                        <p:cond delay="indefinite"/>
                      </p:stCondLst>
                      <p:childTnLst>
                        <p:par>
                          <p:cTn id="84" fill="hold" nodeType="withGroup">
                            <p:stCondLst>
                              <p:cond delay="0"/>
                            </p:stCondLst>
                            <p:childTnLst>
                              <p:par>
                                <p:cTn id="85" presetID="22" presetClass="entr" presetSubtype="4" fill="hold" grpId="0" nodeType="clickEffect">
                                  <p:stCondLst>
                                    <p:cond delay="0"/>
                                  </p:stCondLst>
                                  <p:childTnLst>
                                    <p:set>
                                      <p:cBhvr>
                                        <p:cTn id="86" dur="1" fill="hold">
                                          <p:stCondLst>
                                            <p:cond delay="0"/>
                                          </p:stCondLst>
                                        </p:cTn>
                                        <p:tgtEl>
                                          <p:spTgt spid="3146815"/>
                                        </p:tgtEl>
                                        <p:attrNameLst>
                                          <p:attrName>style.visibility</p:attrName>
                                        </p:attrNameLst>
                                      </p:cBhvr>
                                      <p:to>
                                        <p:strVal val="visible"/>
                                      </p:to>
                                    </p:set>
                                    <p:animEffect transition="in" filter="wipe(down)">
                                      <p:cBhvr>
                                        <p:cTn id="87" dur="500"/>
                                        <p:tgtEl>
                                          <p:spTgt spid="3146815"/>
                                        </p:tgtEl>
                                      </p:cBhvr>
                                    </p:animEffect>
                                  </p:childTnLst>
                                </p:cTn>
                              </p:par>
                              <p:par>
                                <p:cTn id="88" presetID="22" presetClass="entr" presetSubtype="4" fill="hold" grpId="0" nodeType="withEffect">
                                  <p:stCondLst>
                                    <p:cond delay="0"/>
                                  </p:stCondLst>
                                  <p:childTnLst>
                                    <p:set>
                                      <p:cBhvr>
                                        <p:cTn id="89" dur="1" fill="hold">
                                          <p:stCondLst>
                                            <p:cond delay="0"/>
                                          </p:stCondLst>
                                        </p:cTn>
                                        <p:tgtEl>
                                          <p:spTgt spid="3146816"/>
                                        </p:tgtEl>
                                        <p:attrNameLst>
                                          <p:attrName>style.visibility</p:attrName>
                                        </p:attrNameLst>
                                      </p:cBhvr>
                                      <p:to>
                                        <p:strVal val="visible"/>
                                      </p:to>
                                    </p:set>
                                    <p:animEffect transition="in" filter="wipe(down)">
                                      <p:cBhvr>
                                        <p:cTn id="90" dur="500"/>
                                        <p:tgtEl>
                                          <p:spTgt spid="3146816"/>
                                        </p:tgtEl>
                                      </p:cBhvr>
                                    </p:animEffect>
                                  </p:childTnLst>
                                </p:cTn>
                              </p:par>
                              <p:par>
                                <p:cTn id="91" presetID="22" presetClass="entr" presetSubtype="4" fill="hold" grpId="0" nodeType="withEffect">
                                  <p:stCondLst>
                                    <p:cond delay="0"/>
                                  </p:stCondLst>
                                  <p:childTnLst>
                                    <p:set>
                                      <p:cBhvr>
                                        <p:cTn id="92" dur="1" fill="hold">
                                          <p:stCondLst>
                                            <p:cond delay="0"/>
                                          </p:stCondLst>
                                        </p:cTn>
                                        <p:tgtEl>
                                          <p:spTgt spid="3146817"/>
                                        </p:tgtEl>
                                        <p:attrNameLst>
                                          <p:attrName>style.visibility</p:attrName>
                                        </p:attrNameLst>
                                      </p:cBhvr>
                                      <p:to>
                                        <p:strVal val="visible"/>
                                      </p:to>
                                    </p:set>
                                    <p:animEffect transition="in" filter="wipe(down)">
                                      <p:cBhvr>
                                        <p:cTn id="93" dur="500"/>
                                        <p:tgtEl>
                                          <p:spTgt spid="3146817"/>
                                        </p:tgtEl>
                                      </p:cBhvr>
                                    </p:animEffect>
                                  </p:childTnLst>
                                </p:cTn>
                              </p:par>
                              <p:par>
                                <p:cTn id="94" presetID="22" presetClass="entr" presetSubtype="4" fill="hold" grpId="0" nodeType="withEffect">
                                  <p:stCondLst>
                                    <p:cond delay="0"/>
                                  </p:stCondLst>
                                  <p:childTnLst>
                                    <p:set>
                                      <p:cBhvr>
                                        <p:cTn id="95" dur="1" fill="hold">
                                          <p:stCondLst>
                                            <p:cond delay="0"/>
                                          </p:stCondLst>
                                        </p:cTn>
                                        <p:tgtEl>
                                          <p:spTgt spid="3146818"/>
                                        </p:tgtEl>
                                        <p:attrNameLst>
                                          <p:attrName>style.visibility</p:attrName>
                                        </p:attrNameLst>
                                      </p:cBhvr>
                                      <p:to>
                                        <p:strVal val="visible"/>
                                      </p:to>
                                    </p:set>
                                    <p:animEffect transition="in" filter="wipe(down)">
                                      <p:cBhvr>
                                        <p:cTn id="96" dur="500"/>
                                        <p:tgtEl>
                                          <p:spTgt spid="3146818"/>
                                        </p:tgtEl>
                                      </p:cBhvr>
                                    </p:animEffect>
                                  </p:childTnLst>
                                </p:cTn>
                              </p:par>
                              <p:par>
                                <p:cTn id="97" presetID="22" presetClass="entr" presetSubtype="4" fill="hold" grpId="0" nodeType="withEffect">
                                  <p:stCondLst>
                                    <p:cond delay="0"/>
                                  </p:stCondLst>
                                  <p:childTnLst>
                                    <p:set>
                                      <p:cBhvr>
                                        <p:cTn id="98" dur="1" fill="hold">
                                          <p:stCondLst>
                                            <p:cond delay="0"/>
                                          </p:stCondLst>
                                        </p:cTn>
                                        <p:tgtEl>
                                          <p:spTgt spid="3146819"/>
                                        </p:tgtEl>
                                        <p:attrNameLst>
                                          <p:attrName>style.visibility</p:attrName>
                                        </p:attrNameLst>
                                      </p:cBhvr>
                                      <p:to>
                                        <p:strVal val="visible"/>
                                      </p:to>
                                    </p:set>
                                    <p:animEffect transition="in" filter="wipe(down)">
                                      <p:cBhvr>
                                        <p:cTn id="99" dur="500"/>
                                        <p:tgtEl>
                                          <p:spTgt spid="3146819"/>
                                        </p:tgtEl>
                                      </p:cBhvr>
                                    </p:animEffect>
                                  </p:childTnLst>
                                </p:cTn>
                              </p:par>
                            </p:childTnLst>
                          </p:cTn>
                        </p:par>
                      </p:childTnLst>
                    </p:cTn>
                  </p:par>
                  <p:par>
                    <p:cTn id="100" fill="hold" nodeType="clickPar">
                      <p:stCondLst>
                        <p:cond delay="indefinite"/>
                      </p:stCondLst>
                      <p:childTnLst>
                        <p:par>
                          <p:cTn id="101" fill="hold" nodeType="withGroup">
                            <p:stCondLst>
                              <p:cond delay="0"/>
                            </p:stCondLst>
                            <p:childTnLst>
                              <p:par>
                                <p:cTn id="102" presetID="22" presetClass="entr" presetSubtype="4" fill="hold" grpId="0" nodeType="clickEffect">
                                  <p:stCondLst>
                                    <p:cond delay="0"/>
                                  </p:stCondLst>
                                  <p:childTnLst>
                                    <p:set>
                                      <p:cBhvr>
                                        <p:cTn id="103" dur="1" fill="hold">
                                          <p:stCondLst>
                                            <p:cond delay="0"/>
                                          </p:stCondLst>
                                        </p:cTn>
                                        <p:tgtEl>
                                          <p:spTgt spid="3146820"/>
                                        </p:tgtEl>
                                        <p:attrNameLst>
                                          <p:attrName>style.visibility</p:attrName>
                                        </p:attrNameLst>
                                      </p:cBhvr>
                                      <p:to>
                                        <p:strVal val="visible"/>
                                      </p:to>
                                    </p:set>
                                    <p:animEffect transition="in" filter="wipe(down)">
                                      <p:cBhvr>
                                        <p:cTn id="104" dur="500"/>
                                        <p:tgtEl>
                                          <p:spTgt spid="3146820"/>
                                        </p:tgtEl>
                                      </p:cBhvr>
                                    </p:animEffect>
                                  </p:childTnLst>
                                </p:cTn>
                              </p:par>
                              <p:par>
                                <p:cTn id="105" presetID="22" presetClass="entr" presetSubtype="4" fill="hold" grpId="0" nodeType="withEffect">
                                  <p:stCondLst>
                                    <p:cond delay="0"/>
                                  </p:stCondLst>
                                  <p:childTnLst>
                                    <p:set>
                                      <p:cBhvr>
                                        <p:cTn id="106" dur="1" fill="hold">
                                          <p:stCondLst>
                                            <p:cond delay="0"/>
                                          </p:stCondLst>
                                        </p:cTn>
                                        <p:tgtEl>
                                          <p:spTgt spid="3146821"/>
                                        </p:tgtEl>
                                        <p:attrNameLst>
                                          <p:attrName>style.visibility</p:attrName>
                                        </p:attrNameLst>
                                      </p:cBhvr>
                                      <p:to>
                                        <p:strVal val="visible"/>
                                      </p:to>
                                    </p:set>
                                    <p:animEffect transition="in" filter="wipe(down)">
                                      <p:cBhvr>
                                        <p:cTn id="107" dur="500"/>
                                        <p:tgtEl>
                                          <p:spTgt spid="3146821"/>
                                        </p:tgtEl>
                                      </p:cBhvr>
                                    </p:animEffect>
                                  </p:childTnLst>
                                </p:cTn>
                              </p:par>
                              <p:par>
                                <p:cTn id="108" presetID="22" presetClass="entr" presetSubtype="4" fill="hold" grpId="0" nodeType="withEffect">
                                  <p:stCondLst>
                                    <p:cond delay="0"/>
                                  </p:stCondLst>
                                  <p:childTnLst>
                                    <p:set>
                                      <p:cBhvr>
                                        <p:cTn id="109" dur="1" fill="hold">
                                          <p:stCondLst>
                                            <p:cond delay="0"/>
                                          </p:stCondLst>
                                        </p:cTn>
                                        <p:tgtEl>
                                          <p:spTgt spid="3146822"/>
                                        </p:tgtEl>
                                        <p:attrNameLst>
                                          <p:attrName>style.visibility</p:attrName>
                                        </p:attrNameLst>
                                      </p:cBhvr>
                                      <p:to>
                                        <p:strVal val="visible"/>
                                      </p:to>
                                    </p:set>
                                    <p:animEffect transition="in" filter="wipe(down)">
                                      <p:cBhvr>
                                        <p:cTn id="110" dur="500"/>
                                        <p:tgtEl>
                                          <p:spTgt spid="3146822"/>
                                        </p:tgtEl>
                                      </p:cBhvr>
                                    </p:animEffect>
                                  </p:childTnLst>
                                </p:cTn>
                              </p:par>
                              <p:par>
                                <p:cTn id="111" presetID="22" presetClass="entr" presetSubtype="4" fill="hold" grpId="0" nodeType="withEffect">
                                  <p:stCondLst>
                                    <p:cond delay="0"/>
                                  </p:stCondLst>
                                  <p:childTnLst>
                                    <p:set>
                                      <p:cBhvr>
                                        <p:cTn id="112" dur="1" fill="hold">
                                          <p:stCondLst>
                                            <p:cond delay="0"/>
                                          </p:stCondLst>
                                        </p:cTn>
                                        <p:tgtEl>
                                          <p:spTgt spid="3146823"/>
                                        </p:tgtEl>
                                        <p:attrNameLst>
                                          <p:attrName>style.visibility</p:attrName>
                                        </p:attrNameLst>
                                      </p:cBhvr>
                                      <p:to>
                                        <p:strVal val="visible"/>
                                      </p:to>
                                    </p:set>
                                    <p:animEffect transition="in" filter="wipe(down)">
                                      <p:cBhvr>
                                        <p:cTn id="113" dur="500"/>
                                        <p:tgtEl>
                                          <p:spTgt spid="3146823"/>
                                        </p:tgtEl>
                                      </p:cBhvr>
                                    </p:animEffect>
                                  </p:childTnLst>
                                </p:cTn>
                              </p:par>
                              <p:par>
                                <p:cTn id="114" presetID="22" presetClass="entr" presetSubtype="4" fill="hold" grpId="0" nodeType="withEffect">
                                  <p:stCondLst>
                                    <p:cond delay="0"/>
                                  </p:stCondLst>
                                  <p:childTnLst>
                                    <p:set>
                                      <p:cBhvr>
                                        <p:cTn id="115" dur="1" fill="hold">
                                          <p:stCondLst>
                                            <p:cond delay="0"/>
                                          </p:stCondLst>
                                        </p:cTn>
                                        <p:tgtEl>
                                          <p:spTgt spid="3146824"/>
                                        </p:tgtEl>
                                        <p:attrNameLst>
                                          <p:attrName>style.visibility</p:attrName>
                                        </p:attrNameLst>
                                      </p:cBhvr>
                                      <p:to>
                                        <p:strVal val="visible"/>
                                      </p:to>
                                    </p:set>
                                    <p:animEffect transition="in" filter="wipe(down)">
                                      <p:cBhvr>
                                        <p:cTn id="116" dur="500"/>
                                        <p:tgtEl>
                                          <p:spTgt spid="3146824"/>
                                        </p:tgtEl>
                                      </p:cBhvr>
                                    </p:animEffect>
                                  </p:childTnLst>
                                </p:cTn>
                              </p:par>
                            </p:childTnLst>
                          </p:cTn>
                        </p:par>
                      </p:childTnLst>
                    </p:cTn>
                  </p:par>
                  <p:par>
                    <p:cTn id="117" fill="hold" nodeType="clickPar">
                      <p:stCondLst>
                        <p:cond delay="indefinite"/>
                      </p:stCondLst>
                      <p:childTnLst>
                        <p:par>
                          <p:cTn id="118" fill="hold" nodeType="withGroup">
                            <p:stCondLst>
                              <p:cond delay="0"/>
                            </p:stCondLst>
                            <p:childTnLst>
                              <p:par>
                                <p:cTn id="119" presetID="1" presetClass="entr" presetSubtype="0" fill="hold" grpId="0" nodeType="clickEffect">
                                  <p:stCondLst>
                                    <p:cond delay="0"/>
                                  </p:stCondLst>
                                  <p:childTnLst>
                                    <p:set>
                                      <p:cBhvr>
                                        <p:cTn id="120" dur="1" fill="hold">
                                          <p:stCondLst>
                                            <p:cond delay="0"/>
                                          </p:stCondLst>
                                        </p:cTn>
                                        <p:tgtEl>
                                          <p:spTgt spid="3146841"/>
                                        </p:tgtEl>
                                        <p:attrNameLst>
                                          <p:attrName>style.visibility</p:attrName>
                                        </p:attrNameLst>
                                      </p:cBhvr>
                                      <p:to>
                                        <p:strVal val="visible"/>
                                      </p:to>
                                    </p:set>
                                  </p:childTnLst>
                                </p:cTn>
                              </p:par>
                            </p:childTnLst>
                          </p:cTn>
                        </p:par>
                      </p:childTnLst>
                    </p:cTn>
                  </p:par>
                  <p:par>
                    <p:cTn id="121" fill="hold" nodeType="clickPar">
                      <p:stCondLst>
                        <p:cond delay="indefinite"/>
                      </p:stCondLst>
                      <p:childTnLst>
                        <p:par>
                          <p:cTn id="122" fill="hold" nodeType="withGroup">
                            <p:stCondLst>
                              <p:cond delay="0"/>
                            </p:stCondLst>
                            <p:childTnLst>
                              <p:par>
                                <p:cTn id="123" presetID="22" presetClass="entr" presetSubtype="4" fill="hold" grpId="0" nodeType="clickEffect">
                                  <p:stCondLst>
                                    <p:cond delay="0"/>
                                  </p:stCondLst>
                                  <p:childTnLst>
                                    <p:set>
                                      <p:cBhvr>
                                        <p:cTn id="124" dur="1" fill="hold">
                                          <p:stCondLst>
                                            <p:cond delay="0"/>
                                          </p:stCondLst>
                                        </p:cTn>
                                        <p:tgtEl>
                                          <p:spTgt spid="3146825"/>
                                        </p:tgtEl>
                                        <p:attrNameLst>
                                          <p:attrName>style.visibility</p:attrName>
                                        </p:attrNameLst>
                                      </p:cBhvr>
                                      <p:to>
                                        <p:strVal val="visible"/>
                                      </p:to>
                                    </p:set>
                                    <p:animEffect transition="in" filter="wipe(down)">
                                      <p:cBhvr>
                                        <p:cTn id="125" dur="500"/>
                                        <p:tgtEl>
                                          <p:spTgt spid="3146825"/>
                                        </p:tgtEl>
                                      </p:cBhvr>
                                    </p:animEffect>
                                  </p:childTnLst>
                                </p:cTn>
                              </p:par>
                              <p:par>
                                <p:cTn id="126" presetID="22" presetClass="entr" presetSubtype="4" fill="hold" grpId="0" nodeType="withEffect">
                                  <p:stCondLst>
                                    <p:cond delay="0"/>
                                  </p:stCondLst>
                                  <p:childTnLst>
                                    <p:set>
                                      <p:cBhvr>
                                        <p:cTn id="127" dur="1" fill="hold">
                                          <p:stCondLst>
                                            <p:cond delay="0"/>
                                          </p:stCondLst>
                                        </p:cTn>
                                        <p:tgtEl>
                                          <p:spTgt spid="3146826"/>
                                        </p:tgtEl>
                                        <p:attrNameLst>
                                          <p:attrName>style.visibility</p:attrName>
                                        </p:attrNameLst>
                                      </p:cBhvr>
                                      <p:to>
                                        <p:strVal val="visible"/>
                                      </p:to>
                                    </p:set>
                                    <p:animEffect transition="in" filter="wipe(down)">
                                      <p:cBhvr>
                                        <p:cTn id="128" dur="500"/>
                                        <p:tgtEl>
                                          <p:spTgt spid="3146826"/>
                                        </p:tgtEl>
                                      </p:cBhvr>
                                    </p:animEffect>
                                  </p:childTnLst>
                                </p:cTn>
                              </p:par>
                              <p:par>
                                <p:cTn id="129" presetID="22" presetClass="entr" presetSubtype="4" fill="hold" grpId="0" nodeType="withEffect">
                                  <p:stCondLst>
                                    <p:cond delay="0"/>
                                  </p:stCondLst>
                                  <p:childTnLst>
                                    <p:set>
                                      <p:cBhvr>
                                        <p:cTn id="130" dur="1" fill="hold">
                                          <p:stCondLst>
                                            <p:cond delay="0"/>
                                          </p:stCondLst>
                                        </p:cTn>
                                        <p:tgtEl>
                                          <p:spTgt spid="3146827"/>
                                        </p:tgtEl>
                                        <p:attrNameLst>
                                          <p:attrName>style.visibility</p:attrName>
                                        </p:attrNameLst>
                                      </p:cBhvr>
                                      <p:to>
                                        <p:strVal val="visible"/>
                                      </p:to>
                                    </p:set>
                                    <p:animEffect transition="in" filter="wipe(down)">
                                      <p:cBhvr>
                                        <p:cTn id="131" dur="500"/>
                                        <p:tgtEl>
                                          <p:spTgt spid="3146827"/>
                                        </p:tgtEl>
                                      </p:cBhvr>
                                    </p:animEffect>
                                  </p:childTnLst>
                                </p:cTn>
                              </p:par>
                              <p:par>
                                <p:cTn id="132" presetID="22" presetClass="entr" presetSubtype="4" fill="hold" grpId="0" nodeType="withEffect">
                                  <p:stCondLst>
                                    <p:cond delay="0"/>
                                  </p:stCondLst>
                                  <p:childTnLst>
                                    <p:set>
                                      <p:cBhvr>
                                        <p:cTn id="133" dur="1" fill="hold">
                                          <p:stCondLst>
                                            <p:cond delay="0"/>
                                          </p:stCondLst>
                                        </p:cTn>
                                        <p:tgtEl>
                                          <p:spTgt spid="3146828"/>
                                        </p:tgtEl>
                                        <p:attrNameLst>
                                          <p:attrName>style.visibility</p:attrName>
                                        </p:attrNameLst>
                                      </p:cBhvr>
                                      <p:to>
                                        <p:strVal val="visible"/>
                                      </p:to>
                                    </p:set>
                                    <p:animEffect transition="in" filter="wipe(down)">
                                      <p:cBhvr>
                                        <p:cTn id="134" dur="500"/>
                                        <p:tgtEl>
                                          <p:spTgt spid="3146828"/>
                                        </p:tgtEl>
                                      </p:cBhvr>
                                    </p:animEffect>
                                  </p:childTnLst>
                                </p:cTn>
                              </p:par>
                              <p:par>
                                <p:cTn id="135" presetID="22" presetClass="entr" presetSubtype="4" fill="hold" grpId="0" nodeType="withEffect">
                                  <p:stCondLst>
                                    <p:cond delay="0"/>
                                  </p:stCondLst>
                                  <p:childTnLst>
                                    <p:set>
                                      <p:cBhvr>
                                        <p:cTn id="136" dur="1" fill="hold">
                                          <p:stCondLst>
                                            <p:cond delay="0"/>
                                          </p:stCondLst>
                                        </p:cTn>
                                        <p:tgtEl>
                                          <p:spTgt spid="3146829"/>
                                        </p:tgtEl>
                                        <p:attrNameLst>
                                          <p:attrName>style.visibility</p:attrName>
                                        </p:attrNameLst>
                                      </p:cBhvr>
                                      <p:to>
                                        <p:strVal val="visible"/>
                                      </p:to>
                                    </p:set>
                                    <p:animEffect transition="in" filter="wipe(down)">
                                      <p:cBhvr>
                                        <p:cTn id="137" dur="500"/>
                                        <p:tgtEl>
                                          <p:spTgt spid="3146829"/>
                                        </p:tgtEl>
                                      </p:cBhvr>
                                    </p:animEffect>
                                  </p:childTnLst>
                                </p:cTn>
                              </p:par>
                            </p:childTnLst>
                          </p:cTn>
                        </p:par>
                      </p:childTnLst>
                    </p:cTn>
                  </p:par>
                  <p:par>
                    <p:cTn id="138" fill="hold" nodeType="clickPar">
                      <p:stCondLst>
                        <p:cond delay="indefinite"/>
                      </p:stCondLst>
                      <p:childTnLst>
                        <p:par>
                          <p:cTn id="139" fill="hold" nodeType="withGroup">
                            <p:stCondLst>
                              <p:cond delay="0"/>
                            </p:stCondLst>
                            <p:childTnLst>
                              <p:par>
                                <p:cTn id="140" presetID="22" presetClass="entr" presetSubtype="4" fill="hold" grpId="0" nodeType="clickEffect">
                                  <p:stCondLst>
                                    <p:cond delay="0"/>
                                  </p:stCondLst>
                                  <p:childTnLst>
                                    <p:set>
                                      <p:cBhvr>
                                        <p:cTn id="141" dur="1" fill="hold">
                                          <p:stCondLst>
                                            <p:cond delay="0"/>
                                          </p:stCondLst>
                                        </p:cTn>
                                        <p:tgtEl>
                                          <p:spTgt spid="3146830"/>
                                        </p:tgtEl>
                                        <p:attrNameLst>
                                          <p:attrName>style.visibility</p:attrName>
                                        </p:attrNameLst>
                                      </p:cBhvr>
                                      <p:to>
                                        <p:strVal val="visible"/>
                                      </p:to>
                                    </p:set>
                                    <p:animEffect transition="in" filter="wipe(down)">
                                      <p:cBhvr>
                                        <p:cTn id="142" dur="500"/>
                                        <p:tgtEl>
                                          <p:spTgt spid="3146830"/>
                                        </p:tgtEl>
                                      </p:cBhvr>
                                    </p:animEffect>
                                  </p:childTnLst>
                                </p:cTn>
                              </p:par>
                              <p:par>
                                <p:cTn id="143" presetID="22" presetClass="entr" presetSubtype="4" fill="hold" grpId="0" nodeType="withEffect">
                                  <p:stCondLst>
                                    <p:cond delay="0"/>
                                  </p:stCondLst>
                                  <p:childTnLst>
                                    <p:set>
                                      <p:cBhvr>
                                        <p:cTn id="144" dur="1" fill="hold">
                                          <p:stCondLst>
                                            <p:cond delay="0"/>
                                          </p:stCondLst>
                                        </p:cTn>
                                        <p:tgtEl>
                                          <p:spTgt spid="3146831"/>
                                        </p:tgtEl>
                                        <p:attrNameLst>
                                          <p:attrName>style.visibility</p:attrName>
                                        </p:attrNameLst>
                                      </p:cBhvr>
                                      <p:to>
                                        <p:strVal val="visible"/>
                                      </p:to>
                                    </p:set>
                                    <p:animEffect transition="in" filter="wipe(down)">
                                      <p:cBhvr>
                                        <p:cTn id="145" dur="500"/>
                                        <p:tgtEl>
                                          <p:spTgt spid="3146831"/>
                                        </p:tgtEl>
                                      </p:cBhvr>
                                    </p:animEffect>
                                  </p:childTnLst>
                                </p:cTn>
                              </p:par>
                              <p:par>
                                <p:cTn id="146" presetID="22" presetClass="entr" presetSubtype="4" fill="hold" grpId="0" nodeType="withEffect">
                                  <p:stCondLst>
                                    <p:cond delay="0"/>
                                  </p:stCondLst>
                                  <p:childTnLst>
                                    <p:set>
                                      <p:cBhvr>
                                        <p:cTn id="147" dur="1" fill="hold">
                                          <p:stCondLst>
                                            <p:cond delay="0"/>
                                          </p:stCondLst>
                                        </p:cTn>
                                        <p:tgtEl>
                                          <p:spTgt spid="3146832"/>
                                        </p:tgtEl>
                                        <p:attrNameLst>
                                          <p:attrName>style.visibility</p:attrName>
                                        </p:attrNameLst>
                                      </p:cBhvr>
                                      <p:to>
                                        <p:strVal val="visible"/>
                                      </p:to>
                                    </p:set>
                                    <p:animEffect transition="in" filter="wipe(down)">
                                      <p:cBhvr>
                                        <p:cTn id="148" dur="500"/>
                                        <p:tgtEl>
                                          <p:spTgt spid="3146832"/>
                                        </p:tgtEl>
                                      </p:cBhvr>
                                    </p:animEffect>
                                  </p:childTnLst>
                                </p:cTn>
                              </p:par>
                              <p:par>
                                <p:cTn id="149" presetID="22" presetClass="entr" presetSubtype="4" fill="hold" grpId="0" nodeType="withEffect">
                                  <p:stCondLst>
                                    <p:cond delay="0"/>
                                  </p:stCondLst>
                                  <p:childTnLst>
                                    <p:set>
                                      <p:cBhvr>
                                        <p:cTn id="150" dur="1" fill="hold">
                                          <p:stCondLst>
                                            <p:cond delay="0"/>
                                          </p:stCondLst>
                                        </p:cTn>
                                        <p:tgtEl>
                                          <p:spTgt spid="3146833"/>
                                        </p:tgtEl>
                                        <p:attrNameLst>
                                          <p:attrName>style.visibility</p:attrName>
                                        </p:attrNameLst>
                                      </p:cBhvr>
                                      <p:to>
                                        <p:strVal val="visible"/>
                                      </p:to>
                                    </p:set>
                                    <p:animEffect transition="in" filter="wipe(down)">
                                      <p:cBhvr>
                                        <p:cTn id="151" dur="500"/>
                                        <p:tgtEl>
                                          <p:spTgt spid="3146833"/>
                                        </p:tgtEl>
                                      </p:cBhvr>
                                    </p:animEffect>
                                  </p:childTnLst>
                                </p:cTn>
                              </p:par>
                              <p:par>
                                <p:cTn id="152" presetID="22" presetClass="entr" presetSubtype="4" fill="hold" grpId="0" nodeType="withEffect">
                                  <p:stCondLst>
                                    <p:cond delay="0"/>
                                  </p:stCondLst>
                                  <p:childTnLst>
                                    <p:set>
                                      <p:cBhvr>
                                        <p:cTn id="153" dur="1" fill="hold">
                                          <p:stCondLst>
                                            <p:cond delay="0"/>
                                          </p:stCondLst>
                                        </p:cTn>
                                        <p:tgtEl>
                                          <p:spTgt spid="3146834"/>
                                        </p:tgtEl>
                                        <p:attrNameLst>
                                          <p:attrName>style.visibility</p:attrName>
                                        </p:attrNameLst>
                                      </p:cBhvr>
                                      <p:to>
                                        <p:strVal val="visible"/>
                                      </p:to>
                                    </p:set>
                                    <p:animEffect transition="in" filter="wipe(down)">
                                      <p:cBhvr>
                                        <p:cTn id="154" dur="500"/>
                                        <p:tgtEl>
                                          <p:spTgt spid="3146834"/>
                                        </p:tgtEl>
                                      </p:cBhvr>
                                    </p:animEffect>
                                  </p:childTnLst>
                                </p:cTn>
                              </p:par>
                            </p:childTnLst>
                          </p:cTn>
                        </p:par>
                      </p:childTnLst>
                    </p:cTn>
                  </p:par>
                  <p:par>
                    <p:cTn id="155" fill="hold" nodeType="clickPar">
                      <p:stCondLst>
                        <p:cond delay="indefinite"/>
                      </p:stCondLst>
                      <p:childTnLst>
                        <p:par>
                          <p:cTn id="156" fill="hold" nodeType="withGroup">
                            <p:stCondLst>
                              <p:cond delay="0"/>
                            </p:stCondLst>
                            <p:childTnLst>
                              <p:par>
                                <p:cTn id="157" presetID="22" presetClass="entr" presetSubtype="4" fill="hold" grpId="0" nodeType="clickEffect">
                                  <p:stCondLst>
                                    <p:cond delay="0"/>
                                  </p:stCondLst>
                                  <p:childTnLst>
                                    <p:set>
                                      <p:cBhvr>
                                        <p:cTn id="158" dur="1" fill="hold">
                                          <p:stCondLst>
                                            <p:cond delay="0"/>
                                          </p:stCondLst>
                                        </p:cTn>
                                        <p:tgtEl>
                                          <p:spTgt spid="3146835"/>
                                        </p:tgtEl>
                                        <p:attrNameLst>
                                          <p:attrName>style.visibility</p:attrName>
                                        </p:attrNameLst>
                                      </p:cBhvr>
                                      <p:to>
                                        <p:strVal val="visible"/>
                                      </p:to>
                                    </p:set>
                                    <p:animEffect transition="in" filter="wipe(down)">
                                      <p:cBhvr>
                                        <p:cTn id="159" dur="500"/>
                                        <p:tgtEl>
                                          <p:spTgt spid="3146835"/>
                                        </p:tgtEl>
                                      </p:cBhvr>
                                    </p:animEffect>
                                  </p:childTnLst>
                                </p:cTn>
                              </p:par>
                              <p:par>
                                <p:cTn id="160" presetID="22" presetClass="entr" presetSubtype="4" fill="hold" grpId="0" nodeType="withEffect">
                                  <p:stCondLst>
                                    <p:cond delay="0"/>
                                  </p:stCondLst>
                                  <p:childTnLst>
                                    <p:set>
                                      <p:cBhvr>
                                        <p:cTn id="161" dur="1" fill="hold">
                                          <p:stCondLst>
                                            <p:cond delay="0"/>
                                          </p:stCondLst>
                                        </p:cTn>
                                        <p:tgtEl>
                                          <p:spTgt spid="3146836"/>
                                        </p:tgtEl>
                                        <p:attrNameLst>
                                          <p:attrName>style.visibility</p:attrName>
                                        </p:attrNameLst>
                                      </p:cBhvr>
                                      <p:to>
                                        <p:strVal val="visible"/>
                                      </p:to>
                                    </p:set>
                                    <p:animEffect transition="in" filter="wipe(down)">
                                      <p:cBhvr>
                                        <p:cTn id="162" dur="500"/>
                                        <p:tgtEl>
                                          <p:spTgt spid="3146836"/>
                                        </p:tgtEl>
                                      </p:cBhvr>
                                    </p:animEffect>
                                  </p:childTnLst>
                                </p:cTn>
                              </p:par>
                              <p:par>
                                <p:cTn id="163" presetID="22" presetClass="entr" presetSubtype="4" fill="hold" grpId="0" nodeType="withEffect">
                                  <p:stCondLst>
                                    <p:cond delay="0"/>
                                  </p:stCondLst>
                                  <p:childTnLst>
                                    <p:set>
                                      <p:cBhvr>
                                        <p:cTn id="164" dur="1" fill="hold">
                                          <p:stCondLst>
                                            <p:cond delay="0"/>
                                          </p:stCondLst>
                                        </p:cTn>
                                        <p:tgtEl>
                                          <p:spTgt spid="3146837"/>
                                        </p:tgtEl>
                                        <p:attrNameLst>
                                          <p:attrName>style.visibility</p:attrName>
                                        </p:attrNameLst>
                                      </p:cBhvr>
                                      <p:to>
                                        <p:strVal val="visible"/>
                                      </p:to>
                                    </p:set>
                                    <p:animEffect transition="in" filter="wipe(down)">
                                      <p:cBhvr>
                                        <p:cTn id="165" dur="500"/>
                                        <p:tgtEl>
                                          <p:spTgt spid="3146837"/>
                                        </p:tgtEl>
                                      </p:cBhvr>
                                    </p:animEffect>
                                  </p:childTnLst>
                                </p:cTn>
                              </p:par>
                              <p:par>
                                <p:cTn id="166" presetID="22" presetClass="entr" presetSubtype="4" fill="hold" grpId="0" nodeType="withEffect">
                                  <p:stCondLst>
                                    <p:cond delay="0"/>
                                  </p:stCondLst>
                                  <p:childTnLst>
                                    <p:set>
                                      <p:cBhvr>
                                        <p:cTn id="167" dur="1" fill="hold">
                                          <p:stCondLst>
                                            <p:cond delay="0"/>
                                          </p:stCondLst>
                                        </p:cTn>
                                        <p:tgtEl>
                                          <p:spTgt spid="3146838"/>
                                        </p:tgtEl>
                                        <p:attrNameLst>
                                          <p:attrName>style.visibility</p:attrName>
                                        </p:attrNameLst>
                                      </p:cBhvr>
                                      <p:to>
                                        <p:strVal val="visible"/>
                                      </p:to>
                                    </p:set>
                                    <p:animEffect transition="in" filter="wipe(down)">
                                      <p:cBhvr>
                                        <p:cTn id="168" dur="500"/>
                                        <p:tgtEl>
                                          <p:spTgt spid="3146838"/>
                                        </p:tgtEl>
                                      </p:cBhvr>
                                    </p:animEffect>
                                  </p:childTnLst>
                                </p:cTn>
                              </p:par>
                              <p:par>
                                <p:cTn id="169" presetID="22" presetClass="entr" presetSubtype="4" fill="hold" grpId="0" nodeType="withEffect">
                                  <p:stCondLst>
                                    <p:cond delay="0"/>
                                  </p:stCondLst>
                                  <p:childTnLst>
                                    <p:set>
                                      <p:cBhvr>
                                        <p:cTn id="170" dur="1" fill="hold">
                                          <p:stCondLst>
                                            <p:cond delay="0"/>
                                          </p:stCondLst>
                                        </p:cTn>
                                        <p:tgtEl>
                                          <p:spTgt spid="3146839"/>
                                        </p:tgtEl>
                                        <p:attrNameLst>
                                          <p:attrName>style.visibility</p:attrName>
                                        </p:attrNameLst>
                                      </p:cBhvr>
                                      <p:to>
                                        <p:strVal val="visible"/>
                                      </p:to>
                                    </p:set>
                                    <p:animEffect transition="in" filter="wipe(down)">
                                      <p:cBhvr>
                                        <p:cTn id="171" dur="500"/>
                                        <p:tgtEl>
                                          <p:spTgt spid="314683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46793" grpId="0"/>
      <p:bldP spid="3146794" grpId="0"/>
      <p:bldP spid="3146795" grpId="0"/>
      <p:bldP spid="3146796" grpId="0"/>
      <p:bldP spid="3146797" grpId="0"/>
      <p:bldP spid="3146798" grpId="0"/>
      <p:bldP spid="3146799" grpId="0"/>
      <p:bldP spid="3146800" grpId="0"/>
      <p:bldP spid="3146801" grpId="0"/>
      <p:bldP spid="3146802" grpId="0"/>
      <p:bldP spid="3146803" grpId="0"/>
      <p:bldP spid="3146804" grpId="0"/>
      <p:bldP spid="3146805" grpId="0"/>
      <p:bldP spid="3146806" grpId="0"/>
      <p:bldP spid="3146807" grpId="0"/>
      <p:bldP spid="3146808" grpId="0"/>
      <p:bldP spid="3146809" grpId="0"/>
      <p:bldP spid="3146810" grpId="0"/>
      <p:bldP spid="3146811" grpId="0"/>
      <p:bldP spid="3146812" grpId="0"/>
      <p:bldP spid="3146813" grpId="0"/>
      <p:bldP spid="3146814" grpId="0"/>
      <p:bldP spid="3146815" grpId="0"/>
      <p:bldP spid="3146816" grpId="0"/>
      <p:bldP spid="3146817" grpId="0"/>
      <p:bldP spid="3146818" grpId="0"/>
      <p:bldP spid="3146819" grpId="0"/>
      <p:bldP spid="3146820" grpId="0"/>
      <p:bldP spid="3146821" grpId="0"/>
      <p:bldP spid="3146822" grpId="0"/>
      <p:bldP spid="3146823" grpId="0"/>
      <p:bldP spid="3146824" grpId="0"/>
      <p:bldP spid="3146825" grpId="0"/>
      <p:bldP spid="3146826" grpId="0"/>
      <p:bldP spid="3146827" grpId="0"/>
      <p:bldP spid="3146828" grpId="0"/>
      <p:bldP spid="3146829" grpId="0"/>
      <p:bldP spid="3146830" grpId="0"/>
      <p:bldP spid="3146831" grpId="0"/>
      <p:bldP spid="3146832" grpId="0"/>
      <p:bldP spid="3146833" grpId="0"/>
      <p:bldP spid="3146834" grpId="0"/>
      <p:bldP spid="3146835" grpId="0"/>
      <p:bldP spid="3146836" grpId="0"/>
      <p:bldP spid="3146837" grpId="0"/>
      <p:bldP spid="3146838" grpId="0"/>
      <p:bldP spid="3146839" grpId="0"/>
      <p:bldP spid="3146840" grpId="0"/>
      <p:bldP spid="3146841" grpId="0"/>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5373688"/>
            <a:ext cx="9144000" cy="1366837"/>
          </a:xfrm>
          <a:effectLst>
            <a:outerShdw blurRad="63500" dist="35921" dir="2700000" algn="ctr" rotWithShape="0">
              <a:schemeClr val="tx2">
                <a:alpha val="74998"/>
              </a:schemeClr>
            </a:outerShdw>
          </a:effectLst>
        </p:spPr>
        <p:txBody>
          <a:bodyPr/>
          <a:lstStyle/>
          <a:p>
            <a:pPr>
              <a:defRPr/>
            </a:pPr>
            <a:r>
              <a:rPr lang="ar-JO" b="1" dirty="0">
                <a:effectLst>
                  <a:glow rad="127000">
                    <a:schemeClr val="tx1"/>
                  </a:glow>
                </a:effectLst>
                <a:latin typeface="Arial" panose="020B0604020202020204" pitchFamily="34" charset="0"/>
                <a:ea typeface="ＭＳ Ｐゴシック" charset="0"/>
                <a:cs typeface="Arial" panose="020B0604020202020204" pitchFamily="34" charset="0"/>
              </a:rPr>
              <a:t>النظرات العالمية</a:t>
            </a:r>
            <a:br>
              <a:rPr lang="en-US" b="1" dirty="0">
                <a:effectLst>
                  <a:glow rad="127000">
                    <a:schemeClr val="tx1"/>
                  </a:glow>
                </a:effectLst>
                <a:latin typeface="Arial" panose="020B0604020202020204" pitchFamily="34" charset="0"/>
                <a:ea typeface="ＭＳ Ｐゴシック" charset="0"/>
                <a:cs typeface="Arial" panose="020B0604020202020204" pitchFamily="34" charset="0"/>
              </a:rPr>
            </a:br>
            <a:r>
              <a:rPr lang="ar-JO" sz="3200" b="1" dirty="0">
                <a:effectLst>
                  <a:glow rad="127000">
                    <a:schemeClr val="tx1"/>
                  </a:glow>
                </a:effectLst>
                <a:latin typeface="Arial" panose="020B0604020202020204" pitchFamily="34" charset="0"/>
                <a:ea typeface="ＭＳ Ｐゴシック" charset="0"/>
                <a:cs typeface="Arial" panose="020B0604020202020204" pitchFamily="34" charset="0"/>
              </a:rPr>
              <a:t>كيف يرتبط الله بالعالم؟</a:t>
            </a:r>
            <a:endParaRPr lang="en-US" b="1"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pic>
        <p:nvPicPr>
          <p:cNvPr id="560130" name="Picture 3"/>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1079500" y="1125538"/>
            <a:ext cx="6985000" cy="41021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 name="Text Box 12"/>
          <p:cNvSpPr txBox="1">
            <a:spLocks noChangeArrowheads="1"/>
          </p:cNvSpPr>
          <p:nvPr/>
        </p:nvSpPr>
        <p:spPr bwMode="auto">
          <a:xfrm>
            <a:off x="8609013" y="60325"/>
            <a:ext cx="355837"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r>
              <a:rPr lang="ar-JO" b="1" dirty="0">
                <a:solidFill>
                  <a:schemeClr val="bg1"/>
                </a:solidFill>
                <a:latin typeface="Arial" charset="0"/>
              </a:rPr>
              <a:t>2</a:t>
            </a:r>
            <a:endParaRPr lang="en-US" b="1" dirty="0">
              <a:solidFill>
                <a:schemeClr val="bg1"/>
              </a:solidFill>
              <a:latin typeface="Arial" charset="0"/>
            </a:endParaRPr>
          </a:p>
        </p:txBody>
      </p:sp>
    </p:spTree>
  </p:cSld>
  <p:clrMapOvr>
    <a:masterClrMapping/>
  </p:clrMapOvr>
</p:sld>
</file>

<file path=ppt/slides/slide1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36609" name="Rectangle 2"/>
          <p:cNvSpPr>
            <a:spLocks noGrp="1" noChangeArrowheads="1"/>
          </p:cNvSpPr>
          <p:nvPr>
            <p:ph type="title" idx="4294967295"/>
          </p:nvPr>
        </p:nvSpPr>
        <p:spPr/>
        <p:txBody>
          <a:bodyPr/>
          <a:lstStyle/>
          <a:p>
            <a:pPr eaLnBrk="1" hangingPunct="1"/>
            <a:r>
              <a:rPr lang="en-US">
                <a:latin typeface="Arial" panose="020B0604020202020204" pitchFamily="34" charset="0"/>
                <a:ea typeface="ＭＳ Ｐゴシック" charset="0"/>
                <a:cs typeface="Arial" panose="020B0604020202020204" pitchFamily="34" charset="0"/>
              </a:rPr>
              <a:t>NT Canon during 1</a:t>
            </a:r>
            <a:r>
              <a:rPr lang="en-US" baseline="30000">
                <a:latin typeface="Arial" panose="020B0604020202020204" pitchFamily="34" charset="0"/>
                <a:ea typeface="ＭＳ Ｐゴシック" charset="0"/>
                <a:cs typeface="Arial" panose="020B0604020202020204" pitchFamily="34" charset="0"/>
              </a:rPr>
              <a:t>st</a:t>
            </a:r>
            <a:r>
              <a:rPr lang="en-US">
                <a:latin typeface="Arial" panose="020B0604020202020204" pitchFamily="34" charset="0"/>
                <a:ea typeface="ＭＳ Ｐゴシック" charset="0"/>
                <a:cs typeface="Arial" panose="020B0604020202020204" pitchFamily="34" charset="0"/>
              </a:rPr>
              <a:t> 4C</a:t>
            </a:r>
          </a:p>
        </p:txBody>
      </p:sp>
      <p:sp>
        <p:nvSpPr>
          <p:cNvPr id="836610" name="Rectangle 3"/>
          <p:cNvSpPr>
            <a:spLocks noChangeArrowheads="1"/>
          </p:cNvSpPr>
          <p:nvPr/>
        </p:nvSpPr>
        <p:spPr bwMode="auto">
          <a:xfrm>
            <a:off x="0" y="609600"/>
            <a:ext cx="9144000" cy="6248400"/>
          </a:xfrm>
          <a:prstGeom prst="rect">
            <a:avLst/>
          </a:prstGeom>
          <a:solidFill>
            <a:schemeClr val="accent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lang="en-US">
              <a:latin typeface="Arial" panose="020B0604020202020204" pitchFamily="34" charset="0"/>
              <a:cs typeface="Arial" panose="020B0604020202020204" pitchFamily="34" charset="0"/>
            </a:endParaRPr>
          </a:p>
        </p:txBody>
      </p:sp>
      <p:pic>
        <p:nvPicPr>
          <p:cNvPr id="836611" name="Picture 6"/>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04800" y="1335088"/>
            <a:ext cx="8458200" cy="58277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836612" name="Text Box 5"/>
          <p:cNvSpPr txBox="1">
            <a:spLocks noChangeArrowheads="1"/>
          </p:cNvSpPr>
          <p:nvPr/>
        </p:nvSpPr>
        <p:spPr bwMode="auto">
          <a:xfrm>
            <a:off x="533400" y="654050"/>
            <a:ext cx="7924800" cy="793750"/>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ar-JO" altLang="zh-CN" sz="2800" b="1" dirty="0">
                <a:solidFill>
                  <a:schemeClr val="bg1"/>
                </a:solidFill>
                <a:latin typeface="Arial" panose="020B0604020202020204" pitchFamily="34" charset="0"/>
                <a:ea typeface="SimSun" charset="0"/>
                <a:cs typeface="Arial" panose="020B0604020202020204" pitchFamily="34" charset="0"/>
              </a:rPr>
              <a:t>قانون العهد الجديد في القرون الأربعة الأولى</a:t>
            </a:r>
            <a:endParaRPr lang="en-US" altLang="zh-CN" sz="2800" b="1" dirty="0">
              <a:solidFill>
                <a:schemeClr val="bg1"/>
              </a:solidFill>
              <a:latin typeface="Arial" panose="020B0604020202020204" pitchFamily="34" charset="0"/>
              <a:ea typeface="SimSun" charset="0"/>
              <a:cs typeface="Arial" panose="020B0604020202020204" pitchFamily="34" charset="0"/>
            </a:endParaRPr>
          </a:p>
          <a:p>
            <a:pPr algn="ctr" eaLnBrk="1" hangingPunct="1"/>
            <a:r>
              <a:rPr lang="en-US" altLang="zh-CN" sz="1800" dirty="0">
                <a:solidFill>
                  <a:schemeClr val="bg1"/>
                </a:solidFill>
                <a:latin typeface="Arial" panose="020B0604020202020204" pitchFamily="34" charset="0"/>
                <a:ea typeface="SimSun" charset="0"/>
                <a:cs typeface="Arial" panose="020B0604020202020204" pitchFamily="34" charset="0"/>
              </a:rPr>
              <a:t>. </a:t>
            </a:r>
            <a:r>
              <a:rPr lang="ar-JO" altLang="zh-CN" sz="1800" dirty="0">
                <a:solidFill>
                  <a:schemeClr val="bg1"/>
                </a:solidFill>
                <a:latin typeface="Arial" panose="020B0604020202020204" pitchFamily="34" charset="0"/>
                <a:ea typeface="SimSun" charset="0"/>
                <a:cs typeface="Arial" panose="020B0604020202020204" pitchFamily="34" charset="0"/>
              </a:rPr>
              <a:t>هـ. واين هاوس، المخططات الزمنية والخلفية للعهد الجديد</a:t>
            </a:r>
            <a:endParaRPr lang="en-US" sz="1800" dirty="0">
              <a:solidFill>
                <a:schemeClr val="bg1"/>
              </a:solidFill>
              <a:latin typeface="Arial" panose="020B0604020202020204" pitchFamily="34" charset="0"/>
              <a:ea typeface="SimSun" charset="0"/>
              <a:cs typeface="Arial" panose="020B0604020202020204" pitchFamily="34" charset="0"/>
            </a:endParaRPr>
          </a:p>
        </p:txBody>
      </p:sp>
      <p:sp>
        <p:nvSpPr>
          <p:cNvPr id="7" name="TextBox 1"/>
          <p:cNvSpPr txBox="1">
            <a:spLocks noChangeArrowheads="1"/>
          </p:cNvSpPr>
          <p:nvPr/>
        </p:nvSpPr>
        <p:spPr bwMode="auto">
          <a:xfrm>
            <a:off x="8593119" y="44624"/>
            <a:ext cx="530916" cy="461665"/>
          </a:xfrm>
          <a:prstGeom prst="rect">
            <a:avLst/>
          </a:prstGeom>
          <a:solidFill>
            <a:schemeClr val="tx2"/>
          </a:solidFill>
          <a:ln>
            <a:noFill/>
          </a:ln>
        </p:spPr>
        <p:txBody>
          <a:bodyPr wrap="none">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ar-JO" b="1" dirty="0">
                <a:solidFill>
                  <a:srgbClr val="FFFFFF"/>
                </a:solidFill>
                <a:latin typeface="Arial" panose="020B0604020202020204" pitchFamily="34" charset="0"/>
                <a:cs typeface="Arial" panose="020B0604020202020204" pitchFamily="34" charset="0"/>
              </a:rPr>
              <a:t>17</a:t>
            </a:r>
            <a:endParaRPr lang="en-US" b="1" dirty="0">
              <a:solidFill>
                <a:srgbClr val="FFFFFF"/>
              </a:solidFill>
              <a:latin typeface="Arial" panose="020B0604020202020204" pitchFamily="34" charset="0"/>
              <a:cs typeface="Arial" panose="020B0604020202020204" pitchFamily="34" charset="0"/>
            </a:endParaRPr>
          </a:p>
        </p:txBody>
      </p:sp>
      <p:sp>
        <p:nvSpPr>
          <p:cNvPr id="2" name="Rectangle 1">
            <a:extLst>
              <a:ext uri="{FF2B5EF4-FFF2-40B4-BE49-F238E27FC236}">
                <a16:creationId xmlns:a16="http://schemas.microsoft.com/office/drawing/2014/main" id="{91D7CB07-9671-B18A-B6CD-78A6422FE8EF}"/>
              </a:ext>
            </a:extLst>
          </p:cNvPr>
          <p:cNvSpPr/>
          <p:nvPr/>
        </p:nvSpPr>
        <p:spPr bwMode="auto">
          <a:xfrm>
            <a:off x="19965" y="44624"/>
            <a:ext cx="2967859" cy="564976"/>
          </a:xfrm>
          <a:prstGeom prst="rect">
            <a:avLst/>
          </a:prstGeom>
          <a:no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r>
              <a:rPr kumimoji="0" lang="ar-JO" sz="2400" b="1" i="0" u="none" strike="noStrike" cap="none" normalizeH="0" baseline="0" dirty="0">
                <a:ln>
                  <a:noFill/>
                </a:ln>
                <a:solidFill>
                  <a:srgbClr val="FFC000"/>
                </a:solidFill>
                <a:effectLst/>
                <a:latin typeface="Arial" panose="020B0604020202020204" pitchFamily="34" charset="0"/>
                <a:cs typeface="Arial" panose="020B0604020202020204" pitchFamily="34" charset="0"/>
              </a:rPr>
              <a:t>لتفاصيل إضافية أنظر إلى</a:t>
            </a:r>
            <a:endParaRPr kumimoji="0" lang="en-US" sz="2400" b="1" i="0" u="none" strike="noStrike" cap="none" normalizeH="0" baseline="0" dirty="0">
              <a:ln>
                <a:noFill/>
              </a:ln>
              <a:solidFill>
                <a:srgbClr val="FFC000"/>
              </a:solidFill>
              <a:effectLst/>
              <a:latin typeface="Arial" panose="020B0604020202020204" pitchFamily="34" charset="0"/>
              <a:cs typeface="Arial" panose="020B0604020202020204" pitchFamily="34" charset="0"/>
            </a:endParaRPr>
          </a:p>
        </p:txBody>
      </p:sp>
    </p:spTree>
  </p:cSld>
  <p:clrMapOvr>
    <a:masterClrMapping/>
  </p:clrMapOvr>
</p:sld>
</file>

<file path=ppt/slides/slide1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03905" name="Picture 2" descr="j0304643"/>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28600" y="304800"/>
            <a:ext cx="1600200" cy="13192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67939" name="Rectangle 3"/>
          <p:cNvSpPr>
            <a:spLocks noGrp="1" noChangeArrowheads="1"/>
          </p:cNvSpPr>
          <p:nvPr>
            <p:ph type="title"/>
          </p:nvPr>
        </p:nvSpPr>
        <p:spPr>
          <a:xfrm>
            <a:off x="2209800" y="381000"/>
            <a:ext cx="4343400" cy="1246188"/>
          </a:xfrm>
          <a:effectLst>
            <a:outerShdw blurRad="63500" dist="35921" dir="2700000" algn="ctr" rotWithShape="0">
              <a:srgbClr val="020009">
                <a:alpha val="74998"/>
              </a:srgbClr>
            </a:outerShdw>
          </a:effectLst>
        </p:spPr>
        <p:txBody>
          <a:bodyPr/>
          <a:lstStyle/>
          <a:p>
            <a:pPr eaLnBrk="1" hangingPunct="1">
              <a:defRPr/>
            </a:pPr>
            <a:r>
              <a:rPr lang="ar-JO" sz="4000" b="1" dirty="0">
                <a:latin typeface="Arial" panose="020B0604020202020204" pitchFamily="34" charset="0"/>
                <a:ea typeface="ＭＳ Ｐゴシック" charset="0"/>
                <a:cs typeface="Arial" panose="020B0604020202020204" pitchFamily="34" charset="0"/>
              </a:rPr>
              <a:t>متطلبات قانونية      العهد الجديد</a:t>
            </a:r>
            <a:endParaRPr lang="en-US" sz="4000" b="1" dirty="0">
              <a:latin typeface="Arial" panose="020B0604020202020204" pitchFamily="34" charset="0"/>
              <a:ea typeface="ＭＳ Ｐゴシック" charset="0"/>
              <a:cs typeface="Arial" panose="020B0604020202020204" pitchFamily="34" charset="0"/>
            </a:endParaRPr>
          </a:p>
        </p:txBody>
      </p:sp>
      <p:sp>
        <p:nvSpPr>
          <p:cNvPr id="167941" name="Rectangle 5"/>
          <p:cNvSpPr>
            <a:spLocks noChangeArrowheads="1"/>
          </p:cNvSpPr>
          <p:nvPr/>
        </p:nvSpPr>
        <p:spPr bwMode="auto">
          <a:xfrm>
            <a:off x="498475" y="1905000"/>
            <a:ext cx="7320308" cy="1219200"/>
          </a:xfrm>
          <a:prstGeom prst="rect">
            <a:avLst/>
          </a:prstGeom>
          <a:noFill/>
          <a:ln>
            <a:noFill/>
          </a:ln>
          <a:effectLst>
            <a:outerShdw blurRad="63500" dist="38099" dir="2700000" algn="ctr" rotWithShape="0">
              <a:srgbClr val="020009">
                <a:alpha val="74998"/>
              </a:srgbClr>
            </a:outerShdw>
          </a:effectLst>
        </p:spPr>
        <p:txBody>
          <a:bodyPr/>
          <a:lstStyle/>
          <a:p>
            <a:pPr marL="0" marR="0" lvl="0" indent="0" algn="r" defTabSz="914400" rtl="0" eaLnBrk="1" fontAlgn="base" latinLnBrk="0" hangingPunct="1">
              <a:lnSpc>
                <a:spcPct val="100000"/>
              </a:lnSpc>
              <a:spcBef>
                <a:spcPct val="20000"/>
              </a:spcBef>
              <a:spcAft>
                <a:spcPct val="0"/>
              </a:spcAft>
              <a:buClr>
                <a:srgbClr val="86D1EC"/>
              </a:buClr>
              <a:buSzPct val="90000"/>
              <a:buFont typeface="Wingdings" charset="0"/>
              <a:buNone/>
              <a:tabLst/>
              <a:defRPr/>
            </a:pPr>
            <a:r>
              <a:rPr kumimoji="0" lang="ar-JO" sz="3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ماذا يتطلب من الوثائق المبكرة حتى تعتبر نصاً مقدساً؟</a:t>
            </a:r>
            <a:endParaRPr kumimoji="0" lang="en-US" sz="3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7" name="Rectangle 4"/>
          <p:cNvSpPr txBox="1">
            <a:spLocks noChangeArrowheads="1"/>
          </p:cNvSpPr>
          <p:nvPr/>
        </p:nvSpPr>
        <p:spPr bwMode="auto">
          <a:xfrm>
            <a:off x="498475" y="3068638"/>
            <a:ext cx="7201038" cy="1676400"/>
          </a:xfrm>
          <a:prstGeom prst="rect">
            <a:avLst/>
          </a:prstGeom>
          <a:noFill/>
          <a:ln>
            <a:noFill/>
          </a:ln>
          <a:effectLst>
            <a:outerShdw blurRad="63500" dist="35921" dir="2700000" algn="ctr" rotWithShape="0">
              <a:srgbClr val="020009">
                <a:alpha val="74998"/>
              </a:srgbClr>
            </a:outerShdw>
          </a:effectLst>
        </p:spPr>
        <p:txBody>
          <a:bodyPr/>
          <a:lstStyle>
            <a:lvl1pPr marL="342900" indent="-342900" algn="l" rtl="0" eaLnBrk="0" fontAlgn="base" hangingPunct="0">
              <a:spcBef>
                <a:spcPct val="20000"/>
              </a:spcBef>
              <a:spcAft>
                <a:spcPct val="0"/>
              </a:spcAft>
              <a:buClr>
                <a:schemeClr val="hlink"/>
              </a:buClr>
              <a:buSzPct val="90000"/>
              <a:buFont typeface="Wingdings" charset="0"/>
              <a:buBlip>
                <a:blip r:embed="rId4"/>
              </a:buBlip>
              <a:defRPr sz="3200">
                <a:solidFill>
                  <a:schemeClr val="tx1"/>
                </a:solidFill>
                <a:effectLst>
                  <a:outerShdw blurRad="38100" dist="38100" dir="2700000" algn="tl">
                    <a:srgbClr val="000000"/>
                  </a:outerShdw>
                </a:effectLst>
                <a:latin typeface="+mn-lt"/>
                <a:ea typeface="+mn-ea"/>
                <a:cs typeface="ＭＳ Ｐゴシック" charset="0"/>
              </a:defRPr>
            </a:lvl1pPr>
            <a:lvl2pPr marL="742950" indent="-285750" algn="l" rtl="0" eaLnBrk="0" fontAlgn="base" hangingPunct="0">
              <a:spcBef>
                <a:spcPct val="20000"/>
              </a:spcBef>
              <a:spcAft>
                <a:spcPct val="0"/>
              </a:spcAft>
              <a:buChar char="–"/>
              <a:defRPr sz="2800">
                <a:solidFill>
                  <a:schemeClr val="tx1"/>
                </a:solidFill>
                <a:effectLst>
                  <a:outerShdw blurRad="38100" dist="38100" dir="2700000" algn="tl">
                    <a:srgbClr val="000000"/>
                  </a:outerShdw>
                </a:effectLst>
                <a:latin typeface="+mn-lt"/>
                <a:ea typeface="+mn-ea"/>
              </a:defRPr>
            </a:lvl2pPr>
            <a:lvl3pPr marL="1143000" indent="-228600" algn="l" rtl="0" eaLnBrk="0" fontAlgn="base" hangingPunct="0">
              <a:spcBef>
                <a:spcPct val="20000"/>
              </a:spcBef>
              <a:spcAft>
                <a:spcPct val="0"/>
              </a:spcAft>
              <a:buClr>
                <a:schemeClr val="accent2"/>
              </a:buClr>
              <a:buSzPct val="90000"/>
              <a:buFont typeface="Wingdings" charset="0"/>
              <a:buBlip>
                <a:blip r:embed="rId5"/>
              </a:buBlip>
              <a:defRPr sz="2400">
                <a:solidFill>
                  <a:schemeClr val="tx1"/>
                </a:solidFill>
                <a:effectLst>
                  <a:outerShdw blurRad="38100" dist="38100" dir="2700000" algn="tl">
                    <a:srgbClr val="000000"/>
                  </a:outerShdw>
                </a:effectLst>
                <a:latin typeface="+mn-lt"/>
                <a:ea typeface="ヒラギノ角ゴ Pro W3" charset="-128"/>
                <a:cs typeface="ヒラギノ角ゴ Pro W3" charset="-128"/>
              </a:defRPr>
            </a:lvl3pPr>
            <a:lvl4pPr marL="1600200" indent="-228600" algn="l" rtl="0" eaLnBrk="0" fontAlgn="base" hangingPunct="0">
              <a:spcBef>
                <a:spcPct val="20000"/>
              </a:spcBef>
              <a:spcAft>
                <a:spcPct val="0"/>
              </a:spcAft>
              <a:buChar char="–"/>
              <a:defRPr sz="2000">
                <a:solidFill>
                  <a:schemeClr val="tx1"/>
                </a:solidFill>
                <a:effectLst>
                  <a:outerShdw blurRad="38100" dist="38100" dir="2700000" algn="tl">
                    <a:srgbClr val="000000"/>
                  </a:outerShdw>
                </a:effectLst>
                <a:latin typeface="+mn-lt"/>
                <a:ea typeface="ヒラギノ角ゴ Pro W3" charset="-128"/>
                <a:cs typeface="ヒラギノ角ゴ Pro W3" charset="0"/>
              </a:defRPr>
            </a:lvl4pPr>
            <a:lvl5pPr marL="2057400" indent="-228600" algn="l" rtl="0" eaLnBrk="0" fontAlgn="base" hangingPunct="0">
              <a:spcBef>
                <a:spcPct val="20000"/>
              </a:spcBef>
              <a:spcAft>
                <a:spcPct val="0"/>
              </a:spcAft>
              <a:buClr>
                <a:schemeClr val="folHlink"/>
              </a:buClr>
              <a:buSzPct val="90000"/>
              <a:buFont typeface="Wingdings" charset="0"/>
              <a:buBlip>
                <a:blip r:embed="rId6"/>
              </a:buBlip>
              <a:defRPr sz="2000">
                <a:solidFill>
                  <a:schemeClr val="tx1"/>
                </a:solidFill>
                <a:effectLst>
                  <a:outerShdw blurRad="38100" dist="38100" dir="2700000" algn="tl">
                    <a:srgbClr val="000000"/>
                  </a:outerShdw>
                </a:effectLst>
                <a:latin typeface="+mn-lt"/>
                <a:ea typeface="ＭＳ Ｐゴシック" charset="-128"/>
                <a:cs typeface="ＭＳ Ｐゴシック" charset="-128"/>
              </a:defRPr>
            </a:lvl5pPr>
            <a:lvl6pPr marL="2514600" indent="-228600" algn="l" rtl="0" fontAlgn="base">
              <a:spcBef>
                <a:spcPct val="20000"/>
              </a:spcBef>
              <a:spcAft>
                <a:spcPct val="0"/>
              </a:spcAft>
              <a:buClr>
                <a:schemeClr val="folHlink"/>
              </a:buClr>
              <a:buSzPct val="90000"/>
              <a:buFont typeface="Wingdings" charset="0"/>
              <a:buBlip>
                <a:blip r:embed="rId6"/>
              </a:buBlip>
              <a:defRPr sz="2000">
                <a:solidFill>
                  <a:schemeClr val="tx1"/>
                </a:solidFill>
                <a:effectLst>
                  <a:outerShdw blurRad="38100" dist="38100" dir="2700000" algn="tl">
                    <a:srgbClr val="000000"/>
                  </a:outerShdw>
                </a:effectLst>
                <a:latin typeface="+mn-lt"/>
                <a:ea typeface="+mn-ea"/>
              </a:defRPr>
            </a:lvl6pPr>
            <a:lvl7pPr marL="2971800" indent="-228600" algn="l" rtl="0" fontAlgn="base">
              <a:spcBef>
                <a:spcPct val="20000"/>
              </a:spcBef>
              <a:spcAft>
                <a:spcPct val="0"/>
              </a:spcAft>
              <a:buClr>
                <a:schemeClr val="folHlink"/>
              </a:buClr>
              <a:buSzPct val="90000"/>
              <a:buFont typeface="Wingdings" charset="0"/>
              <a:buBlip>
                <a:blip r:embed="rId6"/>
              </a:buBlip>
              <a:defRPr sz="2000">
                <a:solidFill>
                  <a:schemeClr val="tx1"/>
                </a:solidFill>
                <a:effectLst>
                  <a:outerShdw blurRad="38100" dist="38100" dir="2700000" algn="tl">
                    <a:srgbClr val="000000"/>
                  </a:outerShdw>
                </a:effectLst>
                <a:latin typeface="+mn-lt"/>
                <a:ea typeface="+mn-ea"/>
              </a:defRPr>
            </a:lvl7pPr>
            <a:lvl8pPr marL="3429000" indent="-228600" algn="l" rtl="0" fontAlgn="base">
              <a:spcBef>
                <a:spcPct val="20000"/>
              </a:spcBef>
              <a:spcAft>
                <a:spcPct val="0"/>
              </a:spcAft>
              <a:buClr>
                <a:schemeClr val="folHlink"/>
              </a:buClr>
              <a:buSzPct val="90000"/>
              <a:buFont typeface="Wingdings" charset="0"/>
              <a:buBlip>
                <a:blip r:embed="rId6"/>
              </a:buBlip>
              <a:defRPr sz="2000">
                <a:solidFill>
                  <a:schemeClr val="tx1"/>
                </a:solidFill>
                <a:effectLst>
                  <a:outerShdw blurRad="38100" dist="38100" dir="2700000" algn="tl">
                    <a:srgbClr val="000000"/>
                  </a:outerShdw>
                </a:effectLst>
                <a:latin typeface="+mn-lt"/>
                <a:ea typeface="+mn-ea"/>
              </a:defRPr>
            </a:lvl8pPr>
            <a:lvl9pPr marL="3886200" indent="-228600" algn="l" rtl="0" fontAlgn="base">
              <a:spcBef>
                <a:spcPct val="20000"/>
              </a:spcBef>
              <a:spcAft>
                <a:spcPct val="0"/>
              </a:spcAft>
              <a:buClr>
                <a:schemeClr val="folHlink"/>
              </a:buClr>
              <a:buSzPct val="90000"/>
              <a:buFont typeface="Wingdings" charset="0"/>
              <a:buBlip>
                <a:blip r:embed="rId6"/>
              </a:buBlip>
              <a:defRPr sz="2000">
                <a:solidFill>
                  <a:schemeClr val="tx1"/>
                </a:solidFill>
                <a:effectLst>
                  <a:outerShdw blurRad="38100" dist="38100" dir="2700000" algn="tl">
                    <a:srgbClr val="000000"/>
                  </a:outerShdw>
                </a:effectLst>
                <a:latin typeface="+mn-lt"/>
                <a:ea typeface="+mn-ea"/>
              </a:defRPr>
            </a:lvl9pPr>
          </a:lstStyle>
          <a:p>
            <a:pPr marL="342900" marR="0" lvl="0" indent="-342900" algn="r" defTabSz="914400" rtl="1" eaLnBrk="1" fontAlgn="base" latinLnBrk="0" hangingPunct="1">
              <a:lnSpc>
                <a:spcPct val="100000"/>
              </a:lnSpc>
              <a:spcBef>
                <a:spcPct val="20000"/>
              </a:spcBef>
              <a:spcAft>
                <a:spcPct val="0"/>
              </a:spcAft>
              <a:buClr>
                <a:srgbClr val="86D1EC"/>
              </a:buClr>
              <a:buSzPct val="90000"/>
              <a:buFont typeface="Wingdings" charset="0"/>
              <a:buBlip>
                <a:blip r:embed="rId4"/>
              </a:buBlip>
              <a:tabLst/>
              <a:defRPr/>
            </a:pPr>
            <a:r>
              <a:rPr kumimoji="0" lang="ar-JO"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الكتابة من قبل رسول (أو تحت إشراف رسول)</a:t>
            </a:r>
            <a:endParaRPr kumimoji="0" lang="en-US"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a:p>
            <a:pPr marL="342900" marR="0" lvl="0" indent="-342900" algn="r" defTabSz="914400" rtl="1" eaLnBrk="1" fontAlgn="base" latinLnBrk="0" hangingPunct="1">
              <a:lnSpc>
                <a:spcPct val="100000"/>
              </a:lnSpc>
              <a:spcBef>
                <a:spcPct val="20000"/>
              </a:spcBef>
              <a:spcAft>
                <a:spcPct val="0"/>
              </a:spcAft>
              <a:buClr>
                <a:srgbClr val="86D1EC"/>
              </a:buClr>
              <a:buSzPct val="90000"/>
              <a:buFont typeface="Wingdings" charset="0"/>
              <a:buBlip>
                <a:blip r:embed="rId4"/>
              </a:buBlip>
              <a:tabLst/>
              <a:defRPr/>
            </a:pPr>
            <a:r>
              <a:rPr kumimoji="0" lang="ar-JO"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القبول الواسع (الإستخدام في الكنائس)</a:t>
            </a:r>
            <a:endParaRPr kumimoji="0" lang="en-US"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a:p>
            <a:pPr marL="342900" marR="0" lvl="0" indent="-342900" algn="r" defTabSz="914400" rtl="1" eaLnBrk="1" fontAlgn="base" latinLnBrk="0" hangingPunct="1">
              <a:lnSpc>
                <a:spcPct val="100000"/>
              </a:lnSpc>
              <a:spcBef>
                <a:spcPct val="20000"/>
              </a:spcBef>
              <a:spcAft>
                <a:spcPct val="0"/>
              </a:spcAft>
              <a:buClr>
                <a:srgbClr val="86D1EC"/>
              </a:buClr>
              <a:buSzPct val="90000"/>
              <a:buFont typeface="Wingdings" charset="0"/>
              <a:buBlip>
                <a:blip r:embed="rId4"/>
              </a:buBlip>
              <a:tabLst/>
              <a:defRPr/>
            </a:pPr>
            <a:r>
              <a:rPr kumimoji="0" lang="ar-JO"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السلامة اللاهوتية (لا تحتوي عقيدة خاطئة)</a:t>
            </a:r>
            <a:endParaRPr kumimoji="0" lang="en-US"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167942" name="Rectangle 6"/>
          <p:cNvSpPr>
            <a:spLocks noChangeArrowheads="1"/>
          </p:cNvSpPr>
          <p:nvPr/>
        </p:nvSpPr>
        <p:spPr bwMode="auto">
          <a:xfrm>
            <a:off x="266700" y="5105400"/>
            <a:ext cx="8610600" cy="1447800"/>
          </a:xfrm>
          <a:prstGeom prst="rect">
            <a:avLst/>
          </a:prstGeom>
          <a:solidFill>
            <a:srgbClr val="020009"/>
          </a:solidFill>
          <a:ln>
            <a:noFill/>
          </a:ln>
          <a:effectLst>
            <a:outerShdw blurRad="63500" dist="38099" dir="2700000" algn="ctr" rotWithShape="0">
              <a:srgbClr val="020009">
                <a:alpha val="74998"/>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لا شيء من هذه الشروط ينطبق على الكتب التي قال دان براون عنها بأنها النصوص الصحيحة مثل إنجيل فيلبس وإنجيل توما</a:t>
            </a:r>
            <a:endParaRPr kumimoji="0" lang="en-US"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8" name="Text Box 4"/>
          <p:cNvSpPr txBox="1">
            <a:spLocks noChangeArrowheads="1"/>
          </p:cNvSpPr>
          <p:nvPr/>
        </p:nvSpPr>
        <p:spPr bwMode="auto">
          <a:xfrm>
            <a:off x="8366125" y="76200"/>
            <a:ext cx="704039" cy="461665"/>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ar-JO" sz="2400" b="1" i="0" u="none" strike="noStrike" kern="0" cap="none" spc="0" normalizeH="0" baseline="0" noProof="0" dirty="0">
                <a:ln>
                  <a:noFill/>
                </a:ln>
                <a:solidFill>
                  <a:srgbClr val="FFFFFF"/>
                </a:solidFill>
                <a:effectLst/>
                <a:uLnTx/>
                <a:uFillTx/>
                <a:latin typeface="Arial" panose="020B0604020202020204" pitchFamily="34" charset="0"/>
                <a:ea typeface="ＭＳ Ｐゴシック" pitchFamily="-111" charset="-128"/>
                <a:cs typeface="Arial" panose="020B0604020202020204" pitchFamily="34" charset="0"/>
              </a:rPr>
              <a:t>472</a:t>
            </a:r>
            <a:endParaRPr kumimoji="0" lang="en-US" sz="2400" b="1" i="0" u="none" strike="noStrike" kern="0" cap="none" spc="0" normalizeH="0" baseline="0" noProof="0" dirty="0">
              <a:ln>
                <a:noFill/>
              </a:ln>
              <a:solidFill>
                <a:srgbClr val="FFFFFF"/>
              </a:solidFill>
              <a:effectLst/>
              <a:uLnTx/>
              <a:uFillTx/>
              <a:latin typeface="Arial" panose="020B0604020202020204" pitchFamily="34" charset="0"/>
              <a:ea typeface="ＭＳ Ｐゴシック" pitchFamily="-111" charset="-128"/>
              <a:cs typeface="Arial" panose="020B0604020202020204" pitchFamily="34" charset="0"/>
            </a:endParaRPr>
          </a:p>
        </p:txBody>
      </p:sp>
    </p:spTree>
    <p:extLst>
      <p:ext uri="{BB962C8B-B14F-4D97-AF65-F5344CB8AC3E}">
        <p14:creationId xmlns:p14="http://schemas.microsoft.com/office/powerpoint/2010/main" val="196315714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67941">
                                            <p:txEl>
                                              <p:pRg st="0" end="0"/>
                                            </p:txEl>
                                          </p:spTgt>
                                        </p:tgtEl>
                                        <p:attrNameLst>
                                          <p:attrName>style.visibility</p:attrName>
                                        </p:attrNameLst>
                                      </p:cBhvr>
                                      <p:to>
                                        <p:strVal val="visible"/>
                                      </p:to>
                                    </p:set>
                                    <p:animEffect transition="in" filter="dissolve">
                                      <p:cBhvr>
                                        <p:cTn id="7" dur="500"/>
                                        <p:tgtEl>
                                          <p:spTgt spid="167941">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7">
                                            <p:txEl>
                                              <p:pRg st="0" end="0"/>
                                            </p:txEl>
                                          </p:spTgt>
                                        </p:tgtEl>
                                        <p:attrNameLst>
                                          <p:attrName>style.visibility</p:attrName>
                                        </p:attrNameLst>
                                      </p:cBhvr>
                                      <p:to>
                                        <p:strVal val="visible"/>
                                      </p:to>
                                    </p:set>
                                    <p:animEffect transition="in" filter="dissolve">
                                      <p:cBhvr>
                                        <p:cTn id="12" dur="500"/>
                                        <p:tgtEl>
                                          <p:spTgt spid="7">
                                            <p:txEl>
                                              <p:pRg st="0" end="0"/>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7">
                                            <p:txEl>
                                              <p:pRg st="1" end="1"/>
                                            </p:txEl>
                                          </p:spTgt>
                                        </p:tgtEl>
                                        <p:attrNameLst>
                                          <p:attrName>style.visibility</p:attrName>
                                        </p:attrNameLst>
                                      </p:cBhvr>
                                      <p:to>
                                        <p:strVal val="visible"/>
                                      </p:to>
                                    </p:set>
                                    <p:animEffect transition="in" filter="dissolve">
                                      <p:cBhvr>
                                        <p:cTn id="17" dur="500"/>
                                        <p:tgtEl>
                                          <p:spTgt spid="7">
                                            <p:txEl>
                                              <p:pRg st="1" end="1"/>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7">
                                            <p:txEl>
                                              <p:pRg st="2" end="2"/>
                                            </p:txEl>
                                          </p:spTgt>
                                        </p:tgtEl>
                                        <p:attrNameLst>
                                          <p:attrName>style.visibility</p:attrName>
                                        </p:attrNameLst>
                                      </p:cBhvr>
                                      <p:to>
                                        <p:strVal val="visible"/>
                                      </p:to>
                                    </p:set>
                                    <p:animEffect transition="in" filter="dissolve">
                                      <p:cBhvr>
                                        <p:cTn id="22" dur="500"/>
                                        <p:tgtEl>
                                          <p:spTgt spid="7">
                                            <p:txEl>
                                              <p:pRg st="2" end="2"/>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9" presetClass="entr" presetSubtype="0" fill="hold" grpId="0" nodeType="clickEffect">
                                  <p:stCondLst>
                                    <p:cond delay="0"/>
                                  </p:stCondLst>
                                  <p:childTnLst>
                                    <p:set>
                                      <p:cBhvr>
                                        <p:cTn id="26" dur="1" fill="hold">
                                          <p:stCondLst>
                                            <p:cond delay="0"/>
                                          </p:stCondLst>
                                        </p:cTn>
                                        <p:tgtEl>
                                          <p:spTgt spid="167942">
                                            <p:bg/>
                                          </p:spTgt>
                                        </p:tgtEl>
                                        <p:attrNameLst>
                                          <p:attrName>style.visibility</p:attrName>
                                        </p:attrNameLst>
                                      </p:cBhvr>
                                      <p:to>
                                        <p:strVal val="visible"/>
                                      </p:to>
                                    </p:set>
                                    <p:animEffect transition="in" filter="dissolve">
                                      <p:cBhvr>
                                        <p:cTn id="27" dur="500"/>
                                        <p:tgtEl>
                                          <p:spTgt spid="167942">
                                            <p:bg/>
                                          </p:spTgt>
                                        </p:tgtEl>
                                      </p:cBhvr>
                                    </p:animEffect>
                                  </p:childTnLst>
                                </p:cTn>
                              </p:par>
                            </p:childTnLst>
                          </p:cTn>
                        </p:par>
                      </p:childTnLst>
                    </p:cTn>
                  </p:par>
                  <p:par>
                    <p:cTn id="28" fill="hold">
                      <p:stCondLst>
                        <p:cond delay="indefinite"/>
                      </p:stCondLst>
                      <p:childTnLst>
                        <p:par>
                          <p:cTn id="29" fill="hold">
                            <p:stCondLst>
                              <p:cond delay="0"/>
                            </p:stCondLst>
                            <p:childTnLst>
                              <p:par>
                                <p:cTn id="30" presetID="9" presetClass="entr" presetSubtype="0" fill="hold" grpId="0" nodeType="clickEffect">
                                  <p:stCondLst>
                                    <p:cond delay="0"/>
                                  </p:stCondLst>
                                  <p:childTnLst>
                                    <p:set>
                                      <p:cBhvr>
                                        <p:cTn id="31" dur="1" fill="hold">
                                          <p:stCondLst>
                                            <p:cond delay="0"/>
                                          </p:stCondLst>
                                        </p:cTn>
                                        <p:tgtEl>
                                          <p:spTgt spid="167942">
                                            <p:txEl>
                                              <p:pRg st="0" end="0"/>
                                            </p:txEl>
                                          </p:spTgt>
                                        </p:tgtEl>
                                        <p:attrNameLst>
                                          <p:attrName>style.visibility</p:attrName>
                                        </p:attrNameLst>
                                      </p:cBhvr>
                                      <p:to>
                                        <p:strVal val="visible"/>
                                      </p:to>
                                    </p:set>
                                    <p:animEffect transition="in" filter="dissolve">
                                      <p:cBhvr>
                                        <p:cTn id="32" dur="500"/>
                                        <p:tgtEl>
                                          <p:spTgt spid="167942">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7941" grpId="0" build="p"/>
      <p:bldP spid="7" grpId="0" build="p"/>
      <p:bldP spid="167942" grpId="0" build="p" animBg="1"/>
    </p:bldLst>
  </p:timing>
</p:sld>
</file>

<file path=ppt/slides/slide162.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197634" name="Rectangle 3"/>
          <p:cNvSpPr>
            <a:spLocks noChangeArrowheads="1"/>
          </p:cNvSpPr>
          <p:nvPr/>
        </p:nvSpPr>
        <p:spPr bwMode="auto">
          <a:xfrm>
            <a:off x="0" y="262821"/>
            <a:ext cx="9144000" cy="1111073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tab pos="317500" algn="ctr"/>
                <a:tab pos="876300" algn="ctr"/>
                <a:tab pos="1479550" algn="ctr"/>
                <a:tab pos="2062163" algn="ctr"/>
                <a:tab pos="2792413" algn="ctr"/>
                <a:tab pos="3375025" algn="ctr"/>
                <a:tab pos="4006850" algn="ctr"/>
                <a:tab pos="4854575" algn="ctr"/>
                <a:tab pos="5319713" algn="ctr"/>
                <a:tab pos="5653088" algn="ctr"/>
                <a:tab pos="6002338" algn="ctr"/>
                <a:tab pos="6348413" algn="l"/>
                <a:tab pos="7032625" algn="l"/>
                <a:tab pos="7548563" algn="l"/>
                <a:tab pos="8396288" algn="l"/>
              </a:tabLst>
              <a:defRPr/>
            </a:pPr>
            <a:endParaRPr kumimoji="0" lang="en-US" altLang="zh-CN" sz="18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a:p>
            <a:pPr marL="0" marR="0" lvl="0" indent="0" algn="ctr" defTabSz="914400" rtl="0" eaLnBrk="0" fontAlgn="base" latinLnBrk="0" hangingPunct="0">
              <a:lnSpc>
                <a:spcPct val="100000"/>
              </a:lnSpc>
              <a:spcBef>
                <a:spcPct val="0"/>
              </a:spcBef>
              <a:spcAft>
                <a:spcPct val="0"/>
              </a:spcAft>
              <a:buClrTx/>
              <a:buSzTx/>
              <a:buFontTx/>
              <a:buNone/>
              <a:tabLst>
                <a:tab pos="317500" algn="ctr"/>
                <a:tab pos="876300" algn="ctr"/>
                <a:tab pos="1479550" algn="ctr"/>
                <a:tab pos="2062163" algn="ctr"/>
                <a:tab pos="2792413" algn="ctr"/>
                <a:tab pos="3375025" algn="ctr"/>
                <a:tab pos="4006850" algn="ctr"/>
                <a:tab pos="4854575" algn="ctr"/>
                <a:tab pos="5319713" algn="ctr"/>
                <a:tab pos="5653088" algn="ctr"/>
                <a:tab pos="6002338" algn="ctr"/>
                <a:tab pos="6348413" algn="l"/>
                <a:tab pos="7032625" algn="l"/>
                <a:tab pos="7548563" algn="l"/>
                <a:tab pos="8396288" algn="l"/>
              </a:tabLst>
              <a:defRPr/>
            </a:pPr>
            <a:r>
              <a:rPr kumimoji="0" lang="ar-JO" altLang="zh-CN" sz="18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تُظهر التواريخ وقت الكتابة وتظهر الأعمال بالخط المائل</a:t>
            </a:r>
            <a:endParaRPr kumimoji="0" lang="en-US" altLang="zh-CN" sz="18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a:p>
            <a:pPr marL="0" marR="0" lvl="0" indent="0" algn="l" defTabSz="914400" rtl="0" eaLnBrk="0" fontAlgn="base" latinLnBrk="0" hangingPunct="0">
              <a:lnSpc>
                <a:spcPct val="100000"/>
              </a:lnSpc>
              <a:spcBef>
                <a:spcPct val="0"/>
              </a:spcBef>
              <a:spcAft>
                <a:spcPct val="0"/>
              </a:spcAft>
              <a:buClrTx/>
              <a:buSzTx/>
              <a:buFontTx/>
              <a:buNone/>
              <a:tabLst>
                <a:tab pos="317500" algn="ctr"/>
                <a:tab pos="876300" algn="ctr"/>
                <a:tab pos="1479550" algn="ctr"/>
                <a:tab pos="2062163" algn="ctr"/>
                <a:tab pos="2792413" algn="ctr"/>
                <a:tab pos="3375025" algn="ctr"/>
                <a:tab pos="4006850" algn="ctr"/>
                <a:tab pos="4854575" algn="ctr"/>
                <a:tab pos="5319713" algn="ctr"/>
                <a:tab pos="5653088" algn="ctr"/>
                <a:tab pos="6002338" algn="ctr"/>
                <a:tab pos="6348413" algn="l"/>
                <a:tab pos="7032625" algn="l"/>
                <a:tab pos="7548563" algn="l"/>
                <a:tab pos="8396288" algn="l"/>
              </a:tabLst>
              <a:defRPr/>
            </a:pPr>
            <a:r>
              <a:rPr kumimoji="0" lang="ar-JO" altLang="zh-CN" sz="1800" b="1" i="0" u="sng" strike="noStrike" kern="1200" cap="none" spc="0" normalizeH="0" baseline="0" noProof="0" dirty="0">
                <a:ln>
                  <a:noFill/>
                </a:ln>
                <a:solidFill>
                  <a:srgbClr val="FFFFFF"/>
                </a:solidFill>
                <a:effectLst/>
                <a:uLnTx/>
                <a:uFillTx/>
                <a:latin typeface="Arial" charset="0"/>
                <a:ea typeface="ＭＳ Ｐゴシック" charset="0"/>
                <a:cs typeface="Arial" charset="0"/>
              </a:rPr>
              <a:t>400</a:t>
            </a:r>
            <a:r>
              <a:rPr kumimoji="0" lang="en-US" altLang="zh-CN" sz="1800" b="1" i="0" u="sng" strike="noStrike" kern="1200" cap="none" spc="0" normalizeH="0" baseline="0" noProof="0" dirty="0">
                <a:ln>
                  <a:noFill/>
                </a:ln>
                <a:solidFill>
                  <a:srgbClr val="FFFFFF"/>
                </a:solidFill>
                <a:effectLst/>
                <a:uLnTx/>
                <a:uFillTx/>
                <a:latin typeface="Arial" charset="0"/>
                <a:ea typeface="ＭＳ Ｐゴシック" charset="0"/>
                <a:cs typeface="Arial" charset="0"/>
              </a:rPr>
              <a:t>	</a:t>
            </a:r>
            <a:r>
              <a:rPr kumimoji="0" lang="ar-JO" altLang="zh-CN" sz="1800" b="1" i="0" u="sng" strike="noStrike" kern="1200" cap="none" spc="0" normalizeH="0" baseline="0" noProof="0" dirty="0">
                <a:ln>
                  <a:noFill/>
                </a:ln>
                <a:solidFill>
                  <a:srgbClr val="FFFFFF"/>
                </a:solidFill>
                <a:effectLst/>
                <a:uLnTx/>
                <a:uFillTx/>
                <a:latin typeface="Arial" charset="0"/>
                <a:ea typeface="ＭＳ Ｐゴシック" charset="0"/>
                <a:cs typeface="Arial" charset="0"/>
              </a:rPr>
              <a:t>300</a:t>
            </a:r>
            <a:r>
              <a:rPr kumimoji="0" lang="en-US" altLang="zh-CN" sz="1800" b="1" i="0" u="sng" strike="noStrike" kern="1200" cap="none" spc="0" normalizeH="0" baseline="0" noProof="0" dirty="0">
                <a:ln>
                  <a:noFill/>
                </a:ln>
                <a:solidFill>
                  <a:srgbClr val="FFFFFF"/>
                </a:solidFill>
                <a:effectLst/>
                <a:uLnTx/>
                <a:uFillTx/>
                <a:latin typeface="Arial" charset="0"/>
                <a:ea typeface="ＭＳ Ｐゴシック" charset="0"/>
                <a:cs typeface="Arial" charset="0"/>
              </a:rPr>
              <a:t>	</a:t>
            </a:r>
            <a:r>
              <a:rPr kumimoji="0" lang="ar-JO" altLang="zh-CN" sz="1800" b="1" i="0" u="sng" strike="noStrike" kern="1200" cap="none" spc="0" normalizeH="0" baseline="0" noProof="0" dirty="0">
                <a:ln>
                  <a:noFill/>
                </a:ln>
                <a:solidFill>
                  <a:srgbClr val="FFFFFF"/>
                </a:solidFill>
                <a:effectLst/>
                <a:uLnTx/>
                <a:uFillTx/>
                <a:latin typeface="Arial" charset="0"/>
                <a:ea typeface="ＭＳ Ｐゴシック" charset="0"/>
                <a:cs typeface="Arial" charset="0"/>
              </a:rPr>
              <a:t>200</a:t>
            </a:r>
            <a:r>
              <a:rPr kumimoji="0" lang="en-US" altLang="zh-CN" sz="1800" b="1" i="0" u="sng" strike="noStrike" kern="1200" cap="none" spc="0" normalizeH="0" baseline="0" noProof="0" dirty="0">
                <a:ln>
                  <a:noFill/>
                </a:ln>
                <a:solidFill>
                  <a:srgbClr val="FFFFFF"/>
                </a:solidFill>
                <a:effectLst/>
                <a:uLnTx/>
                <a:uFillTx/>
                <a:latin typeface="Arial" charset="0"/>
                <a:ea typeface="ＭＳ Ｐゴシック" charset="0"/>
                <a:cs typeface="Arial" charset="0"/>
              </a:rPr>
              <a:t>	</a:t>
            </a:r>
            <a:r>
              <a:rPr kumimoji="0" lang="ar-JO" altLang="zh-CN" sz="1800" b="1" i="0" u="sng" strike="noStrike" kern="1200" cap="none" spc="0" normalizeH="0" baseline="0" noProof="0" dirty="0">
                <a:ln>
                  <a:noFill/>
                </a:ln>
                <a:solidFill>
                  <a:srgbClr val="FFFFFF"/>
                </a:solidFill>
                <a:effectLst/>
                <a:uLnTx/>
                <a:uFillTx/>
                <a:latin typeface="Arial" charset="0"/>
                <a:ea typeface="ＭＳ Ｐゴシック" charset="0"/>
                <a:cs typeface="Arial" charset="0"/>
              </a:rPr>
              <a:t>100</a:t>
            </a:r>
            <a:r>
              <a:rPr kumimoji="0" lang="en-US" altLang="zh-CN" sz="1800" b="1" i="0" u="sng" strike="noStrike" kern="1200" cap="none" spc="0" normalizeH="0" baseline="0" noProof="0" dirty="0">
                <a:ln>
                  <a:noFill/>
                </a:ln>
                <a:solidFill>
                  <a:srgbClr val="FFFFFF"/>
                </a:solidFill>
                <a:effectLst/>
                <a:uLnTx/>
                <a:uFillTx/>
                <a:latin typeface="Arial" charset="0"/>
                <a:ea typeface="ＭＳ Ｐゴシック" charset="0"/>
                <a:cs typeface="Arial" charset="0"/>
              </a:rPr>
              <a:t>	</a:t>
            </a:r>
            <a:r>
              <a:rPr kumimoji="0" lang="ar-JO" altLang="zh-CN" sz="1400" b="1" i="0" u="sng" strike="noStrike" kern="1200" cap="none" spc="0" normalizeH="0" baseline="0" noProof="0" dirty="0">
                <a:ln>
                  <a:noFill/>
                </a:ln>
                <a:solidFill>
                  <a:srgbClr val="FFFFFF"/>
                </a:solidFill>
                <a:effectLst/>
                <a:uLnTx/>
                <a:uFillTx/>
                <a:latin typeface="Arial" charset="0"/>
                <a:ea typeface="ＭＳ Ｐゴシック" charset="0"/>
                <a:cs typeface="Arial" charset="0"/>
              </a:rPr>
              <a:t>م/ق.م</a:t>
            </a:r>
            <a:r>
              <a:rPr kumimoji="0" lang="en-US" altLang="zh-CN" sz="1800" b="1" i="0" u="sng" strike="noStrike" kern="1200" cap="none" spc="0" normalizeH="0" baseline="0" noProof="0" dirty="0">
                <a:ln>
                  <a:noFill/>
                </a:ln>
                <a:solidFill>
                  <a:srgbClr val="FFFFFF"/>
                </a:solidFill>
                <a:effectLst/>
                <a:uLnTx/>
                <a:uFillTx/>
                <a:latin typeface="Arial" charset="0"/>
                <a:ea typeface="ＭＳ Ｐゴシック" charset="0"/>
                <a:cs typeface="Arial" charset="0"/>
              </a:rPr>
              <a:t>	</a:t>
            </a:r>
            <a:r>
              <a:rPr kumimoji="0" lang="ar-JO" altLang="zh-CN" sz="1800" b="1" i="0" u="sng" strike="noStrike" kern="1200" cap="none" spc="0" normalizeH="0" baseline="0" noProof="0" dirty="0">
                <a:ln>
                  <a:noFill/>
                </a:ln>
                <a:solidFill>
                  <a:srgbClr val="FFFFFF"/>
                </a:solidFill>
                <a:effectLst/>
                <a:uLnTx/>
                <a:uFillTx/>
                <a:latin typeface="Arial" charset="0"/>
                <a:ea typeface="ＭＳ Ｐゴシック" charset="0"/>
                <a:cs typeface="Arial" charset="0"/>
              </a:rPr>
              <a:t>100</a:t>
            </a:r>
            <a:r>
              <a:rPr kumimoji="0" lang="en-US" altLang="zh-CN" sz="1800" b="1" i="0" u="sng" strike="noStrike" kern="1200" cap="none" spc="0" normalizeH="0" baseline="0" noProof="0" dirty="0">
                <a:ln>
                  <a:noFill/>
                </a:ln>
                <a:solidFill>
                  <a:srgbClr val="FFFFFF"/>
                </a:solidFill>
                <a:effectLst/>
                <a:uLnTx/>
                <a:uFillTx/>
                <a:latin typeface="Arial" charset="0"/>
                <a:ea typeface="ＭＳ Ｐゴシック" charset="0"/>
                <a:cs typeface="Arial" charset="0"/>
              </a:rPr>
              <a:t>	</a:t>
            </a:r>
            <a:r>
              <a:rPr kumimoji="0" lang="ar-JO" altLang="zh-CN" sz="1800" b="1" i="0" u="sng" strike="noStrike" kern="1200" cap="none" spc="0" normalizeH="0" baseline="0" noProof="0" dirty="0">
                <a:ln>
                  <a:noFill/>
                </a:ln>
                <a:solidFill>
                  <a:srgbClr val="FFFFFF"/>
                </a:solidFill>
                <a:effectLst/>
                <a:uLnTx/>
                <a:uFillTx/>
                <a:latin typeface="Arial" charset="0"/>
                <a:ea typeface="ＭＳ Ｐゴシック" charset="0"/>
                <a:cs typeface="Arial" charset="0"/>
              </a:rPr>
              <a:t>200</a:t>
            </a:r>
            <a:r>
              <a:rPr kumimoji="0" lang="en-US" altLang="zh-CN" sz="1800" b="1" i="0" u="sng" strike="noStrike" kern="1200" cap="none" spc="0" normalizeH="0" baseline="0" noProof="0" dirty="0">
                <a:ln>
                  <a:noFill/>
                </a:ln>
                <a:solidFill>
                  <a:srgbClr val="FFFFFF"/>
                </a:solidFill>
                <a:effectLst/>
                <a:uLnTx/>
                <a:uFillTx/>
                <a:latin typeface="Arial" charset="0"/>
                <a:ea typeface="ＭＳ Ｐゴシック" charset="0"/>
                <a:cs typeface="Arial" charset="0"/>
              </a:rPr>
              <a:t>	</a:t>
            </a:r>
            <a:r>
              <a:rPr kumimoji="0" lang="ar-JO" altLang="zh-CN" sz="1800" b="1" i="0" u="sng" strike="noStrike" kern="1200" cap="none" spc="0" normalizeH="0" baseline="0" noProof="0" dirty="0">
                <a:ln>
                  <a:noFill/>
                </a:ln>
                <a:solidFill>
                  <a:srgbClr val="FFFFFF"/>
                </a:solidFill>
                <a:effectLst/>
                <a:uLnTx/>
                <a:uFillTx/>
                <a:latin typeface="Arial" charset="0"/>
                <a:ea typeface="ＭＳ Ｐゴシック" charset="0"/>
                <a:cs typeface="Arial" charset="0"/>
              </a:rPr>
              <a:t>300</a:t>
            </a:r>
            <a:r>
              <a:rPr kumimoji="0" lang="en-US" altLang="zh-CN" sz="1800" b="1" i="0" u="sng" strike="noStrike" kern="1200" cap="none" spc="0" normalizeH="0" baseline="0" noProof="0" dirty="0">
                <a:ln>
                  <a:noFill/>
                </a:ln>
                <a:solidFill>
                  <a:srgbClr val="FFFFFF"/>
                </a:solidFill>
                <a:effectLst/>
                <a:uLnTx/>
                <a:uFillTx/>
                <a:latin typeface="Arial" charset="0"/>
                <a:ea typeface="ＭＳ Ｐゴシック" charset="0"/>
                <a:cs typeface="Arial" charset="0"/>
              </a:rPr>
              <a:t>		</a:t>
            </a:r>
            <a:r>
              <a:rPr kumimoji="0" lang="ar-JO" altLang="zh-CN" sz="1800" b="1" i="0" u="sng" strike="noStrike" kern="1200" cap="none" spc="0" normalizeH="0" baseline="0" noProof="0" dirty="0">
                <a:ln>
                  <a:noFill/>
                </a:ln>
                <a:solidFill>
                  <a:srgbClr val="FFFFFF"/>
                </a:solidFill>
                <a:effectLst/>
                <a:uLnTx/>
                <a:uFillTx/>
                <a:latin typeface="Arial" charset="0"/>
                <a:ea typeface="ＭＳ Ｐゴシック" charset="0"/>
                <a:cs typeface="Arial" charset="0"/>
              </a:rPr>
              <a:t>400</a:t>
            </a:r>
            <a:r>
              <a:rPr kumimoji="0" lang="en-US" altLang="zh-CN" sz="1800" b="1" i="0" u="sng" strike="noStrike" kern="1200" cap="none" spc="0" normalizeH="0" baseline="0" noProof="0" dirty="0">
                <a:ln>
                  <a:noFill/>
                </a:ln>
                <a:solidFill>
                  <a:srgbClr val="FFFFFF"/>
                </a:solidFill>
                <a:effectLst/>
                <a:uLnTx/>
                <a:uFillTx/>
                <a:latin typeface="Arial" charset="0"/>
                <a:ea typeface="ＭＳ Ｐゴシック" charset="0"/>
                <a:cs typeface="Arial" charset="0"/>
              </a:rPr>
              <a:t>		</a:t>
            </a:r>
            <a:r>
              <a:rPr kumimoji="0" lang="ar-JO" altLang="zh-CN" sz="1800" b="1" i="0" u="sng" strike="noStrike" kern="1200" cap="none" spc="0" normalizeH="0" baseline="0" noProof="0" dirty="0">
                <a:ln>
                  <a:noFill/>
                </a:ln>
                <a:solidFill>
                  <a:srgbClr val="FFFFFF"/>
                </a:solidFill>
                <a:effectLst/>
                <a:uLnTx/>
                <a:uFillTx/>
                <a:latin typeface="Arial" charset="0"/>
                <a:ea typeface="ＭＳ Ｐゴシック" charset="0"/>
                <a:cs typeface="Arial" charset="0"/>
              </a:rPr>
              <a:t>500</a:t>
            </a:r>
            <a:r>
              <a:rPr kumimoji="0" lang="en-US" altLang="zh-CN" sz="1800" b="1" i="0" u="sng" strike="noStrike" kern="1200" cap="none" spc="0" normalizeH="0" baseline="0" noProof="0" dirty="0">
                <a:ln>
                  <a:noFill/>
                </a:ln>
                <a:solidFill>
                  <a:srgbClr val="FFFFFF"/>
                </a:solidFill>
                <a:effectLst/>
                <a:uLnTx/>
                <a:uFillTx/>
                <a:latin typeface="Arial" charset="0"/>
                <a:ea typeface="ＭＳ Ｐゴシック" charset="0"/>
                <a:cs typeface="Arial" charset="0"/>
              </a:rPr>
              <a:t>	   </a:t>
            </a:r>
            <a:r>
              <a:rPr kumimoji="0" lang="ar-JO" altLang="zh-CN" sz="1800" b="1" i="0" u="sng" strike="noStrike" kern="1200" cap="none" spc="0" normalizeH="0" baseline="0" noProof="0" dirty="0">
                <a:ln>
                  <a:noFill/>
                </a:ln>
                <a:solidFill>
                  <a:srgbClr val="FFFFFF"/>
                </a:solidFill>
                <a:effectLst/>
                <a:uLnTx/>
                <a:uFillTx/>
                <a:latin typeface="Arial" charset="0"/>
                <a:ea typeface="ＭＳ Ｐゴシック" charset="0"/>
                <a:cs typeface="Arial" charset="0"/>
              </a:rPr>
              <a:t>600</a:t>
            </a:r>
            <a:r>
              <a:rPr kumimoji="0" lang="en-US" altLang="zh-CN" sz="1800" b="1" i="0" u="sng" strike="noStrike" kern="1200" cap="none" spc="0" normalizeH="0" baseline="0" noProof="0" dirty="0">
                <a:ln>
                  <a:noFill/>
                </a:ln>
                <a:solidFill>
                  <a:srgbClr val="FFFFFF"/>
                </a:solidFill>
                <a:effectLst/>
                <a:uLnTx/>
                <a:uFillTx/>
                <a:latin typeface="Arial" charset="0"/>
                <a:ea typeface="ＭＳ Ｐゴシック" charset="0"/>
                <a:cs typeface="Arial" charset="0"/>
              </a:rPr>
              <a:t>      </a:t>
            </a:r>
            <a:r>
              <a:rPr kumimoji="0" lang="ar-JO" altLang="zh-CN" sz="1800" b="1" i="0" u="sng" strike="noStrike" kern="1200" cap="none" spc="0" normalizeH="0" baseline="0" noProof="0" dirty="0">
                <a:ln>
                  <a:noFill/>
                </a:ln>
                <a:solidFill>
                  <a:srgbClr val="FFFFFF"/>
                </a:solidFill>
                <a:effectLst/>
                <a:uLnTx/>
                <a:uFillTx/>
                <a:latin typeface="Arial" charset="0"/>
                <a:ea typeface="ＭＳ Ｐゴシック" charset="0"/>
                <a:cs typeface="Arial" charset="0"/>
              </a:rPr>
              <a:t>700</a:t>
            </a:r>
            <a:endParaRPr kumimoji="0" lang="en-US" altLang="zh-CN" sz="18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a:p>
            <a:pPr marL="0" marR="0" lvl="0" indent="0" algn="l" defTabSz="914400" rtl="0" eaLnBrk="0" fontAlgn="base" latinLnBrk="0" hangingPunct="0">
              <a:lnSpc>
                <a:spcPct val="100000"/>
              </a:lnSpc>
              <a:spcBef>
                <a:spcPct val="0"/>
              </a:spcBef>
              <a:spcAft>
                <a:spcPct val="0"/>
              </a:spcAft>
              <a:buClrTx/>
              <a:buSzTx/>
              <a:buFontTx/>
              <a:buNone/>
              <a:tabLst>
                <a:tab pos="317500" algn="ctr"/>
                <a:tab pos="876300" algn="ctr"/>
                <a:tab pos="1479550" algn="ctr"/>
                <a:tab pos="2062163" algn="ctr"/>
                <a:tab pos="2792413" algn="ctr"/>
                <a:tab pos="3375025" algn="ctr"/>
                <a:tab pos="4006850" algn="ctr"/>
                <a:tab pos="4854575" algn="ctr"/>
                <a:tab pos="5319713" algn="ctr"/>
                <a:tab pos="5653088" algn="ctr"/>
                <a:tab pos="6002338" algn="ctr"/>
                <a:tab pos="6348413" algn="l"/>
                <a:tab pos="7032625" algn="l"/>
                <a:tab pos="7548563" algn="l"/>
                <a:tab pos="8396288" algn="l"/>
              </a:tabLst>
              <a:defRPr/>
            </a:pPr>
            <a:r>
              <a:rPr kumimoji="0" lang="ar-JO" altLang="zh-CN" sz="1800" b="1" i="0" u="sng" strike="noStrike" kern="1200" cap="none" spc="0" normalizeH="0" baseline="0" noProof="0" dirty="0">
                <a:ln>
                  <a:noFill/>
                </a:ln>
                <a:solidFill>
                  <a:srgbClr val="FFFFFF"/>
                </a:solidFill>
                <a:effectLst/>
                <a:uLnTx/>
                <a:uFillTx/>
                <a:latin typeface="Arial" charset="0"/>
                <a:ea typeface="ＭＳ Ｐゴシック" charset="0"/>
                <a:cs typeface="Arial" charset="0"/>
              </a:rPr>
              <a:t>اليوناني</a:t>
            </a:r>
            <a:r>
              <a:rPr kumimoji="0" lang="en-US" altLang="zh-CN" sz="18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	   </a:t>
            </a:r>
            <a:r>
              <a:rPr kumimoji="0" lang="ar-JO" altLang="zh-CN" sz="18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السبعينية</a:t>
            </a:r>
            <a:r>
              <a:rPr kumimoji="0" lang="en-US" altLang="zh-CN" sz="18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					</a:t>
            </a:r>
          </a:p>
          <a:p>
            <a:pPr marL="0" marR="0" lvl="0" indent="0" algn="l" defTabSz="914400" rtl="0" eaLnBrk="0" fontAlgn="base" latinLnBrk="0" hangingPunct="0">
              <a:lnSpc>
                <a:spcPct val="100000"/>
              </a:lnSpc>
              <a:spcBef>
                <a:spcPct val="0"/>
              </a:spcBef>
              <a:spcAft>
                <a:spcPct val="0"/>
              </a:spcAft>
              <a:buClrTx/>
              <a:buSzTx/>
              <a:buFontTx/>
              <a:buNone/>
              <a:tabLst>
                <a:tab pos="317500" algn="ctr"/>
                <a:tab pos="876300" algn="ctr"/>
                <a:tab pos="1479550" algn="ctr"/>
                <a:tab pos="2062163" algn="ctr"/>
                <a:tab pos="2792413" algn="ctr"/>
                <a:tab pos="3375025" algn="ctr"/>
                <a:tab pos="4006850" algn="ctr"/>
                <a:tab pos="4854575" algn="ctr"/>
                <a:tab pos="5319713" algn="ctr"/>
                <a:tab pos="5653088" algn="ctr"/>
                <a:tab pos="6002338" algn="ctr"/>
                <a:tab pos="6348413" algn="l"/>
                <a:tab pos="7032625" algn="l"/>
                <a:tab pos="7548563" algn="l"/>
                <a:tab pos="8396288" algn="l"/>
              </a:tabLst>
              <a:defRPr/>
            </a:pPr>
            <a:r>
              <a:rPr kumimoji="0" lang="en-US" altLang="zh-CN" sz="18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		        </a:t>
            </a:r>
            <a:r>
              <a:rPr kumimoji="0" lang="en-US" altLang="zh-CN" sz="12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a:t>
            </a:r>
            <a:r>
              <a:rPr kumimoji="0" lang="ar-JO" altLang="zh-CN" sz="12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ع ق يوناني</a:t>
            </a:r>
            <a:r>
              <a:rPr kumimoji="0" lang="en-US" altLang="zh-CN" sz="12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	</a:t>
            </a:r>
            <a:r>
              <a:rPr kumimoji="0" lang="en-US" altLang="zh-CN" sz="18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	</a:t>
            </a:r>
            <a:r>
              <a:rPr kumimoji="0" lang="en-US" altLang="zh-CN" sz="12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	</a:t>
            </a:r>
            <a:endParaRPr kumimoji="0" lang="en-US" altLang="zh-CN" sz="18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a:p>
            <a:pPr marL="0" marR="0" lvl="0" indent="0" algn="l" defTabSz="914400" rtl="0" eaLnBrk="0" fontAlgn="base" latinLnBrk="0" hangingPunct="0">
              <a:lnSpc>
                <a:spcPct val="100000"/>
              </a:lnSpc>
              <a:spcBef>
                <a:spcPct val="0"/>
              </a:spcBef>
              <a:spcAft>
                <a:spcPct val="0"/>
              </a:spcAft>
              <a:buClrTx/>
              <a:buSzTx/>
              <a:buFontTx/>
              <a:buNone/>
              <a:tabLst>
                <a:tab pos="317500" algn="ctr"/>
                <a:tab pos="876300" algn="ctr"/>
                <a:tab pos="1479550" algn="ctr"/>
                <a:tab pos="2062163" algn="ctr"/>
                <a:tab pos="2792413" algn="ctr"/>
                <a:tab pos="3375025" algn="ctr"/>
                <a:tab pos="4006850" algn="ctr"/>
                <a:tab pos="4854575" algn="ctr"/>
                <a:tab pos="5319713" algn="ctr"/>
                <a:tab pos="5653088" algn="ctr"/>
                <a:tab pos="6002338" algn="ctr"/>
                <a:tab pos="6348413" algn="l"/>
                <a:tab pos="7032625" algn="l"/>
                <a:tab pos="7548563" algn="l"/>
                <a:tab pos="8396288" algn="l"/>
              </a:tabLst>
              <a:defRPr/>
            </a:pPr>
            <a:r>
              <a:rPr kumimoji="0" lang="en-US" altLang="zh-CN" sz="18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				</a:t>
            </a:r>
            <a:r>
              <a:rPr kumimoji="0" lang="ar-JO" altLang="zh-CN" sz="18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بوليبيوس</a:t>
            </a:r>
            <a:endParaRPr kumimoji="0" lang="en-US" altLang="zh-CN" sz="18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a:p>
            <a:pPr marL="0" marR="0" lvl="0" indent="0" algn="l" defTabSz="914400" rtl="0" eaLnBrk="0" fontAlgn="base" latinLnBrk="0" hangingPunct="0">
              <a:lnSpc>
                <a:spcPct val="100000"/>
              </a:lnSpc>
              <a:spcBef>
                <a:spcPct val="0"/>
              </a:spcBef>
              <a:spcAft>
                <a:spcPct val="0"/>
              </a:spcAft>
              <a:buClrTx/>
              <a:buSzTx/>
              <a:buFontTx/>
              <a:buNone/>
              <a:tabLst>
                <a:tab pos="317500" algn="ctr"/>
                <a:tab pos="876300" algn="ctr"/>
                <a:tab pos="1479550" algn="ctr"/>
                <a:tab pos="2062163" algn="ctr"/>
                <a:tab pos="2792413" algn="ctr"/>
                <a:tab pos="3375025" algn="ctr"/>
                <a:tab pos="4006850" algn="ctr"/>
                <a:tab pos="4854575" algn="ctr"/>
                <a:tab pos="5319713" algn="ctr"/>
                <a:tab pos="5653088" algn="ctr"/>
                <a:tab pos="6002338" algn="ctr"/>
                <a:tab pos="6348413" algn="l"/>
                <a:tab pos="7032625" algn="l"/>
                <a:tab pos="7548563" algn="l"/>
                <a:tab pos="8396288" algn="l"/>
              </a:tabLst>
              <a:defRPr/>
            </a:pPr>
            <a:r>
              <a:rPr kumimoji="0" lang="en-US" altLang="zh-CN" sz="18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 				         </a:t>
            </a:r>
            <a:r>
              <a:rPr kumimoji="0" lang="ar-JO" altLang="zh-CN" sz="18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ديودوروس</a:t>
            </a:r>
            <a:endParaRPr kumimoji="0" lang="en-US" altLang="zh-CN" sz="18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a:p>
            <a:pPr marL="0" marR="0" lvl="0" indent="0" algn="l" defTabSz="914400" rtl="0" eaLnBrk="0" fontAlgn="base" latinLnBrk="0" hangingPunct="0">
              <a:lnSpc>
                <a:spcPct val="100000"/>
              </a:lnSpc>
              <a:spcBef>
                <a:spcPct val="0"/>
              </a:spcBef>
              <a:spcAft>
                <a:spcPct val="0"/>
              </a:spcAft>
              <a:buClrTx/>
              <a:buSzTx/>
              <a:buFontTx/>
              <a:buNone/>
              <a:tabLst>
                <a:tab pos="317500" algn="ctr"/>
                <a:tab pos="876300" algn="ctr"/>
                <a:tab pos="1479550" algn="ctr"/>
                <a:tab pos="2062163" algn="ctr"/>
                <a:tab pos="2792413" algn="ctr"/>
                <a:tab pos="3375025" algn="ctr"/>
                <a:tab pos="4006850" algn="ctr"/>
                <a:tab pos="4854575" algn="ctr"/>
                <a:tab pos="5319713" algn="ctr"/>
                <a:tab pos="5653088" algn="ctr"/>
                <a:tab pos="6002338" algn="ctr"/>
                <a:tab pos="6348413" algn="l"/>
                <a:tab pos="7032625" algn="l"/>
                <a:tab pos="7548563" algn="l"/>
                <a:tab pos="8396288" algn="l"/>
              </a:tabLst>
              <a:defRPr/>
            </a:pPr>
            <a:r>
              <a:rPr kumimoji="0" lang="en-US" altLang="zh-CN" sz="18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					  </a:t>
            </a:r>
            <a:r>
              <a:rPr kumimoji="0" lang="ar-JO" altLang="zh-CN" sz="18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سترابو</a:t>
            </a:r>
            <a:endParaRPr kumimoji="0" lang="en-US" altLang="zh-CN" sz="18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a:p>
            <a:pPr marL="0" marR="0" lvl="0" indent="0" algn="l" defTabSz="914400" rtl="0" eaLnBrk="0" fontAlgn="base" latinLnBrk="0" hangingPunct="0">
              <a:lnSpc>
                <a:spcPct val="100000"/>
              </a:lnSpc>
              <a:spcBef>
                <a:spcPct val="0"/>
              </a:spcBef>
              <a:spcAft>
                <a:spcPct val="0"/>
              </a:spcAft>
              <a:buClrTx/>
              <a:buSzTx/>
              <a:buFontTx/>
              <a:buNone/>
              <a:tabLst>
                <a:tab pos="317500" algn="ctr"/>
                <a:tab pos="876300" algn="ctr"/>
                <a:tab pos="1479550" algn="ctr"/>
                <a:tab pos="2062163" algn="ctr"/>
                <a:tab pos="2792413" algn="ctr"/>
                <a:tab pos="3375025" algn="ctr"/>
                <a:tab pos="4006850" algn="ctr"/>
                <a:tab pos="4854575" algn="ctr"/>
                <a:tab pos="5319713" algn="ctr"/>
                <a:tab pos="5653088" algn="ctr"/>
                <a:tab pos="6002338" algn="ctr"/>
                <a:tab pos="6348413" algn="l"/>
                <a:tab pos="7032625" algn="l"/>
                <a:tab pos="7548563" algn="l"/>
                <a:tab pos="8396288" algn="l"/>
              </a:tabLst>
              <a:defRPr/>
            </a:pPr>
            <a:r>
              <a:rPr kumimoji="0" lang="en-US" altLang="zh-CN" sz="18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						 	</a:t>
            </a:r>
            <a:r>
              <a:rPr kumimoji="0" lang="ar-JO" altLang="zh-CN" sz="18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بلوتارخ</a:t>
            </a:r>
            <a:endParaRPr kumimoji="0" lang="en-US" altLang="zh-CN" sz="18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a:p>
            <a:pPr marL="0" marR="0" lvl="0" indent="0" algn="l" defTabSz="914400" rtl="0" eaLnBrk="0" fontAlgn="base" latinLnBrk="0" hangingPunct="0">
              <a:lnSpc>
                <a:spcPct val="100000"/>
              </a:lnSpc>
              <a:spcBef>
                <a:spcPct val="0"/>
              </a:spcBef>
              <a:spcAft>
                <a:spcPct val="0"/>
              </a:spcAft>
              <a:buClrTx/>
              <a:buSzTx/>
              <a:buFontTx/>
              <a:buNone/>
              <a:tabLst>
                <a:tab pos="317500" algn="ctr"/>
                <a:tab pos="876300" algn="ctr"/>
                <a:tab pos="1479550" algn="ctr"/>
                <a:tab pos="2062163" algn="ctr"/>
                <a:tab pos="2792413" algn="ctr"/>
                <a:tab pos="3375025" algn="ctr"/>
                <a:tab pos="4006850" algn="ctr"/>
                <a:tab pos="4854575" algn="ctr"/>
                <a:tab pos="5319713" algn="ctr"/>
                <a:tab pos="5653088" algn="ctr"/>
                <a:tab pos="6002338" algn="ctr"/>
                <a:tab pos="6348413" algn="l"/>
                <a:tab pos="7032625" algn="l"/>
                <a:tab pos="7548563" algn="l"/>
                <a:tab pos="8396288" algn="l"/>
              </a:tabLst>
              <a:defRPr/>
            </a:pPr>
            <a:r>
              <a:rPr kumimoji="0" lang="en-US" altLang="zh-CN" sz="18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					----- </a:t>
            </a:r>
            <a:r>
              <a:rPr kumimoji="0" lang="ar-JO" altLang="zh-CN" sz="18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هيرميتيكا</a:t>
            </a:r>
            <a:r>
              <a:rPr kumimoji="0" lang="en-US" altLang="zh-CN" sz="18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 ----</a:t>
            </a:r>
          </a:p>
          <a:p>
            <a:pPr marL="0" marR="0" lvl="0" indent="0" algn="l" defTabSz="914400" rtl="0" eaLnBrk="0" fontAlgn="base" latinLnBrk="0" hangingPunct="0">
              <a:lnSpc>
                <a:spcPct val="100000"/>
              </a:lnSpc>
              <a:spcBef>
                <a:spcPct val="0"/>
              </a:spcBef>
              <a:spcAft>
                <a:spcPct val="0"/>
              </a:spcAft>
              <a:buClrTx/>
              <a:buSzTx/>
              <a:buFontTx/>
              <a:buNone/>
              <a:tabLst>
                <a:tab pos="317500" algn="ctr"/>
                <a:tab pos="876300" algn="ctr"/>
                <a:tab pos="1479550" algn="ctr"/>
                <a:tab pos="2062163" algn="ctr"/>
                <a:tab pos="2792413" algn="ctr"/>
                <a:tab pos="3375025" algn="ctr"/>
                <a:tab pos="4006850" algn="ctr"/>
                <a:tab pos="4854575" algn="ctr"/>
                <a:tab pos="5319713" algn="ctr"/>
                <a:tab pos="5653088" algn="ctr"/>
                <a:tab pos="6002338" algn="ctr"/>
                <a:tab pos="6348413" algn="l"/>
                <a:tab pos="7032625" algn="l"/>
                <a:tab pos="7548563" algn="l"/>
                <a:tab pos="8396288" algn="l"/>
              </a:tabLst>
              <a:defRPr/>
            </a:pPr>
            <a:r>
              <a:rPr kumimoji="0" lang="en-US" altLang="zh-CN" sz="18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						</a:t>
            </a:r>
            <a:r>
              <a:rPr kumimoji="0" lang="ar-JO" altLang="zh-CN" sz="18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فيلو</a:t>
            </a:r>
            <a:endParaRPr kumimoji="0" lang="en-US" altLang="zh-CN" sz="18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a:p>
            <a:pPr marL="0" marR="0" lvl="0" indent="0" algn="l" defTabSz="914400" rtl="0" eaLnBrk="0" fontAlgn="base" latinLnBrk="0" hangingPunct="0">
              <a:lnSpc>
                <a:spcPct val="100000"/>
              </a:lnSpc>
              <a:spcBef>
                <a:spcPct val="0"/>
              </a:spcBef>
              <a:spcAft>
                <a:spcPct val="0"/>
              </a:spcAft>
              <a:buClrTx/>
              <a:buSzTx/>
              <a:buFontTx/>
              <a:buNone/>
              <a:tabLst>
                <a:tab pos="317500" algn="ctr"/>
                <a:tab pos="876300" algn="ctr"/>
                <a:tab pos="1479550" algn="ctr"/>
                <a:tab pos="2062163" algn="ctr"/>
                <a:tab pos="2792413" algn="ctr"/>
                <a:tab pos="3375025" algn="ctr"/>
                <a:tab pos="4006850" algn="ctr"/>
                <a:tab pos="4854575" algn="ctr"/>
                <a:tab pos="5319713" algn="ctr"/>
                <a:tab pos="5653088" algn="ctr"/>
                <a:tab pos="6002338" algn="ctr"/>
                <a:tab pos="6348413" algn="l"/>
                <a:tab pos="7032625" algn="l"/>
                <a:tab pos="7548563" algn="l"/>
                <a:tab pos="8396288" algn="l"/>
              </a:tabLst>
              <a:defRPr/>
            </a:pPr>
            <a:r>
              <a:rPr kumimoji="0" lang="ar-JO" altLang="zh-CN" sz="1800" b="1" i="0" u="sng" strike="noStrike" kern="1200" cap="none" spc="0" normalizeH="0" baseline="0" noProof="0" dirty="0">
                <a:ln>
                  <a:noFill/>
                </a:ln>
                <a:solidFill>
                  <a:srgbClr val="FFFFFF"/>
                </a:solidFill>
                <a:effectLst/>
                <a:uLnTx/>
                <a:uFillTx/>
                <a:latin typeface="Arial" charset="0"/>
                <a:ea typeface="ＭＳ Ｐゴシック" charset="0"/>
                <a:cs typeface="Arial" charset="0"/>
              </a:rPr>
              <a:t>اليهودي</a:t>
            </a:r>
            <a:r>
              <a:rPr kumimoji="0" lang="en-US" altLang="zh-CN" sz="18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					</a:t>
            </a:r>
            <a:r>
              <a:rPr kumimoji="0" lang="en-US" altLang="zh-CN" sz="2400" b="1" i="0" u="none" strike="noStrike" kern="1200" cap="none" spc="0" normalizeH="0" baseline="30000" noProof="0" dirty="0">
                <a:ln>
                  <a:noFill/>
                </a:ln>
                <a:solidFill>
                  <a:srgbClr val="FFFFFF"/>
                </a:solidFill>
                <a:effectLst/>
                <a:uLnTx/>
                <a:uFillTx/>
                <a:latin typeface="Arial" charset="0"/>
                <a:ea typeface="ＭＳ Ｐゴシック" charset="0"/>
                <a:cs typeface="Arial" charset="0"/>
              </a:rPr>
              <a:t>(</a:t>
            </a:r>
            <a:r>
              <a:rPr kumimoji="0" lang="ar-JO" altLang="zh-CN" sz="2400" b="1" i="0" u="none" strike="noStrike" kern="1200" cap="none" spc="0" normalizeH="0" baseline="30000" noProof="0" dirty="0">
                <a:ln>
                  <a:noFill/>
                </a:ln>
                <a:solidFill>
                  <a:srgbClr val="FFFFFF"/>
                </a:solidFill>
                <a:effectLst/>
                <a:uLnTx/>
                <a:uFillTx/>
                <a:latin typeface="Arial" charset="0"/>
                <a:ea typeface="ＭＳ Ｐゴシック" charset="0"/>
                <a:cs typeface="Arial" charset="0"/>
              </a:rPr>
              <a:t>يهودي/يوناني</a:t>
            </a:r>
            <a:r>
              <a:rPr kumimoji="0" lang="en-US" altLang="zh-CN" sz="2400" b="1" i="0" u="none" strike="noStrike" kern="1200" cap="none" spc="0" normalizeH="0" baseline="30000" noProof="0" dirty="0">
                <a:ln>
                  <a:noFill/>
                </a:ln>
                <a:solidFill>
                  <a:srgbClr val="FFFFFF"/>
                </a:solidFill>
                <a:effectLst/>
                <a:uLnTx/>
                <a:uFillTx/>
                <a:latin typeface="Arial" charset="0"/>
                <a:ea typeface="ＭＳ Ｐゴシック" charset="0"/>
                <a:cs typeface="Arial" charset="0"/>
              </a:rPr>
              <a:t>)</a:t>
            </a:r>
            <a:r>
              <a:rPr kumimoji="0" lang="en-US" altLang="zh-CN" sz="18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	</a:t>
            </a:r>
          </a:p>
          <a:p>
            <a:pPr marL="0" marR="0" lvl="0" indent="0" algn="l" defTabSz="914400" rtl="0" eaLnBrk="0" fontAlgn="base" latinLnBrk="0" hangingPunct="0">
              <a:lnSpc>
                <a:spcPct val="100000"/>
              </a:lnSpc>
              <a:spcBef>
                <a:spcPct val="0"/>
              </a:spcBef>
              <a:spcAft>
                <a:spcPct val="0"/>
              </a:spcAft>
              <a:buClrTx/>
              <a:buSzTx/>
              <a:buFontTx/>
              <a:buNone/>
              <a:tabLst>
                <a:tab pos="317500" algn="ctr"/>
                <a:tab pos="876300" algn="ctr"/>
                <a:tab pos="1479550" algn="ctr"/>
                <a:tab pos="2062163" algn="ctr"/>
                <a:tab pos="2792413" algn="ctr"/>
                <a:tab pos="3375025" algn="ctr"/>
                <a:tab pos="4006850" algn="ctr"/>
                <a:tab pos="4854575" algn="ctr"/>
                <a:tab pos="5319713" algn="ctr"/>
                <a:tab pos="5653088" algn="ctr"/>
                <a:tab pos="6002338" algn="ctr"/>
                <a:tab pos="6348413" algn="l"/>
                <a:tab pos="7032625" algn="l"/>
                <a:tab pos="7548563" algn="l"/>
                <a:tab pos="8396288" algn="l"/>
              </a:tabLst>
              <a:defRPr/>
            </a:pPr>
            <a:r>
              <a:rPr kumimoji="0" lang="en-US" altLang="zh-CN" sz="12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							</a:t>
            </a:r>
            <a:endParaRPr kumimoji="0" lang="en-US" altLang="zh-CN" sz="18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a:p>
            <a:pPr marL="0" marR="0" lvl="0" indent="0" algn="l" defTabSz="914400" rtl="0" eaLnBrk="0" fontAlgn="base" latinLnBrk="0" hangingPunct="0">
              <a:lnSpc>
                <a:spcPct val="100000"/>
              </a:lnSpc>
              <a:spcBef>
                <a:spcPct val="0"/>
              </a:spcBef>
              <a:spcAft>
                <a:spcPct val="0"/>
              </a:spcAft>
              <a:buClrTx/>
              <a:buSzTx/>
              <a:buFontTx/>
              <a:buNone/>
              <a:tabLst>
                <a:tab pos="317500" algn="ctr"/>
                <a:tab pos="876300" algn="ctr"/>
                <a:tab pos="1479550" algn="ctr"/>
                <a:tab pos="2062163" algn="ctr"/>
                <a:tab pos="2792413" algn="ctr"/>
                <a:tab pos="3375025" algn="ctr"/>
                <a:tab pos="4006850" algn="ctr"/>
                <a:tab pos="4854575" algn="ctr"/>
                <a:tab pos="5319713" algn="ctr"/>
                <a:tab pos="5653088" algn="ctr"/>
                <a:tab pos="6002338" algn="ctr"/>
                <a:tab pos="6348413" algn="l"/>
                <a:tab pos="7032625" algn="l"/>
                <a:tab pos="7548563" algn="l"/>
                <a:tab pos="8396288" algn="l"/>
              </a:tabLst>
              <a:defRPr/>
            </a:pPr>
            <a:r>
              <a:rPr kumimoji="0" lang="ar-JO" altLang="zh-CN" sz="18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ع ق</a:t>
            </a:r>
            <a:r>
              <a:rPr kumimoji="0" lang="en-US" altLang="zh-CN" sz="18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					</a:t>
            </a:r>
            <a:r>
              <a:rPr kumimoji="0" lang="ar-JO" altLang="zh-CN" sz="1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مجمع جامنيا</a:t>
            </a:r>
            <a:r>
              <a:rPr kumimoji="0" lang="en-US" altLang="zh-CN" sz="18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							MT</a:t>
            </a:r>
          </a:p>
          <a:p>
            <a:pPr marL="0" marR="0" lvl="0" indent="0" algn="l" defTabSz="914400" rtl="0" eaLnBrk="0" fontAlgn="base" latinLnBrk="0" hangingPunct="0">
              <a:lnSpc>
                <a:spcPct val="100000"/>
              </a:lnSpc>
              <a:spcBef>
                <a:spcPct val="0"/>
              </a:spcBef>
              <a:spcAft>
                <a:spcPct val="0"/>
              </a:spcAft>
              <a:buClrTx/>
              <a:buSzTx/>
              <a:buFontTx/>
              <a:buNone/>
              <a:tabLst>
                <a:tab pos="317500" algn="ctr"/>
                <a:tab pos="876300" algn="ctr"/>
                <a:tab pos="1479550" algn="ctr"/>
                <a:tab pos="2062163" algn="ctr"/>
                <a:tab pos="2792413" algn="ctr"/>
                <a:tab pos="3375025" algn="ctr"/>
                <a:tab pos="4006850" algn="ctr"/>
                <a:tab pos="4854575" algn="ctr"/>
                <a:tab pos="5319713" algn="ctr"/>
                <a:tab pos="5653088" algn="ctr"/>
                <a:tab pos="6002338" algn="ctr"/>
                <a:tab pos="6348413" algn="l"/>
                <a:tab pos="7032625" algn="l"/>
                <a:tab pos="7548563" algn="l"/>
                <a:tab pos="8396288" algn="l"/>
              </a:tabLst>
              <a:defRPr/>
            </a:pPr>
            <a:r>
              <a:rPr kumimoji="0" lang="en-US" altLang="zh-CN" sz="12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a:t>
            </a:r>
            <a:r>
              <a:rPr kumimoji="0" lang="ar-JO" altLang="zh-CN" sz="12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اكتمل</a:t>
            </a:r>
            <a:r>
              <a:rPr kumimoji="0" lang="en-US" altLang="zh-CN" sz="12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a:t>
            </a:r>
            <a:r>
              <a:rPr kumimoji="0" lang="en-US" altLang="zh-CN" sz="18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	  				</a:t>
            </a:r>
            <a:r>
              <a:rPr kumimoji="0" lang="en-US" altLang="zh-CN" sz="1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								 </a:t>
            </a:r>
            <a:r>
              <a:rPr kumimoji="0" lang="ar-JO" altLang="zh-CN" sz="1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600-1000</a:t>
            </a:r>
            <a:endParaRPr kumimoji="0" lang="en-US" altLang="zh-CN" sz="18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a:p>
            <a:pPr marL="0" marR="0" lvl="0" indent="0" algn="l" defTabSz="914400" rtl="0" eaLnBrk="0" fontAlgn="base" latinLnBrk="0" hangingPunct="0">
              <a:lnSpc>
                <a:spcPct val="100000"/>
              </a:lnSpc>
              <a:spcBef>
                <a:spcPct val="0"/>
              </a:spcBef>
              <a:spcAft>
                <a:spcPct val="0"/>
              </a:spcAft>
              <a:buClrTx/>
              <a:buSzTx/>
              <a:buFontTx/>
              <a:buNone/>
              <a:tabLst>
                <a:tab pos="317500" algn="ctr"/>
                <a:tab pos="876300" algn="ctr"/>
                <a:tab pos="1479550" algn="ctr"/>
                <a:tab pos="2062163" algn="ctr"/>
                <a:tab pos="2792413" algn="ctr"/>
                <a:tab pos="3375025" algn="ctr"/>
                <a:tab pos="4006850" algn="ctr"/>
                <a:tab pos="4854575" algn="ctr"/>
                <a:tab pos="5319713" algn="ctr"/>
                <a:tab pos="5653088" algn="ctr"/>
                <a:tab pos="6002338" algn="ctr"/>
                <a:tab pos="6348413" algn="l"/>
                <a:tab pos="7032625" algn="l"/>
                <a:tab pos="7548563" algn="l"/>
                <a:tab pos="8396288" algn="l"/>
              </a:tabLst>
              <a:defRPr/>
            </a:pPr>
            <a:r>
              <a:rPr kumimoji="0" lang="en-US" altLang="zh-CN" sz="18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		      	------</a:t>
            </a:r>
            <a:r>
              <a:rPr kumimoji="0" lang="ar-JO" altLang="zh-CN" sz="18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 أبوكريفا ع ق</a:t>
            </a:r>
            <a:r>
              <a:rPr kumimoji="0" lang="en-US" altLang="zh-CN" sz="18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a:t>
            </a:r>
          </a:p>
          <a:p>
            <a:pPr marL="0" marR="0" lvl="0" indent="0" algn="l" defTabSz="914400" rtl="0" eaLnBrk="0" fontAlgn="base" latinLnBrk="0" hangingPunct="0">
              <a:lnSpc>
                <a:spcPct val="100000"/>
              </a:lnSpc>
              <a:spcBef>
                <a:spcPct val="0"/>
              </a:spcBef>
              <a:spcAft>
                <a:spcPct val="0"/>
              </a:spcAft>
              <a:buClrTx/>
              <a:buSzTx/>
              <a:buFontTx/>
              <a:buNone/>
              <a:tabLst>
                <a:tab pos="317500" algn="ctr"/>
                <a:tab pos="876300" algn="ctr"/>
                <a:tab pos="1479550" algn="ctr"/>
                <a:tab pos="2062163" algn="ctr"/>
                <a:tab pos="2792413" algn="ctr"/>
                <a:tab pos="3375025" algn="ctr"/>
                <a:tab pos="4006850" algn="ctr"/>
                <a:tab pos="4854575" algn="ctr"/>
                <a:tab pos="5319713" algn="ctr"/>
                <a:tab pos="5653088" algn="ctr"/>
                <a:tab pos="6002338" algn="ctr"/>
                <a:tab pos="6348413" algn="l"/>
                <a:tab pos="7032625" algn="l"/>
                <a:tab pos="7548563" algn="l"/>
                <a:tab pos="8396288" algn="l"/>
              </a:tabLst>
              <a:defRPr/>
            </a:pPr>
            <a:r>
              <a:rPr kumimoji="0" lang="en-US" altLang="zh-CN" sz="18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			   	---------- </a:t>
            </a:r>
            <a:r>
              <a:rPr kumimoji="0" lang="ar-JO" altLang="zh-CN" sz="18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بسوديبيغرافا</a:t>
            </a:r>
            <a:r>
              <a:rPr kumimoji="0" lang="en-US" altLang="zh-CN" sz="18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 -------(</a:t>
            </a:r>
            <a:r>
              <a:rPr kumimoji="0" lang="ar-JO" altLang="zh-CN" sz="18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امتد البعض إلى القرن السابع</a:t>
            </a:r>
            <a:r>
              <a:rPr kumimoji="0" lang="en-US" altLang="zh-CN" sz="18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a:t>
            </a:r>
          </a:p>
          <a:p>
            <a:pPr marL="0" marR="0" lvl="0" indent="0" algn="l" defTabSz="914400" rtl="0" eaLnBrk="0" fontAlgn="base" latinLnBrk="0" hangingPunct="0">
              <a:lnSpc>
                <a:spcPct val="100000"/>
              </a:lnSpc>
              <a:spcBef>
                <a:spcPct val="0"/>
              </a:spcBef>
              <a:spcAft>
                <a:spcPct val="0"/>
              </a:spcAft>
              <a:buClrTx/>
              <a:buSzTx/>
              <a:buFontTx/>
              <a:buNone/>
              <a:tabLst>
                <a:tab pos="317500" algn="ctr"/>
                <a:tab pos="876300" algn="ctr"/>
                <a:tab pos="1479550" algn="ctr"/>
                <a:tab pos="2062163" algn="ctr"/>
                <a:tab pos="2792413" algn="ctr"/>
                <a:tab pos="3375025" algn="ctr"/>
                <a:tab pos="4006850" algn="ctr"/>
                <a:tab pos="4854575" algn="ctr"/>
                <a:tab pos="5319713" algn="ctr"/>
                <a:tab pos="5653088" algn="ctr"/>
                <a:tab pos="6002338" algn="ctr"/>
                <a:tab pos="6348413" algn="l"/>
                <a:tab pos="7032625" algn="l"/>
                <a:tab pos="7548563" algn="l"/>
                <a:tab pos="8396288" algn="l"/>
              </a:tabLst>
              <a:defRPr/>
            </a:pPr>
            <a:r>
              <a:rPr kumimoji="0" lang="en-US" altLang="zh-CN" sz="18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		      	- </a:t>
            </a:r>
            <a:r>
              <a:rPr kumimoji="0" lang="ar-JO" altLang="zh-CN" sz="18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مخطوطات البحر الميت</a:t>
            </a:r>
            <a:r>
              <a:rPr kumimoji="0" lang="en-US" altLang="zh-CN" sz="18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 -</a:t>
            </a:r>
          </a:p>
          <a:p>
            <a:pPr marL="0" marR="0" lvl="0" indent="0" algn="l" defTabSz="914400" rtl="0" eaLnBrk="0" fontAlgn="base" latinLnBrk="0" hangingPunct="0">
              <a:lnSpc>
                <a:spcPct val="100000"/>
              </a:lnSpc>
              <a:spcBef>
                <a:spcPct val="0"/>
              </a:spcBef>
              <a:spcAft>
                <a:spcPct val="0"/>
              </a:spcAft>
              <a:buClrTx/>
              <a:buSzTx/>
              <a:buFontTx/>
              <a:buNone/>
              <a:tabLst>
                <a:tab pos="317500" algn="ctr"/>
                <a:tab pos="876300" algn="ctr"/>
                <a:tab pos="1479550" algn="ctr"/>
                <a:tab pos="2062163" algn="ctr"/>
                <a:tab pos="2792413" algn="ctr"/>
                <a:tab pos="3375025" algn="ctr"/>
                <a:tab pos="4006850" algn="ctr"/>
                <a:tab pos="4854575" algn="ctr"/>
                <a:tab pos="5319713" algn="ctr"/>
                <a:tab pos="5653088" algn="ctr"/>
                <a:tab pos="6002338" algn="ctr"/>
                <a:tab pos="6348413" algn="l"/>
                <a:tab pos="7032625" algn="l"/>
                <a:tab pos="7548563" algn="l"/>
                <a:tab pos="8396288" algn="l"/>
              </a:tabLst>
              <a:defRPr/>
            </a:pPr>
            <a:r>
              <a:rPr kumimoji="0" lang="en-US" altLang="zh-CN" sz="18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					---------------- </a:t>
            </a:r>
            <a:r>
              <a:rPr kumimoji="0" lang="ar-JO" altLang="zh-CN" sz="18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الأدب الرباني</a:t>
            </a:r>
            <a:r>
              <a:rPr kumimoji="0" lang="en-US" altLang="zh-CN" sz="18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 --------------</a:t>
            </a:r>
          </a:p>
          <a:p>
            <a:pPr marL="0" marR="0" lvl="0" indent="0" algn="l" defTabSz="914400" rtl="0" eaLnBrk="0" fontAlgn="base" latinLnBrk="0" hangingPunct="0">
              <a:lnSpc>
                <a:spcPct val="100000"/>
              </a:lnSpc>
              <a:spcBef>
                <a:spcPct val="0"/>
              </a:spcBef>
              <a:spcAft>
                <a:spcPct val="0"/>
              </a:spcAft>
              <a:buClrTx/>
              <a:buSzTx/>
              <a:buFontTx/>
              <a:buNone/>
              <a:tabLst>
                <a:tab pos="317500" algn="ctr"/>
                <a:tab pos="876300" algn="ctr"/>
                <a:tab pos="1479550" algn="ctr"/>
                <a:tab pos="2062163" algn="ctr"/>
                <a:tab pos="2792413" algn="ctr"/>
                <a:tab pos="3375025" algn="ctr"/>
                <a:tab pos="4006850" algn="ctr"/>
                <a:tab pos="4854575" algn="ctr"/>
                <a:tab pos="5319713" algn="ctr"/>
                <a:tab pos="5653088" algn="ctr"/>
                <a:tab pos="6002338" algn="ctr"/>
                <a:tab pos="6348413" algn="l"/>
                <a:tab pos="7032625" algn="l"/>
                <a:tab pos="7548563" algn="l"/>
                <a:tab pos="8396288" algn="l"/>
              </a:tabLst>
              <a:defRPr/>
            </a:pPr>
            <a:r>
              <a:rPr kumimoji="0" lang="en-US" altLang="zh-CN" sz="1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					------------- </a:t>
            </a:r>
            <a:r>
              <a:rPr kumimoji="0" lang="ar-JO" altLang="zh-CN" sz="1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المدراش (التقليد الشفوي</a:t>
            </a:r>
            <a:r>
              <a:rPr kumimoji="0" lang="en-US" altLang="zh-CN" sz="1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 ----------</a:t>
            </a:r>
            <a:endParaRPr kumimoji="0" lang="en-US" altLang="zh-CN" sz="18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a:p>
            <a:pPr marL="0" marR="0" lvl="0" indent="0" algn="ctr" defTabSz="914400" rtl="0" eaLnBrk="0" fontAlgn="base" latinLnBrk="0" hangingPunct="0">
              <a:lnSpc>
                <a:spcPct val="100000"/>
              </a:lnSpc>
              <a:spcBef>
                <a:spcPct val="0"/>
              </a:spcBef>
              <a:spcAft>
                <a:spcPct val="0"/>
              </a:spcAft>
              <a:buClrTx/>
              <a:buSzTx/>
              <a:buFontTx/>
              <a:buNone/>
              <a:tabLst>
                <a:tab pos="317500" algn="ctr"/>
                <a:tab pos="876300" algn="ctr"/>
                <a:tab pos="1479550" algn="ctr"/>
                <a:tab pos="2062163" algn="ctr"/>
                <a:tab pos="2792413" algn="ctr"/>
                <a:tab pos="3375025" algn="ctr"/>
                <a:tab pos="4006850" algn="ctr"/>
                <a:tab pos="4854575" algn="ctr"/>
                <a:tab pos="5319713" algn="ctr"/>
                <a:tab pos="5653088" algn="ctr"/>
                <a:tab pos="6002338" algn="ctr"/>
                <a:tab pos="6348413" algn="l"/>
                <a:tab pos="7032625" algn="l"/>
                <a:tab pos="7548563" algn="l"/>
                <a:tab pos="8396288" algn="l"/>
              </a:tabLst>
              <a:defRPr/>
            </a:pPr>
            <a:r>
              <a:rPr kumimoji="0" lang="en-US" altLang="zh-CN" sz="1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							</a:t>
            </a:r>
            <a:r>
              <a:rPr kumimoji="0" lang="ar-JO" altLang="zh-CN" sz="1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التلمود = المشناه 200 + الجمارا 500</a:t>
            </a:r>
            <a:r>
              <a:rPr kumimoji="0" lang="en-US" altLang="zh-CN" sz="1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					        	--- </a:t>
            </a:r>
            <a:r>
              <a:rPr kumimoji="0" lang="ar-JO" altLang="zh-CN" sz="1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توسيفتا</a:t>
            </a:r>
            <a:r>
              <a:rPr kumimoji="0" lang="en-US" altLang="zh-CN" sz="1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 ---</a:t>
            </a:r>
            <a:endParaRPr kumimoji="0" lang="en-US" altLang="zh-CN" sz="18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a:p>
            <a:pPr marL="0" marR="0" lvl="0" indent="0" algn="l" defTabSz="914400" rtl="0" eaLnBrk="0" fontAlgn="base" latinLnBrk="0" hangingPunct="0">
              <a:lnSpc>
                <a:spcPct val="100000"/>
              </a:lnSpc>
              <a:spcBef>
                <a:spcPct val="0"/>
              </a:spcBef>
              <a:spcAft>
                <a:spcPct val="0"/>
              </a:spcAft>
              <a:buClrTx/>
              <a:buSzTx/>
              <a:buFontTx/>
              <a:buNone/>
              <a:tabLst>
                <a:tab pos="317500" algn="ctr"/>
                <a:tab pos="876300" algn="ctr"/>
                <a:tab pos="1479550" algn="ctr"/>
                <a:tab pos="2062163" algn="ctr"/>
                <a:tab pos="2792413" algn="ctr"/>
                <a:tab pos="3375025" algn="ctr"/>
                <a:tab pos="4006850" algn="ctr"/>
                <a:tab pos="4854575" algn="ctr"/>
                <a:tab pos="5319713" algn="ctr"/>
                <a:tab pos="5653088" algn="ctr"/>
                <a:tab pos="6002338" algn="ctr"/>
                <a:tab pos="6348413" algn="l"/>
                <a:tab pos="7032625" algn="l"/>
                <a:tab pos="7548563" algn="l"/>
                <a:tab pos="8396288" algn="l"/>
              </a:tabLst>
              <a:defRPr/>
            </a:pPr>
            <a:r>
              <a:rPr kumimoji="0" lang="en-US" altLang="zh-CN" sz="18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						</a:t>
            </a:r>
            <a:r>
              <a:rPr kumimoji="0" lang="ar-JO" altLang="zh-CN" sz="18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يوسيفوس 77-94</a:t>
            </a:r>
            <a:endParaRPr kumimoji="0" lang="en-US" altLang="zh-CN" sz="18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a:p>
            <a:pPr marL="0" marR="0" lvl="0" indent="0" algn="l" defTabSz="914400" rtl="0" eaLnBrk="0" fontAlgn="base" latinLnBrk="0" hangingPunct="0">
              <a:lnSpc>
                <a:spcPct val="100000"/>
              </a:lnSpc>
              <a:spcBef>
                <a:spcPct val="0"/>
              </a:spcBef>
              <a:spcAft>
                <a:spcPct val="0"/>
              </a:spcAft>
              <a:buClrTx/>
              <a:buSzTx/>
              <a:buFontTx/>
              <a:buNone/>
              <a:tabLst>
                <a:tab pos="317500" algn="ctr"/>
                <a:tab pos="876300" algn="ctr"/>
                <a:tab pos="1479550" algn="ctr"/>
                <a:tab pos="2062163" algn="ctr"/>
                <a:tab pos="2792413" algn="ctr"/>
                <a:tab pos="3375025" algn="ctr"/>
                <a:tab pos="4006850" algn="ctr"/>
                <a:tab pos="4854575" algn="ctr"/>
                <a:tab pos="5319713" algn="ctr"/>
                <a:tab pos="5653088" algn="ctr"/>
                <a:tab pos="6002338" algn="ctr"/>
                <a:tab pos="6348413" algn="l"/>
                <a:tab pos="7032625" algn="l"/>
                <a:tab pos="7548563" algn="l"/>
                <a:tab pos="8396288" algn="l"/>
              </a:tabLst>
              <a:defRPr/>
            </a:pPr>
            <a:r>
              <a:rPr kumimoji="0" lang="ar-JO" altLang="zh-CN" sz="1800" b="1" i="0" u="sng" strike="noStrike" kern="1200" cap="none" spc="0" normalizeH="0" baseline="0" noProof="0" dirty="0">
                <a:ln>
                  <a:noFill/>
                </a:ln>
                <a:solidFill>
                  <a:srgbClr val="FFFFFF"/>
                </a:solidFill>
                <a:effectLst/>
                <a:uLnTx/>
                <a:uFillTx/>
                <a:latin typeface="Arial" charset="0"/>
                <a:ea typeface="ＭＳ Ｐゴシック" charset="0"/>
                <a:cs typeface="Arial" charset="0"/>
              </a:rPr>
              <a:t>الروماني</a:t>
            </a:r>
            <a:r>
              <a:rPr kumimoji="0" lang="en-US" altLang="zh-CN" sz="12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				 (</a:t>
            </a:r>
            <a:r>
              <a:rPr kumimoji="0" lang="ar-JO" altLang="zh-CN" sz="12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كتابات اليهودي إلى روما</a:t>
            </a:r>
            <a:r>
              <a:rPr kumimoji="0" lang="en-US" altLang="zh-CN" sz="12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a:t>
            </a:r>
            <a:endParaRPr kumimoji="0" lang="en-US" altLang="zh-CN" sz="18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a:p>
            <a:pPr marL="0" marR="0" lvl="0" indent="0" algn="l" defTabSz="914400" rtl="0" eaLnBrk="0" fontAlgn="base" latinLnBrk="0" hangingPunct="0">
              <a:lnSpc>
                <a:spcPct val="100000"/>
              </a:lnSpc>
              <a:spcBef>
                <a:spcPct val="0"/>
              </a:spcBef>
              <a:spcAft>
                <a:spcPct val="0"/>
              </a:spcAft>
              <a:buClrTx/>
              <a:buSzTx/>
              <a:buFontTx/>
              <a:buNone/>
              <a:tabLst>
                <a:tab pos="317500" algn="ctr"/>
                <a:tab pos="876300" algn="ctr"/>
                <a:tab pos="1479550" algn="ctr"/>
                <a:tab pos="2062163" algn="ctr"/>
                <a:tab pos="2792413" algn="ctr"/>
                <a:tab pos="3375025" algn="ctr"/>
                <a:tab pos="4006850" algn="ctr"/>
                <a:tab pos="4854575" algn="ctr"/>
                <a:tab pos="5319713" algn="ctr"/>
                <a:tab pos="5653088" algn="ctr"/>
                <a:tab pos="6002338" algn="ctr"/>
                <a:tab pos="6348413" algn="l"/>
                <a:tab pos="7032625" algn="l"/>
                <a:tab pos="7548563" algn="l"/>
                <a:tab pos="8396288" algn="l"/>
              </a:tabLst>
              <a:defRPr/>
            </a:pPr>
            <a:r>
              <a:rPr kumimoji="0" lang="en-US" altLang="zh-CN" sz="18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							</a:t>
            </a:r>
          </a:p>
          <a:p>
            <a:pPr marL="0" marR="0" lvl="0" indent="0" algn="ctr" defTabSz="914400" rtl="0" eaLnBrk="0" fontAlgn="base" latinLnBrk="0" hangingPunct="0">
              <a:lnSpc>
                <a:spcPct val="100000"/>
              </a:lnSpc>
              <a:spcBef>
                <a:spcPct val="0"/>
              </a:spcBef>
              <a:spcAft>
                <a:spcPct val="0"/>
              </a:spcAft>
              <a:buClrTx/>
              <a:buSzTx/>
              <a:buFontTx/>
              <a:buNone/>
              <a:tabLst>
                <a:tab pos="317500" algn="ctr"/>
                <a:tab pos="876300" algn="ctr"/>
                <a:tab pos="1479550" algn="ctr"/>
                <a:tab pos="2062163" algn="ctr"/>
                <a:tab pos="2792413" algn="ctr"/>
                <a:tab pos="3375025" algn="ctr"/>
                <a:tab pos="4006850" algn="ctr"/>
                <a:tab pos="4854575" algn="ctr"/>
                <a:tab pos="5319713" algn="ctr"/>
                <a:tab pos="5653088" algn="ctr"/>
                <a:tab pos="6002338" algn="ctr"/>
                <a:tab pos="6348413" algn="l"/>
                <a:tab pos="7032625" algn="l"/>
                <a:tab pos="7548563" algn="l"/>
                <a:tab pos="8396288" algn="l"/>
              </a:tabLst>
              <a:defRPr/>
            </a:pPr>
            <a:r>
              <a:rPr kumimoji="0" lang="ar-JO" altLang="zh-CN" sz="1800" b="1" i="0" u="none" strike="noStrike" kern="1200" cap="none" spc="0" normalizeH="0" baseline="0" noProof="0" dirty="0">
                <a:ln>
                  <a:noFill/>
                </a:ln>
                <a:solidFill>
                  <a:srgbClr val="1E1135"/>
                </a:solidFill>
                <a:effectLst/>
                <a:uLnTx/>
                <a:uFillTx/>
                <a:latin typeface="Arial" charset="0"/>
                <a:ea typeface="ＭＳ Ｐゴシック" charset="0"/>
                <a:cs typeface="Arial" charset="0"/>
              </a:rPr>
              <a:t>سيسيرو</a:t>
            </a:r>
            <a:endParaRPr kumimoji="0" lang="en-US" altLang="zh-CN" sz="1800" b="1" i="0" u="none" strike="noStrike" kern="1200" cap="none" spc="0" normalizeH="0" baseline="0" noProof="0" dirty="0">
              <a:ln>
                <a:noFill/>
              </a:ln>
              <a:solidFill>
                <a:srgbClr val="1E1135"/>
              </a:solidFill>
              <a:effectLst/>
              <a:uLnTx/>
              <a:uFillTx/>
              <a:latin typeface="Arial" charset="0"/>
              <a:ea typeface="ＭＳ Ｐゴシック" charset="0"/>
              <a:cs typeface="Arial" charset="0"/>
            </a:endParaRPr>
          </a:p>
          <a:p>
            <a:pPr marL="0" marR="0" lvl="0" indent="0" algn="l" defTabSz="914400" rtl="0" eaLnBrk="0" fontAlgn="base" latinLnBrk="0" hangingPunct="0">
              <a:lnSpc>
                <a:spcPct val="100000"/>
              </a:lnSpc>
              <a:spcBef>
                <a:spcPct val="0"/>
              </a:spcBef>
              <a:spcAft>
                <a:spcPct val="0"/>
              </a:spcAft>
              <a:buClrTx/>
              <a:buSzTx/>
              <a:buFontTx/>
              <a:buNone/>
              <a:tabLst>
                <a:tab pos="317500" algn="ctr"/>
                <a:tab pos="876300" algn="ctr"/>
                <a:tab pos="1479550" algn="ctr"/>
                <a:tab pos="2062163" algn="ctr"/>
                <a:tab pos="2792413" algn="ctr"/>
                <a:tab pos="3375025" algn="ctr"/>
                <a:tab pos="4006850" algn="ctr"/>
                <a:tab pos="4854575" algn="ctr"/>
                <a:tab pos="5319713" algn="ctr"/>
                <a:tab pos="5653088" algn="ctr"/>
                <a:tab pos="6002338" algn="ctr"/>
                <a:tab pos="6348413" algn="l"/>
                <a:tab pos="7032625" algn="l"/>
                <a:tab pos="7548563" algn="l"/>
                <a:tab pos="8396288" algn="l"/>
              </a:tabLst>
              <a:defRPr/>
            </a:pPr>
            <a:r>
              <a:rPr kumimoji="0" lang="en-US" altLang="zh-CN" sz="18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					</a:t>
            </a:r>
            <a:r>
              <a:rPr kumimoji="0" lang="en-US" altLang="zh-CN" sz="1800" b="1" i="0" u="none" strike="noStrike" kern="1200" cap="none" spc="0" normalizeH="0" baseline="0" noProof="0" dirty="0">
                <a:ln>
                  <a:noFill/>
                </a:ln>
                <a:solidFill>
                  <a:srgbClr val="1E1135"/>
                </a:solidFill>
                <a:effectLst/>
                <a:uLnTx/>
                <a:uFillTx/>
                <a:latin typeface="Arial" charset="0"/>
                <a:ea typeface="ＭＳ Ｐゴシック" charset="0"/>
                <a:cs typeface="Arial" charset="0"/>
              </a:rPr>
              <a:t>			    </a:t>
            </a:r>
            <a:r>
              <a:rPr kumimoji="0" lang="ar-JO" altLang="zh-CN" sz="1800" b="1" i="0" u="none" strike="noStrike" kern="1200" cap="none" spc="0" normalizeH="0" baseline="0" noProof="0" dirty="0">
                <a:ln>
                  <a:noFill/>
                </a:ln>
                <a:solidFill>
                  <a:srgbClr val="1E1135"/>
                </a:solidFill>
                <a:effectLst/>
                <a:uLnTx/>
                <a:uFillTx/>
                <a:latin typeface="Arial" charset="0"/>
                <a:ea typeface="ＭＳ Ｐゴシック" charset="0"/>
                <a:cs typeface="Arial" charset="0"/>
              </a:rPr>
              <a:t>ليفي</a:t>
            </a:r>
            <a:endParaRPr kumimoji="0" lang="en-US" altLang="zh-CN" sz="1800" b="1" i="0" u="none" strike="noStrike" kern="1200" cap="none" spc="0" normalizeH="0" baseline="0" noProof="0" dirty="0">
              <a:ln>
                <a:noFill/>
              </a:ln>
              <a:solidFill>
                <a:srgbClr val="1E1135"/>
              </a:solidFill>
              <a:effectLst/>
              <a:uLnTx/>
              <a:uFillTx/>
              <a:latin typeface="Arial" charset="0"/>
              <a:ea typeface="ＭＳ Ｐゴシック" charset="0"/>
              <a:cs typeface="Arial" charset="0"/>
            </a:endParaRPr>
          </a:p>
          <a:p>
            <a:pPr marL="0" marR="0" lvl="0" indent="0" algn="l" defTabSz="914400" rtl="0" eaLnBrk="0" fontAlgn="base" latinLnBrk="0" hangingPunct="0">
              <a:lnSpc>
                <a:spcPct val="100000"/>
              </a:lnSpc>
              <a:spcBef>
                <a:spcPct val="0"/>
              </a:spcBef>
              <a:spcAft>
                <a:spcPct val="0"/>
              </a:spcAft>
              <a:buClrTx/>
              <a:buSzTx/>
              <a:buFontTx/>
              <a:buNone/>
              <a:tabLst>
                <a:tab pos="317500" algn="ctr"/>
                <a:tab pos="876300" algn="ctr"/>
                <a:tab pos="1479550" algn="ctr"/>
                <a:tab pos="2062163" algn="ctr"/>
                <a:tab pos="2792413" algn="ctr"/>
                <a:tab pos="3375025" algn="ctr"/>
                <a:tab pos="4006850" algn="ctr"/>
                <a:tab pos="4854575" algn="ctr"/>
                <a:tab pos="5319713" algn="ctr"/>
                <a:tab pos="5653088" algn="ctr"/>
                <a:tab pos="6002338" algn="ctr"/>
                <a:tab pos="6348413" algn="l"/>
                <a:tab pos="7032625" algn="l"/>
                <a:tab pos="7548563" algn="l"/>
                <a:tab pos="8396288" algn="l"/>
              </a:tabLst>
              <a:defRPr/>
            </a:pPr>
            <a:r>
              <a:rPr kumimoji="0" lang="en-US" altLang="zh-CN" sz="1800" b="1" i="0" u="none" strike="noStrike" kern="1200" cap="none" spc="0" normalizeH="0" baseline="0" noProof="0" dirty="0">
                <a:ln>
                  <a:noFill/>
                </a:ln>
                <a:solidFill>
                  <a:srgbClr val="1E1135"/>
                </a:solidFill>
                <a:effectLst/>
                <a:uLnTx/>
                <a:uFillTx/>
                <a:latin typeface="Arial" charset="0"/>
                <a:ea typeface="ＭＳ Ｐゴシック" charset="0"/>
                <a:cs typeface="Arial" charset="0"/>
              </a:rPr>
              <a:t>										</a:t>
            </a:r>
            <a:r>
              <a:rPr kumimoji="0" lang="ar-JO" altLang="zh-CN" sz="1800" b="1" i="0" u="none" strike="noStrike" kern="1200" cap="none" spc="0" normalizeH="0" baseline="0" noProof="0" dirty="0">
                <a:ln>
                  <a:noFill/>
                </a:ln>
                <a:solidFill>
                  <a:srgbClr val="1E1135"/>
                </a:solidFill>
                <a:effectLst/>
                <a:uLnTx/>
                <a:uFillTx/>
                <a:latin typeface="Arial" charset="0"/>
                <a:ea typeface="ＭＳ Ｐゴシック" charset="0"/>
                <a:cs typeface="Arial" charset="0"/>
              </a:rPr>
              <a:t>بليني 113</a:t>
            </a:r>
            <a:endParaRPr kumimoji="0" lang="en-US" altLang="zh-CN" sz="1800" b="1" i="0" u="none" strike="noStrike" kern="1200" cap="none" spc="0" normalizeH="0" baseline="0" noProof="0" dirty="0">
              <a:ln>
                <a:noFill/>
              </a:ln>
              <a:solidFill>
                <a:srgbClr val="1E1135"/>
              </a:solidFill>
              <a:effectLst/>
              <a:uLnTx/>
              <a:uFillTx/>
              <a:latin typeface="Arial" charset="0"/>
              <a:ea typeface="ＭＳ Ｐゴシック" charset="0"/>
              <a:cs typeface="Arial" charset="0"/>
            </a:endParaRPr>
          </a:p>
          <a:p>
            <a:pPr marL="0" marR="0" lvl="0" indent="0" algn="l" defTabSz="914400" rtl="0" eaLnBrk="0" fontAlgn="base" latinLnBrk="0" hangingPunct="0">
              <a:lnSpc>
                <a:spcPct val="100000"/>
              </a:lnSpc>
              <a:spcBef>
                <a:spcPct val="0"/>
              </a:spcBef>
              <a:spcAft>
                <a:spcPct val="0"/>
              </a:spcAft>
              <a:buClrTx/>
              <a:buSzTx/>
              <a:buFontTx/>
              <a:buNone/>
              <a:tabLst>
                <a:tab pos="317500" algn="ctr"/>
                <a:tab pos="876300" algn="ctr"/>
                <a:tab pos="1479550" algn="ctr"/>
                <a:tab pos="2062163" algn="ctr"/>
                <a:tab pos="2792413" algn="ctr"/>
                <a:tab pos="3375025" algn="ctr"/>
                <a:tab pos="4006850" algn="ctr"/>
                <a:tab pos="4854575" algn="ctr"/>
                <a:tab pos="5319713" algn="ctr"/>
                <a:tab pos="5653088" algn="ctr"/>
                <a:tab pos="6002338" algn="ctr"/>
                <a:tab pos="6348413" algn="l"/>
                <a:tab pos="7032625" algn="l"/>
                <a:tab pos="7548563" algn="l"/>
                <a:tab pos="8396288" algn="l"/>
              </a:tabLst>
              <a:defRPr/>
            </a:pPr>
            <a:r>
              <a:rPr kumimoji="0" lang="en-US" altLang="zh-CN" sz="1800" b="1" i="0" u="none" strike="noStrike" kern="1200" cap="none" spc="0" normalizeH="0" baseline="0" noProof="0" dirty="0">
                <a:ln>
                  <a:noFill/>
                </a:ln>
                <a:solidFill>
                  <a:srgbClr val="1E1135"/>
                </a:solidFill>
                <a:effectLst/>
                <a:uLnTx/>
                <a:uFillTx/>
                <a:latin typeface="Arial" charset="0"/>
                <a:ea typeface="ＭＳ Ｐゴシック" charset="0"/>
                <a:cs typeface="Arial" charset="0"/>
              </a:rPr>
              <a:t>										</a:t>
            </a:r>
            <a:r>
              <a:rPr kumimoji="0" lang="ar-JO" altLang="zh-CN" sz="1800" b="1" i="0" u="none" strike="noStrike" kern="1200" cap="none" spc="0" normalizeH="0" baseline="0" noProof="0" dirty="0">
                <a:ln>
                  <a:noFill/>
                </a:ln>
                <a:solidFill>
                  <a:srgbClr val="1E1135"/>
                </a:solidFill>
                <a:effectLst/>
                <a:uLnTx/>
                <a:uFillTx/>
                <a:latin typeface="Arial" charset="0"/>
                <a:ea typeface="ＭＳ Ｐゴシック" charset="0"/>
                <a:cs typeface="Arial" charset="0"/>
              </a:rPr>
              <a:t>تاسيتوس 115</a:t>
            </a:r>
            <a:endParaRPr kumimoji="0" lang="en-US" altLang="zh-CN" sz="1800" b="1" i="0" u="none" strike="noStrike" kern="1200" cap="none" spc="0" normalizeH="0" baseline="0" noProof="0" dirty="0">
              <a:ln>
                <a:noFill/>
              </a:ln>
              <a:solidFill>
                <a:srgbClr val="1E1135"/>
              </a:solidFill>
              <a:effectLst/>
              <a:uLnTx/>
              <a:uFillTx/>
              <a:latin typeface="Arial" charset="0"/>
              <a:ea typeface="ＭＳ Ｐゴシック" charset="0"/>
              <a:cs typeface="Arial" charset="0"/>
            </a:endParaRPr>
          </a:p>
          <a:p>
            <a:pPr marL="0" marR="0" lvl="0" indent="0" algn="l" defTabSz="914400" rtl="0" eaLnBrk="0" fontAlgn="base" latinLnBrk="0" hangingPunct="0">
              <a:lnSpc>
                <a:spcPct val="100000"/>
              </a:lnSpc>
              <a:spcBef>
                <a:spcPct val="0"/>
              </a:spcBef>
              <a:spcAft>
                <a:spcPct val="0"/>
              </a:spcAft>
              <a:buClrTx/>
              <a:buSzTx/>
              <a:buFontTx/>
              <a:buNone/>
              <a:tabLst>
                <a:tab pos="317500" algn="ctr"/>
                <a:tab pos="876300" algn="ctr"/>
                <a:tab pos="1479550" algn="ctr"/>
                <a:tab pos="2062163" algn="ctr"/>
                <a:tab pos="2792413" algn="ctr"/>
                <a:tab pos="3375025" algn="ctr"/>
                <a:tab pos="4006850" algn="ctr"/>
                <a:tab pos="4854575" algn="ctr"/>
                <a:tab pos="5319713" algn="ctr"/>
                <a:tab pos="5653088" algn="ctr"/>
                <a:tab pos="6002338" algn="ctr"/>
                <a:tab pos="6348413" algn="l"/>
                <a:tab pos="7032625" algn="l"/>
                <a:tab pos="7548563" algn="l"/>
                <a:tab pos="8396288" algn="l"/>
              </a:tabLst>
              <a:defRPr/>
            </a:pPr>
            <a:r>
              <a:rPr kumimoji="0" lang="ar-JO" altLang="zh-CN" sz="1800" b="1" i="0" u="sng" strike="noStrike" kern="1200" cap="none" spc="0" normalizeH="0" baseline="0" noProof="0" dirty="0">
                <a:ln>
                  <a:noFill/>
                </a:ln>
                <a:solidFill>
                  <a:srgbClr val="1E1135"/>
                </a:solidFill>
                <a:effectLst/>
                <a:uLnTx/>
                <a:uFillTx/>
                <a:latin typeface="Arial" charset="0"/>
                <a:ea typeface="ＭＳ Ｐゴシック" charset="0"/>
                <a:cs typeface="Arial" charset="0"/>
              </a:rPr>
              <a:t>المسيحي</a:t>
            </a:r>
            <a:endParaRPr kumimoji="0" lang="en-US" altLang="zh-CN" sz="1800" b="1" i="0" u="none" strike="noStrike" kern="1200" cap="none" spc="0" normalizeH="0" baseline="0" noProof="0" dirty="0">
              <a:ln>
                <a:noFill/>
              </a:ln>
              <a:solidFill>
                <a:srgbClr val="1E1135"/>
              </a:solidFill>
              <a:effectLst/>
              <a:uLnTx/>
              <a:uFillTx/>
              <a:latin typeface="Arial" charset="0"/>
              <a:ea typeface="ＭＳ Ｐゴシック" charset="0"/>
              <a:cs typeface="Arial" charset="0"/>
            </a:endParaRPr>
          </a:p>
          <a:p>
            <a:pPr marL="0" marR="0" lvl="0" indent="0" algn="l" defTabSz="914400" rtl="0" eaLnBrk="0" fontAlgn="base" latinLnBrk="0" hangingPunct="0">
              <a:lnSpc>
                <a:spcPct val="100000"/>
              </a:lnSpc>
              <a:spcBef>
                <a:spcPct val="0"/>
              </a:spcBef>
              <a:spcAft>
                <a:spcPct val="0"/>
              </a:spcAft>
              <a:buClrTx/>
              <a:buSzTx/>
              <a:buFontTx/>
              <a:buNone/>
              <a:tabLst>
                <a:tab pos="317500" algn="ctr"/>
                <a:tab pos="876300" algn="ctr"/>
                <a:tab pos="1479550" algn="ctr"/>
                <a:tab pos="2062163" algn="ctr"/>
                <a:tab pos="2792413" algn="ctr"/>
                <a:tab pos="3375025" algn="ctr"/>
                <a:tab pos="4006850" algn="ctr"/>
                <a:tab pos="4854575" algn="ctr"/>
                <a:tab pos="5319713" algn="ctr"/>
                <a:tab pos="5653088" algn="ctr"/>
                <a:tab pos="6002338" algn="ctr"/>
                <a:tab pos="6348413" algn="l"/>
                <a:tab pos="7032625" algn="l"/>
                <a:tab pos="7548563" algn="l"/>
                <a:tab pos="8396288" algn="l"/>
              </a:tabLst>
              <a:defRPr/>
            </a:pPr>
            <a:r>
              <a:rPr kumimoji="0" lang="en-US" altLang="zh-CN" sz="1800" b="1" i="0" u="none" strike="noStrike" kern="1200" cap="none" spc="0" normalizeH="0" baseline="0" noProof="0" dirty="0">
                <a:ln>
                  <a:noFill/>
                </a:ln>
                <a:solidFill>
                  <a:srgbClr val="1E1135"/>
                </a:solidFill>
                <a:effectLst/>
                <a:uLnTx/>
                <a:uFillTx/>
                <a:latin typeface="Arial" charset="0"/>
                <a:ea typeface="ＭＳ Ｐゴシック" charset="0"/>
                <a:cs typeface="Arial" charset="0"/>
              </a:rPr>
              <a:t>								</a:t>
            </a:r>
            <a:r>
              <a:rPr kumimoji="0" lang="ar-JO" altLang="zh-CN" sz="1800" b="1" i="0" u="none" strike="noStrike" kern="1200" cap="none" spc="0" normalizeH="0" baseline="0" noProof="0" dirty="0">
                <a:ln>
                  <a:noFill/>
                </a:ln>
                <a:solidFill>
                  <a:srgbClr val="1E1135"/>
                </a:solidFill>
                <a:effectLst/>
                <a:uLnTx/>
                <a:uFillTx/>
                <a:latin typeface="Arial" charset="0"/>
                <a:ea typeface="ＭＳ Ｐゴシック" charset="0"/>
                <a:cs typeface="Arial" charset="0"/>
              </a:rPr>
              <a:t>العهد الجديد 40-95</a:t>
            </a:r>
            <a:endParaRPr kumimoji="0" lang="en-US" altLang="zh-CN" sz="1800" b="1" i="0" u="none" strike="noStrike" kern="1200" cap="none" spc="0" normalizeH="0" baseline="0" noProof="0" dirty="0">
              <a:ln>
                <a:noFill/>
              </a:ln>
              <a:solidFill>
                <a:srgbClr val="1E1135"/>
              </a:solidFill>
              <a:effectLst/>
              <a:uLnTx/>
              <a:uFillTx/>
              <a:latin typeface="Arial" charset="0"/>
              <a:ea typeface="ＭＳ Ｐゴシック" charset="0"/>
              <a:cs typeface="Arial" charset="0"/>
            </a:endParaRPr>
          </a:p>
          <a:p>
            <a:pPr marL="0" marR="0" lvl="0" indent="0" algn="l" defTabSz="914400" rtl="0" eaLnBrk="0" fontAlgn="base" latinLnBrk="0" hangingPunct="0">
              <a:lnSpc>
                <a:spcPct val="100000"/>
              </a:lnSpc>
              <a:spcBef>
                <a:spcPct val="0"/>
              </a:spcBef>
              <a:spcAft>
                <a:spcPct val="0"/>
              </a:spcAft>
              <a:buClrTx/>
              <a:buSzTx/>
              <a:buFontTx/>
              <a:buNone/>
              <a:tabLst>
                <a:tab pos="317500" algn="ctr"/>
                <a:tab pos="876300" algn="ctr"/>
                <a:tab pos="1479550" algn="ctr"/>
                <a:tab pos="2062163" algn="ctr"/>
                <a:tab pos="2792413" algn="ctr"/>
                <a:tab pos="3375025" algn="ctr"/>
                <a:tab pos="4006850" algn="ctr"/>
                <a:tab pos="4854575" algn="ctr"/>
                <a:tab pos="5319713" algn="ctr"/>
                <a:tab pos="5653088" algn="ctr"/>
                <a:tab pos="6002338" algn="ctr"/>
                <a:tab pos="6348413" algn="l"/>
                <a:tab pos="7032625" algn="l"/>
                <a:tab pos="7548563" algn="l"/>
                <a:tab pos="8396288" algn="l"/>
              </a:tabLst>
              <a:defRPr/>
            </a:pPr>
            <a:r>
              <a:rPr kumimoji="0" lang="en-US" altLang="zh-CN" sz="1800" b="1" i="0" u="none" strike="noStrike" kern="1200" cap="none" spc="0" normalizeH="0" baseline="0" noProof="0" dirty="0">
                <a:ln>
                  <a:noFill/>
                </a:ln>
                <a:solidFill>
                  <a:srgbClr val="1E1135"/>
                </a:solidFill>
                <a:effectLst/>
                <a:uLnTx/>
                <a:uFillTx/>
                <a:latin typeface="Arial" charset="0"/>
                <a:ea typeface="ＭＳ Ｐゴシック" charset="0"/>
                <a:cs typeface="Arial" charset="0"/>
              </a:rPr>
              <a:t>										</a:t>
            </a:r>
            <a:r>
              <a:rPr kumimoji="0" lang="ar-JO" altLang="zh-CN" sz="1800" b="1" i="0" u="none" strike="noStrike" kern="1200" cap="none" spc="0" normalizeH="0" baseline="0" noProof="0" dirty="0">
                <a:ln>
                  <a:noFill/>
                </a:ln>
                <a:solidFill>
                  <a:srgbClr val="1E1135"/>
                </a:solidFill>
                <a:effectLst/>
                <a:uLnTx/>
                <a:uFillTx/>
                <a:latin typeface="Arial" charset="0"/>
                <a:ea typeface="ＭＳ Ｐゴシック" charset="0"/>
                <a:cs typeface="Arial" charset="0"/>
              </a:rPr>
              <a:t>الآباء الرسوليون 95-150</a:t>
            </a:r>
            <a:endParaRPr kumimoji="0" lang="en-US" altLang="zh-CN" sz="1800" b="1" i="0" u="none" strike="noStrike" kern="1200" cap="none" spc="0" normalizeH="0" baseline="0" noProof="0" dirty="0">
              <a:ln>
                <a:noFill/>
              </a:ln>
              <a:solidFill>
                <a:srgbClr val="1E1135"/>
              </a:solidFill>
              <a:effectLst/>
              <a:uLnTx/>
              <a:uFillTx/>
              <a:latin typeface="Arial" charset="0"/>
              <a:ea typeface="ＭＳ Ｐゴシック" charset="0"/>
              <a:cs typeface="Arial" charset="0"/>
            </a:endParaRPr>
          </a:p>
          <a:p>
            <a:pPr marL="0" marR="0" lvl="0" indent="0" algn="ctr" defTabSz="914400" rtl="0" eaLnBrk="0" fontAlgn="base" latinLnBrk="0" hangingPunct="0">
              <a:lnSpc>
                <a:spcPct val="100000"/>
              </a:lnSpc>
              <a:spcBef>
                <a:spcPct val="0"/>
              </a:spcBef>
              <a:spcAft>
                <a:spcPct val="0"/>
              </a:spcAft>
              <a:buClrTx/>
              <a:buSzTx/>
              <a:buFontTx/>
              <a:buNone/>
              <a:tabLst>
                <a:tab pos="317500" algn="ctr"/>
                <a:tab pos="876300" algn="ctr"/>
                <a:tab pos="1479550" algn="ctr"/>
                <a:tab pos="2062163" algn="ctr"/>
                <a:tab pos="2792413" algn="ctr"/>
                <a:tab pos="3375025" algn="ctr"/>
                <a:tab pos="4006850" algn="ctr"/>
                <a:tab pos="4854575" algn="ctr"/>
                <a:tab pos="5319713" algn="ctr"/>
                <a:tab pos="5653088" algn="ctr"/>
                <a:tab pos="6002338" algn="ctr"/>
                <a:tab pos="6348413" algn="l"/>
                <a:tab pos="7032625" algn="l"/>
                <a:tab pos="7548563" algn="l"/>
                <a:tab pos="8396288" algn="l"/>
              </a:tabLst>
              <a:defRPr/>
            </a:pPr>
            <a:r>
              <a:rPr kumimoji="0" lang="en-US" altLang="zh-CN" sz="1400" b="1" i="0" u="none" strike="noStrike" kern="1200" cap="none" spc="0" normalizeH="0" baseline="0" noProof="0" dirty="0">
                <a:ln>
                  <a:noFill/>
                </a:ln>
                <a:solidFill>
                  <a:srgbClr val="1E1135"/>
                </a:solidFill>
                <a:effectLst/>
                <a:uLnTx/>
                <a:uFillTx/>
                <a:latin typeface="Arial" charset="0"/>
                <a:ea typeface="ＭＳ Ｐゴシック" charset="0"/>
                <a:cs typeface="Arial" charset="0"/>
              </a:rPr>
              <a:t>									 	  </a:t>
            </a:r>
            <a:r>
              <a:rPr kumimoji="0" lang="ar-JO" altLang="zh-CN" sz="1400" b="1" i="0" u="none" strike="noStrike" kern="1200" cap="none" spc="0" normalizeH="0" baseline="0" noProof="0" dirty="0">
                <a:ln>
                  <a:noFill/>
                </a:ln>
                <a:solidFill>
                  <a:srgbClr val="1E1135"/>
                </a:solidFill>
                <a:effectLst/>
                <a:uLnTx/>
                <a:uFillTx/>
                <a:latin typeface="Arial" charset="0"/>
                <a:ea typeface="ＭＳ Ｐゴシック" charset="0"/>
                <a:cs typeface="Arial" charset="0"/>
              </a:rPr>
              <a:t>أبرزها:</a:t>
            </a:r>
            <a:endParaRPr kumimoji="0" lang="en-US" altLang="zh-CN" sz="1800" b="1" i="0" u="none" strike="noStrike" kern="1200" cap="none" spc="0" normalizeH="0" baseline="0" noProof="0" dirty="0">
              <a:ln>
                <a:noFill/>
              </a:ln>
              <a:solidFill>
                <a:srgbClr val="1E1135"/>
              </a:solidFill>
              <a:effectLst/>
              <a:uLnTx/>
              <a:uFillTx/>
              <a:latin typeface="Arial" charset="0"/>
              <a:ea typeface="ＭＳ Ｐゴシック" charset="0"/>
              <a:cs typeface="Arial" charset="0"/>
            </a:endParaRPr>
          </a:p>
          <a:p>
            <a:pPr marL="0" marR="0" lvl="0" indent="0" algn="r" defTabSz="914400" rtl="1" eaLnBrk="0" fontAlgn="base" latinLnBrk="0" hangingPunct="0">
              <a:lnSpc>
                <a:spcPct val="100000"/>
              </a:lnSpc>
              <a:spcBef>
                <a:spcPct val="0"/>
              </a:spcBef>
              <a:spcAft>
                <a:spcPct val="0"/>
              </a:spcAft>
              <a:buClrTx/>
              <a:buSzTx/>
              <a:buFontTx/>
              <a:buNone/>
              <a:tabLst>
                <a:tab pos="317500" algn="ctr"/>
                <a:tab pos="876300" algn="ctr"/>
                <a:tab pos="1479550" algn="ctr"/>
                <a:tab pos="2062163" algn="ctr"/>
                <a:tab pos="2792413" algn="ctr"/>
                <a:tab pos="3375025" algn="ctr"/>
                <a:tab pos="4006850" algn="ctr"/>
                <a:tab pos="4854575" algn="ctr"/>
                <a:tab pos="5319713" algn="ctr"/>
                <a:tab pos="5653088" algn="ctr"/>
                <a:tab pos="6002338" algn="ctr"/>
                <a:tab pos="6348413" algn="l"/>
                <a:tab pos="7032625" algn="l"/>
                <a:tab pos="7548563" algn="l"/>
                <a:tab pos="8396288" algn="l"/>
              </a:tabLst>
              <a:defRPr/>
            </a:pPr>
            <a:r>
              <a:rPr kumimoji="0" lang="en-US" altLang="zh-CN" sz="1800" b="1" i="0" u="none" strike="noStrike" kern="1200" cap="none" spc="0" normalizeH="0" baseline="0" noProof="0" dirty="0">
                <a:ln>
                  <a:noFill/>
                </a:ln>
                <a:solidFill>
                  <a:srgbClr val="1E1135"/>
                </a:solidFill>
                <a:effectLst/>
                <a:uLnTx/>
                <a:uFillTx/>
                <a:latin typeface="Arial" charset="0"/>
                <a:ea typeface="ＭＳ Ｐゴシック" charset="0"/>
                <a:cs typeface="Arial" charset="0"/>
              </a:rPr>
              <a:t>				         • 	</a:t>
            </a:r>
            <a:r>
              <a:rPr kumimoji="0" lang="ar-JO" altLang="zh-CN" sz="1800" b="1" i="0" u="none" strike="noStrike" kern="1200" cap="none" spc="0" normalizeH="0" baseline="0" noProof="0" dirty="0">
                <a:ln>
                  <a:noFill/>
                </a:ln>
                <a:solidFill>
                  <a:srgbClr val="1E1135"/>
                </a:solidFill>
                <a:effectLst/>
                <a:uLnTx/>
                <a:uFillTx/>
                <a:latin typeface="Arial" charset="0"/>
                <a:ea typeface="ＭＳ Ｐゴシック" charset="0"/>
                <a:cs typeface="Arial" charset="0"/>
              </a:rPr>
              <a:t>الديداخي 95-120</a:t>
            </a:r>
            <a:endParaRPr kumimoji="0" lang="en-US" altLang="zh-CN" sz="1800" b="1" i="0" u="none" strike="noStrike" kern="1200" cap="none" spc="0" normalizeH="0" baseline="0" noProof="0" dirty="0">
              <a:ln>
                <a:noFill/>
              </a:ln>
              <a:solidFill>
                <a:srgbClr val="1E1135"/>
              </a:solidFill>
              <a:effectLst/>
              <a:uLnTx/>
              <a:uFillTx/>
              <a:latin typeface="Arial" charset="0"/>
              <a:ea typeface="ＭＳ Ｐゴシック" charset="0"/>
              <a:cs typeface="Arial" charset="0"/>
            </a:endParaRPr>
          </a:p>
          <a:p>
            <a:pPr marL="0" marR="0" lvl="0" indent="0" algn="r" defTabSz="914400" rtl="1" eaLnBrk="0" fontAlgn="base" latinLnBrk="0" hangingPunct="0">
              <a:lnSpc>
                <a:spcPct val="100000"/>
              </a:lnSpc>
              <a:spcBef>
                <a:spcPct val="0"/>
              </a:spcBef>
              <a:spcAft>
                <a:spcPct val="0"/>
              </a:spcAft>
              <a:buClrTx/>
              <a:buSzTx/>
              <a:buFontTx/>
              <a:buNone/>
              <a:tabLst>
                <a:tab pos="317500" algn="ctr"/>
                <a:tab pos="876300" algn="ctr"/>
                <a:tab pos="1479550" algn="ctr"/>
                <a:tab pos="2062163" algn="ctr"/>
                <a:tab pos="2792413" algn="ctr"/>
                <a:tab pos="3375025" algn="ctr"/>
                <a:tab pos="4006850" algn="ctr"/>
                <a:tab pos="4854575" algn="ctr"/>
                <a:tab pos="5319713" algn="ctr"/>
                <a:tab pos="5653088" algn="ctr"/>
                <a:tab pos="6002338" algn="ctr"/>
                <a:tab pos="6348413" algn="l"/>
                <a:tab pos="7032625" algn="l"/>
                <a:tab pos="7548563" algn="l"/>
                <a:tab pos="8396288" algn="l"/>
              </a:tabLst>
              <a:defRPr/>
            </a:pPr>
            <a:r>
              <a:rPr kumimoji="0" lang="en-US" altLang="zh-CN" sz="1800" b="1" i="0" u="none" strike="noStrike" kern="1200" cap="none" spc="0" normalizeH="0" baseline="0" noProof="0" dirty="0">
                <a:ln>
                  <a:noFill/>
                </a:ln>
                <a:solidFill>
                  <a:srgbClr val="1E1135"/>
                </a:solidFill>
                <a:effectLst/>
                <a:uLnTx/>
                <a:uFillTx/>
                <a:latin typeface="Arial" charset="0"/>
                <a:ea typeface="ＭＳ Ｐゴシック" charset="0"/>
                <a:cs typeface="Arial" charset="0"/>
              </a:rPr>
              <a:t>		   </a:t>
            </a:r>
            <a:r>
              <a:rPr kumimoji="0" lang="ar-JO" altLang="zh-CN" sz="1800" b="1" i="0" u="none" strike="noStrike" kern="1200" cap="none" spc="0" normalizeH="0" baseline="0" noProof="0" dirty="0">
                <a:ln>
                  <a:noFill/>
                </a:ln>
                <a:solidFill>
                  <a:srgbClr val="1E1135"/>
                </a:solidFill>
                <a:effectLst/>
                <a:uLnTx/>
                <a:uFillTx/>
                <a:latin typeface="Arial" charset="0"/>
                <a:ea typeface="ＭＳ Ｐゴシック" charset="0"/>
                <a:cs typeface="Arial" charset="0"/>
              </a:rPr>
              <a:t>          </a:t>
            </a:r>
            <a:r>
              <a:rPr kumimoji="0" lang="en-US" altLang="zh-CN" sz="1800" b="1" i="0" u="none" strike="noStrike" kern="1200" cap="none" spc="0" normalizeH="0" baseline="0" noProof="0" dirty="0">
                <a:ln>
                  <a:noFill/>
                </a:ln>
                <a:solidFill>
                  <a:srgbClr val="1E1135"/>
                </a:solidFill>
                <a:effectLst/>
                <a:uLnTx/>
                <a:uFillTx/>
                <a:latin typeface="Arial" charset="0"/>
                <a:ea typeface="ＭＳ Ｐゴシック" charset="0"/>
                <a:cs typeface="Arial" charset="0"/>
              </a:rPr>
              <a:t>	         • 	</a:t>
            </a:r>
            <a:r>
              <a:rPr kumimoji="0" lang="ar-JO" altLang="zh-CN" sz="1800" b="1" i="0" u="none" strike="noStrike" kern="1200" cap="none" spc="0" normalizeH="0" baseline="0" noProof="0" dirty="0">
                <a:ln>
                  <a:noFill/>
                </a:ln>
                <a:solidFill>
                  <a:srgbClr val="1E1135"/>
                </a:solidFill>
                <a:effectLst/>
                <a:uLnTx/>
                <a:uFillTx/>
                <a:latin typeface="Arial" charset="0"/>
                <a:ea typeface="ＭＳ Ｐゴシック" charset="0"/>
                <a:cs typeface="Arial" charset="0"/>
              </a:rPr>
              <a:t>رسالة برنابا 70-132</a:t>
            </a:r>
          </a:p>
          <a:p>
            <a:pPr marL="0" marR="0" lvl="0" indent="0" algn="r" defTabSz="914400" rtl="1" eaLnBrk="0" fontAlgn="base" latinLnBrk="0" hangingPunct="0">
              <a:lnSpc>
                <a:spcPct val="100000"/>
              </a:lnSpc>
              <a:spcBef>
                <a:spcPct val="0"/>
              </a:spcBef>
              <a:spcAft>
                <a:spcPct val="0"/>
              </a:spcAft>
              <a:buClrTx/>
              <a:buSzTx/>
              <a:buFontTx/>
              <a:buNone/>
              <a:tabLst>
                <a:tab pos="317500" algn="ctr"/>
                <a:tab pos="876300" algn="ctr"/>
                <a:tab pos="1479550" algn="ctr"/>
                <a:tab pos="2062163" algn="ctr"/>
                <a:tab pos="2792413" algn="ctr"/>
                <a:tab pos="3375025" algn="ctr"/>
                <a:tab pos="4006850" algn="ctr"/>
                <a:tab pos="4854575" algn="ctr"/>
                <a:tab pos="5319713" algn="ctr"/>
                <a:tab pos="5653088" algn="ctr"/>
                <a:tab pos="6002338" algn="ctr"/>
                <a:tab pos="6348413" algn="l"/>
                <a:tab pos="7032625" algn="l"/>
                <a:tab pos="7548563" algn="l"/>
                <a:tab pos="8396288" algn="l"/>
              </a:tabLst>
              <a:defRPr/>
            </a:pPr>
            <a:r>
              <a:rPr kumimoji="0" lang="en-US" altLang="zh-CN" sz="1800" b="1" i="0" u="none" strike="noStrike" kern="1200" cap="none" spc="0" normalizeH="0" baseline="0" noProof="0" dirty="0">
                <a:ln>
                  <a:noFill/>
                </a:ln>
                <a:solidFill>
                  <a:srgbClr val="1E1135"/>
                </a:solidFill>
                <a:effectLst/>
                <a:uLnTx/>
                <a:uFillTx/>
                <a:latin typeface="Arial" charset="0"/>
                <a:ea typeface="ＭＳ Ｐゴシック" charset="0"/>
                <a:cs typeface="Arial" charset="0"/>
              </a:rPr>
              <a:t>					----------------- </a:t>
            </a:r>
            <a:r>
              <a:rPr kumimoji="0" lang="ar-JO" altLang="zh-CN" sz="1800" b="1" i="0" u="none" strike="noStrike" kern="1200" cap="none" spc="0" normalizeH="0" baseline="0" noProof="0" dirty="0">
                <a:ln>
                  <a:noFill/>
                </a:ln>
                <a:solidFill>
                  <a:srgbClr val="1E1135"/>
                </a:solidFill>
                <a:effectLst/>
                <a:uLnTx/>
                <a:uFillTx/>
                <a:latin typeface="Arial" charset="0"/>
                <a:ea typeface="ＭＳ Ｐゴシック" charset="0"/>
                <a:cs typeface="Arial" charset="0"/>
              </a:rPr>
              <a:t>أبوكريف العهد الجديد </a:t>
            </a:r>
            <a:r>
              <a:rPr kumimoji="0" lang="en-US" altLang="zh-CN" sz="1800" b="1" i="0" u="none" strike="noStrike" kern="1200" cap="none" spc="0" normalizeH="0" baseline="0" noProof="0" dirty="0">
                <a:ln>
                  <a:noFill/>
                </a:ln>
                <a:solidFill>
                  <a:srgbClr val="1E1135"/>
                </a:solidFill>
                <a:effectLst/>
                <a:uLnTx/>
                <a:uFillTx/>
                <a:latin typeface="Arial" charset="0"/>
                <a:ea typeface="ＭＳ Ｐゴシック" charset="0"/>
                <a:cs typeface="Arial" charset="0"/>
              </a:rPr>
              <a:t> ----------------							• </a:t>
            </a:r>
            <a:r>
              <a:rPr kumimoji="0" lang="ar-JO" altLang="zh-CN" sz="1800" b="1" i="0" u="none" strike="noStrike" kern="1200" cap="none" spc="0" normalizeH="0" baseline="0" noProof="0" dirty="0">
                <a:ln>
                  <a:noFill/>
                </a:ln>
                <a:solidFill>
                  <a:srgbClr val="1E1135"/>
                </a:solidFill>
                <a:effectLst/>
                <a:uLnTx/>
                <a:uFillTx/>
                <a:latin typeface="Arial" charset="0"/>
                <a:ea typeface="ＭＳ Ｐゴシック" charset="0"/>
                <a:cs typeface="Arial" charset="0"/>
              </a:rPr>
              <a:t> </a:t>
            </a:r>
            <a:r>
              <a:rPr kumimoji="0" lang="ar-JO" altLang="zh-CN" sz="1400" b="1" i="0" u="none" strike="noStrike" kern="1200" cap="none" spc="0" normalizeH="0" baseline="0" noProof="0" dirty="0">
                <a:ln>
                  <a:noFill/>
                </a:ln>
                <a:solidFill>
                  <a:srgbClr val="1E1135"/>
                </a:solidFill>
                <a:effectLst/>
                <a:uLnTx/>
                <a:uFillTx/>
                <a:latin typeface="Arial" charset="0"/>
                <a:ea typeface="ＭＳ Ｐゴシック" charset="0"/>
                <a:cs typeface="Arial" charset="0"/>
              </a:rPr>
              <a:t>مخطوطات نجع حمادي (غنوسي)</a:t>
            </a:r>
            <a:endParaRPr kumimoji="0" lang="en-US" altLang="zh-CN" sz="1800" b="1" i="0" u="none" strike="noStrike" kern="1200" cap="none" spc="0" normalizeH="0" baseline="0" noProof="0" dirty="0">
              <a:ln>
                <a:noFill/>
              </a:ln>
              <a:solidFill>
                <a:srgbClr val="1E1135"/>
              </a:solidFill>
              <a:effectLst/>
              <a:uLnTx/>
              <a:uFillTx/>
              <a:latin typeface="Arial" charset="0"/>
              <a:ea typeface="ＭＳ Ｐゴシック" charset="0"/>
              <a:cs typeface="Arial" charset="0"/>
            </a:endParaRPr>
          </a:p>
          <a:p>
            <a:pPr marL="0" marR="0" lvl="0" indent="0" algn="r" defTabSz="914400" rtl="1" eaLnBrk="0" fontAlgn="base" latinLnBrk="0" hangingPunct="0">
              <a:lnSpc>
                <a:spcPct val="100000"/>
              </a:lnSpc>
              <a:spcBef>
                <a:spcPct val="0"/>
              </a:spcBef>
              <a:spcAft>
                <a:spcPct val="0"/>
              </a:spcAft>
              <a:buClrTx/>
              <a:buSzTx/>
              <a:buFontTx/>
              <a:buNone/>
              <a:tabLst>
                <a:tab pos="317500" algn="ctr"/>
                <a:tab pos="876300" algn="ctr"/>
                <a:tab pos="1479550" algn="ctr"/>
                <a:tab pos="2062163" algn="ctr"/>
                <a:tab pos="2792413" algn="ctr"/>
                <a:tab pos="3375025" algn="ctr"/>
                <a:tab pos="4006850" algn="ctr"/>
                <a:tab pos="4854575" algn="ctr"/>
                <a:tab pos="5319713" algn="ctr"/>
                <a:tab pos="5653088" algn="ctr"/>
                <a:tab pos="6002338" algn="ctr"/>
                <a:tab pos="6348413" algn="l"/>
                <a:tab pos="7032625" algn="l"/>
                <a:tab pos="7548563" algn="l"/>
                <a:tab pos="8396288" algn="l"/>
              </a:tabLst>
              <a:defRPr/>
            </a:pPr>
            <a:r>
              <a:rPr kumimoji="0" lang="en-US" altLang="zh-CN" sz="1400" b="1" i="0" u="none" strike="noStrike" kern="1200" cap="none" spc="0" normalizeH="0" baseline="0" noProof="0" dirty="0">
                <a:ln>
                  <a:noFill/>
                </a:ln>
                <a:solidFill>
                  <a:srgbClr val="1E1135"/>
                </a:solidFill>
                <a:effectLst/>
                <a:uLnTx/>
                <a:uFillTx/>
                <a:latin typeface="Arial" charset="0"/>
                <a:ea typeface="ＭＳ Ｐゴシック" charset="0"/>
                <a:cs typeface="Arial" charset="0"/>
              </a:rPr>
              <a:t>		   </a:t>
            </a:r>
            <a:r>
              <a:rPr kumimoji="0" lang="en-US" altLang="zh-CN" sz="1800" b="1" i="0" u="none" strike="noStrike" kern="1200" cap="none" spc="0" normalizeH="0" baseline="0" noProof="0" dirty="0">
                <a:ln>
                  <a:noFill/>
                </a:ln>
                <a:solidFill>
                  <a:srgbClr val="1E1135"/>
                </a:solidFill>
                <a:effectLst/>
                <a:uLnTx/>
                <a:uFillTx/>
                <a:latin typeface="Arial" charset="0"/>
                <a:ea typeface="ＭＳ Ｐゴシック" charset="0"/>
                <a:cs typeface="Arial" charset="0"/>
              </a:rPr>
              <a:t>•          </a:t>
            </a:r>
            <a:r>
              <a:rPr kumimoji="0" lang="ar-JO" altLang="zh-CN" sz="1400" b="1" i="0" u="none" strike="noStrike" kern="1200" cap="none" spc="0" normalizeH="0" baseline="0" noProof="0" dirty="0">
                <a:ln>
                  <a:noFill/>
                </a:ln>
                <a:solidFill>
                  <a:srgbClr val="1E1135"/>
                </a:solidFill>
                <a:effectLst/>
                <a:uLnTx/>
                <a:uFillTx/>
                <a:latin typeface="Arial" charset="0"/>
                <a:ea typeface="ＭＳ Ｐゴシック" charset="0"/>
                <a:cs typeface="Arial" charset="0"/>
              </a:rPr>
              <a:t>انجيل توما</a:t>
            </a:r>
            <a:endParaRPr kumimoji="0" lang="en-US" altLang="zh-CN" sz="1800" b="1" i="0" u="none" strike="noStrike" kern="1200" cap="none" spc="0" normalizeH="0" baseline="0" noProof="0" dirty="0">
              <a:ln>
                <a:noFill/>
              </a:ln>
              <a:solidFill>
                <a:srgbClr val="1E1135"/>
              </a:solidFill>
              <a:effectLst/>
              <a:uLnTx/>
              <a:uFillTx/>
              <a:latin typeface="Arial" charset="0"/>
              <a:ea typeface="ＭＳ Ｐゴシック" charset="0"/>
              <a:cs typeface="Arial" charset="0"/>
            </a:endParaRPr>
          </a:p>
          <a:p>
            <a:pPr marL="0" marR="0" lvl="0" indent="0" algn="l" defTabSz="914400" rtl="0" eaLnBrk="0" fontAlgn="base" latinLnBrk="0" hangingPunct="0">
              <a:lnSpc>
                <a:spcPct val="100000"/>
              </a:lnSpc>
              <a:spcBef>
                <a:spcPct val="0"/>
              </a:spcBef>
              <a:spcAft>
                <a:spcPct val="0"/>
              </a:spcAft>
              <a:buClrTx/>
              <a:buSzTx/>
              <a:buFontTx/>
              <a:buNone/>
              <a:tabLst>
                <a:tab pos="317500" algn="ctr"/>
                <a:tab pos="876300" algn="ctr"/>
                <a:tab pos="1479550" algn="ctr"/>
                <a:tab pos="2062163" algn="ctr"/>
                <a:tab pos="2792413" algn="ctr"/>
                <a:tab pos="3375025" algn="ctr"/>
                <a:tab pos="4006850" algn="ctr"/>
                <a:tab pos="4854575" algn="ctr"/>
                <a:tab pos="5319713" algn="ctr"/>
                <a:tab pos="5653088" algn="ctr"/>
                <a:tab pos="6002338" algn="ctr"/>
                <a:tab pos="6348413" algn="l"/>
                <a:tab pos="7032625" algn="l"/>
                <a:tab pos="7548563" algn="l"/>
                <a:tab pos="8396288" algn="l"/>
              </a:tabLst>
              <a:defRPr/>
            </a:pPr>
            <a:r>
              <a:rPr kumimoji="0" lang="ar-JO" altLang="zh-CN" sz="1800" b="1" i="0" u="sng" strike="noStrike" kern="1200" cap="none" spc="0" normalizeH="0" baseline="0" noProof="0" dirty="0">
                <a:ln>
                  <a:noFill/>
                </a:ln>
                <a:solidFill>
                  <a:srgbClr val="1E1135"/>
                </a:solidFill>
                <a:effectLst/>
                <a:uLnTx/>
                <a:uFillTx/>
                <a:latin typeface="Arial" charset="0"/>
                <a:ea typeface="ＭＳ Ｐゴシック" charset="0"/>
                <a:cs typeface="Arial" charset="0"/>
              </a:rPr>
              <a:t>نثريات</a:t>
            </a:r>
            <a:endParaRPr kumimoji="0" lang="en-US" altLang="zh-CN" sz="1800" b="1" i="0" u="none" strike="noStrike" kern="1200" cap="none" spc="0" normalizeH="0" baseline="0" noProof="0" dirty="0">
              <a:ln>
                <a:noFill/>
              </a:ln>
              <a:solidFill>
                <a:srgbClr val="1E1135"/>
              </a:solidFill>
              <a:effectLst/>
              <a:uLnTx/>
              <a:uFillTx/>
              <a:latin typeface="Arial" charset="0"/>
              <a:ea typeface="ＭＳ Ｐゴシック" charset="0"/>
              <a:cs typeface="Arial" charset="0"/>
            </a:endParaRPr>
          </a:p>
          <a:p>
            <a:pPr marL="0" marR="0" lvl="0" indent="0" algn="l" defTabSz="914400" rtl="0" eaLnBrk="0" fontAlgn="base" latinLnBrk="0" hangingPunct="0">
              <a:lnSpc>
                <a:spcPct val="100000"/>
              </a:lnSpc>
              <a:spcBef>
                <a:spcPct val="0"/>
              </a:spcBef>
              <a:spcAft>
                <a:spcPct val="0"/>
              </a:spcAft>
              <a:buClrTx/>
              <a:buSzTx/>
              <a:buFontTx/>
              <a:buNone/>
              <a:tabLst>
                <a:tab pos="317500" algn="ctr"/>
                <a:tab pos="876300" algn="ctr"/>
                <a:tab pos="1479550" algn="ctr"/>
                <a:tab pos="2062163" algn="ctr"/>
                <a:tab pos="2792413" algn="ctr"/>
                <a:tab pos="3375025" algn="ctr"/>
                <a:tab pos="4006850" algn="ctr"/>
                <a:tab pos="4854575" algn="ctr"/>
                <a:tab pos="5319713" algn="ctr"/>
                <a:tab pos="5653088" algn="ctr"/>
                <a:tab pos="6002338" algn="ctr"/>
                <a:tab pos="6348413" algn="l"/>
                <a:tab pos="7032625" algn="l"/>
                <a:tab pos="7548563" algn="l"/>
                <a:tab pos="8396288" algn="l"/>
              </a:tabLst>
              <a:defRPr/>
            </a:pPr>
            <a:r>
              <a:rPr kumimoji="0" lang="en-US" altLang="zh-CN" sz="1800" b="1" i="0" u="none" strike="noStrike" kern="1200" cap="none" spc="0" normalizeH="0" baseline="0" noProof="0" dirty="0">
                <a:ln>
                  <a:noFill/>
                </a:ln>
                <a:solidFill>
                  <a:srgbClr val="1E1135"/>
                </a:solidFill>
                <a:effectLst/>
                <a:uLnTx/>
                <a:uFillTx/>
                <a:latin typeface="Arial" charset="0"/>
                <a:ea typeface="ＭＳ Ｐゴシック" charset="0"/>
                <a:cs typeface="Arial" charset="0"/>
              </a:rPr>
              <a:t>						-------------------------------	 </a:t>
            </a:r>
            <a:r>
              <a:rPr kumimoji="0" lang="ar-JO" altLang="zh-CN" sz="1800" b="1" i="0" u="none" strike="noStrike" kern="1200" cap="none" spc="0" normalizeH="0" baseline="0" noProof="0" dirty="0">
                <a:ln>
                  <a:noFill/>
                </a:ln>
                <a:solidFill>
                  <a:srgbClr val="1E1135"/>
                </a:solidFill>
                <a:effectLst/>
                <a:uLnTx/>
                <a:uFillTx/>
                <a:latin typeface="Arial" charset="0"/>
                <a:ea typeface="ＭＳ Ｐゴシック" charset="0"/>
                <a:cs typeface="Arial" charset="0"/>
              </a:rPr>
              <a:t>اختيار ورق البردي</a:t>
            </a:r>
            <a:r>
              <a:rPr kumimoji="0" lang="en-US" altLang="zh-CN" sz="1800" b="1" i="0" u="none" strike="noStrike" kern="1200" cap="none" spc="0" normalizeH="0" baseline="0" noProof="0" dirty="0">
                <a:ln>
                  <a:noFill/>
                </a:ln>
                <a:solidFill>
                  <a:srgbClr val="1E1135"/>
                </a:solidFill>
                <a:effectLst/>
                <a:uLnTx/>
                <a:uFillTx/>
                <a:latin typeface="Arial" charset="0"/>
                <a:ea typeface="ＭＳ Ｐゴシック" charset="0"/>
                <a:cs typeface="Arial" charset="0"/>
              </a:rPr>
              <a:t> -----------------------------</a:t>
            </a:r>
            <a:r>
              <a:rPr kumimoji="0" lang="en-US" altLang="zh-CN" sz="18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a:t>
            </a:r>
          </a:p>
        </p:txBody>
      </p:sp>
      <p:sp>
        <p:nvSpPr>
          <p:cNvPr id="197635" name="Text Box 2"/>
          <p:cNvSpPr txBox="1">
            <a:spLocks noChangeArrowheads="1"/>
          </p:cNvSpPr>
          <p:nvPr/>
        </p:nvSpPr>
        <p:spPr bwMode="auto">
          <a:xfrm>
            <a:off x="8382000" y="0"/>
            <a:ext cx="7620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158</a:t>
            </a:r>
            <a:endPar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pic>
        <p:nvPicPr>
          <p:cNvPr id="197636" name="Picture 4" descr="Scroll"/>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7153275" y="1371600"/>
            <a:ext cx="1914525" cy="2514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9941" name="Rectangle 5"/>
          <p:cNvSpPr>
            <a:spLocks noGrp="1" noChangeArrowheads="1"/>
          </p:cNvSpPr>
          <p:nvPr>
            <p:ph type="title"/>
          </p:nvPr>
        </p:nvSpPr>
        <p:spPr>
          <a:xfrm>
            <a:off x="457200" y="-76200"/>
            <a:ext cx="8229600" cy="457200"/>
          </a:xfrm>
        </p:spPr>
        <p:txBody>
          <a:bodyPr/>
          <a:lstStyle/>
          <a:p>
            <a:pPr eaLnBrk="1" hangingPunct="1">
              <a:defRPr/>
            </a:pPr>
            <a:r>
              <a:rPr lang="ar-JO" altLang="zh-CN" sz="2800" b="1" dirty="0">
                <a:solidFill>
                  <a:schemeClr val="tx1"/>
                </a:solidFill>
                <a:effectLst/>
                <a:latin typeface="Arial" charset="0"/>
                <a:ea typeface="Arial" charset="0"/>
                <a:cs typeface="Arial" charset="0"/>
              </a:rPr>
              <a:t>مخطط الأدب الزمني</a:t>
            </a:r>
            <a:endParaRPr lang="en-US" b="1" dirty="0">
              <a:latin typeface="Arial" charset="0"/>
              <a:ea typeface="Arial" charset="0"/>
              <a:cs typeface="Arial" charset="0"/>
            </a:endParaRPr>
          </a:p>
        </p:txBody>
      </p:sp>
    </p:spTree>
  </p:cSld>
  <p:clrMapOvr>
    <a:masterClrMapping/>
  </p:clrMapOvr>
</p:sld>
</file>

<file path=ppt/slides/slide1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9042" name="Rectangle 2"/>
          <p:cNvSpPr>
            <a:spLocks noGrp="1" noChangeArrowheads="1"/>
          </p:cNvSpPr>
          <p:nvPr>
            <p:ph type="title"/>
          </p:nvPr>
        </p:nvSpPr>
        <p:spPr>
          <a:xfrm>
            <a:off x="914400" y="381000"/>
            <a:ext cx="3581400" cy="1246188"/>
          </a:xfrm>
        </p:spPr>
        <p:txBody>
          <a:bodyPr/>
          <a:lstStyle/>
          <a:p>
            <a:pPr eaLnBrk="1" hangingPunct="1"/>
            <a:r>
              <a:rPr lang="en-US" altLang="en-US" sz="4000">
                <a:latin typeface="Arial" panose="020B0604020202020204" pitchFamily="34" charset="0"/>
                <a:cs typeface="Arial" panose="020B0604020202020204" pitchFamily="34" charset="0"/>
              </a:rPr>
              <a:t>The Hebrew Canon</a:t>
            </a:r>
          </a:p>
        </p:txBody>
      </p:sp>
      <p:sp>
        <p:nvSpPr>
          <p:cNvPr id="599043" name="Rectangle 3"/>
          <p:cNvSpPr>
            <a:spLocks noGrp="1" noChangeArrowheads="1"/>
          </p:cNvSpPr>
          <p:nvPr>
            <p:ph type="body" idx="1"/>
          </p:nvPr>
        </p:nvSpPr>
        <p:spPr>
          <a:xfrm>
            <a:off x="5486400" y="2286000"/>
            <a:ext cx="3429000" cy="2133600"/>
          </a:xfrm>
        </p:spPr>
        <p:txBody>
          <a:bodyPr/>
          <a:lstStyle/>
          <a:p>
            <a:pPr eaLnBrk="1" hangingPunct="1">
              <a:lnSpc>
                <a:spcPct val="90000"/>
              </a:lnSpc>
              <a:buNone/>
            </a:pPr>
            <a:endParaRPr lang="en-US" altLang="en-US" sz="2800" dirty="0">
              <a:latin typeface="Arial" panose="020B0604020202020204" pitchFamily="34" charset="0"/>
              <a:cs typeface="Arial" panose="020B0604020202020204" pitchFamily="34" charset="0"/>
            </a:endParaRPr>
          </a:p>
          <a:p>
            <a:pPr algn="r" rtl="1" eaLnBrk="1" hangingPunct="1">
              <a:lnSpc>
                <a:spcPct val="90000"/>
              </a:lnSpc>
            </a:pPr>
            <a:r>
              <a:rPr lang="ar-JO" altLang="en-US" sz="2800" dirty="0">
                <a:latin typeface="Arial" panose="020B0604020202020204" pitchFamily="34" charset="0"/>
                <a:cs typeface="Arial" panose="020B0604020202020204" pitchFamily="34" charset="0"/>
              </a:rPr>
              <a:t>الأسفار اليهودية والمسيحية هي نفسها ولكن بترتيب وتصنيف مختلف</a:t>
            </a:r>
            <a:endParaRPr lang="en-US" altLang="en-US" sz="2800" dirty="0">
              <a:latin typeface="Arial" panose="020B0604020202020204" pitchFamily="34" charset="0"/>
              <a:cs typeface="Arial" panose="020B0604020202020204" pitchFamily="34" charset="0"/>
            </a:endParaRPr>
          </a:p>
        </p:txBody>
      </p:sp>
      <p:pic>
        <p:nvPicPr>
          <p:cNvPr id="53251" name="Picture 4" descr="OTcanon"/>
          <p:cNvPicPr>
            <a:picLocks noChangeAspect="1" noChangeArrowheads="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0" y="0"/>
            <a:ext cx="5311775"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53252" name="Picture 5" descr="OTcanon"/>
          <p:cNvPicPr>
            <a:picLocks noChangeAspect="1" noChangeArrowheads="1"/>
          </p:cNvPicPr>
          <p:nvPr/>
        </p:nvPicPr>
        <p:blipFill>
          <a:blip r:embed="rId4" cstate="screen">
            <a:extLst>
              <a:ext uri="{28A0092B-C50C-407E-A947-70E740481C1C}">
                <a14:useLocalDpi xmlns:a14="http://schemas.microsoft.com/office/drawing/2010/main" val="0"/>
              </a:ext>
            </a:extLst>
          </a:blip>
          <a:srcRect/>
          <a:stretch>
            <a:fillRect/>
          </a:stretch>
        </p:blipFill>
        <p:spPr bwMode="auto">
          <a:xfrm>
            <a:off x="5486400" y="4953000"/>
            <a:ext cx="3429000" cy="1676400"/>
          </a:xfrm>
          <a:prstGeom prst="rect">
            <a:avLst/>
          </a:prstGeom>
          <a:noFill/>
          <a:ln w="57150">
            <a:solidFill>
              <a:srgbClr val="000000"/>
            </a:solidFill>
            <a:miter lim="800000"/>
            <a:headEnd/>
            <a:tailEnd/>
          </a:ln>
          <a:extLst>
            <a:ext uri="{909E8E84-426E-40dd-AFC4-6F175D3DCCD1}">
              <a14:hiddenFill xmlns="" xmlns:a14="http://schemas.microsoft.com/office/drawing/2010/main">
                <a:solidFill>
                  <a:srgbClr val="FFFFFF"/>
                </a:solidFill>
              </a14:hiddenFill>
            </a:ext>
          </a:extLst>
        </p:spPr>
      </p:pic>
      <p:sp>
        <p:nvSpPr>
          <p:cNvPr id="53253" name="Text Box 8"/>
          <p:cNvSpPr txBox="1">
            <a:spLocks noChangeArrowheads="1"/>
          </p:cNvSpPr>
          <p:nvPr/>
        </p:nvSpPr>
        <p:spPr bwMode="auto">
          <a:xfrm>
            <a:off x="8374063" y="76200"/>
            <a:ext cx="704039"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Garamond" pitchFamily="18" charset="0"/>
                <a:ea typeface="MS PGothic" pitchFamily="34" charset="-128"/>
              </a:defRPr>
            </a:lvl1pPr>
            <a:lvl2pPr marL="742950" indent="-285750" eaLnBrk="0" hangingPunct="0">
              <a:defRPr sz="2400">
                <a:solidFill>
                  <a:schemeClr val="tx1"/>
                </a:solidFill>
                <a:latin typeface="Garamond" pitchFamily="18" charset="0"/>
                <a:ea typeface="MS PGothic" pitchFamily="34" charset="-128"/>
              </a:defRPr>
            </a:lvl2pPr>
            <a:lvl3pPr marL="1143000" indent="-228600" eaLnBrk="0" hangingPunct="0">
              <a:defRPr sz="2400">
                <a:solidFill>
                  <a:schemeClr val="tx1"/>
                </a:solidFill>
                <a:latin typeface="Garamond" pitchFamily="18" charset="0"/>
                <a:ea typeface="MS PGothic" pitchFamily="34" charset="-128"/>
              </a:defRPr>
            </a:lvl3pPr>
            <a:lvl4pPr marL="1600200" indent="-228600" eaLnBrk="0" hangingPunct="0">
              <a:defRPr sz="2400">
                <a:solidFill>
                  <a:schemeClr val="tx1"/>
                </a:solidFill>
                <a:latin typeface="Garamond" pitchFamily="18" charset="0"/>
                <a:ea typeface="MS PGothic" pitchFamily="34" charset="-128"/>
              </a:defRPr>
            </a:lvl4pPr>
            <a:lvl5pPr marL="2057400" indent="-228600" eaLnBrk="0" hangingPunct="0">
              <a:defRPr sz="2400">
                <a:solidFill>
                  <a:schemeClr val="tx1"/>
                </a:solidFill>
                <a:latin typeface="Garamond" pitchFamily="18"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Garamond" pitchFamily="18"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Garamond" pitchFamily="18"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Garamond" pitchFamily="18"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Garamond" pitchFamily="18"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altLang="en-US"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193</a:t>
            </a:r>
            <a:endParaRPr kumimoji="0" lang="en-US" altLang="en-US"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53254" name="WordArt 10"/>
          <p:cNvSpPr>
            <a:spLocks noChangeArrowheads="1" noChangeShapeType="1"/>
          </p:cNvSpPr>
          <p:nvPr/>
        </p:nvSpPr>
        <p:spPr bwMode="auto">
          <a:xfrm>
            <a:off x="4724400" y="306388"/>
            <a:ext cx="3459163" cy="1751012"/>
          </a:xfrm>
          <a:prstGeom prst="rect">
            <a:avLst/>
          </a:prstGeom>
        </p:spPr>
        <p:txBody>
          <a:bodyPr wrap="none" fromWordArt="1">
            <a:prstTxWarp prst="textCascadeUp">
              <a:avLst>
                <a:gd name="adj" fmla="val 44444"/>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0" i="0" u="none" strike="noStrike" kern="10" cap="none" spc="0" normalizeH="0" baseline="0" noProof="0" dirty="0">
                <a:ln w="9525">
                  <a:solidFill>
                    <a:srgbClr val="000000"/>
                  </a:solidFill>
                  <a:round/>
                  <a:headEnd/>
                  <a:tailEnd/>
                </a:ln>
                <a:gradFill rotWithShape="1">
                  <a:gsLst>
                    <a:gs pos="0">
                      <a:srgbClr val="FFE701"/>
                    </a:gs>
                    <a:gs pos="100000">
                      <a:srgbClr val="FE3E02"/>
                    </a:gs>
                  </a:gsLst>
                  <a:lin ang="5400000" scaled="1"/>
                </a:gradFill>
                <a:effectLst>
                  <a:outerShdw dist="35921" dir="2700000" algn="ctr" rotWithShape="0">
                    <a:srgbClr val="808080">
                      <a:alpha val="74997"/>
                    </a:srgbClr>
                  </a:outerShdw>
                </a:effectLst>
                <a:uLnTx/>
                <a:uFillTx/>
                <a:latin typeface="Arial" panose="020B0604020202020204" pitchFamily="34" charset="0"/>
                <a:ea typeface="MS PGothic" pitchFamily="34" charset="-128"/>
                <a:cs typeface="Arial" panose="020B0604020202020204" pitchFamily="34" charset="0"/>
              </a:rPr>
              <a:t>القانون العبري</a:t>
            </a:r>
            <a:endParaRPr kumimoji="0" lang="en-GB" sz="3600" b="0" i="0" u="none" strike="noStrike" kern="10" cap="none" spc="0" normalizeH="0" baseline="0" noProof="0" dirty="0">
              <a:ln w="9525">
                <a:solidFill>
                  <a:srgbClr val="000000"/>
                </a:solidFill>
                <a:round/>
                <a:headEnd/>
                <a:tailEnd/>
              </a:ln>
              <a:gradFill rotWithShape="1">
                <a:gsLst>
                  <a:gs pos="0">
                    <a:srgbClr val="FFE701"/>
                  </a:gs>
                  <a:gs pos="100000">
                    <a:srgbClr val="FE3E02"/>
                  </a:gs>
                </a:gsLst>
                <a:lin ang="5400000" scaled="1"/>
              </a:gradFill>
              <a:effectLst>
                <a:outerShdw dist="35921" dir="2700000" algn="ctr" rotWithShape="0">
                  <a:srgbClr val="808080">
                    <a:alpha val="74997"/>
                  </a:srgbClr>
                </a:outerShdw>
              </a:effectLst>
              <a:uLnTx/>
              <a:uFillTx/>
              <a:latin typeface="Arial" panose="020B0604020202020204" pitchFamily="34" charset="0"/>
              <a:ea typeface="MS PGothic" pitchFamily="34" charset="-128"/>
              <a:cs typeface="Arial" panose="020B0604020202020204" pitchFamily="34" charset="0"/>
            </a:endParaRPr>
          </a:p>
        </p:txBody>
      </p:sp>
    </p:spTree>
  </p:cSld>
  <p:clrMapOvr>
    <a:masterClrMapping/>
  </p:clrMapOvr>
</p:sld>
</file>

<file path=ppt/slides/slide1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0066" name="Rectangle 2"/>
          <p:cNvSpPr>
            <a:spLocks noGrp="1" noChangeArrowheads="1"/>
          </p:cNvSpPr>
          <p:nvPr>
            <p:ph type="title"/>
          </p:nvPr>
        </p:nvSpPr>
        <p:spPr>
          <a:xfrm>
            <a:off x="914400" y="381000"/>
            <a:ext cx="3581400" cy="1246188"/>
          </a:xfrm>
        </p:spPr>
        <p:txBody>
          <a:bodyPr/>
          <a:lstStyle/>
          <a:p>
            <a:pPr eaLnBrk="1" hangingPunct="1"/>
            <a:r>
              <a:rPr lang="en-US" altLang="en-US" sz="4000">
                <a:latin typeface="Arial" panose="020B0604020202020204" pitchFamily="34" charset="0"/>
                <a:cs typeface="Arial" panose="020B0604020202020204" pitchFamily="34" charset="0"/>
              </a:rPr>
              <a:t>The Hebrew Canon</a:t>
            </a:r>
          </a:p>
        </p:txBody>
      </p:sp>
      <p:sp>
        <p:nvSpPr>
          <p:cNvPr id="600067" name="Rectangle 3"/>
          <p:cNvSpPr>
            <a:spLocks noGrp="1" noChangeArrowheads="1"/>
          </p:cNvSpPr>
          <p:nvPr>
            <p:ph type="body" idx="1"/>
          </p:nvPr>
        </p:nvSpPr>
        <p:spPr>
          <a:xfrm>
            <a:off x="5486400" y="2286000"/>
            <a:ext cx="3429000" cy="2133600"/>
          </a:xfrm>
        </p:spPr>
        <p:txBody>
          <a:bodyPr/>
          <a:lstStyle/>
          <a:p>
            <a:pPr algn="r" rtl="1" eaLnBrk="1" hangingPunct="1">
              <a:lnSpc>
                <a:spcPct val="90000"/>
              </a:lnSpc>
            </a:pPr>
            <a:r>
              <a:rPr lang="ar-JO" altLang="en-US" sz="2800" dirty="0">
                <a:latin typeface="Arial" panose="020B0604020202020204" pitchFamily="34" charset="0"/>
                <a:cs typeface="Arial" panose="020B0604020202020204" pitchFamily="34" charset="0"/>
              </a:rPr>
              <a:t>الأسفار اليهودية والمسيحية هي نفسها ولكن بترتيب وتصنيف مختلف</a:t>
            </a:r>
            <a:endParaRPr lang="en-US" altLang="en-US" sz="2800" dirty="0">
              <a:latin typeface="Arial" panose="020B0604020202020204" pitchFamily="34" charset="0"/>
              <a:cs typeface="Arial" panose="020B0604020202020204" pitchFamily="34" charset="0"/>
            </a:endParaRPr>
          </a:p>
        </p:txBody>
      </p:sp>
      <p:pic>
        <p:nvPicPr>
          <p:cNvPr id="55299" name="Picture 4" descr="OTcanon"/>
          <p:cNvPicPr>
            <a:picLocks noChangeAspect="1" noChangeArrowheads="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0" y="0"/>
            <a:ext cx="5311775"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55300" name="Picture 5" descr="OTcanon"/>
          <p:cNvPicPr>
            <a:picLocks noChangeAspect="1" noChangeArrowheads="1"/>
          </p:cNvPicPr>
          <p:nvPr/>
        </p:nvPicPr>
        <p:blipFill>
          <a:blip r:embed="rId4" cstate="screen">
            <a:extLst>
              <a:ext uri="{28A0092B-C50C-407E-A947-70E740481C1C}">
                <a14:useLocalDpi xmlns:a14="http://schemas.microsoft.com/office/drawing/2010/main" val="0"/>
              </a:ext>
            </a:extLst>
          </a:blip>
          <a:srcRect/>
          <a:stretch>
            <a:fillRect/>
          </a:stretch>
        </p:blipFill>
        <p:spPr bwMode="auto">
          <a:xfrm>
            <a:off x="5486400" y="4953000"/>
            <a:ext cx="3429000" cy="1676400"/>
          </a:xfrm>
          <a:prstGeom prst="rect">
            <a:avLst/>
          </a:prstGeom>
          <a:noFill/>
          <a:ln w="57150">
            <a:solidFill>
              <a:srgbClr val="000000"/>
            </a:solidFill>
            <a:miter lim="800000"/>
            <a:headEnd/>
            <a:tailEnd/>
          </a:ln>
          <a:extLst>
            <a:ext uri="{909E8E84-426E-40dd-AFC4-6F175D3DCCD1}">
              <a14:hiddenFill xmlns="" xmlns:a14="http://schemas.microsoft.com/office/drawing/2010/main">
                <a:solidFill>
                  <a:srgbClr val="FFFFFF"/>
                </a:solidFill>
              </a14:hiddenFill>
            </a:ext>
          </a:extLst>
        </p:spPr>
      </p:pic>
      <p:sp>
        <p:nvSpPr>
          <p:cNvPr id="55301" name="Text Box 7"/>
          <p:cNvSpPr txBox="1">
            <a:spLocks noChangeArrowheads="1"/>
          </p:cNvSpPr>
          <p:nvPr/>
        </p:nvSpPr>
        <p:spPr bwMode="auto">
          <a:xfrm>
            <a:off x="4022725" y="1785926"/>
            <a:ext cx="5055377" cy="1384995"/>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Garamond" pitchFamily="18" charset="0"/>
                <a:ea typeface="MS PGothic" pitchFamily="34" charset="-128"/>
              </a:defRPr>
            </a:lvl1pPr>
            <a:lvl2pPr marL="742950" indent="-285750" eaLnBrk="0" hangingPunct="0">
              <a:defRPr sz="2400">
                <a:solidFill>
                  <a:schemeClr val="tx1"/>
                </a:solidFill>
                <a:latin typeface="Garamond" pitchFamily="18" charset="0"/>
                <a:ea typeface="MS PGothic" pitchFamily="34" charset="-128"/>
              </a:defRPr>
            </a:lvl2pPr>
            <a:lvl3pPr marL="1143000" indent="-228600" eaLnBrk="0" hangingPunct="0">
              <a:defRPr sz="2400">
                <a:solidFill>
                  <a:schemeClr val="tx1"/>
                </a:solidFill>
                <a:latin typeface="Garamond" pitchFamily="18" charset="0"/>
                <a:ea typeface="MS PGothic" pitchFamily="34" charset="-128"/>
              </a:defRPr>
            </a:lvl3pPr>
            <a:lvl4pPr marL="1600200" indent="-228600" eaLnBrk="0" hangingPunct="0">
              <a:defRPr sz="2400">
                <a:solidFill>
                  <a:schemeClr val="tx1"/>
                </a:solidFill>
                <a:latin typeface="Garamond" pitchFamily="18" charset="0"/>
                <a:ea typeface="MS PGothic" pitchFamily="34" charset="-128"/>
              </a:defRPr>
            </a:lvl4pPr>
            <a:lvl5pPr marL="2057400" indent="-228600" eaLnBrk="0" hangingPunct="0">
              <a:defRPr sz="2400">
                <a:solidFill>
                  <a:schemeClr val="tx1"/>
                </a:solidFill>
                <a:latin typeface="Garamond" pitchFamily="18"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Garamond" pitchFamily="18"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Garamond" pitchFamily="18"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Garamond" pitchFamily="18"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Garamond" pitchFamily="18" charset="0"/>
                <a:ea typeface="MS PGothic"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altLang="en-US" sz="28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متى 5 : 17 لا تظنوا أني جئت لأنقض </a:t>
            </a:r>
            <a:r>
              <a:rPr kumimoji="0" lang="ar-JO" altLang="en-US" sz="2800" b="1"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الناموس</a:t>
            </a:r>
            <a:r>
              <a:rPr kumimoji="0" lang="ar-JO" altLang="en-US" sz="28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أو </a:t>
            </a:r>
            <a:r>
              <a:rPr kumimoji="0" lang="ar-JO" altLang="en-US" sz="2800" b="1"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الأنبياء</a:t>
            </a:r>
            <a:r>
              <a:rPr kumimoji="0" lang="ar-JO" altLang="en-US" sz="28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ما جئت لأنقض بل لأكمل</a:t>
            </a:r>
            <a:endParaRPr kumimoji="0" lang="en-US" altLang="en-US" sz="28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55302" name="AutoShape 9"/>
          <p:cNvSpPr>
            <a:spLocks/>
          </p:cNvSpPr>
          <p:nvPr/>
        </p:nvSpPr>
        <p:spPr bwMode="auto">
          <a:xfrm>
            <a:off x="2895600" y="457200"/>
            <a:ext cx="685800" cy="4267200"/>
          </a:xfrm>
          <a:prstGeom prst="rightBrace">
            <a:avLst>
              <a:gd name="adj1" fmla="val 51852"/>
              <a:gd name="adj2" fmla="val 50000"/>
            </a:avLst>
          </a:prstGeom>
          <a:noFill/>
          <a:ln w="57150">
            <a:solidFill>
              <a:srgbClr val="FF0000"/>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lvl1pPr eaLnBrk="0" hangingPunct="0">
              <a:defRPr sz="2400">
                <a:solidFill>
                  <a:schemeClr val="tx1"/>
                </a:solidFill>
                <a:latin typeface="Garamond" pitchFamily="18" charset="0"/>
                <a:ea typeface="MS PGothic" pitchFamily="34" charset="-128"/>
              </a:defRPr>
            </a:lvl1pPr>
            <a:lvl2pPr marL="742950" indent="-285750" eaLnBrk="0" hangingPunct="0">
              <a:defRPr sz="2400">
                <a:solidFill>
                  <a:schemeClr val="tx1"/>
                </a:solidFill>
                <a:latin typeface="Garamond" pitchFamily="18" charset="0"/>
                <a:ea typeface="MS PGothic" pitchFamily="34" charset="-128"/>
              </a:defRPr>
            </a:lvl2pPr>
            <a:lvl3pPr marL="1143000" indent="-228600" eaLnBrk="0" hangingPunct="0">
              <a:defRPr sz="2400">
                <a:solidFill>
                  <a:schemeClr val="tx1"/>
                </a:solidFill>
                <a:latin typeface="Garamond" pitchFamily="18" charset="0"/>
                <a:ea typeface="MS PGothic" pitchFamily="34" charset="-128"/>
              </a:defRPr>
            </a:lvl3pPr>
            <a:lvl4pPr marL="1600200" indent="-228600" eaLnBrk="0" hangingPunct="0">
              <a:defRPr sz="2400">
                <a:solidFill>
                  <a:schemeClr val="tx1"/>
                </a:solidFill>
                <a:latin typeface="Garamond" pitchFamily="18" charset="0"/>
                <a:ea typeface="MS PGothic" pitchFamily="34" charset="-128"/>
              </a:defRPr>
            </a:lvl4pPr>
            <a:lvl5pPr marL="2057400" indent="-228600" eaLnBrk="0" hangingPunct="0">
              <a:defRPr sz="2400">
                <a:solidFill>
                  <a:schemeClr val="tx1"/>
                </a:solidFill>
                <a:latin typeface="Garamond" pitchFamily="18"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Garamond" pitchFamily="18"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Garamond" pitchFamily="18"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Garamond" pitchFamily="18"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Garamond" pitchFamily="18"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55303" name="WordArt 10"/>
          <p:cNvSpPr>
            <a:spLocks noChangeArrowheads="1" noChangeShapeType="1" noTextEdit="1"/>
          </p:cNvSpPr>
          <p:nvPr/>
        </p:nvSpPr>
        <p:spPr bwMode="auto">
          <a:xfrm>
            <a:off x="2209800" y="1676400"/>
            <a:ext cx="914400" cy="1905000"/>
          </a:xfrm>
          <a:prstGeom prst="rect">
            <a:avLst/>
          </a:prstGeom>
        </p:spPr>
        <p:txBody>
          <a:bodyPr wrap="none" fromWordArt="1">
            <a:prstTxWarp prst="textDoubleWave1">
              <a:avLst>
                <a:gd name="adj1" fmla="val 6500"/>
                <a:gd name="adj2" fmla="val 0"/>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GB" sz="3600" b="0" i="0" u="none" strike="noStrike" kern="10" cap="none" spc="-360" normalizeH="0" baseline="0" noProof="0" dirty="0">
                <a:ln w="12700">
                  <a:solidFill>
                    <a:srgbClr val="000099"/>
                  </a:solidFill>
                  <a:round/>
                  <a:headEnd/>
                  <a:tailEnd/>
                </a:ln>
                <a:solidFill>
                  <a:srgbClr val="33CCFF"/>
                </a:solidFill>
                <a:effectLst>
                  <a:outerShdw dist="125724" dir="18900000" algn="ctr" rotWithShape="0">
                    <a:srgbClr val="000099">
                      <a:alpha val="74997"/>
                    </a:srgbClr>
                  </a:outerShdw>
                </a:effectLst>
                <a:uLnTx/>
                <a:uFillTx/>
                <a:latin typeface="Impact"/>
                <a:ea typeface="MS PGothic" pitchFamily="34" charset="-128"/>
                <a:cs typeface="+mn-cs"/>
              </a:rPr>
              <a:t>?</a:t>
            </a:r>
          </a:p>
        </p:txBody>
      </p:sp>
      <p:sp>
        <p:nvSpPr>
          <p:cNvPr id="55304" name="Text Box 12"/>
          <p:cNvSpPr txBox="1">
            <a:spLocks noChangeArrowheads="1"/>
          </p:cNvSpPr>
          <p:nvPr/>
        </p:nvSpPr>
        <p:spPr bwMode="auto">
          <a:xfrm>
            <a:off x="8374063" y="76200"/>
            <a:ext cx="704039"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Garamond" pitchFamily="18" charset="0"/>
                <a:ea typeface="MS PGothic" pitchFamily="34" charset="-128"/>
              </a:defRPr>
            </a:lvl1pPr>
            <a:lvl2pPr marL="742950" indent="-285750" eaLnBrk="0" hangingPunct="0">
              <a:defRPr sz="2400">
                <a:solidFill>
                  <a:schemeClr val="tx1"/>
                </a:solidFill>
                <a:latin typeface="Garamond" pitchFamily="18" charset="0"/>
                <a:ea typeface="MS PGothic" pitchFamily="34" charset="-128"/>
              </a:defRPr>
            </a:lvl2pPr>
            <a:lvl3pPr marL="1143000" indent="-228600" eaLnBrk="0" hangingPunct="0">
              <a:defRPr sz="2400">
                <a:solidFill>
                  <a:schemeClr val="tx1"/>
                </a:solidFill>
                <a:latin typeface="Garamond" pitchFamily="18" charset="0"/>
                <a:ea typeface="MS PGothic" pitchFamily="34" charset="-128"/>
              </a:defRPr>
            </a:lvl3pPr>
            <a:lvl4pPr marL="1600200" indent="-228600" eaLnBrk="0" hangingPunct="0">
              <a:defRPr sz="2400">
                <a:solidFill>
                  <a:schemeClr val="tx1"/>
                </a:solidFill>
                <a:latin typeface="Garamond" pitchFamily="18" charset="0"/>
                <a:ea typeface="MS PGothic" pitchFamily="34" charset="-128"/>
              </a:defRPr>
            </a:lvl4pPr>
            <a:lvl5pPr marL="2057400" indent="-228600" eaLnBrk="0" hangingPunct="0">
              <a:defRPr sz="2400">
                <a:solidFill>
                  <a:schemeClr val="tx1"/>
                </a:solidFill>
                <a:latin typeface="Garamond" pitchFamily="18"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Garamond" pitchFamily="18"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Garamond" pitchFamily="18"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Garamond" pitchFamily="18"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Garamond" pitchFamily="18"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altLang="en-US"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193</a:t>
            </a:r>
            <a:endParaRPr kumimoji="0" lang="en-US" altLang="en-US"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55305" name="WordArt 13"/>
          <p:cNvSpPr>
            <a:spLocks noChangeArrowheads="1" noChangeShapeType="1" noTextEdit="1"/>
          </p:cNvSpPr>
          <p:nvPr/>
        </p:nvSpPr>
        <p:spPr bwMode="auto">
          <a:xfrm>
            <a:off x="4724400" y="306388"/>
            <a:ext cx="3459163" cy="1751012"/>
          </a:xfrm>
          <a:prstGeom prst="rect">
            <a:avLst/>
          </a:prstGeom>
        </p:spPr>
        <p:txBody>
          <a:bodyPr wrap="none" fromWordArt="1">
            <a:prstTxWarp prst="textCascadeUp">
              <a:avLst>
                <a:gd name="adj" fmla="val 44444"/>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0" i="0" u="none" strike="noStrike" kern="10" cap="none" spc="0" normalizeH="0" baseline="0" noProof="0" dirty="0">
                <a:ln w="9525">
                  <a:solidFill>
                    <a:srgbClr val="000000"/>
                  </a:solidFill>
                  <a:round/>
                  <a:headEnd/>
                  <a:tailEnd/>
                </a:ln>
                <a:gradFill rotWithShape="1">
                  <a:gsLst>
                    <a:gs pos="0">
                      <a:srgbClr val="FFE701"/>
                    </a:gs>
                    <a:gs pos="100000">
                      <a:srgbClr val="FE3E02"/>
                    </a:gs>
                  </a:gsLst>
                  <a:lin ang="5400000" scaled="1"/>
                </a:gradFill>
                <a:effectLst>
                  <a:outerShdw dist="35921" dir="2700000" algn="ctr" rotWithShape="0">
                    <a:srgbClr val="808080">
                      <a:alpha val="74997"/>
                    </a:srgbClr>
                  </a:outerShdw>
                </a:effectLst>
                <a:uLnTx/>
                <a:uFillTx/>
                <a:latin typeface="Impact"/>
                <a:ea typeface="MS PGothic" pitchFamily="34" charset="-128"/>
                <a:cs typeface="+mn-cs"/>
              </a:rPr>
              <a:t>القانون العبري</a:t>
            </a:r>
            <a:endParaRPr kumimoji="0" lang="en-GB" sz="3600" b="0" i="0" u="none" strike="noStrike" kern="10" cap="none" spc="0" normalizeH="0" baseline="0" noProof="0" dirty="0">
              <a:ln w="9525">
                <a:solidFill>
                  <a:srgbClr val="000000"/>
                </a:solidFill>
                <a:round/>
                <a:headEnd/>
                <a:tailEnd/>
              </a:ln>
              <a:gradFill rotWithShape="1">
                <a:gsLst>
                  <a:gs pos="0">
                    <a:srgbClr val="FFE701"/>
                  </a:gs>
                  <a:gs pos="100000">
                    <a:srgbClr val="FE3E02"/>
                  </a:gs>
                </a:gsLst>
                <a:lin ang="5400000" scaled="1"/>
              </a:gradFill>
              <a:effectLst>
                <a:outerShdw dist="35921" dir="2700000" algn="ctr" rotWithShape="0">
                  <a:srgbClr val="808080">
                    <a:alpha val="74997"/>
                  </a:srgbClr>
                </a:outerShdw>
              </a:effectLst>
              <a:uLnTx/>
              <a:uFillTx/>
              <a:latin typeface="Impact"/>
              <a:ea typeface="MS PGothic" pitchFamily="34" charset="-128"/>
              <a:cs typeface="+mn-cs"/>
            </a:endParaRPr>
          </a:p>
        </p:txBody>
      </p:sp>
    </p:spTree>
  </p:cSld>
  <p:clrMapOvr>
    <a:masterClrMapping/>
  </p:clrMapOvr>
</p:sld>
</file>

<file path=ppt/slides/slide1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1090" name="Rectangle 2"/>
          <p:cNvSpPr>
            <a:spLocks noGrp="1" noChangeArrowheads="1"/>
          </p:cNvSpPr>
          <p:nvPr>
            <p:ph type="title"/>
          </p:nvPr>
        </p:nvSpPr>
        <p:spPr>
          <a:xfrm>
            <a:off x="914400" y="381000"/>
            <a:ext cx="3581400" cy="1246188"/>
          </a:xfrm>
        </p:spPr>
        <p:txBody>
          <a:bodyPr/>
          <a:lstStyle/>
          <a:p>
            <a:pPr eaLnBrk="1" hangingPunct="1"/>
            <a:r>
              <a:rPr lang="en-US" altLang="en-US" sz="4000"/>
              <a:t>The Hebrew Canon</a:t>
            </a:r>
          </a:p>
        </p:txBody>
      </p:sp>
      <p:sp>
        <p:nvSpPr>
          <p:cNvPr id="601091" name="Rectangle 3"/>
          <p:cNvSpPr>
            <a:spLocks noGrp="1" noChangeArrowheads="1"/>
          </p:cNvSpPr>
          <p:nvPr>
            <p:ph type="body" idx="1"/>
          </p:nvPr>
        </p:nvSpPr>
        <p:spPr>
          <a:xfrm>
            <a:off x="5486400" y="2286000"/>
            <a:ext cx="3429000" cy="2133600"/>
          </a:xfrm>
        </p:spPr>
        <p:txBody>
          <a:bodyPr/>
          <a:lstStyle/>
          <a:p>
            <a:pPr algn="r" rtl="1" eaLnBrk="1" hangingPunct="1">
              <a:lnSpc>
                <a:spcPct val="90000"/>
              </a:lnSpc>
            </a:pPr>
            <a:r>
              <a:rPr lang="ar-JO" altLang="en-US" sz="2800" dirty="0">
                <a:latin typeface="Arial" panose="020B0604020202020204" pitchFamily="34" charset="0"/>
                <a:cs typeface="Arial" panose="020B0604020202020204" pitchFamily="34" charset="0"/>
              </a:rPr>
              <a:t>الأسفار اليهودية والمسيحية هي نفسها ولكن بترتيب وتصنيف مختلف</a:t>
            </a:r>
          </a:p>
        </p:txBody>
      </p:sp>
      <p:pic>
        <p:nvPicPr>
          <p:cNvPr id="57347" name="Picture 4" descr="OTcanon"/>
          <p:cNvPicPr>
            <a:picLocks noChangeAspect="1" noChangeArrowheads="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0" y="0"/>
            <a:ext cx="5311775"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57348" name="Picture 5" descr="OTcanon"/>
          <p:cNvPicPr>
            <a:picLocks noChangeAspect="1" noChangeArrowheads="1"/>
          </p:cNvPicPr>
          <p:nvPr/>
        </p:nvPicPr>
        <p:blipFill>
          <a:blip r:embed="rId4" cstate="screen">
            <a:extLst>
              <a:ext uri="{28A0092B-C50C-407E-A947-70E740481C1C}">
                <a14:useLocalDpi xmlns:a14="http://schemas.microsoft.com/office/drawing/2010/main" val="0"/>
              </a:ext>
            </a:extLst>
          </a:blip>
          <a:srcRect/>
          <a:stretch>
            <a:fillRect/>
          </a:stretch>
        </p:blipFill>
        <p:spPr bwMode="auto">
          <a:xfrm>
            <a:off x="5486400" y="4953000"/>
            <a:ext cx="3429000" cy="1676400"/>
          </a:xfrm>
          <a:prstGeom prst="rect">
            <a:avLst/>
          </a:prstGeom>
          <a:noFill/>
          <a:ln w="57150">
            <a:solidFill>
              <a:srgbClr val="000000"/>
            </a:solidFill>
            <a:miter lim="800000"/>
            <a:headEnd/>
            <a:tailEnd/>
          </a:ln>
          <a:extLst>
            <a:ext uri="{909E8E84-426E-40dd-AFC4-6F175D3DCCD1}">
              <a14:hiddenFill xmlns="" xmlns:a14="http://schemas.microsoft.com/office/drawing/2010/main">
                <a:solidFill>
                  <a:srgbClr val="FFFFFF"/>
                </a:solidFill>
              </a14:hiddenFill>
            </a:ext>
          </a:extLst>
        </p:spPr>
      </p:pic>
      <p:sp>
        <p:nvSpPr>
          <p:cNvPr id="57349" name="Text Box 7"/>
          <p:cNvSpPr txBox="1">
            <a:spLocks noChangeArrowheads="1"/>
          </p:cNvSpPr>
          <p:nvPr/>
        </p:nvSpPr>
        <p:spPr bwMode="auto">
          <a:xfrm>
            <a:off x="4643438" y="2209800"/>
            <a:ext cx="4434664" cy="2062103"/>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Garamond" pitchFamily="18" charset="0"/>
                <a:ea typeface="MS PGothic" pitchFamily="34" charset="-128"/>
              </a:defRPr>
            </a:lvl1pPr>
            <a:lvl2pPr marL="742950" indent="-285750" eaLnBrk="0" hangingPunct="0">
              <a:defRPr sz="2400">
                <a:solidFill>
                  <a:schemeClr val="tx1"/>
                </a:solidFill>
                <a:latin typeface="Garamond" pitchFamily="18" charset="0"/>
                <a:ea typeface="MS PGothic" pitchFamily="34" charset="-128"/>
              </a:defRPr>
            </a:lvl2pPr>
            <a:lvl3pPr marL="1143000" indent="-228600" eaLnBrk="0" hangingPunct="0">
              <a:defRPr sz="2400">
                <a:solidFill>
                  <a:schemeClr val="tx1"/>
                </a:solidFill>
                <a:latin typeface="Garamond" pitchFamily="18" charset="0"/>
                <a:ea typeface="MS PGothic" pitchFamily="34" charset="-128"/>
              </a:defRPr>
            </a:lvl3pPr>
            <a:lvl4pPr marL="1600200" indent="-228600" eaLnBrk="0" hangingPunct="0">
              <a:defRPr sz="2400">
                <a:solidFill>
                  <a:schemeClr val="tx1"/>
                </a:solidFill>
                <a:latin typeface="Garamond" pitchFamily="18" charset="0"/>
                <a:ea typeface="MS PGothic" pitchFamily="34" charset="-128"/>
              </a:defRPr>
            </a:lvl4pPr>
            <a:lvl5pPr marL="2057400" indent="-228600" eaLnBrk="0" hangingPunct="0">
              <a:defRPr sz="2400">
                <a:solidFill>
                  <a:schemeClr val="tx1"/>
                </a:solidFill>
                <a:latin typeface="Garamond" pitchFamily="18"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Garamond" pitchFamily="18"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Garamond" pitchFamily="18"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Garamond" pitchFamily="18"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Garamond" pitchFamily="18" charset="0"/>
                <a:ea typeface="MS PGothic"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altLang="en-US" sz="32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لوقا 24 : 44 أنه لا بد أن يتم جميع ما هو مكتوب عني في </a:t>
            </a:r>
            <a:r>
              <a:rPr kumimoji="0" lang="ar-JO" altLang="en-US" sz="3200" b="1"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ناموس موسى والأنبياء والمزامير</a:t>
            </a:r>
            <a:endParaRPr kumimoji="0" lang="en-US" altLang="en-US" sz="3200" b="1"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57350" name="AutoShape 9"/>
          <p:cNvSpPr>
            <a:spLocks/>
          </p:cNvSpPr>
          <p:nvPr/>
        </p:nvSpPr>
        <p:spPr bwMode="auto">
          <a:xfrm>
            <a:off x="2895600" y="457200"/>
            <a:ext cx="762000" cy="6400800"/>
          </a:xfrm>
          <a:prstGeom prst="rightBrace">
            <a:avLst>
              <a:gd name="adj1" fmla="val 70000"/>
              <a:gd name="adj2" fmla="val 50000"/>
            </a:avLst>
          </a:prstGeom>
          <a:noFill/>
          <a:ln w="57150">
            <a:solidFill>
              <a:srgbClr val="FF0000"/>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lvl1pPr eaLnBrk="0" hangingPunct="0">
              <a:defRPr sz="2400">
                <a:solidFill>
                  <a:schemeClr val="tx1"/>
                </a:solidFill>
                <a:latin typeface="Garamond" pitchFamily="18" charset="0"/>
                <a:ea typeface="MS PGothic" pitchFamily="34" charset="-128"/>
              </a:defRPr>
            </a:lvl1pPr>
            <a:lvl2pPr marL="742950" indent="-285750" eaLnBrk="0" hangingPunct="0">
              <a:defRPr sz="2400">
                <a:solidFill>
                  <a:schemeClr val="tx1"/>
                </a:solidFill>
                <a:latin typeface="Garamond" pitchFamily="18" charset="0"/>
                <a:ea typeface="MS PGothic" pitchFamily="34" charset="-128"/>
              </a:defRPr>
            </a:lvl2pPr>
            <a:lvl3pPr marL="1143000" indent="-228600" eaLnBrk="0" hangingPunct="0">
              <a:defRPr sz="2400">
                <a:solidFill>
                  <a:schemeClr val="tx1"/>
                </a:solidFill>
                <a:latin typeface="Garamond" pitchFamily="18" charset="0"/>
                <a:ea typeface="MS PGothic" pitchFamily="34" charset="-128"/>
              </a:defRPr>
            </a:lvl3pPr>
            <a:lvl4pPr marL="1600200" indent="-228600" eaLnBrk="0" hangingPunct="0">
              <a:defRPr sz="2400">
                <a:solidFill>
                  <a:schemeClr val="tx1"/>
                </a:solidFill>
                <a:latin typeface="Garamond" pitchFamily="18" charset="0"/>
                <a:ea typeface="MS PGothic" pitchFamily="34" charset="-128"/>
              </a:defRPr>
            </a:lvl4pPr>
            <a:lvl5pPr marL="2057400" indent="-228600" eaLnBrk="0" hangingPunct="0">
              <a:defRPr sz="2400">
                <a:solidFill>
                  <a:schemeClr val="tx1"/>
                </a:solidFill>
                <a:latin typeface="Garamond" pitchFamily="18"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Garamond" pitchFamily="18"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Garamond" pitchFamily="18"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Garamond" pitchFamily="18"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Garamond" pitchFamily="18"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FFFFFF"/>
              </a:solidFill>
              <a:effectLst/>
              <a:uLnTx/>
              <a:uFillTx/>
              <a:latin typeface="Garamond" pitchFamily="18" charset="0"/>
              <a:ea typeface="MS PGothic" pitchFamily="34" charset="-128"/>
              <a:cs typeface="+mn-cs"/>
            </a:endParaRPr>
          </a:p>
        </p:txBody>
      </p:sp>
      <p:sp>
        <p:nvSpPr>
          <p:cNvPr id="57351" name="WordArt 10"/>
          <p:cNvSpPr>
            <a:spLocks noChangeArrowheads="1" noChangeShapeType="1" noTextEdit="1"/>
          </p:cNvSpPr>
          <p:nvPr/>
        </p:nvSpPr>
        <p:spPr bwMode="auto">
          <a:xfrm>
            <a:off x="4724400" y="306388"/>
            <a:ext cx="3459163" cy="1751012"/>
          </a:xfrm>
          <a:prstGeom prst="rect">
            <a:avLst/>
          </a:prstGeom>
        </p:spPr>
        <p:txBody>
          <a:bodyPr wrap="none" fromWordArt="1">
            <a:prstTxWarp prst="textCascadeUp">
              <a:avLst>
                <a:gd name="adj" fmla="val 44444"/>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0" i="0" u="none" strike="noStrike" kern="10" cap="none" spc="0" normalizeH="0" baseline="0" noProof="0" dirty="0">
                <a:ln w="9525">
                  <a:solidFill>
                    <a:srgbClr val="000000"/>
                  </a:solidFill>
                  <a:round/>
                  <a:headEnd/>
                  <a:tailEnd/>
                </a:ln>
                <a:gradFill rotWithShape="1">
                  <a:gsLst>
                    <a:gs pos="0">
                      <a:srgbClr val="FFE701"/>
                    </a:gs>
                    <a:gs pos="100000">
                      <a:srgbClr val="FE3E02"/>
                    </a:gs>
                  </a:gsLst>
                  <a:lin ang="5400000" scaled="1"/>
                </a:gradFill>
                <a:effectLst>
                  <a:outerShdw dist="35921" dir="2700000" algn="ctr" rotWithShape="0">
                    <a:srgbClr val="808080">
                      <a:alpha val="74997"/>
                    </a:srgbClr>
                  </a:outerShdw>
                </a:effectLst>
                <a:uLnTx/>
                <a:uFillTx/>
                <a:latin typeface="Impact"/>
                <a:ea typeface="MS PGothic" pitchFamily="34" charset="-128"/>
                <a:cs typeface="+mn-cs"/>
              </a:rPr>
              <a:t>القانون العبري</a:t>
            </a:r>
            <a:endParaRPr kumimoji="0" lang="en-GB" sz="3600" b="0" i="0" u="none" strike="noStrike" kern="10" cap="none" spc="0" normalizeH="0" baseline="0" noProof="0" dirty="0">
              <a:ln w="9525">
                <a:solidFill>
                  <a:srgbClr val="000000"/>
                </a:solidFill>
                <a:round/>
                <a:headEnd/>
                <a:tailEnd/>
              </a:ln>
              <a:gradFill rotWithShape="1">
                <a:gsLst>
                  <a:gs pos="0">
                    <a:srgbClr val="FFE701"/>
                  </a:gs>
                  <a:gs pos="100000">
                    <a:srgbClr val="FE3E02"/>
                  </a:gs>
                </a:gsLst>
                <a:lin ang="5400000" scaled="1"/>
              </a:gradFill>
              <a:effectLst>
                <a:outerShdw dist="35921" dir="2700000" algn="ctr" rotWithShape="0">
                  <a:srgbClr val="808080">
                    <a:alpha val="74997"/>
                  </a:srgbClr>
                </a:outerShdw>
              </a:effectLst>
              <a:uLnTx/>
              <a:uFillTx/>
              <a:latin typeface="Impact"/>
              <a:ea typeface="MS PGothic" pitchFamily="34" charset="-128"/>
              <a:cs typeface="+mn-cs"/>
            </a:endParaRPr>
          </a:p>
        </p:txBody>
      </p:sp>
      <p:sp>
        <p:nvSpPr>
          <p:cNvPr id="57352" name="Text Box 11"/>
          <p:cNvSpPr txBox="1">
            <a:spLocks noChangeArrowheads="1"/>
          </p:cNvSpPr>
          <p:nvPr/>
        </p:nvSpPr>
        <p:spPr bwMode="auto">
          <a:xfrm>
            <a:off x="8374063" y="76200"/>
            <a:ext cx="704039"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Garamond" pitchFamily="18" charset="0"/>
                <a:ea typeface="MS PGothic" pitchFamily="34" charset="-128"/>
              </a:defRPr>
            </a:lvl1pPr>
            <a:lvl2pPr marL="742950" indent="-285750" eaLnBrk="0" hangingPunct="0">
              <a:defRPr sz="2400">
                <a:solidFill>
                  <a:schemeClr val="tx1"/>
                </a:solidFill>
                <a:latin typeface="Garamond" pitchFamily="18" charset="0"/>
                <a:ea typeface="MS PGothic" pitchFamily="34" charset="-128"/>
              </a:defRPr>
            </a:lvl2pPr>
            <a:lvl3pPr marL="1143000" indent="-228600" eaLnBrk="0" hangingPunct="0">
              <a:defRPr sz="2400">
                <a:solidFill>
                  <a:schemeClr val="tx1"/>
                </a:solidFill>
                <a:latin typeface="Garamond" pitchFamily="18" charset="0"/>
                <a:ea typeface="MS PGothic" pitchFamily="34" charset="-128"/>
              </a:defRPr>
            </a:lvl3pPr>
            <a:lvl4pPr marL="1600200" indent="-228600" eaLnBrk="0" hangingPunct="0">
              <a:defRPr sz="2400">
                <a:solidFill>
                  <a:schemeClr val="tx1"/>
                </a:solidFill>
                <a:latin typeface="Garamond" pitchFamily="18" charset="0"/>
                <a:ea typeface="MS PGothic" pitchFamily="34" charset="-128"/>
              </a:defRPr>
            </a:lvl4pPr>
            <a:lvl5pPr marL="2057400" indent="-228600" eaLnBrk="0" hangingPunct="0">
              <a:defRPr sz="2400">
                <a:solidFill>
                  <a:schemeClr val="tx1"/>
                </a:solidFill>
                <a:latin typeface="Garamond" pitchFamily="18"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Garamond" pitchFamily="18"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Garamond" pitchFamily="18"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Garamond" pitchFamily="18"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Garamond" pitchFamily="18"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altLang="en-US" sz="2400" b="1" i="0" u="none" strike="noStrike" kern="1200" cap="none" spc="0" normalizeH="0" baseline="0" noProof="0" dirty="0">
                <a:ln>
                  <a:noFill/>
                </a:ln>
                <a:solidFill>
                  <a:srgbClr val="FFFFFF"/>
                </a:solidFill>
                <a:effectLst/>
                <a:uLnTx/>
                <a:uFillTx/>
                <a:latin typeface="Arial" pitchFamily="34" charset="0"/>
                <a:ea typeface="MS PGothic" pitchFamily="34" charset="-128"/>
                <a:cs typeface="+mn-cs"/>
              </a:rPr>
              <a:t>193</a:t>
            </a:r>
            <a:endParaRPr kumimoji="0" lang="en-US" altLang="en-US" sz="2400" b="1" i="0" u="none" strike="noStrike" kern="1200" cap="none" spc="0" normalizeH="0" baseline="0" noProof="0" dirty="0">
              <a:ln>
                <a:noFill/>
              </a:ln>
              <a:solidFill>
                <a:srgbClr val="FFFFFF"/>
              </a:solidFill>
              <a:effectLst/>
              <a:uLnTx/>
              <a:uFillTx/>
              <a:latin typeface="Arial" pitchFamily="34" charset="0"/>
              <a:ea typeface="MS PGothic" pitchFamily="34" charset="-128"/>
              <a:cs typeface="+mn-cs"/>
            </a:endParaRPr>
          </a:p>
        </p:txBody>
      </p:sp>
    </p:spTree>
  </p:cSld>
  <p:clrMapOvr>
    <a:masterClrMapping/>
  </p:clrMapOvr>
</p:sld>
</file>

<file path=ppt/slides/slide1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Screen Shot 2017-10-09 at 2.55.28 PM.png"/>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36512" y="2564904"/>
            <a:ext cx="6768752" cy="960603"/>
          </a:xfrm>
          <a:prstGeom prst="rect">
            <a:avLst/>
          </a:prstGeom>
        </p:spPr>
      </p:pic>
      <p:pic>
        <p:nvPicPr>
          <p:cNvPr id="216065" name="Picture 5" descr="ishscrl"/>
          <p:cNvPicPr>
            <a:picLocks noChangeAspect="1" noChangeArrowheads="1"/>
          </p:cNvPicPr>
          <p:nvPr/>
        </p:nvPicPr>
        <p:blipFill>
          <a:blip r:embed="rId4" cstate="print">
            <a:lum bright="-24000" contrast="18000"/>
            <a:extLst>
              <a:ext uri="{28A0092B-C50C-407E-A947-70E740481C1C}">
                <a14:useLocalDpi xmlns:a14="http://schemas.microsoft.com/office/drawing/2010/main"/>
              </a:ext>
            </a:extLst>
          </a:blip>
          <a:srcRect/>
          <a:stretch>
            <a:fillRect/>
          </a:stretch>
        </p:blipFill>
        <p:spPr bwMode="auto">
          <a:xfrm>
            <a:off x="762000" y="0"/>
            <a:ext cx="2514600" cy="15684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6386" name="Rectangle 2"/>
          <p:cNvSpPr>
            <a:spLocks noGrp="1" noChangeArrowheads="1"/>
          </p:cNvSpPr>
          <p:nvPr>
            <p:ph type="title"/>
          </p:nvPr>
        </p:nvSpPr>
        <p:spPr>
          <a:xfrm>
            <a:off x="0" y="125413"/>
            <a:ext cx="9144000" cy="1143000"/>
          </a:xfrm>
        </p:spPr>
        <p:txBody>
          <a:bodyPr/>
          <a:lstStyle/>
          <a:p>
            <a:pPr eaLnBrk="1" hangingPunct="1">
              <a:defRPr/>
            </a:pPr>
            <a:r>
              <a:rPr lang="ar-JO" altLang="zh-CN" sz="4000" dirty="0">
                <a:latin typeface="Arial" panose="020B0604020202020204" pitchFamily="34" charset="0"/>
                <a:ea typeface="SimSun" charset="0"/>
                <a:cs typeface="Arial" panose="020B0604020202020204" pitchFamily="34" charset="0"/>
              </a:rPr>
              <a:t>1. العبرية : النص المازوري</a:t>
            </a:r>
            <a:endParaRPr lang="en-US" sz="4000" dirty="0">
              <a:latin typeface="Arial" panose="020B0604020202020204" pitchFamily="34" charset="0"/>
              <a:ea typeface="ＭＳ Ｐゴシック" charset="0"/>
              <a:cs typeface="Arial" panose="020B0604020202020204" pitchFamily="34" charset="0"/>
            </a:endParaRPr>
          </a:p>
        </p:txBody>
      </p:sp>
      <p:sp>
        <p:nvSpPr>
          <p:cNvPr id="16387" name="Rectangle 3"/>
          <p:cNvSpPr>
            <a:spLocks noGrp="1" noChangeArrowheads="1"/>
          </p:cNvSpPr>
          <p:nvPr>
            <p:ph type="body" sz="half" idx="1"/>
          </p:nvPr>
        </p:nvSpPr>
        <p:spPr>
          <a:xfrm>
            <a:off x="0" y="1447800"/>
            <a:ext cx="4953000" cy="1066800"/>
          </a:xfrm>
        </p:spPr>
        <p:txBody>
          <a:bodyPr/>
          <a:lstStyle/>
          <a:p>
            <a:pPr algn="r" rtl="1" eaLnBrk="1" hangingPunct="1">
              <a:defRPr/>
            </a:pPr>
            <a:r>
              <a:rPr lang="ar-JO" dirty="0">
                <a:latin typeface="Arial" panose="020B0604020202020204" pitchFamily="34" charset="0"/>
                <a:ea typeface="ＭＳ Ｐゴシック" charset="0"/>
                <a:cs typeface="Arial" panose="020B0604020202020204" pitchFamily="34" charset="0"/>
              </a:rPr>
              <a:t>نص غير محدد</a:t>
            </a:r>
            <a:r>
              <a:rPr lang="en-US" dirty="0">
                <a:latin typeface="Arial" panose="020B0604020202020204" pitchFamily="34" charset="0"/>
                <a:ea typeface="ＭＳ Ｐゴシック" charset="0"/>
                <a:cs typeface="Arial" panose="020B0604020202020204" pitchFamily="34" charset="0"/>
              </a:rPr>
              <a:t> </a:t>
            </a:r>
          </a:p>
          <a:p>
            <a:pPr lvl="1" algn="r" eaLnBrk="1" hangingPunct="1">
              <a:buFontTx/>
              <a:buNone/>
              <a:defRPr/>
            </a:pPr>
            <a:r>
              <a:rPr lang="en-US" dirty="0">
                <a:latin typeface="Arial" panose="020B0604020202020204" pitchFamily="34" charset="0"/>
                <a:ea typeface="ＭＳ Ｐゴシック" charset="0"/>
                <a:cs typeface="Arial" panose="020B0604020202020204" pitchFamily="34" charset="0"/>
              </a:rPr>
              <a:t>(</a:t>
            </a:r>
            <a:r>
              <a:rPr lang="ar-JO" dirty="0">
                <a:latin typeface="Arial" panose="020B0604020202020204" pitchFamily="34" charset="0"/>
                <a:ea typeface="ＭＳ Ｐゴシック" charset="0"/>
                <a:cs typeface="Arial" panose="020B0604020202020204" pitchFamily="34" charset="0"/>
              </a:rPr>
              <a:t>1500 ق.م – 800 م</a:t>
            </a:r>
            <a:r>
              <a:rPr lang="en-US" dirty="0">
                <a:latin typeface="Arial" panose="020B0604020202020204" pitchFamily="34" charset="0"/>
                <a:ea typeface="ＭＳ Ｐゴシック" charset="0"/>
                <a:cs typeface="Arial" panose="020B0604020202020204" pitchFamily="34" charset="0"/>
              </a:rPr>
              <a:t>)</a:t>
            </a:r>
          </a:p>
        </p:txBody>
      </p:sp>
      <p:pic>
        <p:nvPicPr>
          <p:cNvPr id="216068" name="Picture 6" descr="jewish boys at the house of the book"/>
          <p:cNvPicPr>
            <a:picLocks noChangeAspect="1" noChangeArrowheads="1"/>
          </p:cNvPicPr>
          <p:nvPr/>
        </p:nvPicPr>
        <p:blipFill>
          <a:blip r:embed="rId5" cstate="screen">
            <a:lum bright="-6000"/>
            <a:extLst>
              <a:ext uri="{28A0092B-C50C-407E-A947-70E740481C1C}">
                <a14:useLocalDpi xmlns:a14="http://schemas.microsoft.com/office/drawing/2010/main"/>
              </a:ext>
            </a:extLst>
          </a:blip>
          <a:srcRect/>
          <a:stretch>
            <a:fillRect/>
          </a:stretch>
        </p:blipFill>
        <p:spPr bwMode="auto">
          <a:xfrm>
            <a:off x="6773863" y="2590800"/>
            <a:ext cx="2370137" cy="426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16070" name="Text Box 12"/>
          <p:cNvSpPr txBox="1">
            <a:spLocks noChangeArrowheads="1"/>
          </p:cNvSpPr>
          <p:nvPr/>
        </p:nvSpPr>
        <p:spPr bwMode="auto">
          <a:xfrm>
            <a:off x="8459788" y="60325"/>
            <a:ext cx="617477" cy="4001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155</a:t>
            </a:r>
            <a:endParaRPr kumimoji="0" lang="en-US"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6397" name="Text Box 13"/>
          <p:cNvSpPr txBox="1">
            <a:spLocks noChangeArrowheads="1"/>
          </p:cNvSpPr>
          <p:nvPr/>
        </p:nvSpPr>
        <p:spPr bwMode="auto">
          <a:xfrm>
            <a:off x="0" y="3344863"/>
            <a:ext cx="6354625" cy="8309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4800" b="0" i="0" u="none" strike="noStrike" kern="1200" cap="none" spc="0" normalizeH="0" baseline="0" noProof="0" dirty="0" err="1">
                <a:ln>
                  <a:noFill/>
                </a:ln>
                <a:solidFill>
                  <a:srgbClr val="FFFFFF"/>
                </a:solidFill>
                <a:effectLst/>
                <a:uLnTx/>
                <a:uFillTx/>
                <a:latin typeface="Arial" panose="020B0604020202020204" pitchFamily="34" charset="0"/>
                <a:cs typeface="Arial" panose="020B0604020202020204" pitchFamily="34" charset="0"/>
              </a:rPr>
              <a:t>mhl</a:t>
            </a:r>
            <a:r>
              <a:rPr kumimoji="0" lang="en-US" sz="48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0" lang="en-US" sz="4800" b="0" i="0" u="none" strike="noStrike" kern="1200" cap="none" spc="0" normalizeH="0" baseline="0" noProof="0" dirty="0" err="1">
                <a:ln>
                  <a:noFill/>
                </a:ln>
                <a:solidFill>
                  <a:srgbClr val="FFFFFF"/>
                </a:solidFill>
                <a:effectLst/>
                <a:uLnTx/>
                <a:uFillTx/>
                <a:latin typeface="Arial" panose="020B0604020202020204" pitchFamily="34" charset="0"/>
                <a:cs typeface="Arial" panose="020B0604020202020204" pitchFamily="34" charset="0"/>
              </a:rPr>
              <a:t>rb</a:t>
            </a:r>
            <a:r>
              <a:rPr kumimoji="0" lang="en-US" sz="48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0" lang="en-US" sz="4800" b="0" i="0" u="none" strike="noStrike" kern="1200" cap="none" spc="0" normalizeH="0" baseline="0" noProof="0" dirty="0" err="1">
                <a:ln>
                  <a:noFill/>
                </a:ln>
                <a:solidFill>
                  <a:srgbClr val="FFFFFF"/>
                </a:solidFill>
                <a:effectLst/>
                <a:uLnTx/>
                <a:uFillTx/>
                <a:latin typeface="Arial" panose="020B0604020202020204" pitchFamily="34" charset="0"/>
                <a:cs typeface="Arial" panose="020B0604020202020204" pitchFamily="34" charset="0"/>
              </a:rPr>
              <a:t>hthsrb</a:t>
            </a:r>
            <a:r>
              <a:rPr kumimoji="0" lang="en-US" sz="48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p>
        </p:txBody>
      </p:sp>
    </p:spTree>
    <p:extLst>
      <p:ext uri="{BB962C8B-B14F-4D97-AF65-F5344CB8AC3E}">
        <p14:creationId xmlns:p14="http://schemas.microsoft.com/office/powerpoint/2010/main" val="221645489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6387">
                                            <p:txEl>
                                              <p:pRg st="0" end="0"/>
                                            </p:txEl>
                                          </p:spTgt>
                                        </p:tgtEl>
                                        <p:attrNameLst>
                                          <p:attrName>style.visibility</p:attrName>
                                        </p:attrNameLst>
                                      </p:cBhvr>
                                      <p:to>
                                        <p:strVal val="visible"/>
                                      </p:to>
                                    </p:set>
                                    <p:animEffect transition="in" filter="dissolve">
                                      <p:cBhvr>
                                        <p:cTn id="7" dur="500"/>
                                        <p:tgtEl>
                                          <p:spTgt spid="16387">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16387">
                                            <p:txEl>
                                              <p:pRg st="1" end="1"/>
                                            </p:txEl>
                                          </p:spTgt>
                                        </p:tgtEl>
                                        <p:attrNameLst>
                                          <p:attrName>style.visibility</p:attrName>
                                        </p:attrNameLst>
                                      </p:cBhvr>
                                      <p:to>
                                        <p:strVal val="visible"/>
                                      </p:to>
                                    </p:set>
                                    <p:animEffect transition="in" filter="dissolve">
                                      <p:cBhvr>
                                        <p:cTn id="12" dur="500"/>
                                        <p:tgtEl>
                                          <p:spTgt spid="16387">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3" presetClass="entr" presetSubtype="10" fill="hold" nodeType="clickEffect">
                                  <p:stCondLst>
                                    <p:cond delay="0"/>
                                  </p:stCondLst>
                                  <p:childTnLst>
                                    <p:set>
                                      <p:cBhvr>
                                        <p:cTn id="16" dur="1" fill="hold">
                                          <p:stCondLst>
                                            <p:cond delay="0"/>
                                          </p:stCondLst>
                                        </p:cTn>
                                        <p:tgtEl>
                                          <p:spTgt spid="2"/>
                                        </p:tgtEl>
                                        <p:attrNameLst>
                                          <p:attrName>style.visibility</p:attrName>
                                        </p:attrNameLst>
                                      </p:cBhvr>
                                      <p:to>
                                        <p:strVal val="visible"/>
                                      </p:to>
                                    </p:set>
                                    <p:animEffect transition="in" filter="blinds(horizontal)">
                                      <p:cBhvr>
                                        <p:cTn id="17" dur="500"/>
                                        <p:tgtEl>
                                          <p:spTgt spid="2"/>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4" fill="hold" grpId="0" nodeType="clickEffect">
                                  <p:stCondLst>
                                    <p:cond delay="0"/>
                                  </p:stCondLst>
                                  <p:childTnLst>
                                    <p:set>
                                      <p:cBhvr>
                                        <p:cTn id="21" dur="1" fill="hold">
                                          <p:stCondLst>
                                            <p:cond delay="0"/>
                                          </p:stCondLst>
                                        </p:cTn>
                                        <p:tgtEl>
                                          <p:spTgt spid="16397"/>
                                        </p:tgtEl>
                                        <p:attrNameLst>
                                          <p:attrName>style.visibility</p:attrName>
                                        </p:attrNameLst>
                                      </p:cBhvr>
                                      <p:to>
                                        <p:strVal val="visible"/>
                                      </p:to>
                                    </p:set>
                                    <p:animEffect transition="in" filter="wipe(down)">
                                      <p:cBhvr>
                                        <p:cTn id="22" dur="500"/>
                                        <p:tgtEl>
                                          <p:spTgt spid="1639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387" grpId="0" build="p"/>
      <p:bldP spid="16397" grpId="0"/>
    </p:bldLst>
  </p:timing>
</p:sld>
</file>

<file path=ppt/slides/slide167.xml><?xml version="1.0" encoding="utf-8"?>
<p:sld xmlns:a="http://schemas.openxmlformats.org/drawingml/2006/main" xmlns:r="http://schemas.openxmlformats.org/officeDocument/2006/relationships" xmlns:p="http://schemas.openxmlformats.org/presentationml/2006/main">
  <p:cSld>
    <p:bg>
      <p:bgPr>
        <a:solidFill>
          <a:srgbClr val="1E1135"/>
        </a:solidFill>
        <a:effectLst/>
      </p:bgPr>
    </p:bg>
    <p:spTree>
      <p:nvGrpSpPr>
        <p:cNvPr id="1" name=""/>
        <p:cNvGrpSpPr/>
        <p:nvPr/>
      </p:nvGrpSpPr>
      <p:grpSpPr>
        <a:xfrm>
          <a:off x="0" y="0"/>
          <a:ext cx="0" cy="0"/>
          <a:chOff x="0" y="0"/>
          <a:chExt cx="0" cy="0"/>
        </a:xfrm>
      </p:grpSpPr>
      <p:sp>
        <p:nvSpPr>
          <p:cNvPr id="218114" name="Rectangle 5"/>
          <p:cNvSpPr>
            <a:spLocks noChangeArrowheads="1"/>
          </p:cNvSpPr>
          <p:nvPr/>
        </p:nvSpPr>
        <p:spPr bwMode="auto">
          <a:xfrm>
            <a:off x="0" y="0"/>
            <a:ext cx="9144000" cy="6858000"/>
          </a:xfrm>
          <a:prstGeom prst="rect">
            <a:avLst/>
          </a:prstGeom>
          <a:solidFill>
            <a:srgbClr val="000000"/>
          </a:solidFill>
          <a:ln w="9525">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330000"/>
              </a:solidFill>
              <a:effectLst/>
              <a:uLnTx/>
              <a:uFillTx/>
              <a:latin typeface="Arial" panose="020B0604020202020204" pitchFamily="34" charset="0"/>
              <a:cs typeface="Arial" panose="020B0604020202020204" pitchFamily="34" charset="0"/>
            </a:endParaRPr>
          </a:p>
        </p:txBody>
      </p:sp>
      <p:pic>
        <p:nvPicPr>
          <p:cNvPr id="218115" name="Picture 2" descr="hebrew pointed LeningradCodex2_e.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4716463" cy="86423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4" name="Picture 3" descr="torah300yrs.jpg"/>
          <p:cNvPicPr>
            <a:picLocks noChangeAspect="1"/>
          </p:cNvPicPr>
          <p:nvPr/>
        </p:nvPicPr>
        <p:blipFill>
          <a:blip r:embed="rId4" cstate="print">
            <a:extLst>
              <a:ext uri="{28A0092B-C50C-407E-A947-70E740481C1C}">
                <a14:useLocalDpi xmlns:a14="http://schemas.microsoft.com/office/drawing/2010/main"/>
              </a:ext>
            </a:extLst>
          </a:blip>
          <a:srcRect/>
          <a:stretch>
            <a:fillRect/>
          </a:stretch>
        </p:blipFill>
        <p:spPr bwMode="auto">
          <a:xfrm>
            <a:off x="2771775" y="2492375"/>
            <a:ext cx="6037263" cy="38163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5" name="Picture 4" descr="Greek_manuscript_uncial_4th_century.png"/>
          <p:cNvPicPr>
            <a:picLocks noChangeAspect="1"/>
          </p:cNvPicPr>
          <p:nvPr/>
        </p:nvPicPr>
        <p:blipFill>
          <a:blip r:embed="rId5" cstate="print">
            <a:extLst>
              <a:ext uri="{28A0092B-C50C-407E-A947-70E740481C1C}">
                <a14:useLocalDpi xmlns:a14="http://schemas.microsoft.com/office/drawing/2010/main"/>
              </a:ext>
            </a:extLst>
          </a:blip>
          <a:srcRect/>
          <a:stretch>
            <a:fillRect/>
          </a:stretch>
        </p:blipFill>
        <p:spPr bwMode="auto">
          <a:xfrm>
            <a:off x="6096000" y="3492500"/>
            <a:ext cx="3048000" cy="33655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63841" name="Rectangle 1026"/>
          <p:cNvSpPr>
            <a:spLocks noGrp="1" noChangeArrowheads="1"/>
          </p:cNvSpPr>
          <p:nvPr>
            <p:ph type="ctrTitle"/>
          </p:nvPr>
        </p:nvSpPr>
        <p:spPr>
          <a:xfrm>
            <a:off x="2124075" y="115888"/>
            <a:ext cx="7013575" cy="2089150"/>
          </a:xfrm>
          <a:solidFill>
            <a:schemeClr val="accent5">
              <a:lumMod val="10000"/>
            </a:schemeClr>
          </a:solidFill>
        </p:spPr>
        <p:txBody>
          <a:bodyPr/>
          <a:lstStyle/>
          <a:p>
            <a:pPr eaLnBrk="1" hangingPunct="1">
              <a:defRPr/>
            </a:pPr>
            <a:r>
              <a:rPr lang="ar-JO" sz="3200" dirty="0">
                <a:solidFill>
                  <a:schemeClr val="bg1"/>
                </a:solidFill>
                <a:latin typeface="Arial" panose="020B0604020202020204" pitchFamily="34" charset="0"/>
                <a:cs typeface="Arial" panose="020B0604020202020204" pitchFamily="34" charset="0"/>
              </a:rPr>
              <a:t>تفتقر معظم المخطوطات العبرية إلى حروف العلة. غالبًا ما تفتقر المخطوطات العبرية واليونانية إلى مسافة بين الكلمات أيضًا!</a:t>
            </a:r>
            <a:endParaRPr lang="en-US" dirty="0">
              <a:solidFill>
                <a:schemeClr val="bg1"/>
              </a:solidFill>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1957241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5" presetClass="entr" presetSubtype="0"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1000" fill="hold"/>
                                        <p:tgtEl>
                                          <p:spTgt spid="4"/>
                                        </p:tgtEl>
                                        <p:attrNameLst>
                                          <p:attrName>ppt_w</p:attrName>
                                        </p:attrNameLst>
                                      </p:cBhvr>
                                      <p:tavLst>
                                        <p:tav tm="0">
                                          <p:val>
                                            <p:strVal val="#ppt_w*0.70"/>
                                          </p:val>
                                        </p:tav>
                                        <p:tav tm="100000">
                                          <p:val>
                                            <p:strVal val="#ppt_w"/>
                                          </p:val>
                                        </p:tav>
                                      </p:tavLst>
                                    </p:anim>
                                    <p:anim calcmode="lin" valueType="num">
                                      <p:cBhvr>
                                        <p:cTn id="8" dur="1000" fill="hold"/>
                                        <p:tgtEl>
                                          <p:spTgt spid="4"/>
                                        </p:tgtEl>
                                        <p:attrNameLst>
                                          <p:attrName>ppt_h</p:attrName>
                                        </p:attrNameLst>
                                      </p:cBhvr>
                                      <p:tavLst>
                                        <p:tav tm="0">
                                          <p:val>
                                            <p:strVal val="#ppt_h"/>
                                          </p:val>
                                        </p:tav>
                                        <p:tav tm="100000">
                                          <p:val>
                                            <p:strVal val="#ppt_h"/>
                                          </p:val>
                                        </p:tav>
                                      </p:tavLst>
                                    </p:anim>
                                    <p:animEffect transition="in" filter="fade">
                                      <p:cBhvr>
                                        <p:cTn id="9" dur="1000"/>
                                        <p:tgtEl>
                                          <p:spTgt spid="4"/>
                                        </p:tgtEl>
                                      </p:cBhvr>
                                    </p:animEffect>
                                  </p:childTnLst>
                                </p:cTn>
                              </p:par>
                            </p:childTnLst>
                          </p:cTn>
                        </p:par>
                      </p:childTnLst>
                    </p:cTn>
                  </p:par>
                  <p:par>
                    <p:cTn id="10" fill="hold" nodeType="clickPar">
                      <p:stCondLst>
                        <p:cond delay="indefinite"/>
                      </p:stCondLst>
                      <p:childTnLst>
                        <p:par>
                          <p:cTn id="11" fill="hold" nodeType="withGroup">
                            <p:stCondLst>
                              <p:cond delay="0"/>
                            </p:stCondLst>
                            <p:childTnLst>
                              <p:par>
                                <p:cTn id="12" presetID="55" presetClass="entr" presetSubtype="0" fill="hold" nodeType="clickEffect">
                                  <p:stCondLst>
                                    <p:cond delay="0"/>
                                  </p:stCondLst>
                                  <p:childTnLst>
                                    <p:set>
                                      <p:cBhvr>
                                        <p:cTn id="13" dur="1" fill="hold">
                                          <p:stCondLst>
                                            <p:cond delay="0"/>
                                          </p:stCondLst>
                                        </p:cTn>
                                        <p:tgtEl>
                                          <p:spTgt spid="5"/>
                                        </p:tgtEl>
                                        <p:attrNameLst>
                                          <p:attrName>style.visibility</p:attrName>
                                        </p:attrNameLst>
                                      </p:cBhvr>
                                      <p:to>
                                        <p:strVal val="visible"/>
                                      </p:to>
                                    </p:set>
                                    <p:anim calcmode="lin" valueType="num">
                                      <p:cBhvr>
                                        <p:cTn id="14" dur="1000" fill="hold"/>
                                        <p:tgtEl>
                                          <p:spTgt spid="5"/>
                                        </p:tgtEl>
                                        <p:attrNameLst>
                                          <p:attrName>ppt_w</p:attrName>
                                        </p:attrNameLst>
                                      </p:cBhvr>
                                      <p:tavLst>
                                        <p:tav tm="0">
                                          <p:val>
                                            <p:strVal val="#ppt_w*0.70"/>
                                          </p:val>
                                        </p:tav>
                                        <p:tav tm="100000">
                                          <p:val>
                                            <p:strVal val="#ppt_w"/>
                                          </p:val>
                                        </p:tav>
                                      </p:tavLst>
                                    </p:anim>
                                    <p:anim calcmode="lin" valueType="num">
                                      <p:cBhvr>
                                        <p:cTn id="15" dur="1000" fill="hold"/>
                                        <p:tgtEl>
                                          <p:spTgt spid="5"/>
                                        </p:tgtEl>
                                        <p:attrNameLst>
                                          <p:attrName>ppt_h</p:attrName>
                                        </p:attrNameLst>
                                      </p:cBhvr>
                                      <p:tavLst>
                                        <p:tav tm="0">
                                          <p:val>
                                            <p:strVal val="#ppt_h"/>
                                          </p:val>
                                        </p:tav>
                                        <p:tav tm="100000">
                                          <p:val>
                                            <p:strVal val="#ppt_h"/>
                                          </p:val>
                                        </p:tav>
                                      </p:tavLst>
                                    </p:anim>
                                    <p:animEffect transition="in" filter="fade">
                                      <p:cBhvr>
                                        <p:cTn id="16" dur="10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0161" name="Rectangle 1026"/>
          <p:cNvSpPr>
            <a:spLocks noGrp="1" noChangeArrowheads="1"/>
          </p:cNvSpPr>
          <p:nvPr>
            <p:ph type="ctrTitle"/>
          </p:nvPr>
        </p:nvSpPr>
        <p:spPr>
          <a:xfrm>
            <a:off x="0" y="1600200"/>
            <a:ext cx="9144000" cy="762000"/>
          </a:xfrm>
        </p:spPr>
        <p:txBody>
          <a:bodyPr/>
          <a:lstStyle/>
          <a:p>
            <a:pPr eaLnBrk="1" hangingPunct="1"/>
            <a:r>
              <a:rPr lang="ar-JO" sz="3200" b="1" dirty="0">
                <a:latin typeface="Arial" panose="020B0604020202020204" pitchFamily="34" charset="0"/>
                <a:ea typeface="ＭＳ Ｐゴシック" charset="0"/>
                <a:cs typeface="Arial" panose="020B0604020202020204" pitchFamily="34" charset="0"/>
              </a:rPr>
              <a:t>يمكنك القراءة بدون حروف العلة أيضاً </a:t>
            </a:r>
            <a:endParaRPr lang="en-US" dirty="0">
              <a:latin typeface="Arial" panose="020B0604020202020204" pitchFamily="34" charset="0"/>
              <a:ea typeface="ＭＳ Ｐゴシック" charset="0"/>
              <a:cs typeface="Arial" panose="020B0604020202020204" pitchFamily="34" charset="0"/>
            </a:endParaRPr>
          </a:p>
        </p:txBody>
      </p:sp>
      <p:sp>
        <p:nvSpPr>
          <p:cNvPr id="453635" name="Rectangle 1027"/>
          <p:cNvSpPr>
            <a:spLocks noGrp="1" noChangeArrowheads="1"/>
          </p:cNvSpPr>
          <p:nvPr>
            <p:ph type="subTitle" idx="1"/>
          </p:nvPr>
        </p:nvSpPr>
        <p:spPr>
          <a:xfrm>
            <a:off x="914400" y="2514600"/>
            <a:ext cx="7239000" cy="1600200"/>
          </a:xfrm>
        </p:spPr>
        <p:txBody>
          <a:bodyPr/>
          <a:lstStyle/>
          <a:p>
            <a:pPr eaLnBrk="1" hangingPunct="1"/>
            <a:r>
              <a:rPr kumimoji="0" lang="en-US">
                <a:latin typeface="Arial" panose="020B0604020202020204" pitchFamily="34" charset="0"/>
                <a:ea typeface="ＭＳ Ｐゴシック" charset="0"/>
                <a:cs typeface="Arial" panose="020B0604020202020204" pitchFamily="34" charset="0"/>
              </a:rPr>
              <a:t>W rrly rd nglsh wtht vwls</a:t>
            </a:r>
            <a:br>
              <a:rPr kumimoji="0" lang="en-US">
                <a:latin typeface="Arial" panose="020B0604020202020204" pitchFamily="34" charset="0"/>
                <a:ea typeface="ＭＳ Ｐゴシック" charset="0"/>
                <a:cs typeface="Arial" panose="020B0604020202020204" pitchFamily="34" charset="0"/>
              </a:rPr>
            </a:br>
            <a:r>
              <a:rPr kumimoji="0" lang="en-US">
                <a:latin typeface="Arial" panose="020B0604020202020204" pitchFamily="34" charset="0"/>
                <a:ea typeface="ＭＳ Ｐゴシック" charset="0"/>
                <a:cs typeface="Arial" panose="020B0604020202020204" pitchFamily="34" charset="0"/>
              </a:rPr>
              <a:t>bt t s pssbl wth prctc.  t</a:t>
            </a:r>
            <a:r>
              <a:rPr kumimoji="0" lang="fr-FR" altLang="ja-JP">
                <a:latin typeface="Arial" panose="020B0604020202020204" pitchFamily="34" charset="0"/>
                <a:ea typeface="ＭＳ Ｐゴシック" charset="0"/>
                <a:cs typeface="Arial" panose="020B0604020202020204" pitchFamily="34" charset="0"/>
              </a:rPr>
              <a:t>'</a:t>
            </a:r>
            <a:r>
              <a:rPr kumimoji="0" lang="en-US">
                <a:latin typeface="Arial" panose="020B0604020202020204" pitchFamily="34" charset="0"/>
                <a:ea typeface="ＭＳ Ｐゴシック" charset="0"/>
                <a:cs typeface="Arial" panose="020B0604020202020204" pitchFamily="34" charset="0"/>
              </a:rPr>
              <a:t>s vn fn!</a:t>
            </a:r>
          </a:p>
        </p:txBody>
      </p:sp>
      <p:sp>
        <p:nvSpPr>
          <p:cNvPr id="453636" name="Rectangle 1028"/>
          <p:cNvSpPr>
            <a:spLocks noChangeArrowheads="1"/>
          </p:cNvSpPr>
          <p:nvPr/>
        </p:nvSpPr>
        <p:spPr bwMode="auto">
          <a:xfrm>
            <a:off x="152400" y="4114800"/>
            <a:ext cx="8991600" cy="1600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en-US" sz="3200" b="0" i="0" u="none" strike="noStrike" kern="1200" cap="none" spc="0" normalizeH="0" baseline="0" noProof="0" dirty="0">
                <a:ln>
                  <a:noFill/>
                </a:ln>
                <a:solidFill>
                  <a:srgbClr val="330000"/>
                </a:solidFill>
                <a:effectLst/>
                <a:uLnTx/>
                <a:uFillTx/>
                <a:latin typeface="Arial" panose="020B0604020202020204" pitchFamily="34" charset="0"/>
                <a:cs typeface="Arial" panose="020B0604020202020204" pitchFamily="34" charset="0"/>
              </a:rPr>
              <a:t>We rarely read English without vowels</a:t>
            </a:r>
            <a:br>
              <a:rPr kumimoji="0" lang="en-US" sz="3200" b="0" i="0" u="none" strike="noStrike" kern="1200" cap="none" spc="0" normalizeH="0" baseline="0" noProof="0" dirty="0">
                <a:ln>
                  <a:noFill/>
                </a:ln>
                <a:solidFill>
                  <a:srgbClr val="330000"/>
                </a:solidFill>
                <a:effectLst/>
                <a:uLnTx/>
                <a:uFillTx/>
                <a:latin typeface="Arial" panose="020B0604020202020204" pitchFamily="34" charset="0"/>
                <a:cs typeface="Arial" panose="020B0604020202020204" pitchFamily="34" charset="0"/>
              </a:rPr>
            </a:br>
            <a:r>
              <a:rPr kumimoji="0" lang="en-US" sz="3200" b="0" i="0" u="none" strike="noStrike" kern="1200" cap="none" spc="0" normalizeH="0" baseline="0" noProof="0" dirty="0">
                <a:ln>
                  <a:noFill/>
                </a:ln>
                <a:solidFill>
                  <a:srgbClr val="330000"/>
                </a:solidFill>
                <a:effectLst/>
                <a:uLnTx/>
                <a:uFillTx/>
                <a:latin typeface="Arial" panose="020B0604020202020204" pitchFamily="34" charset="0"/>
                <a:cs typeface="Arial" panose="020B0604020202020204" pitchFamily="34" charset="0"/>
              </a:rPr>
              <a:t>but it is possible with practice.  It</a:t>
            </a:r>
            <a:r>
              <a:rPr kumimoji="0" lang="fr-FR" altLang="ja-JP" sz="3200" b="0" i="0" u="none" strike="noStrike" kern="1200" cap="none" spc="0" normalizeH="0" baseline="0" noProof="0" dirty="0">
                <a:ln>
                  <a:noFill/>
                </a:ln>
                <a:solidFill>
                  <a:srgbClr val="330000"/>
                </a:solidFill>
                <a:effectLst/>
                <a:uLnTx/>
                <a:uFillTx/>
                <a:latin typeface="Arial" panose="020B0604020202020204" pitchFamily="34" charset="0"/>
                <a:cs typeface="Arial" panose="020B0604020202020204" pitchFamily="34" charset="0"/>
              </a:rPr>
              <a:t>'</a:t>
            </a:r>
            <a:r>
              <a:rPr kumimoji="0" lang="en-US" sz="3200" b="0" i="0" u="none" strike="noStrike" kern="1200" cap="none" spc="0" normalizeH="0" baseline="0" noProof="0" dirty="0">
                <a:ln>
                  <a:noFill/>
                </a:ln>
                <a:solidFill>
                  <a:srgbClr val="330000"/>
                </a:solidFill>
                <a:effectLst/>
                <a:uLnTx/>
                <a:uFillTx/>
                <a:latin typeface="Arial" panose="020B0604020202020204" pitchFamily="34" charset="0"/>
                <a:cs typeface="Arial" panose="020B0604020202020204" pitchFamily="34" charset="0"/>
              </a:rPr>
              <a:t>s even fun!</a:t>
            </a:r>
          </a:p>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3200" b="0" i="0" u="none" strike="noStrike" kern="1200" cap="none" spc="0" normalizeH="0" baseline="0" noProof="0" dirty="0">
              <a:ln>
                <a:noFill/>
              </a:ln>
              <a:solidFill>
                <a:srgbClr val="330000"/>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3200" b="0" i="0" u="none" strike="noStrike" kern="1200" cap="none" spc="0" normalizeH="0" baseline="0" noProof="0" dirty="0">
                <a:ln>
                  <a:noFill/>
                </a:ln>
                <a:solidFill>
                  <a:srgbClr val="330000"/>
                </a:solidFill>
                <a:effectLst/>
                <a:uLnTx/>
                <a:uFillTx/>
                <a:latin typeface="Arial" panose="020B0604020202020204" pitchFamily="34" charset="0"/>
                <a:cs typeface="Arial" panose="020B0604020202020204" pitchFamily="34" charset="0"/>
              </a:rPr>
              <a:t>نادراً ما نقرأ الإنجليزية بدون حروف العلة ولكن ذلك ممكن مع الممارسة حتى أنها مسلية</a:t>
            </a:r>
            <a:endParaRPr kumimoji="0" lang="en-US" sz="3200" b="0" i="0" u="none" strike="noStrike" kern="1200" cap="none" spc="0" normalizeH="0" baseline="0" noProof="0" dirty="0">
              <a:ln>
                <a:noFill/>
              </a:ln>
              <a:solidFill>
                <a:srgbClr val="330000"/>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73556241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453635">
                                            <p:txEl>
                                              <p:pRg st="0" end="0"/>
                                            </p:txEl>
                                          </p:spTgt>
                                        </p:tgtEl>
                                        <p:attrNameLst>
                                          <p:attrName>style.visibility</p:attrName>
                                        </p:attrNameLst>
                                      </p:cBhvr>
                                      <p:to>
                                        <p:strVal val="visible"/>
                                      </p:to>
                                    </p:set>
                                    <p:animEffect transition="in" filter="wipe(up)">
                                      <p:cBhvr>
                                        <p:cTn id="7" dur="500"/>
                                        <p:tgtEl>
                                          <p:spTgt spid="453635">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2" presetClass="entr" presetSubtype="1" fill="hold" grpId="0" nodeType="clickEffect">
                                  <p:stCondLst>
                                    <p:cond delay="0"/>
                                  </p:stCondLst>
                                  <p:childTnLst>
                                    <p:set>
                                      <p:cBhvr>
                                        <p:cTn id="11" dur="1" fill="hold">
                                          <p:stCondLst>
                                            <p:cond delay="0"/>
                                          </p:stCondLst>
                                        </p:cTn>
                                        <p:tgtEl>
                                          <p:spTgt spid="453636"/>
                                        </p:tgtEl>
                                        <p:attrNameLst>
                                          <p:attrName>style.visibility</p:attrName>
                                        </p:attrNameLst>
                                      </p:cBhvr>
                                      <p:to>
                                        <p:strVal val="visible"/>
                                      </p:to>
                                    </p:set>
                                    <p:animEffect transition="in" filter="wipe(up)">
                                      <p:cBhvr>
                                        <p:cTn id="12" dur="500"/>
                                        <p:tgtEl>
                                          <p:spTgt spid="4536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3635" grpId="0" build="p"/>
      <p:bldP spid="453636" grpId="0"/>
    </p:bldLst>
  </p:timing>
</p:sld>
</file>

<file path=ppt/slides/slide1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 name="Picture 13" descr="Screen Shot 2017-10-09 at 2.55.28 PM.png">
            <a:extLst>
              <a:ext uri="{FF2B5EF4-FFF2-40B4-BE49-F238E27FC236}">
                <a16:creationId xmlns:a16="http://schemas.microsoft.com/office/drawing/2014/main" id="{70EF96C6-2F85-A848-9D8E-988BD3C2FAB6}"/>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23540" y="2640033"/>
            <a:ext cx="6750322" cy="885474"/>
          </a:xfrm>
          <a:prstGeom prst="rect">
            <a:avLst/>
          </a:prstGeom>
        </p:spPr>
      </p:pic>
      <p:pic>
        <p:nvPicPr>
          <p:cNvPr id="61441" name="Picture 2" descr="ishscrl"/>
          <p:cNvPicPr>
            <a:picLocks noChangeAspect="1" noChangeArrowheads="1"/>
          </p:cNvPicPr>
          <p:nvPr/>
        </p:nvPicPr>
        <p:blipFill>
          <a:blip r:embed="rId4" cstate="print">
            <a:lum bright="-24000" contrast="18000"/>
            <a:extLst>
              <a:ext uri="{28A0092B-C50C-407E-A947-70E740481C1C}">
                <a14:useLocalDpi xmlns:a14="http://schemas.microsoft.com/office/drawing/2010/main" val="0"/>
              </a:ext>
            </a:extLst>
          </a:blip>
          <a:srcRect/>
          <a:stretch>
            <a:fillRect/>
          </a:stretch>
        </p:blipFill>
        <p:spPr bwMode="auto">
          <a:xfrm>
            <a:off x="762000" y="0"/>
            <a:ext cx="2514600" cy="15684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02115" name="Rectangle 3"/>
          <p:cNvSpPr>
            <a:spLocks noGrp="1" noChangeArrowheads="1"/>
          </p:cNvSpPr>
          <p:nvPr>
            <p:ph type="title"/>
          </p:nvPr>
        </p:nvSpPr>
        <p:spPr>
          <a:xfrm>
            <a:off x="0" y="0"/>
            <a:ext cx="9144000" cy="1143000"/>
          </a:xfrm>
        </p:spPr>
        <p:txBody>
          <a:bodyPr/>
          <a:lstStyle/>
          <a:p>
            <a:pPr eaLnBrk="1" hangingPunct="1"/>
            <a:r>
              <a:rPr lang="ar-JO" altLang="zh-CN" sz="4000" dirty="0">
                <a:latin typeface="Arial" panose="020B0604020202020204" pitchFamily="34" charset="0"/>
                <a:ea typeface="SimSun" pitchFamily="2" charset="-122"/>
                <a:cs typeface="Arial" panose="020B0604020202020204" pitchFamily="34" charset="0"/>
              </a:rPr>
              <a:t>1. العبرية : النص المازوري</a:t>
            </a:r>
            <a:endParaRPr lang="en-US" altLang="en-US" sz="4000" dirty="0">
              <a:latin typeface="Arial" panose="020B0604020202020204" pitchFamily="34" charset="0"/>
              <a:cs typeface="Arial" panose="020B0604020202020204" pitchFamily="34" charset="0"/>
            </a:endParaRPr>
          </a:p>
        </p:txBody>
      </p:sp>
      <p:pic>
        <p:nvPicPr>
          <p:cNvPr id="61443" name="Picture 6" descr="jewish boys at the house of the book"/>
          <p:cNvPicPr>
            <a:picLocks noChangeAspect="1" noChangeArrowheads="1"/>
          </p:cNvPicPr>
          <p:nvPr/>
        </p:nvPicPr>
        <p:blipFill>
          <a:blip r:embed="rId5" cstate="screen">
            <a:lum bright="-6000"/>
            <a:extLst>
              <a:ext uri="{28A0092B-C50C-407E-A947-70E740481C1C}">
                <a14:useLocalDpi xmlns:a14="http://schemas.microsoft.com/office/drawing/2010/main" val="0"/>
              </a:ext>
            </a:extLst>
          </a:blip>
          <a:srcRect/>
          <a:stretch>
            <a:fillRect/>
          </a:stretch>
        </p:blipFill>
        <p:spPr bwMode="auto">
          <a:xfrm>
            <a:off x="6773863" y="2590800"/>
            <a:ext cx="2370137" cy="426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02120" name="Text Box 8"/>
          <p:cNvSpPr txBox="1">
            <a:spLocks noChangeArrowheads="1"/>
          </p:cNvSpPr>
          <p:nvPr/>
        </p:nvSpPr>
        <p:spPr bwMode="auto">
          <a:xfrm>
            <a:off x="53945" y="3431322"/>
            <a:ext cx="6670675" cy="86177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Garamond" pitchFamily="18" charset="0"/>
                <a:ea typeface="MS PGothic" pitchFamily="34" charset="-128"/>
              </a:defRPr>
            </a:lvl1pPr>
            <a:lvl2pPr marL="742950" indent="-285750" eaLnBrk="0" hangingPunct="0">
              <a:defRPr sz="2400">
                <a:solidFill>
                  <a:schemeClr val="tx1"/>
                </a:solidFill>
                <a:latin typeface="Garamond" pitchFamily="18" charset="0"/>
                <a:ea typeface="MS PGothic" pitchFamily="34" charset="-128"/>
              </a:defRPr>
            </a:lvl2pPr>
            <a:lvl3pPr marL="1143000" indent="-228600" eaLnBrk="0" hangingPunct="0">
              <a:defRPr sz="2400">
                <a:solidFill>
                  <a:schemeClr val="tx1"/>
                </a:solidFill>
                <a:latin typeface="Garamond" pitchFamily="18" charset="0"/>
                <a:ea typeface="MS PGothic" pitchFamily="34" charset="-128"/>
              </a:defRPr>
            </a:lvl3pPr>
            <a:lvl4pPr marL="1600200" indent="-228600" eaLnBrk="0" hangingPunct="0">
              <a:defRPr sz="2400">
                <a:solidFill>
                  <a:schemeClr val="tx1"/>
                </a:solidFill>
                <a:latin typeface="Garamond" pitchFamily="18" charset="0"/>
                <a:ea typeface="MS PGothic" pitchFamily="34" charset="-128"/>
              </a:defRPr>
            </a:lvl4pPr>
            <a:lvl5pPr marL="2057400" indent="-228600" eaLnBrk="0" hangingPunct="0">
              <a:defRPr sz="2400">
                <a:solidFill>
                  <a:schemeClr val="tx1"/>
                </a:solidFill>
                <a:latin typeface="Garamond" pitchFamily="18"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Garamond" pitchFamily="18"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Garamond" pitchFamily="18"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Garamond" pitchFamily="18"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Garamond" pitchFamily="18"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4800" b="0" i="0" u="none" strike="noStrike" kern="1200" cap="none" spc="0" normalizeH="0" baseline="0" noProof="0" dirty="0" err="1">
                <a:ln>
                  <a:noFill/>
                </a:ln>
                <a:solidFill>
                  <a:srgbClr val="FFFFFF"/>
                </a:solidFill>
                <a:effectLst/>
                <a:uLnTx/>
                <a:uFillTx/>
                <a:latin typeface="Arial" panose="020B0604020202020204" pitchFamily="34" charset="0"/>
                <a:cs typeface="Arial" panose="020B0604020202020204" pitchFamily="34" charset="0"/>
              </a:rPr>
              <a:t>mihole</a:t>
            </a:r>
            <a:r>
              <a:rPr kumimoji="0" lang="en-US" altLang="en-US" sz="48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0" lang="en-US" altLang="en-US" sz="4800" b="0" i="0" u="none" strike="noStrike" kern="1200" cap="none" spc="0" normalizeH="0" baseline="0" noProof="0" dirty="0" err="1">
                <a:ln>
                  <a:noFill/>
                </a:ln>
                <a:solidFill>
                  <a:srgbClr val="FFFFFF"/>
                </a:solidFill>
                <a:effectLst/>
                <a:uLnTx/>
                <a:uFillTx/>
                <a:latin typeface="Arial" panose="020B0604020202020204" pitchFamily="34" charset="0"/>
                <a:cs typeface="Arial" panose="020B0604020202020204" pitchFamily="34" charset="0"/>
              </a:rPr>
              <a:t>arab</a:t>
            </a:r>
            <a:r>
              <a:rPr kumimoji="0" lang="en-US" altLang="en-US" sz="48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0" lang="en-US" altLang="en-US" sz="4800" b="0" i="0" u="none" strike="noStrike" kern="1200" cap="none" spc="0" normalizeH="0" baseline="0" noProof="0" dirty="0" err="1">
                <a:ln>
                  <a:noFill/>
                </a:ln>
                <a:solidFill>
                  <a:srgbClr val="FFFFFF"/>
                </a:solidFill>
                <a:effectLst/>
                <a:uLnTx/>
                <a:uFillTx/>
                <a:latin typeface="Arial" panose="020B0604020202020204" pitchFamily="34" charset="0"/>
                <a:cs typeface="Arial" panose="020B0604020202020204" pitchFamily="34" charset="0"/>
              </a:rPr>
              <a:t>htihsereB</a:t>
            </a:r>
            <a:r>
              <a:rPr kumimoji="0" lang="en-US" altLang="en-US" sz="48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p>
        </p:txBody>
      </p:sp>
      <p:sp>
        <p:nvSpPr>
          <p:cNvPr id="602122" name="Text Box 10"/>
          <p:cNvSpPr txBox="1">
            <a:spLocks noChangeArrowheads="1"/>
          </p:cNvSpPr>
          <p:nvPr/>
        </p:nvSpPr>
        <p:spPr bwMode="auto">
          <a:xfrm>
            <a:off x="23541" y="4243735"/>
            <a:ext cx="6750322" cy="76944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Garamond" pitchFamily="18" charset="0"/>
                <a:ea typeface="MS PGothic" pitchFamily="34" charset="-128"/>
              </a:defRPr>
            </a:lvl1pPr>
            <a:lvl2pPr marL="742950" indent="-285750" eaLnBrk="0" hangingPunct="0">
              <a:defRPr sz="2400">
                <a:solidFill>
                  <a:schemeClr val="tx1"/>
                </a:solidFill>
                <a:latin typeface="Garamond" pitchFamily="18" charset="0"/>
                <a:ea typeface="MS PGothic" pitchFamily="34" charset="-128"/>
              </a:defRPr>
            </a:lvl2pPr>
            <a:lvl3pPr marL="1143000" indent="-228600" eaLnBrk="0" hangingPunct="0">
              <a:defRPr sz="2400">
                <a:solidFill>
                  <a:schemeClr val="tx1"/>
                </a:solidFill>
                <a:latin typeface="Garamond" pitchFamily="18" charset="0"/>
                <a:ea typeface="MS PGothic" pitchFamily="34" charset="-128"/>
              </a:defRPr>
            </a:lvl3pPr>
            <a:lvl4pPr marL="1600200" indent="-228600" eaLnBrk="0" hangingPunct="0">
              <a:defRPr sz="2400">
                <a:solidFill>
                  <a:schemeClr val="tx1"/>
                </a:solidFill>
                <a:latin typeface="Garamond" pitchFamily="18" charset="0"/>
                <a:ea typeface="MS PGothic" pitchFamily="34" charset="-128"/>
              </a:defRPr>
            </a:lvl4pPr>
            <a:lvl5pPr marL="2057400" indent="-228600" eaLnBrk="0" hangingPunct="0">
              <a:defRPr sz="2400">
                <a:solidFill>
                  <a:schemeClr val="tx1"/>
                </a:solidFill>
                <a:latin typeface="Garamond" pitchFamily="18"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Garamond" pitchFamily="18"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Garamond" pitchFamily="18"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Garamond" pitchFamily="18"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Garamond" pitchFamily="18" charset="0"/>
                <a:ea typeface="MS PGothic" pitchFamily="34" charset="-128"/>
              </a:defRPr>
            </a:lvl9p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en-US" altLang="en-US" sz="4400" b="0" i="0" u="none" strike="noStrike" kern="1200" cap="none" spc="0" normalizeH="0" baseline="0" noProof="0" dirty="0" err="1">
                <a:ln>
                  <a:noFill/>
                </a:ln>
                <a:solidFill>
                  <a:srgbClr val="FFFFFF"/>
                </a:solidFill>
                <a:effectLst/>
                <a:uLnTx/>
                <a:uFillTx/>
                <a:latin typeface="Arial" panose="020B0604020202020204" pitchFamily="34" charset="0"/>
                <a:cs typeface="Arial" panose="020B0604020202020204" pitchFamily="34" charset="0"/>
              </a:rPr>
              <a:t>Bereshith</a:t>
            </a:r>
            <a:r>
              <a:rPr kumimoji="0" lang="en-US" altLang="en-US" sz="44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0" lang="en-US" altLang="en-US" sz="4400" b="0" i="0" u="none" strike="noStrike" kern="1200" cap="none" spc="0" normalizeH="0" baseline="0" noProof="0" dirty="0" err="1">
                <a:ln>
                  <a:noFill/>
                </a:ln>
                <a:solidFill>
                  <a:srgbClr val="FFFFFF"/>
                </a:solidFill>
                <a:effectLst/>
                <a:uLnTx/>
                <a:uFillTx/>
                <a:latin typeface="Arial" panose="020B0604020202020204" pitchFamily="34" charset="0"/>
                <a:cs typeface="Arial" panose="020B0604020202020204" pitchFamily="34" charset="0"/>
              </a:rPr>
              <a:t>bara</a:t>
            </a:r>
            <a:r>
              <a:rPr kumimoji="0" lang="en-US" altLang="en-US" sz="44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0" lang="en-US" altLang="en-US" sz="4400" b="0" i="0" u="none" strike="noStrike" kern="1200" cap="none" spc="0" normalizeH="0" baseline="0" noProof="0" dirty="0" err="1">
                <a:ln>
                  <a:noFill/>
                </a:ln>
                <a:solidFill>
                  <a:srgbClr val="FFFFFF"/>
                </a:solidFill>
                <a:effectLst/>
                <a:uLnTx/>
                <a:uFillTx/>
                <a:latin typeface="Arial" panose="020B0604020202020204" pitchFamily="34" charset="0"/>
                <a:cs typeface="Arial" panose="020B0604020202020204" pitchFamily="34" charset="0"/>
              </a:rPr>
              <a:t>elohim</a:t>
            </a:r>
            <a:r>
              <a:rPr kumimoji="0" lang="en-US" altLang="en-US" sz="44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p>
        </p:txBody>
      </p:sp>
      <p:sp>
        <p:nvSpPr>
          <p:cNvPr id="602123" name="Text Box 11"/>
          <p:cNvSpPr txBox="1">
            <a:spLocks noChangeArrowheads="1"/>
          </p:cNvSpPr>
          <p:nvPr/>
        </p:nvSpPr>
        <p:spPr bwMode="auto">
          <a:xfrm>
            <a:off x="23540" y="5025370"/>
            <a:ext cx="6920185" cy="70788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Garamond" pitchFamily="18" charset="0"/>
                <a:ea typeface="MS PGothic" pitchFamily="34" charset="-128"/>
              </a:defRPr>
            </a:lvl1pPr>
            <a:lvl2pPr marL="742950" indent="-285750" eaLnBrk="0" hangingPunct="0">
              <a:defRPr sz="2400">
                <a:solidFill>
                  <a:schemeClr val="tx1"/>
                </a:solidFill>
                <a:latin typeface="Garamond" pitchFamily="18" charset="0"/>
                <a:ea typeface="MS PGothic" pitchFamily="34" charset="-128"/>
              </a:defRPr>
            </a:lvl2pPr>
            <a:lvl3pPr marL="1143000" indent="-228600" eaLnBrk="0" hangingPunct="0">
              <a:defRPr sz="2400">
                <a:solidFill>
                  <a:schemeClr val="tx1"/>
                </a:solidFill>
                <a:latin typeface="Garamond" pitchFamily="18" charset="0"/>
                <a:ea typeface="MS PGothic" pitchFamily="34" charset="-128"/>
              </a:defRPr>
            </a:lvl3pPr>
            <a:lvl4pPr marL="1600200" indent="-228600" eaLnBrk="0" hangingPunct="0">
              <a:defRPr sz="2400">
                <a:solidFill>
                  <a:schemeClr val="tx1"/>
                </a:solidFill>
                <a:latin typeface="Garamond" pitchFamily="18" charset="0"/>
                <a:ea typeface="MS PGothic" pitchFamily="34" charset="-128"/>
              </a:defRPr>
            </a:lvl4pPr>
            <a:lvl5pPr marL="2057400" indent="-228600" eaLnBrk="0" hangingPunct="0">
              <a:defRPr sz="2400">
                <a:solidFill>
                  <a:schemeClr val="tx1"/>
                </a:solidFill>
                <a:latin typeface="Garamond" pitchFamily="18"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Garamond" pitchFamily="18"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Garamond" pitchFamily="18"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Garamond" pitchFamily="18"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Garamond" pitchFamily="18" charset="0"/>
                <a:ea typeface="MS PGothic" pitchFamily="34" charset="-128"/>
              </a:defRPr>
            </a:lvl9pPr>
          </a:lstStyle>
          <a:p>
            <a:pPr marL="0" marR="0" lvl="0" indent="0" defTabSz="914400" rtl="1" eaLnBrk="0" fontAlgn="base" latinLnBrk="0" hangingPunct="0">
              <a:lnSpc>
                <a:spcPct val="100000"/>
              </a:lnSpc>
              <a:spcBef>
                <a:spcPct val="0"/>
              </a:spcBef>
              <a:spcAft>
                <a:spcPct val="0"/>
              </a:spcAft>
              <a:buClrTx/>
              <a:buSzTx/>
              <a:buFontTx/>
              <a:buNone/>
              <a:tabLst/>
              <a:defRPr/>
            </a:pPr>
            <a:r>
              <a:rPr kumimoji="0" lang="en-US" altLang="en-US" sz="40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In the beginning God created </a:t>
            </a:r>
          </a:p>
        </p:txBody>
      </p:sp>
      <p:sp>
        <p:nvSpPr>
          <p:cNvPr id="61449" name="Text Box 14"/>
          <p:cNvSpPr txBox="1">
            <a:spLocks noChangeArrowheads="1"/>
          </p:cNvSpPr>
          <p:nvPr/>
        </p:nvSpPr>
        <p:spPr bwMode="auto">
          <a:xfrm>
            <a:off x="8374063" y="0"/>
            <a:ext cx="704039"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Garamond" pitchFamily="18" charset="0"/>
                <a:ea typeface="MS PGothic" pitchFamily="34" charset="-128"/>
              </a:defRPr>
            </a:lvl1pPr>
            <a:lvl2pPr marL="742950" indent="-285750" eaLnBrk="0" hangingPunct="0">
              <a:defRPr sz="2400">
                <a:solidFill>
                  <a:schemeClr val="tx1"/>
                </a:solidFill>
                <a:latin typeface="Garamond" pitchFamily="18" charset="0"/>
                <a:ea typeface="MS PGothic" pitchFamily="34" charset="-128"/>
              </a:defRPr>
            </a:lvl2pPr>
            <a:lvl3pPr marL="1143000" indent="-228600" eaLnBrk="0" hangingPunct="0">
              <a:defRPr sz="2400">
                <a:solidFill>
                  <a:schemeClr val="tx1"/>
                </a:solidFill>
                <a:latin typeface="Garamond" pitchFamily="18" charset="0"/>
                <a:ea typeface="MS PGothic" pitchFamily="34" charset="-128"/>
              </a:defRPr>
            </a:lvl3pPr>
            <a:lvl4pPr marL="1600200" indent="-228600" eaLnBrk="0" hangingPunct="0">
              <a:defRPr sz="2400">
                <a:solidFill>
                  <a:schemeClr val="tx1"/>
                </a:solidFill>
                <a:latin typeface="Garamond" pitchFamily="18" charset="0"/>
                <a:ea typeface="MS PGothic" pitchFamily="34" charset="-128"/>
              </a:defRPr>
            </a:lvl4pPr>
            <a:lvl5pPr marL="2057400" indent="-228600" eaLnBrk="0" hangingPunct="0">
              <a:defRPr sz="2400">
                <a:solidFill>
                  <a:schemeClr val="tx1"/>
                </a:solidFill>
                <a:latin typeface="Garamond" pitchFamily="18"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Garamond" pitchFamily="18"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Garamond" pitchFamily="18"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Garamond" pitchFamily="18"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Garamond" pitchFamily="18"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altLang="en-US"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193</a:t>
            </a:r>
            <a:endParaRPr kumimoji="0" lang="en-US" altLang="en-US"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602129" name="Rectangle 17"/>
          <p:cNvSpPr>
            <a:spLocks noChangeArrowheads="1"/>
          </p:cNvSpPr>
          <p:nvPr/>
        </p:nvSpPr>
        <p:spPr bwMode="auto">
          <a:xfrm>
            <a:off x="0" y="1752600"/>
            <a:ext cx="4953000" cy="1066800"/>
          </a:xfrm>
          <a:prstGeom prst="rect">
            <a:avLst/>
          </a:prstGeom>
          <a:noFill/>
          <a:ln w="9525">
            <a:noFill/>
            <a:miter lim="800000"/>
            <a:headEnd/>
            <a:tailEnd/>
          </a:ln>
          <a:effectLst/>
        </p:spPr>
        <p:txBody>
          <a:bodyPr/>
          <a:lstStyle>
            <a:lvl1pPr marL="342900" indent="-342900" eaLnBrk="0" hangingPunct="0">
              <a:defRPr sz="2400">
                <a:solidFill>
                  <a:schemeClr val="tx1"/>
                </a:solidFill>
                <a:latin typeface="Garamond" pitchFamily="18" charset="0"/>
                <a:ea typeface="MS PGothic" pitchFamily="34" charset="-128"/>
              </a:defRPr>
            </a:lvl1pPr>
            <a:lvl2pPr marL="742950" indent="-285750" eaLnBrk="0" hangingPunct="0">
              <a:defRPr sz="2400">
                <a:solidFill>
                  <a:schemeClr val="tx1"/>
                </a:solidFill>
                <a:latin typeface="Garamond" pitchFamily="18" charset="0"/>
                <a:ea typeface="MS PGothic" pitchFamily="34" charset="-128"/>
              </a:defRPr>
            </a:lvl2pPr>
            <a:lvl3pPr marL="1143000" indent="-228600" eaLnBrk="0" hangingPunct="0">
              <a:defRPr sz="2400">
                <a:solidFill>
                  <a:schemeClr val="tx1"/>
                </a:solidFill>
                <a:latin typeface="Garamond" pitchFamily="18" charset="0"/>
                <a:ea typeface="MS PGothic" pitchFamily="34" charset="-128"/>
              </a:defRPr>
            </a:lvl3pPr>
            <a:lvl4pPr marL="1600200" indent="-228600" eaLnBrk="0" hangingPunct="0">
              <a:defRPr sz="2400">
                <a:solidFill>
                  <a:schemeClr val="tx1"/>
                </a:solidFill>
                <a:latin typeface="Garamond" pitchFamily="18" charset="0"/>
                <a:ea typeface="MS PGothic" pitchFamily="34" charset="-128"/>
              </a:defRPr>
            </a:lvl4pPr>
            <a:lvl5pPr marL="2057400" indent="-228600" eaLnBrk="0" hangingPunct="0">
              <a:defRPr sz="2400">
                <a:solidFill>
                  <a:schemeClr val="tx1"/>
                </a:solidFill>
                <a:latin typeface="Garamond" pitchFamily="18"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Garamond" pitchFamily="18"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Garamond" pitchFamily="18"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Garamond" pitchFamily="18"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Garamond" pitchFamily="18" charset="0"/>
                <a:ea typeface="MS PGothic" pitchFamily="34" charset="-128"/>
              </a:defRPr>
            </a:lvl9pPr>
          </a:lstStyle>
          <a:p>
            <a:pPr marL="342900" marR="0" lvl="0" indent="-342900" algn="r" defTabSz="914400" rtl="1" eaLnBrk="1" fontAlgn="base" latinLnBrk="0" hangingPunct="1">
              <a:lnSpc>
                <a:spcPct val="100000"/>
              </a:lnSpc>
              <a:spcBef>
                <a:spcPct val="20000"/>
              </a:spcBef>
              <a:spcAft>
                <a:spcPct val="0"/>
              </a:spcAft>
              <a:buClr>
                <a:srgbClr val="86D1EC"/>
              </a:buClr>
              <a:buSzPct val="90000"/>
              <a:buFont typeface="Wingdings" pitchFamily="2" charset="2"/>
              <a:buBlip>
                <a:blip r:embed="rId6"/>
              </a:buBlip>
              <a:tabLst/>
              <a:defRPr/>
            </a:pPr>
            <a:r>
              <a:rPr kumimoji="0" lang="ar-JO" altLang="en-US" sz="28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itchFamily="34" charset="0"/>
                <a:cs typeface="Arial" pitchFamily="34" charset="0"/>
              </a:rPr>
              <a:t>نص غير مشكل</a:t>
            </a:r>
            <a:endParaRPr kumimoji="0" lang="en-US" altLang="en-US" sz="28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itchFamily="34" charset="0"/>
              <a:cs typeface="Arial" pitchFamily="34" charset="0"/>
            </a:endParaRPr>
          </a:p>
          <a:p>
            <a:pPr marL="742950" marR="0" lvl="1" indent="-285750" algn="r" defTabSz="914400" rtl="0" eaLnBrk="1" fontAlgn="base" latinLnBrk="0" hangingPunct="1">
              <a:lnSpc>
                <a:spcPct val="100000"/>
              </a:lnSpc>
              <a:spcBef>
                <a:spcPct val="2000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a:t>
            </a:r>
            <a:r>
              <a:rPr kumimoji="0" lang="ar-JO" altLang="en-US" sz="24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1500 ق.م – 800 م</a:t>
            </a:r>
            <a:r>
              <a:rPr kumimoji="0" lang="en-US" altLang="en-US" sz="24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a:t>
            </a:r>
          </a:p>
        </p:txBody>
      </p:sp>
      <p:sp>
        <p:nvSpPr>
          <p:cNvPr id="61451" name="WordArt 16"/>
          <p:cNvSpPr>
            <a:spLocks noChangeArrowheads="1" noChangeShapeType="1"/>
          </p:cNvSpPr>
          <p:nvPr/>
        </p:nvSpPr>
        <p:spPr bwMode="auto">
          <a:xfrm>
            <a:off x="3124200" y="609600"/>
            <a:ext cx="3459163" cy="1751013"/>
          </a:xfrm>
          <a:prstGeom prst="rect">
            <a:avLst/>
          </a:prstGeom>
        </p:spPr>
        <p:txBody>
          <a:bodyPr wrap="none" fromWordArt="1">
            <a:prstTxWarp prst="textCascadeUp">
              <a:avLst>
                <a:gd name="adj" fmla="val 44444"/>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0" i="0" u="none" strike="noStrike" kern="10" cap="none" spc="0" normalizeH="0" baseline="0" noProof="0" dirty="0">
                <a:ln w="9525">
                  <a:solidFill>
                    <a:srgbClr val="000000"/>
                  </a:solidFill>
                  <a:round/>
                  <a:headEnd/>
                  <a:tailEnd/>
                </a:ln>
                <a:gradFill rotWithShape="1">
                  <a:gsLst>
                    <a:gs pos="0">
                      <a:srgbClr val="FFE701"/>
                    </a:gs>
                    <a:gs pos="100000">
                      <a:srgbClr val="FE3E02"/>
                    </a:gs>
                  </a:gsLst>
                  <a:lin ang="5400000" scaled="1"/>
                </a:gradFill>
                <a:effectLst>
                  <a:outerShdw dist="35921" dir="2700000" algn="ctr" rotWithShape="0">
                    <a:srgbClr val="808080">
                      <a:alpha val="74997"/>
                    </a:srgbClr>
                  </a:outerShdw>
                </a:effectLst>
                <a:uLnTx/>
                <a:uFillTx/>
                <a:latin typeface="Arial" panose="020B0604020202020204" pitchFamily="34" charset="0"/>
                <a:ea typeface="MS PGothic" pitchFamily="34" charset="-128"/>
                <a:cs typeface="Arial" panose="020B0604020202020204" pitchFamily="34" charset="0"/>
              </a:rPr>
              <a:t>القانون العبري</a:t>
            </a:r>
            <a:endParaRPr kumimoji="0" lang="en-GB" sz="3600" b="0" i="0" u="none" strike="noStrike" kern="10" cap="none" spc="0" normalizeH="0" baseline="0" noProof="0" dirty="0">
              <a:ln w="9525">
                <a:solidFill>
                  <a:srgbClr val="000000"/>
                </a:solidFill>
                <a:round/>
                <a:headEnd/>
                <a:tailEnd/>
              </a:ln>
              <a:gradFill rotWithShape="1">
                <a:gsLst>
                  <a:gs pos="0">
                    <a:srgbClr val="FFE701"/>
                  </a:gs>
                  <a:gs pos="100000">
                    <a:srgbClr val="FE3E02"/>
                  </a:gs>
                </a:gsLst>
                <a:lin ang="5400000" scaled="1"/>
              </a:gradFill>
              <a:effectLst>
                <a:outerShdw dist="35921" dir="2700000" algn="ctr" rotWithShape="0">
                  <a:srgbClr val="808080">
                    <a:alpha val="74997"/>
                  </a:srgbClr>
                </a:outerShdw>
              </a:effectLst>
              <a:uLnTx/>
              <a:uFillTx/>
              <a:latin typeface="Arial" panose="020B0604020202020204" pitchFamily="34" charset="0"/>
              <a:ea typeface="MS PGothic" pitchFamily="34" charset="-128"/>
              <a:cs typeface="Arial" panose="020B0604020202020204" pitchFamily="34" charset="0"/>
            </a:endParaRPr>
          </a:p>
        </p:txBody>
      </p:sp>
      <p:sp>
        <p:nvSpPr>
          <p:cNvPr id="602130" name="Rectangle 18"/>
          <p:cNvSpPr>
            <a:spLocks noChangeArrowheads="1"/>
          </p:cNvSpPr>
          <p:nvPr/>
        </p:nvSpPr>
        <p:spPr bwMode="auto">
          <a:xfrm>
            <a:off x="4191000" y="1752600"/>
            <a:ext cx="4953000" cy="1066800"/>
          </a:xfrm>
          <a:prstGeom prst="rect">
            <a:avLst/>
          </a:prstGeom>
          <a:noFill/>
          <a:ln w="9525">
            <a:noFill/>
            <a:miter lim="800000"/>
            <a:headEnd/>
            <a:tailEnd/>
          </a:ln>
          <a:effectLst/>
        </p:spPr>
        <p:txBody>
          <a:bodyPr/>
          <a:lstStyle>
            <a:lvl1pPr marL="342900" indent="-342900" eaLnBrk="0" hangingPunct="0">
              <a:defRPr sz="2400">
                <a:solidFill>
                  <a:schemeClr val="tx1"/>
                </a:solidFill>
                <a:latin typeface="Garamond" pitchFamily="18" charset="0"/>
                <a:ea typeface="MS PGothic" pitchFamily="34" charset="-128"/>
              </a:defRPr>
            </a:lvl1pPr>
            <a:lvl2pPr marL="742950" indent="-285750" eaLnBrk="0" hangingPunct="0">
              <a:defRPr sz="2400">
                <a:solidFill>
                  <a:schemeClr val="tx1"/>
                </a:solidFill>
                <a:latin typeface="Garamond" pitchFamily="18" charset="0"/>
                <a:ea typeface="MS PGothic" pitchFamily="34" charset="-128"/>
              </a:defRPr>
            </a:lvl2pPr>
            <a:lvl3pPr marL="1143000" indent="-228600" eaLnBrk="0" hangingPunct="0">
              <a:defRPr sz="2400">
                <a:solidFill>
                  <a:schemeClr val="tx1"/>
                </a:solidFill>
                <a:latin typeface="Garamond" pitchFamily="18" charset="0"/>
                <a:ea typeface="MS PGothic" pitchFamily="34" charset="-128"/>
              </a:defRPr>
            </a:lvl3pPr>
            <a:lvl4pPr marL="1600200" indent="-228600" eaLnBrk="0" hangingPunct="0">
              <a:defRPr sz="2400">
                <a:solidFill>
                  <a:schemeClr val="tx1"/>
                </a:solidFill>
                <a:latin typeface="Garamond" pitchFamily="18" charset="0"/>
                <a:ea typeface="MS PGothic" pitchFamily="34" charset="-128"/>
              </a:defRPr>
            </a:lvl4pPr>
            <a:lvl5pPr marL="2057400" indent="-228600" eaLnBrk="0" hangingPunct="0">
              <a:defRPr sz="2400">
                <a:solidFill>
                  <a:schemeClr val="tx1"/>
                </a:solidFill>
                <a:latin typeface="Garamond" pitchFamily="18"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Garamond" pitchFamily="18"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Garamond" pitchFamily="18"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Garamond" pitchFamily="18"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Garamond" pitchFamily="18" charset="0"/>
                <a:ea typeface="MS PGothic" pitchFamily="34" charset="-128"/>
              </a:defRPr>
            </a:lvl9pPr>
          </a:lstStyle>
          <a:p>
            <a:pPr marL="342900" marR="0" lvl="0" indent="-342900" algn="r" defTabSz="914400" rtl="1" eaLnBrk="1" fontAlgn="base" latinLnBrk="0" hangingPunct="1">
              <a:lnSpc>
                <a:spcPct val="100000"/>
              </a:lnSpc>
              <a:spcBef>
                <a:spcPct val="20000"/>
              </a:spcBef>
              <a:spcAft>
                <a:spcPct val="0"/>
              </a:spcAft>
              <a:buClr>
                <a:srgbClr val="86D1EC"/>
              </a:buClr>
              <a:buSzPct val="90000"/>
              <a:buFont typeface="Wingdings" pitchFamily="2" charset="2"/>
              <a:buBlip>
                <a:blip r:embed="rId6"/>
              </a:buBlip>
              <a:tabLst/>
              <a:defRPr/>
            </a:pPr>
            <a:r>
              <a:rPr kumimoji="0" lang="ar-JO" altLang="en-US" sz="28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itchFamily="34" charset="0"/>
                <a:cs typeface="Arial" pitchFamily="34" charset="0"/>
              </a:rPr>
              <a:t>نص مشكل من قبل المازوريين</a:t>
            </a:r>
            <a:endParaRPr kumimoji="0" lang="en-US" altLang="en-US" sz="28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itchFamily="34" charset="0"/>
              <a:cs typeface="Arial" pitchFamily="34" charset="0"/>
            </a:endParaRPr>
          </a:p>
          <a:p>
            <a:pPr marL="742950" marR="0" lvl="1" indent="-285750" algn="r" defTabSz="914400" rtl="0" eaLnBrk="1" fontAlgn="base" latinLnBrk="0" hangingPunct="1">
              <a:lnSpc>
                <a:spcPct val="100000"/>
              </a:lnSpc>
              <a:spcBef>
                <a:spcPct val="2000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a:t>
            </a:r>
            <a:r>
              <a:rPr kumimoji="0" lang="ar-JO" altLang="en-US" sz="20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800 م - الآن</a:t>
            </a:r>
            <a:r>
              <a:rPr kumimoji="0" lang="en-US" altLang="en-US" sz="24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a:t>
            </a:r>
          </a:p>
        </p:txBody>
      </p:sp>
      <p:pic>
        <p:nvPicPr>
          <p:cNvPr id="3" name="Picture 2">
            <a:extLst>
              <a:ext uri="{FF2B5EF4-FFF2-40B4-BE49-F238E27FC236}">
                <a16:creationId xmlns:a16="http://schemas.microsoft.com/office/drawing/2014/main" id="{01C11ECE-3312-274A-977A-C23D0260A067}"/>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53945" y="5926211"/>
            <a:ext cx="6547867" cy="644378"/>
          </a:xfrm>
          <a:prstGeom prst="rect">
            <a:avLst/>
          </a:prstGeom>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2" fill="hold" grpId="0" nodeType="clickEffect">
                                  <p:stCondLst>
                                    <p:cond delay="0"/>
                                  </p:stCondLst>
                                  <p:childTnLst>
                                    <p:set>
                                      <p:cBhvr>
                                        <p:cTn id="6" dur="1" fill="hold">
                                          <p:stCondLst>
                                            <p:cond delay="0"/>
                                          </p:stCondLst>
                                        </p:cTn>
                                        <p:tgtEl>
                                          <p:spTgt spid="602120"/>
                                        </p:tgtEl>
                                        <p:attrNameLst>
                                          <p:attrName>style.visibility</p:attrName>
                                        </p:attrNameLst>
                                      </p:cBhvr>
                                      <p:to>
                                        <p:strVal val="visible"/>
                                      </p:to>
                                    </p:set>
                                    <p:animEffect transition="in" filter="wipe(right)">
                                      <p:cBhvr>
                                        <p:cTn id="7" dur="3000"/>
                                        <p:tgtEl>
                                          <p:spTgt spid="602120"/>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602122"/>
                                        </p:tgtEl>
                                        <p:attrNameLst>
                                          <p:attrName>style.visibility</p:attrName>
                                        </p:attrNameLst>
                                      </p:cBhvr>
                                      <p:to>
                                        <p:strVal val="visible"/>
                                      </p:to>
                                    </p:set>
                                    <p:animEffect transition="in" filter="dissolve">
                                      <p:cBhvr>
                                        <p:cTn id="12" dur="500"/>
                                        <p:tgtEl>
                                          <p:spTgt spid="602122"/>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602123"/>
                                        </p:tgtEl>
                                        <p:attrNameLst>
                                          <p:attrName>style.visibility</p:attrName>
                                        </p:attrNameLst>
                                      </p:cBhvr>
                                      <p:to>
                                        <p:strVal val="visible"/>
                                      </p:to>
                                    </p:set>
                                    <p:animEffect transition="in" filter="dissolve">
                                      <p:cBhvr>
                                        <p:cTn id="17" dur="500"/>
                                        <p:tgtEl>
                                          <p:spTgt spid="602123"/>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2" fill="hold" nodeType="clickEffect">
                                  <p:stCondLst>
                                    <p:cond delay="0"/>
                                  </p:stCondLst>
                                  <p:childTnLst>
                                    <p:set>
                                      <p:cBhvr>
                                        <p:cTn id="21" dur="1" fill="hold">
                                          <p:stCondLst>
                                            <p:cond delay="0"/>
                                          </p:stCondLst>
                                        </p:cTn>
                                        <p:tgtEl>
                                          <p:spTgt spid="3"/>
                                        </p:tgtEl>
                                        <p:attrNameLst>
                                          <p:attrName>style.visibility</p:attrName>
                                        </p:attrNameLst>
                                      </p:cBhvr>
                                      <p:to>
                                        <p:strVal val="visible"/>
                                      </p:to>
                                    </p:set>
                                    <p:animEffect transition="in" filter="wipe(right)">
                                      <p:cBhvr>
                                        <p:cTn id="22" dur="500"/>
                                        <p:tgtEl>
                                          <p:spTgt spid="3"/>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9" presetClass="entr" presetSubtype="0" fill="hold" grpId="0" nodeType="clickEffect">
                                  <p:stCondLst>
                                    <p:cond delay="0"/>
                                  </p:stCondLst>
                                  <p:childTnLst>
                                    <p:set>
                                      <p:cBhvr>
                                        <p:cTn id="26" dur="1" fill="hold">
                                          <p:stCondLst>
                                            <p:cond delay="0"/>
                                          </p:stCondLst>
                                        </p:cTn>
                                        <p:tgtEl>
                                          <p:spTgt spid="602129">
                                            <p:txEl>
                                              <p:pRg st="0" end="0"/>
                                            </p:txEl>
                                          </p:spTgt>
                                        </p:tgtEl>
                                        <p:attrNameLst>
                                          <p:attrName>style.visibility</p:attrName>
                                        </p:attrNameLst>
                                      </p:cBhvr>
                                      <p:to>
                                        <p:strVal val="visible"/>
                                      </p:to>
                                    </p:set>
                                    <p:animEffect transition="in" filter="dissolve">
                                      <p:cBhvr>
                                        <p:cTn id="27" dur="500"/>
                                        <p:tgtEl>
                                          <p:spTgt spid="602129">
                                            <p:txEl>
                                              <p:pRg st="0" end="0"/>
                                            </p:txEl>
                                          </p:spTgt>
                                        </p:tgtEl>
                                      </p:cBhvr>
                                    </p:animEffect>
                                  </p:childTnLst>
                                </p:cTn>
                              </p:par>
                              <p:par>
                                <p:cTn id="28" presetID="9" presetClass="entr" presetSubtype="0" fill="hold" grpId="0" nodeType="withEffect">
                                  <p:stCondLst>
                                    <p:cond delay="0"/>
                                  </p:stCondLst>
                                  <p:childTnLst>
                                    <p:set>
                                      <p:cBhvr>
                                        <p:cTn id="29" dur="1" fill="hold">
                                          <p:stCondLst>
                                            <p:cond delay="0"/>
                                          </p:stCondLst>
                                        </p:cTn>
                                        <p:tgtEl>
                                          <p:spTgt spid="602129">
                                            <p:txEl>
                                              <p:pRg st="1" end="1"/>
                                            </p:txEl>
                                          </p:spTgt>
                                        </p:tgtEl>
                                        <p:attrNameLst>
                                          <p:attrName>style.visibility</p:attrName>
                                        </p:attrNameLst>
                                      </p:cBhvr>
                                      <p:to>
                                        <p:strVal val="visible"/>
                                      </p:to>
                                    </p:set>
                                    <p:animEffect transition="in" filter="dissolve">
                                      <p:cBhvr>
                                        <p:cTn id="30" dur="500"/>
                                        <p:tgtEl>
                                          <p:spTgt spid="602129">
                                            <p:txEl>
                                              <p:pRg st="1" end="1"/>
                                            </p:txEl>
                                          </p:spTgt>
                                        </p:tgtEl>
                                      </p:cBhvr>
                                    </p:animEffect>
                                  </p:childTnLst>
                                </p:cTn>
                              </p:par>
                            </p:childTnLst>
                          </p:cTn>
                        </p:par>
                      </p:childTnLst>
                    </p:cTn>
                  </p:par>
                  <p:par>
                    <p:cTn id="31" fill="hold" nodeType="clickPar">
                      <p:stCondLst>
                        <p:cond delay="indefinite"/>
                      </p:stCondLst>
                      <p:childTnLst>
                        <p:par>
                          <p:cTn id="32" fill="hold" nodeType="withGroup">
                            <p:stCondLst>
                              <p:cond delay="0"/>
                            </p:stCondLst>
                            <p:childTnLst>
                              <p:par>
                                <p:cTn id="33" presetID="9" presetClass="entr" presetSubtype="0" fill="hold" grpId="0" nodeType="clickEffect">
                                  <p:stCondLst>
                                    <p:cond delay="0"/>
                                  </p:stCondLst>
                                  <p:childTnLst>
                                    <p:set>
                                      <p:cBhvr>
                                        <p:cTn id="34" dur="1" fill="hold">
                                          <p:stCondLst>
                                            <p:cond delay="0"/>
                                          </p:stCondLst>
                                        </p:cTn>
                                        <p:tgtEl>
                                          <p:spTgt spid="602130">
                                            <p:txEl>
                                              <p:pRg st="0" end="0"/>
                                            </p:txEl>
                                          </p:spTgt>
                                        </p:tgtEl>
                                        <p:attrNameLst>
                                          <p:attrName>style.visibility</p:attrName>
                                        </p:attrNameLst>
                                      </p:cBhvr>
                                      <p:to>
                                        <p:strVal val="visible"/>
                                      </p:to>
                                    </p:set>
                                    <p:animEffect transition="in" filter="dissolve">
                                      <p:cBhvr>
                                        <p:cTn id="35" dur="500"/>
                                        <p:tgtEl>
                                          <p:spTgt spid="602130">
                                            <p:txEl>
                                              <p:pRg st="0" end="0"/>
                                            </p:txEl>
                                          </p:spTgt>
                                        </p:tgtEl>
                                      </p:cBhvr>
                                    </p:animEffect>
                                  </p:childTnLst>
                                </p:cTn>
                              </p:par>
                              <p:par>
                                <p:cTn id="36" presetID="9" presetClass="entr" presetSubtype="0" fill="hold" grpId="0" nodeType="withEffect">
                                  <p:stCondLst>
                                    <p:cond delay="0"/>
                                  </p:stCondLst>
                                  <p:childTnLst>
                                    <p:set>
                                      <p:cBhvr>
                                        <p:cTn id="37" dur="1" fill="hold">
                                          <p:stCondLst>
                                            <p:cond delay="0"/>
                                          </p:stCondLst>
                                        </p:cTn>
                                        <p:tgtEl>
                                          <p:spTgt spid="602130">
                                            <p:txEl>
                                              <p:pRg st="1" end="1"/>
                                            </p:txEl>
                                          </p:spTgt>
                                        </p:tgtEl>
                                        <p:attrNameLst>
                                          <p:attrName>style.visibility</p:attrName>
                                        </p:attrNameLst>
                                      </p:cBhvr>
                                      <p:to>
                                        <p:strVal val="visible"/>
                                      </p:to>
                                    </p:set>
                                    <p:animEffect transition="in" filter="dissolve">
                                      <p:cBhvr>
                                        <p:cTn id="38" dur="500"/>
                                        <p:tgtEl>
                                          <p:spTgt spid="602130">
                                            <p:txEl>
                                              <p:pRg st="1" end="1"/>
                                            </p:txEl>
                                          </p:spTgt>
                                        </p:tgtEl>
                                      </p:cBhvr>
                                    </p:animEffect>
                                  </p:childTnLst>
                                </p:cTn>
                              </p:par>
                            </p:childTnLst>
                          </p:cTn>
                        </p:par>
                      </p:childTnLst>
                    </p:cTn>
                  </p:par>
                  <p:par>
                    <p:cTn id="39" fill="hold">
                      <p:stCondLst>
                        <p:cond delay="indefinite"/>
                      </p:stCondLst>
                      <p:childTnLst>
                        <p:par>
                          <p:cTn id="40" fill="hold">
                            <p:stCondLst>
                              <p:cond delay="0"/>
                            </p:stCondLst>
                            <p:childTnLst>
                              <p:par>
                                <p:cTn id="41" presetID="3" presetClass="entr" presetSubtype="10" fill="hold" nodeType="clickEffect">
                                  <p:stCondLst>
                                    <p:cond delay="0"/>
                                  </p:stCondLst>
                                  <p:childTnLst>
                                    <p:set>
                                      <p:cBhvr>
                                        <p:cTn id="42" dur="1" fill="hold">
                                          <p:stCondLst>
                                            <p:cond delay="0"/>
                                          </p:stCondLst>
                                        </p:cTn>
                                        <p:tgtEl>
                                          <p:spTgt spid="14"/>
                                        </p:tgtEl>
                                        <p:attrNameLst>
                                          <p:attrName>style.visibility</p:attrName>
                                        </p:attrNameLst>
                                      </p:cBhvr>
                                      <p:to>
                                        <p:strVal val="visible"/>
                                      </p:to>
                                    </p:set>
                                    <p:animEffect transition="in" filter="blinds(horizontal)">
                                      <p:cBhvr>
                                        <p:cTn id="43"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02120" grpId="0"/>
      <p:bldP spid="602122" grpId="0"/>
      <p:bldP spid="602123" grpId="0"/>
      <p:bldP spid="602129" grpId="0" build="p"/>
      <p:bldP spid="602130" grpId="0" build="p"/>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62177" name="Picture 1"/>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1079500" y="1125538"/>
            <a:ext cx="6985000" cy="41021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00098" name="Rectangle 2"/>
          <p:cNvSpPr>
            <a:spLocks noGrp="1" noChangeArrowheads="1"/>
          </p:cNvSpPr>
          <p:nvPr>
            <p:ph type="ctrTitle"/>
          </p:nvPr>
        </p:nvSpPr>
        <p:spPr>
          <a:xfrm>
            <a:off x="0" y="4653136"/>
            <a:ext cx="9144000" cy="1655589"/>
          </a:xfrm>
          <a:effectLst>
            <a:outerShdw blurRad="63500" dist="35921" dir="2700000" algn="ctr" rotWithShape="0">
              <a:schemeClr val="tx2">
                <a:alpha val="74998"/>
              </a:schemeClr>
            </a:outerShdw>
          </a:effectLst>
        </p:spPr>
        <p:txBody>
          <a:bodyPr/>
          <a:lstStyle/>
          <a:p>
            <a:pPr>
              <a:defRPr/>
            </a:pPr>
            <a:r>
              <a:rPr lang="ar-JO" b="1" dirty="0">
                <a:effectLst>
                  <a:glow rad="127000">
                    <a:schemeClr val="tx1"/>
                  </a:glow>
                </a:effectLst>
                <a:latin typeface="Arial" panose="020B0604020202020204" pitchFamily="34" charset="0"/>
                <a:ea typeface="ＭＳ Ｐゴシック" charset="0"/>
                <a:cs typeface="Arial" panose="020B0604020202020204" pitchFamily="34" charset="0"/>
              </a:rPr>
              <a:t>اللاأدرية</a:t>
            </a:r>
            <a:br>
              <a:rPr lang="ar-JO" sz="3200" b="1" dirty="0">
                <a:latin typeface="Arial" panose="020B0604020202020204" pitchFamily="34" charset="0"/>
                <a:cs typeface="Arial" panose="020B0604020202020204" pitchFamily="34" charset="0"/>
              </a:rPr>
            </a:br>
            <a:r>
              <a:rPr lang="ar-JO" sz="3200" b="1" dirty="0">
                <a:latin typeface="Arial" panose="020B0604020202020204" pitchFamily="34" charset="0"/>
                <a:cs typeface="Arial" panose="020B0604020202020204" pitchFamily="34" charset="0"/>
              </a:rPr>
              <a:t>لا يمكننا أن نتأكد إن كان الله منخرطاً في عالمنا (كونفوشيوس، كانت، ديوي/ برتراند راسل، كارل ساجان)</a:t>
            </a:r>
            <a:r>
              <a:rPr lang="en-SG" sz="3200" b="1" dirty="0">
                <a:latin typeface="Arial" panose="020B0604020202020204" pitchFamily="34" charset="0"/>
                <a:cs typeface="Arial" panose="020B0604020202020204" pitchFamily="34" charset="0"/>
              </a:rPr>
              <a:t> </a:t>
            </a:r>
            <a:endParaRPr lang="en-US" sz="3200" b="1"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
        <p:nvSpPr>
          <p:cNvPr id="4" name="Rectangle 2"/>
          <p:cNvSpPr txBox="1">
            <a:spLocks noChangeArrowheads="1"/>
          </p:cNvSpPr>
          <p:nvPr/>
        </p:nvSpPr>
        <p:spPr bwMode="auto">
          <a:xfrm rot="20672676">
            <a:off x="683568" y="764704"/>
            <a:ext cx="2448272" cy="83671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ar-JO" b="1" dirty="0">
                <a:effectLst>
                  <a:glow rad="127000">
                    <a:schemeClr val="tx1"/>
                  </a:glow>
                </a:effectLst>
                <a:latin typeface="Arial" panose="020B0604020202020204" pitchFamily="34" charset="0"/>
                <a:ea typeface="ＭＳ Ｐゴシック" charset="0"/>
                <a:cs typeface="Arial" panose="020B0604020202020204" pitchFamily="34" charset="0"/>
              </a:rPr>
              <a:t>الله؟</a:t>
            </a:r>
            <a:endParaRPr lang="en-US" b="1"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
        <p:nvSpPr>
          <p:cNvPr id="3" name="Down Arrow 2"/>
          <p:cNvSpPr>
            <a:spLocks noChangeArrowheads="1"/>
          </p:cNvSpPr>
          <p:nvPr/>
        </p:nvSpPr>
        <p:spPr bwMode="auto">
          <a:xfrm rot="-3690038">
            <a:off x="3175000" y="1206292"/>
            <a:ext cx="720725" cy="616368"/>
          </a:xfrm>
          <a:prstGeom prst="downArrow">
            <a:avLst>
              <a:gd name="adj1" fmla="val 50000"/>
              <a:gd name="adj2" fmla="val 49928"/>
            </a:avLst>
          </a:prstGeom>
          <a:solidFill>
            <a:schemeClr val="accent1"/>
          </a:solidFill>
          <a:ln w="9525">
            <a:solidFill>
              <a:schemeClr val="tx1"/>
            </a:solidFill>
            <a:round/>
            <a:headEnd/>
            <a:tailEnd type="stealth" w="lg" len="lg"/>
          </a:ln>
        </p:spPr>
        <p:txBody>
          <a:bodyPr lIns="90000" tIns="46800" rIns="90000" bIns="46800">
            <a:spAutoFit/>
          </a:bodyPr>
          <a:lstStyle/>
          <a:p>
            <a:endParaRPr lang="en-US">
              <a:latin typeface="Arial" panose="020B0604020202020204" pitchFamily="34" charset="0"/>
              <a:cs typeface="Arial" panose="020B0604020202020204" pitchFamily="34" charset="0"/>
            </a:endParaRPr>
          </a:p>
        </p:txBody>
      </p:sp>
      <p:sp>
        <p:nvSpPr>
          <p:cNvPr id="6" name="Rectangle 2"/>
          <p:cNvSpPr txBox="1">
            <a:spLocks noChangeArrowheads="1"/>
          </p:cNvSpPr>
          <p:nvPr/>
        </p:nvSpPr>
        <p:spPr bwMode="auto">
          <a:xfrm rot="20672676">
            <a:off x="3199060" y="1579848"/>
            <a:ext cx="2448272" cy="83671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ar-JO" b="1" dirty="0">
                <a:effectLst>
                  <a:glow rad="127000">
                    <a:schemeClr val="tx1"/>
                  </a:glow>
                </a:effectLst>
                <a:latin typeface="Arial" panose="020B0604020202020204" pitchFamily="34" charset="0"/>
                <a:ea typeface="ＭＳ Ｐゴシック" charset="0"/>
                <a:cs typeface="Arial" panose="020B0604020202020204" pitchFamily="34" charset="0"/>
              </a:rPr>
              <a:t>؟</a:t>
            </a:r>
            <a:endParaRPr lang="en-US" b="1"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
        <p:nvSpPr>
          <p:cNvPr id="7" name="Text Box 12"/>
          <p:cNvSpPr txBox="1">
            <a:spLocks noChangeArrowheads="1"/>
          </p:cNvSpPr>
          <p:nvPr/>
        </p:nvSpPr>
        <p:spPr bwMode="auto">
          <a:xfrm>
            <a:off x="8609013" y="60325"/>
            <a:ext cx="355837"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r>
              <a:rPr lang="ar-JO" b="1" dirty="0">
                <a:solidFill>
                  <a:schemeClr val="bg1"/>
                </a:solidFill>
                <a:latin typeface="Arial" panose="020B0604020202020204" pitchFamily="34" charset="0"/>
                <a:cs typeface="Arial" panose="020B0604020202020204" pitchFamily="34" charset="0"/>
              </a:rPr>
              <a:t>2</a:t>
            </a:r>
            <a:endParaRPr lang="en-US" b="1" dirty="0">
              <a:solidFill>
                <a:schemeClr val="bg1"/>
              </a:solidFill>
              <a:latin typeface="Arial" panose="020B0604020202020204" pitchFamily="34" charset="0"/>
              <a:cs typeface="Arial" panose="020B0604020202020204" pitchFamily="34" charset="0"/>
            </a:endParaRPr>
          </a:p>
        </p:txBody>
      </p:sp>
      <p:sp>
        <p:nvSpPr>
          <p:cNvPr id="8" name="Rectangle 2"/>
          <p:cNvSpPr txBox="1">
            <a:spLocks noChangeArrowheads="1"/>
          </p:cNvSpPr>
          <p:nvPr/>
        </p:nvSpPr>
        <p:spPr bwMode="auto">
          <a:xfrm rot="20672676">
            <a:off x="2118940" y="1003785"/>
            <a:ext cx="2448272" cy="83671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ar-JO" b="1" dirty="0">
                <a:effectLst>
                  <a:glow rad="127000">
                    <a:schemeClr val="tx1"/>
                  </a:glow>
                </a:effectLst>
                <a:latin typeface="Arial" panose="020B0604020202020204" pitchFamily="34" charset="0"/>
                <a:ea typeface="ＭＳ Ｐゴシック" charset="0"/>
                <a:cs typeface="Arial" panose="020B0604020202020204" pitchFamily="34" charset="0"/>
              </a:rPr>
              <a:t>؟</a:t>
            </a:r>
            <a:endParaRPr lang="en-US" b="1"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
        <p:nvSpPr>
          <p:cNvPr id="9" name="Rectangle 2"/>
          <p:cNvSpPr txBox="1">
            <a:spLocks noChangeArrowheads="1"/>
          </p:cNvSpPr>
          <p:nvPr/>
        </p:nvSpPr>
        <p:spPr bwMode="auto">
          <a:xfrm rot="20672676">
            <a:off x="1830908" y="2443946"/>
            <a:ext cx="2448272" cy="83671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ar-JO" b="1" dirty="0">
                <a:effectLst>
                  <a:glow rad="127000">
                    <a:schemeClr val="tx1"/>
                  </a:glow>
                </a:effectLst>
                <a:latin typeface="Arial" panose="020B0604020202020204" pitchFamily="34" charset="0"/>
                <a:ea typeface="ＭＳ Ｐゴシック" charset="0"/>
                <a:cs typeface="Arial" panose="020B0604020202020204" pitchFamily="34" charset="0"/>
              </a:rPr>
              <a:t>؟</a:t>
            </a:r>
            <a:endParaRPr lang="en-US" b="1"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
        <p:nvSpPr>
          <p:cNvPr id="10" name="Rectangle 2"/>
          <p:cNvSpPr txBox="1">
            <a:spLocks noChangeArrowheads="1"/>
          </p:cNvSpPr>
          <p:nvPr/>
        </p:nvSpPr>
        <p:spPr bwMode="auto">
          <a:xfrm rot="20672676">
            <a:off x="4775510" y="1234238"/>
            <a:ext cx="2016135" cy="83671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ar-JO" b="1" dirty="0">
                <a:effectLst>
                  <a:glow rad="127000">
                    <a:schemeClr val="tx1"/>
                  </a:glow>
                </a:effectLst>
                <a:latin typeface="Arial" panose="020B0604020202020204" pitchFamily="34" charset="0"/>
                <a:ea typeface="ＭＳ Ｐゴシック" charset="0"/>
                <a:cs typeface="Arial" panose="020B0604020202020204" pitchFamily="34" charset="0"/>
              </a:rPr>
              <a:t>؟</a:t>
            </a:r>
            <a:endParaRPr lang="en-US" b="1"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
        <p:nvSpPr>
          <p:cNvPr id="11" name="Rectangle 2"/>
          <p:cNvSpPr txBox="1">
            <a:spLocks noChangeArrowheads="1"/>
          </p:cNvSpPr>
          <p:nvPr/>
        </p:nvSpPr>
        <p:spPr bwMode="auto">
          <a:xfrm rot="20672676">
            <a:off x="3631108" y="1003785"/>
            <a:ext cx="2448272" cy="83671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ar-JO" b="1" dirty="0">
                <a:effectLst>
                  <a:glow rad="127000">
                    <a:schemeClr val="tx1"/>
                  </a:glow>
                </a:effectLst>
                <a:latin typeface="Arial" panose="020B0604020202020204" pitchFamily="34" charset="0"/>
                <a:ea typeface="ＭＳ Ｐゴシック" charset="0"/>
                <a:cs typeface="Arial" panose="020B0604020202020204" pitchFamily="34" charset="0"/>
              </a:rPr>
              <a:t>؟</a:t>
            </a:r>
            <a:endParaRPr lang="en-US" b="1"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
        <p:nvSpPr>
          <p:cNvPr id="12" name="Rectangle 2"/>
          <p:cNvSpPr txBox="1">
            <a:spLocks noChangeArrowheads="1"/>
          </p:cNvSpPr>
          <p:nvPr/>
        </p:nvSpPr>
        <p:spPr bwMode="auto">
          <a:xfrm rot="20672676">
            <a:off x="4567212" y="3236033"/>
            <a:ext cx="2448272" cy="83671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ar-JO" b="1" dirty="0">
                <a:effectLst>
                  <a:glow rad="127000">
                    <a:schemeClr val="tx1"/>
                  </a:glow>
                </a:effectLst>
                <a:latin typeface="Arial" panose="020B0604020202020204" pitchFamily="34" charset="0"/>
                <a:ea typeface="ＭＳ Ｐゴシック" charset="0"/>
                <a:cs typeface="Arial" panose="020B0604020202020204" pitchFamily="34" charset="0"/>
              </a:rPr>
              <a:t>؟</a:t>
            </a:r>
            <a:endParaRPr lang="en-US" b="1"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
        <p:nvSpPr>
          <p:cNvPr id="13" name="Rectangle 2"/>
          <p:cNvSpPr txBox="1">
            <a:spLocks noChangeArrowheads="1"/>
          </p:cNvSpPr>
          <p:nvPr/>
        </p:nvSpPr>
        <p:spPr bwMode="auto">
          <a:xfrm rot="20672676">
            <a:off x="-545355" y="787761"/>
            <a:ext cx="2448272" cy="83671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ar-JO" b="1" dirty="0">
                <a:effectLst>
                  <a:glow rad="127000">
                    <a:schemeClr val="tx1"/>
                  </a:glow>
                </a:effectLst>
                <a:latin typeface="Arial" panose="020B0604020202020204" pitchFamily="34" charset="0"/>
                <a:ea typeface="ＭＳ Ｐゴシック" charset="0"/>
                <a:cs typeface="Arial" panose="020B0604020202020204" pitchFamily="34" charset="0"/>
              </a:rPr>
              <a:t>؟</a:t>
            </a:r>
            <a:endParaRPr lang="en-US" b="1"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up)">
                                      <p:cBhvr>
                                        <p:cTn id="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170.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pic>
        <p:nvPicPr>
          <p:cNvPr id="224257" name="Picture 6" descr="columns"/>
          <p:cNvPicPr>
            <a:picLocks noChangeAspect="1" noChangeArrowheads="1"/>
          </p:cNvPicPr>
          <p:nvPr/>
        </p:nvPicPr>
        <p:blipFill>
          <a:blip r:embed="rId3" cstate="print">
            <a:lum bright="-18000"/>
            <a:extLst>
              <a:ext uri="{28A0092B-C50C-407E-A947-70E740481C1C}">
                <a14:useLocalDpi xmlns:a14="http://schemas.microsoft.com/office/drawing/2010/main"/>
              </a:ext>
            </a:extLst>
          </a:blip>
          <a:srcRect/>
          <a:stretch>
            <a:fillRect/>
          </a:stretch>
        </p:blipFill>
        <p:spPr bwMode="auto">
          <a:xfrm>
            <a:off x="3744913" y="0"/>
            <a:ext cx="5399087"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224258" name="Picture 4" descr="redseamap"/>
          <p:cNvPicPr>
            <a:picLocks noChangeAspect="1" noChangeArrowheads="1"/>
          </p:cNvPicPr>
          <p:nvPr/>
        </p:nvPicPr>
        <p:blipFill>
          <a:blip r:embed="rId4" cstate="print">
            <a:lum bright="-18000"/>
            <a:extLst>
              <a:ext uri="{28A0092B-C50C-407E-A947-70E740481C1C}">
                <a14:useLocalDpi xmlns:a14="http://schemas.microsoft.com/office/drawing/2010/main"/>
              </a:ext>
            </a:extLst>
          </a:blip>
          <a:srcRect/>
          <a:stretch>
            <a:fillRect/>
          </a:stretch>
        </p:blipFill>
        <p:spPr bwMode="auto">
          <a:xfrm>
            <a:off x="0" y="0"/>
            <a:ext cx="4364038"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7410" name="Rectangle 2"/>
          <p:cNvSpPr>
            <a:spLocks noGrp="1" noChangeArrowheads="1"/>
          </p:cNvSpPr>
          <p:nvPr>
            <p:ph type="title"/>
          </p:nvPr>
        </p:nvSpPr>
        <p:spPr>
          <a:xfrm>
            <a:off x="4495800" y="228600"/>
            <a:ext cx="4724400" cy="2362200"/>
          </a:xfrm>
        </p:spPr>
        <p:txBody>
          <a:bodyPr/>
          <a:lstStyle/>
          <a:p>
            <a:pPr eaLnBrk="1" hangingPunct="1">
              <a:defRPr/>
            </a:pPr>
            <a:r>
              <a:rPr lang="ar-JO" altLang="zh-CN" dirty="0">
                <a:latin typeface="Arial" panose="020B0604020202020204" pitchFamily="34" charset="0"/>
                <a:ea typeface="SimSun" charset="0"/>
                <a:cs typeface="Arial" panose="020B0604020202020204" pitchFamily="34" charset="0"/>
              </a:rPr>
              <a:t>2. اليونانية : السبعينية</a:t>
            </a:r>
            <a:endParaRPr lang="en-US" dirty="0">
              <a:latin typeface="Arial" panose="020B0604020202020204" pitchFamily="34" charset="0"/>
              <a:ea typeface="ＭＳ Ｐゴシック" charset="0"/>
              <a:cs typeface="Arial" panose="020B0604020202020204" pitchFamily="34" charset="0"/>
            </a:endParaRPr>
          </a:p>
        </p:txBody>
      </p:sp>
      <p:sp>
        <p:nvSpPr>
          <p:cNvPr id="17411" name="Rectangle 3"/>
          <p:cNvSpPr>
            <a:spLocks noGrp="1" noChangeArrowheads="1"/>
          </p:cNvSpPr>
          <p:nvPr>
            <p:ph type="body" idx="1"/>
          </p:nvPr>
        </p:nvSpPr>
        <p:spPr>
          <a:xfrm>
            <a:off x="0" y="1600200"/>
            <a:ext cx="4572000" cy="2133600"/>
          </a:xfrm>
          <a:gradFill rotWithShape="1">
            <a:gsLst>
              <a:gs pos="0">
                <a:schemeClr val="accent2">
                  <a:gamma/>
                  <a:shade val="46275"/>
                  <a:invGamma/>
                </a:schemeClr>
              </a:gs>
              <a:gs pos="100000">
                <a:schemeClr val="accent2"/>
              </a:gs>
            </a:gsLst>
            <a:lin ang="5400000" scaled="1"/>
          </a:gradFill>
        </p:spPr>
        <p:txBody>
          <a:bodyPr/>
          <a:lstStyle/>
          <a:p>
            <a:pPr eaLnBrk="1" hangingPunct="1">
              <a:buNone/>
              <a:defRPr/>
            </a:pPr>
            <a:r>
              <a:rPr lang="ar-JO" dirty="0">
                <a:latin typeface="Arial" panose="020B0604020202020204" pitchFamily="34" charset="0"/>
                <a:ea typeface="ＭＳ Ｐゴシック" charset="0"/>
                <a:cs typeface="Arial" panose="020B0604020202020204" pitchFamily="34" charset="0"/>
              </a:rPr>
              <a:t>تم ترجمة نص العهد القديم العبري إلى اليونانية في الإسكندرية حوالي سنة 250 ق.م</a:t>
            </a:r>
            <a:endParaRPr lang="en-US" dirty="0">
              <a:latin typeface="Arial" panose="020B0604020202020204" pitchFamily="34" charset="0"/>
              <a:ea typeface="ＭＳ Ｐゴシック" charset="0"/>
              <a:cs typeface="Arial" panose="020B0604020202020204" pitchFamily="34" charset="0"/>
            </a:endParaRPr>
          </a:p>
        </p:txBody>
      </p:sp>
      <p:sp>
        <p:nvSpPr>
          <p:cNvPr id="17417" name="AutoShape 9"/>
          <p:cNvSpPr>
            <a:spLocks noChangeArrowheads="1"/>
          </p:cNvSpPr>
          <p:nvPr/>
        </p:nvSpPr>
        <p:spPr bwMode="auto">
          <a:xfrm>
            <a:off x="3352800" y="5181600"/>
            <a:ext cx="990600" cy="533400"/>
          </a:xfrm>
          <a:prstGeom prst="downArrow">
            <a:avLst>
              <a:gd name="adj1" fmla="val 50000"/>
              <a:gd name="adj2" fmla="val 25000"/>
            </a:avLst>
          </a:prstGeom>
          <a:gradFill rotWithShape="1">
            <a:gsLst>
              <a:gs pos="0">
                <a:srgbClr val="FF0000"/>
              </a:gs>
              <a:gs pos="100000">
                <a:srgbClr val="760000"/>
              </a:gs>
            </a:gsLst>
            <a:lin ang="5400000" scaled="1"/>
          </a:gradFill>
          <a:ln w="9525">
            <a:solidFill>
              <a:schemeClr val="tx1"/>
            </a:solidFill>
            <a:miter lim="800000"/>
            <a:headEnd/>
            <a:tailEnd/>
          </a:ln>
        </p:spPr>
        <p:txBody>
          <a:bodyPr vert="eaVert"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pic>
        <p:nvPicPr>
          <p:cNvPr id="17419" name="Picture 11" descr="j0280909"/>
          <p:cNvPicPr>
            <a:picLocks noChangeAspect="1" noChangeArrowheads="1"/>
          </p:cNvPicPr>
          <p:nvPr/>
        </p:nvPicPr>
        <p:blipFill>
          <a:blip r:embed="rId5" cstate="print">
            <a:extLst>
              <a:ext uri="{28A0092B-C50C-407E-A947-70E740481C1C}">
                <a14:useLocalDpi xmlns:a14="http://schemas.microsoft.com/office/drawing/2010/main"/>
              </a:ext>
            </a:extLst>
          </a:blip>
          <a:srcRect/>
          <a:stretch>
            <a:fillRect/>
          </a:stretch>
        </p:blipFill>
        <p:spPr bwMode="auto">
          <a:xfrm>
            <a:off x="0" y="457200"/>
            <a:ext cx="1112838"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7420" name="Picture 12" descr="j0287409"/>
          <p:cNvPicPr>
            <a:picLocks noChangeAspect="1" noChangeArrowheads="1"/>
          </p:cNvPicPr>
          <p:nvPr/>
        </p:nvPicPr>
        <p:blipFill>
          <a:blip r:embed="rId6" cstate="print">
            <a:extLst>
              <a:ext uri="{28A0092B-C50C-407E-A947-70E740481C1C}">
                <a14:useLocalDpi xmlns:a14="http://schemas.microsoft.com/office/drawing/2010/main"/>
              </a:ext>
            </a:extLst>
          </a:blip>
          <a:srcRect/>
          <a:stretch>
            <a:fillRect/>
          </a:stretch>
        </p:blipFill>
        <p:spPr bwMode="auto">
          <a:xfrm>
            <a:off x="1828800" y="0"/>
            <a:ext cx="1368425" cy="1371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7422" name="AutoShape 14"/>
          <p:cNvSpPr>
            <a:spLocks noChangeArrowheads="1"/>
          </p:cNvSpPr>
          <p:nvPr/>
        </p:nvSpPr>
        <p:spPr bwMode="auto">
          <a:xfrm rot="-877253" flipH="1" flipV="1">
            <a:off x="1066800" y="762000"/>
            <a:ext cx="990600" cy="304800"/>
          </a:xfrm>
          <a:prstGeom prst="curvedDownArrow">
            <a:avLst>
              <a:gd name="adj1" fmla="val 65000"/>
              <a:gd name="adj2" fmla="val 130000"/>
              <a:gd name="adj3" fmla="val 33333"/>
            </a:avLst>
          </a:prstGeom>
          <a:solidFill>
            <a:schemeClr val="accent1"/>
          </a:soli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224268" name="Text Box 15"/>
          <p:cNvSpPr txBox="1">
            <a:spLocks noChangeArrowheads="1"/>
          </p:cNvSpPr>
          <p:nvPr/>
        </p:nvSpPr>
        <p:spPr bwMode="auto">
          <a:xfrm>
            <a:off x="8535988" y="0"/>
            <a:ext cx="617477" cy="4001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155</a:t>
            </a:r>
            <a:endParaRPr kumimoji="0" lang="en-US"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pic>
        <p:nvPicPr>
          <p:cNvPr id="14" name="Picture 13" descr="Screen Shot 2017-10-09 at 2.55.28 PM.png"/>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611560" y="4149080"/>
            <a:ext cx="6768752" cy="960603"/>
          </a:xfrm>
          <a:prstGeom prst="rect">
            <a:avLst/>
          </a:prstGeom>
        </p:spPr>
      </p:pic>
      <p:pic>
        <p:nvPicPr>
          <p:cNvPr id="15" name="Picture 14" descr="Screen Shot 2017-10-09 at 3.04.33 PM.png"/>
          <p:cNvPicPr>
            <a:picLocks noChangeAspect="1"/>
          </p:cNvPicPr>
          <p:nvPr/>
        </p:nvPicPr>
        <p:blipFill>
          <a:blip r:embed="rId8" cstate="print">
            <a:extLst>
              <a:ext uri="{28A0092B-C50C-407E-A947-70E740481C1C}">
                <a14:useLocalDpi xmlns:a14="http://schemas.microsoft.com/office/drawing/2010/main" val="0"/>
              </a:ext>
            </a:extLst>
          </a:blip>
          <a:stretch>
            <a:fillRect/>
          </a:stretch>
        </p:blipFill>
        <p:spPr>
          <a:xfrm>
            <a:off x="323528" y="5733256"/>
            <a:ext cx="7668344" cy="932769"/>
          </a:xfrm>
          <a:prstGeom prst="rect">
            <a:avLst/>
          </a:prstGeom>
        </p:spPr>
      </p:pic>
      <p:pic>
        <p:nvPicPr>
          <p:cNvPr id="224266" name="Picture 13" descr="j0335474"/>
          <p:cNvPicPr>
            <a:picLocks noChangeAspect="1" noChangeArrowheads="1"/>
          </p:cNvPicPr>
          <p:nvPr/>
        </p:nvPicPr>
        <p:blipFill>
          <a:blip r:embed="rId9" cstate="print">
            <a:extLst>
              <a:ext uri="{28A0092B-C50C-407E-A947-70E740481C1C}">
                <a14:useLocalDpi xmlns:a14="http://schemas.microsoft.com/office/drawing/2010/main"/>
              </a:ext>
            </a:extLst>
          </a:blip>
          <a:srcRect/>
          <a:stretch>
            <a:fillRect/>
          </a:stretch>
        </p:blipFill>
        <p:spPr bwMode="auto">
          <a:xfrm>
            <a:off x="7327900" y="3886200"/>
            <a:ext cx="1816100" cy="16652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83399782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5" presetClass="entr" presetSubtype="0" fill="hold" grpId="0" nodeType="afterEffect">
                                  <p:stCondLst>
                                    <p:cond delay="0"/>
                                  </p:stCondLst>
                                  <p:childTnLst>
                                    <p:set>
                                      <p:cBhvr>
                                        <p:cTn id="6" dur="1" fill="hold">
                                          <p:stCondLst>
                                            <p:cond delay="0"/>
                                          </p:stCondLst>
                                        </p:cTn>
                                        <p:tgtEl>
                                          <p:spTgt spid="17411">
                                            <p:bg/>
                                          </p:spTgt>
                                        </p:tgtEl>
                                        <p:attrNameLst>
                                          <p:attrName>style.visibility</p:attrName>
                                        </p:attrNameLst>
                                      </p:cBhvr>
                                      <p:to>
                                        <p:strVal val="visible"/>
                                      </p:to>
                                    </p:set>
                                    <p:anim calcmode="lin" valueType="num">
                                      <p:cBhvr>
                                        <p:cTn id="7" dur="1000" fill="hold"/>
                                        <p:tgtEl>
                                          <p:spTgt spid="17411">
                                            <p:bg/>
                                          </p:spTgt>
                                        </p:tgtEl>
                                        <p:attrNameLst>
                                          <p:attrName>ppt_w</p:attrName>
                                        </p:attrNameLst>
                                      </p:cBhvr>
                                      <p:tavLst>
                                        <p:tav tm="0">
                                          <p:val>
                                            <p:fltVal val="0"/>
                                          </p:val>
                                        </p:tav>
                                        <p:tav tm="100000">
                                          <p:val>
                                            <p:strVal val="#ppt_w"/>
                                          </p:val>
                                        </p:tav>
                                      </p:tavLst>
                                    </p:anim>
                                    <p:anim calcmode="lin" valueType="num">
                                      <p:cBhvr>
                                        <p:cTn id="8" dur="1000" fill="hold"/>
                                        <p:tgtEl>
                                          <p:spTgt spid="17411">
                                            <p:bg/>
                                          </p:spTgt>
                                        </p:tgtEl>
                                        <p:attrNameLst>
                                          <p:attrName>ppt_h</p:attrName>
                                        </p:attrNameLst>
                                      </p:cBhvr>
                                      <p:tavLst>
                                        <p:tav tm="0">
                                          <p:val>
                                            <p:fltVal val="0"/>
                                          </p:val>
                                        </p:tav>
                                        <p:tav tm="100000">
                                          <p:val>
                                            <p:strVal val="#ppt_h"/>
                                          </p:val>
                                        </p:tav>
                                      </p:tavLst>
                                    </p:anim>
                                    <p:anim calcmode="lin" valueType="num">
                                      <p:cBhvr>
                                        <p:cTn id="9" dur="1000" fill="hold"/>
                                        <p:tgtEl>
                                          <p:spTgt spid="17411">
                                            <p:bg/>
                                          </p:spTgt>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17411">
                                            <p:bg/>
                                          </p:spTgt>
                                        </p:tgtEl>
                                        <p:attrNameLst>
                                          <p:attrName>ppt_y</p:attrName>
                                        </p:attrNameLst>
                                      </p:cBhvr>
                                      <p:tavLst>
                                        <p:tav tm="0" fmla="#ppt_y+(sin(-2*pi*(1-$))*-#ppt_x+cos(-2*pi*(1-$))*(1-#ppt_y))*(1-$)">
                                          <p:val>
                                            <p:fltVal val="0"/>
                                          </p:val>
                                        </p:tav>
                                        <p:tav tm="100000">
                                          <p:val>
                                            <p:fltVal val="1"/>
                                          </p:val>
                                        </p:tav>
                                      </p:tavLst>
                                    </p:anim>
                                  </p:childTnLst>
                                </p:cTn>
                              </p:par>
                            </p:childTnLst>
                          </p:cTn>
                        </p:par>
                        <p:par>
                          <p:cTn id="11" fill="hold">
                            <p:stCondLst>
                              <p:cond delay="1000"/>
                            </p:stCondLst>
                            <p:childTnLst>
                              <p:par>
                                <p:cTn id="12" presetID="15" presetClass="entr" presetSubtype="0" fill="hold" grpId="0" nodeType="afterEffect">
                                  <p:stCondLst>
                                    <p:cond delay="0"/>
                                  </p:stCondLst>
                                  <p:childTnLst>
                                    <p:set>
                                      <p:cBhvr>
                                        <p:cTn id="13" dur="1" fill="hold">
                                          <p:stCondLst>
                                            <p:cond delay="0"/>
                                          </p:stCondLst>
                                        </p:cTn>
                                        <p:tgtEl>
                                          <p:spTgt spid="17411">
                                            <p:txEl>
                                              <p:pRg st="0" end="0"/>
                                            </p:txEl>
                                          </p:spTgt>
                                        </p:tgtEl>
                                        <p:attrNameLst>
                                          <p:attrName>style.visibility</p:attrName>
                                        </p:attrNameLst>
                                      </p:cBhvr>
                                      <p:to>
                                        <p:strVal val="visible"/>
                                      </p:to>
                                    </p:set>
                                    <p:anim calcmode="lin" valueType="num">
                                      <p:cBhvr>
                                        <p:cTn id="14" dur="1000" fill="hold"/>
                                        <p:tgtEl>
                                          <p:spTgt spid="17411">
                                            <p:txEl>
                                              <p:pRg st="0" end="0"/>
                                            </p:txEl>
                                          </p:spTgt>
                                        </p:tgtEl>
                                        <p:attrNameLst>
                                          <p:attrName>ppt_w</p:attrName>
                                        </p:attrNameLst>
                                      </p:cBhvr>
                                      <p:tavLst>
                                        <p:tav tm="0">
                                          <p:val>
                                            <p:fltVal val="0"/>
                                          </p:val>
                                        </p:tav>
                                        <p:tav tm="100000">
                                          <p:val>
                                            <p:strVal val="#ppt_w"/>
                                          </p:val>
                                        </p:tav>
                                      </p:tavLst>
                                    </p:anim>
                                    <p:anim calcmode="lin" valueType="num">
                                      <p:cBhvr>
                                        <p:cTn id="15" dur="1000" fill="hold"/>
                                        <p:tgtEl>
                                          <p:spTgt spid="17411">
                                            <p:txEl>
                                              <p:pRg st="0" end="0"/>
                                            </p:txEl>
                                          </p:spTgt>
                                        </p:tgtEl>
                                        <p:attrNameLst>
                                          <p:attrName>ppt_h</p:attrName>
                                        </p:attrNameLst>
                                      </p:cBhvr>
                                      <p:tavLst>
                                        <p:tav tm="0">
                                          <p:val>
                                            <p:fltVal val="0"/>
                                          </p:val>
                                        </p:tav>
                                        <p:tav tm="100000">
                                          <p:val>
                                            <p:strVal val="#ppt_h"/>
                                          </p:val>
                                        </p:tav>
                                      </p:tavLst>
                                    </p:anim>
                                    <p:anim calcmode="lin" valueType="num">
                                      <p:cBhvr>
                                        <p:cTn id="16" dur="1000" fill="hold"/>
                                        <p:tgtEl>
                                          <p:spTgt spid="17411">
                                            <p:txEl>
                                              <p:pRg st="0" end="0"/>
                                            </p:txEl>
                                          </p:spTgt>
                                        </p:tgtEl>
                                        <p:attrNameLst>
                                          <p:attrName>ppt_x</p:attrName>
                                        </p:attrNameLst>
                                      </p:cBhvr>
                                      <p:tavLst>
                                        <p:tav tm="0" fmla="#ppt_x+(cos(-2*pi*(1-$))*-#ppt_x-sin(-2*pi*(1-$))*(1-#ppt_y))*(1-$)">
                                          <p:val>
                                            <p:fltVal val="0"/>
                                          </p:val>
                                        </p:tav>
                                        <p:tav tm="100000">
                                          <p:val>
                                            <p:fltVal val="1"/>
                                          </p:val>
                                        </p:tav>
                                      </p:tavLst>
                                    </p:anim>
                                    <p:anim calcmode="lin" valueType="num">
                                      <p:cBhvr>
                                        <p:cTn id="17" dur="1000" fill="hold"/>
                                        <p:tgtEl>
                                          <p:spTgt spid="17411">
                                            <p:txEl>
                                              <p:pRg st="0" end="0"/>
                                            </p:txEl>
                                          </p:spTgt>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8" fill="hold" nodeType="clickPar">
                      <p:stCondLst>
                        <p:cond delay="indefinite"/>
                      </p:stCondLst>
                      <p:childTnLst>
                        <p:par>
                          <p:cTn id="19" fill="hold" nodeType="withGroup">
                            <p:stCondLst>
                              <p:cond delay="0"/>
                            </p:stCondLst>
                            <p:childTnLst>
                              <p:par>
                                <p:cTn id="20" presetID="9" presetClass="entr" presetSubtype="0" fill="hold" nodeType="clickEffect">
                                  <p:stCondLst>
                                    <p:cond delay="0"/>
                                  </p:stCondLst>
                                  <p:childTnLst>
                                    <p:set>
                                      <p:cBhvr>
                                        <p:cTn id="21" dur="1" fill="hold">
                                          <p:stCondLst>
                                            <p:cond delay="0"/>
                                          </p:stCondLst>
                                        </p:cTn>
                                        <p:tgtEl>
                                          <p:spTgt spid="14"/>
                                        </p:tgtEl>
                                        <p:attrNameLst>
                                          <p:attrName>style.visibility</p:attrName>
                                        </p:attrNameLst>
                                      </p:cBhvr>
                                      <p:to>
                                        <p:strVal val="visible"/>
                                      </p:to>
                                    </p:set>
                                    <p:animEffect transition="in" filter="dissolve">
                                      <p:cBhvr>
                                        <p:cTn id="22" dur="500"/>
                                        <p:tgtEl>
                                          <p:spTgt spid="14"/>
                                        </p:tgtEl>
                                      </p:cBhvr>
                                    </p:animEffect>
                                  </p:childTnLst>
                                </p:cTn>
                              </p:par>
                            </p:childTnLst>
                          </p:cTn>
                        </p:par>
                      </p:childTnLst>
                    </p:cTn>
                  </p:par>
                  <p:par>
                    <p:cTn id="23" fill="hold">
                      <p:stCondLst>
                        <p:cond delay="indefinite"/>
                      </p:stCondLst>
                      <p:childTnLst>
                        <p:par>
                          <p:cTn id="24" fill="hold">
                            <p:stCondLst>
                              <p:cond delay="0"/>
                            </p:stCondLst>
                            <p:childTnLst>
                              <p:par>
                                <p:cTn id="25" presetID="15" presetClass="entr" presetSubtype="0" fill="hold" nodeType="clickEffect">
                                  <p:stCondLst>
                                    <p:cond delay="0"/>
                                  </p:stCondLst>
                                  <p:childTnLst>
                                    <p:set>
                                      <p:cBhvr>
                                        <p:cTn id="26" dur="1" fill="hold">
                                          <p:stCondLst>
                                            <p:cond delay="0"/>
                                          </p:stCondLst>
                                        </p:cTn>
                                        <p:tgtEl>
                                          <p:spTgt spid="17420"/>
                                        </p:tgtEl>
                                        <p:attrNameLst>
                                          <p:attrName>style.visibility</p:attrName>
                                        </p:attrNameLst>
                                      </p:cBhvr>
                                      <p:to>
                                        <p:strVal val="visible"/>
                                      </p:to>
                                    </p:set>
                                    <p:anim calcmode="lin" valueType="num">
                                      <p:cBhvr>
                                        <p:cTn id="27" dur="1000" fill="hold"/>
                                        <p:tgtEl>
                                          <p:spTgt spid="17420"/>
                                        </p:tgtEl>
                                        <p:attrNameLst>
                                          <p:attrName>ppt_w</p:attrName>
                                        </p:attrNameLst>
                                      </p:cBhvr>
                                      <p:tavLst>
                                        <p:tav tm="0">
                                          <p:val>
                                            <p:fltVal val="0"/>
                                          </p:val>
                                        </p:tav>
                                        <p:tav tm="100000">
                                          <p:val>
                                            <p:strVal val="#ppt_w"/>
                                          </p:val>
                                        </p:tav>
                                      </p:tavLst>
                                    </p:anim>
                                    <p:anim calcmode="lin" valueType="num">
                                      <p:cBhvr>
                                        <p:cTn id="28" dur="1000" fill="hold"/>
                                        <p:tgtEl>
                                          <p:spTgt spid="17420"/>
                                        </p:tgtEl>
                                        <p:attrNameLst>
                                          <p:attrName>ppt_h</p:attrName>
                                        </p:attrNameLst>
                                      </p:cBhvr>
                                      <p:tavLst>
                                        <p:tav tm="0">
                                          <p:val>
                                            <p:fltVal val="0"/>
                                          </p:val>
                                        </p:tav>
                                        <p:tav tm="100000">
                                          <p:val>
                                            <p:strVal val="#ppt_h"/>
                                          </p:val>
                                        </p:tav>
                                      </p:tavLst>
                                    </p:anim>
                                    <p:anim calcmode="lin" valueType="num">
                                      <p:cBhvr>
                                        <p:cTn id="29" dur="1000" fill="hold"/>
                                        <p:tgtEl>
                                          <p:spTgt spid="17420"/>
                                        </p:tgtEl>
                                        <p:attrNameLst>
                                          <p:attrName>ppt_x</p:attrName>
                                        </p:attrNameLst>
                                      </p:cBhvr>
                                      <p:tavLst>
                                        <p:tav tm="0" fmla="#ppt_x+(cos(-2*pi*(1-$))*-#ppt_x-sin(-2*pi*(1-$))*(1-#ppt_y))*(1-$)">
                                          <p:val>
                                            <p:fltVal val="0"/>
                                          </p:val>
                                        </p:tav>
                                        <p:tav tm="100000">
                                          <p:val>
                                            <p:fltVal val="1"/>
                                          </p:val>
                                        </p:tav>
                                      </p:tavLst>
                                    </p:anim>
                                    <p:anim calcmode="lin" valueType="num">
                                      <p:cBhvr>
                                        <p:cTn id="30" dur="1000" fill="hold"/>
                                        <p:tgtEl>
                                          <p:spTgt spid="17420"/>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31" fill="hold">
                      <p:stCondLst>
                        <p:cond delay="indefinite"/>
                      </p:stCondLst>
                      <p:childTnLst>
                        <p:par>
                          <p:cTn id="32" fill="hold">
                            <p:stCondLst>
                              <p:cond delay="0"/>
                            </p:stCondLst>
                            <p:childTnLst>
                              <p:par>
                                <p:cTn id="33" presetID="15" presetClass="entr" presetSubtype="0" fill="hold" grpId="0" nodeType="clickEffect">
                                  <p:stCondLst>
                                    <p:cond delay="0"/>
                                  </p:stCondLst>
                                  <p:childTnLst>
                                    <p:set>
                                      <p:cBhvr>
                                        <p:cTn id="34" dur="1" fill="hold">
                                          <p:stCondLst>
                                            <p:cond delay="0"/>
                                          </p:stCondLst>
                                        </p:cTn>
                                        <p:tgtEl>
                                          <p:spTgt spid="17417"/>
                                        </p:tgtEl>
                                        <p:attrNameLst>
                                          <p:attrName>style.visibility</p:attrName>
                                        </p:attrNameLst>
                                      </p:cBhvr>
                                      <p:to>
                                        <p:strVal val="visible"/>
                                      </p:to>
                                    </p:set>
                                    <p:anim calcmode="lin" valueType="num">
                                      <p:cBhvr>
                                        <p:cTn id="35" dur="1000" fill="hold"/>
                                        <p:tgtEl>
                                          <p:spTgt spid="17417"/>
                                        </p:tgtEl>
                                        <p:attrNameLst>
                                          <p:attrName>ppt_w</p:attrName>
                                        </p:attrNameLst>
                                      </p:cBhvr>
                                      <p:tavLst>
                                        <p:tav tm="0">
                                          <p:val>
                                            <p:fltVal val="0"/>
                                          </p:val>
                                        </p:tav>
                                        <p:tav tm="100000">
                                          <p:val>
                                            <p:strVal val="#ppt_w"/>
                                          </p:val>
                                        </p:tav>
                                      </p:tavLst>
                                    </p:anim>
                                    <p:anim calcmode="lin" valueType="num">
                                      <p:cBhvr>
                                        <p:cTn id="36" dur="1000" fill="hold"/>
                                        <p:tgtEl>
                                          <p:spTgt spid="17417"/>
                                        </p:tgtEl>
                                        <p:attrNameLst>
                                          <p:attrName>ppt_h</p:attrName>
                                        </p:attrNameLst>
                                      </p:cBhvr>
                                      <p:tavLst>
                                        <p:tav tm="0">
                                          <p:val>
                                            <p:fltVal val="0"/>
                                          </p:val>
                                        </p:tav>
                                        <p:tav tm="100000">
                                          <p:val>
                                            <p:strVal val="#ppt_h"/>
                                          </p:val>
                                        </p:tav>
                                      </p:tavLst>
                                    </p:anim>
                                    <p:anim calcmode="lin" valueType="num">
                                      <p:cBhvr>
                                        <p:cTn id="37" dur="1000" fill="hold"/>
                                        <p:tgtEl>
                                          <p:spTgt spid="17417"/>
                                        </p:tgtEl>
                                        <p:attrNameLst>
                                          <p:attrName>ppt_x</p:attrName>
                                        </p:attrNameLst>
                                      </p:cBhvr>
                                      <p:tavLst>
                                        <p:tav tm="0" fmla="#ppt_x+(cos(-2*pi*(1-$))*-#ppt_x-sin(-2*pi*(1-$))*(1-#ppt_y))*(1-$)">
                                          <p:val>
                                            <p:fltVal val="0"/>
                                          </p:val>
                                        </p:tav>
                                        <p:tav tm="100000">
                                          <p:val>
                                            <p:fltVal val="1"/>
                                          </p:val>
                                        </p:tav>
                                      </p:tavLst>
                                    </p:anim>
                                    <p:anim calcmode="lin" valueType="num">
                                      <p:cBhvr>
                                        <p:cTn id="38" dur="1000" fill="hold"/>
                                        <p:tgtEl>
                                          <p:spTgt spid="17417"/>
                                        </p:tgtEl>
                                        <p:attrNameLst>
                                          <p:attrName>ppt_y</p:attrName>
                                        </p:attrNameLst>
                                      </p:cBhvr>
                                      <p:tavLst>
                                        <p:tav tm="0" fmla="#ppt_y+(sin(-2*pi*(1-$))*-#ppt_x+cos(-2*pi*(1-$))*(1-#ppt_y))*(1-$)">
                                          <p:val>
                                            <p:fltVal val="0"/>
                                          </p:val>
                                        </p:tav>
                                        <p:tav tm="100000">
                                          <p:val>
                                            <p:fltVal val="1"/>
                                          </p:val>
                                        </p:tav>
                                      </p:tavLst>
                                    </p:anim>
                                  </p:childTnLst>
                                </p:cTn>
                              </p:par>
                            </p:childTnLst>
                          </p:cTn>
                        </p:par>
                        <p:par>
                          <p:cTn id="39" fill="hold">
                            <p:stCondLst>
                              <p:cond delay="1000"/>
                            </p:stCondLst>
                            <p:childTnLst>
                              <p:par>
                                <p:cTn id="40" presetID="15" presetClass="entr" presetSubtype="0" fill="hold" grpId="0" nodeType="afterEffect">
                                  <p:stCondLst>
                                    <p:cond delay="0"/>
                                  </p:stCondLst>
                                  <p:childTnLst>
                                    <p:set>
                                      <p:cBhvr>
                                        <p:cTn id="41" dur="1" fill="hold">
                                          <p:stCondLst>
                                            <p:cond delay="0"/>
                                          </p:stCondLst>
                                        </p:cTn>
                                        <p:tgtEl>
                                          <p:spTgt spid="17422"/>
                                        </p:tgtEl>
                                        <p:attrNameLst>
                                          <p:attrName>style.visibility</p:attrName>
                                        </p:attrNameLst>
                                      </p:cBhvr>
                                      <p:to>
                                        <p:strVal val="visible"/>
                                      </p:to>
                                    </p:set>
                                    <p:anim calcmode="lin" valueType="num">
                                      <p:cBhvr>
                                        <p:cTn id="42" dur="1000" fill="hold"/>
                                        <p:tgtEl>
                                          <p:spTgt spid="17422"/>
                                        </p:tgtEl>
                                        <p:attrNameLst>
                                          <p:attrName>ppt_w</p:attrName>
                                        </p:attrNameLst>
                                      </p:cBhvr>
                                      <p:tavLst>
                                        <p:tav tm="0">
                                          <p:val>
                                            <p:fltVal val="0"/>
                                          </p:val>
                                        </p:tav>
                                        <p:tav tm="100000">
                                          <p:val>
                                            <p:strVal val="#ppt_w"/>
                                          </p:val>
                                        </p:tav>
                                      </p:tavLst>
                                    </p:anim>
                                    <p:anim calcmode="lin" valueType="num">
                                      <p:cBhvr>
                                        <p:cTn id="43" dur="1000" fill="hold"/>
                                        <p:tgtEl>
                                          <p:spTgt spid="17422"/>
                                        </p:tgtEl>
                                        <p:attrNameLst>
                                          <p:attrName>ppt_h</p:attrName>
                                        </p:attrNameLst>
                                      </p:cBhvr>
                                      <p:tavLst>
                                        <p:tav tm="0">
                                          <p:val>
                                            <p:fltVal val="0"/>
                                          </p:val>
                                        </p:tav>
                                        <p:tav tm="100000">
                                          <p:val>
                                            <p:strVal val="#ppt_h"/>
                                          </p:val>
                                        </p:tav>
                                      </p:tavLst>
                                    </p:anim>
                                    <p:anim calcmode="lin" valueType="num">
                                      <p:cBhvr>
                                        <p:cTn id="44" dur="1000" fill="hold"/>
                                        <p:tgtEl>
                                          <p:spTgt spid="17422"/>
                                        </p:tgtEl>
                                        <p:attrNameLst>
                                          <p:attrName>ppt_x</p:attrName>
                                        </p:attrNameLst>
                                      </p:cBhvr>
                                      <p:tavLst>
                                        <p:tav tm="0" fmla="#ppt_x+(cos(-2*pi*(1-$))*-#ppt_x-sin(-2*pi*(1-$))*(1-#ppt_y))*(1-$)">
                                          <p:val>
                                            <p:fltVal val="0"/>
                                          </p:val>
                                        </p:tav>
                                        <p:tav tm="100000">
                                          <p:val>
                                            <p:fltVal val="1"/>
                                          </p:val>
                                        </p:tav>
                                      </p:tavLst>
                                    </p:anim>
                                    <p:anim calcmode="lin" valueType="num">
                                      <p:cBhvr>
                                        <p:cTn id="45" dur="1000" fill="hold"/>
                                        <p:tgtEl>
                                          <p:spTgt spid="17422"/>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46" fill="hold">
                      <p:stCondLst>
                        <p:cond delay="indefinite"/>
                      </p:stCondLst>
                      <p:childTnLst>
                        <p:par>
                          <p:cTn id="47" fill="hold">
                            <p:stCondLst>
                              <p:cond delay="0"/>
                            </p:stCondLst>
                            <p:childTnLst>
                              <p:par>
                                <p:cTn id="48" presetID="15" presetClass="entr" presetSubtype="0" fill="hold" nodeType="clickEffect">
                                  <p:stCondLst>
                                    <p:cond delay="0"/>
                                  </p:stCondLst>
                                  <p:childTnLst>
                                    <p:set>
                                      <p:cBhvr>
                                        <p:cTn id="49" dur="1" fill="hold">
                                          <p:stCondLst>
                                            <p:cond delay="0"/>
                                          </p:stCondLst>
                                        </p:cTn>
                                        <p:tgtEl>
                                          <p:spTgt spid="17419"/>
                                        </p:tgtEl>
                                        <p:attrNameLst>
                                          <p:attrName>style.visibility</p:attrName>
                                        </p:attrNameLst>
                                      </p:cBhvr>
                                      <p:to>
                                        <p:strVal val="visible"/>
                                      </p:to>
                                    </p:set>
                                    <p:anim calcmode="lin" valueType="num">
                                      <p:cBhvr>
                                        <p:cTn id="50" dur="1000" fill="hold"/>
                                        <p:tgtEl>
                                          <p:spTgt spid="17419"/>
                                        </p:tgtEl>
                                        <p:attrNameLst>
                                          <p:attrName>ppt_w</p:attrName>
                                        </p:attrNameLst>
                                      </p:cBhvr>
                                      <p:tavLst>
                                        <p:tav tm="0">
                                          <p:val>
                                            <p:fltVal val="0"/>
                                          </p:val>
                                        </p:tav>
                                        <p:tav tm="100000">
                                          <p:val>
                                            <p:strVal val="#ppt_w"/>
                                          </p:val>
                                        </p:tav>
                                      </p:tavLst>
                                    </p:anim>
                                    <p:anim calcmode="lin" valueType="num">
                                      <p:cBhvr>
                                        <p:cTn id="51" dur="1000" fill="hold"/>
                                        <p:tgtEl>
                                          <p:spTgt spid="17419"/>
                                        </p:tgtEl>
                                        <p:attrNameLst>
                                          <p:attrName>ppt_h</p:attrName>
                                        </p:attrNameLst>
                                      </p:cBhvr>
                                      <p:tavLst>
                                        <p:tav tm="0">
                                          <p:val>
                                            <p:fltVal val="0"/>
                                          </p:val>
                                        </p:tav>
                                        <p:tav tm="100000">
                                          <p:val>
                                            <p:strVal val="#ppt_h"/>
                                          </p:val>
                                        </p:tav>
                                      </p:tavLst>
                                    </p:anim>
                                    <p:anim calcmode="lin" valueType="num">
                                      <p:cBhvr>
                                        <p:cTn id="52" dur="1000" fill="hold"/>
                                        <p:tgtEl>
                                          <p:spTgt spid="17419"/>
                                        </p:tgtEl>
                                        <p:attrNameLst>
                                          <p:attrName>ppt_x</p:attrName>
                                        </p:attrNameLst>
                                      </p:cBhvr>
                                      <p:tavLst>
                                        <p:tav tm="0" fmla="#ppt_x+(cos(-2*pi*(1-$))*-#ppt_x-sin(-2*pi*(1-$))*(1-#ppt_y))*(1-$)">
                                          <p:val>
                                            <p:fltVal val="0"/>
                                          </p:val>
                                        </p:tav>
                                        <p:tav tm="100000">
                                          <p:val>
                                            <p:fltVal val="1"/>
                                          </p:val>
                                        </p:tav>
                                      </p:tavLst>
                                    </p:anim>
                                    <p:anim calcmode="lin" valueType="num">
                                      <p:cBhvr>
                                        <p:cTn id="53" dur="1000" fill="hold"/>
                                        <p:tgtEl>
                                          <p:spTgt spid="17419"/>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54" fill="hold">
                      <p:stCondLst>
                        <p:cond delay="indefinite"/>
                      </p:stCondLst>
                      <p:childTnLst>
                        <p:par>
                          <p:cTn id="55" fill="hold">
                            <p:stCondLst>
                              <p:cond delay="0"/>
                            </p:stCondLst>
                            <p:childTnLst>
                              <p:par>
                                <p:cTn id="56" presetID="9" presetClass="entr" presetSubtype="0" fill="hold" nodeType="clickEffect">
                                  <p:stCondLst>
                                    <p:cond delay="0"/>
                                  </p:stCondLst>
                                  <p:childTnLst>
                                    <p:set>
                                      <p:cBhvr>
                                        <p:cTn id="57" dur="1" fill="hold">
                                          <p:stCondLst>
                                            <p:cond delay="0"/>
                                          </p:stCondLst>
                                        </p:cTn>
                                        <p:tgtEl>
                                          <p:spTgt spid="15"/>
                                        </p:tgtEl>
                                        <p:attrNameLst>
                                          <p:attrName>style.visibility</p:attrName>
                                        </p:attrNameLst>
                                      </p:cBhvr>
                                      <p:to>
                                        <p:strVal val="visible"/>
                                      </p:to>
                                    </p:set>
                                    <p:animEffect transition="in" filter="dissolve">
                                      <p:cBhvr>
                                        <p:cTn id="58"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411" grpId="0" build="p" animBg="1" autoUpdateAnimBg="0" advAuto="0"/>
      <p:bldP spid="17417" grpId="0" animBg="1"/>
      <p:bldP spid="17422" grpId="0" animBg="1"/>
    </p:bldLst>
  </p:timing>
</p:sld>
</file>

<file path=ppt/slides/slide1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2"/>
          <p:cNvSpPr>
            <a:spLocks noChangeArrowheads="1"/>
          </p:cNvSpPr>
          <p:nvPr/>
        </p:nvSpPr>
        <p:spPr bwMode="auto">
          <a:xfrm>
            <a:off x="0" y="0"/>
            <a:ext cx="9144000" cy="6858000"/>
          </a:xfrm>
          <a:prstGeom prst="rect">
            <a:avLst/>
          </a:prstGeom>
          <a:gradFill rotWithShape="1">
            <a:gsLst>
              <a:gs pos="0">
                <a:schemeClr val="accent2">
                  <a:gamma/>
                  <a:shade val="46275"/>
                  <a:invGamma/>
                </a:schemeClr>
              </a:gs>
              <a:gs pos="50000">
                <a:srgbClr val="1E1135"/>
              </a:gs>
              <a:gs pos="100000">
                <a:schemeClr val="accent2">
                  <a:gamma/>
                  <a:shade val="46275"/>
                  <a:invGamma/>
                </a:schemeClr>
              </a:gs>
            </a:gsLst>
            <a:lin ang="5400000" scaled="1"/>
          </a:gradFill>
          <a:ln w="9525">
            <a:noFill/>
            <a:miter lim="800000"/>
            <a:headEnd/>
            <a:tailEnd/>
          </a:ln>
          <a:effectLst/>
        </p:spPr>
        <p:txBody>
          <a:bodyPr wrap="none" anchor="ctr"/>
          <a:lstStyle/>
          <a:p>
            <a:pPr algn="ctr">
              <a:defRPr/>
            </a:pPr>
            <a:endParaRPr lang="en-US" sz="1800">
              <a:solidFill>
                <a:srgbClr val="FFFFFF"/>
              </a:solidFill>
              <a:latin typeface="Arial" panose="020B0604020202020204" pitchFamily="34" charset="0"/>
              <a:cs typeface="Arial" panose="020B0604020202020204" pitchFamily="34" charset="0"/>
            </a:endParaRPr>
          </a:p>
        </p:txBody>
      </p:sp>
      <p:sp>
        <p:nvSpPr>
          <p:cNvPr id="77827" name="Rectangle 3"/>
          <p:cNvSpPr>
            <a:spLocks noGrp="1" noChangeArrowheads="1"/>
          </p:cNvSpPr>
          <p:nvPr>
            <p:ph type="body" idx="1"/>
          </p:nvPr>
        </p:nvSpPr>
        <p:spPr>
          <a:xfrm>
            <a:off x="4114800" y="1905000"/>
            <a:ext cx="4633664" cy="4572000"/>
          </a:xfrm>
        </p:spPr>
        <p:txBody>
          <a:bodyPr/>
          <a:lstStyle/>
          <a:p>
            <a:pPr marL="347663" indent="-347663" algn="r" rtl="1" eaLnBrk="1" hangingPunct="1">
              <a:lnSpc>
                <a:spcPct val="90000"/>
              </a:lnSpc>
              <a:buNone/>
              <a:defRPr/>
            </a:pPr>
            <a:r>
              <a:rPr lang="ar-JO" sz="2800" b="1" dirty="0">
                <a:latin typeface="Arial" panose="020B0604020202020204" pitchFamily="34" charset="0"/>
                <a:ea typeface="ＭＳ Ｐゴシック" charset="0"/>
                <a:cs typeface="Arial" panose="020B0604020202020204" pitchFamily="34" charset="0"/>
              </a:rPr>
              <a:t>1. أقدم ترجمة للنصوص العبرية</a:t>
            </a:r>
            <a:endParaRPr lang="en-US" sz="2800" b="1" dirty="0">
              <a:latin typeface="Arial" panose="020B0604020202020204" pitchFamily="34" charset="0"/>
              <a:ea typeface="ＭＳ Ｐゴシック" charset="0"/>
              <a:cs typeface="Arial" panose="020B0604020202020204" pitchFamily="34" charset="0"/>
            </a:endParaRPr>
          </a:p>
          <a:p>
            <a:pPr marL="347663" indent="-347663" algn="r" rtl="1" eaLnBrk="1" hangingPunct="1">
              <a:lnSpc>
                <a:spcPct val="90000"/>
              </a:lnSpc>
              <a:buNone/>
              <a:defRPr/>
            </a:pPr>
            <a:endParaRPr lang="en-US" sz="2800" b="1" dirty="0">
              <a:latin typeface="Arial" panose="020B0604020202020204" pitchFamily="34" charset="0"/>
              <a:ea typeface="ＭＳ Ｐゴシック" charset="0"/>
              <a:cs typeface="Arial" panose="020B0604020202020204" pitchFamily="34" charset="0"/>
            </a:endParaRPr>
          </a:p>
          <a:p>
            <a:pPr marL="347663" indent="-347663" algn="r" rtl="1" eaLnBrk="1" hangingPunct="1">
              <a:lnSpc>
                <a:spcPct val="90000"/>
              </a:lnSpc>
              <a:buNone/>
              <a:defRPr/>
            </a:pPr>
            <a:r>
              <a:rPr lang="ar-JO" sz="2800" b="1" dirty="0">
                <a:latin typeface="Arial" panose="020B0604020202020204" pitchFamily="34" charset="0"/>
                <a:ea typeface="ＭＳ Ｐゴシック" charset="0"/>
                <a:cs typeface="Arial" panose="020B0604020202020204" pitchFamily="34" charset="0"/>
              </a:rPr>
              <a:t>2. لها قيمة عالية عند اليهود</a:t>
            </a:r>
            <a:endParaRPr lang="en-US" sz="2800" b="1" dirty="0">
              <a:latin typeface="Arial" panose="020B0604020202020204" pitchFamily="34" charset="0"/>
              <a:ea typeface="ＭＳ Ｐゴシック" charset="0"/>
              <a:cs typeface="Arial" panose="020B0604020202020204" pitchFamily="34" charset="0"/>
            </a:endParaRPr>
          </a:p>
          <a:p>
            <a:pPr marL="347663" indent="-347663" algn="r" rtl="1" eaLnBrk="1" hangingPunct="1">
              <a:lnSpc>
                <a:spcPct val="90000"/>
              </a:lnSpc>
              <a:buNone/>
              <a:defRPr/>
            </a:pPr>
            <a:endParaRPr lang="en-US" sz="2800" b="1" dirty="0">
              <a:latin typeface="Arial" panose="020B0604020202020204" pitchFamily="34" charset="0"/>
              <a:ea typeface="ＭＳ Ｐゴシック" charset="0"/>
              <a:cs typeface="Arial" panose="020B0604020202020204" pitchFamily="34" charset="0"/>
            </a:endParaRPr>
          </a:p>
          <a:p>
            <a:pPr marL="347663" indent="-347663" algn="r" rtl="1" eaLnBrk="1" hangingPunct="1">
              <a:lnSpc>
                <a:spcPct val="90000"/>
              </a:lnSpc>
              <a:buNone/>
              <a:defRPr/>
            </a:pPr>
            <a:r>
              <a:rPr lang="ar-JO" sz="2800" b="1" dirty="0">
                <a:latin typeface="Arial" panose="020B0604020202020204" pitchFamily="34" charset="0"/>
                <a:ea typeface="ＭＳ Ｐゴシック" charset="0"/>
                <a:cs typeface="Arial" panose="020B0604020202020204" pitchFamily="34" charset="0"/>
              </a:rPr>
              <a:t>3. النص الأصلي</a:t>
            </a:r>
            <a:endParaRPr lang="en-US" sz="2800" b="1" dirty="0">
              <a:latin typeface="Arial" panose="020B0604020202020204" pitchFamily="34" charset="0"/>
              <a:ea typeface="ＭＳ Ｐゴシック" charset="0"/>
              <a:cs typeface="Arial" panose="020B0604020202020204" pitchFamily="34" charset="0"/>
            </a:endParaRPr>
          </a:p>
          <a:p>
            <a:pPr marL="347663" indent="-347663" algn="r" rtl="1" eaLnBrk="1" hangingPunct="1">
              <a:lnSpc>
                <a:spcPct val="90000"/>
              </a:lnSpc>
              <a:buNone/>
              <a:defRPr/>
            </a:pPr>
            <a:endParaRPr lang="en-US" sz="2800" b="1" dirty="0">
              <a:latin typeface="Arial" panose="020B0604020202020204" pitchFamily="34" charset="0"/>
              <a:ea typeface="ＭＳ Ｐゴシック" charset="0"/>
              <a:cs typeface="Arial" panose="020B0604020202020204" pitchFamily="34" charset="0"/>
            </a:endParaRPr>
          </a:p>
          <a:p>
            <a:pPr marL="347663" indent="-347663" algn="r" rtl="1" eaLnBrk="1" hangingPunct="1">
              <a:lnSpc>
                <a:spcPct val="90000"/>
              </a:lnSpc>
              <a:buNone/>
              <a:defRPr/>
            </a:pPr>
            <a:r>
              <a:rPr lang="ar-JO" sz="2800" b="1" dirty="0">
                <a:latin typeface="Arial" panose="020B0604020202020204" pitchFamily="34" charset="0"/>
                <a:ea typeface="ＭＳ Ｐゴシック" charset="0"/>
                <a:cs typeface="Arial" panose="020B0604020202020204" pitchFamily="34" charset="0"/>
              </a:rPr>
              <a:t>4. يزودنا بتاريخ ما بين العهدين (يحتوي على أسفار الأبوكريفا)</a:t>
            </a:r>
            <a:endParaRPr lang="en-US" sz="2800" b="1" dirty="0">
              <a:latin typeface="Arial" panose="020B0604020202020204" pitchFamily="34" charset="0"/>
              <a:ea typeface="ＭＳ Ｐゴシック" charset="0"/>
              <a:cs typeface="Arial" panose="020B0604020202020204" pitchFamily="34" charset="0"/>
            </a:endParaRPr>
          </a:p>
        </p:txBody>
      </p:sp>
      <p:sp>
        <p:nvSpPr>
          <p:cNvPr id="77829" name="Rectangle 5"/>
          <p:cNvSpPr>
            <a:spLocks noGrp="1" noChangeArrowheads="1"/>
          </p:cNvSpPr>
          <p:nvPr>
            <p:ph type="title"/>
          </p:nvPr>
        </p:nvSpPr>
        <p:spPr>
          <a:xfrm>
            <a:off x="0" y="228600"/>
            <a:ext cx="6324600" cy="1143000"/>
          </a:xfrm>
          <a:solidFill>
            <a:srgbClr val="000000"/>
          </a:solidFill>
        </p:spPr>
        <p:txBody>
          <a:bodyPr/>
          <a:lstStyle/>
          <a:p>
            <a:pPr eaLnBrk="1" hangingPunct="1">
              <a:defRPr/>
            </a:pPr>
            <a:r>
              <a:rPr lang="ar-JO" sz="3600" b="1" dirty="0">
                <a:effectLst>
                  <a:outerShdw blurRad="38100" dist="38100" dir="2700000" algn="tl">
                    <a:srgbClr val="000080"/>
                  </a:outerShdw>
                </a:effectLst>
                <a:latin typeface="Arial" panose="020B0604020202020204" pitchFamily="34" charset="0"/>
                <a:ea typeface="ＭＳ Ｐゴシック" charset="0"/>
                <a:cs typeface="Arial" panose="020B0604020202020204" pitchFamily="34" charset="0"/>
              </a:rPr>
              <a:t>لماذا ندرس الترجمة السبعينية؟</a:t>
            </a:r>
            <a:endParaRPr lang="en-US" sz="3600" b="1" dirty="0">
              <a:effectLst>
                <a:outerShdw blurRad="38100" dist="38100" dir="2700000" algn="tl">
                  <a:srgbClr val="000080"/>
                </a:outerShdw>
              </a:effectLst>
              <a:latin typeface="Arial" panose="020B0604020202020204" pitchFamily="34" charset="0"/>
              <a:ea typeface="ＭＳ Ｐゴシック" charset="0"/>
              <a:cs typeface="Arial" panose="020B0604020202020204" pitchFamily="34" charset="0"/>
            </a:endParaRPr>
          </a:p>
        </p:txBody>
      </p:sp>
      <p:pic>
        <p:nvPicPr>
          <p:cNvPr id="859141" name="Picture 10" descr="LXX.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228600" y="1981200"/>
            <a:ext cx="3835400" cy="4191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p:sld>
</file>

<file path=ppt/slides/slide1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04162" name="Picture 2" descr="j0283545"/>
          <p:cNvPicPr>
            <a:picLocks noChangeAspect="1" noChangeArrowheads="1" noCrop="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914400" y="225425"/>
            <a:ext cx="2286000" cy="8413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604163" name="Picture 3" descr="j0232723"/>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61913" y="76200"/>
            <a:ext cx="2605087" cy="13731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04164" name="Rectangle 4"/>
          <p:cNvSpPr>
            <a:spLocks noGrp="1" noChangeArrowheads="1"/>
          </p:cNvSpPr>
          <p:nvPr>
            <p:ph type="title"/>
          </p:nvPr>
        </p:nvSpPr>
        <p:spPr>
          <a:xfrm>
            <a:off x="1447800" y="0"/>
            <a:ext cx="7239000" cy="1143000"/>
          </a:xfrm>
        </p:spPr>
        <p:txBody>
          <a:bodyPr/>
          <a:lstStyle/>
          <a:p>
            <a:pPr eaLnBrk="1" hangingPunct="1"/>
            <a:r>
              <a:rPr lang="ar-JO" altLang="zh-CN" dirty="0">
                <a:latin typeface="Arial" panose="020B0604020202020204" pitchFamily="34" charset="0"/>
                <a:ea typeface="SimSun" pitchFamily="2" charset="-122"/>
                <a:cs typeface="Arial" panose="020B0604020202020204" pitchFamily="34" charset="0"/>
              </a:rPr>
              <a:t>3. قانونية العهد القديم</a:t>
            </a:r>
            <a:endParaRPr lang="en-US" altLang="en-US" dirty="0">
              <a:latin typeface="Arial" panose="020B0604020202020204" pitchFamily="34" charset="0"/>
              <a:ea typeface="SimSun" pitchFamily="2" charset="-122"/>
              <a:cs typeface="Arial" panose="020B0604020202020204" pitchFamily="34" charset="0"/>
            </a:endParaRPr>
          </a:p>
        </p:txBody>
      </p:sp>
      <p:pic>
        <p:nvPicPr>
          <p:cNvPr id="65540" name="Picture 5" descr="camelsatbethlehem"/>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1295400" y="3886200"/>
            <a:ext cx="6529388" cy="30353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04166" name="Rectangle 6"/>
          <p:cNvSpPr>
            <a:spLocks noChangeArrowheads="1"/>
          </p:cNvSpPr>
          <p:nvPr/>
        </p:nvSpPr>
        <p:spPr bwMode="auto">
          <a:xfrm>
            <a:off x="1752600" y="6464300"/>
            <a:ext cx="6477000" cy="533400"/>
          </a:xfrm>
          <a:prstGeom prst="rect">
            <a:avLst/>
          </a:prstGeom>
          <a:noFill/>
          <a:ln w="9525">
            <a:noFill/>
            <a:miter lim="800000"/>
            <a:headEnd/>
            <a:tailEnd/>
          </a:ln>
          <a:effectLst/>
        </p:spPr>
        <p:txBody>
          <a:bodyPr/>
          <a:lstStyle>
            <a:lvl1pPr marL="342900" indent="-342900" eaLnBrk="0" hangingPunct="0">
              <a:defRPr sz="2400">
                <a:solidFill>
                  <a:schemeClr val="tx1"/>
                </a:solidFill>
                <a:latin typeface="Garamond" pitchFamily="18" charset="0"/>
                <a:ea typeface="MS PGothic" pitchFamily="34" charset="-128"/>
              </a:defRPr>
            </a:lvl1pPr>
            <a:lvl2pPr marL="742950" indent="-285750" eaLnBrk="0" hangingPunct="0">
              <a:defRPr sz="2400">
                <a:solidFill>
                  <a:schemeClr val="tx1"/>
                </a:solidFill>
                <a:latin typeface="Garamond" pitchFamily="18" charset="0"/>
                <a:ea typeface="MS PGothic" pitchFamily="34" charset="-128"/>
              </a:defRPr>
            </a:lvl2pPr>
            <a:lvl3pPr marL="1143000" indent="-228600" eaLnBrk="0" hangingPunct="0">
              <a:defRPr sz="2400">
                <a:solidFill>
                  <a:schemeClr val="tx1"/>
                </a:solidFill>
                <a:latin typeface="Garamond" pitchFamily="18" charset="0"/>
                <a:ea typeface="MS PGothic" pitchFamily="34" charset="-128"/>
              </a:defRPr>
            </a:lvl3pPr>
            <a:lvl4pPr marL="1600200" indent="-228600" eaLnBrk="0" hangingPunct="0">
              <a:defRPr sz="2400">
                <a:solidFill>
                  <a:schemeClr val="tx1"/>
                </a:solidFill>
                <a:latin typeface="Garamond" pitchFamily="18" charset="0"/>
                <a:ea typeface="MS PGothic" pitchFamily="34" charset="-128"/>
              </a:defRPr>
            </a:lvl4pPr>
            <a:lvl5pPr marL="2057400" indent="-228600" eaLnBrk="0" hangingPunct="0">
              <a:defRPr sz="2400">
                <a:solidFill>
                  <a:schemeClr val="tx1"/>
                </a:solidFill>
                <a:latin typeface="Garamond" pitchFamily="18"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Garamond" pitchFamily="18"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Garamond" pitchFamily="18"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Garamond" pitchFamily="18"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Garamond" pitchFamily="18" charset="0"/>
                <a:ea typeface="MS PGothic" pitchFamily="34" charset="-128"/>
              </a:defRPr>
            </a:lvl9pPr>
          </a:lstStyle>
          <a:p>
            <a:pPr marL="342900" marR="0" lvl="0" indent="-342900" algn="ctr" defTabSz="914400" rtl="0" eaLnBrk="1" fontAlgn="base" latinLnBrk="0" hangingPunct="1">
              <a:lnSpc>
                <a:spcPct val="100000"/>
              </a:lnSpc>
              <a:spcBef>
                <a:spcPct val="20000"/>
              </a:spcBef>
              <a:spcAft>
                <a:spcPct val="0"/>
              </a:spcAft>
              <a:buClr>
                <a:srgbClr val="86D1EC"/>
              </a:buClr>
              <a:buSzPct val="90000"/>
              <a:buFont typeface="Wingdings" pitchFamily="2" charset="2"/>
              <a:buNone/>
              <a:tabLst/>
              <a:defRPr/>
            </a:pPr>
            <a:r>
              <a:rPr kumimoji="0" lang="ar-JO" altLang="en-US" sz="2400" b="0" i="0" u="none" strike="noStrike" kern="1200" cap="none" spc="0" normalizeH="0" baseline="0" noProof="0">
                <a:ln>
                  <a:noFill/>
                </a:ln>
                <a:solidFill>
                  <a:srgbClr val="FFFFFF"/>
                </a:solidFill>
                <a:effectLst>
                  <a:outerShdw blurRad="38100" dist="38100" dir="2700000" algn="tl">
                    <a:srgbClr val="000000"/>
                  </a:outerShdw>
                </a:effectLst>
                <a:uLnTx/>
                <a:uFillTx/>
                <a:latin typeface="Arial" pitchFamily="34" charset="0"/>
                <a:cs typeface="Arial" pitchFamily="34" charset="0"/>
              </a:rPr>
              <a:t>القانونية </a:t>
            </a:r>
            <a:r>
              <a:rPr kumimoji="0" lang="ar-JO" altLang="en-US" sz="24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itchFamily="34" charset="0"/>
                <a:cs typeface="Arial" pitchFamily="34" charset="0"/>
              </a:rPr>
              <a:t>أساسية للذين يطلبون الله</a:t>
            </a:r>
            <a:endParaRPr kumimoji="0" lang="en-US" altLang="en-US" sz="24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itchFamily="34" charset="0"/>
              <a:cs typeface="Arial" pitchFamily="34" charset="0"/>
            </a:endParaRPr>
          </a:p>
        </p:txBody>
      </p:sp>
      <p:sp>
        <p:nvSpPr>
          <p:cNvPr id="604167" name="Rectangle 7"/>
          <p:cNvSpPr>
            <a:spLocks noChangeArrowheads="1"/>
          </p:cNvSpPr>
          <p:nvPr/>
        </p:nvSpPr>
        <p:spPr bwMode="auto">
          <a:xfrm>
            <a:off x="4495800" y="1447800"/>
            <a:ext cx="4648200" cy="3048000"/>
          </a:xfrm>
          <a:prstGeom prst="rect">
            <a:avLst/>
          </a:prstGeom>
          <a:noFill/>
          <a:ln w="9525">
            <a:noFill/>
            <a:miter lim="800000"/>
            <a:headEnd/>
            <a:tailEnd/>
          </a:ln>
          <a:effectLst/>
        </p:spPr>
        <p:txBody>
          <a:bodyPr/>
          <a:lstStyle>
            <a:lvl1pPr marL="342900" indent="-342900" eaLnBrk="0" hangingPunct="0">
              <a:defRPr sz="2400">
                <a:solidFill>
                  <a:schemeClr val="tx1"/>
                </a:solidFill>
                <a:latin typeface="Garamond" pitchFamily="18" charset="0"/>
                <a:ea typeface="MS PGothic" pitchFamily="34" charset="-128"/>
              </a:defRPr>
            </a:lvl1pPr>
            <a:lvl2pPr marL="742950" indent="-285750" eaLnBrk="0" hangingPunct="0">
              <a:defRPr sz="2400">
                <a:solidFill>
                  <a:schemeClr val="tx1"/>
                </a:solidFill>
                <a:latin typeface="Garamond" pitchFamily="18" charset="0"/>
                <a:ea typeface="MS PGothic" pitchFamily="34" charset="-128"/>
              </a:defRPr>
            </a:lvl2pPr>
            <a:lvl3pPr marL="1143000" indent="-228600" eaLnBrk="0" hangingPunct="0">
              <a:defRPr sz="2400">
                <a:solidFill>
                  <a:schemeClr val="tx1"/>
                </a:solidFill>
                <a:latin typeface="Garamond" pitchFamily="18" charset="0"/>
                <a:ea typeface="MS PGothic" pitchFamily="34" charset="-128"/>
              </a:defRPr>
            </a:lvl3pPr>
            <a:lvl4pPr marL="1600200" indent="-228600" eaLnBrk="0" hangingPunct="0">
              <a:defRPr sz="2400">
                <a:solidFill>
                  <a:schemeClr val="tx1"/>
                </a:solidFill>
                <a:latin typeface="Garamond" pitchFamily="18" charset="0"/>
                <a:ea typeface="MS PGothic" pitchFamily="34" charset="-128"/>
              </a:defRPr>
            </a:lvl4pPr>
            <a:lvl5pPr marL="2057400" indent="-228600" eaLnBrk="0" hangingPunct="0">
              <a:defRPr sz="2400">
                <a:solidFill>
                  <a:schemeClr val="tx1"/>
                </a:solidFill>
                <a:latin typeface="Garamond" pitchFamily="18"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Garamond" pitchFamily="18"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Garamond" pitchFamily="18"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Garamond" pitchFamily="18"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Garamond" pitchFamily="18" charset="0"/>
                <a:ea typeface="MS PGothic" pitchFamily="34" charset="-128"/>
              </a:defRPr>
            </a:lvl9pPr>
          </a:lstStyle>
          <a:p>
            <a:pPr marL="342900" marR="0" lvl="0" indent="-342900" algn="ctr" defTabSz="914400" rtl="0" eaLnBrk="1" fontAlgn="base" latinLnBrk="0" hangingPunct="1">
              <a:lnSpc>
                <a:spcPct val="100000"/>
              </a:lnSpc>
              <a:spcBef>
                <a:spcPct val="20000"/>
              </a:spcBef>
              <a:spcAft>
                <a:spcPct val="0"/>
              </a:spcAft>
              <a:buClr>
                <a:srgbClr val="86D1EC"/>
              </a:buClr>
              <a:buSzPct val="90000"/>
              <a:buFont typeface="Wingdings" pitchFamily="2" charset="2"/>
              <a:buNone/>
              <a:tabLst/>
              <a:defRPr/>
            </a:pPr>
            <a:r>
              <a:rPr kumimoji="0" lang="ar-JO" altLang="en-US" sz="2800" b="0" i="1" u="sng" strike="noStrike" kern="1200" cap="none" spc="0" normalizeH="0" baseline="0" noProof="0" dirty="0">
                <a:ln>
                  <a:noFill/>
                </a:ln>
                <a:solidFill>
                  <a:srgbClr val="FFFFFF"/>
                </a:solidFill>
                <a:effectLst>
                  <a:outerShdw blurRad="38100" dist="38100" dir="2700000" algn="tl">
                    <a:srgbClr val="000000"/>
                  </a:outerShdw>
                </a:effectLst>
                <a:uLnTx/>
                <a:uFillTx/>
                <a:latin typeface="Arial" pitchFamily="34" charset="0"/>
                <a:cs typeface="Arial" pitchFamily="34" charset="0"/>
              </a:rPr>
              <a:t>ما هي الطريقة المستخدمة ؟</a:t>
            </a:r>
            <a:endParaRPr kumimoji="0" lang="en-US" altLang="en-US" sz="2800" b="0" i="1" u="sng" strike="noStrike" kern="1200" cap="none" spc="0" normalizeH="0" baseline="0" noProof="0" dirty="0">
              <a:ln>
                <a:noFill/>
              </a:ln>
              <a:solidFill>
                <a:srgbClr val="FFFFFF"/>
              </a:solidFill>
              <a:effectLst>
                <a:outerShdw blurRad="38100" dist="38100" dir="2700000" algn="tl">
                  <a:srgbClr val="000000"/>
                </a:outerShdw>
              </a:effectLst>
              <a:uLnTx/>
              <a:uFillTx/>
              <a:latin typeface="Arial" pitchFamily="34" charset="0"/>
              <a:cs typeface="Arial" pitchFamily="34" charset="0"/>
            </a:endParaRPr>
          </a:p>
          <a:p>
            <a:pPr marL="342900" marR="0" lvl="0" indent="-342900" algn="r" defTabSz="914400" rtl="1" eaLnBrk="1" fontAlgn="base" latinLnBrk="0" hangingPunct="1">
              <a:lnSpc>
                <a:spcPct val="100000"/>
              </a:lnSpc>
              <a:spcBef>
                <a:spcPct val="20000"/>
              </a:spcBef>
              <a:spcAft>
                <a:spcPct val="0"/>
              </a:spcAft>
              <a:buClr>
                <a:srgbClr val="86D1EC"/>
              </a:buClr>
              <a:buSzPct val="90000"/>
              <a:buFont typeface="Wingdings" pitchFamily="2" charset="2"/>
              <a:buBlip>
                <a:blip r:embed="rId6"/>
              </a:buBlip>
              <a:tabLst/>
              <a:defRPr/>
            </a:pPr>
            <a:r>
              <a:rPr kumimoji="0" lang="ar-JO" altLang="en-US" sz="28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itchFamily="34" charset="0"/>
                <a:cs typeface="Arial" pitchFamily="34" charset="0"/>
              </a:rPr>
              <a:t>الموثوقية الدائمة</a:t>
            </a:r>
            <a:endParaRPr kumimoji="0" lang="en-US" altLang="en-US" sz="28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itchFamily="34" charset="0"/>
              <a:cs typeface="Arial" pitchFamily="34" charset="0"/>
            </a:endParaRPr>
          </a:p>
          <a:p>
            <a:pPr marL="342900" marR="0" lvl="0" indent="-342900" algn="r" defTabSz="914400" rtl="1" eaLnBrk="1" fontAlgn="base" latinLnBrk="0" hangingPunct="1">
              <a:lnSpc>
                <a:spcPct val="100000"/>
              </a:lnSpc>
              <a:spcBef>
                <a:spcPct val="20000"/>
              </a:spcBef>
              <a:spcAft>
                <a:spcPct val="0"/>
              </a:spcAft>
              <a:buClr>
                <a:srgbClr val="86D1EC"/>
              </a:buClr>
              <a:buSzPct val="90000"/>
              <a:buFont typeface="Wingdings" pitchFamily="2" charset="2"/>
              <a:buBlip>
                <a:blip r:embed="rId6"/>
              </a:buBlip>
              <a:tabLst/>
              <a:defRPr/>
            </a:pPr>
            <a:r>
              <a:rPr kumimoji="0" lang="ar-JO" altLang="en-US" sz="28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itchFamily="34" charset="0"/>
                <a:cs typeface="Arial" pitchFamily="34" charset="0"/>
              </a:rPr>
              <a:t>الملائمة العقائدية</a:t>
            </a:r>
            <a:endParaRPr kumimoji="0" lang="en-US" altLang="en-US" sz="28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itchFamily="34" charset="0"/>
              <a:cs typeface="Arial" pitchFamily="34" charset="0"/>
            </a:endParaRPr>
          </a:p>
          <a:p>
            <a:pPr marL="342900" marR="0" lvl="0" indent="-342900" algn="r" defTabSz="914400" rtl="1" eaLnBrk="1" fontAlgn="base" latinLnBrk="0" hangingPunct="1">
              <a:lnSpc>
                <a:spcPct val="100000"/>
              </a:lnSpc>
              <a:spcBef>
                <a:spcPct val="20000"/>
              </a:spcBef>
              <a:spcAft>
                <a:spcPct val="0"/>
              </a:spcAft>
              <a:buClr>
                <a:srgbClr val="86D1EC"/>
              </a:buClr>
              <a:buSzPct val="90000"/>
              <a:buFont typeface="Wingdings" pitchFamily="2" charset="2"/>
              <a:buBlip>
                <a:blip r:embed="rId6"/>
              </a:buBlip>
              <a:tabLst/>
              <a:defRPr/>
            </a:pPr>
            <a:r>
              <a:rPr kumimoji="0" lang="ar-JO" altLang="en-US" sz="28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itchFamily="34" charset="0"/>
                <a:cs typeface="Arial" pitchFamily="34" charset="0"/>
              </a:rPr>
              <a:t>التأليف النبوي</a:t>
            </a:r>
            <a:endParaRPr kumimoji="0" lang="en-US" altLang="en-US" sz="28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itchFamily="34" charset="0"/>
              <a:cs typeface="Arial" pitchFamily="34" charset="0"/>
            </a:endParaRPr>
          </a:p>
          <a:p>
            <a:pPr marL="342900" marR="0" lvl="0" indent="-342900" algn="r" defTabSz="914400" rtl="1" eaLnBrk="1" fontAlgn="base" latinLnBrk="0" hangingPunct="1">
              <a:lnSpc>
                <a:spcPct val="100000"/>
              </a:lnSpc>
              <a:spcBef>
                <a:spcPct val="20000"/>
              </a:spcBef>
              <a:spcAft>
                <a:spcPct val="0"/>
              </a:spcAft>
              <a:buClr>
                <a:srgbClr val="86D1EC"/>
              </a:buClr>
              <a:buSzPct val="90000"/>
              <a:buFont typeface="Wingdings" pitchFamily="2" charset="2"/>
              <a:buBlip>
                <a:blip r:embed="rId6"/>
              </a:buBlip>
              <a:tabLst/>
              <a:defRPr/>
            </a:pPr>
            <a:r>
              <a:rPr kumimoji="0" lang="ar-JO" altLang="en-US" sz="28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itchFamily="34" charset="0"/>
                <a:cs typeface="Arial" pitchFamily="34" charset="0"/>
              </a:rPr>
              <a:t>الإعلان بأنها كلمة الله</a:t>
            </a:r>
            <a:endParaRPr kumimoji="0" lang="en-US" altLang="en-US" sz="28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itchFamily="34" charset="0"/>
              <a:cs typeface="Arial" pitchFamily="34" charset="0"/>
            </a:endParaRPr>
          </a:p>
          <a:p>
            <a:pPr marL="342900" marR="0" lvl="0" indent="-342900" algn="r" defTabSz="914400" rtl="1" eaLnBrk="1" fontAlgn="base" latinLnBrk="0" hangingPunct="1">
              <a:lnSpc>
                <a:spcPct val="100000"/>
              </a:lnSpc>
              <a:spcBef>
                <a:spcPct val="20000"/>
              </a:spcBef>
              <a:spcAft>
                <a:spcPct val="0"/>
              </a:spcAft>
              <a:buClr>
                <a:srgbClr val="86D1EC"/>
              </a:buClr>
              <a:buSzPct val="90000"/>
              <a:buFont typeface="Wingdings" pitchFamily="2" charset="2"/>
              <a:buBlip>
                <a:blip r:embed="rId6"/>
              </a:buBlip>
              <a:tabLst/>
              <a:defRPr/>
            </a:pPr>
            <a:r>
              <a:rPr kumimoji="0" lang="ar-JO" altLang="en-US" sz="28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itchFamily="34" charset="0"/>
                <a:cs typeface="Arial" pitchFamily="34" charset="0"/>
              </a:rPr>
              <a:t>الشخصية الديناميكية</a:t>
            </a:r>
            <a:endParaRPr kumimoji="0" lang="en-US" altLang="en-US" sz="28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itchFamily="34" charset="0"/>
              <a:cs typeface="Arial" pitchFamily="34" charset="0"/>
            </a:endParaRPr>
          </a:p>
        </p:txBody>
      </p:sp>
      <p:sp>
        <p:nvSpPr>
          <p:cNvPr id="65543" name="Text Box 10"/>
          <p:cNvSpPr txBox="1">
            <a:spLocks noChangeArrowheads="1"/>
          </p:cNvSpPr>
          <p:nvPr/>
        </p:nvSpPr>
        <p:spPr bwMode="auto">
          <a:xfrm>
            <a:off x="8374063" y="76200"/>
            <a:ext cx="704039" cy="8309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Garamond" pitchFamily="18" charset="0"/>
                <a:ea typeface="MS PGothic" pitchFamily="34" charset="-128"/>
              </a:defRPr>
            </a:lvl1pPr>
            <a:lvl2pPr marL="742950" indent="-285750" eaLnBrk="0" hangingPunct="0">
              <a:defRPr sz="2400">
                <a:solidFill>
                  <a:schemeClr val="tx1"/>
                </a:solidFill>
                <a:latin typeface="Garamond" pitchFamily="18" charset="0"/>
                <a:ea typeface="MS PGothic" pitchFamily="34" charset="-128"/>
              </a:defRPr>
            </a:lvl2pPr>
            <a:lvl3pPr marL="1143000" indent="-228600" eaLnBrk="0" hangingPunct="0">
              <a:defRPr sz="2400">
                <a:solidFill>
                  <a:schemeClr val="tx1"/>
                </a:solidFill>
                <a:latin typeface="Garamond" pitchFamily="18" charset="0"/>
                <a:ea typeface="MS PGothic" pitchFamily="34" charset="-128"/>
              </a:defRPr>
            </a:lvl3pPr>
            <a:lvl4pPr marL="1600200" indent="-228600" eaLnBrk="0" hangingPunct="0">
              <a:defRPr sz="2400">
                <a:solidFill>
                  <a:schemeClr val="tx1"/>
                </a:solidFill>
                <a:latin typeface="Garamond" pitchFamily="18" charset="0"/>
                <a:ea typeface="MS PGothic" pitchFamily="34" charset="-128"/>
              </a:defRPr>
            </a:lvl4pPr>
            <a:lvl5pPr marL="2057400" indent="-228600" eaLnBrk="0" hangingPunct="0">
              <a:defRPr sz="2400">
                <a:solidFill>
                  <a:schemeClr val="tx1"/>
                </a:solidFill>
                <a:latin typeface="Garamond" pitchFamily="18"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Garamond" pitchFamily="18"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Garamond" pitchFamily="18"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Garamond" pitchFamily="18"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Garamond" pitchFamily="18"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altLang="en-US"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194</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altLang="en-US"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195</a:t>
            </a:r>
            <a:endParaRPr kumimoji="0" lang="en-US" altLang="en-US"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604171" name="Rectangle 11"/>
          <p:cNvSpPr>
            <a:spLocks noChangeArrowheads="1"/>
          </p:cNvSpPr>
          <p:nvPr/>
        </p:nvSpPr>
        <p:spPr bwMode="auto">
          <a:xfrm>
            <a:off x="685800" y="1447800"/>
            <a:ext cx="3886200" cy="3200400"/>
          </a:xfrm>
          <a:prstGeom prst="rect">
            <a:avLst/>
          </a:prstGeom>
          <a:noFill/>
          <a:ln w="9525">
            <a:noFill/>
            <a:miter lim="800000"/>
            <a:headEnd/>
            <a:tailEnd/>
          </a:ln>
          <a:effectLst/>
        </p:spPr>
        <p:txBody>
          <a:bodyPr/>
          <a:lstStyle>
            <a:lvl1pPr marL="342900" indent="-342900" eaLnBrk="0" hangingPunct="0">
              <a:defRPr sz="2400">
                <a:solidFill>
                  <a:schemeClr val="tx1"/>
                </a:solidFill>
                <a:latin typeface="Garamond" pitchFamily="18" charset="0"/>
                <a:ea typeface="MS PGothic" pitchFamily="34" charset="-128"/>
              </a:defRPr>
            </a:lvl1pPr>
            <a:lvl2pPr marL="742950" indent="-285750" eaLnBrk="0" hangingPunct="0">
              <a:defRPr sz="2400">
                <a:solidFill>
                  <a:schemeClr val="tx1"/>
                </a:solidFill>
                <a:latin typeface="Garamond" pitchFamily="18" charset="0"/>
                <a:ea typeface="MS PGothic" pitchFamily="34" charset="-128"/>
              </a:defRPr>
            </a:lvl2pPr>
            <a:lvl3pPr marL="1143000" indent="-228600" eaLnBrk="0" hangingPunct="0">
              <a:defRPr sz="2400">
                <a:solidFill>
                  <a:schemeClr val="tx1"/>
                </a:solidFill>
                <a:latin typeface="Garamond" pitchFamily="18" charset="0"/>
                <a:ea typeface="MS PGothic" pitchFamily="34" charset="-128"/>
              </a:defRPr>
            </a:lvl3pPr>
            <a:lvl4pPr marL="1600200" indent="-228600" eaLnBrk="0" hangingPunct="0">
              <a:defRPr sz="2400">
                <a:solidFill>
                  <a:schemeClr val="tx1"/>
                </a:solidFill>
                <a:latin typeface="Garamond" pitchFamily="18" charset="0"/>
                <a:ea typeface="MS PGothic" pitchFamily="34" charset="-128"/>
              </a:defRPr>
            </a:lvl4pPr>
            <a:lvl5pPr marL="2057400" indent="-228600" eaLnBrk="0" hangingPunct="0">
              <a:defRPr sz="2400">
                <a:solidFill>
                  <a:schemeClr val="tx1"/>
                </a:solidFill>
                <a:latin typeface="Garamond" pitchFamily="18"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Garamond" pitchFamily="18"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Garamond" pitchFamily="18"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Garamond" pitchFamily="18"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Garamond" pitchFamily="18" charset="0"/>
                <a:ea typeface="MS PGothic" pitchFamily="34" charset="-128"/>
              </a:defRPr>
            </a:lvl9pPr>
          </a:lstStyle>
          <a:p>
            <a:pPr marL="342900" marR="0" lvl="0" indent="-342900" algn="ctr" defTabSz="914400" rtl="0" eaLnBrk="1" fontAlgn="base" latinLnBrk="0" hangingPunct="1">
              <a:lnSpc>
                <a:spcPct val="100000"/>
              </a:lnSpc>
              <a:spcBef>
                <a:spcPct val="20000"/>
              </a:spcBef>
              <a:spcAft>
                <a:spcPct val="0"/>
              </a:spcAft>
              <a:buClr>
                <a:srgbClr val="86D1EC"/>
              </a:buClr>
              <a:buSzPct val="90000"/>
              <a:buFont typeface="Wingdings" pitchFamily="2" charset="2"/>
              <a:buNone/>
              <a:tabLst/>
              <a:defRPr/>
            </a:pPr>
            <a:r>
              <a:rPr kumimoji="0" lang="ar-JO" altLang="en-US" sz="2800" b="0" i="1" u="sng" strike="noStrike" kern="1200" cap="none" spc="0" normalizeH="0" baseline="0" noProof="0" dirty="0">
                <a:ln>
                  <a:noFill/>
                </a:ln>
                <a:solidFill>
                  <a:srgbClr val="FFFFFF"/>
                </a:solidFill>
                <a:effectLst>
                  <a:outerShdw blurRad="38100" dist="38100" dir="2700000" algn="tl">
                    <a:srgbClr val="000000"/>
                  </a:outerShdw>
                </a:effectLst>
                <a:uLnTx/>
                <a:uFillTx/>
                <a:latin typeface="Arial" pitchFamily="34" charset="0"/>
                <a:cs typeface="Arial" pitchFamily="34" charset="0"/>
              </a:rPr>
              <a:t>لماذا تأخر تتميم ذلك ؟</a:t>
            </a:r>
            <a:endParaRPr kumimoji="0" lang="en-US" altLang="en-US" sz="2800" b="0" i="1" u="sng" strike="noStrike" kern="1200" cap="none" spc="0" normalizeH="0" baseline="0" noProof="0" dirty="0">
              <a:ln>
                <a:noFill/>
              </a:ln>
              <a:solidFill>
                <a:srgbClr val="FFFFFF"/>
              </a:solidFill>
              <a:effectLst>
                <a:outerShdw blurRad="38100" dist="38100" dir="2700000" algn="tl">
                  <a:srgbClr val="000000"/>
                </a:outerShdw>
              </a:effectLst>
              <a:uLnTx/>
              <a:uFillTx/>
              <a:latin typeface="Arial" pitchFamily="34" charset="0"/>
              <a:cs typeface="Arial" pitchFamily="34" charset="0"/>
            </a:endParaRPr>
          </a:p>
          <a:p>
            <a:pPr marL="342900" marR="0" lvl="0" indent="-342900" algn="r" defTabSz="914400" rtl="1" eaLnBrk="1" fontAlgn="base" latinLnBrk="0" hangingPunct="1">
              <a:lnSpc>
                <a:spcPct val="100000"/>
              </a:lnSpc>
              <a:spcBef>
                <a:spcPct val="20000"/>
              </a:spcBef>
              <a:spcAft>
                <a:spcPct val="0"/>
              </a:spcAft>
              <a:buClr>
                <a:srgbClr val="86D1EC"/>
              </a:buClr>
              <a:buSzPct val="90000"/>
              <a:buFont typeface="Wingdings" pitchFamily="2" charset="2"/>
              <a:buBlip>
                <a:blip r:embed="rId6"/>
              </a:buBlip>
              <a:tabLst/>
              <a:defRPr/>
            </a:pPr>
            <a:r>
              <a:rPr lang="ar-JO" altLang="en-US" sz="2800" dirty="0">
                <a:solidFill>
                  <a:srgbClr val="FFFFFF"/>
                </a:solidFill>
                <a:effectLst>
                  <a:outerShdw blurRad="38100" dist="38100" dir="2700000" algn="tl">
                    <a:srgbClr val="000000"/>
                  </a:outerShdw>
                </a:effectLst>
                <a:latin typeface="Arial" pitchFamily="34" charset="0"/>
                <a:cs typeface="Arial" pitchFamily="34" charset="0"/>
              </a:rPr>
              <a:t>أ</a:t>
            </a:r>
            <a:r>
              <a:rPr kumimoji="0" lang="ar-JO" altLang="en-US" sz="28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itchFamily="34" charset="0"/>
                <a:cs typeface="Arial" pitchFamily="34" charset="0"/>
              </a:rPr>
              <a:t>سفار الأبوكريفا</a:t>
            </a:r>
            <a:endParaRPr kumimoji="0" lang="en-US" altLang="en-US" sz="28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itchFamily="34" charset="0"/>
              <a:cs typeface="Arial" pitchFamily="34" charset="0"/>
            </a:endParaRPr>
          </a:p>
          <a:p>
            <a:pPr marL="342900" marR="0" lvl="0" indent="-342900" algn="r" defTabSz="914400" rtl="1" eaLnBrk="1" fontAlgn="base" latinLnBrk="0" hangingPunct="1">
              <a:lnSpc>
                <a:spcPct val="100000"/>
              </a:lnSpc>
              <a:spcBef>
                <a:spcPct val="20000"/>
              </a:spcBef>
              <a:spcAft>
                <a:spcPct val="0"/>
              </a:spcAft>
              <a:buClr>
                <a:srgbClr val="86D1EC"/>
              </a:buClr>
              <a:buSzPct val="90000"/>
              <a:buFont typeface="Wingdings" pitchFamily="2" charset="2"/>
              <a:buBlip>
                <a:blip r:embed="rId6"/>
              </a:buBlip>
              <a:tabLst/>
              <a:defRPr/>
            </a:pPr>
            <a:r>
              <a:rPr kumimoji="0" lang="ar-JO" altLang="en-US" sz="28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itchFamily="34" charset="0"/>
                <a:cs typeface="Arial" pitchFamily="34" charset="0"/>
              </a:rPr>
              <a:t>الترجمة السبعينية</a:t>
            </a:r>
            <a:endParaRPr kumimoji="0" lang="en-US" altLang="en-US" sz="28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itchFamily="34" charset="0"/>
              <a:cs typeface="Arial" pitchFamily="34" charset="0"/>
            </a:endParaRPr>
          </a:p>
          <a:p>
            <a:pPr marL="342900" marR="0" lvl="0" indent="-342900" algn="r" defTabSz="914400" rtl="1" eaLnBrk="1" fontAlgn="base" latinLnBrk="0" hangingPunct="1">
              <a:lnSpc>
                <a:spcPct val="100000"/>
              </a:lnSpc>
              <a:spcBef>
                <a:spcPct val="20000"/>
              </a:spcBef>
              <a:spcAft>
                <a:spcPct val="0"/>
              </a:spcAft>
              <a:buClr>
                <a:srgbClr val="86D1EC"/>
              </a:buClr>
              <a:buSzPct val="90000"/>
              <a:buFont typeface="Wingdings" pitchFamily="2" charset="2"/>
              <a:buBlip>
                <a:blip r:embed="rId6"/>
              </a:buBlip>
              <a:tabLst/>
              <a:defRPr/>
            </a:pPr>
            <a:r>
              <a:rPr kumimoji="0" lang="ar-JO" altLang="en-US" sz="28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itchFamily="34" charset="0"/>
                <a:cs typeface="Arial" pitchFamily="34" charset="0"/>
              </a:rPr>
              <a:t>أسفار الآنتيليغومينا</a:t>
            </a:r>
            <a:endParaRPr kumimoji="0" lang="en-US" altLang="en-US" sz="28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itchFamily="34" charset="0"/>
              <a:cs typeface="Arial" pitchFamily="34" charset="0"/>
            </a:endParaRPr>
          </a:p>
          <a:p>
            <a:pPr marL="342900" marR="0" lvl="0" indent="-342900" algn="r" defTabSz="914400" rtl="1" eaLnBrk="1" fontAlgn="base" latinLnBrk="0" hangingPunct="1">
              <a:lnSpc>
                <a:spcPct val="100000"/>
              </a:lnSpc>
              <a:spcBef>
                <a:spcPct val="20000"/>
              </a:spcBef>
              <a:spcAft>
                <a:spcPct val="0"/>
              </a:spcAft>
              <a:buClr>
                <a:srgbClr val="86D1EC"/>
              </a:buClr>
              <a:buSzPct val="90000"/>
              <a:buFont typeface="Wingdings" pitchFamily="2" charset="2"/>
              <a:buBlip>
                <a:blip r:embed="rId6"/>
              </a:buBlip>
              <a:tabLst/>
              <a:defRPr/>
            </a:pPr>
            <a:r>
              <a:rPr kumimoji="0" lang="ar-JO" altLang="en-US" sz="28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itchFamily="34" charset="0"/>
                <a:cs typeface="Arial" pitchFamily="34" charset="0"/>
              </a:rPr>
              <a:t>السامريين</a:t>
            </a:r>
            <a:endParaRPr kumimoji="0" lang="en-US" altLang="en-US" sz="28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itchFamily="34" charset="0"/>
              <a:cs typeface="Arial" pitchFamily="34" charset="0"/>
            </a:endParaRPr>
          </a:p>
          <a:p>
            <a:pPr marL="342900" marR="0" lvl="0" indent="-342900" algn="r" defTabSz="914400" rtl="1" eaLnBrk="1" fontAlgn="base" latinLnBrk="0" hangingPunct="1">
              <a:lnSpc>
                <a:spcPct val="100000"/>
              </a:lnSpc>
              <a:spcBef>
                <a:spcPct val="20000"/>
              </a:spcBef>
              <a:spcAft>
                <a:spcPct val="0"/>
              </a:spcAft>
              <a:buClr>
                <a:srgbClr val="86D1EC"/>
              </a:buClr>
              <a:buSzPct val="90000"/>
              <a:buFont typeface="Wingdings" pitchFamily="2" charset="2"/>
              <a:buBlip>
                <a:blip r:embed="rId6"/>
              </a:buBlip>
              <a:tabLst/>
              <a:defRPr/>
            </a:pPr>
            <a:r>
              <a:rPr kumimoji="0" lang="ar-JO" altLang="en-US" sz="28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itchFamily="34" charset="0"/>
                <a:cs typeface="Arial" pitchFamily="34" charset="0"/>
              </a:rPr>
              <a:t>التقليد الفريسي</a:t>
            </a:r>
            <a:endParaRPr kumimoji="0" lang="en-US" altLang="en-US" sz="28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itchFamily="34" charset="0"/>
              <a:cs typeface="Arial"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4" presetClass="entr" presetSubtype="0" fill="hold" nodeType="clickEffect">
                                  <p:stCondLst>
                                    <p:cond delay="0"/>
                                  </p:stCondLst>
                                  <p:childTnLst>
                                    <p:set>
                                      <p:cBhvr>
                                        <p:cTn id="6" dur="1" fill="hold">
                                          <p:stCondLst>
                                            <p:cond delay="0"/>
                                          </p:stCondLst>
                                        </p:cTn>
                                        <p:tgtEl>
                                          <p:spTgt spid="604162"/>
                                        </p:tgtEl>
                                        <p:attrNameLst>
                                          <p:attrName>style.visibility</p:attrName>
                                        </p:attrNameLst>
                                      </p:cBhvr>
                                      <p:to>
                                        <p:strVal val="visible"/>
                                      </p:to>
                                    </p:set>
                                    <p:anim to="" calcmode="lin" valueType="num">
                                      <p:cBhvr>
                                        <p:cTn id="7" dur="1" fill="hold"/>
                                        <p:tgtEl>
                                          <p:spTgt spid="604162"/>
                                        </p:tgtEl>
                                        <p:attrNameLst>
                                          <p:attrName/>
                                        </p:attrNameLst>
                                      </p:cBhvr>
                                    </p:anim>
                                  </p:childTnLst>
                                </p:cTn>
                              </p:par>
                            </p:childTnLst>
                          </p:cTn>
                        </p:par>
                      </p:childTnLst>
                    </p:cTn>
                  </p:par>
                  <p:par>
                    <p:cTn id="8" fill="hold" nodeType="clickPar">
                      <p:stCondLst>
                        <p:cond delay="indefinite"/>
                      </p:stCondLst>
                      <p:childTnLst>
                        <p:par>
                          <p:cTn id="9" fill="hold" nodeType="withGroup">
                            <p:stCondLst>
                              <p:cond delay="0"/>
                            </p:stCondLst>
                            <p:childTnLst>
                              <p:par>
                                <p:cTn id="10" presetID="35" presetClass="exit" presetSubtype="0" fill="hold" nodeType="clickEffect">
                                  <p:stCondLst>
                                    <p:cond delay="0"/>
                                  </p:stCondLst>
                                  <p:childTnLst>
                                    <p:animEffect transition="out" filter="fade">
                                      <p:cBhvr>
                                        <p:cTn id="11" dur="2000"/>
                                        <p:tgtEl>
                                          <p:spTgt spid="604162"/>
                                        </p:tgtEl>
                                      </p:cBhvr>
                                    </p:animEffect>
                                    <p:anim calcmode="lin" valueType="num">
                                      <p:cBhvr>
                                        <p:cTn id="12" dur="2000"/>
                                        <p:tgtEl>
                                          <p:spTgt spid="604162"/>
                                        </p:tgtEl>
                                        <p:attrNameLst>
                                          <p:attrName>style.rotation</p:attrName>
                                        </p:attrNameLst>
                                      </p:cBhvr>
                                      <p:tavLst>
                                        <p:tav tm="0">
                                          <p:val>
                                            <p:fltVal val="0"/>
                                          </p:val>
                                        </p:tav>
                                        <p:tav tm="100000">
                                          <p:val>
                                            <p:fltVal val="720"/>
                                          </p:val>
                                        </p:tav>
                                      </p:tavLst>
                                    </p:anim>
                                    <p:anim calcmode="lin" valueType="num">
                                      <p:cBhvr>
                                        <p:cTn id="13" dur="2000"/>
                                        <p:tgtEl>
                                          <p:spTgt spid="604162"/>
                                        </p:tgtEl>
                                        <p:attrNameLst>
                                          <p:attrName>ppt_h</p:attrName>
                                        </p:attrNameLst>
                                      </p:cBhvr>
                                      <p:tavLst>
                                        <p:tav tm="0">
                                          <p:val>
                                            <p:strVal val="ppt_h"/>
                                          </p:val>
                                        </p:tav>
                                        <p:tav tm="100000">
                                          <p:val>
                                            <p:fltVal val="0"/>
                                          </p:val>
                                        </p:tav>
                                      </p:tavLst>
                                    </p:anim>
                                    <p:anim calcmode="lin" valueType="num">
                                      <p:cBhvr>
                                        <p:cTn id="14" dur="2000"/>
                                        <p:tgtEl>
                                          <p:spTgt spid="604162"/>
                                        </p:tgtEl>
                                        <p:attrNameLst>
                                          <p:attrName>ppt_w</p:attrName>
                                        </p:attrNameLst>
                                      </p:cBhvr>
                                      <p:tavLst>
                                        <p:tav tm="0">
                                          <p:val>
                                            <p:strVal val="ppt_w"/>
                                          </p:val>
                                        </p:tav>
                                        <p:tav tm="100000">
                                          <p:val>
                                            <p:fltVal val="0"/>
                                          </p:val>
                                        </p:tav>
                                      </p:tavLst>
                                    </p:anim>
                                    <p:set>
                                      <p:cBhvr>
                                        <p:cTn id="15" dur="1" fill="hold">
                                          <p:stCondLst>
                                            <p:cond delay="1999"/>
                                          </p:stCondLst>
                                        </p:cTn>
                                        <p:tgtEl>
                                          <p:spTgt spid="604162"/>
                                        </p:tgtEl>
                                        <p:attrNameLst>
                                          <p:attrName>style.visibility</p:attrName>
                                        </p:attrNameLst>
                                      </p:cBhvr>
                                      <p:to>
                                        <p:strVal val="hidden"/>
                                      </p:to>
                                    </p:set>
                                  </p:childTnLst>
                                </p:cTn>
                              </p:par>
                              <p:par>
                                <p:cTn id="16" presetID="24" presetClass="entr" presetSubtype="0" fill="hold" nodeType="withEffect">
                                  <p:stCondLst>
                                    <p:cond delay="0"/>
                                  </p:stCondLst>
                                  <p:childTnLst>
                                    <p:set>
                                      <p:cBhvr>
                                        <p:cTn id="17" dur="1" fill="hold">
                                          <p:stCondLst>
                                            <p:cond delay="0"/>
                                          </p:stCondLst>
                                        </p:cTn>
                                        <p:tgtEl>
                                          <p:spTgt spid="604163"/>
                                        </p:tgtEl>
                                        <p:attrNameLst>
                                          <p:attrName>style.visibility</p:attrName>
                                        </p:attrNameLst>
                                      </p:cBhvr>
                                      <p:to>
                                        <p:strVal val="visible"/>
                                      </p:to>
                                    </p:set>
                                    <p:anim to="" calcmode="lin" valueType="num">
                                      <p:cBhvr>
                                        <p:cTn id="18" dur="1" fill="hold"/>
                                        <p:tgtEl>
                                          <p:spTgt spid="604163"/>
                                        </p:tgtEl>
                                        <p:attrNameLst>
                                          <p:attrName/>
                                        </p:attrNameLst>
                                      </p:cBhvr>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24" presetClass="entr" presetSubtype="0" fill="hold" grpId="0" nodeType="clickEffect">
                                  <p:stCondLst>
                                    <p:cond delay="0"/>
                                  </p:stCondLst>
                                  <p:childTnLst>
                                    <p:set>
                                      <p:cBhvr>
                                        <p:cTn id="22" dur="1" fill="hold">
                                          <p:stCondLst>
                                            <p:cond delay="0"/>
                                          </p:stCondLst>
                                        </p:cTn>
                                        <p:tgtEl>
                                          <p:spTgt spid="604171">
                                            <p:txEl>
                                              <p:pRg st="0" end="0"/>
                                            </p:txEl>
                                          </p:spTgt>
                                        </p:tgtEl>
                                        <p:attrNameLst>
                                          <p:attrName>style.visibility</p:attrName>
                                        </p:attrNameLst>
                                      </p:cBhvr>
                                      <p:to>
                                        <p:strVal val="visible"/>
                                      </p:to>
                                    </p:set>
                                    <p:anim to="" calcmode="lin" valueType="num">
                                      <p:cBhvr>
                                        <p:cTn id="23" dur="1" fill="hold"/>
                                        <p:tgtEl>
                                          <p:spTgt spid="604171">
                                            <p:txEl>
                                              <p:pRg st="0" end="0"/>
                                            </p:txEl>
                                          </p:spTgt>
                                        </p:tgtEl>
                                        <p:attrNameLst>
                                          <p:attrName/>
                                        </p:attrNameLst>
                                      </p:cBhvr>
                                    </p:anim>
                                  </p:childTnLst>
                                </p:cTn>
                              </p:par>
                            </p:childTnLst>
                          </p:cTn>
                        </p:par>
                      </p:childTnLst>
                    </p:cTn>
                  </p:par>
                  <p:par>
                    <p:cTn id="24" fill="hold">
                      <p:stCondLst>
                        <p:cond delay="indefinite"/>
                      </p:stCondLst>
                      <p:childTnLst>
                        <p:par>
                          <p:cTn id="25" fill="hold">
                            <p:stCondLst>
                              <p:cond delay="0"/>
                            </p:stCondLst>
                            <p:childTnLst>
                              <p:par>
                                <p:cTn id="26" presetID="24" presetClass="entr" presetSubtype="0" fill="hold" grpId="0" nodeType="clickEffect">
                                  <p:stCondLst>
                                    <p:cond delay="0"/>
                                  </p:stCondLst>
                                  <p:childTnLst>
                                    <p:set>
                                      <p:cBhvr>
                                        <p:cTn id="27" dur="1" fill="hold">
                                          <p:stCondLst>
                                            <p:cond delay="0"/>
                                          </p:stCondLst>
                                        </p:cTn>
                                        <p:tgtEl>
                                          <p:spTgt spid="604171">
                                            <p:txEl>
                                              <p:pRg st="1" end="1"/>
                                            </p:txEl>
                                          </p:spTgt>
                                        </p:tgtEl>
                                        <p:attrNameLst>
                                          <p:attrName>style.visibility</p:attrName>
                                        </p:attrNameLst>
                                      </p:cBhvr>
                                      <p:to>
                                        <p:strVal val="visible"/>
                                      </p:to>
                                    </p:set>
                                    <p:anim to="" calcmode="lin" valueType="num">
                                      <p:cBhvr>
                                        <p:cTn id="28" dur="1" fill="hold"/>
                                        <p:tgtEl>
                                          <p:spTgt spid="604171">
                                            <p:txEl>
                                              <p:pRg st="1" end="1"/>
                                            </p:txEl>
                                          </p:spTgt>
                                        </p:tgtEl>
                                        <p:attrNameLst>
                                          <p:attrName/>
                                        </p:attrNameLst>
                                      </p:cBhvr>
                                    </p:anim>
                                  </p:childTnLst>
                                </p:cTn>
                              </p:par>
                            </p:childTnLst>
                          </p:cTn>
                        </p:par>
                      </p:childTnLst>
                    </p:cTn>
                  </p:par>
                  <p:par>
                    <p:cTn id="29" fill="hold" nodeType="clickPar">
                      <p:stCondLst>
                        <p:cond delay="indefinite"/>
                      </p:stCondLst>
                      <p:childTnLst>
                        <p:par>
                          <p:cTn id="30" fill="hold" nodeType="withGroup">
                            <p:stCondLst>
                              <p:cond delay="0"/>
                            </p:stCondLst>
                            <p:childTnLst>
                              <p:par>
                                <p:cTn id="31" presetID="24" presetClass="entr" presetSubtype="0" fill="hold" grpId="0" nodeType="clickEffect">
                                  <p:stCondLst>
                                    <p:cond delay="0"/>
                                  </p:stCondLst>
                                  <p:childTnLst>
                                    <p:set>
                                      <p:cBhvr>
                                        <p:cTn id="32" dur="1" fill="hold">
                                          <p:stCondLst>
                                            <p:cond delay="0"/>
                                          </p:stCondLst>
                                        </p:cTn>
                                        <p:tgtEl>
                                          <p:spTgt spid="604171">
                                            <p:txEl>
                                              <p:pRg st="2" end="2"/>
                                            </p:txEl>
                                          </p:spTgt>
                                        </p:tgtEl>
                                        <p:attrNameLst>
                                          <p:attrName>style.visibility</p:attrName>
                                        </p:attrNameLst>
                                      </p:cBhvr>
                                      <p:to>
                                        <p:strVal val="visible"/>
                                      </p:to>
                                    </p:set>
                                    <p:anim to="" calcmode="lin" valueType="num">
                                      <p:cBhvr>
                                        <p:cTn id="33" dur="1" fill="hold"/>
                                        <p:tgtEl>
                                          <p:spTgt spid="604171">
                                            <p:txEl>
                                              <p:pRg st="2" end="2"/>
                                            </p:txEl>
                                          </p:spTgt>
                                        </p:tgtEl>
                                        <p:attrNameLst>
                                          <p:attrName/>
                                        </p:attrNameLst>
                                      </p:cBhvr>
                                    </p:anim>
                                  </p:childTnLst>
                                </p:cTn>
                              </p:par>
                            </p:childTnLst>
                          </p:cTn>
                        </p:par>
                      </p:childTnLst>
                    </p:cTn>
                  </p:par>
                  <p:par>
                    <p:cTn id="34" fill="hold" nodeType="clickPar">
                      <p:stCondLst>
                        <p:cond delay="indefinite"/>
                      </p:stCondLst>
                      <p:childTnLst>
                        <p:par>
                          <p:cTn id="35" fill="hold" nodeType="withGroup">
                            <p:stCondLst>
                              <p:cond delay="0"/>
                            </p:stCondLst>
                            <p:childTnLst>
                              <p:par>
                                <p:cTn id="36" presetID="24" presetClass="entr" presetSubtype="0" fill="hold" grpId="0" nodeType="clickEffect">
                                  <p:stCondLst>
                                    <p:cond delay="0"/>
                                  </p:stCondLst>
                                  <p:childTnLst>
                                    <p:set>
                                      <p:cBhvr>
                                        <p:cTn id="37" dur="1" fill="hold">
                                          <p:stCondLst>
                                            <p:cond delay="0"/>
                                          </p:stCondLst>
                                        </p:cTn>
                                        <p:tgtEl>
                                          <p:spTgt spid="604171">
                                            <p:txEl>
                                              <p:pRg st="3" end="3"/>
                                            </p:txEl>
                                          </p:spTgt>
                                        </p:tgtEl>
                                        <p:attrNameLst>
                                          <p:attrName>style.visibility</p:attrName>
                                        </p:attrNameLst>
                                      </p:cBhvr>
                                      <p:to>
                                        <p:strVal val="visible"/>
                                      </p:to>
                                    </p:set>
                                    <p:anim to="" calcmode="lin" valueType="num">
                                      <p:cBhvr>
                                        <p:cTn id="38" dur="1" fill="hold"/>
                                        <p:tgtEl>
                                          <p:spTgt spid="604171">
                                            <p:txEl>
                                              <p:pRg st="3" end="3"/>
                                            </p:txEl>
                                          </p:spTgt>
                                        </p:tgtEl>
                                        <p:attrNameLst>
                                          <p:attrName/>
                                        </p:attrNameLst>
                                      </p:cBhvr>
                                    </p:anim>
                                  </p:childTnLst>
                                </p:cTn>
                              </p:par>
                            </p:childTnLst>
                          </p:cTn>
                        </p:par>
                      </p:childTnLst>
                    </p:cTn>
                  </p:par>
                  <p:par>
                    <p:cTn id="39" fill="hold" nodeType="clickPar">
                      <p:stCondLst>
                        <p:cond delay="indefinite"/>
                      </p:stCondLst>
                      <p:childTnLst>
                        <p:par>
                          <p:cTn id="40" fill="hold" nodeType="withGroup">
                            <p:stCondLst>
                              <p:cond delay="0"/>
                            </p:stCondLst>
                            <p:childTnLst>
                              <p:par>
                                <p:cTn id="41" presetID="24" presetClass="entr" presetSubtype="0" fill="hold" grpId="0" nodeType="clickEffect">
                                  <p:stCondLst>
                                    <p:cond delay="0"/>
                                  </p:stCondLst>
                                  <p:childTnLst>
                                    <p:set>
                                      <p:cBhvr>
                                        <p:cTn id="42" dur="1" fill="hold">
                                          <p:stCondLst>
                                            <p:cond delay="0"/>
                                          </p:stCondLst>
                                        </p:cTn>
                                        <p:tgtEl>
                                          <p:spTgt spid="604171">
                                            <p:txEl>
                                              <p:pRg st="4" end="4"/>
                                            </p:txEl>
                                          </p:spTgt>
                                        </p:tgtEl>
                                        <p:attrNameLst>
                                          <p:attrName>style.visibility</p:attrName>
                                        </p:attrNameLst>
                                      </p:cBhvr>
                                      <p:to>
                                        <p:strVal val="visible"/>
                                      </p:to>
                                    </p:set>
                                    <p:anim to="" calcmode="lin" valueType="num">
                                      <p:cBhvr>
                                        <p:cTn id="43" dur="1" fill="hold"/>
                                        <p:tgtEl>
                                          <p:spTgt spid="604171">
                                            <p:txEl>
                                              <p:pRg st="4" end="4"/>
                                            </p:txEl>
                                          </p:spTgt>
                                        </p:tgtEl>
                                        <p:attrNameLst>
                                          <p:attrName/>
                                        </p:attrNameLst>
                                      </p:cBhvr>
                                    </p:anim>
                                  </p:childTnLst>
                                </p:cTn>
                              </p:par>
                            </p:childTnLst>
                          </p:cTn>
                        </p:par>
                      </p:childTnLst>
                    </p:cTn>
                  </p:par>
                  <p:par>
                    <p:cTn id="44" fill="hold" nodeType="clickPar">
                      <p:stCondLst>
                        <p:cond delay="indefinite"/>
                      </p:stCondLst>
                      <p:childTnLst>
                        <p:par>
                          <p:cTn id="45" fill="hold" nodeType="withGroup">
                            <p:stCondLst>
                              <p:cond delay="0"/>
                            </p:stCondLst>
                            <p:childTnLst>
                              <p:par>
                                <p:cTn id="46" presetID="24" presetClass="entr" presetSubtype="0" fill="hold" grpId="0" nodeType="clickEffect">
                                  <p:stCondLst>
                                    <p:cond delay="0"/>
                                  </p:stCondLst>
                                  <p:childTnLst>
                                    <p:set>
                                      <p:cBhvr>
                                        <p:cTn id="47" dur="1" fill="hold">
                                          <p:stCondLst>
                                            <p:cond delay="0"/>
                                          </p:stCondLst>
                                        </p:cTn>
                                        <p:tgtEl>
                                          <p:spTgt spid="604171">
                                            <p:txEl>
                                              <p:pRg st="5" end="5"/>
                                            </p:txEl>
                                          </p:spTgt>
                                        </p:tgtEl>
                                        <p:attrNameLst>
                                          <p:attrName>style.visibility</p:attrName>
                                        </p:attrNameLst>
                                      </p:cBhvr>
                                      <p:to>
                                        <p:strVal val="visible"/>
                                      </p:to>
                                    </p:set>
                                    <p:anim to="" calcmode="lin" valueType="num">
                                      <p:cBhvr>
                                        <p:cTn id="48" dur="1" fill="hold"/>
                                        <p:tgtEl>
                                          <p:spTgt spid="604171">
                                            <p:txEl>
                                              <p:pRg st="5" end="5"/>
                                            </p:txEl>
                                          </p:spTgt>
                                        </p:tgtEl>
                                        <p:attrNameLst>
                                          <p:attrName/>
                                        </p:attrNameLst>
                                      </p:cBhvr>
                                    </p:anim>
                                  </p:childTnLst>
                                </p:cTn>
                              </p:par>
                            </p:childTnLst>
                          </p:cTn>
                        </p:par>
                      </p:childTnLst>
                    </p:cTn>
                  </p:par>
                  <p:par>
                    <p:cTn id="49" fill="hold">
                      <p:stCondLst>
                        <p:cond delay="indefinite"/>
                      </p:stCondLst>
                      <p:childTnLst>
                        <p:par>
                          <p:cTn id="50" fill="hold">
                            <p:stCondLst>
                              <p:cond delay="0"/>
                            </p:stCondLst>
                            <p:childTnLst>
                              <p:par>
                                <p:cTn id="51" presetID="24" presetClass="entr" presetSubtype="0" fill="hold" nodeType="clickEffect">
                                  <p:stCondLst>
                                    <p:cond delay="0"/>
                                  </p:stCondLst>
                                  <p:childTnLst>
                                    <p:set>
                                      <p:cBhvr>
                                        <p:cTn id="52" dur="1" fill="hold">
                                          <p:stCondLst>
                                            <p:cond delay="0"/>
                                          </p:stCondLst>
                                        </p:cTn>
                                        <p:tgtEl>
                                          <p:spTgt spid="604167">
                                            <p:txEl>
                                              <p:pRg st="0" end="0"/>
                                            </p:txEl>
                                          </p:spTgt>
                                        </p:tgtEl>
                                        <p:attrNameLst>
                                          <p:attrName>style.visibility</p:attrName>
                                        </p:attrNameLst>
                                      </p:cBhvr>
                                      <p:to>
                                        <p:strVal val="visible"/>
                                      </p:to>
                                    </p:set>
                                    <p:anim to="" calcmode="lin" valueType="num">
                                      <p:cBhvr>
                                        <p:cTn id="53" dur="1" fill="hold"/>
                                        <p:tgtEl>
                                          <p:spTgt spid="604167">
                                            <p:txEl>
                                              <p:pRg st="0" end="0"/>
                                            </p:txEl>
                                          </p:spTgt>
                                        </p:tgtEl>
                                        <p:attrNameLst>
                                          <p:attrName/>
                                        </p:attrNameLst>
                                      </p:cBhvr>
                                    </p:anim>
                                  </p:childTnLst>
                                </p:cTn>
                              </p:par>
                            </p:childTnLst>
                          </p:cTn>
                        </p:par>
                      </p:childTnLst>
                    </p:cTn>
                  </p:par>
                  <p:par>
                    <p:cTn id="54" fill="hold">
                      <p:stCondLst>
                        <p:cond delay="indefinite"/>
                      </p:stCondLst>
                      <p:childTnLst>
                        <p:par>
                          <p:cTn id="55" fill="hold">
                            <p:stCondLst>
                              <p:cond delay="0"/>
                            </p:stCondLst>
                            <p:childTnLst>
                              <p:par>
                                <p:cTn id="56" presetID="24" presetClass="entr" presetSubtype="0" fill="hold" nodeType="clickEffect">
                                  <p:stCondLst>
                                    <p:cond delay="0"/>
                                  </p:stCondLst>
                                  <p:childTnLst>
                                    <p:set>
                                      <p:cBhvr>
                                        <p:cTn id="57" dur="1" fill="hold">
                                          <p:stCondLst>
                                            <p:cond delay="0"/>
                                          </p:stCondLst>
                                        </p:cTn>
                                        <p:tgtEl>
                                          <p:spTgt spid="604167">
                                            <p:txEl>
                                              <p:pRg st="1" end="1"/>
                                            </p:txEl>
                                          </p:spTgt>
                                        </p:tgtEl>
                                        <p:attrNameLst>
                                          <p:attrName>style.visibility</p:attrName>
                                        </p:attrNameLst>
                                      </p:cBhvr>
                                      <p:to>
                                        <p:strVal val="visible"/>
                                      </p:to>
                                    </p:set>
                                    <p:anim to="" calcmode="lin" valueType="num">
                                      <p:cBhvr>
                                        <p:cTn id="58" dur="1" fill="hold"/>
                                        <p:tgtEl>
                                          <p:spTgt spid="604167">
                                            <p:txEl>
                                              <p:pRg st="1" end="1"/>
                                            </p:txEl>
                                          </p:spTgt>
                                        </p:tgtEl>
                                        <p:attrNameLst>
                                          <p:attrName/>
                                        </p:attrNameLst>
                                      </p:cBhvr>
                                    </p:anim>
                                  </p:childTnLst>
                                </p:cTn>
                              </p:par>
                            </p:childTnLst>
                          </p:cTn>
                        </p:par>
                      </p:childTnLst>
                    </p:cTn>
                  </p:par>
                  <p:par>
                    <p:cTn id="59" fill="hold">
                      <p:stCondLst>
                        <p:cond delay="indefinite"/>
                      </p:stCondLst>
                      <p:childTnLst>
                        <p:par>
                          <p:cTn id="60" fill="hold">
                            <p:stCondLst>
                              <p:cond delay="0"/>
                            </p:stCondLst>
                            <p:childTnLst>
                              <p:par>
                                <p:cTn id="61" presetID="24" presetClass="entr" presetSubtype="0" fill="hold" nodeType="clickEffect">
                                  <p:stCondLst>
                                    <p:cond delay="0"/>
                                  </p:stCondLst>
                                  <p:childTnLst>
                                    <p:set>
                                      <p:cBhvr>
                                        <p:cTn id="62" dur="1" fill="hold">
                                          <p:stCondLst>
                                            <p:cond delay="0"/>
                                          </p:stCondLst>
                                        </p:cTn>
                                        <p:tgtEl>
                                          <p:spTgt spid="604167">
                                            <p:txEl>
                                              <p:pRg st="2" end="2"/>
                                            </p:txEl>
                                          </p:spTgt>
                                        </p:tgtEl>
                                        <p:attrNameLst>
                                          <p:attrName>style.visibility</p:attrName>
                                        </p:attrNameLst>
                                      </p:cBhvr>
                                      <p:to>
                                        <p:strVal val="visible"/>
                                      </p:to>
                                    </p:set>
                                    <p:anim to="" calcmode="lin" valueType="num">
                                      <p:cBhvr>
                                        <p:cTn id="63" dur="1" fill="hold"/>
                                        <p:tgtEl>
                                          <p:spTgt spid="604167">
                                            <p:txEl>
                                              <p:pRg st="2" end="2"/>
                                            </p:txEl>
                                          </p:spTgt>
                                        </p:tgtEl>
                                        <p:attrNameLst>
                                          <p:attrName/>
                                        </p:attrNameLst>
                                      </p:cBhvr>
                                    </p:anim>
                                  </p:childTnLst>
                                </p:cTn>
                              </p:par>
                            </p:childTnLst>
                          </p:cTn>
                        </p:par>
                      </p:childTnLst>
                    </p:cTn>
                  </p:par>
                  <p:par>
                    <p:cTn id="64" fill="hold">
                      <p:stCondLst>
                        <p:cond delay="indefinite"/>
                      </p:stCondLst>
                      <p:childTnLst>
                        <p:par>
                          <p:cTn id="65" fill="hold">
                            <p:stCondLst>
                              <p:cond delay="0"/>
                            </p:stCondLst>
                            <p:childTnLst>
                              <p:par>
                                <p:cTn id="66" presetID="24" presetClass="entr" presetSubtype="0" fill="hold" nodeType="clickEffect">
                                  <p:stCondLst>
                                    <p:cond delay="0"/>
                                  </p:stCondLst>
                                  <p:childTnLst>
                                    <p:set>
                                      <p:cBhvr>
                                        <p:cTn id="67" dur="1" fill="hold">
                                          <p:stCondLst>
                                            <p:cond delay="0"/>
                                          </p:stCondLst>
                                        </p:cTn>
                                        <p:tgtEl>
                                          <p:spTgt spid="604167">
                                            <p:txEl>
                                              <p:pRg st="3" end="3"/>
                                            </p:txEl>
                                          </p:spTgt>
                                        </p:tgtEl>
                                        <p:attrNameLst>
                                          <p:attrName>style.visibility</p:attrName>
                                        </p:attrNameLst>
                                      </p:cBhvr>
                                      <p:to>
                                        <p:strVal val="visible"/>
                                      </p:to>
                                    </p:set>
                                    <p:anim to="" calcmode="lin" valueType="num">
                                      <p:cBhvr>
                                        <p:cTn id="68" dur="1" fill="hold"/>
                                        <p:tgtEl>
                                          <p:spTgt spid="604167">
                                            <p:txEl>
                                              <p:pRg st="3" end="3"/>
                                            </p:txEl>
                                          </p:spTgt>
                                        </p:tgtEl>
                                        <p:attrNameLst>
                                          <p:attrName/>
                                        </p:attrNameLst>
                                      </p:cBhvr>
                                    </p:anim>
                                  </p:childTnLst>
                                </p:cTn>
                              </p:par>
                            </p:childTnLst>
                          </p:cTn>
                        </p:par>
                      </p:childTnLst>
                    </p:cTn>
                  </p:par>
                  <p:par>
                    <p:cTn id="69" fill="hold">
                      <p:stCondLst>
                        <p:cond delay="indefinite"/>
                      </p:stCondLst>
                      <p:childTnLst>
                        <p:par>
                          <p:cTn id="70" fill="hold">
                            <p:stCondLst>
                              <p:cond delay="0"/>
                            </p:stCondLst>
                            <p:childTnLst>
                              <p:par>
                                <p:cTn id="71" presetID="24" presetClass="entr" presetSubtype="0" fill="hold" nodeType="clickEffect">
                                  <p:stCondLst>
                                    <p:cond delay="0"/>
                                  </p:stCondLst>
                                  <p:childTnLst>
                                    <p:set>
                                      <p:cBhvr>
                                        <p:cTn id="72" dur="1" fill="hold">
                                          <p:stCondLst>
                                            <p:cond delay="0"/>
                                          </p:stCondLst>
                                        </p:cTn>
                                        <p:tgtEl>
                                          <p:spTgt spid="604167">
                                            <p:txEl>
                                              <p:pRg st="4" end="4"/>
                                            </p:txEl>
                                          </p:spTgt>
                                        </p:tgtEl>
                                        <p:attrNameLst>
                                          <p:attrName>style.visibility</p:attrName>
                                        </p:attrNameLst>
                                      </p:cBhvr>
                                      <p:to>
                                        <p:strVal val="visible"/>
                                      </p:to>
                                    </p:set>
                                    <p:anim to="" calcmode="lin" valueType="num">
                                      <p:cBhvr>
                                        <p:cTn id="73" dur="1" fill="hold"/>
                                        <p:tgtEl>
                                          <p:spTgt spid="604167">
                                            <p:txEl>
                                              <p:pRg st="4" end="4"/>
                                            </p:txEl>
                                          </p:spTgt>
                                        </p:tgtEl>
                                        <p:attrNameLst>
                                          <p:attrName/>
                                        </p:attrNameLst>
                                      </p:cBhvr>
                                    </p:anim>
                                  </p:childTnLst>
                                </p:cTn>
                              </p:par>
                            </p:childTnLst>
                          </p:cTn>
                        </p:par>
                      </p:childTnLst>
                    </p:cTn>
                  </p:par>
                  <p:par>
                    <p:cTn id="74" fill="hold">
                      <p:stCondLst>
                        <p:cond delay="indefinite"/>
                      </p:stCondLst>
                      <p:childTnLst>
                        <p:par>
                          <p:cTn id="75" fill="hold">
                            <p:stCondLst>
                              <p:cond delay="0"/>
                            </p:stCondLst>
                            <p:childTnLst>
                              <p:par>
                                <p:cTn id="76" presetID="24" presetClass="entr" presetSubtype="0" fill="hold" nodeType="clickEffect">
                                  <p:stCondLst>
                                    <p:cond delay="0"/>
                                  </p:stCondLst>
                                  <p:childTnLst>
                                    <p:set>
                                      <p:cBhvr>
                                        <p:cTn id="77" dur="1" fill="hold">
                                          <p:stCondLst>
                                            <p:cond delay="0"/>
                                          </p:stCondLst>
                                        </p:cTn>
                                        <p:tgtEl>
                                          <p:spTgt spid="604167">
                                            <p:txEl>
                                              <p:pRg st="5" end="5"/>
                                            </p:txEl>
                                          </p:spTgt>
                                        </p:tgtEl>
                                        <p:attrNameLst>
                                          <p:attrName>style.visibility</p:attrName>
                                        </p:attrNameLst>
                                      </p:cBhvr>
                                      <p:to>
                                        <p:strVal val="visible"/>
                                      </p:to>
                                    </p:set>
                                    <p:anim to="" calcmode="lin" valueType="num">
                                      <p:cBhvr>
                                        <p:cTn id="78" dur="1" fill="hold"/>
                                        <p:tgtEl>
                                          <p:spTgt spid="604167">
                                            <p:txEl>
                                              <p:pRg st="5" end="5"/>
                                            </p:txEl>
                                          </p:spTgt>
                                        </p:tgtEl>
                                        <p:attrNameLst>
                                          <p:attrName/>
                                        </p:attrNameLst>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04171" grpId="0" build="p"/>
    </p:bldLst>
  </p:timing>
</p:sld>
</file>

<file path=ppt/slides/slide1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30401" name="Picture 5" descr="j030464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543800" y="1119188"/>
            <a:ext cx="1600200" cy="13192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1746" name="Rectangle 2"/>
          <p:cNvSpPr>
            <a:spLocks noGrp="1" noChangeArrowheads="1"/>
          </p:cNvSpPr>
          <p:nvPr>
            <p:ph type="title"/>
          </p:nvPr>
        </p:nvSpPr>
        <p:spPr>
          <a:xfrm>
            <a:off x="5486400" y="277813"/>
            <a:ext cx="3581400" cy="1246187"/>
          </a:xfrm>
        </p:spPr>
        <p:txBody>
          <a:bodyPr/>
          <a:lstStyle/>
          <a:p>
            <a:pPr eaLnBrk="1" hangingPunct="1">
              <a:defRPr/>
            </a:pPr>
            <a:r>
              <a:rPr lang="ar-JO" sz="4000" dirty="0">
                <a:latin typeface="Arial" panose="020B0604020202020204" pitchFamily="34" charset="0"/>
                <a:ea typeface="ＭＳ Ｐゴシック" charset="0"/>
                <a:cs typeface="Arial" panose="020B0604020202020204" pitchFamily="34" charset="0"/>
              </a:rPr>
              <a:t>قانونية العهد الجديد</a:t>
            </a:r>
            <a:endParaRPr lang="en-US" sz="4000" dirty="0">
              <a:latin typeface="Arial" panose="020B0604020202020204" pitchFamily="34" charset="0"/>
              <a:ea typeface="ＭＳ Ｐゴシック" charset="0"/>
              <a:cs typeface="Arial" panose="020B0604020202020204" pitchFamily="34" charset="0"/>
            </a:endParaRPr>
          </a:p>
        </p:txBody>
      </p:sp>
      <p:sp>
        <p:nvSpPr>
          <p:cNvPr id="31747" name="Rectangle 3"/>
          <p:cNvSpPr>
            <a:spLocks noGrp="1" noChangeArrowheads="1"/>
          </p:cNvSpPr>
          <p:nvPr>
            <p:ph type="body" idx="1"/>
          </p:nvPr>
        </p:nvSpPr>
        <p:spPr>
          <a:xfrm>
            <a:off x="5562600" y="1600200"/>
            <a:ext cx="2136913" cy="5257800"/>
          </a:xfrm>
        </p:spPr>
        <p:txBody>
          <a:bodyPr/>
          <a:lstStyle/>
          <a:p>
            <a:pPr algn="r" rtl="1" eaLnBrk="1" hangingPunct="1">
              <a:defRPr/>
            </a:pPr>
            <a:r>
              <a:rPr lang="ar-JO" dirty="0">
                <a:latin typeface="Arial" panose="020B0604020202020204" pitchFamily="34" charset="0"/>
                <a:ea typeface="ＭＳ Ｐゴシック" charset="0"/>
                <a:cs typeface="Arial" panose="020B0604020202020204" pitchFamily="34" charset="0"/>
              </a:rPr>
              <a:t>رسولية</a:t>
            </a:r>
            <a:endParaRPr lang="en-US" dirty="0">
              <a:latin typeface="Arial" panose="020B0604020202020204" pitchFamily="34" charset="0"/>
              <a:ea typeface="ＭＳ Ｐゴシック" charset="0"/>
              <a:cs typeface="Arial" panose="020B0604020202020204" pitchFamily="34" charset="0"/>
            </a:endParaRPr>
          </a:p>
          <a:p>
            <a:pPr algn="r" rtl="1" eaLnBrk="1" hangingPunct="1">
              <a:defRPr/>
            </a:pPr>
            <a:r>
              <a:rPr lang="ar-JO" dirty="0">
                <a:latin typeface="Arial" panose="020B0604020202020204" pitchFamily="34" charset="0"/>
                <a:ea typeface="ＭＳ Ｐゴシック" charset="0"/>
                <a:cs typeface="Arial" panose="020B0604020202020204" pitchFamily="34" charset="0"/>
              </a:rPr>
              <a:t>مقبولة</a:t>
            </a:r>
            <a:endParaRPr lang="en-US" dirty="0">
              <a:latin typeface="Arial" panose="020B0604020202020204" pitchFamily="34" charset="0"/>
              <a:ea typeface="ＭＳ Ｐゴシック" charset="0"/>
              <a:cs typeface="Arial" panose="020B0604020202020204" pitchFamily="34" charset="0"/>
            </a:endParaRPr>
          </a:p>
        </p:txBody>
      </p:sp>
      <p:pic>
        <p:nvPicPr>
          <p:cNvPr id="230404" name="Picture 4" descr="NTcanon"/>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0" y="0"/>
            <a:ext cx="53594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30405" name="Text Box 6"/>
          <p:cNvSpPr txBox="1">
            <a:spLocks noChangeArrowheads="1"/>
          </p:cNvSpPr>
          <p:nvPr/>
        </p:nvSpPr>
        <p:spPr bwMode="auto">
          <a:xfrm>
            <a:off x="8001000" y="60325"/>
            <a:ext cx="1180131" cy="40011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156-157</a:t>
            </a:r>
            <a:endParaRPr kumimoji="0" lang="en-US"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86058012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31747">
                                            <p:txEl>
                                              <p:pRg st="0" end="0"/>
                                            </p:txEl>
                                          </p:spTgt>
                                        </p:tgtEl>
                                        <p:attrNameLst>
                                          <p:attrName>style.visibility</p:attrName>
                                        </p:attrNameLst>
                                      </p:cBhvr>
                                      <p:to>
                                        <p:strVal val="visible"/>
                                      </p:to>
                                    </p:set>
                                    <p:animEffect transition="in" filter="dissolve">
                                      <p:cBhvr>
                                        <p:cTn id="7" dur="500"/>
                                        <p:tgtEl>
                                          <p:spTgt spid="31747">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31747">
                                            <p:txEl>
                                              <p:pRg st="1" end="1"/>
                                            </p:txEl>
                                          </p:spTgt>
                                        </p:tgtEl>
                                        <p:attrNameLst>
                                          <p:attrName>style.visibility</p:attrName>
                                        </p:attrNameLst>
                                      </p:cBhvr>
                                      <p:to>
                                        <p:strVal val="visible"/>
                                      </p:to>
                                    </p:set>
                                    <p:animEffect transition="in" filter="dissolve">
                                      <p:cBhvr>
                                        <p:cTn id="12" dur="500"/>
                                        <p:tgtEl>
                                          <p:spTgt spid="31747">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747" grpId="0" build="p"/>
    </p:bldLst>
  </p:timing>
</p:sld>
</file>

<file path=ppt/slides/slide1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746" name="Rectangle 2"/>
          <p:cNvSpPr>
            <a:spLocks noGrp="1" noChangeArrowheads="1"/>
          </p:cNvSpPr>
          <p:nvPr>
            <p:ph type="title"/>
          </p:nvPr>
        </p:nvSpPr>
        <p:spPr>
          <a:xfrm>
            <a:off x="1143000" y="0"/>
            <a:ext cx="7315200" cy="1066800"/>
          </a:xfrm>
        </p:spPr>
        <p:txBody>
          <a:bodyPr/>
          <a:lstStyle/>
          <a:p>
            <a:pPr eaLnBrk="1" hangingPunct="1">
              <a:defRPr/>
            </a:pPr>
            <a:r>
              <a:rPr lang="ar-JO" sz="4000" dirty="0">
                <a:latin typeface="Arial" panose="020B0604020202020204" pitchFamily="34" charset="0"/>
                <a:ea typeface="ＭＳ Ｐゴシック" charset="0"/>
                <a:cs typeface="Arial" panose="020B0604020202020204" pitchFamily="34" charset="0"/>
              </a:rPr>
              <a:t>قطع صغيرة مبكرة جداً</a:t>
            </a:r>
            <a:endParaRPr lang="en-US" sz="4000" dirty="0">
              <a:latin typeface="Arial" panose="020B0604020202020204" pitchFamily="34" charset="0"/>
              <a:ea typeface="ＭＳ Ｐゴシック" charset="0"/>
              <a:cs typeface="Arial" panose="020B0604020202020204" pitchFamily="34" charset="0"/>
            </a:endParaRPr>
          </a:p>
        </p:txBody>
      </p:sp>
      <p:sp>
        <p:nvSpPr>
          <p:cNvPr id="31747" name="Rectangle 3"/>
          <p:cNvSpPr>
            <a:spLocks noGrp="1" noChangeArrowheads="1"/>
          </p:cNvSpPr>
          <p:nvPr>
            <p:ph type="body" idx="1"/>
          </p:nvPr>
        </p:nvSpPr>
        <p:spPr>
          <a:xfrm>
            <a:off x="4953000" y="5257800"/>
            <a:ext cx="4191000" cy="1371600"/>
          </a:xfrm>
        </p:spPr>
        <p:txBody>
          <a:bodyPr/>
          <a:lstStyle/>
          <a:p>
            <a:pPr algn="r" rtl="1" eaLnBrk="1" hangingPunct="1">
              <a:defRPr/>
            </a:pPr>
            <a:r>
              <a:rPr lang="ar-JO" sz="2400" dirty="0">
                <a:latin typeface="Arial" panose="020B0604020202020204" pitchFamily="34" charset="0"/>
                <a:ea typeface="ＭＳ Ｐゴシック" charset="0"/>
                <a:cs typeface="Arial" panose="020B0604020202020204" pitchFamily="34" charset="0"/>
              </a:rPr>
              <a:t>قطعة يوحنا ريلاندز من إنجيل يوحنا 18: 31-33، 37-38</a:t>
            </a:r>
            <a:endParaRPr lang="en-US" sz="2400" dirty="0">
              <a:latin typeface="Arial" panose="020B0604020202020204" pitchFamily="34" charset="0"/>
              <a:ea typeface="ＭＳ Ｐゴシック" charset="0"/>
              <a:cs typeface="Arial" panose="020B0604020202020204" pitchFamily="34" charset="0"/>
            </a:endParaRPr>
          </a:p>
          <a:p>
            <a:pPr algn="r" rtl="1" eaLnBrk="1" hangingPunct="1">
              <a:defRPr/>
            </a:pPr>
            <a:r>
              <a:rPr lang="ar-JO" sz="2400" dirty="0">
                <a:latin typeface="Arial" panose="020B0604020202020204" pitchFamily="34" charset="0"/>
                <a:ea typeface="ＭＳ Ｐゴシック" charset="0"/>
                <a:cs typeface="Arial" panose="020B0604020202020204" pitchFamily="34" charset="0"/>
              </a:rPr>
              <a:t>125 م</a:t>
            </a:r>
            <a:endParaRPr lang="en-US" sz="2400" dirty="0">
              <a:latin typeface="Arial" panose="020B0604020202020204" pitchFamily="34" charset="0"/>
              <a:ea typeface="ＭＳ Ｐゴシック" charset="0"/>
              <a:cs typeface="Arial" panose="020B0604020202020204" pitchFamily="34" charset="0"/>
            </a:endParaRPr>
          </a:p>
        </p:txBody>
      </p:sp>
      <p:sp>
        <p:nvSpPr>
          <p:cNvPr id="232451" name="Text Box 6"/>
          <p:cNvSpPr txBox="1">
            <a:spLocks noChangeArrowheads="1"/>
          </p:cNvSpPr>
          <p:nvPr/>
        </p:nvSpPr>
        <p:spPr bwMode="auto">
          <a:xfrm>
            <a:off x="8001000" y="60325"/>
            <a:ext cx="1180131" cy="4001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156-157</a:t>
            </a:r>
            <a:endParaRPr kumimoji="0" lang="en-US" sz="2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pic>
        <p:nvPicPr>
          <p:cNvPr id="232452" name="Picture 6" descr="P52_verso.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5334000" y="914400"/>
            <a:ext cx="2665413" cy="4191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232453" name="Picture 7" descr="Magdalene Fragment of Matt.jpg"/>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381000" y="1219200"/>
            <a:ext cx="3886200" cy="25527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9" name="Rectangle 3"/>
          <p:cNvSpPr txBox="1">
            <a:spLocks noChangeArrowheads="1"/>
          </p:cNvSpPr>
          <p:nvPr/>
        </p:nvSpPr>
        <p:spPr bwMode="auto">
          <a:xfrm>
            <a:off x="304800" y="5257800"/>
            <a:ext cx="4191000" cy="1371600"/>
          </a:xfrm>
          <a:prstGeom prst="rect">
            <a:avLst/>
          </a:prstGeom>
          <a:noFill/>
          <a:ln w="9525">
            <a:noFill/>
            <a:miter lim="800000"/>
            <a:headEnd/>
            <a:tailEnd/>
          </a:ln>
          <a:effectLst/>
        </p:spPr>
        <p:txBody>
          <a:bodyPr/>
          <a:lstStyle>
            <a:lvl1pPr marL="342900" indent="-3429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342900" marR="0" lvl="0" indent="-342900" algn="r" defTabSz="914400" rtl="1" eaLnBrk="1" fontAlgn="base" latinLnBrk="0" hangingPunct="1">
              <a:lnSpc>
                <a:spcPct val="100000"/>
              </a:lnSpc>
              <a:spcBef>
                <a:spcPct val="20000"/>
              </a:spcBef>
              <a:spcAft>
                <a:spcPct val="0"/>
              </a:spcAft>
              <a:buClr>
                <a:srgbClr val="86D1EC"/>
              </a:buClr>
              <a:buSzPct val="90000"/>
              <a:buFont typeface="Wingdings" charset="0"/>
              <a:buBlip>
                <a:blip r:embed="rId5"/>
              </a:buBlip>
              <a:tabLst/>
              <a:defRPr/>
            </a:pPr>
            <a:r>
              <a:rPr kumimoji="0" lang="ar-JO" sz="24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قطعة من متى في مجدل</a:t>
            </a:r>
            <a:endParaRPr kumimoji="0" lang="en-US" sz="24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a:p>
            <a:pPr marL="342900" marR="0" lvl="0" indent="-342900" algn="r" defTabSz="914400" rtl="1" eaLnBrk="1" fontAlgn="base" latinLnBrk="0" hangingPunct="1">
              <a:lnSpc>
                <a:spcPct val="100000"/>
              </a:lnSpc>
              <a:spcBef>
                <a:spcPct val="20000"/>
              </a:spcBef>
              <a:spcAft>
                <a:spcPct val="0"/>
              </a:spcAft>
              <a:buClr>
                <a:srgbClr val="86D1EC"/>
              </a:buClr>
              <a:buSzPct val="90000"/>
              <a:buFont typeface="Wingdings" charset="0"/>
              <a:buBlip>
                <a:blip r:embed="rId5"/>
              </a:buBlip>
              <a:tabLst/>
              <a:defRPr/>
            </a:pPr>
            <a:r>
              <a:rPr kumimoji="0" lang="ar-JO" sz="24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50-200 م</a:t>
            </a:r>
            <a:endParaRPr kumimoji="0" lang="en-US" sz="24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31747">
                                            <p:txEl>
                                              <p:pRg st="0" end="0"/>
                                            </p:txEl>
                                          </p:spTgt>
                                        </p:tgtEl>
                                        <p:attrNameLst>
                                          <p:attrName>style.visibility</p:attrName>
                                        </p:attrNameLst>
                                      </p:cBhvr>
                                      <p:to>
                                        <p:strVal val="visible"/>
                                      </p:to>
                                    </p:set>
                                    <p:animEffect transition="in" filter="dissolve">
                                      <p:cBhvr>
                                        <p:cTn id="7" dur="500"/>
                                        <p:tgtEl>
                                          <p:spTgt spid="31747">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31747">
                                            <p:txEl>
                                              <p:pRg st="1" end="1"/>
                                            </p:txEl>
                                          </p:spTgt>
                                        </p:tgtEl>
                                        <p:attrNameLst>
                                          <p:attrName>style.visibility</p:attrName>
                                        </p:attrNameLst>
                                      </p:cBhvr>
                                      <p:to>
                                        <p:strVal val="visible"/>
                                      </p:to>
                                    </p:set>
                                    <p:animEffect transition="in" filter="dissolve">
                                      <p:cBhvr>
                                        <p:cTn id="12" dur="500"/>
                                        <p:tgtEl>
                                          <p:spTgt spid="31747">
                                            <p:txEl>
                                              <p:pRg st="1" end="1"/>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9">
                                            <p:txEl>
                                              <p:pRg st="0" end="0"/>
                                            </p:txEl>
                                          </p:spTgt>
                                        </p:tgtEl>
                                        <p:attrNameLst>
                                          <p:attrName>style.visibility</p:attrName>
                                        </p:attrNameLst>
                                      </p:cBhvr>
                                      <p:to>
                                        <p:strVal val="visible"/>
                                      </p:to>
                                    </p:set>
                                    <p:animEffect transition="in" filter="dissolve">
                                      <p:cBhvr>
                                        <p:cTn id="17" dur="500"/>
                                        <p:tgtEl>
                                          <p:spTgt spid="9">
                                            <p:txEl>
                                              <p:pRg st="0" end="0"/>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9">
                                            <p:txEl>
                                              <p:pRg st="1" end="1"/>
                                            </p:txEl>
                                          </p:spTgt>
                                        </p:tgtEl>
                                        <p:attrNameLst>
                                          <p:attrName>style.visibility</p:attrName>
                                        </p:attrNameLst>
                                      </p:cBhvr>
                                      <p:to>
                                        <p:strVal val="visible"/>
                                      </p:to>
                                    </p:set>
                                    <p:animEffect transition="in" filter="dissolve">
                                      <p:cBhvr>
                                        <p:cTn id="22" dur="500"/>
                                        <p:tgtEl>
                                          <p:spTgt spid="9">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747" grpId="0" build="p"/>
      <p:bldP spid="9" grpId="0" build="p"/>
    </p:bldLst>
  </p:timing>
</p:sld>
</file>

<file path=ppt/slides/slide1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746" name="Rectangle 2"/>
          <p:cNvSpPr>
            <a:spLocks noGrp="1" noChangeArrowheads="1"/>
          </p:cNvSpPr>
          <p:nvPr>
            <p:ph type="title"/>
          </p:nvPr>
        </p:nvSpPr>
        <p:spPr>
          <a:xfrm>
            <a:off x="-572756" y="-30639"/>
            <a:ext cx="9716756" cy="722789"/>
          </a:xfrm>
          <a:solidFill>
            <a:srgbClr val="1E1135"/>
          </a:solidFill>
        </p:spPr>
        <p:txBody>
          <a:bodyPr/>
          <a:lstStyle/>
          <a:p>
            <a:pPr eaLnBrk="1" hangingPunct="1">
              <a:defRPr/>
            </a:pPr>
            <a:r>
              <a:rPr lang="ar-JO" sz="3600" b="1" dirty="0">
                <a:latin typeface="Arial" panose="020B0604020202020204" pitchFamily="34" charset="0"/>
                <a:ea typeface="ＭＳ Ｐゴシック" charset="0"/>
                <a:cs typeface="Arial" panose="020B0604020202020204" pitchFamily="34" charset="0"/>
              </a:rPr>
              <a:t>لماذا لا توجد وثائق العهد الجديد الأصلية؟</a:t>
            </a:r>
            <a:endParaRPr lang="en-US" sz="3600" b="1" dirty="0">
              <a:latin typeface="Arial" panose="020B0604020202020204" pitchFamily="34" charset="0"/>
              <a:ea typeface="ＭＳ Ｐゴシック" charset="0"/>
              <a:cs typeface="Arial" panose="020B0604020202020204" pitchFamily="34" charset="0"/>
            </a:endParaRPr>
          </a:p>
        </p:txBody>
      </p:sp>
      <p:sp>
        <p:nvSpPr>
          <p:cNvPr id="31747" name="Rectangle 3"/>
          <p:cNvSpPr>
            <a:spLocks noGrp="1" noChangeArrowheads="1"/>
          </p:cNvSpPr>
          <p:nvPr>
            <p:ph type="body" idx="1"/>
          </p:nvPr>
        </p:nvSpPr>
        <p:spPr>
          <a:xfrm>
            <a:off x="4363722" y="5381234"/>
            <a:ext cx="4745353" cy="1432316"/>
          </a:xfrm>
        </p:spPr>
        <p:txBody>
          <a:bodyPr/>
          <a:lstStyle/>
          <a:p>
            <a:pPr algn="r" rtl="1" eaLnBrk="1" hangingPunct="1">
              <a:defRPr/>
            </a:pPr>
            <a:r>
              <a:rPr lang="ar-JO" sz="2400" dirty="0">
                <a:latin typeface="Arial" panose="020B0604020202020204" pitchFamily="34" charset="0"/>
                <a:ea typeface="ＭＳ Ｐゴシック" charset="0"/>
                <a:cs typeface="Arial" panose="020B0604020202020204" pitchFamily="34" charset="0"/>
              </a:rPr>
              <a:t>نقش الإعلان بواسطة الطابع وليم ج. ستون</a:t>
            </a:r>
          </a:p>
          <a:p>
            <a:pPr algn="r" rtl="1" eaLnBrk="1" hangingPunct="1">
              <a:defRPr/>
            </a:pPr>
            <a:r>
              <a:rPr lang="ar-JO" sz="2400" dirty="0">
                <a:latin typeface="Arial" panose="020B0604020202020204" pitchFamily="34" charset="0"/>
                <a:ea typeface="ＭＳ Ｐゴシック" charset="0"/>
                <a:cs typeface="Arial" panose="020B0604020202020204" pitchFamily="34" charset="0"/>
              </a:rPr>
              <a:t>1823 م</a:t>
            </a:r>
            <a:endParaRPr lang="en-US" sz="2400" dirty="0">
              <a:latin typeface="Arial" panose="020B0604020202020204" pitchFamily="34" charset="0"/>
              <a:ea typeface="ＭＳ Ｐゴシック" charset="0"/>
              <a:cs typeface="Arial" panose="020B0604020202020204" pitchFamily="34" charset="0"/>
            </a:endParaRPr>
          </a:p>
        </p:txBody>
      </p:sp>
      <p:pic>
        <p:nvPicPr>
          <p:cNvPr id="2" name="Picture 1" descr="Declaration_Pg1of1_AC.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58564" y="560681"/>
            <a:ext cx="4036839" cy="48241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9" name="Rectangle 3"/>
          <p:cNvSpPr txBox="1">
            <a:spLocks noChangeArrowheads="1"/>
          </p:cNvSpPr>
          <p:nvPr/>
        </p:nvSpPr>
        <p:spPr bwMode="auto">
          <a:xfrm>
            <a:off x="42287" y="5381234"/>
            <a:ext cx="4453513" cy="1432316"/>
          </a:xfrm>
          <a:prstGeom prst="rect">
            <a:avLst/>
          </a:prstGeom>
          <a:noFill/>
          <a:ln w="9525">
            <a:noFill/>
            <a:miter lim="800000"/>
            <a:headEnd/>
            <a:tailEnd/>
          </a:ln>
          <a:effectLst/>
        </p:spPr>
        <p:txBody>
          <a:bodyPr/>
          <a:lstStyle>
            <a:lvl1pPr marL="342900" indent="-3429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342900" marR="0" lvl="0" indent="-342900" algn="r" defTabSz="914400" rtl="1" eaLnBrk="1" fontAlgn="base" latinLnBrk="0" hangingPunct="1">
              <a:lnSpc>
                <a:spcPct val="100000"/>
              </a:lnSpc>
              <a:spcBef>
                <a:spcPct val="20000"/>
              </a:spcBef>
              <a:spcAft>
                <a:spcPct val="0"/>
              </a:spcAft>
              <a:buClr>
                <a:srgbClr val="86D1EC"/>
              </a:buClr>
              <a:buSzPct val="90000"/>
              <a:buFont typeface="Wingdings" charset="0"/>
              <a:buBlip>
                <a:blip r:embed="rId4"/>
              </a:buBlip>
              <a:tabLst/>
              <a:defRPr/>
            </a:pPr>
            <a:r>
              <a:rPr kumimoji="0" lang="ar-JO" sz="24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إعلان الاستقلال الأصلي</a:t>
            </a:r>
          </a:p>
          <a:p>
            <a:pPr marL="342900" marR="0" lvl="0" indent="-342900" algn="r" defTabSz="914400" rtl="1" eaLnBrk="1" fontAlgn="base" latinLnBrk="0" hangingPunct="1">
              <a:lnSpc>
                <a:spcPct val="100000"/>
              </a:lnSpc>
              <a:spcBef>
                <a:spcPct val="20000"/>
              </a:spcBef>
              <a:spcAft>
                <a:spcPct val="0"/>
              </a:spcAft>
              <a:buClr>
                <a:srgbClr val="86D1EC"/>
              </a:buClr>
              <a:buSzPct val="90000"/>
              <a:buFont typeface="Wingdings" charset="0"/>
              <a:buBlip>
                <a:blip r:embed="rId4"/>
              </a:buBlip>
              <a:tabLst/>
              <a:defRPr/>
            </a:pPr>
            <a:r>
              <a:rPr kumimoji="0" lang="ar-JO" sz="24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1776 م</a:t>
            </a:r>
            <a:endParaRPr kumimoji="0" lang="en-US" sz="24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pic>
        <p:nvPicPr>
          <p:cNvPr id="3" name="Picture 2" descr="Declaration_Engrav_Pg1of1_AC.jpg"/>
          <p:cNvPicPr>
            <a:picLocks noChangeAspect="1"/>
          </p:cNvPicPr>
          <p:nvPr/>
        </p:nvPicPr>
        <p:blipFill>
          <a:blip r:embed="rId5" cstate="screen">
            <a:extLst>
              <a:ext uri="{28A0092B-C50C-407E-A947-70E740481C1C}">
                <a14:useLocalDpi xmlns:a14="http://schemas.microsoft.com/office/drawing/2010/main"/>
              </a:ext>
            </a:extLst>
          </a:blip>
          <a:srcRect/>
          <a:stretch>
            <a:fillRect/>
          </a:stretch>
        </p:blipFill>
        <p:spPr bwMode="auto">
          <a:xfrm>
            <a:off x="4688843" y="560893"/>
            <a:ext cx="4131308" cy="481914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2"/>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9" presetClass="entr" presetSubtype="0" fill="hold" grpId="0" nodeType="clickEffect">
                                  <p:stCondLst>
                                    <p:cond delay="0"/>
                                  </p:stCondLst>
                                  <p:childTnLst>
                                    <p:set>
                                      <p:cBhvr>
                                        <p:cTn id="12" dur="1" fill="hold">
                                          <p:stCondLst>
                                            <p:cond delay="0"/>
                                          </p:stCondLst>
                                        </p:cTn>
                                        <p:tgtEl>
                                          <p:spTgt spid="31747">
                                            <p:txEl>
                                              <p:pRg st="0" end="0"/>
                                            </p:txEl>
                                          </p:spTgt>
                                        </p:tgtEl>
                                        <p:attrNameLst>
                                          <p:attrName>style.visibility</p:attrName>
                                        </p:attrNameLst>
                                      </p:cBhvr>
                                      <p:to>
                                        <p:strVal val="visible"/>
                                      </p:to>
                                    </p:set>
                                    <p:animEffect transition="in" filter="dissolve">
                                      <p:cBhvr>
                                        <p:cTn id="13" dur="500"/>
                                        <p:tgtEl>
                                          <p:spTgt spid="31747">
                                            <p:txEl>
                                              <p:pRg st="0" end="0"/>
                                            </p:txEl>
                                          </p:spTgt>
                                        </p:tgtEl>
                                      </p:cBhvr>
                                    </p:animEffect>
                                  </p:childTnLst>
                                </p:cTn>
                              </p:par>
                            </p:childTnLst>
                          </p:cTn>
                        </p:par>
                      </p:childTnLst>
                    </p:cTn>
                  </p:par>
                  <p:par>
                    <p:cTn id="14" fill="hold">
                      <p:stCondLst>
                        <p:cond delay="indefinite"/>
                      </p:stCondLst>
                      <p:childTnLst>
                        <p:par>
                          <p:cTn id="15" fill="hold">
                            <p:stCondLst>
                              <p:cond delay="0"/>
                            </p:stCondLst>
                            <p:childTnLst>
                              <p:par>
                                <p:cTn id="16" presetID="9" presetClass="entr" presetSubtype="0" fill="hold" grpId="0" nodeType="clickEffect">
                                  <p:stCondLst>
                                    <p:cond delay="0"/>
                                  </p:stCondLst>
                                  <p:childTnLst>
                                    <p:set>
                                      <p:cBhvr>
                                        <p:cTn id="17" dur="1" fill="hold">
                                          <p:stCondLst>
                                            <p:cond delay="0"/>
                                          </p:stCondLst>
                                        </p:cTn>
                                        <p:tgtEl>
                                          <p:spTgt spid="31747">
                                            <p:txEl>
                                              <p:pRg st="1" end="1"/>
                                            </p:txEl>
                                          </p:spTgt>
                                        </p:tgtEl>
                                        <p:attrNameLst>
                                          <p:attrName>style.visibility</p:attrName>
                                        </p:attrNameLst>
                                      </p:cBhvr>
                                      <p:to>
                                        <p:strVal val="visible"/>
                                      </p:to>
                                    </p:set>
                                    <p:animEffect transition="in" filter="dissolve">
                                      <p:cBhvr>
                                        <p:cTn id="18" dur="500"/>
                                        <p:tgtEl>
                                          <p:spTgt spid="31747">
                                            <p:txEl>
                                              <p:pRg st="1" end="1"/>
                                            </p:txEl>
                                          </p:spTgt>
                                        </p:tgtEl>
                                      </p:cBhvr>
                                    </p:animEffect>
                                  </p:childTnLst>
                                </p:cTn>
                              </p:par>
                              <p:par>
                                <p:cTn id="19" presetID="1" presetClass="entr" presetSubtype="0" fill="hold" nodeType="withEffect">
                                  <p:stCondLst>
                                    <p:cond delay="0"/>
                                  </p:stCondLst>
                                  <p:childTnLst>
                                    <p:set>
                                      <p:cBhvr>
                                        <p:cTn id="20"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747" grpId="0" build="p"/>
      <p:bldP spid="9" grpId="0"/>
    </p:bldLst>
  </p:timing>
</p:sld>
</file>

<file path=ppt/slides/slide17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1DD9DCE-E68B-002A-B703-8961A97DA188}"/>
            </a:ext>
          </a:extLst>
        </p:cNvPr>
        <p:cNvGrpSpPr/>
        <p:nvPr/>
      </p:nvGrpSpPr>
      <p:grpSpPr>
        <a:xfrm>
          <a:off x="0" y="0"/>
          <a:ext cx="0" cy="0"/>
          <a:chOff x="0" y="0"/>
          <a:chExt cx="0" cy="0"/>
        </a:xfrm>
      </p:grpSpPr>
      <p:sp>
        <p:nvSpPr>
          <p:cNvPr id="31746" name="Rectangle 2">
            <a:extLst>
              <a:ext uri="{FF2B5EF4-FFF2-40B4-BE49-F238E27FC236}">
                <a16:creationId xmlns:a16="http://schemas.microsoft.com/office/drawing/2014/main" id="{2963C23B-1C1D-16C9-9FDF-47A22B6627E3}"/>
              </a:ext>
            </a:extLst>
          </p:cNvPr>
          <p:cNvSpPr>
            <a:spLocks noGrp="1" noChangeArrowheads="1"/>
          </p:cNvSpPr>
          <p:nvPr>
            <p:ph type="title"/>
          </p:nvPr>
        </p:nvSpPr>
        <p:spPr>
          <a:xfrm>
            <a:off x="-572756" y="-30639"/>
            <a:ext cx="9716756" cy="722789"/>
          </a:xfrm>
          <a:solidFill>
            <a:srgbClr val="1E1135"/>
          </a:solidFill>
        </p:spPr>
        <p:txBody>
          <a:bodyPr/>
          <a:lstStyle/>
          <a:p>
            <a:pPr eaLnBrk="1" hangingPunct="1">
              <a:defRPr/>
            </a:pPr>
            <a:r>
              <a:rPr lang="ar-JO" sz="3600" b="1" dirty="0">
                <a:latin typeface="Arial" panose="020B0604020202020204" pitchFamily="34" charset="0"/>
                <a:ea typeface="ＭＳ Ｐゴシック" charset="0"/>
                <a:cs typeface="Arial" panose="020B0604020202020204" pitchFamily="34" charset="0"/>
              </a:rPr>
              <a:t>لماذا لا توجد وثائق العهد الجديد الأصلية؟</a:t>
            </a:r>
            <a:endParaRPr lang="en-US" sz="3600" b="1" dirty="0">
              <a:latin typeface="Arial" panose="020B0604020202020204" pitchFamily="34" charset="0"/>
              <a:ea typeface="ＭＳ Ｐゴシック" charset="0"/>
              <a:cs typeface="Arial" panose="020B0604020202020204" pitchFamily="34" charset="0"/>
            </a:endParaRPr>
          </a:p>
        </p:txBody>
      </p:sp>
      <p:sp>
        <p:nvSpPr>
          <p:cNvPr id="31747" name="Rectangle 3">
            <a:extLst>
              <a:ext uri="{FF2B5EF4-FFF2-40B4-BE49-F238E27FC236}">
                <a16:creationId xmlns:a16="http://schemas.microsoft.com/office/drawing/2014/main" id="{EE38D1CE-0AF3-E259-67B7-C72EB074B1CF}"/>
              </a:ext>
            </a:extLst>
          </p:cNvPr>
          <p:cNvSpPr>
            <a:spLocks noGrp="1" noChangeArrowheads="1"/>
          </p:cNvSpPr>
          <p:nvPr>
            <p:ph type="body" idx="1"/>
          </p:nvPr>
        </p:nvSpPr>
        <p:spPr>
          <a:xfrm>
            <a:off x="4363722" y="5381234"/>
            <a:ext cx="4745353" cy="1432316"/>
          </a:xfrm>
        </p:spPr>
        <p:txBody>
          <a:bodyPr/>
          <a:lstStyle/>
          <a:p>
            <a:pPr algn="r" rtl="1" eaLnBrk="1" hangingPunct="1">
              <a:defRPr/>
            </a:pPr>
            <a:r>
              <a:rPr lang="ar-JO" sz="2400" dirty="0">
                <a:latin typeface="Arial" panose="020B0604020202020204" pitchFamily="34" charset="0"/>
                <a:ea typeface="ＭＳ Ｐゴシック" charset="0"/>
                <a:cs typeface="Arial" panose="020B0604020202020204" pitchFamily="34" charset="0"/>
              </a:rPr>
              <a:t>نقش الإعلان بواسطة الطابع وليم ج. ستون</a:t>
            </a:r>
          </a:p>
          <a:p>
            <a:pPr algn="r" rtl="1" eaLnBrk="1" hangingPunct="1">
              <a:defRPr/>
            </a:pPr>
            <a:r>
              <a:rPr lang="ar-JO" sz="2400" dirty="0">
                <a:latin typeface="Arial" panose="020B0604020202020204" pitchFamily="34" charset="0"/>
                <a:ea typeface="ＭＳ Ｐゴシック" charset="0"/>
                <a:cs typeface="Arial" panose="020B0604020202020204" pitchFamily="34" charset="0"/>
              </a:rPr>
              <a:t>1823 م</a:t>
            </a:r>
            <a:endParaRPr lang="en-US" sz="2400" dirty="0">
              <a:latin typeface="Arial" panose="020B0604020202020204" pitchFamily="34" charset="0"/>
              <a:ea typeface="ＭＳ Ｐゴシック" charset="0"/>
              <a:cs typeface="Arial" panose="020B0604020202020204" pitchFamily="34" charset="0"/>
            </a:endParaRPr>
          </a:p>
        </p:txBody>
      </p:sp>
      <p:pic>
        <p:nvPicPr>
          <p:cNvPr id="2" name="Picture 1" descr="Declaration_Pg1of1_AC.jpg">
            <a:extLst>
              <a:ext uri="{FF2B5EF4-FFF2-40B4-BE49-F238E27FC236}">
                <a16:creationId xmlns:a16="http://schemas.microsoft.com/office/drawing/2014/main" id="{7907386F-4A9B-F7BC-AC49-F38E47D935C1}"/>
              </a:ext>
            </a:extLst>
          </p:cNvPr>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58564" y="560681"/>
            <a:ext cx="4036839" cy="48241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 name="Rectangle 3">
            <a:extLst>
              <a:ext uri="{FF2B5EF4-FFF2-40B4-BE49-F238E27FC236}">
                <a16:creationId xmlns:a16="http://schemas.microsoft.com/office/drawing/2014/main" id="{0015D8C4-D223-6318-71B9-8937B97EE54C}"/>
              </a:ext>
            </a:extLst>
          </p:cNvPr>
          <p:cNvSpPr txBox="1">
            <a:spLocks noChangeArrowheads="1"/>
          </p:cNvSpPr>
          <p:nvPr/>
        </p:nvSpPr>
        <p:spPr bwMode="auto">
          <a:xfrm>
            <a:off x="42287" y="5381234"/>
            <a:ext cx="4453513" cy="1432316"/>
          </a:xfrm>
          <a:prstGeom prst="rect">
            <a:avLst/>
          </a:prstGeom>
          <a:noFill/>
          <a:ln w="9525">
            <a:noFill/>
            <a:miter lim="800000"/>
            <a:headEnd/>
            <a:tailEnd/>
          </a:ln>
          <a:effectLst/>
        </p:spPr>
        <p:txBody>
          <a:bodyPr/>
          <a:lstStyle>
            <a:lvl1pPr marL="342900" indent="-3429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342900" marR="0" lvl="0" indent="-342900" algn="r" defTabSz="914400" rtl="1" eaLnBrk="1" fontAlgn="base" latinLnBrk="0" hangingPunct="1">
              <a:lnSpc>
                <a:spcPct val="100000"/>
              </a:lnSpc>
              <a:spcBef>
                <a:spcPct val="20000"/>
              </a:spcBef>
              <a:spcAft>
                <a:spcPct val="0"/>
              </a:spcAft>
              <a:buClr>
                <a:srgbClr val="86D1EC"/>
              </a:buClr>
              <a:buSzPct val="90000"/>
              <a:buFont typeface="Wingdings" charset="0"/>
              <a:buBlip>
                <a:blip r:embed="rId4"/>
              </a:buBlip>
              <a:tabLst/>
              <a:defRPr/>
            </a:pPr>
            <a:r>
              <a:rPr kumimoji="0" lang="ar-JO" sz="24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إعلان الاستقلال الأصلي</a:t>
            </a:r>
          </a:p>
          <a:p>
            <a:pPr marL="342900" marR="0" lvl="0" indent="-342900" algn="r" defTabSz="914400" rtl="1" eaLnBrk="1" fontAlgn="base" latinLnBrk="0" hangingPunct="1">
              <a:lnSpc>
                <a:spcPct val="100000"/>
              </a:lnSpc>
              <a:spcBef>
                <a:spcPct val="20000"/>
              </a:spcBef>
              <a:spcAft>
                <a:spcPct val="0"/>
              </a:spcAft>
              <a:buClr>
                <a:srgbClr val="86D1EC"/>
              </a:buClr>
              <a:buSzPct val="90000"/>
              <a:buFont typeface="Wingdings" charset="0"/>
              <a:buBlip>
                <a:blip r:embed="rId4"/>
              </a:buBlip>
              <a:tabLst/>
              <a:defRPr/>
            </a:pPr>
            <a:r>
              <a:rPr kumimoji="0" lang="ar-JO" sz="24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1776 م</a:t>
            </a:r>
            <a:endParaRPr kumimoji="0" lang="en-US" sz="24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pic>
        <p:nvPicPr>
          <p:cNvPr id="3" name="Picture 2" descr="Declaration_Engrav_Pg1of1_AC.jpg">
            <a:extLst>
              <a:ext uri="{FF2B5EF4-FFF2-40B4-BE49-F238E27FC236}">
                <a16:creationId xmlns:a16="http://schemas.microsoft.com/office/drawing/2014/main" id="{CB6EA91D-3432-A621-FDBA-8119A5138879}"/>
              </a:ext>
            </a:extLst>
          </p:cNvPr>
          <p:cNvPicPr>
            <a:picLocks noChangeAspect="1"/>
          </p:cNvPicPr>
          <p:nvPr/>
        </p:nvPicPr>
        <p:blipFill>
          <a:blip r:embed="rId5" cstate="screen">
            <a:extLst>
              <a:ext uri="{28A0092B-C50C-407E-A947-70E740481C1C}">
                <a14:useLocalDpi xmlns:a14="http://schemas.microsoft.com/office/drawing/2010/main"/>
              </a:ext>
            </a:extLst>
          </a:blip>
          <a:srcRect/>
          <a:stretch>
            <a:fillRect/>
          </a:stretch>
        </p:blipFill>
        <p:spPr bwMode="auto">
          <a:xfrm>
            <a:off x="4688843" y="560893"/>
            <a:ext cx="4131308" cy="481914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4" name="Picture 3" descr="Declaration Signers Close Up.png">
            <a:extLst>
              <a:ext uri="{FF2B5EF4-FFF2-40B4-BE49-F238E27FC236}">
                <a16:creationId xmlns:a16="http://schemas.microsoft.com/office/drawing/2014/main" id="{01EAA16C-B808-4AE2-BC60-066750A82C65}"/>
              </a:ext>
            </a:extLst>
          </p:cNvPr>
          <p:cNvPicPr>
            <a:picLocks noChangeAspect="1"/>
          </p:cNvPicPr>
          <p:nvPr/>
        </p:nvPicPr>
        <p:blipFill>
          <a:blip r:embed="rId6">
            <a:extLst>
              <a:ext uri="{28A0092B-C50C-407E-A947-70E740481C1C}">
                <a14:useLocalDpi xmlns:a14="http://schemas.microsoft.com/office/drawing/2010/main"/>
              </a:ext>
            </a:extLst>
          </a:blip>
          <a:srcRect/>
          <a:stretch>
            <a:fillRect/>
          </a:stretch>
        </p:blipFill>
        <p:spPr bwMode="auto">
          <a:xfrm rot="-666450">
            <a:off x="1522803" y="992723"/>
            <a:ext cx="5778480" cy="38460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1246802581"/>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2"/>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9" presetClass="entr" presetSubtype="0" fill="hold" grpId="0" nodeType="clickEffect">
                                  <p:stCondLst>
                                    <p:cond delay="0"/>
                                  </p:stCondLst>
                                  <p:childTnLst>
                                    <p:set>
                                      <p:cBhvr>
                                        <p:cTn id="12" dur="1" fill="hold">
                                          <p:stCondLst>
                                            <p:cond delay="0"/>
                                          </p:stCondLst>
                                        </p:cTn>
                                        <p:tgtEl>
                                          <p:spTgt spid="31747">
                                            <p:txEl>
                                              <p:pRg st="0" end="0"/>
                                            </p:txEl>
                                          </p:spTgt>
                                        </p:tgtEl>
                                        <p:attrNameLst>
                                          <p:attrName>style.visibility</p:attrName>
                                        </p:attrNameLst>
                                      </p:cBhvr>
                                      <p:to>
                                        <p:strVal val="visible"/>
                                      </p:to>
                                    </p:set>
                                    <p:animEffect transition="in" filter="dissolve">
                                      <p:cBhvr>
                                        <p:cTn id="13" dur="500"/>
                                        <p:tgtEl>
                                          <p:spTgt spid="31747">
                                            <p:txEl>
                                              <p:pRg st="0" end="0"/>
                                            </p:txEl>
                                          </p:spTgt>
                                        </p:tgtEl>
                                      </p:cBhvr>
                                    </p:animEffect>
                                  </p:childTnLst>
                                </p:cTn>
                              </p:par>
                            </p:childTnLst>
                          </p:cTn>
                        </p:par>
                      </p:childTnLst>
                    </p:cTn>
                  </p:par>
                  <p:par>
                    <p:cTn id="14" fill="hold">
                      <p:stCondLst>
                        <p:cond delay="indefinite"/>
                      </p:stCondLst>
                      <p:childTnLst>
                        <p:par>
                          <p:cTn id="15" fill="hold">
                            <p:stCondLst>
                              <p:cond delay="0"/>
                            </p:stCondLst>
                            <p:childTnLst>
                              <p:par>
                                <p:cTn id="16" presetID="9" presetClass="entr" presetSubtype="0" fill="hold" grpId="0" nodeType="clickEffect">
                                  <p:stCondLst>
                                    <p:cond delay="0"/>
                                  </p:stCondLst>
                                  <p:childTnLst>
                                    <p:set>
                                      <p:cBhvr>
                                        <p:cTn id="17" dur="1" fill="hold">
                                          <p:stCondLst>
                                            <p:cond delay="0"/>
                                          </p:stCondLst>
                                        </p:cTn>
                                        <p:tgtEl>
                                          <p:spTgt spid="31747">
                                            <p:txEl>
                                              <p:pRg st="1" end="1"/>
                                            </p:txEl>
                                          </p:spTgt>
                                        </p:tgtEl>
                                        <p:attrNameLst>
                                          <p:attrName>style.visibility</p:attrName>
                                        </p:attrNameLst>
                                      </p:cBhvr>
                                      <p:to>
                                        <p:strVal val="visible"/>
                                      </p:to>
                                    </p:set>
                                    <p:animEffect transition="in" filter="dissolve">
                                      <p:cBhvr>
                                        <p:cTn id="18" dur="500"/>
                                        <p:tgtEl>
                                          <p:spTgt spid="31747">
                                            <p:txEl>
                                              <p:pRg st="1" end="1"/>
                                            </p:txEl>
                                          </p:spTgt>
                                        </p:tgtEl>
                                      </p:cBhvr>
                                    </p:animEffect>
                                  </p:childTnLst>
                                </p:cTn>
                              </p:par>
                              <p:par>
                                <p:cTn id="19" presetID="1" presetClass="entr" presetSubtype="0" fill="hold" nodeType="withEffect">
                                  <p:stCondLst>
                                    <p:cond delay="0"/>
                                  </p:stCondLst>
                                  <p:childTnLst>
                                    <p:set>
                                      <p:cBhvr>
                                        <p:cTn id="20" dur="1" fill="hold">
                                          <p:stCondLst>
                                            <p:cond delay="0"/>
                                          </p:stCondLst>
                                        </p:cTn>
                                        <p:tgtEl>
                                          <p:spTgt spid="3"/>
                                        </p:tgtEl>
                                        <p:attrNameLst>
                                          <p:attrName>style.visibility</p:attrName>
                                        </p:attrNameLst>
                                      </p:cBhvr>
                                      <p:to>
                                        <p:strVal val="visible"/>
                                      </p:to>
                                    </p:set>
                                  </p:childTnLst>
                                </p:cTn>
                              </p:par>
                            </p:childTnLst>
                          </p:cTn>
                        </p:par>
                      </p:childTnLst>
                    </p:cTn>
                  </p:par>
                  <p:par>
                    <p:cTn id="21" fill="hold" nodeType="clickPar">
                      <p:stCondLst>
                        <p:cond delay="indefinite"/>
                      </p:stCondLst>
                      <p:childTnLst>
                        <p:par>
                          <p:cTn id="22" fill="hold" nodeType="withGroup">
                            <p:stCondLst>
                              <p:cond delay="0"/>
                            </p:stCondLst>
                            <p:childTnLst>
                              <p:par>
                                <p:cTn id="23" presetID="1" presetClass="entr" presetSubtype="0" fill="hold" nodeType="clickEffect">
                                  <p:stCondLst>
                                    <p:cond delay="0"/>
                                  </p:stCondLst>
                                  <p:childTnLst>
                                    <p:set>
                                      <p:cBhvr>
                                        <p:cTn id="24" dur="1" fill="hold">
                                          <p:stCondLst>
                                            <p:cond delay="0"/>
                                          </p:stCondLst>
                                        </p:cTn>
                                        <p:tgtEl>
                                          <p:spTgt spid="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747" grpId="0" build="p"/>
      <p:bldP spid="9" grpId="0"/>
    </p:bldLst>
  </p:timing>
</p:sld>
</file>

<file path=ppt/slides/slide1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30401" name="Picture 5" descr="j0304643"/>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7543800" y="1119188"/>
            <a:ext cx="1600200" cy="13192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1746" name="Rectangle 2"/>
          <p:cNvSpPr>
            <a:spLocks noGrp="1" noChangeArrowheads="1"/>
          </p:cNvSpPr>
          <p:nvPr>
            <p:ph type="title"/>
          </p:nvPr>
        </p:nvSpPr>
        <p:spPr>
          <a:xfrm>
            <a:off x="5486400" y="277813"/>
            <a:ext cx="3581400" cy="1246187"/>
          </a:xfrm>
        </p:spPr>
        <p:txBody>
          <a:bodyPr/>
          <a:lstStyle/>
          <a:p>
            <a:pPr eaLnBrk="1" hangingPunct="1">
              <a:defRPr/>
            </a:pPr>
            <a:r>
              <a:rPr lang="ar-JO" sz="4000" dirty="0">
                <a:latin typeface="Arial" panose="020B0604020202020204" pitchFamily="34" charset="0"/>
                <a:ea typeface="ＭＳ Ｐゴシック" charset="0"/>
                <a:cs typeface="Arial" panose="020B0604020202020204" pitchFamily="34" charset="0"/>
              </a:rPr>
              <a:t>قانونية العهد الجديد</a:t>
            </a:r>
            <a:endParaRPr lang="en-US" sz="4000" dirty="0">
              <a:latin typeface="Arial" panose="020B0604020202020204" pitchFamily="34" charset="0"/>
              <a:ea typeface="ＭＳ Ｐゴシック" charset="0"/>
              <a:cs typeface="Arial" panose="020B0604020202020204" pitchFamily="34" charset="0"/>
            </a:endParaRPr>
          </a:p>
        </p:txBody>
      </p:sp>
      <p:sp>
        <p:nvSpPr>
          <p:cNvPr id="31747" name="Rectangle 3"/>
          <p:cNvSpPr>
            <a:spLocks noGrp="1" noChangeArrowheads="1"/>
          </p:cNvSpPr>
          <p:nvPr>
            <p:ph type="body" idx="1"/>
          </p:nvPr>
        </p:nvSpPr>
        <p:spPr>
          <a:xfrm>
            <a:off x="5562600" y="1600200"/>
            <a:ext cx="2105744" cy="5257800"/>
          </a:xfrm>
        </p:spPr>
        <p:txBody>
          <a:bodyPr/>
          <a:lstStyle/>
          <a:p>
            <a:pPr algn="r" rtl="1" eaLnBrk="1" hangingPunct="1">
              <a:defRPr/>
            </a:pPr>
            <a:r>
              <a:rPr lang="ar-JO" dirty="0">
                <a:latin typeface="Arial" panose="020B0604020202020204" pitchFamily="34" charset="0"/>
                <a:ea typeface="ＭＳ Ｐゴシック" charset="0"/>
                <a:cs typeface="Arial" panose="020B0604020202020204" pitchFamily="34" charset="0"/>
              </a:rPr>
              <a:t>رسولية</a:t>
            </a:r>
            <a:endParaRPr lang="en-US" dirty="0">
              <a:latin typeface="Arial" panose="020B0604020202020204" pitchFamily="34" charset="0"/>
              <a:ea typeface="ＭＳ Ｐゴシック" charset="0"/>
              <a:cs typeface="Arial" panose="020B0604020202020204" pitchFamily="34" charset="0"/>
            </a:endParaRPr>
          </a:p>
          <a:p>
            <a:pPr algn="r" rtl="1" eaLnBrk="1" hangingPunct="1">
              <a:defRPr/>
            </a:pPr>
            <a:r>
              <a:rPr lang="ar-JO" dirty="0">
                <a:latin typeface="Arial" panose="020B0604020202020204" pitchFamily="34" charset="0"/>
                <a:ea typeface="ＭＳ Ｐゴシック" charset="0"/>
                <a:cs typeface="Arial" panose="020B0604020202020204" pitchFamily="34" charset="0"/>
              </a:rPr>
              <a:t>مقبولة</a:t>
            </a:r>
            <a:endParaRPr lang="en-US" dirty="0">
              <a:latin typeface="Arial" panose="020B0604020202020204" pitchFamily="34" charset="0"/>
              <a:ea typeface="ＭＳ Ｐゴシック" charset="0"/>
              <a:cs typeface="Arial" panose="020B0604020202020204" pitchFamily="34" charset="0"/>
            </a:endParaRPr>
          </a:p>
        </p:txBody>
      </p:sp>
      <p:pic>
        <p:nvPicPr>
          <p:cNvPr id="230404" name="Picture 4" descr="NTcanon"/>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0" y="0"/>
            <a:ext cx="53594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30405" name="Text Box 6"/>
          <p:cNvSpPr txBox="1">
            <a:spLocks noChangeArrowheads="1"/>
          </p:cNvSpPr>
          <p:nvPr/>
        </p:nvSpPr>
        <p:spPr bwMode="auto">
          <a:xfrm>
            <a:off x="8001000" y="60325"/>
            <a:ext cx="1180131" cy="4001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156-157</a:t>
            </a:r>
            <a:endParaRPr kumimoji="0" lang="en-US"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660116978"/>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31747">
                                            <p:txEl>
                                              <p:pRg st="0" end="0"/>
                                            </p:txEl>
                                          </p:spTgt>
                                        </p:tgtEl>
                                        <p:attrNameLst>
                                          <p:attrName>style.visibility</p:attrName>
                                        </p:attrNameLst>
                                      </p:cBhvr>
                                      <p:to>
                                        <p:strVal val="visible"/>
                                      </p:to>
                                    </p:set>
                                    <p:animEffect transition="in" filter="dissolve">
                                      <p:cBhvr>
                                        <p:cTn id="7" dur="500"/>
                                        <p:tgtEl>
                                          <p:spTgt spid="31747">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31747">
                                            <p:txEl>
                                              <p:pRg st="1" end="1"/>
                                            </p:txEl>
                                          </p:spTgt>
                                        </p:tgtEl>
                                        <p:attrNameLst>
                                          <p:attrName>style.visibility</p:attrName>
                                        </p:attrNameLst>
                                      </p:cBhvr>
                                      <p:to>
                                        <p:strVal val="visible"/>
                                      </p:to>
                                    </p:set>
                                    <p:animEffect transition="in" filter="dissolve">
                                      <p:cBhvr>
                                        <p:cTn id="12" dur="500"/>
                                        <p:tgtEl>
                                          <p:spTgt spid="31747">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747" grpId="0" build="p"/>
    </p:bldLst>
  </p:timing>
</p:sld>
</file>

<file path=ppt/slides/slide1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88097" name="Picture 36"/>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w="76200">
            <a:solidFill>
              <a:srgbClr val="020009"/>
            </a:solidFill>
            <a:miter lim="800000"/>
            <a:headEnd/>
            <a:tailEnd/>
          </a:ln>
          <a:extLst>
            <a:ext uri="{909E8E84-426E-40dd-AFC4-6F175D3DCCD1}">
              <a14:hiddenFill xmlns="" xmlns:a14="http://schemas.microsoft.com/office/drawing/2010/main">
                <a:solidFill>
                  <a:srgbClr val="FFFFFF"/>
                </a:solidFill>
              </a14:hiddenFill>
            </a:ext>
          </a:extLst>
        </p:spPr>
      </p:pic>
      <p:sp>
        <p:nvSpPr>
          <p:cNvPr id="1555497" name="Oval 41"/>
          <p:cNvSpPr>
            <a:spLocks noChangeArrowheads="1"/>
          </p:cNvSpPr>
          <p:nvPr/>
        </p:nvSpPr>
        <p:spPr bwMode="auto">
          <a:xfrm>
            <a:off x="3906838" y="457200"/>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555514" name="Oval 58"/>
          <p:cNvSpPr>
            <a:spLocks noChangeArrowheads="1"/>
          </p:cNvSpPr>
          <p:nvPr/>
        </p:nvSpPr>
        <p:spPr bwMode="auto">
          <a:xfrm>
            <a:off x="7766050" y="4284663"/>
            <a:ext cx="234950" cy="233362"/>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555532" name="Text Box 76"/>
          <p:cNvSpPr txBox="1">
            <a:spLocks noChangeArrowheads="1"/>
          </p:cNvSpPr>
          <p:nvPr/>
        </p:nvSpPr>
        <p:spPr bwMode="auto">
          <a:xfrm>
            <a:off x="6858000" y="2971800"/>
            <a:ext cx="2172390" cy="830997"/>
          </a:xfrm>
          <a:prstGeom prst="rect">
            <a:avLst/>
          </a:prstGeom>
          <a:noFill/>
          <a:ln w="9525">
            <a:noFill/>
            <a:miter lim="800000"/>
            <a:headEnd/>
            <a:tailEnd/>
          </a:ln>
          <a:effectLst>
            <a:outerShdw blurRad="63500" dist="38099" dir="2700000" algn="ctr" rotWithShape="0">
              <a:srgbClr val="020009">
                <a:alpha val="74998"/>
              </a:srgbClr>
            </a:outerShdw>
          </a:effectLst>
        </p:spPr>
        <p:txBody>
          <a:bodyPr wrap="none">
            <a:spAutoFit/>
          </a:bodyPr>
          <a:lstStyle>
            <a:lvl1pPr eaLnBrk="0" hangingPunct="0">
              <a:defRPr sz="4400" b="1">
                <a:solidFill>
                  <a:schemeClr val="bg2"/>
                </a:solidFill>
                <a:latin typeface="Engravers MT" charset="0"/>
                <a:ea typeface="ＭＳ Ｐゴシック" charset="0"/>
                <a:cs typeface="ＭＳ Ｐゴシック" charset="0"/>
              </a:defRPr>
            </a:lvl1pPr>
            <a:lvl2pPr marL="37931725" indent="-37474525" eaLnBrk="0" hangingPunct="0">
              <a:defRPr sz="4400" b="1">
                <a:solidFill>
                  <a:schemeClr val="bg2"/>
                </a:solidFill>
                <a:latin typeface="Engravers MT" charset="0"/>
                <a:ea typeface="ＭＳ Ｐゴシック" charset="0"/>
              </a:defRPr>
            </a:lvl2pPr>
            <a:lvl3pPr eaLnBrk="0" hangingPunct="0">
              <a:defRPr sz="4400" b="1">
                <a:solidFill>
                  <a:schemeClr val="bg2"/>
                </a:solidFill>
                <a:latin typeface="Engravers MT" charset="0"/>
                <a:ea typeface="ＭＳ Ｐゴシック" charset="0"/>
              </a:defRPr>
            </a:lvl3pPr>
            <a:lvl4pPr eaLnBrk="0" hangingPunct="0">
              <a:defRPr sz="4400" b="1">
                <a:solidFill>
                  <a:schemeClr val="bg2"/>
                </a:solidFill>
                <a:latin typeface="Engravers MT" charset="0"/>
                <a:ea typeface="ＭＳ Ｐゴシック" charset="0"/>
              </a:defRPr>
            </a:lvl4pPr>
            <a:lvl5pPr eaLnBrk="0" hangingPunct="0">
              <a:defRPr sz="4400" b="1">
                <a:solidFill>
                  <a:schemeClr val="bg2"/>
                </a:solidFill>
                <a:latin typeface="Engravers MT" charset="0"/>
                <a:ea typeface="ＭＳ Ｐゴシック" charset="0"/>
              </a:defRPr>
            </a:lvl5pPr>
            <a:lvl6pPr marL="457200" eaLnBrk="0" fontAlgn="base" hangingPunct="0">
              <a:spcBef>
                <a:spcPct val="0"/>
              </a:spcBef>
              <a:spcAft>
                <a:spcPct val="0"/>
              </a:spcAft>
              <a:defRPr sz="4400" b="1">
                <a:solidFill>
                  <a:schemeClr val="bg2"/>
                </a:solidFill>
                <a:latin typeface="Engravers MT" charset="0"/>
                <a:ea typeface="ＭＳ Ｐゴシック" charset="0"/>
              </a:defRPr>
            </a:lvl6pPr>
            <a:lvl7pPr marL="914400" eaLnBrk="0" fontAlgn="base" hangingPunct="0">
              <a:spcBef>
                <a:spcPct val="0"/>
              </a:spcBef>
              <a:spcAft>
                <a:spcPct val="0"/>
              </a:spcAft>
              <a:defRPr sz="4400" b="1">
                <a:solidFill>
                  <a:schemeClr val="bg2"/>
                </a:solidFill>
                <a:latin typeface="Engravers MT" charset="0"/>
                <a:ea typeface="ＭＳ Ｐゴシック" charset="0"/>
              </a:defRPr>
            </a:lvl7pPr>
            <a:lvl8pPr marL="1371600" eaLnBrk="0" fontAlgn="base" hangingPunct="0">
              <a:spcBef>
                <a:spcPct val="0"/>
              </a:spcBef>
              <a:spcAft>
                <a:spcPct val="0"/>
              </a:spcAft>
              <a:defRPr sz="4400" b="1">
                <a:solidFill>
                  <a:schemeClr val="bg2"/>
                </a:solidFill>
                <a:latin typeface="Engravers MT" charset="0"/>
                <a:ea typeface="ＭＳ Ｐゴシック" charset="0"/>
              </a:defRPr>
            </a:lvl8pPr>
            <a:lvl9pPr marL="1828800" eaLnBrk="0" fontAlgn="base" hangingPunct="0">
              <a:spcBef>
                <a:spcPct val="0"/>
              </a:spcBef>
              <a:spcAft>
                <a:spcPct val="0"/>
              </a:spcAft>
              <a:defRPr sz="4400" b="1">
                <a:solidFill>
                  <a:schemeClr val="bg2"/>
                </a:solidFill>
                <a:latin typeface="Engravers MT"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قيصرية</a:t>
            </a:r>
            <a:endParaRPr kumimoji="0" lang="en-US"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كتب لوقا 57-59 م</a:t>
            </a:r>
            <a:endParaRPr kumimoji="0" lang="en-US" sz="24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1555533" name="Text Box 77"/>
          <p:cNvSpPr txBox="1">
            <a:spLocks noChangeArrowheads="1"/>
          </p:cNvSpPr>
          <p:nvPr/>
        </p:nvSpPr>
        <p:spPr bwMode="auto">
          <a:xfrm>
            <a:off x="626971" y="609600"/>
            <a:ext cx="3587842" cy="830997"/>
          </a:xfrm>
          <a:prstGeom prst="rect">
            <a:avLst/>
          </a:prstGeom>
          <a:noFill/>
          <a:ln w="9525">
            <a:noFill/>
            <a:miter lim="800000"/>
            <a:headEnd/>
            <a:tailEnd/>
          </a:ln>
          <a:effectLst>
            <a:outerShdw blurRad="63500" dist="38099" dir="2700000" algn="ctr" rotWithShape="0">
              <a:srgbClr val="020009">
                <a:alpha val="74998"/>
              </a:srgbClr>
            </a:outerShdw>
          </a:effectLst>
        </p:spPr>
        <p:txBody>
          <a:bodyPr wrap="none">
            <a:spAutoFit/>
          </a:bodyPr>
          <a:lstStyle>
            <a:lvl1pPr eaLnBrk="0" hangingPunct="0">
              <a:defRPr sz="4400" b="1">
                <a:solidFill>
                  <a:schemeClr val="bg2"/>
                </a:solidFill>
                <a:latin typeface="Engravers MT" charset="0"/>
                <a:ea typeface="ＭＳ Ｐゴシック" charset="0"/>
                <a:cs typeface="ＭＳ Ｐゴシック" charset="0"/>
              </a:defRPr>
            </a:lvl1pPr>
            <a:lvl2pPr marL="37931725" indent="-37474525" eaLnBrk="0" hangingPunct="0">
              <a:defRPr sz="4400" b="1">
                <a:solidFill>
                  <a:schemeClr val="bg2"/>
                </a:solidFill>
                <a:latin typeface="Engravers MT" charset="0"/>
                <a:ea typeface="ＭＳ Ｐゴシック" charset="0"/>
              </a:defRPr>
            </a:lvl2pPr>
            <a:lvl3pPr eaLnBrk="0" hangingPunct="0">
              <a:defRPr sz="4400" b="1">
                <a:solidFill>
                  <a:schemeClr val="bg2"/>
                </a:solidFill>
                <a:latin typeface="Engravers MT" charset="0"/>
                <a:ea typeface="ＭＳ Ｐゴシック" charset="0"/>
              </a:defRPr>
            </a:lvl3pPr>
            <a:lvl4pPr eaLnBrk="0" hangingPunct="0">
              <a:defRPr sz="4400" b="1">
                <a:solidFill>
                  <a:schemeClr val="bg2"/>
                </a:solidFill>
                <a:latin typeface="Engravers MT" charset="0"/>
                <a:ea typeface="ＭＳ Ｐゴシック" charset="0"/>
              </a:defRPr>
            </a:lvl4pPr>
            <a:lvl5pPr eaLnBrk="0" hangingPunct="0">
              <a:defRPr sz="4400" b="1">
                <a:solidFill>
                  <a:schemeClr val="bg2"/>
                </a:solidFill>
                <a:latin typeface="Engravers MT" charset="0"/>
                <a:ea typeface="ＭＳ Ｐゴシック" charset="0"/>
              </a:defRPr>
            </a:lvl5pPr>
            <a:lvl6pPr marL="457200" eaLnBrk="0" fontAlgn="base" hangingPunct="0">
              <a:spcBef>
                <a:spcPct val="0"/>
              </a:spcBef>
              <a:spcAft>
                <a:spcPct val="0"/>
              </a:spcAft>
              <a:defRPr sz="4400" b="1">
                <a:solidFill>
                  <a:schemeClr val="bg2"/>
                </a:solidFill>
                <a:latin typeface="Engravers MT" charset="0"/>
                <a:ea typeface="ＭＳ Ｐゴシック" charset="0"/>
              </a:defRPr>
            </a:lvl6pPr>
            <a:lvl7pPr marL="914400" eaLnBrk="0" fontAlgn="base" hangingPunct="0">
              <a:spcBef>
                <a:spcPct val="0"/>
              </a:spcBef>
              <a:spcAft>
                <a:spcPct val="0"/>
              </a:spcAft>
              <a:defRPr sz="4400" b="1">
                <a:solidFill>
                  <a:schemeClr val="bg2"/>
                </a:solidFill>
                <a:latin typeface="Engravers MT" charset="0"/>
                <a:ea typeface="ＭＳ Ｐゴシック" charset="0"/>
              </a:defRPr>
            </a:lvl7pPr>
            <a:lvl8pPr marL="1371600" eaLnBrk="0" fontAlgn="base" hangingPunct="0">
              <a:spcBef>
                <a:spcPct val="0"/>
              </a:spcBef>
              <a:spcAft>
                <a:spcPct val="0"/>
              </a:spcAft>
              <a:defRPr sz="4400" b="1">
                <a:solidFill>
                  <a:schemeClr val="bg2"/>
                </a:solidFill>
                <a:latin typeface="Engravers MT" charset="0"/>
                <a:ea typeface="ＭＳ Ｐゴシック" charset="0"/>
              </a:defRPr>
            </a:lvl8pPr>
            <a:lvl9pPr marL="1828800" eaLnBrk="0" fontAlgn="base" hangingPunct="0">
              <a:spcBef>
                <a:spcPct val="0"/>
              </a:spcBef>
              <a:spcAft>
                <a:spcPct val="0"/>
              </a:spcAft>
              <a:defRPr sz="4400" b="1">
                <a:solidFill>
                  <a:schemeClr val="bg2"/>
                </a:solidFill>
                <a:latin typeface="Engravers MT"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مكدونية</a:t>
            </a:r>
            <a:endParaRPr kumimoji="0" lang="en-US"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كتب بولس 1 تيموقاوس في 62 م</a:t>
            </a:r>
            <a:endParaRPr kumimoji="0" lang="en-US" sz="24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1555536" name="Text Box 80"/>
          <p:cNvSpPr txBox="1">
            <a:spLocks noChangeArrowheads="1"/>
          </p:cNvSpPr>
          <p:nvPr/>
        </p:nvSpPr>
        <p:spPr bwMode="auto">
          <a:xfrm>
            <a:off x="4495800" y="4724400"/>
            <a:ext cx="4495800" cy="1200329"/>
          </a:xfrm>
          <a:prstGeom prst="rect">
            <a:avLst/>
          </a:prstGeom>
          <a:solidFill>
            <a:schemeClr val="hlink"/>
          </a:solidFill>
          <a:ln w="9525">
            <a:noFill/>
            <a:miter lim="800000"/>
            <a:headEnd/>
            <a:tailEnd/>
          </a:ln>
          <a:effectLst>
            <a:outerShdw blurRad="63500" dist="107763" dir="18900000" algn="ctr" rotWithShape="0">
              <a:schemeClr val="bg2">
                <a:alpha val="74998"/>
              </a:schemeClr>
            </a:outerShdw>
          </a:effectLst>
        </p:spPr>
        <p:txBody>
          <a:bodyPr>
            <a:spAutoFit/>
          </a:bodyPr>
          <a:lstStyle>
            <a:lvl1pPr eaLnBrk="0" hangingPunct="0">
              <a:defRPr sz="4400" b="1">
                <a:solidFill>
                  <a:schemeClr val="bg2"/>
                </a:solidFill>
                <a:latin typeface="Engravers MT" charset="0"/>
                <a:ea typeface="ＭＳ Ｐゴシック" charset="0"/>
                <a:cs typeface="ＭＳ Ｐゴシック" charset="0"/>
              </a:defRPr>
            </a:lvl1pPr>
            <a:lvl2pPr marL="37931725" indent="-37474525" eaLnBrk="0" hangingPunct="0">
              <a:defRPr sz="4400" b="1">
                <a:solidFill>
                  <a:schemeClr val="bg2"/>
                </a:solidFill>
                <a:latin typeface="Engravers MT" charset="0"/>
                <a:ea typeface="ＭＳ Ｐゴシック" charset="0"/>
              </a:defRPr>
            </a:lvl2pPr>
            <a:lvl3pPr eaLnBrk="0" hangingPunct="0">
              <a:defRPr sz="4400" b="1">
                <a:solidFill>
                  <a:schemeClr val="bg2"/>
                </a:solidFill>
                <a:latin typeface="Engravers MT" charset="0"/>
                <a:ea typeface="ＭＳ Ｐゴシック" charset="0"/>
              </a:defRPr>
            </a:lvl3pPr>
            <a:lvl4pPr eaLnBrk="0" hangingPunct="0">
              <a:defRPr sz="4400" b="1">
                <a:solidFill>
                  <a:schemeClr val="bg2"/>
                </a:solidFill>
                <a:latin typeface="Engravers MT" charset="0"/>
                <a:ea typeface="ＭＳ Ｐゴシック" charset="0"/>
              </a:defRPr>
            </a:lvl4pPr>
            <a:lvl5pPr eaLnBrk="0" hangingPunct="0">
              <a:defRPr sz="4400" b="1">
                <a:solidFill>
                  <a:schemeClr val="bg2"/>
                </a:solidFill>
                <a:latin typeface="Engravers MT" charset="0"/>
                <a:ea typeface="ＭＳ Ｐゴシック" charset="0"/>
              </a:defRPr>
            </a:lvl5pPr>
            <a:lvl6pPr marL="457200" eaLnBrk="0" fontAlgn="base" hangingPunct="0">
              <a:spcBef>
                <a:spcPct val="0"/>
              </a:spcBef>
              <a:spcAft>
                <a:spcPct val="0"/>
              </a:spcAft>
              <a:defRPr sz="4400" b="1">
                <a:solidFill>
                  <a:schemeClr val="bg2"/>
                </a:solidFill>
                <a:latin typeface="Engravers MT" charset="0"/>
                <a:ea typeface="ＭＳ Ｐゴシック" charset="0"/>
              </a:defRPr>
            </a:lvl6pPr>
            <a:lvl7pPr marL="914400" eaLnBrk="0" fontAlgn="base" hangingPunct="0">
              <a:spcBef>
                <a:spcPct val="0"/>
              </a:spcBef>
              <a:spcAft>
                <a:spcPct val="0"/>
              </a:spcAft>
              <a:defRPr sz="4400" b="1">
                <a:solidFill>
                  <a:schemeClr val="bg2"/>
                </a:solidFill>
                <a:latin typeface="Engravers MT" charset="0"/>
                <a:ea typeface="ＭＳ Ｐゴシック" charset="0"/>
              </a:defRPr>
            </a:lvl7pPr>
            <a:lvl8pPr marL="1371600" eaLnBrk="0" fontAlgn="base" hangingPunct="0">
              <a:spcBef>
                <a:spcPct val="0"/>
              </a:spcBef>
              <a:spcAft>
                <a:spcPct val="0"/>
              </a:spcAft>
              <a:defRPr sz="4400" b="1">
                <a:solidFill>
                  <a:schemeClr val="bg2"/>
                </a:solidFill>
                <a:latin typeface="Engravers MT" charset="0"/>
                <a:ea typeface="ＭＳ Ｐゴシック" charset="0"/>
              </a:defRPr>
            </a:lvl8pPr>
            <a:lvl9pPr marL="1828800" eaLnBrk="0" fontAlgn="base" hangingPunct="0">
              <a:spcBef>
                <a:spcPct val="0"/>
              </a:spcBef>
              <a:spcAft>
                <a:spcPct val="0"/>
              </a:spcAft>
              <a:defRPr sz="4400" b="1">
                <a:solidFill>
                  <a:schemeClr val="bg2"/>
                </a:solidFill>
                <a:latin typeface="Engravers MT"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وأقيموا في ذلك البيت آكلين وشاربين مما عندهم لأن </a:t>
            </a:r>
            <a:r>
              <a:rPr kumimoji="0" lang="ar-JO" sz="2400" b="1" i="0" u="none" strike="noStrike" kern="1200" cap="none" spc="0" normalizeH="0" baseline="0" noProof="0" dirty="0">
                <a:ln>
                  <a:noFill/>
                </a:ln>
                <a:solidFill>
                  <a:srgbClr val="FFFF00"/>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الفاعل مستحق أجرته          </a:t>
            </a:r>
            <a:r>
              <a:rPr kumimoji="0" lang="ar-JO"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(لو 10: 7)</a:t>
            </a:r>
            <a:endParaRPr kumimoji="0" lang="en-US"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1555537" name="Text Box 81"/>
          <p:cNvSpPr txBox="1">
            <a:spLocks noChangeArrowheads="1"/>
          </p:cNvSpPr>
          <p:nvPr/>
        </p:nvSpPr>
        <p:spPr bwMode="auto">
          <a:xfrm>
            <a:off x="4495800" y="136525"/>
            <a:ext cx="4495800" cy="830997"/>
          </a:xfrm>
          <a:prstGeom prst="rect">
            <a:avLst/>
          </a:prstGeom>
          <a:solidFill>
            <a:schemeClr val="hlink"/>
          </a:solidFill>
          <a:ln w="9525">
            <a:noFill/>
            <a:miter lim="800000"/>
            <a:headEnd/>
            <a:tailEnd/>
          </a:ln>
          <a:effectLst>
            <a:outerShdw blurRad="63500" dist="38099" dir="2700000" algn="ctr" rotWithShape="0">
              <a:srgbClr val="020009">
                <a:alpha val="74998"/>
              </a:srgbClr>
            </a:outerShdw>
          </a:effectLst>
        </p:spPr>
        <p:txBody>
          <a:bodyPr>
            <a:spAutoFit/>
          </a:bodyPr>
          <a:lstStyle>
            <a:lvl1pPr eaLnBrk="0" hangingPunct="0">
              <a:defRPr sz="4400" b="1">
                <a:solidFill>
                  <a:schemeClr val="bg2"/>
                </a:solidFill>
                <a:latin typeface="Engravers MT" charset="0"/>
                <a:ea typeface="ＭＳ Ｐゴシック" charset="0"/>
                <a:cs typeface="ＭＳ Ｐゴシック" charset="0"/>
              </a:defRPr>
            </a:lvl1pPr>
            <a:lvl2pPr marL="37931725" indent="-37474525" eaLnBrk="0" hangingPunct="0">
              <a:defRPr sz="4400" b="1">
                <a:solidFill>
                  <a:schemeClr val="bg2"/>
                </a:solidFill>
                <a:latin typeface="Engravers MT" charset="0"/>
                <a:ea typeface="ＭＳ Ｐゴシック" charset="0"/>
              </a:defRPr>
            </a:lvl2pPr>
            <a:lvl3pPr eaLnBrk="0" hangingPunct="0">
              <a:defRPr sz="4400" b="1">
                <a:solidFill>
                  <a:schemeClr val="bg2"/>
                </a:solidFill>
                <a:latin typeface="Engravers MT" charset="0"/>
                <a:ea typeface="ＭＳ Ｐゴシック" charset="0"/>
              </a:defRPr>
            </a:lvl3pPr>
            <a:lvl4pPr eaLnBrk="0" hangingPunct="0">
              <a:defRPr sz="4400" b="1">
                <a:solidFill>
                  <a:schemeClr val="bg2"/>
                </a:solidFill>
                <a:latin typeface="Engravers MT" charset="0"/>
                <a:ea typeface="ＭＳ Ｐゴシック" charset="0"/>
              </a:defRPr>
            </a:lvl4pPr>
            <a:lvl5pPr eaLnBrk="0" hangingPunct="0">
              <a:defRPr sz="4400" b="1">
                <a:solidFill>
                  <a:schemeClr val="bg2"/>
                </a:solidFill>
                <a:latin typeface="Engravers MT" charset="0"/>
                <a:ea typeface="ＭＳ Ｐゴシック" charset="0"/>
              </a:defRPr>
            </a:lvl5pPr>
            <a:lvl6pPr marL="457200" eaLnBrk="0" fontAlgn="base" hangingPunct="0">
              <a:spcBef>
                <a:spcPct val="0"/>
              </a:spcBef>
              <a:spcAft>
                <a:spcPct val="0"/>
              </a:spcAft>
              <a:defRPr sz="4400" b="1">
                <a:solidFill>
                  <a:schemeClr val="bg2"/>
                </a:solidFill>
                <a:latin typeface="Engravers MT" charset="0"/>
                <a:ea typeface="ＭＳ Ｐゴシック" charset="0"/>
              </a:defRPr>
            </a:lvl6pPr>
            <a:lvl7pPr marL="914400" eaLnBrk="0" fontAlgn="base" hangingPunct="0">
              <a:spcBef>
                <a:spcPct val="0"/>
              </a:spcBef>
              <a:spcAft>
                <a:spcPct val="0"/>
              </a:spcAft>
              <a:defRPr sz="4400" b="1">
                <a:solidFill>
                  <a:schemeClr val="bg2"/>
                </a:solidFill>
                <a:latin typeface="Engravers MT" charset="0"/>
                <a:ea typeface="ＭＳ Ｐゴシック" charset="0"/>
              </a:defRPr>
            </a:lvl7pPr>
            <a:lvl8pPr marL="1371600" eaLnBrk="0" fontAlgn="base" hangingPunct="0">
              <a:spcBef>
                <a:spcPct val="0"/>
              </a:spcBef>
              <a:spcAft>
                <a:spcPct val="0"/>
              </a:spcAft>
              <a:defRPr sz="4400" b="1">
                <a:solidFill>
                  <a:schemeClr val="bg2"/>
                </a:solidFill>
                <a:latin typeface="Engravers MT" charset="0"/>
                <a:ea typeface="ＭＳ Ｐゴシック" charset="0"/>
              </a:defRPr>
            </a:lvl8pPr>
            <a:lvl9pPr marL="1828800" eaLnBrk="0" fontAlgn="base" hangingPunct="0">
              <a:spcBef>
                <a:spcPct val="0"/>
              </a:spcBef>
              <a:spcAft>
                <a:spcPct val="0"/>
              </a:spcAft>
              <a:defRPr sz="4400" b="1">
                <a:solidFill>
                  <a:schemeClr val="bg2"/>
                </a:solidFill>
                <a:latin typeface="Engravers MT"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لأن الكتاب يقول لا تكم ثوراً دارساً و</a:t>
            </a:r>
            <a:r>
              <a:rPr kumimoji="0" lang="ar-JO" sz="2400" b="1" i="0" u="none" strike="noStrike" kern="1200" cap="none" spc="0" normalizeH="0" baseline="0" noProof="0" dirty="0">
                <a:ln>
                  <a:noFill/>
                </a:ln>
                <a:solidFill>
                  <a:srgbClr val="FFFF00"/>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الفاعل مستحق أجرته</a:t>
            </a:r>
            <a:r>
              <a:rPr kumimoji="0" lang="ar-JO"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(1 تي 5: 18)</a:t>
            </a:r>
            <a:endParaRPr kumimoji="0" lang="en-US"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388104" name="Oval 83"/>
          <p:cNvSpPr>
            <a:spLocks noChangeArrowheads="1"/>
          </p:cNvSpPr>
          <p:nvPr/>
        </p:nvSpPr>
        <p:spPr bwMode="auto">
          <a:xfrm>
            <a:off x="533400" y="2895600"/>
            <a:ext cx="457200" cy="381000"/>
          </a:xfrm>
          <a:prstGeom prst="ellipse">
            <a:avLst/>
          </a:prstGeom>
          <a:solidFill>
            <a:srgbClr val="3A77D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555531" name="Rectangle 75"/>
          <p:cNvSpPr>
            <a:spLocks noGrp="1" noChangeArrowheads="1"/>
          </p:cNvSpPr>
          <p:nvPr>
            <p:ph type="title" idx="4294967295"/>
          </p:nvPr>
        </p:nvSpPr>
        <p:spPr>
          <a:xfrm>
            <a:off x="152400" y="2590800"/>
            <a:ext cx="4191000" cy="2474996"/>
          </a:xfrm>
          <a:solidFill>
            <a:srgbClr val="020009"/>
          </a:solidFill>
          <a:effectLst>
            <a:outerShdw blurRad="63500" dist="53882" dir="2700000" algn="ctr" rotWithShape="0">
              <a:srgbClr val="020009">
                <a:alpha val="74998"/>
              </a:srgbClr>
            </a:outerShdw>
          </a:effectLst>
        </p:spPr>
        <p:txBody>
          <a:bodyPr lIns="73622" tIns="36810" rIns="73622" bIns="36810" anchor="t">
            <a:spAutoFit/>
          </a:bodyPr>
          <a:lstStyle/>
          <a:p>
            <a:pPr algn="ctr">
              <a:spcBef>
                <a:spcPct val="50000"/>
              </a:spcBef>
              <a:defRPr/>
            </a:pPr>
            <a:r>
              <a:rPr lang="ar-JO" sz="3900" b="1" dirty="0">
                <a:solidFill>
                  <a:srgbClr val="FFEA18"/>
                </a:solidFill>
                <a:latin typeface="Arial" panose="020B0604020202020204" pitchFamily="34" charset="0"/>
                <a:ea typeface="ＭＳ Ｐゴシック" charset="-128"/>
                <a:cs typeface="Arial" panose="020B0604020202020204" pitchFamily="34" charset="0"/>
              </a:rPr>
              <a:t>اعتبر بولس </a:t>
            </a:r>
            <a:br>
              <a:rPr lang="ar-JO" sz="3900" b="1" dirty="0">
                <a:solidFill>
                  <a:srgbClr val="FFEA18"/>
                </a:solidFill>
                <a:latin typeface="Arial" panose="020B0604020202020204" pitchFamily="34" charset="0"/>
                <a:ea typeface="ＭＳ Ｐゴシック" charset="-128"/>
                <a:cs typeface="Arial" panose="020B0604020202020204" pitchFamily="34" charset="0"/>
              </a:rPr>
            </a:br>
            <a:r>
              <a:rPr lang="ar-JO" sz="3900" b="1" dirty="0">
                <a:solidFill>
                  <a:srgbClr val="FFEA18"/>
                </a:solidFill>
                <a:latin typeface="Arial" panose="020B0604020202020204" pitchFamily="34" charset="0"/>
                <a:ea typeface="ＭＳ Ｐゴシック" charset="-128"/>
                <a:cs typeface="Arial" panose="020B0604020202020204" pitchFamily="34" charset="0"/>
              </a:rPr>
              <a:t>إنجيل لوقا </a:t>
            </a:r>
            <a:br>
              <a:rPr lang="ar-JO" sz="3900" b="1" dirty="0">
                <a:solidFill>
                  <a:srgbClr val="FFEA18"/>
                </a:solidFill>
                <a:latin typeface="Arial" panose="020B0604020202020204" pitchFamily="34" charset="0"/>
                <a:ea typeface="ＭＳ Ｐゴシック" charset="-128"/>
                <a:cs typeface="Arial" panose="020B0604020202020204" pitchFamily="34" charset="0"/>
              </a:rPr>
            </a:br>
            <a:r>
              <a:rPr lang="ar-JO" sz="3900" b="1" dirty="0">
                <a:solidFill>
                  <a:srgbClr val="FFEA18"/>
                </a:solidFill>
                <a:latin typeface="Arial" panose="020B0604020202020204" pitchFamily="34" charset="0"/>
                <a:ea typeface="ＭＳ Ｐゴシック" charset="-128"/>
                <a:cs typeface="Arial" panose="020B0604020202020204" pitchFamily="34" charset="0"/>
              </a:rPr>
              <a:t>موحى به </a:t>
            </a:r>
            <a:br>
              <a:rPr lang="ar-JO" sz="3900" b="1" dirty="0">
                <a:solidFill>
                  <a:srgbClr val="FFEA18"/>
                </a:solidFill>
                <a:latin typeface="Arial" panose="020B0604020202020204" pitchFamily="34" charset="0"/>
                <a:ea typeface="ＭＳ Ｐゴシック" charset="-128"/>
                <a:cs typeface="Arial" panose="020B0604020202020204" pitchFamily="34" charset="0"/>
              </a:rPr>
            </a:br>
            <a:r>
              <a:rPr lang="ar-JO" sz="3900" b="1" dirty="0">
                <a:solidFill>
                  <a:srgbClr val="FFEA18"/>
                </a:solidFill>
                <a:latin typeface="Arial" panose="020B0604020202020204" pitchFamily="34" charset="0"/>
                <a:ea typeface="ＭＳ Ｐゴシック" charset="-128"/>
                <a:cs typeface="Arial" panose="020B0604020202020204" pitchFamily="34" charset="0"/>
              </a:rPr>
              <a:t>خلال 5 سنوات</a:t>
            </a:r>
            <a:endParaRPr lang="en-US" sz="3900" b="1" dirty="0">
              <a:solidFill>
                <a:srgbClr val="FFEA18"/>
              </a:solidFill>
              <a:latin typeface="Arial" panose="020B0604020202020204" pitchFamily="34" charset="0"/>
              <a:ea typeface="ＭＳ Ｐゴシック" charset="-128"/>
              <a:cs typeface="Arial" panose="020B0604020202020204" pitchFamily="34" charset="0"/>
            </a:endParaRPr>
          </a:p>
        </p:txBody>
      </p:sp>
    </p:spTree>
  </p:cSld>
  <p:clrMapOvr>
    <a:masterClrMapping/>
  </p:clrMapOvr>
  <p:transition>
    <p:cu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3" presetClass="entr" presetSubtype="36" fill="hold" grpId="0" nodeType="clickEffect">
                                  <p:stCondLst>
                                    <p:cond delay="0"/>
                                  </p:stCondLst>
                                  <p:childTnLst>
                                    <p:set>
                                      <p:cBhvr>
                                        <p:cTn id="6" dur="1" fill="hold">
                                          <p:stCondLst>
                                            <p:cond delay="0"/>
                                          </p:stCondLst>
                                        </p:cTn>
                                        <p:tgtEl>
                                          <p:spTgt spid="1555497"/>
                                        </p:tgtEl>
                                        <p:attrNameLst>
                                          <p:attrName>style.visibility</p:attrName>
                                        </p:attrNameLst>
                                      </p:cBhvr>
                                      <p:to>
                                        <p:strVal val="visible"/>
                                      </p:to>
                                    </p:set>
                                    <p:anim calcmode="lin" valueType="num">
                                      <p:cBhvr>
                                        <p:cTn id="7" dur="500" fill="hold"/>
                                        <p:tgtEl>
                                          <p:spTgt spid="1555497"/>
                                        </p:tgtEl>
                                        <p:attrNameLst>
                                          <p:attrName>ppt_w</p:attrName>
                                        </p:attrNameLst>
                                      </p:cBhvr>
                                      <p:tavLst>
                                        <p:tav tm="0">
                                          <p:val>
                                            <p:strVal val="(6*min(max(#ppt_w*#ppt_h,.3),1)-7.4)/-.7*#ppt_w"/>
                                          </p:val>
                                        </p:tav>
                                        <p:tav tm="100000">
                                          <p:val>
                                            <p:strVal val="#ppt_w"/>
                                          </p:val>
                                        </p:tav>
                                      </p:tavLst>
                                    </p:anim>
                                    <p:anim calcmode="lin" valueType="num">
                                      <p:cBhvr>
                                        <p:cTn id="8" dur="500" fill="hold"/>
                                        <p:tgtEl>
                                          <p:spTgt spid="1555497"/>
                                        </p:tgtEl>
                                        <p:attrNameLst>
                                          <p:attrName>ppt_h</p:attrName>
                                        </p:attrNameLst>
                                      </p:cBhvr>
                                      <p:tavLst>
                                        <p:tav tm="0">
                                          <p:val>
                                            <p:strVal val="(6*min(max(#ppt_w*#ppt_h,.3),1)-7.4)/-.7*#ppt_h"/>
                                          </p:val>
                                        </p:tav>
                                        <p:tav tm="100000">
                                          <p:val>
                                            <p:strVal val="#ppt_h"/>
                                          </p:val>
                                        </p:tav>
                                      </p:tavLst>
                                    </p:anim>
                                    <p:anim calcmode="lin" valueType="num">
                                      <p:cBhvr>
                                        <p:cTn id="9" dur="500" fill="hold"/>
                                        <p:tgtEl>
                                          <p:spTgt spid="1555497"/>
                                        </p:tgtEl>
                                        <p:attrNameLst>
                                          <p:attrName>ppt_x</p:attrName>
                                        </p:attrNameLst>
                                      </p:cBhvr>
                                      <p:tavLst>
                                        <p:tav tm="0">
                                          <p:val>
                                            <p:fltVal val="0.5"/>
                                          </p:val>
                                        </p:tav>
                                        <p:tav tm="100000">
                                          <p:val>
                                            <p:strVal val="#ppt_x"/>
                                          </p:val>
                                        </p:tav>
                                      </p:tavLst>
                                    </p:anim>
                                    <p:anim calcmode="lin" valueType="num">
                                      <p:cBhvr>
                                        <p:cTn id="10" dur="500" fill="hold"/>
                                        <p:tgtEl>
                                          <p:spTgt spid="1555497"/>
                                        </p:tgtEl>
                                        <p:attrNameLst>
                                          <p:attrName>ppt_y</p:attrName>
                                        </p:attrNameLst>
                                      </p:cBhvr>
                                      <p:tavLst>
                                        <p:tav tm="0">
                                          <p:val>
                                            <p:strVal val="1+(6*min(max(#ppt_w*#ppt_h,.3),1)-7.4)/-.7*#ppt_h/2"/>
                                          </p:val>
                                        </p:tav>
                                        <p:tav tm="100000">
                                          <p:val>
                                            <p:strVal val="#ppt_y"/>
                                          </p:val>
                                        </p:tav>
                                      </p:tavLst>
                                    </p:anim>
                                  </p:childTnLst>
                                </p:cTn>
                              </p:par>
                            </p:childTnLst>
                          </p:cTn>
                        </p:par>
                        <p:par>
                          <p:cTn id="11" fill="hold" nodeType="afterGroup">
                            <p:stCondLst>
                              <p:cond delay="500"/>
                            </p:stCondLst>
                            <p:childTnLst>
                              <p:par>
                                <p:cTn id="12" presetID="1" presetClass="entr" presetSubtype="0" fill="hold" grpId="0" nodeType="afterEffect">
                                  <p:stCondLst>
                                    <p:cond delay="0"/>
                                  </p:stCondLst>
                                  <p:childTnLst>
                                    <p:set>
                                      <p:cBhvr>
                                        <p:cTn id="13" dur="1" fill="hold">
                                          <p:stCondLst>
                                            <p:cond delay="0"/>
                                          </p:stCondLst>
                                        </p:cTn>
                                        <p:tgtEl>
                                          <p:spTgt spid="1555533"/>
                                        </p:tgtEl>
                                        <p:attrNameLst>
                                          <p:attrName>style.visibility</p:attrName>
                                        </p:attrNameLst>
                                      </p:cBhvr>
                                      <p:to>
                                        <p:strVal val="visible"/>
                                      </p:to>
                                    </p:set>
                                  </p:childTnLst>
                                </p:cTn>
                              </p:par>
                            </p:childTnLst>
                          </p:cTn>
                        </p:par>
                      </p:childTnLst>
                    </p:cTn>
                  </p:par>
                  <p:par>
                    <p:cTn id="14" fill="hold" nodeType="clickPar">
                      <p:stCondLst>
                        <p:cond delay="indefinite"/>
                      </p:stCondLst>
                      <p:childTnLst>
                        <p:par>
                          <p:cTn id="15" fill="hold" nodeType="withGroup">
                            <p:stCondLst>
                              <p:cond delay="0"/>
                            </p:stCondLst>
                            <p:childTnLst>
                              <p:par>
                                <p:cTn id="16" presetID="1" presetClass="entr" presetSubtype="0" fill="hold" grpId="0" nodeType="clickEffect">
                                  <p:stCondLst>
                                    <p:cond delay="0"/>
                                  </p:stCondLst>
                                  <p:childTnLst>
                                    <p:set>
                                      <p:cBhvr>
                                        <p:cTn id="17" dur="1" fill="hold">
                                          <p:stCondLst>
                                            <p:cond delay="0"/>
                                          </p:stCondLst>
                                        </p:cTn>
                                        <p:tgtEl>
                                          <p:spTgt spid="1555537"/>
                                        </p:tgtEl>
                                        <p:attrNameLst>
                                          <p:attrName>style.visibility</p:attrName>
                                        </p:attrNameLst>
                                      </p:cBhvr>
                                      <p:to>
                                        <p:strVal val="visible"/>
                                      </p:to>
                                    </p:set>
                                  </p:childTnLst>
                                </p:cTn>
                              </p:par>
                            </p:childTnLst>
                          </p:cTn>
                        </p:par>
                      </p:childTnLst>
                    </p:cTn>
                  </p:par>
                  <p:par>
                    <p:cTn id="18" fill="hold" nodeType="clickPar">
                      <p:stCondLst>
                        <p:cond delay="indefinite"/>
                      </p:stCondLst>
                      <p:childTnLst>
                        <p:par>
                          <p:cTn id="19" fill="hold" nodeType="withGroup">
                            <p:stCondLst>
                              <p:cond delay="0"/>
                            </p:stCondLst>
                            <p:childTnLst>
                              <p:par>
                                <p:cTn id="20" presetID="23" presetClass="entr" presetSubtype="36" fill="hold" grpId="0" nodeType="clickEffect">
                                  <p:stCondLst>
                                    <p:cond delay="0"/>
                                  </p:stCondLst>
                                  <p:childTnLst>
                                    <p:set>
                                      <p:cBhvr>
                                        <p:cTn id="21" dur="1" fill="hold">
                                          <p:stCondLst>
                                            <p:cond delay="0"/>
                                          </p:stCondLst>
                                        </p:cTn>
                                        <p:tgtEl>
                                          <p:spTgt spid="1555514"/>
                                        </p:tgtEl>
                                        <p:attrNameLst>
                                          <p:attrName>style.visibility</p:attrName>
                                        </p:attrNameLst>
                                      </p:cBhvr>
                                      <p:to>
                                        <p:strVal val="visible"/>
                                      </p:to>
                                    </p:set>
                                    <p:anim calcmode="lin" valueType="num">
                                      <p:cBhvr>
                                        <p:cTn id="22" dur="500" fill="hold"/>
                                        <p:tgtEl>
                                          <p:spTgt spid="1555514"/>
                                        </p:tgtEl>
                                        <p:attrNameLst>
                                          <p:attrName>ppt_w</p:attrName>
                                        </p:attrNameLst>
                                      </p:cBhvr>
                                      <p:tavLst>
                                        <p:tav tm="0">
                                          <p:val>
                                            <p:strVal val="(6*min(max(#ppt_w*#ppt_h,.3),1)-7.4)/-.7*#ppt_w"/>
                                          </p:val>
                                        </p:tav>
                                        <p:tav tm="100000">
                                          <p:val>
                                            <p:strVal val="#ppt_w"/>
                                          </p:val>
                                        </p:tav>
                                      </p:tavLst>
                                    </p:anim>
                                    <p:anim calcmode="lin" valueType="num">
                                      <p:cBhvr>
                                        <p:cTn id="23" dur="500" fill="hold"/>
                                        <p:tgtEl>
                                          <p:spTgt spid="1555514"/>
                                        </p:tgtEl>
                                        <p:attrNameLst>
                                          <p:attrName>ppt_h</p:attrName>
                                        </p:attrNameLst>
                                      </p:cBhvr>
                                      <p:tavLst>
                                        <p:tav tm="0">
                                          <p:val>
                                            <p:strVal val="(6*min(max(#ppt_w*#ppt_h,.3),1)-7.4)/-.7*#ppt_h"/>
                                          </p:val>
                                        </p:tav>
                                        <p:tav tm="100000">
                                          <p:val>
                                            <p:strVal val="#ppt_h"/>
                                          </p:val>
                                        </p:tav>
                                      </p:tavLst>
                                    </p:anim>
                                    <p:anim calcmode="lin" valueType="num">
                                      <p:cBhvr>
                                        <p:cTn id="24" dur="500" fill="hold"/>
                                        <p:tgtEl>
                                          <p:spTgt spid="1555514"/>
                                        </p:tgtEl>
                                        <p:attrNameLst>
                                          <p:attrName>ppt_x</p:attrName>
                                        </p:attrNameLst>
                                      </p:cBhvr>
                                      <p:tavLst>
                                        <p:tav tm="0">
                                          <p:val>
                                            <p:fltVal val="0.5"/>
                                          </p:val>
                                        </p:tav>
                                        <p:tav tm="100000">
                                          <p:val>
                                            <p:strVal val="#ppt_x"/>
                                          </p:val>
                                        </p:tav>
                                      </p:tavLst>
                                    </p:anim>
                                    <p:anim calcmode="lin" valueType="num">
                                      <p:cBhvr>
                                        <p:cTn id="25" dur="500" fill="hold"/>
                                        <p:tgtEl>
                                          <p:spTgt spid="1555514"/>
                                        </p:tgtEl>
                                        <p:attrNameLst>
                                          <p:attrName>ppt_y</p:attrName>
                                        </p:attrNameLst>
                                      </p:cBhvr>
                                      <p:tavLst>
                                        <p:tav tm="0">
                                          <p:val>
                                            <p:strVal val="1+(6*min(max(#ppt_w*#ppt_h,.3),1)-7.4)/-.7*#ppt_h/2"/>
                                          </p:val>
                                        </p:tav>
                                        <p:tav tm="100000">
                                          <p:val>
                                            <p:strVal val="#ppt_y"/>
                                          </p:val>
                                        </p:tav>
                                      </p:tavLst>
                                    </p:anim>
                                  </p:childTnLst>
                                </p:cTn>
                              </p:par>
                              <p:par>
                                <p:cTn id="26" presetID="1" presetClass="entr" presetSubtype="0" fill="hold" grpId="0" nodeType="withEffect">
                                  <p:stCondLst>
                                    <p:cond delay="0"/>
                                  </p:stCondLst>
                                  <p:childTnLst>
                                    <p:set>
                                      <p:cBhvr>
                                        <p:cTn id="27" dur="1" fill="hold">
                                          <p:stCondLst>
                                            <p:cond delay="0"/>
                                          </p:stCondLst>
                                        </p:cTn>
                                        <p:tgtEl>
                                          <p:spTgt spid="1555532"/>
                                        </p:tgtEl>
                                        <p:attrNameLst>
                                          <p:attrName>style.visibility</p:attrName>
                                        </p:attrNameLst>
                                      </p:cBhvr>
                                      <p:to>
                                        <p:strVal val="visible"/>
                                      </p:to>
                                    </p:set>
                                  </p:childTnLst>
                                </p:cTn>
                              </p:par>
                            </p:childTnLst>
                          </p:cTn>
                        </p:par>
                      </p:childTnLst>
                    </p:cTn>
                  </p:par>
                  <p:par>
                    <p:cTn id="28" fill="hold" nodeType="clickPar">
                      <p:stCondLst>
                        <p:cond delay="indefinite"/>
                      </p:stCondLst>
                      <p:childTnLst>
                        <p:par>
                          <p:cTn id="29" fill="hold" nodeType="withGroup">
                            <p:stCondLst>
                              <p:cond delay="0"/>
                            </p:stCondLst>
                            <p:childTnLst>
                              <p:par>
                                <p:cTn id="30" presetID="1" presetClass="entr" presetSubtype="0" fill="hold" grpId="0" nodeType="clickEffect">
                                  <p:stCondLst>
                                    <p:cond delay="0"/>
                                  </p:stCondLst>
                                  <p:childTnLst>
                                    <p:set>
                                      <p:cBhvr>
                                        <p:cTn id="31" dur="1" fill="hold">
                                          <p:stCondLst>
                                            <p:cond delay="0"/>
                                          </p:stCondLst>
                                        </p:cTn>
                                        <p:tgtEl>
                                          <p:spTgt spid="1555536"/>
                                        </p:tgtEl>
                                        <p:attrNameLst>
                                          <p:attrName>style.visibility</p:attrName>
                                        </p:attrNameLst>
                                      </p:cBhvr>
                                      <p:to>
                                        <p:strVal val="visible"/>
                                      </p:to>
                                    </p:set>
                                  </p:childTnLst>
                                </p:cTn>
                              </p:par>
                            </p:childTnLst>
                          </p:cTn>
                        </p:par>
                      </p:childTnLst>
                    </p:cTn>
                  </p:par>
                  <p:par>
                    <p:cTn id="32" fill="hold" nodeType="clickPar">
                      <p:stCondLst>
                        <p:cond delay="indefinite"/>
                      </p:stCondLst>
                      <p:childTnLst>
                        <p:par>
                          <p:cTn id="33" fill="hold" nodeType="withGroup">
                            <p:stCondLst>
                              <p:cond delay="0"/>
                            </p:stCondLst>
                            <p:childTnLst>
                              <p:par>
                                <p:cTn id="34" presetID="1" presetClass="entr" presetSubtype="0" fill="hold" grpId="0" nodeType="clickEffect">
                                  <p:stCondLst>
                                    <p:cond delay="0"/>
                                  </p:stCondLst>
                                  <p:childTnLst>
                                    <p:set>
                                      <p:cBhvr>
                                        <p:cTn id="35" dur="1" fill="hold">
                                          <p:stCondLst>
                                            <p:cond delay="0"/>
                                          </p:stCondLst>
                                        </p:cTn>
                                        <p:tgtEl>
                                          <p:spTgt spid="155553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55497" grpId="0" animBg="1"/>
      <p:bldP spid="1555514" grpId="0" animBg="1"/>
      <p:bldP spid="1555532" grpId="0"/>
      <p:bldP spid="1555533" grpId="0"/>
      <p:bldP spid="1555536" grpId="0" animBg="1"/>
      <p:bldP spid="1555537" grpId="0" animBg="1"/>
      <p:bldP spid="1555531" grpId="0" animBg="1"/>
    </p:bldLst>
  </p:timing>
</p:sld>
</file>

<file path=ppt/slides/slide1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95265" name="Picture 2"/>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w="76200">
            <a:solidFill>
              <a:srgbClr val="020009"/>
            </a:solidFill>
            <a:miter lim="800000"/>
            <a:headEnd/>
            <a:tailEnd/>
          </a:ln>
          <a:extLst>
            <a:ext uri="{909E8E84-426E-40dd-AFC4-6F175D3DCCD1}">
              <a14:hiddenFill xmlns="" xmlns:a14="http://schemas.microsoft.com/office/drawing/2010/main">
                <a:solidFill>
                  <a:srgbClr val="FFFFFF"/>
                </a:solidFill>
              </a14:hiddenFill>
            </a:ext>
          </a:extLst>
        </p:spPr>
      </p:pic>
      <p:sp>
        <p:nvSpPr>
          <p:cNvPr id="1557508" name="Oval 4"/>
          <p:cNvSpPr>
            <a:spLocks noChangeArrowheads="1"/>
          </p:cNvSpPr>
          <p:nvPr/>
        </p:nvSpPr>
        <p:spPr bwMode="auto">
          <a:xfrm>
            <a:off x="7467600" y="2286000"/>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557510" name="Text Box 6"/>
          <p:cNvSpPr txBox="1">
            <a:spLocks noChangeArrowheads="1"/>
          </p:cNvSpPr>
          <p:nvPr/>
        </p:nvSpPr>
        <p:spPr bwMode="auto">
          <a:xfrm>
            <a:off x="5665788" y="228600"/>
            <a:ext cx="3478212" cy="830263"/>
          </a:xfrm>
          <a:prstGeom prst="rect">
            <a:avLst/>
          </a:prstGeom>
          <a:noFill/>
          <a:ln w="9525">
            <a:noFill/>
            <a:miter lim="800000"/>
            <a:headEnd/>
            <a:tailEnd/>
          </a:ln>
          <a:effectLst>
            <a:outerShdw blurRad="63500" dist="38099" dir="2700000" algn="ctr" rotWithShape="0">
              <a:srgbClr val="020009">
                <a:alpha val="74998"/>
              </a:srgb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كتبت رسائل بولس</a:t>
            </a:r>
            <a:endParaRPr kumimoji="0" lang="en-US" altLang="ja-JP"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49-62 م</a:t>
            </a:r>
            <a:endParaRPr kumimoji="0" lang="en-US" sz="24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1557511" name="Text Box 7"/>
          <p:cNvSpPr txBox="1">
            <a:spLocks noChangeArrowheads="1"/>
          </p:cNvSpPr>
          <p:nvPr/>
        </p:nvSpPr>
        <p:spPr bwMode="auto">
          <a:xfrm>
            <a:off x="609600" y="685800"/>
            <a:ext cx="2202847" cy="1200329"/>
          </a:xfrm>
          <a:prstGeom prst="rect">
            <a:avLst/>
          </a:prstGeom>
          <a:noFill/>
          <a:ln w="9525">
            <a:noFill/>
            <a:miter lim="800000"/>
            <a:headEnd/>
            <a:tailEnd/>
          </a:ln>
          <a:effectLst>
            <a:outerShdw blurRad="63500" dist="38099" dir="2700000" algn="ctr" rotWithShape="0">
              <a:srgbClr val="020009">
                <a:alpha val="74998"/>
              </a:srgbClr>
            </a:outerShdw>
          </a:effec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روما</a:t>
            </a:r>
            <a:endParaRPr kumimoji="0" lang="en-US"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ar-SA"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بطرس </a:t>
            </a:r>
            <a:r>
              <a:rPr kumimoji="0" lang="ar-JO"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كتب رسالتين</a:t>
            </a:r>
            <a:endParaRPr kumimoji="0" lang="en-US"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64 م</a:t>
            </a:r>
            <a:endParaRPr kumimoji="0" lang="en-US" sz="24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1557514" name="Oval 10"/>
          <p:cNvSpPr>
            <a:spLocks noChangeArrowheads="1"/>
          </p:cNvSpPr>
          <p:nvPr/>
        </p:nvSpPr>
        <p:spPr bwMode="auto">
          <a:xfrm>
            <a:off x="4114800" y="1828800"/>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557515" name="Oval 11"/>
          <p:cNvSpPr>
            <a:spLocks noChangeArrowheads="1"/>
          </p:cNvSpPr>
          <p:nvPr/>
        </p:nvSpPr>
        <p:spPr bwMode="auto">
          <a:xfrm>
            <a:off x="5334000" y="1676400"/>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557516" name="Oval 12"/>
          <p:cNvSpPr>
            <a:spLocks noChangeArrowheads="1"/>
          </p:cNvSpPr>
          <p:nvPr/>
        </p:nvSpPr>
        <p:spPr bwMode="auto">
          <a:xfrm>
            <a:off x="6019800" y="1600200"/>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557517" name="Oval 13"/>
          <p:cNvSpPr>
            <a:spLocks noChangeArrowheads="1"/>
          </p:cNvSpPr>
          <p:nvPr/>
        </p:nvSpPr>
        <p:spPr bwMode="auto">
          <a:xfrm>
            <a:off x="4454525" y="533400"/>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557518" name="Oval 14"/>
          <p:cNvSpPr>
            <a:spLocks noChangeArrowheads="1"/>
          </p:cNvSpPr>
          <p:nvPr/>
        </p:nvSpPr>
        <p:spPr bwMode="auto">
          <a:xfrm>
            <a:off x="3886200" y="762000"/>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557519" name="Oval 15"/>
          <p:cNvSpPr>
            <a:spLocks noChangeArrowheads="1"/>
          </p:cNvSpPr>
          <p:nvPr/>
        </p:nvSpPr>
        <p:spPr bwMode="auto">
          <a:xfrm>
            <a:off x="838200" y="381000"/>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557520" name="Oval 16"/>
          <p:cNvSpPr>
            <a:spLocks noChangeArrowheads="1"/>
          </p:cNvSpPr>
          <p:nvPr/>
        </p:nvSpPr>
        <p:spPr bwMode="auto">
          <a:xfrm>
            <a:off x="6096000" y="1752600"/>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557509" name="Rectangle 5"/>
          <p:cNvSpPr>
            <a:spLocks noGrp="1" noChangeArrowheads="1"/>
          </p:cNvSpPr>
          <p:nvPr>
            <p:ph type="title" idx="4294967295"/>
          </p:nvPr>
        </p:nvSpPr>
        <p:spPr>
          <a:xfrm>
            <a:off x="152400" y="3124200"/>
            <a:ext cx="3226904" cy="1874832"/>
          </a:xfrm>
          <a:solidFill>
            <a:srgbClr val="020009"/>
          </a:solidFill>
          <a:effectLst>
            <a:outerShdw blurRad="63500" dist="53882" dir="2700000" algn="ctr" rotWithShape="0">
              <a:srgbClr val="020009">
                <a:alpha val="74998"/>
              </a:srgbClr>
            </a:outerShdw>
          </a:effectLst>
        </p:spPr>
        <p:txBody>
          <a:bodyPr wrap="square" lIns="73622" tIns="36810" rIns="73622" bIns="36810" anchor="t">
            <a:spAutoFit/>
          </a:bodyPr>
          <a:lstStyle/>
          <a:p>
            <a:pPr algn="ctr">
              <a:spcBef>
                <a:spcPct val="50000"/>
              </a:spcBef>
              <a:defRPr/>
            </a:pPr>
            <a:r>
              <a:rPr lang="ar-JO" sz="3900" b="1" dirty="0">
                <a:solidFill>
                  <a:srgbClr val="FFEA18"/>
                </a:solidFill>
                <a:latin typeface="Arial" panose="020B0604020202020204" pitchFamily="34" charset="0"/>
                <a:ea typeface="+mj-ea"/>
                <a:cs typeface="Arial" panose="020B0604020202020204" pitchFamily="34" charset="0"/>
              </a:rPr>
              <a:t>دعا بطرس أيضاً رسائل بولس بالكتب المقدسة</a:t>
            </a:r>
            <a:endParaRPr lang="en-US" sz="3900" b="1" dirty="0">
              <a:solidFill>
                <a:srgbClr val="FFEA18"/>
              </a:solidFill>
              <a:latin typeface="Arial" panose="020B0604020202020204" pitchFamily="34" charset="0"/>
              <a:ea typeface="+mj-ea"/>
              <a:cs typeface="Arial" panose="020B0604020202020204" pitchFamily="34" charset="0"/>
            </a:endParaRPr>
          </a:p>
        </p:txBody>
      </p:sp>
      <p:sp>
        <p:nvSpPr>
          <p:cNvPr id="395277" name="Oval 17"/>
          <p:cNvSpPr>
            <a:spLocks noChangeArrowheads="1"/>
          </p:cNvSpPr>
          <p:nvPr/>
        </p:nvSpPr>
        <p:spPr bwMode="auto">
          <a:xfrm>
            <a:off x="533400" y="2895600"/>
            <a:ext cx="457200" cy="381000"/>
          </a:xfrm>
          <a:prstGeom prst="ellipse">
            <a:avLst/>
          </a:prstGeom>
          <a:solidFill>
            <a:srgbClr val="3A77D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557513" name="Text Box 9"/>
          <p:cNvSpPr txBox="1">
            <a:spLocks noChangeArrowheads="1"/>
          </p:cNvSpPr>
          <p:nvPr/>
        </p:nvSpPr>
        <p:spPr bwMode="auto">
          <a:xfrm>
            <a:off x="4349750" y="4147930"/>
            <a:ext cx="4794250" cy="2677656"/>
          </a:xfrm>
          <a:prstGeom prst="rect">
            <a:avLst/>
          </a:prstGeom>
          <a:solidFill>
            <a:srgbClr val="380000"/>
          </a:solidFill>
          <a:ln w="9525">
            <a:noFill/>
            <a:miter lim="800000"/>
            <a:headEnd/>
            <a:tailEnd/>
          </a:ln>
          <a:effectLst>
            <a:outerShdw blurRad="63500" dist="38099" dir="2700000" algn="ctr" rotWithShape="0">
              <a:srgbClr val="020009">
                <a:alpha val="74998"/>
              </a:srgbClr>
            </a:outerShdw>
          </a:effec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ja-JP"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وَاحْسِبُوا أَنَاةَ رَبِّنَا خَلاَصًا، كَمَا </a:t>
            </a:r>
            <a:r>
              <a:rPr kumimoji="0" lang="ar-JO" altLang="ja-JP" sz="2400" b="1" i="0" u="none" strike="noStrike" kern="1200" cap="none" spc="0" normalizeH="0" baseline="0" noProof="0" dirty="0">
                <a:ln>
                  <a:noFill/>
                </a:ln>
                <a:solidFill>
                  <a:srgbClr val="FFFF00"/>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كَتَبَ إِلَيْكُمْ أَخُونَا الْحَبِيبُ بُولُس</a:t>
            </a:r>
            <a:r>
              <a:rPr kumimoji="0" lang="ar-JO" altLang="ja-JP"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أَيْضًا بِحَسَبِ الْحِكْمَةِ الْمُعْطَاةِ لَهُ، كَمَا فِي الرَّسَائِلِ كُلِّهَا أَيْضًا، مُتَكَلِّمًا فِيهَا عَنْ هذِهِ الأُمُورِ، الَّتِي فِيهَا أَشْيَاءُ عَسِرَةُ الْفَهْمِ، يُحَرِّفُهَا غَيْرُ الْعُلَمَاءِ وَغَيْرُ الثَّابِتِينَ، </a:t>
            </a:r>
            <a:r>
              <a:rPr kumimoji="0" lang="ar-JO" altLang="ja-JP" sz="2400" b="1" i="0" u="none" strike="noStrike" kern="1200" cap="none" spc="0" normalizeH="0" baseline="0" noProof="0" dirty="0">
                <a:ln>
                  <a:noFill/>
                </a:ln>
                <a:solidFill>
                  <a:srgbClr val="FFFF00"/>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كَبَاقِي الْكُتُبِ أَيْضًا، </a:t>
            </a:r>
            <a:r>
              <a:rPr kumimoji="0" lang="ar-JO" altLang="ja-JP"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لِهَلاَكِ أَنْفُسِهِمْ.</a:t>
            </a:r>
            <a:endParaRPr kumimoji="0" lang="en-US" altLang="ja-JP"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ja-JP"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a:t>
            </a:r>
            <a:r>
              <a:rPr kumimoji="0" lang="ar-JO" altLang="ja-JP"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2 بط 3: 15-16</a:t>
            </a:r>
            <a:r>
              <a:rPr kumimoji="0" lang="en-US" altLang="ja-JP"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a:t>
            </a:r>
            <a:endParaRPr kumimoji="0" lang="en-US"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transition>
    <p:cu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entr" presetSubtype="0" fill="hold" grpId="0" nodeType="afterEffect">
                                  <p:stCondLst>
                                    <p:cond delay="0"/>
                                  </p:stCondLst>
                                  <p:childTnLst>
                                    <p:set>
                                      <p:cBhvr>
                                        <p:cTn id="6" dur="1" fill="hold">
                                          <p:stCondLst>
                                            <p:cond delay="0"/>
                                          </p:stCondLst>
                                        </p:cTn>
                                        <p:tgtEl>
                                          <p:spTgt spid="1557510"/>
                                        </p:tgtEl>
                                        <p:attrNameLst>
                                          <p:attrName>style.visibility</p:attrName>
                                        </p:attrNameLst>
                                      </p:cBhvr>
                                      <p:to>
                                        <p:strVal val="visible"/>
                                      </p:to>
                                    </p:set>
                                  </p:childTnLst>
                                </p:cTn>
                              </p:par>
                            </p:childTnLst>
                          </p:cTn>
                        </p:par>
                        <p:par>
                          <p:cTn id="7" fill="hold" nodeType="afterGroup">
                            <p:stCondLst>
                              <p:cond delay="0"/>
                            </p:stCondLst>
                            <p:childTnLst>
                              <p:par>
                                <p:cTn id="8" presetID="23" presetClass="entr" presetSubtype="36" fill="hold" grpId="0" nodeType="afterEffect">
                                  <p:stCondLst>
                                    <p:cond delay="100"/>
                                  </p:stCondLst>
                                  <p:childTnLst>
                                    <p:set>
                                      <p:cBhvr>
                                        <p:cTn id="9" dur="1" fill="hold">
                                          <p:stCondLst>
                                            <p:cond delay="0"/>
                                          </p:stCondLst>
                                        </p:cTn>
                                        <p:tgtEl>
                                          <p:spTgt spid="1557508"/>
                                        </p:tgtEl>
                                        <p:attrNameLst>
                                          <p:attrName>style.visibility</p:attrName>
                                        </p:attrNameLst>
                                      </p:cBhvr>
                                      <p:to>
                                        <p:strVal val="visible"/>
                                      </p:to>
                                    </p:set>
                                    <p:anim calcmode="lin" valueType="num">
                                      <p:cBhvr>
                                        <p:cTn id="10" dur="500" fill="hold"/>
                                        <p:tgtEl>
                                          <p:spTgt spid="1557508"/>
                                        </p:tgtEl>
                                        <p:attrNameLst>
                                          <p:attrName>ppt_w</p:attrName>
                                        </p:attrNameLst>
                                      </p:cBhvr>
                                      <p:tavLst>
                                        <p:tav tm="0">
                                          <p:val>
                                            <p:strVal val="(6*min(max(#ppt_w*#ppt_h,.3),1)-7.4)/-.7*#ppt_w"/>
                                          </p:val>
                                        </p:tav>
                                        <p:tav tm="100000">
                                          <p:val>
                                            <p:strVal val="#ppt_w"/>
                                          </p:val>
                                        </p:tav>
                                      </p:tavLst>
                                    </p:anim>
                                    <p:anim calcmode="lin" valueType="num">
                                      <p:cBhvr>
                                        <p:cTn id="11" dur="500" fill="hold"/>
                                        <p:tgtEl>
                                          <p:spTgt spid="1557508"/>
                                        </p:tgtEl>
                                        <p:attrNameLst>
                                          <p:attrName>ppt_h</p:attrName>
                                        </p:attrNameLst>
                                      </p:cBhvr>
                                      <p:tavLst>
                                        <p:tav tm="0">
                                          <p:val>
                                            <p:strVal val="(6*min(max(#ppt_w*#ppt_h,.3),1)-7.4)/-.7*#ppt_h"/>
                                          </p:val>
                                        </p:tav>
                                        <p:tav tm="100000">
                                          <p:val>
                                            <p:strVal val="#ppt_h"/>
                                          </p:val>
                                        </p:tav>
                                      </p:tavLst>
                                    </p:anim>
                                    <p:anim calcmode="lin" valueType="num">
                                      <p:cBhvr>
                                        <p:cTn id="12" dur="500" fill="hold"/>
                                        <p:tgtEl>
                                          <p:spTgt spid="1557508"/>
                                        </p:tgtEl>
                                        <p:attrNameLst>
                                          <p:attrName>ppt_x</p:attrName>
                                        </p:attrNameLst>
                                      </p:cBhvr>
                                      <p:tavLst>
                                        <p:tav tm="0">
                                          <p:val>
                                            <p:fltVal val="0.5"/>
                                          </p:val>
                                        </p:tav>
                                        <p:tav tm="100000">
                                          <p:val>
                                            <p:strVal val="#ppt_x"/>
                                          </p:val>
                                        </p:tav>
                                      </p:tavLst>
                                    </p:anim>
                                    <p:anim calcmode="lin" valueType="num">
                                      <p:cBhvr>
                                        <p:cTn id="13" dur="500" fill="hold"/>
                                        <p:tgtEl>
                                          <p:spTgt spid="1557508"/>
                                        </p:tgtEl>
                                        <p:attrNameLst>
                                          <p:attrName>ppt_y</p:attrName>
                                        </p:attrNameLst>
                                      </p:cBhvr>
                                      <p:tavLst>
                                        <p:tav tm="0">
                                          <p:val>
                                            <p:strVal val="1+(6*min(max(#ppt_w*#ppt_h,.3),1)-7.4)/-.7*#ppt_h/2"/>
                                          </p:val>
                                        </p:tav>
                                        <p:tav tm="100000">
                                          <p:val>
                                            <p:strVal val="#ppt_y"/>
                                          </p:val>
                                        </p:tav>
                                      </p:tavLst>
                                    </p:anim>
                                  </p:childTnLst>
                                </p:cTn>
                              </p:par>
                            </p:childTnLst>
                          </p:cTn>
                        </p:par>
                        <p:par>
                          <p:cTn id="14" fill="hold" nodeType="afterGroup">
                            <p:stCondLst>
                              <p:cond delay="600"/>
                            </p:stCondLst>
                            <p:childTnLst>
                              <p:par>
                                <p:cTn id="15" presetID="23" presetClass="entr" presetSubtype="36" fill="hold" grpId="0" nodeType="afterEffect">
                                  <p:stCondLst>
                                    <p:cond delay="100"/>
                                  </p:stCondLst>
                                  <p:childTnLst>
                                    <p:set>
                                      <p:cBhvr>
                                        <p:cTn id="16" dur="1" fill="hold">
                                          <p:stCondLst>
                                            <p:cond delay="0"/>
                                          </p:stCondLst>
                                        </p:cTn>
                                        <p:tgtEl>
                                          <p:spTgt spid="1557514"/>
                                        </p:tgtEl>
                                        <p:attrNameLst>
                                          <p:attrName>style.visibility</p:attrName>
                                        </p:attrNameLst>
                                      </p:cBhvr>
                                      <p:to>
                                        <p:strVal val="visible"/>
                                      </p:to>
                                    </p:set>
                                    <p:anim calcmode="lin" valueType="num">
                                      <p:cBhvr>
                                        <p:cTn id="17" dur="500" fill="hold"/>
                                        <p:tgtEl>
                                          <p:spTgt spid="1557514"/>
                                        </p:tgtEl>
                                        <p:attrNameLst>
                                          <p:attrName>ppt_w</p:attrName>
                                        </p:attrNameLst>
                                      </p:cBhvr>
                                      <p:tavLst>
                                        <p:tav tm="0">
                                          <p:val>
                                            <p:strVal val="(6*min(max(#ppt_w*#ppt_h,.3),1)-7.4)/-.7*#ppt_w"/>
                                          </p:val>
                                        </p:tav>
                                        <p:tav tm="100000">
                                          <p:val>
                                            <p:strVal val="#ppt_w"/>
                                          </p:val>
                                        </p:tav>
                                      </p:tavLst>
                                    </p:anim>
                                    <p:anim calcmode="lin" valueType="num">
                                      <p:cBhvr>
                                        <p:cTn id="18" dur="500" fill="hold"/>
                                        <p:tgtEl>
                                          <p:spTgt spid="1557514"/>
                                        </p:tgtEl>
                                        <p:attrNameLst>
                                          <p:attrName>ppt_h</p:attrName>
                                        </p:attrNameLst>
                                      </p:cBhvr>
                                      <p:tavLst>
                                        <p:tav tm="0">
                                          <p:val>
                                            <p:strVal val="(6*min(max(#ppt_w*#ppt_h,.3),1)-7.4)/-.7*#ppt_h"/>
                                          </p:val>
                                        </p:tav>
                                        <p:tav tm="100000">
                                          <p:val>
                                            <p:strVal val="#ppt_h"/>
                                          </p:val>
                                        </p:tav>
                                      </p:tavLst>
                                    </p:anim>
                                    <p:anim calcmode="lin" valueType="num">
                                      <p:cBhvr>
                                        <p:cTn id="19" dur="500" fill="hold"/>
                                        <p:tgtEl>
                                          <p:spTgt spid="1557514"/>
                                        </p:tgtEl>
                                        <p:attrNameLst>
                                          <p:attrName>ppt_x</p:attrName>
                                        </p:attrNameLst>
                                      </p:cBhvr>
                                      <p:tavLst>
                                        <p:tav tm="0">
                                          <p:val>
                                            <p:fltVal val="0.5"/>
                                          </p:val>
                                        </p:tav>
                                        <p:tav tm="100000">
                                          <p:val>
                                            <p:strVal val="#ppt_x"/>
                                          </p:val>
                                        </p:tav>
                                      </p:tavLst>
                                    </p:anim>
                                    <p:anim calcmode="lin" valueType="num">
                                      <p:cBhvr>
                                        <p:cTn id="20" dur="500" fill="hold"/>
                                        <p:tgtEl>
                                          <p:spTgt spid="1557514"/>
                                        </p:tgtEl>
                                        <p:attrNameLst>
                                          <p:attrName>ppt_y</p:attrName>
                                        </p:attrNameLst>
                                      </p:cBhvr>
                                      <p:tavLst>
                                        <p:tav tm="0">
                                          <p:val>
                                            <p:strVal val="1+(6*min(max(#ppt_w*#ppt_h,.3),1)-7.4)/-.7*#ppt_h/2"/>
                                          </p:val>
                                        </p:tav>
                                        <p:tav tm="100000">
                                          <p:val>
                                            <p:strVal val="#ppt_y"/>
                                          </p:val>
                                        </p:tav>
                                      </p:tavLst>
                                    </p:anim>
                                  </p:childTnLst>
                                </p:cTn>
                              </p:par>
                            </p:childTnLst>
                          </p:cTn>
                        </p:par>
                        <p:par>
                          <p:cTn id="21" fill="hold" nodeType="afterGroup">
                            <p:stCondLst>
                              <p:cond delay="1200"/>
                            </p:stCondLst>
                            <p:childTnLst>
                              <p:par>
                                <p:cTn id="22" presetID="23" presetClass="entr" presetSubtype="36" fill="hold" grpId="0" nodeType="afterEffect">
                                  <p:stCondLst>
                                    <p:cond delay="100"/>
                                  </p:stCondLst>
                                  <p:childTnLst>
                                    <p:set>
                                      <p:cBhvr>
                                        <p:cTn id="23" dur="1" fill="hold">
                                          <p:stCondLst>
                                            <p:cond delay="0"/>
                                          </p:stCondLst>
                                        </p:cTn>
                                        <p:tgtEl>
                                          <p:spTgt spid="1557515"/>
                                        </p:tgtEl>
                                        <p:attrNameLst>
                                          <p:attrName>style.visibility</p:attrName>
                                        </p:attrNameLst>
                                      </p:cBhvr>
                                      <p:to>
                                        <p:strVal val="visible"/>
                                      </p:to>
                                    </p:set>
                                    <p:anim calcmode="lin" valueType="num">
                                      <p:cBhvr>
                                        <p:cTn id="24" dur="500" fill="hold"/>
                                        <p:tgtEl>
                                          <p:spTgt spid="1557515"/>
                                        </p:tgtEl>
                                        <p:attrNameLst>
                                          <p:attrName>ppt_w</p:attrName>
                                        </p:attrNameLst>
                                      </p:cBhvr>
                                      <p:tavLst>
                                        <p:tav tm="0">
                                          <p:val>
                                            <p:strVal val="(6*min(max(#ppt_w*#ppt_h,.3),1)-7.4)/-.7*#ppt_w"/>
                                          </p:val>
                                        </p:tav>
                                        <p:tav tm="100000">
                                          <p:val>
                                            <p:strVal val="#ppt_w"/>
                                          </p:val>
                                        </p:tav>
                                      </p:tavLst>
                                    </p:anim>
                                    <p:anim calcmode="lin" valueType="num">
                                      <p:cBhvr>
                                        <p:cTn id="25" dur="500" fill="hold"/>
                                        <p:tgtEl>
                                          <p:spTgt spid="1557515"/>
                                        </p:tgtEl>
                                        <p:attrNameLst>
                                          <p:attrName>ppt_h</p:attrName>
                                        </p:attrNameLst>
                                      </p:cBhvr>
                                      <p:tavLst>
                                        <p:tav tm="0">
                                          <p:val>
                                            <p:strVal val="(6*min(max(#ppt_w*#ppt_h,.3),1)-7.4)/-.7*#ppt_h"/>
                                          </p:val>
                                        </p:tav>
                                        <p:tav tm="100000">
                                          <p:val>
                                            <p:strVal val="#ppt_h"/>
                                          </p:val>
                                        </p:tav>
                                      </p:tavLst>
                                    </p:anim>
                                    <p:anim calcmode="lin" valueType="num">
                                      <p:cBhvr>
                                        <p:cTn id="26" dur="500" fill="hold"/>
                                        <p:tgtEl>
                                          <p:spTgt spid="1557515"/>
                                        </p:tgtEl>
                                        <p:attrNameLst>
                                          <p:attrName>ppt_x</p:attrName>
                                        </p:attrNameLst>
                                      </p:cBhvr>
                                      <p:tavLst>
                                        <p:tav tm="0">
                                          <p:val>
                                            <p:fltVal val="0.5"/>
                                          </p:val>
                                        </p:tav>
                                        <p:tav tm="100000">
                                          <p:val>
                                            <p:strVal val="#ppt_x"/>
                                          </p:val>
                                        </p:tav>
                                      </p:tavLst>
                                    </p:anim>
                                    <p:anim calcmode="lin" valueType="num">
                                      <p:cBhvr>
                                        <p:cTn id="27" dur="500" fill="hold"/>
                                        <p:tgtEl>
                                          <p:spTgt spid="1557515"/>
                                        </p:tgtEl>
                                        <p:attrNameLst>
                                          <p:attrName>ppt_y</p:attrName>
                                        </p:attrNameLst>
                                      </p:cBhvr>
                                      <p:tavLst>
                                        <p:tav tm="0">
                                          <p:val>
                                            <p:strVal val="1+(6*min(max(#ppt_w*#ppt_h,.3),1)-7.4)/-.7*#ppt_h/2"/>
                                          </p:val>
                                        </p:tav>
                                        <p:tav tm="100000">
                                          <p:val>
                                            <p:strVal val="#ppt_y"/>
                                          </p:val>
                                        </p:tav>
                                      </p:tavLst>
                                    </p:anim>
                                  </p:childTnLst>
                                </p:cTn>
                              </p:par>
                            </p:childTnLst>
                          </p:cTn>
                        </p:par>
                        <p:par>
                          <p:cTn id="28" fill="hold" nodeType="afterGroup">
                            <p:stCondLst>
                              <p:cond delay="1800"/>
                            </p:stCondLst>
                            <p:childTnLst>
                              <p:par>
                                <p:cTn id="29" presetID="23" presetClass="entr" presetSubtype="36" fill="hold" grpId="0" nodeType="afterEffect">
                                  <p:stCondLst>
                                    <p:cond delay="100"/>
                                  </p:stCondLst>
                                  <p:childTnLst>
                                    <p:set>
                                      <p:cBhvr>
                                        <p:cTn id="30" dur="1" fill="hold">
                                          <p:stCondLst>
                                            <p:cond delay="0"/>
                                          </p:stCondLst>
                                        </p:cTn>
                                        <p:tgtEl>
                                          <p:spTgt spid="1557516"/>
                                        </p:tgtEl>
                                        <p:attrNameLst>
                                          <p:attrName>style.visibility</p:attrName>
                                        </p:attrNameLst>
                                      </p:cBhvr>
                                      <p:to>
                                        <p:strVal val="visible"/>
                                      </p:to>
                                    </p:set>
                                    <p:anim calcmode="lin" valueType="num">
                                      <p:cBhvr>
                                        <p:cTn id="31" dur="500" fill="hold"/>
                                        <p:tgtEl>
                                          <p:spTgt spid="1557516"/>
                                        </p:tgtEl>
                                        <p:attrNameLst>
                                          <p:attrName>ppt_w</p:attrName>
                                        </p:attrNameLst>
                                      </p:cBhvr>
                                      <p:tavLst>
                                        <p:tav tm="0">
                                          <p:val>
                                            <p:strVal val="(6*min(max(#ppt_w*#ppt_h,.3),1)-7.4)/-.7*#ppt_w"/>
                                          </p:val>
                                        </p:tav>
                                        <p:tav tm="100000">
                                          <p:val>
                                            <p:strVal val="#ppt_w"/>
                                          </p:val>
                                        </p:tav>
                                      </p:tavLst>
                                    </p:anim>
                                    <p:anim calcmode="lin" valueType="num">
                                      <p:cBhvr>
                                        <p:cTn id="32" dur="500" fill="hold"/>
                                        <p:tgtEl>
                                          <p:spTgt spid="1557516"/>
                                        </p:tgtEl>
                                        <p:attrNameLst>
                                          <p:attrName>ppt_h</p:attrName>
                                        </p:attrNameLst>
                                      </p:cBhvr>
                                      <p:tavLst>
                                        <p:tav tm="0">
                                          <p:val>
                                            <p:strVal val="(6*min(max(#ppt_w*#ppt_h,.3),1)-7.4)/-.7*#ppt_h"/>
                                          </p:val>
                                        </p:tav>
                                        <p:tav tm="100000">
                                          <p:val>
                                            <p:strVal val="#ppt_h"/>
                                          </p:val>
                                        </p:tav>
                                      </p:tavLst>
                                    </p:anim>
                                    <p:anim calcmode="lin" valueType="num">
                                      <p:cBhvr>
                                        <p:cTn id="33" dur="500" fill="hold"/>
                                        <p:tgtEl>
                                          <p:spTgt spid="1557516"/>
                                        </p:tgtEl>
                                        <p:attrNameLst>
                                          <p:attrName>ppt_x</p:attrName>
                                        </p:attrNameLst>
                                      </p:cBhvr>
                                      <p:tavLst>
                                        <p:tav tm="0">
                                          <p:val>
                                            <p:fltVal val="0.5"/>
                                          </p:val>
                                        </p:tav>
                                        <p:tav tm="100000">
                                          <p:val>
                                            <p:strVal val="#ppt_x"/>
                                          </p:val>
                                        </p:tav>
                                      </p:tavLst>
                                    </p:anim>
                                    <p:anim calcmode="lin" valueType="num">
                                      <p:cBhvr>
                                        <p:cTn id="34" dur="500" fill="hold"/>
                                        <p:tgtEl>
                                          <p:spTgt spid="1557516"/>
                                        </p:tgtEl>
                                        <p:attrNameLst>
                                          <p:attrName>ppt_y</p:attrName>
                                        </p:attrNameLst>
                                      </p:cBhvr>
                                      <p:tavLst>
                                        <p:tav tm="0">
                                          <p:val>
                                            <p:strVal val="1+(6*min(max(#ppt_w*#ppt_h,.3),1)-7.4)/-.7*#ppt_h/2"/>
                                          </p:val>
                                        </p:tav>
                                        <p:tav tm="100000">
                                          <p:val>
                                            <p:strVal val="#ppt_y"/>
                                          </p:val>
                                        </p:tav>
                                      </p:tavLst>
                                    </p:anim>
                                  </p:childTnLst>
                                </p:cTn>
                              </p:par>
                            </p:childTnLst>
                          </p:cTn>
                        </p:par>
                        <p:par>
                          <p:cTn id="35" fill="hold" nodeType="afterGroup">
                            <p:stCondLst>
                              <p:cond delay="2400"/>
                            </p:stCondLst>
                            <p:childTnLst>
                              <p:par>
                                <p:cTn id="36" presetID="23" presetClass="entr" presetSubtype="36" fill="hold" grpId="0" nodeType="afterEffect">
                                  <p:stCondLst>
                                    <p:cond delay="100"/>
                                  </p:stCondLst>
                                  <p:childTnLst>
                                    <p:set>
                                      <p:cBhvr>
                                        <p:cTn id="37" dur="1" fill="hold">
                                          <p:stCondLst>
                                            <p:cond delay="0"/>
                                          </p:stCondLst>
                                        </p:cTn>
                                        <p:tgtEl>
                                          <p:spTgt spid="1557517"/>
                                        </p:tgtEl>
                                        <p:attrNameLst>
                                          <p:attrName>style.visibility</p:attrName>
                                        </p:attrNameLst>
                                      </p:cBhvr>
                                      <p:to>
                                        <p:strVal val="visible"/>
                                      </p:to>
                                    </p:set>
                                    <p:anim calcmode="lin" valueType="num">
                                      <p:cBhvr>
                                        <p:cTn id="38" dur="500" fill="hold"/>
                                        <p:tgtEl>
                                          <p:spTgt spid="1557517"/>
                                        </p:tgtEl>
                                        <p:attrNameLst>
                                          <p:attrName>ppt_w</p:attrName>
                                        </p:attrNameLst>
                                      </p:cBhvr>
                                      <p:tavLst>
                                        <p:tav tm="0">
                                          <p:val>
                                            <p:strVal val="(6*min(max(#ppt_w*#ppt_h,.3),1)-7.4)/-.7*#ppt_w"/>
                                          </p:val>
                                        </p:tav>
                                        <p:tav tm="100000">
                                          <p:val>
                                            <p:strVal val="#ppt_w"/>
                                          </p:val>
                                        </p:tav>
                                      </p:tavLst>
                                    </p:anim>
                                    <p:anim calcmode="lin" valueType="num">
                                      <p:cBhvr>
                                        <p:cTn id="39" dur="500" fill="hold"/>
                                        <p:tgtEl>
                                          <p:spTgt spid="1557517"/>
                                        </p:tgtEl>
                                        <p:attrNameLst>
                                          <p:attrName>ppt_h</p:attrName>
                                        </p:attrNameLst>
                                      </p:cBhvr>
                                      <p:tavLst>
                                        <p:tav tm="0">
                                          <p:val>
                                            <p:strVal val="(6*min(max(#ppt_w*#ppt_h,.3),1)-7.4)/-.7*#ppt_h"/>
                                          </p:val>
                                        </p:tav>
                                        <p:tav tm="100000">
                                          <p:val>
                                            <p:strVal val="#ppt_h"/>
                                          </p:val>
                                        </p:tav>
                                      </p:tavLst>
                                    </p:anim>
                                    <p:anim calcmode="lin" valueType="num">
                                      <p:cBhvr>
                                        <p:cTn id="40" dur="500" fill="hold"/>
                                        <p:tgtEl>
                                          <p:spTgt spid="1557517"/>
                                        </p:tgtEl>
                                        <p:attrNameLst>
                                          <p:attrName>ppt_x</p:attrName>
                                        </p:attrNameLst>
                                      </p:cBhvr>
                                      <p:tavLst>
                                        <p:tav tm="0">
                                          <p:val>
                                            <p:fltVal val="0.5"/>
                                          </p:val>
                                        </p:tav>
                                        <p:tav tm="100000">
                                          <p:val>
                                            <p:strVal val="#ppt_x"/>
                                          </p:val>
                                        </p:tav>
                                      </p:tavLst>
                                    </p:anim>
                                    <p:anim calcmode="lin" valueType="num">
                                      <p:cBhvr>
                                        <p:cTn id="41" dur="500" fill="hold"/>
                                        <p:tgtEl>
                                          <p:spTgt spid="1557517"/>
                                        </p:tgtEl>
                                        <p:attrNameLst>
                                          <p:attrName>ppt_y</p:attrName>
                                        </p:attrNameLst>
                                      </p:cBhvr>
                                      <p:tavLst>
                                        <p:tav tm="0">
                                          <p:val>
                                            <p:strVal val="1+(6*min(max(#ppt_w*#ppt_h,.3),1)-7.4)/-.7*#ppt_h/2"/>
                                          </p:val>
                                        </p:tav>
                                        <p:tav tm="100000">
                                          <p:val>
                                            <p:strVal val="#ppt_y"/>
                                          </p:val>
                                        </p:tav>
                                      </p:tavLst>
                                    </p:anim>
                                  </p:childTnLst>
                                </p:cTn>
                              </p:par>
                            </p:childTnLst>
                          </p:cTn>
                        </p:par>
                        <p:par>
                          <p:cTn id="42" fill="hold" nodeType="afterGroup">
                            <p:stCondLst>
                              <p:cond delay="3000"/>
                            </p:stCondLst>
                            <p:childTnLst>
                              <p:par>
                                <p:cTn id="43" presetID="23" presetClass="entr" presetSubtype="36" fill="hold" grpId="0" nodeType="afterEffect">
                                  <p:stCondLst>
                                    <p:cond delay="100"/>
                                  </p:stCondLst>
                                  <p:childTnLst>
                                    <p:set>
                                      <p:cBhvr>
                                        <p:cTn id="44" dur="1" fill="hold">
                                          <p:stCondLst>
                                            <p:cond delay="0"/>
                                          </p:stCondLst>
                                        </p:cTn>
                                        <p:tgtEl>
                                          <p:spTgt spid="1557518"/>
                                        </p:tgtEl>
                                        <p:attrNameLst>
                                          <p:attrName>style.visibility</p:attrName>
                                        </p:attrNameLst>
                                      </p:cBhvr>
                                      <p:to>
                                        <p:strVal val="visible"/>
                                      </p:to>
                                    </p:set>
                                    <p:anim calcmode="lin" valueType="num">
                                      <p:cBhvr>
                                        <p:cTn id="45" dur="500" fill="hold"/>
                                        <p:tgtEl>
                                          <p:spTgt spid="1557518"/>
                                        </p:tgtEl>
                                        <p:attrNameLst>
                                          <p:attrName>ppt_w</p:attrName>
                                        </p:attrNameLst>
                                      </p:cBhvr>
                                      <p:tavLst>
                                        <p:tav tm="0">
                                          <p:val>
                                            <p:strVal val="(6*min(max(#ppt_w*#ppt_h,.3),1)-7.4)/-.7*#ppt_w"/>
                                          </p:val>
                                        </p:tav>
                                        <p:tav tm="100000">
                                          <p:val>
                                            <p:strVal val="#ppt_w"/>
                                          </p:val>
                                        </p:tav>
                                      </p:tavLst>
                                    </p:anim>
                                    <p:anim calcmode="lin" valueType="num">
                                      <p:cBhvr>
                                        <p:cTn id="46" dur="500" fill="hold"/>
                                        <p:tgtEl>
                                          <p:spTgt spid="1557518"/>
                                        </p:tgtEl>
                                        <p:attrNameLst>
                                          <p:attrName>ppt_h</p:attrName>
                                        </p:attrNameLst>
                                      </p:cBhvr>
                                      <p:tavLst>
                                        <p:tav tm="0">
                                          <p:val>
                                            <p:strVal val="(6*min(max(#ppt_w*#ppt_h,.3),1)-7.4)/-.7*#ppt_h"/>
                                          </p:val>
                                        </p:tav>
                                        <p:tav tm="100000">
                                          <p:val>
                                            <p:strVal val="#ppt_h"/>
                                          </p:val>
                                        </p:tav>
                                      </p:tavLst>
                                    </p:anim>
                                    <p:anim calcmode="lin" valueType="num">
                                      <p:cBhvr>
                                        <p:cTn id="47" dur="500" fill="hold"/>
                                        <p:tgtEl>
                                          <p:spTgt spid="1557518"/>
                                        </p:tgtEl>
                                        <p:attrNameLst>
                                          <p:attrName>ppt_x</p:attrName>
                                        </p:attrNameLst>
                                      </p:cBhvr>
                                      <p:tavLst>
                                        <p:tav tm="0">
                                          <p:val>
                                            <p:fltVal val="0.5"/>
                                          </p:val>
                                        </p:tav>
                                        <p:tav tm="100000">
                                          <p:val>
                                            <p:strVal val="#ppt_x"/>
                                          </p:val>
                                        </p:tav>
                                      </p:tavLst>
                                    </p:anim>
                                    <p:anim calcmode="lin" valueType="num">
                                      <p:cBhvr>
                                        <p:cTn id="48" dur="500" fill="hold"/>
                                        <p:tgtEl>
                                          <p:spTgt spid="1557518"/>
                                        </p:tgtEl>
                                        <p:attrNameLst>
                                          <p:attrName>ppt_y</p:attrName>
                                        </p:attrNameLst>
                                      </p:cBhvr>
                                      <p:tavLst>
                                        <p:tav tm="0">
                                          <p:val>
                                            <p:strVal val="1+(6*min(max(#ppt_w*#ppt_h,.3),1)-7.4)/-.7*#ppt_h/2"/>
                                          </p:val>
                                        </p:tav>
                                        <p:tav tm="100000">
                                          <p:val>
                                            <p:strVal val="#ppt_y"/>
                                          </p:val>
                                        </p:tav>
                                      </p:tavLst>
                                    </p:anim>
                                  </p:childTnLst>
                                </p:cTn>
                              </p:par>
                            </p:childTnLst>
                          </p:cTn>
                        </p:par>
                        <p:par>
                          <p:cTn id="49" fill="hold" nodeType="afterGroup">
                            <p:stCondLst>
                              <p:cond delay="3600"/>
                            </p:stCondLst>
                            <p:childTnLst>
                              <p:par>
                                <p:cTn id="50" presetID="23" presetClass="entr" presetSubtype="36" fill="hold" grpId="0" nodeType="afterEffect">
                                  <p:stCondLst>
                                    <p:cond delay="100"/>
                                  </p:stCondLst>
                                  <p:childTnLst>
                                    <p:set>
                                      <p:cBhvr>
                                        <p:cTn id="51" dur="1" fill="hold">
                                          <p:stCondLst>
                                            <p:cond delay="0"/>
                                          </p:stCondLst>
                                        </p:cTn>
                                        <p:tgtEl>
                                          <p:spTgt spid="1557519"/>
                                        </p:tgtEl>
                                        <p:attrNameLst>
                                          <p:attrName>style.visibility</p:attrName>
                                        </p:attrNameLst>
                                      </p:cBhvr>
                                      <p:to>
                                        <p:strVal val="visible"/>
                                      </p:to>
                                    </p:set>
                                    <p:anim calcmode="lin" valueType="num">
                                      <p:cBhvr>
                                        <p:cTn id="52" dur="500" fill="hold"/>
                                        <p:tgtEl>
                                          <p:spTgt spid="1557519"/>
                                        </p:tgtEl>
                                        <p:attrNameLst>
                                          <p:attrName>ppt_w</p:attrName>
                                        </p:attrNameLst>
                                      </p:cBhvr>
                                      <p:tavLst>
                                        <p:tav tm="0">
                                          <p:val>
                                            <p:strVal val="(6*min(max(#ppt_w*#ppt_h,.3),1)-7.4)/-.7*#ppt_w"/>
                                          </p:val>
                                        </p:tav>
                                        <p:tav tm="100000">
                                          <p:val>
                                            <p:strVal val="#ppt_w"/>
                                          </p:val>
                                        </p:tav>
                                      </p:tavLst>
                                    </p:anim>
                                    <p:anim calcmode="lin" valueType="num">
                                      <p:cBhvr>
                                        <p:cTn id="53" dur="500" fill="hold"/>
                                        <p:tgtEl>
                                          <p:spTgt spid="1557519"/>
                                        </p:tgtEl>
                                        <p:attrNameLst>
                                          <p:attrName>ppt_h</p:attrName>
                                        </p:attrNameLst>
                                      </p:cBhvr>
                                      <p:tavLst>
                                        <p:tav tm="0">
                                          <p:val>
                                            <p:strVal val="(6*min(max(#ppt_w*#ppt_h,.3),1)-7.4)/-.7*#ppt_h"/>
                                          </p:val>
                                        </p:tav>
                                        <p:tav tm="100000">
                                          <p:val>
                                            <p:strVal val="#ppt_h"/>
                                          </p:val>
                                        </p:tav>
                                      </p:tavLst>
                                    </p:anim>
                                    <p:anim calcmode="lin" valueType="num">
                                      <p:cBhvr>
                                        <p:cTn id="54" dur="500" fill="hold"/>
                                        <p:tgtEl>
                                          <p:spTgt spid="1557519"/>
                                        </p:tgtEl>
                                        <p:attrNameLst>
                                          <p:attrName>ppt_x</p:attrName>
                                        </p:attrNameLst>
                                      </p:cBhvr>
                                      <p:tavLst>
                                        <p:tav tm="0">
                                          <p:val>
                                            <p:fltVal val="0.5"/>
                                          </p:val>
                                        </p:tav>
                                        <p:tav tm="100000">
                                          <p:val>
                                            <p:strVal val="#ppt_x"/>
                                          </p:val>
                                        </p:tav>
                                      </p:tavLst>
                                    </p:anim>
                                    <p:anim calcmode="lin" valueType="num">
                                      <p:cBhvr>
                                        <p:cTn id="55" dur="500" fill="hold"/>
                                        <p:tgtEl>
                                          <p:spTgt spid="1557519"/>
                                        </p:tgtEl>
                                        <p:attrNameLst>
                                          <p:attrName>ppt_y</p:attrName>
                                        </p:attrNameLst>
                                      </p:cBhvr>
                                      <p:tavLst>
                                        <p:tav tm="0">
                                          <p:val>
                                            <p:strVal val="1+(6*min(max(#ppt_w*#ppt_h,.3),1)-7.4)/-.7*#ppt_h/2"/>
                                          </p:val>
                                        </p:tav>
                                        <p:tav tm="100000">
                                          <p:val>
                                            <p:strVal val="#ppt_y"/>
                                          </p:val>
                                        </p:tav>
                                      </p:tavLst>
                                    </p:anim>
                                  </p:childTnLst>
                                </p:cTn>
                              </p:par>
                            </p:childTnLst>
                          </p:cTn>
                        </p:par>
                        <p:par>
                          <p:cTn id="56" fill="hold" nodeType="afterGroup">
                            <p:stCondLst>
                              <p:cond delay="4200"/>
                            </p:stCondLst>
                            <p:childTnLst>
                              <p:par>
                                <p:cTn id="57" presetID="23" presetClass="entr" presetSubtype="36" fill="hold" grpId="0" nodeType="afterEffect">
                                  <p:stCondLst>
                                    <p:cond delay="100"/>
                                  </p:stCondLst>
                                  <p:childTnLst>
                                    <p:set>
                                      <p:cBhvr>
                                        <p:cTn id="58" dur="1" fill="hold">
                                          <p:stCondLst>
                                            <p:cond delay="0"/>
                                          </p:stCondLst>
                                        </p:cTn>
                                        <p:tgtEl>
                                          <p:spTgt spid="1557520"/>
                                        </p:tgtEl>
                                        <p:attrNameLst>
                                          <p:attrName>style.visibility</p:attrName>
                                        </p:attrNameLst>
                                      </p:cBhvr>
                                      <p:to>
                                        <p:strVal val="visible"/>
                                      </p:to>
                                    </p:set>
                                    <p:anim calcmode="lin" valueType="num">
                                      <p:cBhvr>
                                        <p:cTn id="59" dur="500" fill="hold"/>
                                        <p:tgtEl>
                                          <p:spTgt spid="1557520"/>
                                        </p:tgtEl>
                                        <p:attrNameLst>
                                          <p:attrName>ppt_w</p:attrName>
                                        </p:attrNameLst>
                                      </p:cBhvr>
                                      <p:tavLst>
                                        <p:tav tm="0">
                                          <p:val>
                                            <p:strVal val="(6*min(max(#ppt_w*#ppt_h,.3),1)-7.4)/-.7*#ppt_w"/>
                                          </p:val>
                                        </p:tav>
                                        <p:tav tm="100000">
                                          <p:val>
                                            <p:strVal val="#ppt_w"/>
                                          </p:val>
                                        </p:tav>
                                      </p:tavLst>
                                    </p:anim>
                                    <p:anim calcmode="lin" valueType="num">
                                      <p:cBhvr>
                                        <p:cTn id="60" dur="500" fill="hold"/>
                                        <p:tgtEl>
                                          <p:spTgt spid="1557520"/>
                                        </p:tgtEl>
                                        <p:attrNameLst>
                                          <p:attrName>ppt_h</p:attrName>
                                        </p:attrNameLst>
                                      </p:cBhvr>
                                      <p:tavLst>
                                        <p:tav tm="0">
                                          <p:val>
                                            <p:strVal val="(6*min(max(#ppt_w*#ppt_h,.3),1)-7.4)/-.7*#ppt_h"/>
                                          </p:val>
                                        </p:tav>
                                        <p:tav tm="100000">
                                          <p:val>
                                            <p:strVal val="#ppt_h"/>
                                          </p:val>
                                        </p:tav>
                                      </p:tavLst>
                                    </p:anim>
                                    <p:anim calcmode="lin" valueType="num">
                                      <p:cBhvr>
                                        <p:cTn id="61" dur="500" fill="hold"/>
                                        <p:tgtEl>
                                          <p:spTgt spid="1557520"/>
                                        </p:tgtEl>
                                        <p:attrNameLst>
                                          <p:attrName>ppt_x</p:attrName>
                                        </p:attrNameLst>
                                      </p:cBhvr>
                                      <p:tavLst>
                                        <p:tav tm="0">
                                          <p:val>
                                            <p:fltVal val="0.5"/>
                                          </p:val>
                                        </p:tav>
                                        <p:tav tm="100000">
                                          <p:val>
                                            <p:strVal val="#ppt_x"/>
                                          </p:val>
                                        </p:tav>
                                      </p:tavLst>
                                    </p:anim>
                                    <p:anim calcmode="lin" valueType="num">
                                      <p:cBhvr>
                                        <p:cTn id="62" dur="500" fill="hold"/>
                                        <p:tgtEl>
                                          <p:spTgt spid="1557520"/>
                                        </p:tgtEl>
                                        <p:attrNameLst>
                                          <p:attrName>ppt_y</p:attrName>
                                        </p:attrNameLst>
                                      </p:cBhvr>
                                      <p:tavLst>
                                        <p:tav tm="0">
                                          <p:val>
                                            <p:strVal val="1+(6*min(max(#ppt_w*#ppt_h,.3),1)-7.4)/-.7*#ppt_h/2"/>
                                          </p:val>
                                        </p:tav>
                                        <p:tav tm="100000">
                                          <p:val>
                                            <p:strVal val="#ppt_y"/>
                                          </p:val>
                                        </p:tav>
                                      </p:tavLst>
                                    </p:anim>
                                  </p:childTnLst>
                                </p:cTn>
                              </p:par>
                            </p:childTnLst>
                          </p:cTn>
                        </p:par>
                      </p:childTnLst>
                    </p:cTn>
                  </p:par>
                  <p:par>
                    <p:cTn id="63" fill="hold" nodeType="clickPar">
                      <p:stCondLst>
                        <p:cond delay="indefinite"/>
                      </p:stCondLst>
                      <p:childTnLst>
                        <p:par>
                          <p:cTn id="64" fill="hold" nodeType="withGroup">
                            <p:stCondLst>
                              <p:cond delay="0"/>
                            </p:stCondLst>
                            <p:childTnLst>
                              <p:par>
                                <p:cTn id="65" presetID="1" presetClass="entr" presetSubtype="0" fill="hold" grpId="0" nodeType="clickEffect">
                                  <p:stCondLst>
                                    <p:cond delay="0"/>
                                  </p:stCondLst>
                                  <p:childTnLst>
                                    <p:set>
                                      <p:cBhvr>
                                        <p:cTn id="66" dur="1" fill="hold">
                                          <p:stCondLst>
                                            <p:cond delay="0"/>
                                          </p:stCondLst>
                                        </p:cTn>
                                        <p:tgtEl>
                                          <p:spTgt spid="1557511"/>
                                        </p:tgtEl>
                                        <p:attrNameLst>
                                          <p:attrName>style.visibility</p:attrName>
                                        </p:attrNameLst>
                                      </p:cBhvr>
                                      <p:to>
                                        <p:strVal val="visible"/>
                                      </p:to>
                                    </p:set>
                                  </p:childTnLst>
                                </p:cTn>
                              </p:par>
                            </p:childTnLst>
                          </p:cTn>
                        </p:par>
                      </p:childTnLst>
                    </p:cTn>
                  </p:par>
                  <p:par>
                    <p:cTn id="67" fill="hold" nodeType="clickPar">
                      <p:stCondLst>
                        <p:cond delay="indefinite"/>
                      </p:stCondLst>
                      <p:childTnLst>
                        <p:par>
                          <p:cTn id="68" fill="hold" nodeType="withGroup">
                            <p:stCondLst>
                              <p:cond delay="0"/>
                            </p:stCondLst>
                            <p:childTnLst>
                              <p:par>
                                <p:cTn id="69" presetID="1" presetClass="entr" presetSubtype="0" fill="hold" grpId="0" nodeType="clickEffect">
                                  <p:stCondLst>
                                    <p:cond delay="0"/>
                                  </p:stCondLst>
                                  <p:childTnLst>
                                    <p:set>
                                      <p:cBhvr>
                                        <p:cTn id="70" dur="1" fill="hold">
                                          <p:stCondLst>
                                            <p:cond delay="0"/>
                                          </p:stCondLst>
                                        </p:cTn>
                                        <p:tgtEl>
                                          <p:spTgt spid="1557513"/>
                                        </p:tgtEl>
                                        <p:attrNameLst>
                                          <p:attrName>style.visibility</p:attrName>
                                        </p:attrNameLst>
                                      </p:cBhvr>
                                      <p:to>
                                        <p:strVal val="visible"/>
                                      </p:to>
                                    </p:set>
                                  </p:childTnLst>
                                </p:cTn>
                              </p:par>
                            </p:childTnLst>
                          </p:cTn>
                        </p:par>
                      </p:childTnLst>
                    </p:cTn>
                  </p:par>
                  <p:par>
                    <p:cTn id="71" fill="hold" nodeType="clickPar">
                      <p:stCondLst>
                        <p:cond delay="indefinite"/>
                      </p:stCondLst>
                      <p:childTnLst>
                        <p:par>
                          <p:cTn id="72" fill="hold" nodeType="withGroup">
                            <p:stCondLst>
                              <p:cond delay="0"/>
                            </p:stCondLst>
                            <p:childTnLst>
                              <p:par>
                                <p:cTn id="73" presetID="1" presetClass="entr" presetSubtype="0" fill="hold" grpId="0" nodeType="clickEffect">
                                  <p:stCondLst>
                                    <p:cond delay="0"/>
                                  </p:stCondLst>
                                  <p:childTnLst>
                                    <p:set>
                                      <p:cBhvr>
                                        <p:cTn id="74" dur="1" fill="hold">
                                          <p:stCondLst>
                                            <p:cond delay="0"/>
                                          </p:stCondLst>
                                        </p:cTn>
                                        <p:tgtEl>
                                          <p:spTgt spid="155750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57508" grpId="0" animBg="1"/>
      <p:bldP spid="1557510" grpId="0"/>
      <p:bldP spid="1557511" grpId="0"/>
      <p:bldP spid="1557514" grpId="0" animBg="1"/>
      <p:bldP spid="1557515" grpId="0" animBg="1"/>
      <p:bldP spid="1557516" grpId="0" animBg="1"/>
      <p:bldP spid="1557517" grpId="0" animBg="1"/>
      <p:bldP spid="1557518" grpId="0" animBg="1"/>
      <p:bldP spid="1557519" grpId="0" animBg="1"/>
      <p:bldP spid="1557520" grpId="0" animBg="1"/>
      <p:bldP spid="1557509" grpId="0" animBg="1"/>
      <p:bldP spid="1557513" grpId="0" animBg="1"/>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64225" name="Picture 1"/>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1079500" y="1125538"/>
            <a:ext cx="6985000" cy="41021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00098" name="Rectangle 2"/>
          <p:cNvSpPr>
            <a:spLocks noGrp="1" noChangeArrowheads="1"/>
          </p:cNvSpPr>
          <p:nvPr>
            <p:ph type="ctrTitle"/>
          </p:nvPr>
        </p:nvSpPr>
        <p:spPr>
          <a:xfrm>
            <a:off x="0" y="4941888"/>
            <a:ext cx="9144000" cy="1366837"/>
          </a:xfrm>
          <a:effectLst>
            <a:outerShdw blurRad="63500" dist="35921" dir="2700000" algn="ctr" rotWithShape="0">
              <a:schemeClr val="tx2">
                <a:alpha val="74998"/>
              </a:schemeClr>
            </a:outerShdw>
          </a:effectLst>
        </p:spPr>
        <p:txBody>
          <a:bodyPr/>
          <a:lstStyle/>
          <a:p>
            <a:pPr>
              <a:defRPr/>
            </a:pPr>
            <a:r>
              <a:rPr lang="ar-JO" b="1" dirty="0">
                <a:effectLst>
                  <a:glow rad="127000">
                    <a:schemeClr val="tx1"/>
                  </a:glow>
                </a:effectLst>
                <a:latin typeface="Arial" panose="020B0604020202020204" pitchFamily="34" charset="0"/>
                <a:ea typeface="ＭＳ Ｐゴシック" charset="0"/>
                <a:cs typeface="Arial" panose="020B0604020202020204" pitchFamily="34" charset="0"/>
              </a:rPr>
              <a:t>الإلحاد</a:t>
            </a:r>
            <a:br>
              <a:rPr lang="en-US" sz="3200" b="1" dirty="0">
                <a:effectLst>
                  <a:glow rad="127000">
                    <a:schemeClr val="tx1"/>
                  </a:glow>
                </a:effectLst>
                <a:latin typeface="Arial" panose="020B0604020202020204" pitchFamily="34" charset="0"/>
                <a:ea typeface="ＭＳ Ｐゴシック" charset="0"/>
                <a:cs typeface="Arial" panose="020B0604020202020204" pitchFamily="34" charset="0"/>
              </a:rPr>
            </a:br>
            <a:r>
              <a:rPr lang="ar-JO" sz="3200" b="1" dirty="0">
                <a:effectLst>
                  <a:glow rad="127000">
                    <a:schemeClr val="tx1"/>
                  </a:glow>
                </a:effectLst>
                <a:latin typeface="Arial" panose="020B0604020202020204" pitchFamily="34" charset="0"/>
                <a:ea typeface="ＭＳ Ｐゴシック" charset="0"/>
                <a:cs typeface="Arial" panose="020B0604020202020204" pitchFamily="34" charset="0"/>
              </a:rPr>
              <a:t>لا يوجد إله أو أن يكون منخرطاً في عالمنا</a:t>
            </a:r>
            <a:br>
              <a:rPr lang="ar-JO" sz="3200" b="1" dirty="0">
                <a:effectLst>
                  <a:glow rad="127000">
                    <a:schemeClr val="tx1"/>
                  </a:glow>
                </a:effectLst>
                <a:latin typeface="Arial" panose="020B0604020202020204" pitchFamily="34" charset="0"/>
                <a:ea typeface="ＭＳ Ｐゴシック" charset="0"/>
                <a:cs typeface="Arial" panose="020B0604020202020204" pitchFamily="34" charset="0"/>
              </a:rPr>
            </a:br>
            <a:r>
              <a:rPr lang="ar-JO" sz="3200" b="1" dirty="0">
                <a:effectLst>
                  <a:glow rad="127000">
                    <a:schemeClr val="tx1"/>
                  </a:glow>
                </a:effectLst>
                <a:latin typeface="Arial" panose="020B0604020202020204" pitchFamily="34" charset="0"/>
                <a:ea typeface="ＭＳ Ｐゴシック" charset="0"/>
                <a:cs typeface="Arial" panose="020B0604020202020204" pitchFamily="34" charset="0"/>
              </a:rPr>
              <a:t>(داوكنز، الفلسفة البوذية)</a:t>
            </a:r>
            <a:r>
              <a:rPr lang="en-US" sz="3200" b="1" dirty="0">
                <a:effectLst>
                  <a:glow rad="127000">
                    <a:schemeClr val="tx1"/>
                  </a:glow>
                </a:effectLst>
                <a:latin typeface="Arial" panose="020B0604020202020204" pitchFamily="34" charset="0"/>
                <a:ea typeface="ＭＳ Ｐゴシック" charset="0"/>
                <a:cs typeface="Arial" panose="020B0604020202020204" pitchFamily="34" charset="0"/>
              </a:rPr>
              <a:t> </a:t>
            </a:r>
            <a:endParaRPr lang="en-US" b="1"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
        <p:nvSpPr>
          <p:cNvPr id="4" name="Text Box 12"/>
          <p:cNvSpPr txBox="1">
            <a:spLocks noChangeArrowheads="1"/>
          </p:cNvSpPr>
          <p:nvPr/>
        </p:nvSpPr>
        <p:spPr bwMode="auto">
          <a:xfrm>
            <a:off x="8609013" y="60325"/>
            <a:ext cx="355837"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r>
              <a:rPr lang="ar-JO" b="1" dirty="0">
                <a:solidFill>
                  <a:schemeClr val="bg1"/>
                </a:solidFill>
                <a:latin typeface="Arial" charset="0"/>
              </a:rPr>
              <a:t>2</a:t>
            </a:r>
            <a:endParaRPr lang="en-US" b="1" dirty="0">
              <a:solidFill>
                <a:schemeClr val="bg1"/>
              </a:solidFill>
              <a:latin typeface="Arial" charset="0"/>
            </a:endParaRPr>
          </a:p>
        </p:txBody>
      </p:sp>
    </p:spTree>
  </p:cSld>
  <p:clrMapOvr>
    <a:masterClrMapping/>
  </p:clrMapOvr>
</p:sld>
</file>

<file path=ppt/slides/slide180.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355330" name="Picture 2" descr="TheCatacombs"/>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762000" y="1566867"/>
            <a:ext cx="7696200" cy="53673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55331" name="Rectangle 3"/>
          <p:cNvSpPr>
            <a:spLocks noGrp="1" noChangeArrowheads="1"/>
          </p:cNvSpPr>
          <p:nvPr>
            <p:ph type="ctrTitle"/>
          </p:nvPr>
        </p:nvSpPr>
        <p:spPr>
          <a:xfrm>
            <a:off x="0" y="228600"/>
            <a:ext cx="9144000" cy="1143000"/>
          </a:xfrm>
        </p:spPr>
        <p:txBody>
          <a:bodyPr/>
          <a:lstStyle/>
          <a:p>
            <a:pPr eaLnBrk="1" hangingPunct="1"/>
            <a:r>
              <a:rPr lang="ar-JO" sz="2800" b="1" dirty="0">
                <a:solidFill>
                  <a:schemeClr val="tx1"/>
                </a:solidFill>
                <a:latin typeface="Arial" panose="020B0604020202020204" pitchFamily="34" charset="0"/>
                <a:ea typeface="ＭＳ Ｐゴシック" charset="0"/>
                <a:cs typeface="Arial" panose="020B0604020202020204" pitchFamily="34" charset="0"/>
              </a:rPr>
              <a:t>هل يحتاج المسيحيون الذين آمنوا أن يسوع مجرد إنسان</a:t>
            </a:r>
            <a:br>
              <a:rPr lang="ar-JO" sz="2800" b="1" dirty="0">
                <a:solidFill>
                  <a:schemeClr val="tx1"/>
                </a:solidFill>
                <a:latin typeface="Arial" panose="020B0604020202020204" pitchFamily="34" charset="0"/>
                <a:ea typeface="ＭＳ Ｐゴシック" charset="0"/>
                <a:cs typeface="Arial" panose="020B0604020202020204" pitchFamily="34" charset="0"/>
              </a:rPr>
            </a:br>
            <a:r>
              <a:rPr lang="ar-JO" sz="2800" b="1" dirty="0">
                <a:solidFill>
                  <a:schemeClr val="tx1"/>
                </a:solidFill>
                <a:latin typeface="Arial" panose="020B0604020202020204" pitchFamily="34" charset="0"/>
                <a:ea typeface="ＭＳ Ｐゴシック" charset="0"/>
                <a:cs typeface="Arial" panose="020B0604020202020204" pitchFamily="34" charset="0"/>
              </a:rPr>
              <a:t> إلى العبادة سراً في سراديب الموتى؟ كلام فارغ</a:t>
            </a:r>
            <a:endParaRPr lang="en-US" b="1" dirty="0">
              <a:solidFill>
                <a:schemeClr val="bg1"/>
              </a:solidFill>
              <a:latin typeface="Arial" panose="020B0604020202020204" pitchFamily="34" charset="0"/>
              <a:ea typeface="ＭＳ Ｐゴシック" charset="0"/>
              <a:cs typeface="Arial" panose="020B0604020202020204" pitchFamily="34" charset="0"/>
            </a:endParaRPr>
          </a:p>
        </p:txBody>
      </p:sp>
    </p:spTree>
  </p:cSld>
  <p:clrMapOvr>
    <a:masterClrMapping/>
  </p:clrMapOvr>
</p:sld>
</file>

<file path=ppt/slides/slide1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57377" name="Picture 2" descr="Ignatius"/>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44450"/>
            <a:ext cx="9144000" cy="67865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139139" name="Rectangle 3"/>
          <p:cNvSpPr>
            <a:spLocks noGrp="1" noChangeArrowheads="1"/>
          </p:cNvSpPr>
          <p:nvPr>
            <p:ph type="ctrTitle"/>
          </p:nvPr>
        </p:nvSpPr>
        <p:spPr>
          <a:xfrm>
            <a:off x="0" y="0"/>
            <a:ext cx="9144000" cy="1371600"/>
          </a:xfrm>
          <a:solidFill>
            <a:srgbClr val="020009"/>
          </a:solidFill>
        </p:spPr>
        <p:txBody>
          <a:bodyPr anchor="ctr"/>
          <a:lstStyle/>
          <a:p>
            <a:pPr eaLnBrk="1" hangingPunct="1">
              <a:defRPr/>
            </a:pPr>
            <a:r>
              <a:rPr lang="ar-JO" sz="3600" b="1" dirty="0">
                <a:solidFill>
                  <a:schemeClr val="tx1"/>
                </a:solidFill>
                <a:effectLst>
                  <a:outerShdw blurRad="38100" dist="38100" dir="2700000" algn="tl">
                    <a:srgbClr val="00007A"/>
                  </a:outerShdw>
                </a:effectLst>
                <a:latin typeface="Arial" panose="020B0604020202020204" pitchFamily="34" charset="0"/>
                <a:ea typeface="ＭＳ Ｐゴシック" charset="0"/>
                <a:cs typeface="Arial" panose="020B0604020202020204" pitchFamily="34" charset="0"/>
              </a:rPr>
              <a:t>هل سيموت المسيحيون الذين آمنوا أن يسوع مجرد إنسان شهداء؟ هذا صعب</a:t>
            </a:r>
            <a:endParaRPr lang="en-US" sz="3600" b="1" dirty="0">
              <a:solidFill>
                <a:schemeClr val="tx1"/>
              </a:solidFill>
              <a:effectLst>
                <a:outerShdw blurRad="38100" dist="38100" dir="2700000" algn="tl">
                  <a:srgbClr val="00007A"/>
                </a:outerShdw>
              </a:effectLst>
              <a:latin typeface="Arial" panose="020B0604020202020204" pitchFamily="34" charset="0"/>
              <a:ea typeface="ＭＳ Ｐゴシック" charset="0"/>
              <a:cs typeface="Arial" panose="020B0604020202020204" pitchFamily="34" charset="0"/>
            </a:endParaRPr>
          </a:p>
        </p:txBody>
      </p:sp>
      <p:sp>
        <p:nvSpPr>
          <p:cNvPr id="5" name="Rectangle 4"/>
          <p:cNvSpPr txBox="1">
            <a:spLocks noChangeArrowheads="1"/>
          </p:cNvSpPr>
          <p:nvPr/>
        </p:nvSpPr>
        <p:spPr bwMode="auto">
          <a:xfrm>
            <a:off x="1066801" y="5516564"/>
            <a:ext cx="8077200" cy="1371600"/>
          </a:xfrm>
          <a:prstGeom prst="rect">
            <a:avLst/>
          </a:prstGeom>
          <a:gradFill rotWithShape="1">
            <a:gsLst>
              <a:gs pos="0">
                <a:schemeClr val="bg1"/>
              </a:gs>
              <a:gs pos="100000">
                <a:schemeClr val="bg1">
                  <a:gamma/>
                  <a:shade val="46275"/>
                  <a:invGamma/>
                </a:schemeClr>
              </a:gs>
            </a:gsLst>
            <a:lin ang="5400000" scaled="1"/>
          </a:gradFill>
          <a:ln w="9525">
            <a:noFill/>
            <a:miter lim="800000"/>
            <a:headEnd/>
            <a:tailEnd/>
          </a:ln>
          <a:effectLst/>
        </p:spPr>
        <p:txBody>
          <a:bodyPr lIns="90993" tIns="45499" rIns="90993" bIns="45499" anchor="ct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80000"/>
              </a:lnSpc>
              <a:spcBef>
                <a:spcPct val="20000"/>
              </a:spcBef>
              <a:spcAft>
                <a:spcPct val="0"/>
              </a:spcAft>
              <a:buClr>
                <a:srgbClr val="66CCFF"/>
              </a:buClr>
              <a:buSzPct val="80000"/>
              <a:buFont typeface="Arial" charset="0"/>
              <a:buNone/>
              <a:tabLst/>
              <a:defRPr/>
            </a:pPr>
            <a:r>
              <a:rPr kumimoji="0" lang="ar-JO"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رفض إغناطيوس أسقف أنطاكية عبادة الإمبراطور وأُحضر إلى روما ليكون طعاماً للوحوش.</a:t>
            </a:r>
            <a:endParaRPr kumimoji="0" lang="en-US"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sld>
</file>

<file path=ppt/slides/slide182.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359426" name="Picture 2" descr="VTGDiana"/>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5410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59427" name="Rectangle 3"/>
          <p:cNvSpPr>
            <a:spLocks noGrp="1" noChangeArrowheads="1"/>
          </p:cNvSpPr>
          <p:nvPr>
            <p:ph type="ctrTitle"/>
          </p:nvPr>
        </p:nvSpPr>
        <p:spPr>
          <a:xfrm>
            <a:off x="0" y="5715000"/>
            <a:ext cx="9144000" cy="990600"/>
          </a:xfrm>
          <a:noFill/>
        </p:spPr>
        <p:txBody>
          <a:bodyPr/>
          <a:lstStyle/>
          <a:p>
            <a:pPr eaLnBrk="1" hangingPunct="1"/>
            <a:r>
              <a:rPr lang="ar-JO" sz="3600" b="1" dirty="0">
                <a:solidFill>
                  <a:schemeClr val="tx1"/>
                </a:solidFill>
                <a:latin typeface="Arial" panose="020B0604020202020204" pitchFamily="34" charset="0"/>
                <a:ea typeface="ＭＳ Ｐゴシック" charset="0"/>
                <a:cs typeface="Arial" panose="020B0604020202020204" pitchFamily="34" charset="0"/>
              </a:rPr>
              <a:t>استشهاد بربيتوا (203 م)</a:t>
            </a:r>
            <a:endParaRPr lang="en-US" b="1" dirty="0">
              <a:solidFill>
                <a:schemeClr val="bg1"/>
              </a:solidFill>
              <a:latin typeface="Arial" panose="020B0604020202020204" pitchFamily="34" charset="0"/>
              <a:ea typeface="ＭＳ Ｐゴシック" charset="0"/>
              <a:cs typeface="Arial" panose="020B0604020202020204" pitchFamily="34" charset="0"/>
            </a:endParaRPr>
          </a:p>
        </p:txBody>
      </p:sp>
    </p:spTree>
  </p:cSld>
  <p:clrMapOvr>
    <a:masterClrMapping/>
  </p:clrMapOvr>
</p:sld>
</file>

<file path=ppt/slides/slide1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8674" name="Picture 2" descr="Nicea">
            <a:extLst>
              <a:ext uri="{FF2B5EF4-FFF2-40B4-BE49-F238E27FC236}">
                <a16:creationId xmlns:a16="http://schemas.microsoft.com/office/drawing/2014/main" id="{2C1A7713-1170-8D4B-A49F-4D9D7CFA4FE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t="41902"/>
          <a:stretch>
            <a:fillRect/>
          </a:stretch>
        </p:blipFill>
        <p:spPr bwMode="auto">
          <a:xfrm>
            <a:off x="-12700" y="11113"/>
            <a:ext cx="8318500" cy="6846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675" name="Rectangle 3">
            <a:extLst>
              <a:ext uri="{FF2B5EF4-FFF2-40B4-BE49-F238E27FC236}">
                <a16:creationId xmlns:a16="http://schemas.microsoft.com/office/drawing/2014/main" id="{F1C899A2-044B-A24C-B1F7-DA283B5CC462}"/>
              </a:ext>
            </a:extLst>
          </p:cNvPr>
          <p:cNvSpPr>
            <a:spLocks noChangeArrowheads="1"/>
          </p:cNvSpPr>
          <p:nvPr/>
        </p:nvSpPr>
        <p:spPr bwMode="auto">
          <a:xfrm>
            <a:off x="4953000" y="0"/>
            <a:ext cx="4191000" cy="685800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37931725" indent="-37474525">
              <a:defRPr sz="2400">
                <a:solidFill>
                  <a:schemeClr val="tx1"/>
                </a:solidFill>
                <a:latin typeface="Arial" panose="020B0604020202020204" pitchFamily="34" charset="0"/>
                <a:ea typeface="ＭＳ Ｐゴシック" panose="020B0600070205080204" pitchFamily="34" charset="-128"/>
              </a:defRPr>
            </a:lvl2pPr>
            <a:lvl3pPr>
              <a:defRPr sz="2400">
                <a:solidFill>
                  <a:schemeClr val="tx1"/>
                </a:solidFill>
                <a:latin typeface="Arial" panose="020B0604020202020204" pitchFamily="34" charset="0"/>
                <a:ea typeface="ＭＳ Ｐゴシック" panose="020B0600070205080204" pitchFamily="34" charset="-128"/>
              </a:defRPr>
            </a:lvl3pPr>
            <a:lvl4pPr>
              <a:defRPr sz="2400">
                <a:solidFill>
                  <a:schemeClr val="tx1"/>
                </a:solidFill>
                <a:latin typeface="Arial" panose="020B0604020202020204" pitchFamily="34" charset="0"/>
                <a:ea typeface="ＭＳ Ｐゴシック" panose="020B0600070205080204" pitchFamily="34" charset="-128"/>
              </a:defRPr>
            </a:lvl4pPr>
            <a:lvl5pPr>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cs typeface="Arial" panose="020B0604020202020204" pitchFamily="34" charset="0"/>
            </a:endParaRPr>
          </a:p>
        </p:txBody>
      </p:sp>
      <p:sp>
        <p:nvSpPr>
          <p:cNvPr id="7172" name="Rectangle 4">
            <a:extLst>
              <a:ext uri="{FF2B5EF4-FFF2-40B4-BE49-F238E27FC236}">
                <a16:creationId xmlns:a16="http://schemas.microsoft.com/office/drawing/2014/main" id="{859903B7-E1D5-AE48-BA8F-03728F919840}"/>
              </a:ext>
            </a:extLst>
          </p:cNvPr>
          <p:cNvSpPr>
            <a:spLocks noGrp="1" noChangeArrowheads="1"/>
          </p:cNvSpPr>
          <p:nvPr>
            <p:ph type="ctrTitle"/>
          </p:nvPr>
        </p:nvSpPr>
        <p:spPr>
          <a:xfrm>
            <a:off x="4953000" y="0"/>
            <a:ext cx="4191000" cy="2590800"/>
          </a:xfrm>
          <a:solidFill>
            <a:schemeClr val="accent2"/>
          </a:solidFill>
        </p:spPr>
        <p:txBody>
          <a:bodyPr/>
          <a:lstStyle/>
          <a:p>
            <a:pPr eaLnBrk="1" hangingPunct="1"/>
            <a:r>
              <a:rPr lang="ar-JO" altLang="en-US" sz="4800" b="1" dirty="0">
                <a:solidFill>
                  <a:schemeClr val="bg1"/>
                </a:solidFill>
                <a:latin typeface="Arial" panose="020B0604020202020204" pitchFamily="34" charset="0"/>
                <a:cs typeface="Arial" panose="020B0604020202020204" pitchFamily="34" charset="0"/>
              </a:rPr>
              <a:t>ماذا عن نيقية</a:t>
            </a:r>
            <a:br>
              <a:rPr lang="en-US" altLang="en-US" sz="4800" b="1" dirty="0">
                <a:solidFill>
                  <a:schemeClr val="bg1"/>
                </a:solidFill>
                <a:latin typeface="Arial" panose="020B0604020202020204" pitchFamily="34" charset="0"/>
                <a:cs typeface="Arial" panose="020B0604020202020204" pitchFamily="34" charset="0"/>
              </a:rPr>
            </a:br>
            <a:r>
              <a:rPr lang="ar-JO" altLang="en-US" sz="4000" b="1" dirty="0">
                <a:solidFill>
                  <a:schemeClr val="bg1"/>
                </a:solidFill>
                <a:latin typeface="Arial" panose="020B0604020202020204" pitchFamily="34" charset="0"/>
                <a:cs typeface="Arial" panose="020B0604020202020204" pitchFamily="34" charset="0"/>
              </a:rPr>
              <a:t>(325 م) ؟</a:t>
            </a:r>
            <a:endParaRPr lang="en-US" altLang="en-US" sz="4800" b="1" dirty="0">
              <a:solidFill>
                <a:schemeClr val="bg1"/>
              </a:solidFill>
              <a:latin typeface="Arial" panose="020B0604020202020204" pitchFamily="34" charset="0"/>
              <a:cs typeface="Arial" panose="020B0604020202020204" pitchFamily="34" charset="0"/>
            </a:endParaRPr>
          </a:p>
        </p:txBody>
      </p:sp>
      <p:sp>
        <p:nvSpPr>
          <p:cNvPr id="7173" name="Rectangle 5">
            <a:extLst>
              <a:ext uri="{FF2B5EF4-FFF2-40B4-BE49-F238E27FC236}">
                <a16:creationId xmlns:a16="http://schemas.microsoft.com/office/drawing/2014/main" id="{D708905B-BBCA-5F4F-B7E3-60AA2EA4A8B1}"/>
              </a:ext>
            </a:extLst>
          </p:cNvPr>
          <p:cNvSpPr>
            <a:spLocks noChangeArrowheads="1"/>
          </p:cNvSpPr>
          <p:nvPr/>
        </p:nvSpPr>
        <p:spPr bwMode="auto">
          <a:xfrm>
            <a:off x="4953000" y="2514600"/>
            <a:ext cx="4191000" cy="4343400"/>
          </a:xfrm>
          <a:prstGeom prst="rect">
            <a:avLst/>
          </a:prstGeom>
          <a:solidFill>
            <a:srgbClr val="FA0020"/>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lvl1pPr>
              <a:defRPr sz="2400">
                <a:solidFill>
                  <a:schemeClr val="tx1"/>
                </a:solidFill>
                <a:latin typeface="Arial" panose="020B0604020202020204" pitchFamily="34" charset="0"/>
                <a:ea typeface="ＭＳ Ｐゴシック" panose="020B0600070205080204" pitchFamily="34" charset="-128"/>
              </a:defRPr>
            </a:lvl1pPr>
            <a:lvl2pPr marL="37931725" indent="-37474525">
              <a:defRPr sz="2400">
                <a:solidFill>
                  <a:schemeClr val="tx1"/>
                </a:solidFill>
                <a:latin typeface="Arial" panose="020B0604020202020204" pitchFamily="34" charset="0"/>
                <a:ea typeface="ＭＳ Ｐゴシック" panose="020B0600070205080204" pitchFamily="34" charset="-128"/>
              </a:defRPr>
            </a:lvl2pPr>
            <a:lvl3pPr>
              <a:defRPr sz="2400">
                <a:solidFill>
                  <a:schemeClr val="tx1"/>
                </a:solidFill>
                <a:latin typeface="Arial" panose="020B0604020202020204" pitchFamily="34" charset="0"/>
                <a:ea typeface="ＭＳ Ｐゴシック" panose="020B0600070205080204" pitchFamily="34" charset="-128"/>
              </a:defRPr>
            </a:lvl3pPr>
            <a:lvl4pPr>
              <a:defRPr sz="2400">
                <a:solidFill>
                  <a:schemeClr val="tx1"/>
                </a:solidFill>
                <a:latin typeface="Arial" panose="020B0604020202020204" pitchFamily="34" charset="0"/>
                <a:ea typeface="ＭＳ Ｐゴシック" panose="020B0600070205080204" pitchFamily="34" charset="-128"/>
              </a:defRPr>
            </a:lvl4pPr>
            <a:lvl5pPr>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cs typeface="Arial" pitchFamily="34" charset="0"/>
              </a:rPr>
              <a:t>اجتمع الأساقفة في جميع أنحاء الإمبراطورية الشرقية وطردوا أريوس الإسكندري</a:t>
            </a:r>
            <a:endParaRPr kumimoji="0" lang="en-US" altLang="en-US" sz="3600" b="1" i="0" u="none" strike="noStrike" kern="1200" cap="none" spc="0" normalizeH="0" baseline="0" noProof="0" dirty="0">
              <a:ln>
                <a:noFill/>
              </a:ln>
              <a:solidFill>
                <a:srgbClr val="FFFFFF"/>
              </a:solidFill>
              <a:effectLst/>
              <a:uLnTx/>
              <a:uFillTx/>
              <a:cs typeface="Arial" pitchFamily="34" charset="0"/>
            </a:endParaRPr>
          </a:p>
        </p:txBody>
      </p:sp>
      <p:sp>
        <p:nvSpPr>
          <p:cNvPr id="7174" name="Oval 6">
            <a:extLst>
              <a:ext uri="{FF2B5EF4-FFF2-40B4-BE49-F238E27FC236}">
                <a16:creationId xmlns:a16="http://schemas.microsoft.com/office/drawing/2014/main" id="{2B51AD24-AF4A-1442-BD7F-87EB9056E70D}"/>
              </a:ext>
            </a:extLst>
          </p:cNvPr>
          <p:cNvSpPr>
            <a:spLocks noChangeArrowheads="1"/>
          </p:cNvSpPr>
          <p:nvPr/>
        </p:nvSpPr>
        <p:spPr bwMode="auto">
          <a:xfrm>
            <a:off x="990600" y="1828800"/>
            <a:ext cx="762000" cy="304800"/>
          </a:xfrm>
          <a:prstGeom prst="ellipse">
            <a:avLst/>
          </a:prstGeom>
          <a:noFill/>
          <a:ln w="76200">
            <a:solidFill>
              <a:srgbClr val="FA0020"/>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37931725" indent="-37474525">
              <a:defRPr sz="2400">
                <a:solidFill>
                  <a:schemeClr val="tx1"/>
                </a:solidFill>
                <a:latin typeface="Arial" panose="020B0604020202020204" pitchFamily="34" charset="0"/>
                <a:ea typeface="ＭＳ Ｐゴシック" panose="020B0600070205080204" pitchFamily="34" charset="-128"/>
              </a:defRPr>
            </a:lvl2pPr>
            <a:lvl3pPr>
              <a:defRPr sz="2400">
                <a:solidFill>
                  <a:schemeClr val="tx1"/>
                </a:solidFill>
                <a:latin typeface="Arial" panose="020B0604020202020204" pitchFamily="34" charset="0"/>
                <a:ea typeface="ＭＳ Ｐゴシック" panose="020B0600070205080204" pitchFamily="34" charset="-128"/>
              </a:defRPr>
            </a:lvl3pPr>
            <a:lvl4pPr>
              <a:defRPr sz="2400">
                <a:solidFill>
                  <a:schemeClr val="tx1"/>
                </a:solidFill>
                <a:latin typeface="Arial" panose="020B0604020202020204" pitchFamily="34" charset="0"/>
                <a:ea typeface="ＭＳ Ｐゴシック" panose="020B0600070205080204" pitchFamily="34" charset="-128"/>
              </a:defRPr>
            </a:lvl4pPr>
            <a:lvl5pPr>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cs typeface="Arial" panose="020B0604020202020204" pitchFamily="34" charset="0"/>
            </a:endParaRPr>
          </a:p>
        </p:txBody>
      </p:sp>
      <p:sp>
        <p:nvSpPr>
          <p:cNvPr id="28679" name="Text Box 7">
            <a:extLst>
              <a:ext uri="{FF2B5EF4-FFF2-40B4-BE49-F238E27FC236}">
                <a16:creationId xmlns:a16="http://schemas.microsoft.com/office/drawing/2014/main" id="{180C794B-90A5-9842-A5F1-F85DE25043CD}"/>
              </a:ext>
            </a:extLst>
          </p:cNvPr>
          <p:cNvSpPr txBox="1">
            <a:spLocks noChangeArrowheads="1"/>
          </p:cNvSpPr>
          <p:nvPr/>
        </p:nvSpPr>
        <p:spPr bwMode="auto">
          <a:xfrm>
            <a:off x="0" y="6629400"/>
            <a:ext cx="9144000" cy="22860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37931725" indent="-37474525">
              <a:defRPr sz="2400">
                <a:solidFill>
                  <a:schemeClr val="tx1"/>
                </a:solidFill>
                <a:latin typeface="Arial" panose="020B0604020202020204" pitchFamily="34" charset="0"/>
                <a:ea typeface="ＭＳ Ｐゴシック" panose="020B0600070205080204" pitchFamily="34" charset="-128"/>
              </a:defRPr>
            </a:lvl2pPr>
            <a:lvl3pPr>
              <a:defRPr sz="2400">
                <a:solidFill>
                  <a:schemeClr val="tx1"/>
                </a:solidFill>
                <a:latin typeface="Arial" panose="020B0604020202020204" pitchFamily="34" charset="0"/>
                <a:ea typeface="ＭＳ Ｐゴシック" panose="020B0600070205080204" pitchFamily="34" charset="-128"/>
              </a:defRPr>
            </a:lvl3pPr>
            <a:lvl4pPr>
              <a:defRPr sz="2400">
                <a:solidFill>
                  <a:schemeClr val="tx1"/>
                </a:solidFill>
                <a:latin typeface="Arial" panose="020B0604020202020204" pitchFamily="34" charset="0"/>
                <a:ea typeface="ＭＳ Ｐゴシック" panose="020B0600070205080204" pitchFamily="34" charset="-128"/>
              </a:defRPr>
            </a:lvl4pPr>
            <a:lvl5pPr>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900" b="0" i="1" u="none" strike="noStrike" kern="1200" cap="none" spc="0" normalizeH="0" baseline="0" noProof="0">
                <a:ln>
                  <a:noFill/>
                </a:ln>
                <a:solidFill>
                  <a:srgbClr val="000000"/>
                </a:solidFill>
                <a:effectLst/>
                <a:uLnTx/>
                <a:uFillTx/>
                <a:cs typeface="Arial" panose="020B0604020202020204" pitchFamily="34" charset="0"/>
              </a:rPr>
              <a:t>The Atlas of the Bible and the History of Christianity</a:t>
            </a:r>
            <a:r>
              <a:rPr kumimoji="0" lang="en-US" altLang="en-US" sz="900" b="0" i="0" u="none" strike="noStrike" kern="1200" cap="none" spc="0" normalizeH="0" baseline="0" noProof="0">
                <a:ln>
                  <a:noFill/>
                </a:ln>
                <a:solidFill>
                  <a:srgbClr val="000000"/>
                </a:solidFill>
                <a:effectLst/>
                <a:uLnTx/>
                <a:uFillTx/>
                <a:cs typeface="Arial" panose="020B0604020202020204" pitchFamily="34" charset="0"/>
              </a:rPr>
              <a:t>, ed. Tim Dowley (London: Three’s Company, 1997), 77</a:t>
            </a:r>
          </a:p>
        </p:txBody>
      </p:sp>
      <p:sp>
        <p:nvSpPr>
          <p:cNvPr id="7176" name="Oval 8">
            <a:extLst>
              <a:ext uri="{FF2B5EF4-FFF2-40B4-BE49-F238E27FC236}">
                <a16:creationId xmlns:a16="http://schemas.microsoft.com/office/drawing/2014/main" id="{81EDFBA0-417B-3E4F-81DC-0945576C7CE7}"/>
              </a:ext>
            </a:extLst>
          </p:cNvPr>
          <p:cNvSpPr>
            <a:spLocks noChangeArrowheads="1"/>
          </p:cNvSpPr>
          <p:nvPr/>
        </p:nvSpPr>
        <p:spPr bwMode="auto">
          <a:xfrm>
            <a:off x="1295400" y="5257800"/>
            <a:ext cx="762000" cy="304800"/>
          </a:xfrm>
          <a:prstGeom prst="ellipse">
            <a:avLst/>
          </a:prstGeom>
          <a:noFill/>
          <a:ln w="76200">
            <a:solidFill>
              <a:srgbClr val="FA0020"/>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37931725" indent="-37474525">
              <a:defRPr sz="2400">
                <a:solidFill>
                  <a:schemeClr val="tx1"/>
                </a:solidFill>
                <a:latin typeface="Arial" panose="020B0604020202020204" pitchFamily="34" charset="0"/>
                <a:ea typeface="ＭＳ Ｐゴシック" panose="020B0600070205080204" pitchFamily="34" charset="-128"/>
              </a:defRPr>
            </a:lvl2pPr>
            <a:lvl3pPr>
              <a:defRPr sz="2400">
                <a:solidFill>
                  <a:schemeClr val="tx1"/>
                </a:solidFill>
                <a:latin typeface="Arial" panose="020B0604020202020204" pitchFamily="34" charset="0"/>
                <a:ea typeface="ＭＳ Ｐゴシック" panose="020B0600070205080204" pitchFamily="34" charset="-128"/>
              </a:defRPr>
            </a:lvl3pPr>
            <a:lvl4pPr>
              <a:defRPr sz="2400">
                <a:solidFill>
                  <a:schemeClr val="tx1"/>
                </a:solidFill>
                <a:latin typeface="Arial" panose="020B0604020202020204" pitchFamily="34" charset="0"/>
                <a:ea typeface="ＭＳ Ｐゴシック" panose="020B0600070205080204" pitchFamily="34" charset="-128"/>
              </a:defRPr>
            </a:lvl4pPr>
            <a:lvl5pPr>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cs typeface="Arial" panose="020B0604020202020204" pitchFamily="34" charset="0"/>
            </a:endParaRPr>
          </a:p>
        </p:txBody>
      </p:sp>
      <p:sp>
        <p:nvSpPr>
          <p:cNvPr id="9" name="Rectangle 5">
            <a:extLst>
              <a:ext uri="{FF2B5EF4-FFF2-40B4-BE49-F238E27FC236}">
                <a16:creationId xmlns:a16="http://schemas.microsoft.com/office/drawing/2014/main" id="{41BE80F0-8107-2144-ABE0-7846CB8171F8}"/>
              </a:ext>
            </a:extLst>
          </p:cNvPr>
          <p:cNvSpPr>
            <a:spLocks noChangeArrowheads="1"/>
          </p:cNvSpPr>
          <p:nvPr/>
        </p:nvSpPr>
        <p:spPr bwMode="auto">
          <a:xfrm>
            <a:off x="39600" y="5637772"/>
            <a:ext cx="1724967" cy="425872"/>
          </a:xfrm>
          <a:prstGeom prst="rect">
            <a:avLst/>
          </a:prstGeom>
          <a:solidFill>
            <a:srgbClr val="FA0020"/>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lvl1pPr>
              <a:defRPr sz="2400">
                <a:solidFill>
                  <a:schemeClr val="tx1"/>
                </a:solidFill>
                <a:latin typeface="Arial" panose="020B0604020202020204" pitchFamily="34" charset="0"/>
                <a:ea typeface="ＭＳ Ｐゴシック" panose="020B0600070205080204" pitchFamily="34" charset="-128"/>
              </a:defRPr>
            </a:lvl1pPr>
            <a:lvl2pPr marL="37931725" indent="-37474525">
              <a:defRPr sz="2400">
                <a:solidFill>
                  <a:schemeClr val="tx1"/>
                </a:solidFill>
                <a:latin typeface="Arial" panose="020B0604020202020204" pitchFamily="34" charset="0"/>
                <a:ea typeface="ＭＳ Ｐゴシック" panose="020B0600070205080204" pitchFamily="34" charset="-128"/>
              </a:defRPr>
            </a:lvl2pPr>
            <a:lvl3pPr>
              <a:defRPr sz="2400">
                <a:solidFill>
                  <a:schemeClr val="tx1"/>
                </a:solidFill>
                <a:latin typeface="Arial" panose="020B0604020202020204" pitchFamily="34" charset="0"/>
                <a:ea typeface="ＭＳ Ｐゴシック" panose="020B0600070205080204" pitchFamily="34" charset="-128"/>
              </a:defRPr>
            </a:lvl3pPr>
            <a:lvl4pPr>
              <a:defRPr sz="2400">
                <a:solidFill>
                  <a:schemeClr val="tx1"/>
                </a:solidFill>
                <a:latin typeface="Arial" panose="020B0604020202020204" pitchFamily="34" charset="0"/>
                <a:ea typeface="ＭＳ Ｐゴシック" panose="020B0600070205080204" pitchFamily="34" charset="-128"/>
              </a:defRPr>
            </a:lvl4pPr>
            <a:lvl5pPr>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en-US" sz="2400" b="1" i="0" u="none" strike="noStrike" kern="1200" cap="none" spc="0" normalizeH="0" baseline="0" noProof="0" dirty="0">
                <a:ln>
                  <a:noFill/>
                </a:ln>
                <a:solidFill>
                  <a:srgbClr val="FFFFFF"/>
                </a:solidFill>
                <a:effectLst/>
                <a:uLnTx/>
                <a:uFillTx/>
                <a:cs typeface="Arial" panose="020B0604020202020204" pitchFamily="34" charset="0"/>
              </a:rPr>
              <a:t>ألكسندر</a:t>
            </a:r>
            <a:endParaRPr kumimoji="0" lang="en-US" altLang="en-US" sz="2800" b="1" i="0" u="none" strike="noStrike" kern="1200" cap="none" spc="0" normalizeH="0" baseline="0" noProof="0" dirty="0">
              <a:ln>
                <a:noFill/>
              </a:ln>
              <a:solidFill>
                <a:srgbClr val="FFFFFF"/>
              </a:solidFill>
              <a:effectLst/>
              <a:uLnTx/>
              <a:uFillTx/>
              <a:cs typeface="Arial" panose="020B0604020202020204" pitchFamily="34" charset="0"/>
            </a:endParaRPr>
          </a:p>
        </p:txBody>
      </p:sp>
      <p:sp>
        <p:nvSpPr>
          <p:cNvPr id="11" name="Rectangle 5">
            <a:extLst>
              <a:ext uri="{FF2B5EF4-FFF2-40B4-BE49-F238E27FC236}">
                <a16:creationId xmlns:a16="http://schemas.microsoft.com/office/drawing/2014/main" id="{53A6496F-EE03-B641-A0E6-C46195453F66}"/>
              </a:ext>
            </a:extLst>
          </p:cNvPr>
          <p:cNvSpPr>
            <a:spLocks noChangeArrowheads="1"/>
          </p:cNvSpPr>
          <p:nvPr/>
        </p:nvSpPr>
        <p:spPr bwMode="auto">
          <a:xfrm>
            <a:off x="2205831" y="5637772"/>
            <a:ext cx="1286049" cy="425872"/>
          </a:xfrm>
          <a:prstGeom prst="rect">
            <a:avLst/>
          </a:prstGeom>
          <a:solidFill>
            <a:srgbClr val="FA0020"/>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lvl1pPr>
              <a:defRPr sz="2400">
                <a:solidFill>
                  <a:schemeClr val="tx1"/>
                </a:solidFill>
                <a:latin typeface="Arial" panose="020B0604020202020204" pitchFamily="34" charset="0"/>
                <a:ea typeface="ＭＳ Ｐゴシック" panose="020B0600070205080204" pitchFamily="34" charset="-128"/>
              </a:defRPr>
            </a:lvl1pPr>
            <a:lvl2pPr marL="37931725" indent="-37474525">
              <a:defRPr sz="2400">
                <a:solidFill>
                  <a:schemeClr val="tx1"/>
                </a:solidFill>
                <a:latin typeface="Arial" panose="020B0604020202020204" pitchFamily="34" charset="0"/>
                <a:ea typeface="ＭＳ Ｐゴシック" panose="020B0600070205080204" pitchFamily="34" charset="-128"/>
              </a:defRPr>
            </a:lvl2pPr>
            <a:lvl3pPr>
              <a:defRPr sz="2400">
                <a:solidFill>
                  <a:schemeClr val="tx1"/>
                </a:solidFill>
                <a:latin typeface="Arial" panose="020B0604020202020204" pitchFamily="34" charset="0"/>
                <a:ea typeface="ＭＳ Ｐゴシック" panose="020B0600070205080204" pitchFamily="34" charset="-128"/>
              </a:defRPr>
            </a:lvl3pPr>
            <a:lvl4pPr>
              <a:defRPr sz="2400">
                <a:solidFill>
                  <a:schemeClr val="tx1"/>
                </a:solidFill>
                <a:latin typeface="Arial" panose="020B0604020202020204" pitchFamily="34" charset="0"/>
                <a:ea typeface="ＭＳ Ｐゴシック" panose="020B0600070205080204" pitchFamily="34" charset="-128"/>
              </a:defRPr>
            </a:lvl4pPr>
            <a:lvl5pPr>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en-US" sz="2400" b="1" i="0" u="none" strike="noStrike" kern="1200" cap="none" spc="0" normalizeH="0" baseline="0" noProof="0" dirty="0">
                <a:ln>
                  <a:noFill/>
                </a:ln>
                <a:solidFill>
                  <a:srgbClr val="FFFFFF"/>
                </a:solidFill>
                <a:effectLst/>
                <a:uLnTx/>
                <a:uFillTx/>
                <a:cs typeface="Arial" panose="020B0604020202020204" pitchFamily="34" charset="0"/>
              </a:rPr>
              <a:t>آريوس</a:t>
            </a:r>
            <a:endParaRPr kumimoji="0" lang="en-US" altLang="en-US" sz="2800" b="1" i="0" u="none" strike="noStrike" kern="1200" cap="none" spc="0" normalizeH="0" baseline="0" noProof="0" dirty="0">
              <a:ln>
                <a:noFill/>
              </a:ln>
              <a:solidFill>
                <a:srgbClr val="FFFFFF"/>
              </a:solidFill>
              <a:effectLst/>
              <a:uLnTx/>
              <a:uFillTx/>
              <a:cs typeface="Arial" panose="020B0604020202020204" pitchFamily="34" charset="0"/>
            </a:endParaRPr>
          </a:p>
        </p:txBody>
      </p:sp>
      <p:pic>
        <p:nvPicPr>
          <p:cNvPr id="3" name="Graphic 2" descr="High voltage">
            <a:extLst>
              <a:ext uri="{FF2B5EF4-FFF2-40B4-BE49-F238E27FC236}">
                <a16:creationId xmlns:a16="http://schemas.microsoft.com/office/drawing/2014/main" id="{D7BFF5FA-D7FD-4949-8A29-E3D539196C42}"/>
              </a:ext>
            </a:extLst>
          </p:cNvPr>
          <p:cNvPicPr>
            <a:picLocks noChangeAspect="1"/>
          </p:cNvPicPr>
          <p:nvPr/>
        </p:nvPicPr>
        <p:blipFill>
          <a:blip>
            <a:extLst>
              <a:ext uri="{96DAC541-7B7A-43D3-8B79-37D633B846F1}">
                <asvg:svgBlip xmlns:asvg="http://schemas.microsoft.com/office/drawing/2016/SVG/main" r:embed="rId4"/>
              </a:ext>
            </a:extLst>
          </a:blip>
          <a:stretch>
            <a:fillRect/>
          </a:stretch>
        </p:blipFill>
        <p:spPr>
          <a:xfrm>
            <a:off x="1527999" y="5442888"/>
            <a:ext cx="914400" cy="914400"/>
          </a:xfrm>
          <a:prstGeom prst="rect">
            <a:avLst/>
          </a:prstGeom>
        </p:spPr>
      </p:pic>
      <p:sp>
        <p:nvSpPr>
          <p:cNvPr id="14" name="Rectangle 5">
            <a:extLst>
              <a:ext uri="{FF2B5EF4-FFF2-40B4-BE49-F238E27FC236}">
                <a16:creationId xmlns:a16="http://schemas.microsoft.com/office/drawing/2014/main" id="{79397BAA-DE5B-C74A-BCC3-3CAC6B511BA3}"/>
              </a:ext>
            </a:extLst>
          </p:cNvPr>
          <p:cNvSpPr>
            <a:spLocks noChangeArrowheads="1"/>
          </p:cNvSpPr>
          <p:nvPr/>
        </p:nvSpPr>
        <p:spPr bwMode="auto">
          <a:xfrm>
            <a:off x="1074581" y="1337077"/>
            <a:ext cx="1724967" cy="425872"/>
          </a:xfrm>
          <a:prstGeom prst="rect">
            <a:avLst/>
          </a:prstGeom>
          <a:solidFill>
            <a:schemeClr val="tx1"/>
          </a:solidFill>
          <a:ln>
            <a:noFill/>
          </a:ln>
        </p:spPr>
        <p:txBody>
          <a:bodyPr anchor="ctr"/>
          <a:lstStyle>
            <a:lvl1pPr>
              <a:defRPr sz="2400">
                <a:solidFill>
                  <a:schemeClr val="tx1"/>
                </a:solidFill>
                <a:latin typeface="Arial" panose="020B0604020202020204" pitchFamily="34" charset="0"/>
                <a:ea typeface="ＭＳ Ｐゴシック" panose="020B0600070205080204" pitchFamily="34" charset="-128"/>
              </a:defRPr>
            </a:lvl1pPr>
            <a:lvl2pPr marL="37931725" indent="-37474525">
              <a:defRPr sz="2400">
                <a:solidFill>
                  <a:schemeClr val="tx1"/>
                </a:solidFill>
                <a:latin typeface="Arial" panose="020B0604020202020204" pitchFamily="34" charset="0"/>
                <a:ea typeface="ＭＳ Ｐゴシック" panose="020B0600070205080204" pitchFamily="34" charset="-128"/>
              </a:defRPr>
            </a:lvl2pPr>
            <a:lvl3pPr>
              <a:defRPr sz="2400">
                <a:solidFill>
                  <a:schemeClr val="tx1"/>
                </a:solidFill>
                <a:latin typeface="Arial" panose="020B0604020202020204" pitchFamily="34" charset="0"/>
                <a:ea typeface="ＭＳ Ｐゴシック" panose="020B0600070205080204" pitchFamily="34" charset="-128"/>
              </a:defRPr>
            </a:lvl3pPr>
            <a:lvl4pPr>
              <a:defRPr sz="2400">
                <a:solidFill>
                  <a:schemeClr val="tx1"/>
                </a:solidFill>
                <a:latin typeface="Arial" panose="020B0604020202020204" pitchFamily="34" charset="0"/>
                <a:ea typeface="ＭＳ Ｐゴシック" panose="020B0600070205080204" pitchFamily="34" charset="-128"/>
              </a:defRPr>
            </a:lvl4pPr>
            <a:lvl5pPr>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en-US" sz="2400" b="1" i="0" u="none" strike="noStrike" kern="1200" cap="none" spc="0" normalizeH="0" baseline="0" noProof="0" dirty="0">
                <a:ln>
                  <a:noFill/>
                </a:ln>
                <a:solidFill>
                  <a:srgbClr val="FFFFFF"/>
                </a:solidFill>
                <a:effectLst/>
                <a:uLnTx/>
                <a:uFillTx/>
                <a:cs typeface="Arial" panose="020B0604020202020204" pitchFamily="34" charset="0"/>
              </a:rPr>
              <a:t>نيقية</a:t>
            </a:r>
            <a:endParaRPr kumimoji="0" lang="en-US" altLang="en-US" sz="2800" b="1" i="0" u="none" strike="noStrike" kern="1200" cap="none" spc="0" normalizeH="0" baseline="0" noProof="0" dirty="0">
              <a:ln>
                <a:noFill/>
              </a:ln>
              <a:solidFill>
                <a:srgbClr val="FFFFFF"/>
              </a:solidFill>
              <a:effectLst/>
              <a:uLnTx/>
              <a:uFillTx/>
              <a:cs typeface="Arial" panose="020B0604020202020204" pitchFamily="34" charset="0"/>
            </a:endParaRPr>
          </a:p>
        </p:txBody>
      </p:sp>
    </p:spTree>
    <p:extLst>
      <p:ext uri="{BB962C8B-B14F-4D97-AF65-F5344CB8AC3E}">
        <p14:creationId xmlns:p14="http://schemas.microsoft.com/office/powerpoint/2010/main" val="374627739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entr" presetSubtype="0" fill="hold" grpId="0" nodeType="afterEffect">
                                  <p:stCondLst>
                                    <p:cond delay="0"/>
                                  </p:stCondLst>
                                  <p:childTnLst>
                                    <p:set>
                                      <p:cBhvr>
                                        <p:cTn id="6" dur="1" fill="hold">
                                          <p:stCondLst>
                                            <p:cond delay="0"/>
                                          </p:stCondLst>
                                        </p:cTn>
                                        <p:tgtEl>
                                          <p:spTgt spid="7172"/>
                                        </p:tgtEl>
                                        <p:attrNameLst>
                                          <p:attrName>style.visibility</p:attrName>
                                        </p:attrNameLst>
                                      </p:cBhvr>
                                      <p:to>
                                        <p:strVal val="visible"/>
                                      </p:to>
                                    </p:set>
                                  </p:childTnLst>
                                </p:cTn>
                              </p:par>
                            </p:childTnLst>
                          </p:cTn>
                        </p:par>
                        <p:par>
                          <p:cTn id="7" fill="hold" nodeType="withGroup">
                            <p:stCondLst>
                              <p:cond delay="0"/>
                            </p:stCondLst>
                            <p:childTnLst>
                              <p:par>
                                <p:cTn id="8" presetID="51" presetClass="entr" presetSubtype="0" fill="hold" grpId="0" nodeType="afterEffect">
                                  <p:stCondLst>
                                    <p:cond delay="0"/>
                                  </p:stCondLst>
                                  <p:childTnLst>
                                    <p:set>
                                      <p:cBhvr>
                                        <p:cTn id="9" dur="1" fill="hold">
                                          <p:stCondLst>
                                            <p:cond delay="0"/>
                                          </p:stCondLst>
                                        </p:cTn>
                                        <p:tgtEl>
                                          <p:spTgt spid="7174"/>
                                        </p:tgtEl>
                                        <p:attrNameLst>
                                          <p:attrName>style.visibility</p:attrName>
                                        </p:attrNameLst>
                                      </p:cBhvr>
                                      <p:to>
                                        <p:strVal val="visible"/>
                                      </p:to>
                                    </p:set>
                                    <p:animEffect transition="in" filter="fade">
                                      <p:cBhvr>
                                        <p:cTn id="10" dur="770" decel="100000"/>
                                        <p:tgtEl>
                                          <p:spTgt spid="7174"/>
                                        </p:tgtEl>
                                      </p:cBhvr>
                                    </p:animEffect>
                                    <p:animScale>
                                      <p:cBhvr>
                                        <p:cTn id="11" dur="770" decel="100000"/>
                                        <p:tgtEl>
                                          <p:spTgt spid="7174"/>
                                        </p:tgtEl>
                                      </p:cBhvr>
                                      <p:from x="10000" y="10000"/>
                                      <p:to x="200000" y="450000"/>
                                    </p:animScale>
                                    <p:animScale>
                                      <p:cBhvr>
                                        <p:cTn id="12" dur="1230" accel="100000" fill="hold">
                                          <p:stCondLst>
                                            <p:cond delay="770"/>
                                          </p:stCondLst>
                                        </p:cTn>
                                        <p:tgtEl>
                                          <p:spTgt spid="7174"/>
                                        </p:tgtEl>
                                      </p:cBhvr>
                                      <p:from x="200000" y="450000"/>
                                      <p:to x="100000" y="100000"/>
                                    </p:animScale>
                                    <p:set>
                                      <p:cBhvr>
                                        <p:cTn id="13" dur="770" fill="hold"/>
                                        <p:tgtEl>
                                          <p:spTgt spid="7174"/>
                                        </p:tgtEl>
                                        <p:attrNameLst>
                                          <p:attrName>ppt_x</p:attrName>
                                        </p:attrNameLst>
                                      </p:cBhvr>
                                      <p:to>
                                        <p:strVal val="(0.5)"/>
                                      </p:to>
                                    </p:set>
                                    <p:anim from="(0.5)" to="(#ppt_x)" calcmode="lin" valueType="num">
                                      <p:cBhvr>
                                        <p:cTn id="14" dur="1230" accel="100000" fill="hold">
                                          <p:stCondLst>
                                            <p:cond delay="770"/>
                                          </p:stCondLst>
                                        </p:cTn>
                                        <p:tgtEl>
                                          <p:spTgt spid="7174"/>
                                        </p:tgtEl>
                                        <p:attrNameLst>
                                          <p:attrName>ppt_x</p:attrName>
                                        </p:attrNameLst>
                                      </p:cBhvr>
                                    </p:anim>
                                    <p:set>
                                      <p:cBhvr>
                                        <p:cTn id="15" dur="770" fill="hold"/>
                                        <p:tgtEl>
                                          <p:spTgt spid="7174"/>
                                        </p:tgtEl>
                                        <p:attrNameLst>
                                          <p:attrName>ppt_y</p:attrName>
                                        </p:attrNameLst>
                                      </p:cBhvr>
                                      <p:to>
                                        <p:strVal val="(#ppt_y+0.4)"/>
                                      </p:to>
                                    </p:set>
                                    <p:anim from="(#ppt_y+0.4)" to="(#ppt_y)" calcmode="lin" valueType="num">
                                      <p:cBhvr>
                                        <p:cTn id="16" dur="1230" accel="100000" fill="hold">
                                          <p:stCondLst>
                                            <p:cond delay="770"/>
                                          </p:stCondLst>
                                        </p:cTn>
                                        <p:tgtEl>
                                          <p:spTgt spid="7174"/>
                                        </p:tgtEl>
                                        <p:attrNameLst>
                                          <p:attrName>ppt_y</p:attrName>
                                        </p:attrNameLst>
                                      </p:cBhvr>
                                    </p:anim>
                                  </p:childTnLst>
                                </p:cTn>
                              </p:par>
                            </p:childTnLst>
                          </p:cTn>
                        </p:par>
                      </p:childTnLst>
                    </p:cTn>
                  </p:par>
                  <p:par>
                    <p:cTn id="17" fill="hold">
                      <p:stCondLst>
                        <p:cond delay="indefinite"/>
                      </p:stCondLst>
                      <p:childTnLst>
                        <p:par>
                          <p:cTn id="18" fill="hold">
                            <p:stCondLst>
                              <p:cond delay="0"/>
                            </p:stCondLst>
                            <p:childTnLst>
                              <p:par>
                                <p:cTn id="19" presetID="51" presetClass="entr" presetSubtype="0" fill="hold" grpId="0" nodeType="clickEffect">
                                  <p:stCondLst>
                                    <p:cond delay="0"/>
                                  </p:stCondLst>
                                  <p:childTnLst>
                                    <p:set>
                                      <p:cBhvr>
                                        <p:cTn id="20" dur="1" fill="hold">
                                          <p:stCondLst>
                                            <p:cond delay="0"/>
                                          </p:stCondLst>
                                        </p:cTn>
                                        <p:tgtEl>
                                          <p:spTgt spid="7176"/>
                                        </p:tgtEl>
                                        <p:attrNameLst>
                                          <p:attrName>style.visibility</p:attrName>
                                        </p:attrNameLst>
                                      </p:cBhvr>
                                      <p:to>
                                        <p:strVal val="visible"/>
                                      </p:to>
                                    </p:set>
                                    <p:animEffect transition="in" filter="fade">
                                      <p:cBhvr>
                                        <p:cTn id="21" dur="770" decel="100000"/>
                                        <p:tgtEl>
                                          <p:spTgt spid="7176"/>
                                        </p:tgtEl>
                                      </p:cBhvr>
                                    </p:animEffect>
                                    <p:animScale>
                                      <p:cBhvr>
                                        <p:cTn id="22" dur="770" decel="100000"/>
                                        <p:tgtEl>
                                          <p:spTgt spid="7176"/>
                                        </p:tgtEl>
                                      </p:cBhvr>
                                      <p:from x="10000" y="10000"/>
                                      <p:to x="200000" y="450000"/>
                                    </p:animScale>
                                    <p:animScale>
                                      <p:cBhvr>
                                        <p:cTn id="23" dur="1230" accel="100000" fill="hold">
                                          <p:stCondLst>
                                            <p:cond delay="770"/>
                                          </p:stCondLst>
                                        </p:cTn>
                                        <p:tgtEl>
                                          <p:spTgt spid="7176"/>
                                        </p:tgtEl>
                                      </p:cBhvr>
                                      <p:from x="200000" y="450000"/>
                                      <p:to x="100000" y="100000"/>
                                    </p:animScale>
                                    <p:set>
                                      <p:cBhvr>
                                        <p:cTn id="24" dur="770" fill="hold"/>
                                        <p:tgtEl>
                                          <p:spTgt spid="7176"/>
                                        </p:tgtEl>
                                        <p:attrNameLst>
                                          <p:attrName>ppt_x</p:attrName>
                                        </p:attrNameLst>
                                      </p:cBhvr>
                                      <p:to>
                                        <p:strVal val="(0.5)"/>
                                      </p:to>
                                    </p:set>
                                    <p:anim from="(0.5)" to="(#ppt_x)" calcmode="lin" valueType="num">
                                      <p:cBhvr>
                                        <p:cTn id="25" dur="1230" accel="100000" fill="hold">
                                          <p:stCondLst>
                                            <p:cond delay="770"/>
                                          </p:stCondLst>
                                        </p:cTn>
                                        <p:tgtEl>
                                          <p:spTgt spid="7176"/>
                                        </p:tgtEl>
                                        <p:attrNameLst>
                                          <p:attrName>ppt_x</p:attrName>
                                        </p:attrNameLst>
                                      </p:cBhvr>
                                    </p:anim>
                                    <p:set>
                                      <p:cBhvr>
                                        <p:cTn id="26" dur="770" fill="hold"/>
                                        <p:tgtEl>
                                          <p:spTgt spid="7176"/>
                                        </p:tgtEl>
                                        <p:attrNameLst>
                                          <p:attrName>ppt_y</p:attrName>
                                        </p:attrNameLst>
                                      </p:cBhvr>
                                      <p:to>
                                        <p:strVal val="(#ppt_y+0.4)"/>
                                      </p:to>
                                    </p:set>
                                    <p:anim from="(#ppt_y+0.4)" to="(#ppt_y)" calcmode="lin" valueType="num">
                                      <p:cBhvr>
                                        <p:cTn id="27" dur="1230" accel="100000" fill="hold">
                                          <p:stCondLst>
                                            <p:cond delay="770"/>
                                          </p:stCondLst>
                                        </p:cTn>
                                        <p:tgtEl>
                                          <p:spTgt spid="7176"/>
                                        </p:tgtEl>
                                        <p:attrNameLst>
                                          <p:attrName>ppt_y</p:attrName>
                                        </p:attrNameLst>
                                      </p:cBhvr>
                                    </p:anim>
                                  </p:childTnLst>
                                </p:cTn>
                              </p:par>
                            </p:childTnLst>
                          </p:cTn>
                        </p:par>
                        <p:par>
                          <p:cTn id="28" fill="hold">
                            <p:stCondLst>
                              <p:cond delay="2000"/>
                            </p:stCondLst>
                            <p:childTnLst>
                              <p:par>
                                <p:cTn id="29" presetID="1" presetClass="entr" presetSubtype="0" fill="hold" grpId="0" nodeType="afterEffect">
                                  <p:stCondLst>
                                    <p:cond delay="0"/>
                                  </p:stCondLst>
                                  <p:childTnLst>
                                    <p:set>
                                      <p:cBhvr>
                                        <p:cTn id="30" dur="1" fill="hold">
                                          <p:stCondLst>
                                            <p:cond delay="0"/>
                                          </p:stCondLst>
                                        </p:cTn>
                                        <p:tgtEl>
                                          <p:spTgt spid="9"/>
                                        </p:tgtEl>
                                        <p:attrNameLst>
                                          <p:attrName>style.visibility</p:attrName>
                                        </p:attrNameLst>
                                      </p:cBhvr>
                                      <p:to>
                                        <p:strVal val="visible"/>
                                      </p:to>
                                    </p:set>
                                  </p:childTnLst>
                                </p:cTn>
                              </p:par>
                            </p:childTnLst>
                          </p:cTn>
                        </p:par>
                        <p:par>
                          <p:cTn id="31" fill="hold">
                            <p:stCondLst>
                              <p:cond delay="2000"/>
                            </p:stCondLst>
                            <p:childTnLst>
                              <p:par>
                                <p:cTn id="32" presetID="35" presetClass="entr" presetSubtype="0" fill="hold" nodeType="afterEffect">
                                  <p:stCondLst>
                                    <p:cond delay="0"/>
                                  </p:stCondLst>
                                  <p:childTnLst>
                                    <p:set>
                                      <p:cBhvr>
                                        <p:cTn id="33" dur="1" fill="hold">
                                          <p:stCondLst>
                                            <p:cond delay="0"/>
                                          </p:stCondLst>
                                        </p:cTn>
                                        <p:tgtEl>
                                          <p:spTgt spid="3"/>
                                        </p:tgtEl>
                                        <p:attrNameLst>
                                          <p:attrName>style.visibility</p:attrName>
                                        </p:attrNameLst>
                                      </p:cBhvr>
                                      <p:to>
                                        <p:strVal val="visible"/>
                                      </p:to>
                                    </p:set>
                                    <p:animEffect transition="in" filter="fade">
                                      <p:cBhvr>
                                        <p:cTn id="34" dur="2000"/>
                                        <p:tgtEl>
                                          <p:spTgt spid="3"/>
                                        </p:tgtEl>
                                      </p:cBhvr>
                                    </p:animEffect>
                                    <p:anim calcmode="lin" valueType="num">
                                      <p:cBhvr>
                                        <p:cTn id="35" dur="2000" fill="hold"/>
                                        <p:tgtEl>
                                          <p:spTgt spid="3"/>
                                        </p:tgtEl>
                                        <p:attrNameLst>
                                          <p:attrName>style.rotation</p:attrName>
                                        </p:attrNameLst>
                                      </p:cBhvr>
                                      <p:tavLst>
                                        <p:tav tm="0">
                                          <p:val>
                                            <p:fltVal val="720"/>
                                          </p:val>
                                        </p:tav>
                                        <p:tav tm="100000">
                                          <p:val>
                                            <p:fltVal val="0"/>
                                          </p:val>
                                        </p:tav>
                                      </p:tavLst>
                                    </p:anim>
                                    <p:anim calcmode="lin" valueType="num">
                                      <p:cBhvr>
                                        <p:cTn id="36" dur="2000" fill="hold"/>
                                        <p:tgtEl>
                                          <p:spTgt spid="3"/>
                                        </p:tgtEl>
                                        <p:attrNameLst>
                                          <p:attrName>ppt_h</p:attrName>
                                        </p:attrNameLst>
                                      </p:cBhvr>
                                      <p:tavLst>
                                        <p:tav tm="0">
                                          <p:val>
                                            <p:fltVal val="0"/>
                                          </p:val>
                                        </p:tav>
                                        <p:tav tm="100000">
                                          <p:val>
                                            <p:strVal val="#ppt_h"/>
                                          </p:val>
                                        </p:tav>
                                      </p:tavLst>
                                    </p:anim>
                                    <p:anim calcmode="lin" valueType="num">
                                      <p:cBhvr>
                                        <p:cTn id="37" dur="2000" fill="hold"/>
                                        <p:tgtEl>
                                          <p:spTgt spid="3"/>
                                        </p:tgtEl>
                                        <p:attrNameLst>
                                          <p:attrName>ppt_w</p:attrName>
                                        </p:attrNameLst>
                                      </p:cBhvr>
                                      <p:tavLst>
                                        <p:tav tm="0">
                                          <p:val>
                                            <p:fltVal val="0"/>
                                          </p:val>
                                        </p:tav>
                                        <p:tav tm="100000">
                                          <p:val>
                                            <p:strVal val="#ppt_w"/>
                                          </p:val>
                                        </p:tav>
                                      </p:tavLst>
                                    </p:anim>
                                  </p:childTnLst>
                                </p:cTn>
                              </p:par>
                            </p:childTnLst>
                          </p:cTn>
                        </p:par>
                        <p:par>
                          <p:cTn id="38" fill="hold">
                            <p:stCondLst>
                              <p:cond delay="4000"/>
                            </p:stCondLst>
                            <p:childTnLst>
                              <p:par>
                                <p:cTn id="39" presetID="1" presetClass="entr" presetSubtype="0" fill="hold" grpId="0" nodeType="afterEffect">
                                  <p:stCondLst>
                                    <p:cond delay="0"/>
                                  </p:stCondLst>
                                  <p:childTnLst>
                                    <p:set>
                                      <p:cBhvr>
                                        <p:cTn id="40" dur="1" fill="hold">
                                          <p:stCondLst>
                                            <p:cond delay="0"/>
                                          </p:stCondLst>
                                        </p:cTn>
                                        <p:tgtEl>
                                          <p:spTgt spid="11"/>
                                        </p:tgtEl>
                                        <p:attrNameLst>
                                          <p:attrName>style.visibility</p:attrName>
                                        </p:attrNameLst>
                                      </p:cBhvr>
                                      <p:to>
                                        <p:strVal val="visible"/>
                                      </p:to>
                                    </p:set>
                                  </p:childTnLst>
                                </p:cTn>
                              </p:par>
                            </p:childTnLst>
                          </p:cTn>
                        </p:par>
                      </p:childTnLst>
                    </p:cTn>
                  </p:par>
                  <p:par>
                    <p:cTn id="41" fill="hold">
                      <p:stCondLst>
                        <p:cond delay="indefinite"/>
                      </p:stCondLst>
                      <p:childTnLst>
                        <p:par>
                          <p:cTn id="42" fill="hold">
                            <p:stCondLst>
                              <p:cond delay="0"/>
                            </p:stCondLst>
                            <p:childTnLst>
                              <p:par>
                                <p:cTn id="43" presetID="1" presetClass="entr" presetSubtype="0" fill="hold" grpId="0" nodeType="clickEffect">
                                  <p:stCondLst>
                                    <p:cond delay="0"/>
                                  </p:stCondLst>
                                  <p:childTnLst>
                                    <p:set>
                                      <p:cBhvr>
                                        <p:cTn id="44" dur="1" fill="hold">
                                          <p:stCondLst>
                                            <p:cond delay="0"/>
                                          </p:stCondLst>
                                        </p:cTn>
                                        <p:tgtEl>
                                          <p:spTgt spid="717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172" grpId="0" animBg="1"/>
      <p:bldP spid="7173" grpId="0" animBg="1"/>
      <p:bldP spid="7174" grpId="0" animBg="1"/>
      <p:bldP spid="7176" grpId="0" animBg="1"/>
      <p:bldP spid="9" grpId="0" animBg="1"/>
      <p:bldP spid="11" grpId="0" animBg="1"/>
    </p:bldLst>
  </p:timing>
</p:sld>
</file>

<file path=ppt/slides/slide1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 name="Group 8">
            <a:extLst>
              <a:ext uri="{FF2B5EF4-FFF2-40B4-BE49-F238E27FC236}">
                <a16:creationId xmlns:a16="http://schemas.microsoft.com/office/drawing/2014/main" id="{FA5D22CA-0BC4-3461-DF71-1DB6504BEB2C}"/>
              </a:ext>
            </a:extLst>
          </p:cNvPr>
          <p:cNvGrpSpPr/>
          <p:nvPr/>
        </p:nvGrpSpPr>
        <p:grpSpPr>
          <a:xfrm>
            <a:off x="1524000" y="0"/>
            <a:ext cx="6115050" cy="6705600"/>
            <a:chOff x="1524000" y="0"/>
            <a:chExt cx="6115050" cy="6705600"/>
          </a:xfrm>
        </p:grpSpPr>
        <p:pic>
          <p:nvPicPr>
            <p:cNvPr id="483329" name="Picture 2" descr="61 copy"/>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1524000" y="0"/>
              <a:ext cx="6115050" cy="6705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Text Box 5">
              <a:extLst>
                <a:ext uri="{FF2B5EF4-FFF2-40B4-BE49-F238E27FC236}">
                  <a16:creationId xmlns:a16="http://schemas.microsoft.com/office/drawing/2014/main" id="{B7D0F4C6-D642-63F2-5E7B-CD755DD90F16}"/>
                </a:ext>
              </a:extLst>
            </p:cNvPr>
            <p:cNvSpPr txBox="1">
              <a:spLocks noChangeArrowheads="1"/>
            </p:cNvSpPr>
            <p:nvPr/>
          </p:nvSpPr>
          <p:spPr bwMode="auto">
            <a:xfrm>
              <a:off x="1979712" y="1259235"/>
              <a:ext cx="1799555" cy="1079399"/>
            </a:xfrm>
            <a:prstGeom prst="rect">
              <a:avLst/>
            </a:prstGeom>
            <a:solidFill>
              <a:schemeClr val="bg1"/>
            </a:solidFill>
            <a:ln>
              <a:noFill/>
            </a:ln>
            <a:effectLst/>
            <a:extLst>
              <a:ext uri="{91240B29-F687-4f45-9708-019B960494DF}">
                <a14:hiddenLine xmlns:a14="http://schemas.microsoft.com/office/drawing/2010/main" xmlns="" w="9525">
                  <a:solidFill>
                    <a:srgbClr val="00000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square"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cs typeface="ＭＳ Ｐゴシック"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5pPr>
              <a:lvl6pPr marL="25146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6pPr>
              <a:lvl7pPr marL="29718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7pPr>
              <a:lvl8pPr marL="34290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8pPr>
              <a:lvl9pPr marL="38862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9pPr>
            </a:lstStyle>
            <a:p>
              <a:pPr marL="0" marR="0" lvl="0" indent="0" algn="ctr" defTabSz="914400" rtl="0" eaLnBrk="1" fontAlgn="base" latinLnBrk="0" hangingPunct="1">
                <a:lnSpc>
                  <a:spcPct val="100000"/>
                </a:lnSpc>
                <a:spcBef>
                  <a:spcPts val="2000"/>
                </a:spcBef>
                <a:spcAft>
                  <a:spcPct val="0"/>
                </a:spcAft>
                <a:buClrTx/>
                <a:buSz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32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الأزلية السابقة</a:t>
              </a:r>
              <a:endParaRPr kumimoji="0" lang="en-US" sz="32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 name="Text Box 5">
              <a:extLst>
                <a:ext uri="{FF2B5EF4-FFF2-40B4-BE49-F238E27FC236}">
                  <a16:creationId xmlns:a16="http://schemas.microsoft.com/office/drawing/2014/main" id="{32FC12AF-8247-6402-AA3F-53D29CC2EEA3}"/>
                </a:ext>
              </a:extLst>
            </p:cNvPr>
            <p:cNvSpPr txBox="1">
              <a:spLocks noChangeArrowheads="1"/>
            </p:cNvSpPr>
            <p:nvPr/>
          </p:nvSpPr>
          <p:spPr bwMode="auto">
            <a:xfrm>
              <a:off x="5484912" y="1259235"/>
              <a:ext cx="1799555" cy="1079399"/>
            </a:xfrm>
            <a:prstGeom prst="rect">
              <a:avLst/>
            </a:prstGeom>
            <a:solidFill>
              <a:schemeClr val="bg1"/>
            </a:solidFill>
            <a:ln>
              <a:noFill/>
            </a:ln>
            <a:effectLst/>
            <a:extLst>
              <a:ext uri="{91240B29-F687-4f45-9708-019B960494DF}">
                <a14:hiddenLine xmlns:a14="http://schemas.microsoft.com/office/drawing/2010/main" xmlns="" w="9525">
                  <a:solidFill>
                    <a:srgbClr val="00000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square"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cs typeface="ＭＳ Ｐゴシック"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5pPr>
              <a:lvl6pPr marL="25146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6pPr>
              <a:lvl7pPr marL="29718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7pPr>
              <a:lvl8pPr marL="34290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8pPr>
              <a:lvl9pPr marL="38862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9pPr>
            </a:lstStyle>
            <a:p>
              <a:pPr marL="0" marR="0" lvl="0" indent="0" algn="ctr" defTabSz="914400" rtl="0" eaLnBrk="1" fontAlgn="base" latinLnBrk="0" hangingPunct="1">
                <a:lnSpc>
                  <a:spcPct val="100000"/>
                </a:lnSpc>
                <a:spcBef>
                  <a:spcPts val="2000"/>
                </a:spcBef>
                <a:spcAft>
                  <a:spcPct val="0"/>
                </a:spcAft>
                <a:buClrTx/>
                <a:buSz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32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الأزلية المستقبلية</a:t>
              </a:r>
              <a:endParaRPr kumimoji="0" lang="en-US" sz="32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6" name="Text Box 5">
              <a:extLst>
                <a:ext uri="{FF2B5EF4-FFF2-40B4-BE49-F238E27FC236}">
                  <a16:creationId xmlns:a16="http://schemas.microsoft.com/office/drawing/2014/main" id="{C374F95C-13B6-F72E-6F37-EB2E15AC65D8}"/>
                </a:ext>
              </a:extLst>
            </p:cNvPr>
            <p:cNvSpPr txBox="1">
              <a:spLocks noChangeArrowheads="1"/>
            </p:cNvSpPr>
            <p:nvPr/>
          </p:nvSpPr>
          <p:spPr bwMode="auto">
            <a:xfrm>
              <a:off x="3816599" y="2614029"/>
              <a:ext cx="1604640" cy="525401"/>
            </a:xfrm>
            <a:prstGeom prst="rect">
              <a:avLst/>
            </a:prstGeom>
            <a:solidFill>
              <a:srgbClr val="ECF8FA"/>
            </a:solidFill>
            <a:ln>
              <a:noFill/>
            </a:ln>
            <a:effectLst/>
            <a:extLst>
              <a:ext uri="{91240B29-F687-4f45-9708-019B960494DF}">
                <a14:hiddenLine xmlns:a14="http://schemas.microsoft.com/office/drawing/2010/main" xmlns="" w="9525">
                  <a:solidFill>
                    <a:srgbClr val="00000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square"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cs typeface="ＭＳ Ｐゴシック"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5pPr>
              <a:lvl6pPr marL="25146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6pPr>
              <a:lvl7pPr marL="29718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7pPr>
              <a:lvl8pPr marL="34290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8pPr>
              <a:lvl9pPr marL="38862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9pPr>
            </a:lstStyle>
            <a:p>
              <a:pPr marL="0" marR="0" lvl="0" indent="0" algn="ctr" defTabSz="914400" rtl="0" eaLnBrk="1" fontAlgn="base" latinLnBrk="0" hangingPunct="1">
                <a:lnSpc>
                  <a:spcPct val="100000"/>
                </a:lnSpc>
                <a:spcBef>
                  <a:spcPts val="2000"/>
                </a:spcBef>
                <a:spcAft>
                  <a:spcPct val="0"/>
                </a:spcAft>
                <a:buClrTx/>
                <a:buSz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28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الله</a:t>
              </a:r>
              <a:endParaRPr kumimoji="0" lang="en-US" sz="28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8" name="Rectangle 7">
              <a:extLst>
                <a:ext uri="{FF2B5EF4-FFF2-40B4-BE49-F238E27FC236}">
                  <a16:creationId xmlns:a16="http://schemas.microsoft.com/office/drawing/2014/main" id="{7C55221F-C11D-F2D6-D5B3-CF46BFF7EFF6}"/>
                </a:ext>
              </a:extLst>
            </p:cNvPr>
            <p:cNvSpPr/>
            <p:nvPr/>
          </p:nvSpPr>
          <p:spPr bwMode="auto">
            <a:xfrm>
              <a:off x="4085852" y="1106905"/>
              <a:ext cx="1399060" cy="1313983"/>
            </a:xfrm>
            <a:prstGeom prst="rect">
              <a:avLst/>
            </a:prstGeom>
            <a:solidFill>
              <a:srgbClr val="F7FBFE"/>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grpSp>
      <p:sp>
        <p:nvSpPr>
          <p:cNvPr id="483330" name="Rectangle 3"/>
          <p:cNvSpPr>
            <a:spLocks noGrp="1" noChangeArrowheads="1"/>
          </p:cNvSpPr>
          <p:nvPr>
            <p:ph type="title" idx="4294967295"/>
          </p:nvPr>
        </p:nvSpPr>
        <p:spPr>
          <a:xfrm>
            <a:off x="0" y="0"/>
            <a:ext cx="9144000" cy="838200"/>
          </a:xfrm>
          <a:solidFill>
            <a:schemeClr val="accent2"/>
          </a:solidFill>
        </p:spPr>
        <p:txBody>
          <a:bodyPr/>
          <a:lstStyle/>
          <a:p>
            <a:pPr eaLnBrk="1" hangingPunct="1"/>
            <a:r>
              <a:rPr lang="ar-JO" dirty="0">
                <a:solidFill>
                  <a:schemeClr val="bg1"/>
                </a:solidFill>
                <a:latin typeface="Arial" panose="020B0604020202020204" pitchFamily="34" charset="0"/>
                <a:ea typeface="ＭＳ Ｐゴシック" charset="0"/>
                <a:cs typeface="Arial" panose="020B0604020202020204" pitchFamily="34" charset="0"/>
              </a:rPr>
              <a:t>تعليم آريوس الهرطوقي</a:t>
            </a:r>
            <a:endParaRPr lang="en-US" dirty="0">
              <a:solidFill>
                <a:schemeClr val="bg1"/>
              </a:solidFill>
              <a:latin typeface="Arial" panose="020B0604020202020204" pitchFamily="34" charset="0"/>
              <a:ea typeface="ＭＳ Ｐゴシック" charset="0"/>
              <a:cs typeface="Arial" panose="020B0604020202020204" pitchFamily="34" charset="0"/>
            </a:endParaRPr>
          </a:p>
        </p:txBody>
      </p:sp>
      <p:sp>
        <p:nvSpPr>
          <p:cNvPr id="483331" name="Text Box 4"/>
          <p:cNvSpPr txBox="1">
            <a:spLocks noChangeArrowheads="1"/>
          </p:cNvSpPr>
          <p:nvPr/>
        </p:nvSpPr>
        <p:spPr bwMode="auto">
          <a:xfrm>
            <a:off x="0" y="6516689"/>
            <a:ext cx="9144000" cy="33810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600" b="0"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جون د. حنا، قوائم تاريخ الكنيسة القديم والمتوسط (جراند رابيدز: زوندرفان، 2001)</a:t>
            </a: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4" name="Text Box 5">
            <a:extLst>
              <a:ext uri="{FF2B5EF4-FFF2-40B4-BE49-F238E27FC236}">
                <a16:creationId xmlns:a16="http://schemas.microsoft.com/office/drawing/2014/main" id="{614D0ACB-3006-2DA1-9216-DD943E1E2497}"/>
              </a:ext>
            </a:extLst>
          </p:cNvPr>
          <p:cNvSpPr txBox="1">
            <a:spLocks noChangeArrowheads="1"/>
          </p:cNvSpPr>
          <p:nvPr/>
        </p:nvSpPr>
        <p:spPr bwMode="auto">
          <a:xfrm>
            <a:off x="3759449" y="5157192"/>
            <a:ext cx="1604640" cy="648512"/>
          </a:xfrm>
          <a:prstGeom prst="rect">
            <a:avLst/>
          </a:prstGeom>
          <a:solidFill>
            <a:schemeClr val="bg1"/>
          </a:solidFill>
          <a:ln>
            <a:noFill/>
          </a:ln>
          <a:effectLst/>
          <a:extLst>
            <a:ext uri="{91240B29-F687-4f45-9708-019B960494DF}">
              <a14:hiddenLine xmlns:a14="http://schemas.microsoft.com/office/drawing/2010/main" xmlns="" w="9525">
                <a:solidFill>
                  <a:srgbClr val="00000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square"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cs typeface="ＭＳ Ｐゴシック"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5pPr>
            <a:lvl6pPr marL="25146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6pPr>
            <a:lvl7pPr marL="29718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7pPr>
            <a:lvl8pPr marL="34290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8pPr>
            <a:lvl9pPr marL="38862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9pPr>
          </a:lstStyle>
          <a:p>
            <a:pPr marL="0" marR="0" lvl="0" indent="0" algn="ctr" defTabSz="914400" rtl="0" eaLnBrk="1" fontAlgn="base" latinLnBrk="0" hangingPunct="1">
              <a:lnSpc>
                <a:spcPct val="100000"/>
              </a:lnSpc>
              <a:spcBef>
                <a:spcPts val="2000"/>
              </a:spcBef>
              <a:spcAft>
                <a:spcPct val="0"/>
              </a:spcAft>
              <a:buClrTx/>
              <a:buSz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18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المخلوقات   الأخرى</a:t>
            </a:r>
            <a:endParaRPr kumimoji="0" lang="en-US" sz="18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5" name="Text Box 5">
            <a:extLst>
              <a:ext uri="{FF2B5EF4-FFF2-40B4-BE49-F238E27FC236}">
                <a16:creationId xmlns:a16="http://schemas.microsoft.com/office/drawing/2014/main" id="{EBC91546-7C20-CF1B-6F21-23B9E6218A57}"/>
              </a:ext>
            </a:extLst>
          </p:cNvPr>
          <p:cNvSpPr txBox="1">
            <a:spLocks noChangeArrowheads="1"/>
          </p:cNvSpPr>
          <p:nvPr/>
        </p:nvSpPr>
        <p:spPr bwMode="auto">
          <a:xfrm>
            <a:off x="3368924" y="3623679"/>
            <a:ext cx="1604640" cy="525401"/>
          </a:xfrm>
          <a:prstGeom prst="rect">
            <a:avLst/>
          </a:prstGeom>
          <a:solidFill>
            <a:schemeClr val="bg1"/>
          </a:solidFill>
          <a:ln>
            <a:noFill/>
          </a:ln>
          <a:effectLst/>
          <a:extLst>
            <a:ext uri="{91240B29-F687-4f45-9708-019B960494DF}">
              <a14:hiddenLine xmlns:a14="http://schemas.microsoft.com/office/drawing/2010/main" xmlns="" w="9525">
                <a:solidFill>
                  <a:srgbClr val="00000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square"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cs typeface="ＭＳ Ｐゴシック"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5pPr>
            <a:lvl6pPr marL="25146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6pPr>
            <a:lvl7pPr marL="29718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7pPr>
            <a:lvl8pPr marL="34290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8pPr>
            <a:lvl9pPr marL="38862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9pPr>
          </a:lstStyle>
          <a:p>
            <a:pPr marL="0" marR="0" lvl="0" indent="0" algn="ctr" defTabSz="914400" rtl="0" eaLnBrk="1" fontAlgn="base" latinLnBrk="0" hangingPunct="1">
              <a:lnSpc>
                <a:spcPct val="100000"/>
              </a:lnSpc>
              <a:spcBef>
                <a:spcPts val="2000"/>
              </a:spcBef>
              <a:spcAft>
                <a:spcPct val="0"/>
              </a:spcAft>
              <a:buClrTx/>
              <a:buSz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28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المسيح</a:t>
            </a:r>
            <a:endParaRPr kumimoji="0" lang="en-US" sz="28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7" name="Text Box 5">
            <a:extLst>
              <a:ext uri="{FF2B5EF4-FFF2-40B4-BE49-F238E27FC236}">
                <a16:creationId xmlns:a16="http://schemas.microsoft.com/office/drawing/2014/main" id="{20DF2D31-E59C-C632-B578-50D1747BCD8D}"/>
              </a:ext>
            </a:extLst>
          </p:cNvPr>
          <p:cNvSpPr txBox="1">
            <a:spLocks noChangeArrowheads="1"/>
          </p:cNvSpPr>
          <p:nvPr/>
        </p:nvSpPr>
        <p:spPr bwMode="auto">
          <a:xfrm>
            <a:off x="3749663" y="1496603"/>
            <a:ext cx="1604640" cy="525401"/>
          </a:xfrm>
          <a:prstGeom prst="rect">
            <a:avLst/>
          </a:prstGeom>
          <a:noFill/>
          <a:ln>
            <a:noFill/>
          </a:ln>
          <a:effectLst/>
          <a:extLst>
            <a:ext uri="{91240B29-F687-4f45-9708-019B960494DF}">
              <a14:hiddenLine xmlns:a14="http://schemas.microsoft.com/office/drawing/2010/main" xmlns="" w="9525">
                <a:solidFill>
                  <a:srgbClr val="00000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square"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cs typeface="ＭＳ Ｐゴシック"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5pPr>
            <a:lvl6pPr marL="25146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6pPr>
            <a:lvl7pPr marL="29718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7pPr>
            <a:lvl8pPr marL="34290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8pPr>
            <a:lvl9pPr marL="38862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9pPr>
          </a:lstStyle>
          <a:p>
            <a:pPr marL="0" marR="0" lvl="0" indent="0" algn="ctr" defTabSz="914400" rtl="0" eaLnBrk="1" fontAlgn="base" latinLnBrk="0" hangingPunct="1">
              <a:lnSpc>
                <a:spcPct val="100000"/>
              </a:lnSpc>
              <a:spcBef>
                <a:spcPts val="2000"/>
              </a:spcBef>
              <a:spcAft>
                <a:spcPct val="0"/>
              </a:spcAft>
              <a:buClrTx/>
              <a:buSz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28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الزمن</a:t>
            </a:r>
            <a:endParaRPr kumimoji="0" lang="en-US" sz="28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736668053"/>
      </p:ext>
    </p:extLst>
  </p:cSld>
  <p:clrMapOvr>
    <a:masterClrMapping/>
  </p:clrMapOvr>
</p:sld>
</file>

<file path=ppt/slides/slide1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oup 3">
            <a:extLst>
              <a:ext uri="{FF2B5EF4-FFF2-40B4-BE49-F238E27FC236}">
                <a16:creationId xmlns:a16="http://schemas.microsoft.com/office/drawing/2014/main" id="{0B0ADE33-6270-BD47-A9DA-B5E0754CD582}"/>
              </a:ext>
            </a:extLst>
          </p:cNvPr>
          <p:cNvGrpSpPr/>
          <p:nvPr/>
        </p:nvGrpSpPr>
        <p:grpSpPr>
          <a:xfrm>
            <a:off x="1166814" y="-99392"/>
            <a:ext cx="3750114" cy="6858000"/>
            <a:chOff x="1166814" y="-99392"/>
            <a:chExt cx="3750114" cy="6858000"/>
          </a:xfrm>
        </p:grpSpPr>
        <p:pic>
          <p:nvPicPr>
            <p:cNvPr id="26626" name="Picture 2" descr="62 copy">
              <a:extLst>
                <a:ext uri="{FF2B5EF4-FFF2-40B4-BE49-F238E27FC236}">
                  <a16:creationId xmlns:a16="http://schemas.microsoft.com/office/drawing/2014/main" id="{1904A8D0-9A06-BA46-9226-12108F23AF84}"/>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r="44922"/>
            <a:stretch/>
          </p:blipFill>
          <p:spPr bwMode="auto">
            <a:xfrm>
              <a:off x="1166814" y="-99392"/>
              <a:ext cx="3750114"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 name="Rectangle 14">
              <a:extLst>
                <a:ext uri="{FF2B5EF4-FFF2-40B4-BE49-F238E27FC236}">
                  <a16:creationId xmlns:a16="http://schemas.microsoft.com/office/drawing/2014/main" id="{2997720E-63E8-5543-964D-CBC3B11DFE76}"/>
                </a:ext>
              </a:extLst>
            </p:cNvPr>
            <p:cNvSpPr/>
            <p:nvPr/>
          </p:nvSpPr>
          <p:spPr bwMode="auto">
            <a:xfrm>
              <a:off x="2053121" y="4313865"/>
              <a:ext cx="1800200" cy="504056"/>
            </a:xfrm>
            <a:prstGeom prst="rect">
              <a:avLst/>
            </a:prstGeom>
            <a:solidFill>
              <a:schemeClr val="bg1"/>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u="none" strike="noStrike" kern="1200" cap="none" spc="0" normalizeH="0" baseline="0" noProof="0">
                <a:ln>
                  <a:noFill/>
                </a:ln>
                <a:solidFill>
                  <a:srgbClr val="000000"/>
                </a:solidFill>
                <a:effectLst/>
                <a:uLnTx/>
                <a:uFillTx/>
                <a:latin typeface="Arial" panose="020B0604020202020204" pitchFamily="34" charset="0"/>
                <a:ea typeface="ＭＳ Ｐゴシック" pitchFamily="-65" charset="-128"/>
                <a:cs typeface="Arial" panose="020B0604020202020204" pitchFamily="34" charset="0"/>
              </a:endParaRPr>
            </a:p>
          </p:txBody>
        </p:sp>
        <p:sp>
          <p:nvSpPr>
            <p:cNvPr id="16" name="Rectangle 15">
              <a:extLst>
                <a:ext uri="{FF2B5EF4-FFF2-40B4-BE49-F238E27FC236}">
                  <a16:creationId xmlns:a16="http://schemas.microsoft.com/office/drawing/2014/main" id="{77249F47-7CEB-4147-B989-A4E566AC09CE}"/>
                </a:ext>
              </a:extLst>
            </p:cNvPr>
            <p:cNvSpPr/>
            <p:nvPr/>
          </p:nvSpPr>
          <p:spPr bwMode="auto">
            <a:xfrm>
              <a:off x="2053121" y="3201162"/>
              <a:ext cx="1800200" cy="504056"/>
            </a:xfrm>
            <a:prstGeom prst="rect">
              <a:avLst/>
            </a:prstGeom>
            <a:solidFill>
              <a:schemeClr val="bg1"/>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u="none" strike="noStrike" kern="1200" cap="none" spc="0" normalizeH="0" baseline="0" noProof="0">
                <a:ln>
                  <a:noFill/>
                </a:ln>
                <a:solidFill>
                  <a:srgbClr val="000000"/>
                </a:solidFill>
                <a:effectLst/>
                <a:uLnTx/>
                <a:uFillTx/>
                <a:latin typeface="Arial" panose="020B0604020202020204" pitchFamily="34" charset="0"/>
                <a:ea typeface="ＭＳ Ｐゴシック" pitchFamily="-65" charset="-128"/>
                <a:cs typeface="Arial" panose="020B0604020202020204" pitchFamily="34" charset="0"/>
              </a:endParaRPr>
            </a:p>
          </p:txBody>
        </p:sp>
        <p:sp>
          <p:nvSpPr>
            <p:cNvPr id="18" name="Rectangle 17">
              <a:extLst>
                <a:ext uri="{FF2B5EF4-FFF2-40B4-BE49-F238E27FC236}">
                  <a16:creationId xmlns:a16="http://schemas.microsoft.com/office/drawing/2014/main" id="{ABA75CD2-144C-CE42-BC21-12BF774A9D1C}"/>
                </a:ext>
              </a:extLst>
            </p:cNvPr>
            <p:cNvSpPr/>
            <p:nvPr/>
          </p:nvSpPr>
          <p:spPr bwMode="auto">
            <a:xfrm>
              <a:off x="2075155" y="5525721"/>
              <a:ext cx="1800200" cy="504056"/>
            </a:xfrm>
            <a:prstGeom prst="rect">
              <a:avLst/>
            </a:prstGeom>
            <a:solidFill>
              <a:schemeClr val="bg1"/>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u="none" strike="noStrike" kern="1200" cap="none" spc="0" normalizeH="0" baseline="0" noProof="0">
                <a:ln>
                  <a:noFill/>
                </a:ln>
                <a:solidFill>
                  <a:srgbClr val="000000"/>
                </a:solidFill>
                <a:effectLst/>
                <a:uLnTx/>
                <a:uFillTx/>
                <a:latin typeface="Arial" panose="020B0604020202020204" pitchFamily="34" charset="0"/>
                <a:ea typeface="ＭＳ Ｐゴシック" pitchFamily="-65" charset="-128"/>
                <a:cs typeface="Arial" panose="020B0604020202020204" pitchFamily="34" charset="0"/>
              </a:endParaRPr>
            </a:p>
          </p:txBody>
        </p:sp>
      </p:grpSp>
      <p:sp>
        <p:nvSpPr>
          <p:cNvPr id="4099" name="Rectangle 3">
            <a:extLst>
              <a:ext uri="{FF2B5EF4-FFF2-40B4-BE49-F238E27FC236}">
                <a16:creationId xmlns:a16="http://schemas.microsoft.com/office/drawing/2014/main" id="{1CE0BF8D-74D7-7A44-BD3E-6156987E5A91}"/>
              </a:ext>
            </a:extLst>
          </p:cNvPr>
          <p:cNvSpPr>
            <a:spLocks noGrp="1" noChangeArrowheads="1"/>
          </p:cNvSpPr>
          <p:nvPr>
            <p:ph type="title" idx="4294967295"/>
          </p:nvPr>
        </p:nvSpPr>
        <p:spPr>
          <a:xfrm>
            <a:off x="0" y="533400"/>
            <a:ext cx="9144000" cy="685800"/>
          </a:xfrm>
          <a:solidFill>
            <a:schemeClr val="accent2"/>
          </a:solidFill>
          <a:effectLst>
            <a:outerShdw blurRad="63500" dist="35921" dir="2700000" algn="ctr" rotWithShape="0">
              <a:schemeClr val="tx2">
                <a:alpha val="74997"/>
              </a:schemeClr>
            </a:outerShdw>
          </a:effectLst>
        </p:spPr>
        <p:txBody>
          <a:bodyPr/>
          <a:lstStyle/>
          <a:p>
            <a:pPr eaLnBrk="1" hangingPunct="1"/>
            <a:r>
              <a:rPr lang="ar-JO" altLang="en-US" sz="4000" dirty="0">
                <a:solidFill>
                  <a:schemeClr val="bg1"/>
                </a:solidFill>
                <a:latin typeface="Arial" panose="020B0604020202020204" pitchFamily="34" charset="0"/>
                <a:cs typeface="Arial" panose="020B0604020202020204" pitchFamily="34" charset="0"/>
              </a:rPr>
              <a:t>ألكسندر ضد آريوس الهرطوقي</a:t>
            </a:r>
            <a:endParaRPr lang="en-US" altLang="en-US" sz="4000" dirty="0">
              <a:solidFill>
                <a:schemeClr val="bg1"/>
              </a:solidFill>
              <a:latin typeface="Arial" panose="020B0604020202020204" pitchFamily="34" charset="0"/>
              <a:cs typeface="Arial" panose="020B0604020202020204" pitchFamily="34" charset="0"/>
            </a:endParaRPr>
          </a:p>
        </p:txBody>
      </p:sp>
      <p:sp>
        <p:nvSpPr>
          <p:cNvPr id="26628" name="Text Box 4">
            <a:extLst>
              <a:ext uri="{FF2B5EF4-FFF2-40B4-BE49-F238E27FC236}">
                <a16:creationId xmlns:a16="http://schemas.microsoft.com/office/drawing/2014/main" id="{C8FF1494-CABB-694B-B0EB-792C9C3131DF}"/>
              </a:ext>
            </a:extLst>
          </p:cNvPr>
          <p:cNvSpPr txBox="1">
            <a:spLocks noChangeArrowheads="1"/>
          </p:cNvSpPr>
          <p:nvPr/>
        </p:nvSpPr>
        <p:spPr bwMode="auto">
          <a:xfrm>
            <a:off x="0" y="6516688"/>
            <a:ext cx="914400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37931725" indent="-37474525">
              <a:defRPr sz="2400">
                <a:solidFill>
                  <a:schemeClr val="tx1"/>
                </a:solidFill>
                <a:latin typeface="Arial" panose="020B0604020202020204" pitchFamily="34" charset="0"/>
                <a:ea typeface="ＭＳ Ｐゴシック" panose="020B0600070205080204" pitchFamily="34" charset="-128"/>
              </a:defRPr>
            </a:lvl2pPr>
            <a:lvl3pPr>
              <a:defRPr sz="2400">
                <a:solidFill>
                  <a:schemeClr val="tx1"/>
                </a:solidFill>
                <a:latin typeface="Arial" panose="020B0604020202020204" pitchFamily="34" charset="0"/>
                <a:ea typeface="ＭＳ Ｐゴシック" panose="020B0600070205080204" pitchFamily="34" charset="-128"/>
              </a:defRPr>
            </a:lvl3pPr>
            <a:lvl4pPr>
              <a:defRPr sz="2400">
                <a:solidFill>
                  <a:schemeClr val="tx1"/>
                </a:solidFill>
                <a:latin typeface="Arial" panose="020B0604020202020204" pitchFamily="34" charset="0"/>
                <a:ea typeface="ＭＳ Ｐゴシック" panose="020B0600070205080204" pitchFamily="34" charset="-128"/>
              </a:defRPr>
            </a:lvl4pPr>
            <a:lvl5pPr>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600" b="0" u="none" strike="noStrike" kern="1200" cap="none" spc="0" normalizeH="0" baseline="0" noProof="0" dirty="0">
                <a:ln>
                  <a:noFill/>
                </a:ln>
                <a:solidFill>
                  <a:srgbClr val="000000"/>
                </a:solidFill>
                <a:effectLst/>
                <a:uLnTx/>
                <a:uFillTx/>
                <a:cs typeface="Arial" panose="020B0604020202020204" pitchFamily="34" charset="0"/>
              </a:rPr>
              <a:t>جون د. حنا، قوائم تاريخ الكنيسة القديم والمتوسط (جراند رابيدز: زوندرفان، 2001)</a:t>
            </a:r>
            <a:endParaRPr kumimoji="0" lang="en-US" sz="1600" b="0" u="none" strike="noStrike" kern="1200" cap="none" spc="0" normalizeH="0" baseline="0" noProof="0" dirty="0">
              <a:ln>
                <a:noFill/>
              </a:ln>
              <a:solidFill>
                <a:srgbClr val="000000"/>
              </a:solidFill>
              <a:effectLst/>
              <a:uLnTx/>
              <a:uFillTx/>
              <a:cs typeface="Arial" panose="020B0604020202020204" pitchFamily="34" charset="0"/>
            </a:endParaRPr>
          </a:p>
        </p:txBody>
      </p:sp>
      <p:sp>
        <p:nvSpPr>
          <p:cNvPr id="7" name="Text Box 5">
            <a:extLst>
              <a:ext uri="{FF2B5EF4-FFF2-40B4-BE49-F238E27FC236}">
                <a16:creationId xmlns:a16="http://schemas.microsoft.com/office/drawing/2014/main" id="{426E7118-2B7A-B044-A241-753CB10305EE}"/>
              </a:ext>
            </a:extLst>
          </p:cNvPr>
          <p:cNvSpPr txBox="1">
            <a:spLocks noChangeArrowheads="1"/>
          </p:cNvSpPr>
          <p:nvPr/>
        </p:nvSpPr>
        <p:spPr bwMode="auto">
          <a:xfrm>
            <a:off x="2029686" y="3117843"/>
            <a:ext cx="1799555" cy="587375"/>
          </a:xfrm>
          <a:prstGeom prst="rect">
            <a:avLst/>
          </a:prstGeom>
          <a:noFill/>
          <a:ln>
            <a:noFill/>
          </a:ln>
          <a:effectLst/>
          <a:extLst>
            <a:ext uri="{91240B29-F687-4f45-9708-019B960494DF}">
              <a14:hiddenLine xmlns:a14="http://schemas.microsoft.com/office/drawing/2010/main" xmlns="" w="9525">
                <a:solidFill>
                  <a:srgbClr val="00000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square"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cs typeface="ＭＳ Ｐゴシック"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5pPr>
            <a:lvl6pPr marL="25146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6pPr>
            <a:lvl7pPr marL="29718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7pPr>
            <a:lvl8pPr marL="34290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8pPr>
            <a:lvl9pPr marL="38862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9pPr>
          </a:lstStyle>
          <a:p>
            <a:pPr marL="0" marR="0" lvl="0" indent="0" algn="ctr" defTabSz="914400" rtl="0" eaLnBrk="1" fontAlgn="base" latinLnBrk="0" hangingPunct="1">
              <a:lnSpc>
                <a:spcPct val="100000"/>
              </a:lnSpc>
              <a:spcBef>
                <a:spcPts val="2000"/>
              </a:spcBef>
              <a:spcAft>
                <a:spcPct val="0"/>
              </a:spcAft>
              <a:buClrTx/>
              <a:buSz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3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الآب</a:t>
            </a:r>
            <a:endParaRPr kumimoji="0" lang="en-US" sz="3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8" name="Text Box 6">
            <a:extLst>
              <a:ext uri="{FF2B5EF4-FFF2-40B4-BE49-F238E27FC236}">
                <a16:creationId xmlns:a16="http://schemas.microsoft.com/office/drawing/2014/main" id="{AB5FE8B4-8FE8-3145-A25E-618EDB4F8624}"/>
              </a:ext>
            </a:extLst>
          </p:cNvPr>
          <p:cNvSpPr txBox="1">
            <a:spLocks noChangeArrowheads="1"/>
          </p:cNvSpPr>
          <p:nvPr/>
        </p:nvSpPr>
        <p:spPr bwMode="auto">
          <a:xfrm>
            <a:off x="2107327" y="4270368"/>
            <a:ext cx="1644272" cy="587375"/>
          </a:xfrm>
          <a:prstGeom prst="rect">
            <a:avLst/>
          </a:prstGeom>
          <a:noFill/>
          <a:ln>
            <a:noFill/>
          </a:ln>
          <a:effectLst/>
          <a:extLst>
            <a:ext uri="{91240B29-F687-4f45-9708-019B960494DF}">
              <a14:hiddenLine xmlns:a14="http://schemas.microsoft.com/office/drawing/2010/main" xmlns="" w="9525">
                <a:solidFill>
                  <a:srgbClr val="00000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square"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cs typeface="ＭＳ Ｐゴシック"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5pPr>
            <a:lvl6pPr marL="25146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6pPr>
            <a:lvl7pPr marL="29718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7pPr>
            <a:lvl8pPr marL="34290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8pPr>
            <a:lvl9pPr marL="38862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9pPr>
          </a:lstStyle>
          <a:p>
            <a:pPr marL="0" marR="0" lvl="0" indent="0" algn="ctr" defTabSz="914400" rtl="0" eaLnBrk="1" fontAlgn="base" latinLnBrk="0" hangingPunct="1">
              <a:lnSpc>
                <a:spcPct val="100000"/>
              </a:lnSpc>
              <a:spcBef>
                <a:spcPts val="2000"/>
              </a:spcBef>
              <a:spcAft>
                <a:spcPct val="0"/>
              </a:spcAft>
              <a:buClrTx/>
              <a:buSz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3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الإبن</a:t>
            </a:r>
            <a:endParaRPr kumimoji="0" lang="en-US" sz="3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9" name="Text Box 7">
            <a:extLst>
              <a:ext uri="{FF2B5EF4-FFF2-40B4-BE49-F238E27FC236}">
                <a16:creationId xmlns:a16="http://schemas.microsoft.com/office/drawing/2014/main" id="{FD929008-D42C-6740-B79F-FC52848D0666}"/>
              </a:ext>
            </a:extLst>
          </p:cNvPr>
          <p:cNvSpPr txBox="1">
            <a:spLocks noChangeArrowheads="1"/>
          </p:cNvSpPr>
          <p:nvPr/>
        </p:nvSpPr>
        <p:spPr bwMode="auto">
          <a:xfrm>
            <a:off x="1911498" y="5422893"/>
            <a:ext cx="2035931" cy="490537"/>
          </a:xfrm>
          <a:prstGeom prst="rect">
            <a:avLst/>
          </a:prstGeom>
          <a:noFill/>
          <a:ln>
            <a:noFill/>
          </a:ln>
          <a:effectLst/>
          <a:extLst>
            <a:ext uri="{91240B29-F687-4f45-9708-019B960494DF}">
              <a14:hiddenLine xmlns:a14="http://schemas.microsoft.com/office/drawing/2010/main" xmlns="" w="9525">
                <a:solidFill>
                  <a:srgbClr val="00000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square"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cs typeface="ＭＳ Ｐゴシック"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5pPr>
            <a:lvl6pPr marL="25146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6pPr>
            <a:lvl7pPr marL="29718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7pPr>
            <a:lvl8pPr marL="34290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8pPr>
            <a:lvl9pPr marL="38862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9pPr>
          </a:lstStyle>
          <a:p>
            <a:pPr marL="0" marR="0" lvl="0" indent="0" algn="ctr" defTabSz="914400" rtl="0" eaLnBrk="1" fontAlgn="base" latinLnBrk="0" hangingPunct="1">
              <a:lnSpc>
                <a:spcPct val="100000"/>
              </a:lnSpc>
              <a:spcBef>
                <a:spcPts val="1625"/>
              </a:spcBef>
              <a:spcAft>
                <a:spcPct val="0"/>
              </a:spcAft>
              <a:buClrTx/>
              <a:buSz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26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الخليقة</a:t>
            </a:r>
            <a:endParaRPr kumimoji="0" lang="en-US" sz="26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 name="Text Box 5">
            <a:extLst>
              <a:ext uri="{FF2B5EF4-FFF2-40B4-BE49-F238E27FC236}">
                <a16:creationId xmlns:a16="http://schemas.microsoft.com/office/drawing/2014/main" id="{C377D160-8759-AC1C-D521-2F5B5F4975B1}"/>
              </a:ext>
            </a:extLst>
          </p:cNvPr>
          <p:cNvSpPr txBox="1">
            <a:spLocks noChangeArrowheads="1"/>
          </p:cNvSpPr>
          <p:nvPr/>
        </p:nvSpPr>
        <p:spPr bwMode="auto">
          <a:xfrm>
            <a:off x="1828231" y="1511741"/>
            <a:ext cx="2264774" cy="1202510"/>
          </a:xfrm>
          <a:prstGeom prst="rect">
            <a:avLst/>
          </a:prstGeom>
          <a:solidFill>
            <a:schemeClr val="tx1"/>
          </a:solidFill>
          <a:ln>
            <a:noFill/>
          </a:ln>
          <a:effectLst/>
          <a:extLst>
            <a:ext uri="{91240B29-F687-4f45-9708-019B960494DF}">
              <a14:hiddenLine xmlns:a14="http://schemas.microsoft.com/office/drawing/2010/main" xmlns="" w="9525">
                <a:solidFill>
                  <a:srgbClr val="00000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square"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cs typeface="ＭＳ Ｐゴシック"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5pPr>
            <a:lvl6pPr marL="25146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6pPr>
            <a:lvl7pPr marL="29718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7pPr>
            <a:lvl8pPr marL="34290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8pPr>
            <a:lvl9pPr marL="38862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9pPr>
          </a:lstStyle>
          <a:p>
            <a:pPr marL="0" marR="0" lvl="0" indent="0" algn="ctr" defTabSz="914400" rtl="0" eaLnBrk="1" fontAlgn="base" latinLnBrk="0" hangingPunct="1">
              <a:lnSpc>
                <a:spcPct val="100000"/>
              </a:lnSpc>
              <a:spcBef>
                <a:spcPts val="2000"/>
              </a:spcBef>
              <a:spcAft>
                <a:spcPct val="0"/>
              </a:spcAft>
              <a:buClrTx/>
              <a:buSz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ألكسندر :        أسقف       الإسكندرية</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grpSp>
        <p:nvGrpSpPr>
          <p:cNvPr id="5" name="Group 10">
            <a:extLst>
              <a:ext uri="{FF2B5EF4-FFF2-40B4-BE49-F238E27FC236}">
                <a16:creationId xmlns:a16="http://schemas.microsoft.com/office/drawing/2014/main" id="{1F335CA3-E3D7-66A1-B3C4-844CBB2945EF}"/>
              </a:ext>
            </a:extLst>
          </p:cNvPr>
          <p:cNvGrpSpPr/>
          <p:nvPr/>
        </p:nvGrpSpPr>
        <p:grpSpPr>
          <a:xfrm>
            <a:off x="4916927" y="1324087"/>
            <a:ext cx="3081059" cy="5000513"/>
            <a:chOff x="4916927" y="1324087"/>
            <a:chExt cx="3081059" cy="5000513"/>
          </a:xfrm>
        </p:grpSpPr>
        <p:grpSp>
          <p:nvGrpSpPr>
            <p:cNvPr id="11" name="Group 16">
              <a:extLst>
                <a:ext uri="{FF2B5EF4-FFF2-40B4-BE49-F238E27FC236}">
                  <a16:creationId xmlns:a16="http://schemas.microsoft.com/office/drawing/2014/main" id="{570E14C4-A504-464D-B4CC-AE81A96AA0B0}"/>
                </a:ext>
              </a:extLst>
            </p:cNvPr>
            <p:cNvGrpSpPr/>
            <p:nvPr/>
          </p:nvGrpSpPr>
          <p:grpSpPr>
            <a:xfrm>
              <a:off x="4916927" y="1324087"/>
              <a:ext cx="3081059" cy="5000513"/>
              <a:chOff x="4916927" y="1324087"/>
              <a:chExt cx="3081059" cy="5000513"/>
            </a:xfrm>
          </p:grpSpPr>
          <p:grpSp>
            <p:nvGrpSpPr>
              <p:cNvPr id="12" name="Group 4">
                <a:extLst>
                  <a:ext uri="{FF2B5EF4-FFF2-40B4-BE49-F238E27FC236}">
                    <a16:creationId xmlns:a16="http://schemas.microsoft.com/office/drawing/2014/main" id="{0C71ECCE-FEAD-5C44-BFBA-90C8F7B5F015}"/>
                  </a:ext>
                </a:extLst>
              </p:cNvPr>
              <p:cNvGrpSpPr/>
              <p:nvPr/>
            </p:nvGrpSpPr>
            <p:grpSpPr>
              <a:xfrm>
                <a:off x="4916927" y="1324087"/>
                <a:ext cx="3081059" cy="5000513"/>
                <a:chOff x="4916927" y="1324087"/>
                <a:chExt cx="3081059" cy="5000513"/>
              </a:xfrm>
            </p:grpSpPr>
            <p:pic>
              <p:nvPicPr>
                <p:cNvPr id="6" name="Picture 2" descr="62 copy">
                  <a:extLst>
                    <a:ext uri="{FF2B5EF4-FFF2-40B4-BE49-F238E27FC236}">
                      <a16:creationId xmlns:a16="http://schemas.microsoft.com/office/drawing/2014/main" id="{A8C48CFF-5A86-A245-B17F-ACD4EC6E600C}"/>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54749" t="20287" b="6798"/>
                <a:stretch/>
              </p:blipFill>
              <p:spPr bwMode="auto">
                <a:xfrm>
                  <a:off x="4916927" y="1324087"/>
                  <a:ext cx="3081059" cy="5000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Rectangle 1">
                  <a:extLst>
                    <a:ext uri="{FF2B5EF4-FFF2-40B4-BE49-F238E27FC236}">
                      <a16:creationId xmlns:a16="http://schemas.microsoft.com/office/drawing/2014/main" id="{1BF4C58F-CF3D-744C-8BE8-DE8C84AEC1DE}"/>
                    </a:ext>
                  </a:extLst>
                </p:cNvPr>
                <p:cNvSpPr/>
                <p:nvPr/>
              </p:nvSpPr>
              <p:spPr bwMode="auto">
                <a:xfrm>
                  <a:off x="5292080" y="3068960"/>
                  <a:ext cx="1800200" cy="504056"/>
                </a:xfrm>
                <a:prstGeom prst="rect">
                  <a:avLst/>
                </a:prstGeom>
                <a:solidFill>
                  <a:schemeClr val="bg1"/>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u="none" strike="noStrike" kern="1200" cap="none" spc="0" normalizeH="0" baseline="0" noProof="0">
                    <a:ln>
                      <a:noFill/>
                    </a:ln>
                    <a:solidFill>
                      <a:srgbClr val="000000"/>
                    </a:solidFill>
                    <a:effectLst/>
                    <a:uLnTx/>
                    <a:uFillTx/>
                    <a:latin typeface="Arial" panose="020B0604020202020204" pitchFamily="34" charset="0"/>
                    <a:ea typeface="ＭＳ Ｐゴシック" pitchFamily="-65" charset="-128"/>
                    <a:cs typeface="Arial" panose="020B0604020202020204" pitchFamily="34" charset="0"/>
                  </a:endParaRPr>
                </a:p>
              </p:txBody>
            </p:sp>
            <p:sp>
              <p:nvSpPr>
                <p:cNvPr id="13" name="Rectangle 12">
                  <a:extLst>
                    <a:ext uri="{FF2B5EF4-FFF2-40B4-BE49-F238E27FC236}">
                      <a16:creationId xmlns:a16="http://schemas.microsoft.com/office/drawing/2014/main" id="{01705582-1142-1544-B7B4-D8F5A24A5763}"/>
                    </a:ext>
                  </a:extLst>
                </p:cNvPr>
                <p:cNvSpPr/>
                <p:nvPr/>
              </p:nvSpPr>
              <p:spPr bwMode="auto">
                <a:xfrm>
                  <a:off x="5281063" y="4170646"/>
                  <a:ext cx="1800200" cy="504056"/>
                </a:xfrm>
                <a:prstGeom prst="rect">
                  <a:avLst/>
                </a:prstGeom>
                <a:solidFill>
                  <a:schemeClr val="bg1"/>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u="none" strike="noStrike" kern="1200" cap="none" spc="0" normalizeH="0" baseline="0" noProof="0">
                    <a:ln>
                      <a:noFill/>
                    </a:ln>
                    <a:solidFill>
                      <a:srgbClr val="000000"/>
                    </a:solidFill>
                    <a:effectLst/>
                    <a:uLnTx/>
                    <a:uFillTx/>
                    <a:latin typeface="Arial" panose="020B0604020202020204" pitchFamily="34" charset="0"/>
                    <a:ea typeface="ＭＳ Ｐゴシック" pitchFamily="-65" charset="-128"/>
                    <a:cs typeface="Arial" panose="020B0604020202020204" pitchFamily="34" charset="0"/>
                  </a:endParaRPr>
                </a:p>
              </p:txBody>
            </p:sp>
            <p:sp>
              <p:nvSpPr>
                <p:cNvPr id="14" name="Rectangle 13">
                  <a:extLst>
                    <a:ext uri="{FF2B5EF4-FFF2-40B4-BE49-F238E27FC236}">
                      <a16:creationId xmlns:a16="http://schemas.microsoft.com/office/drawing/2014/main" id="{CBAAEF6E-E2B8-4B40-8621-4983BBBB93E6}"/>
                    </a:ext>
                  </a:extLst>
                </p:cNvPr>
                <p:cNvSpPr/>
                <p:nvPr/>
              </p:nvSpPr>
              <p:spPr bwMode="auto">
                <a:xfrm>
                  <a:off x="5314114" y="5338434"/>
                  <a:ext cx="1800200" cy="504056"/>
                </a:xfrm>
                <a:prstGeom prst="rect">
                  <a:avLst/>
                </a:prstGeom>
                <a:solidFill>
                  <a:schemeClr val="bg1"/>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u="none" strike="noStrike" kern="1200" cap="none" spc="0" normalizeH="0" baseline="0" noProof="0">
                    <a:ln>
                      <a:noFill/>
                    </a:ln>
                    <a:solidFill>
                      <a:srgbClr val="000000"/>
                    </a:solidFill>
                    <a:effectLst/>
                    <a:uLnTx/>
                    <a:uFillTx/>
                    <a:latin typeface="Arial" panose="020B0604020202020204" pitchFamily="34" charset="0"/>
                    <a:ea typeface="ＭＳ Ｐゴシック" pitchFamily="-65" charset="-128"/>
                    <a:cs typeface="Arial" panose="020B0604020202020204" pitchFamily="34" charset="0"/>
                  </a:endParaRPr>
                </a:p>
              </p:txBody>
            </p:sp>
          </p:grpSp>
          <p:sp>
            <p:nvSpPr>
              <p:cNvPr id="21" name="Text Box 5">
                <a:extLst>
                  <a:ext uri="{FF2B5EF4-FFF2-40B4-BE49-F238E27FC236}">
                    <a16:creationId xmlns:a16="http://schemas.microsoft.com/office/drawing/2014/main" id="{74AFBD48-0F2E-E642-87F6-7563E44332FC}"/>
                  </a:ext>
                </a:extLst>
              </p:cNvPr>
              <p:cNvSpPr txBox="1">
                <a:spLocks noChangeArrowheads="1"/>
              </p:cNvSpPr>
              <p:nvPr/>
            </p:nvSpPr>
            <p:spPr bwMode="auto">
              <a:xfrm>
                <a:off x="5290679" y="3040725"/>
                <a:ext cx="1799555" cy="587375"/>
              </a:xfrm>
              <a:prstGeom prst="rect">
                <a:avLst/>
              </a:prstGeom>
              <a:noFill/>
              <a:ln>
                <a:noFill/>
              </a:ln>
              <a:effectLst/>
              <a:extLst>
                <a:ext uri="{91240B29-F687-4f45-9708-019B960494DF}">
                  <a14:hiddenLine xmlns:a14="http://schemas.microsoft.com/office/drawing/2010/main" xmlns="" w="9525">
                    <a:solidFill>
                      <a:srgbClr val="00000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square"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cs typeface="ＭＳ Ｐゴシック"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5pPr>
                <a:lvl6pPr marL="25146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6pPr>
                <a:lvl7pPr marL="29718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7pPr>
                <a:lvl8pPr marL="34290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8pPr>
                <a:lvl9pPr marL="38862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9pPr>
              </a:lstStyle>
              <a:p>
                <a:pPr marL="0" marR="0" lvl="0" indent="0" algn="ctr" defTabSz="914400" rtl="0" eaLnBrk="1" fontAlgn="base" latinLnBrk="0" hangingPunct="1">
                  <a:lnSpc>
                    <a:spcPct val="100000"/>
                  </a:lnSpc>
                  <a:spcBef>
                    <a:spcPts val="2000"/>
                  </a:spcBef>
                  <a:spcAft>
                    <a:spcPct val="0"/>
                  </a:spcAft>
                  <a:buClrTx/>
                  <a:buSz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3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الآب</a:t>
                </a:r>
                <a:endParaRPr kumimoji="0" lang="en-US" sz="3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2" name="Text Box 6">
                <a:extLst>
                  <a:ext uri="{FF2B5EF4-FFF2-40B4-BE49-F238E27FC236}">
                    <a16:creationId xmlns:a16="http://schemas.microsoft.com/office/drawing/2014/main" id="{7CC6F917-7BF1-F44F-948D-8270EEA2F977}"/>
                  </a:ext>
                </a:extLst>
              </p:cNvPr>
              <p:cNvSpPr txBox="1">
                <a:spLocks noChangeArrowheads="1"/>
              </p:cNvSpPr>
              <p:nvPr/>
            </p:nvSpPr>
            <p:spPr bwMode="auto">
              <a:xfrm>
                <a:off x="5368320" y="4193250"/>
                <a:ext cx="1644272" cy="587375"/>
              </a:xfrm>
              <a:prstGeom prst="rect">
                <a:avLst/>
              </a:prstGeom>
              <a:noFill/>
              <a:ln>
                <a:noFill/>
              </a:ln>
              <a:effectLst/>
              <a:extLst>
                <a:ext uri="{91240B29-F687-4f45-9708-019B960494DF}">
                  <a14:hiddenLine xmlns:a14="http://schemas.microsoft.com/office/drawing/2010/main" xmlns="" w="9525">
                    <a:solidFill>
                      <a:srgbClr val="00000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square"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cs typeface="ＭＳ Ｐゴシック"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5pPr>
                <a:lvl6pPr marL="25146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6pPr>
                <a:lvl7pPr marL="29718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7pPr>
                <a:lvl8pPr marL="34290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8pPr>
                <a:lvl9pPr marL="38862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9pPr>
              </a:lstStyle>
              <a:p>
                <a:pPr marL="0" marR="0" lvl="0" indent="0" algn="ctr" defTabSz="914400" rtl="0" eaLnBrk="1" fontAlgn="base" latinLnBrk="0" hangingPunct="1">
                  <a:lnSpc>
                    <a:spcPct val="100000"/>
                  </a:lnSpc>
                  <a:spcBef>
                    <a:spcPts val="2000"/>
                  </a:spcBef>
                  <a:spcAft>
                    <a:spcPct val="0"/>
                  </a:spcAft>
                  <a:buClrTx/>
                  <a:buSz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3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الإبن</a:t>
                </a:r>
                <a:endParaRPr kumimoji="0" lang="en-US" sz="3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3" name="Text Box 7">
                <a:extLst>
                  <a:ext uri="{FF2B5EF4-FFF2-40B4-BE49-F238E27FC236}">
                    <a16:creationId xmlns:a16="http://schemas.microsoft.com/office/drawing/2014/main" id="{129E273B-EF3A-A444-94F8-EA95A9620588}"/>
                  </a:ext>
                </a:extLst>
              </p:cNvPr>
              <p:cNvSpPr txBox="1">
                <a:spLocks noChangeArrowheads="1"/>
              </p:cNvSpPr>
              <p:nvPr/>
            </p:nvSpPr>
            <p:spPr bwMode="auto">
              <a:xfrm>
                <a:off x="5172491" y="5345775"/>
                <a:ext cx="2035931" cy="490537"/>
              </a:xfrm>
              <a:prstGeom prst="rect">
                <a:avLst/>
              </a:prstGeom>
              <a:noFill/>
              <a:ln>
                <a:noFill/>
              </a:ln>
              <a:effectLst/>
              <a:extLst>
                <a:ext uri="{91240B29-F687-4f45-9708-019B960494DF}">
                  <a14:hiddenLine xmlns:a14="http://schemas.microsoft.com/office/drawing/2010/main" xmlns="" w="9525">
                    <a:solidFill>
                      <a:srgbClr val="00000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square"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cs typeface="ＭＳ Ｐゴシック"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5pPr>
                <a:lvl6pPr marL="25146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6pPr>
                <a:lvl7pPr marL="29718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7pPr>
                <a:lvl8pPr marL="34290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8pPr>
                <a:lvl9pPr marL="38862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9pPr>
              </a:lstStyle>
              <a:p>
                <a:pPr marL="0" marR="0" lvl="0" indent="0" algn="ctr" defTabSz="914400" rtl="0" eaLnBrk="1" fontAlgn="base" latinLnBrk="0" hangingPunct="1">
                  <a:lnSpc>
                    <a:spcPct val="100000"/>
                  </a:lnSpc>
                  <a:spcBef>
                    <a:spcPts val="1625"/>
                  </a:spcBef>
                  <a:spcAft>
                    <a:spcPct val="0"/>
                  </a:spcAft>
                  <a:buClrTx/>
                  <a:buSz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26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الخليقة</a:t>
                </a:r>
                <a:endParaRPr kumimoji="0" lang="en-US" sz="26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sp>
          <p:nvSpPr>
            <p:cNvPr id="10" name="Text Box 5">
              <a:extLst>
                <a:ext uri="{FF2B5EF4-FFF2-40B4-BE49-F238E27FC236}">
                  <a16:creationId xmlns:a16="http://schemas.microsoft.com/office/drawing/2014/main" id="{FC773B2E-0BF2-55FF-C5A7-E5EBA4B7AAE4}"/>
                </a:ext>
              </a:extLst>
            </p:cNvPr>
            <p:cNvSpPr txBox="1">
              <a:spLocks noChangeArrowheads="1"/>
            </p:cNvSpPr>
            <p:nvPr/>
          </p:nvSpPr>
          <p:spPr bwMode="auto">
            <a:xfrm>
              <a:off x="5031207" y="1530914"/>
              <a:ext cx="2264774" cy="1089658"/>
            </a:xfrm>
            <a:prstGeom prst="rect">
              <a:avLst/>
            </a:prstGeom>
            <a:solidFill>
              <a:schemeClr val="tx1"/>
            </a:solidFill>
            <a:ln>
              <a:noFill/>
            </a:ln>
            <a:effectLst/>
            <a:extLst>
              <a:ext uri="{91240B29-F687-4f45-9708-019B960494DF}">
                <a14:hiddenLine xmlns:a14="http://schemas.microsoft.com/office/drawing/2010/main" xmlns="" w="9525">
                  <a:solidFill>
                    <a:srgbClr val="00000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square"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cs typeface="ＭＳ Ｐゴシック"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5pPr>
              <a:lvl6pPr marL="25146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6pPr>
              <a:lvl7pPr marL="29718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7pPr>
              <a:lvl8pPr marL="34290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8pPr>
              <a:lvl9pPr marL="38862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9pPr>
            </a:lstStyle>
            <a:p>
              <a:pPr marL="0" marR="0" lvl="0" indent="0" algn="ctr" defTabSz="914400" rtl="0" eaLnBrk="1" fontAlgn="base" latinLnBrk="0" hangingPunct="1">
                <a:lnSpc>
                  <a:spcPct val="100000"/>
                </a:lnSpc>
                <a:spcBef>
                  <a:spcPts val="2000"/>
                </a:spcBef>
                <a:spcAft>
                  <a:spcPct val="0"/>
                </a:spcAft>
                <a:buClrTx/>
                <a:buSz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آريوس :</a:t>
              </a:r>
            </a:p>
            <a:p>
              <a:pPr marL="0" marR="0" lvl="0" indent="0" algn="ctr" defTabSz="914400" rtl="0" eaLnBrk="1" fontAlgn="base" latinLnBrk="0" hangingPunct="1">
                <a:lnSpc>
                  <a:spcPct val="100000"/>
                </a:lnSpc>
                <a:spcBef>
                  <a:spcPts val="2000"/>
                </a:spcBef>
                <a:spcAft>
                  <a:spcPct val="0"/>
                </a:spcAft>
                <a:buClrTx/>
                <a:buSz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شيخ تحت ألكسندر</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grpSp>
    </p:spTree>
    <p:extLst>
      <p:ext uri="{BB962C8B-B14F-4D97-AF65-F5344CB8AC3E}">
        <p14:creationId xmlns:p14="http://schemas.microsoft.com/office/powerpoint/2010/main" val="321006021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86.xml><?xml version="1.0" encoding="utf-8"?>
<p:sld xmlns:a="http://schemas.openxmlformats.org/drawingml/2006/main" xmlns:r="http://schemas.openxmlformats.org/officeDocument/2006/relationships" xmlns:p="http://schemas.openxmlformats.org/presentationml/2006/main">
  <p:cSld>
    <p:bg>
      <p:bgPr>
        <a:solidFill>
          <a:schemeClr val="accent2"/>
        </a:solidFill>
        <a:effectLst/>
      </p:bgPr>
    </p:bg>
    <p:spTree>
      <p:nvGrpSpPr>
        <p:cNvPr id="1" name=""/>
        <p:cNvGrpSpPr/>
        <p:nvPr/>
      </p:nvGrpSpPr>
      <p:grpSpPr>
        <a:xfrm>
          <a:off x="0" y="0"/>
          <a:ext cx="0" cy="0"/>
          <a:chOff x="0" y="0"/>
          <a:chExt cx="0" cy="0"/>
        </a:xfrm>
      </p:grpSpPr>
      <p:pic>
        <p:nvPicPr>
          <p:cNvPr id="942082" name="Picture 2" descr="63 copy"/>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936625" y="0"/>
            <a:ext cx="7140575" cy="6781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42083" name="Text Box 3"/>
          <p:cNvSpPr txBox="1">
            <a:spLocks noChangeArrowheads="1"/>
          </p:cNvSpPr>
          <p:nvPr/>
        </p:nvSpPr>
        <p:spPr bwMode="auto">
          <a:xfrm>
            <a:off x="0" y="6516688"/>
            <a:ext cx="9144000" cy="33655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16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جون د. هانا، الرسوم البيانية لتاريخ الكنيسة القديمة والعصور الوسطى (جراند رابيدز: زوندرفان، 2001)</a:t>
            </a:r>
            <a:endParaRPr kumimoji="0" lang="en-US" sz="16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942084" name="Rectangle 4"/>
          <p:cNvSpPr>
            <a:spLocks noGrp="1" noChangeArrowheads="1"/>
          </p:cNvSpPr>
          <p:nvPr>
            <p:ph type="title" idx="4294967295"/>
          </p:nvPr>
        </p:nvSpPr>
        <p:spPr>
          <a:xfrm>
            <a:off x="-46383" y="-13252"/>
            <a:ext cx="9144000" cy="685800"/>
          </a:xfrm>
          <a:solidFill>
            <a:schemeClr val="accent2"/>
          </a:solidFill>
        </p:spPr>
        <p:txBody>
          <a:bodyPr/>
          <a:lstStyle/>
          <a:p>
            <a:pPr eaLnBrk="1" hangingPunct="1"/>
            <a:r>
              <a:rPr lang="ar-JO" sz="3600" b="0" dirty="0">
                <a:solidFill>
                  <a:schemeClr val="bg1"/>
                </a:solidFill>
                <a:latin typeface="Arial" panose="020B0604020202020204" pitchFamily="34" charset="0"/>
                <a:ea typeface="ＭＳ Ｐゴシック" charset="0"/>
                <a:cs typeface="Arial" panose="020B0604020202020204" pitchFamily="34" charset="0"/>
              </a:rPr>
              <a:t>قانون الإيمان النيقاوي (325 م)</a:t>
            </a:r>
            <a:endParaRPr lang="en-US" dirty="0">
              <a:latin typeface="Arial" panose="020B0604020202020204" pitchFamily="34" charset="0"/>
              <a:ea typeface="ＭＳ Ｐゴシック" charset="0"/>
              <a:cs typeface="Arial" panose="020B0604020202020204" pitchFamily="34" charset="0"/>
            </a:endParaRPr>
          </a:p>
        </p:txBody>
      </p:sp>
      <p:sp>
        <p:nvSpPr>
          <p:cNvPr id="1659909" name="Line 5"/>
          <p:cNvSpPr>
            <a:spLocks noChangeShapeType="1"/>
          </p:cNvSpPr>
          <p:nvPr/>
        </p:nvSpPr>
        <p:spPr bwMode="auto">
          <a:xfrm>
            <a:off x="2895600" y="3429000"/>
            <a:ext cx="4572000" cy="0"/>
          </a:xfrm>
          <a:prstGeom prst="line">
            <a:avLst/>
          </a:prstGeom>
          <a:noFill/>
          <a:ln w="38100">
            <a:solidFill>
              <a:srgbClr val="FF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BONES" charset="0"/>
              <a:ea typeface="ＭＳ Ｐゴシック" charset="0"/>
            </a:endParaRPr>
          </a:p>
        </p:txBody>
      </p:sp>
      <p:sp>
        <p:nvSpPr>
          <p:cNvPr id="1659910" name="Line 6"/>
          <p:cNvSpPr>
            <a:spLocks noChangeShapeType="1"/>
          </p:cNvSpPr>
          <p:nvPr/>
        </p:nvSpPr>
        <p:spPr bwMode="auto">
          <a:xfrm>
            <a:off x="1524000" y="3810000"/>
            <a:ext cx="4953000" cy="0"/>
          </a:xfrm>
          <a:prstGeom prst="line">
            <a:avLst/>
          </a:prstGeom>
          <a:noFill/>
          <a:ln w="38100">
            <a:solidFill>
              <a:srgbClr val="FF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BONES" charset="0"/>
              <a:ea typeface="ＭＳ Ｐゴシック" charset="0"/>
            </a:endParaRPr>
          </a:p>
        </p:txBody>
      </p:sp>
      <p:sp>
        <p:nvSpPr>
          <p:cNvPr id="7" name="TextBox 1"/>
          <p:cNvSpPr txBox="1">
            <a:spLocks noChangeArrowheads="1"/>
          </p:cNvSpPr>
          <p:nvPr/>
        </p:nvSpPr>
        <p:spPr bwMode="auto">
          <a:xfrm>
            <a:off x="8680659" y="44624"/>
            <a:ext cx="355837"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charset="0"/>
                <a:ea typeface="ＭＳ Ｐゴシック" charset="0"/>
              </a:rPr>
              <a:t>8</a:t>
            </a:r>
            <a:endParaRPr kumimoji="0" lang="en-US" sz="2400" b="1" i="0" u="none" strike="noStrike" kern="1200" cap="none" spc="0" normalizeH="0" baseline="0" noProof="0" dirty="0">
              <a:ln>
                <a:noFill/>
              </a:ln>
              <a:solidFill>
                <a:srgbClr val="FFFFFF"/>
              </a:solidFill>
              <a:effectLst/>
              <a:uLnTx/>
              <a:uFillTx/>
              <a:latin typeface="Arial" charset="0"/>
              <a:ea typeface="ＭＳ Ｐゴシック" charset="0"/>
            </a:endParaRPr>
          </a:p>
        </p:txBody>
      </p:sp>
      <p:sp>
        <p:nvSpPr>
          <p:cNvPr id="2" name="Rectangle 1">
            <a:extLst>
              <a:ext uri="{FF2B5EF4-FFF2-40B4-BE49-F238E27FC236}">
                <a16:creationId xmlns:a16="http://schemas.microsoft.com/office/drawing/2014/main" id="{C79389B4-FAEC-6DC5-1E07-43264E280719}"/>
              </a:ext>
            </a:extLst>
          </p:cNvPr>
          <p:cNvSpPr/>
          <p:nvPr/>
        </p:nvSpPr>
        <p:spPr bwMode="auto">
          <a:xfrm>
            <a:off x="1259632" y="836712"/>
            <a:ext cx="6552728" cy="5472608"/>
          </a:xfrm>
          <a:prstGeom prst="rect">
            <a:avLst/>
          </a:prstGeom>
          <a:solidFill>
            <a:schemeClr val="bg1"/>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r" defTabSz="914400" rtl="0" eaLnBrk="0" fontAlgn="base" latinLnBrk="0" hangingPunct="0">
              <a:lnSpc>
                <a:spcPct val="100000"/>
              </a:lnSpc>
              <a:spcBef>
                <a:spcPct val="0"/>
              </a:spcBef>
              <a:spcAft>
                <a:spcPct val="0"/>
              </a:spcAft>
              <a:buClrTx/>
              <a:buSzTx/>
              <a:buFontTx/>
              <a:buNone/>
              <a:tabLst/>
            </a:pPr>
            <a:r>
              <a:rPr kumimoji="0" lang="ar-JO" sz="2800" i="0" u="none" strike="noStrike" cap="none" normalizeH="0" baseline="0" dirty="0">
                <a:ln>
                  <a:noFill/>
                </a:ln>
                <a:solidFill>
                  <a:schemeClr val="tx1"/>
                </a:solidFill>
                <a:effectLst/>
                <a:latin typeface="Arial" panose="020B0604020202020204" pitchFamily="34" charset="0"/>
                <a:cs typeface="Arial" panose="020B0604020202020204" pitchFamily="34" charset="0"/>
              </a:rPr>
              <a:t>نؤمن بإله واحد آب ضابط الكل خالق كل الأشياء ما يرى وما لا يرى.</a:t>
            </a:r>
          </a:p>
          <a:p>
            <a:pPr marL="0" marR="0" indent="0" algn="r" defTabSz="914400" rtl="0" eaLnBrk="0" fontAlgn="base" latinLnBrk="0" hangingPunct="0">
              <a:lnSpc>
                <a:spcPct val="100000"/>
              </a:lnSpc>
              <a:spcBef>
                <a:spcPct val="0"/>
              </a:spcBef>
              <a:spcAft>
                <a:spcPct val="0"/>
              </a:spcAft>
              <a:buClrTx/>
              <a:buSzTx/>
              <a:buFontTx/>
              <a:buNone/>
              <a:tabLst/>
            </a:pPr>
            <a:endParaRPr kumimoji="0" lang="ar-JO" sz="2800" i="0" u="none" strike="noStrike" cap="none" normalizeH="0" baseline="0" dirty="0">
              <a:ln>
                <a:noFill/>
              </a:ln>
              <a:solidFill>
                <a:schemeClr val="tx1"/>
              </a:solidFill>
              <a:effectLst/>
              <a:latin typeface="Arial" panose="020B0604020202020204" pitchFamily="34" charset="0"/>
              <a:cs typeface="Arial" panose="020B0604020202020204" pitchFamily="34" charset="0"/>
            </a:endParaRPr>
          </a:p>
          <a:p>
            <a:pPr marL="0" marR="0" indent="0" algn="r" defTabSz="914400" rtl="0" eaLnBrk="0" fontAlgn="base" latinLnBrk="0" hangingPunct="0">
              <a:lnSpc>
                <a:spcPct val="100000"/>
              </a:lnSpc>
              <a:spcBef>
                <a:spcPct val="0"/>
              </a:spcBef>
              <a:spcAft>
                <a:spcPct val="0"/>
              </a:spcAft>
              <a:buClrTx/>
              <a:buSzTx/>
              <a:buFontTx/>
              <a:buNone/>
              <a:tabLst/>
            </a:pPr>
            <a:r>
              <a:rPr lang="ar-JO" sz="2800" dirty="0">
                <a:latin typeface="Arial" panose="020B0604020202020204" pitchFamily="34" charset="0"/>
                <a:cs typeface="Arial" panose="020B0604020202020204" pitchFamily="34" charset="0"/>
              </a:rPr>
              <a:t>وبرب واحد يسوع المسيح الن الله الوحيد المولود من الآب من نفس جوهر الآب إله من إله نور من نور إله حق من آله حق مولود غير مخلوق مساو للآب في الجوهر الذي به كان كل شيء في المساء وعلى الأرض الذي من أجلنا ومن أجل خلاصنا نزل وتجسد وصار إنساناً الذي تألم وقام في اليوم الثالث وصعد إ‘لى السماء وسيأتي ليدين الأحياء والأموات.</a:t>
            </a:r>
          </a:p>
          <a:p>
            <a:pPr marL="0" marR="0" indent="0" algn="r" defTabSz="914400" rtl="0" eaLnBrk="0" fontAlgn="base" latinLnBrk="0" hangingPunct="0">
              <a:lnSpc>
                <a:spcPct val="100000"/>
              </a:lnSpc>
              <a:spcBef>
                <a:spcPct val="0"/>
              </a:spcBef>
              <a:spcAft>
                <a:spcPct val="0"/>
              </a:spcAft>
              <a:buClrTx/>
              <a:buSzTx/>
              <a:buFontTx/>
              <a:buNone/>
              <a:tabLst/>
            </a:pPr>
            <a:endParaRPr lang="ar-JO" sz="2800" dirty="0">
              <a:latin typeface="Arial" panose="020B0604020202020204" pitchFamily="34" charset="0"/>
              <a:cs typeface="Arial" panose="020B0604020202020204" pitchFamily="34" charset="0"/>
            </a:endParaRPr>
          </a:p>
          <a:p>
            <a:pPr marL="0" marR="0" indent="0" algn="r" defTabSz="914400" rtl="0" eaLnBrk="0" fontAlgn="base" latinLnBrk="0" hangingPunct="0">
              <a:lnSpc>
                <a:spcPct val="100000"/>
              </a:lnSpc>
              <a:spcBef>
                <a:spcPct val="0"/>
              </a:spcBef>
              <a:spcAft>
                <a:spcPct val="0"/>
              </a:spcAft>
              <a:buClrTx/>
              <a:buSzTx/>
              <a:buFontTx/>
              <a:buNone/>
              <a:tabLst/>
            </a:pPr>
            <a:r>
              <a:rPr lang="ar-JO" sz="2800" dirty="0">
                <a:latin typeface="Arial" panose="020B0604020202020204" pitchFamily="34" charset="0"/>
                <a:cs typeface="Arial" panose="020B0604020202020204" pitchFamily="34" charset="0"/>
              </a:rPr>
              <a:t>ونؤمن بالروح القدس </a:t>
            </a:r>
            <a:endParaRPr kumimoji="0" lang="en-US" sz="2800" i="0" u="none" strike="noStrike" cap="none" normalizeH="0" baseline="0" dirty="0">
              <a:ln>
                <a:noFill/>
              </a:ln>
              <a:solidFill>
                <a:schemeClr val="tx1"/>
              </a:solidFill>
              <a:effectLst/>
              <a:latin typeface="Arial" panose="020B0604020202020204" pitchFamily="34"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1659909"/>
                                        </p:tgtEl>
                                        <p:attrNameLst>
                                          <p:attrName>style.visibility</p:attrName>
                                        </p:attrNameLst>
                                      </p:cBhvr>
                                      <p:to>
                                        <p:strVal val="visible"/>
                                      </p:to>
                                    </p:set>
                                    <p:animEffect transition="in" filter="wipe(left)">
                                      <p:cBhvr>
                                        <p:cTn id="7" dur="2000"/>
                                        <p:tgtEl>
                                          <p:spTgt spid="1659909"/>
                                        </p:tgtEl>
                                      </p:cBhvr>
                                    </p:animEffect>
                                  </p:childTnLst>
                                </p:cTn>
                              </p:par>
                            </p:childTnLst>
                          </p:cTn>
                        </p:par>
                        <p:par>
                          <p:cTn id="8" fill="hold" nodeType="afterGroup">
                            <p:stCondLst>
                              <p:cond delay="2000"/>
                            </p:stCondLst>
                            <p:childTnLst>
                              <p:par>
                                <p:cTn id="9" presetID="22" presetClass="entr" presetSubtype="8" fill="hold" grpId="0" nodeType="afterEffect">
                                  <p:stCondLst>
                                    <p:cond delay="0"/>
                                  </p:stCondLst>
                                  <p:childTnLst>
                                    <p:set>
                                      <p:cBhvr>
                                        <p:cTn id="10" dur="1" fill="hold">
                                          <p:stCondLst>
                                            <p:cond delay="0"/>
                                          </p:stCondLst>
                                        </p:cTn>
                                        <p:tgtEl>
                                          <p:spTgt spid="1659910"/>
                                        </p:tgtEl>
                                        <p:attrNameLst>
                                          <p:attrName>style.visibility</p:attrName>
                                        </p:attrNameLst>
                                      </p:cBhvr>
                                      <p:to>
                                        <p:strVal val="visible"/>
                                      </p:to>
                                    </p:set>
                                    <p:animEffect transition="in" filter="wipe(left)">
                                      <p:cBhvr>
                                        <p:cTn id="11" dur="2000"/>
                                        <p:tgtEl>
                                          <p:spTgt spid="16599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59909" grpId="0" animBg="1"/>
      <p:bldP spid="1659910" grpId="0" animBg="1"/>
    </p:bldLst>
  </p:timing>
</p:sld>
</file>

<file path=ppt/slides/slide1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5" name="Group 14">
            <a:extLst>
              <a:ext uri="{FF2B5EF4-FFF2-40B4-BE49-F238E27FC236}">
                <a16:creationId xmlns:a16="http://schemas.microsoft.com/office/drawing/2014/main" id="{1C188171-5B9E-C281-E1DD-D05DCF62CF0B}"/>
              </a:ext>
            </a:extLst>
          </p:cNvPr>
          <p:cNvGrpSpPr/>
          <p:nvPr/>
        </p:nvGrpSpPr>
        <p:grpSpPr>
          <a:xfrm>
            <a:off x="609600" y="0"/>
            <a:ext cx="8056629" cy="5791200"/>
            <a:chOff x="609600" y="0"/>
            <a:chExt cx="8056629" cy="5791200"/>
          </a:xfrm>
        </p:grpSpPr>
        <p:grpSp>
          <p:nvGrpSpPr>
            <p:cNvPr id="16" name="Group 8"/>
            <p:cNvGrpSpPr>
              <a:grpSpLocks/>
            </p:cNvGrpSpPr>
            <p:nvPr/>
          </p:nvGrpSpPr>
          <p:grpSpPr bwMode="auto">
            <a:xfrm>
              <a:off x="609600" y="0"/>
              <a:ext cx="7886700" cy="5791200"/>
              <a:chOff x="384" y="0"/>
              <a:chExt cx="4968" cy="3648"/>
            </a:xfrm>
          </p:grpSpPr>
          <p:pic>
            <p:nvPicPr>
              <p:cNvPr id="489477" name="Picture 2" descr="64 copy"/>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84" y="0"/>
                <a:ext cx="4968" cy="364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489478" name="Picture 3" descr="64 copy"/>
              <p:cNvPicPr>
                <a:picLocks noChangeAspect="1" noChangeArrowheads="1"/>
              </p:cNvPicPr>
              <p:nvPr/>
            </p:nvPicPr>
            <p:blipFill>
              <a:blip r:embed="rId4">
                <a:clrChange>
                  <a:clrFrom>
                    <a:srgbClr val="FFFFFE"/>
                  </a:clrFrom>
                  <a:clrTo>
                    <a:srgbClr val="FFFFFE">
                      <a:alpha val="0"/>
                    </a:srgbClr>
                  </a:clrTo>
                </a:clrChange>
                <a:extLst>
                  <a:ext uri="{28A0092B-C50C-407E-A947-70E740481C1C}">
                    <a14:useLocalDpi xmlns:a14="http://schemas.microsoft.com/office/drawing/2010/main"/>
                  </a:ext>
                </a:extLst>
              </a:blip>
              <a:srcRect/>
              <a:stretch>
                <a:fillRect/>
              </a:stretch>
            </p:blipFill>
            <p:spPr bwMode="auto">
              <a:xfrm>
                <a:off x="1664" y="2256"/>
                <a:ext cx="880" cy="257"/>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pic>
        </p:grpSp>
        <p:sp>
          <p:nvSpPr>
            <p:cNvPr id="9" name="Rectangle 8">
              <a:extLst>
                <a:ext uri="{FF2B5EF4-FFF2-40B4-BE49-F238E27FC236}">
                  <a16:creationId xmlns:a16="http://schemas.microsoft.com/office/drawing/2014/main" id="{F81B26CA-D459-0E9F-C81E-EA9422C0F61C}"/>
                </a:ext>
              </a:extLst>
            </p:cNvPr>
            <p:cNvSpPr/>
            <p:nvPr/>
          </p:nvSpPr>
          <p:spPr bwMode="auto">
            <a:xfrm>
              <a:off x="755576" y="3784033"/>
              <a:ext cx="1886024" cy="509063"/>
            </a:xfrm>
            <a:prstGeom prst="rect">
              <a:avLst/>
            </a:prstGeom>
            <a:solidFill>
              <a:srgbClr val="FFFFFF"/>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10" name="Rectangle 9">
              <a:extLst>
                <a:ext uri="{FF2B5EF4-FFF2-40B4-BE49-F238E27FC236}">
                  <a16:creationId xmlns:a16="http://schemas.microsoft.com/office/drawing/2014/main" id="{598C676A-2BE0-C716-4A7B-AC17961A27A9}"/>
                </a:ext>
              </a:extLst>
            </p:cNvPr>
            <p:cNvSpPr/>
            <p:nvPr/>
          </p:nvSpPr>
          <p:spPr bwMode="auto">
            <a:xfrm rot="20373045">
              <a:off x="2470352" y="3525192"/>
              <a:ext cx="1886024" cy="750103"/>
            </a:xfrm>
            <a:prstGeom prst="rect">
              <a:avLst/>
            </a:prstGeom>
            <a:solidFill>
              <a:srgbClr val="FFFFFF"/>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11" name="Rectangle 10">
              <a:extLst>
                <a:ext uri="{FF2B5EF4-FFF2-40B4-BE49-F238E27FC236}">
                  <a16:creationId xmlns:a16="http://schemas.microsoft.com/office/drawing/2014/main" id="{D1137A43-6275-1ECB-33D4-0D41FE49AD41}"/>
                </a:ext>
              </a:extLst>
            </p:cNvPr>
            <p:cNvSpPr/>
            <p:nvPr/>
          </p:nvSpPr>
          <p:spPr bwMode="auto">
            <a:xfrm rot="1706082">
              <a:off x="5272188" y="3306706"/>
              <a:ext cx="1886024" cy="1108275"/>
            </a:xfrm>
            <a:prstGeom prst="rect">
              <a:avLst/>
            </a:prstGeom>
            <a:solidFill>
              <a:srgbClr val="FFFFFF"/>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12" name="Rectangle 11">
              <a:extLst>
                <a:ext uri="{FF2B5EF4-FFF2-40B4-BE49-F238E27FC236}">
                  <a16:creationId xmlns:a16="http://schemas.microsoft.com/office/drawing/2014/main" id="{1F8CDE92-B825-4431-C1FD-A7ED7F32AA17}"/>
                </a:ext>
              </a:extLst>
            </p:cNvPr>
            <p:cNvSpPr/>
            <p:nvPr/>
          </p:nvSpPr>
          <p:spPr bwMode="auto">
            <a:xfrm>
              <a:off x="3679751" y="3212533"/>
              <a:ext cx="1886024" cy="509063"/>
            </a:xfrm>
            <a:prstGeom prst="rect">
              <a:avLst/>
            </a:prstGeom>
            <a:solidFill>
              <a:srgbClr val="FFFFFF"/>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13" name="Rectangle 12">
              <a:extLst>
                <a:ext uri="{FF2B5EF4-FFF2-40B4-BE49-F238E27FC236}">
                  <a16:creationId xmlns:a16="http://schemas.microsoft.com/office/drawing/2014/main" id="{8AF2E12F-29D6-C757-BE31-4263EA1C990B}"/>
                </a:ext>
              </a:extLst>
            </p:cNvPr>
            <p:cNvSpPr/>
            <p:nvPr/>
          </p:nvSpPr>
          <p:spPr bwMode="auto">
            <a:xfrm rot="691946">
              <a:off x="6780205" y="3965770"/>
              <a:ext cx="1886024" cy="1013119"/>
            </a:xfrm>
            <a:prstGeom prst="rect">
              <a:avLst/>
            </a:prstGeom>
            <a:solidFill>
              <a:srgbClr val="FFFFFF"/>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14" name="Rectangle 13">
              <a:extLst>
                <a:ext uri="{FF2B5EF4-FFF2-40B4-BE49-F238E27FC236}">
                  <a16:creationId xmlns:a16="http://schemas.microsoft.com/office/drawing/2014/main" id="{C1EA2D42-5ABC-F44D-1937-DBCB9E1B886F}"/>
                </a:ext>
              </a:extLst>
            </p:cNvPr>
            <p:cNvSpPr/>
            <p:nvPr/>
          </p:nvSpPr>
          <p:spPr bwMode="auto">
            <a:xfrm rot="1482643">
              <a:off x="6466914" y="4514691"/>
              <a:ext cx="523664" cy="256769"/>
            </a:xfrm>
            <a:prstGeom prst="rect">
              <a:avLst/>
            </a:prstGeom>
            <a:solidFill>
              <a:srgbClr val="FFFFFF"/>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grpSp>
      <p:sp>
        <p:nvSpPr>
          <p:cNvPr id="489475" name="Text Box 5"/>
          <p:cNvSpPr txBox="1">
            <a:spLocks noChangeArrowheads="1"/>
          </p:cNvSpPr>
          <p:nvPr/>
        </p:nvSpPr>
        <p:spPr bwMode="auto">
          <a:xfrm>
            <a:off x="0" y="6496055"/>
            <a:ext cx="9144000" cy="34124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600" b="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جون د. حنا، قوائم تاريخ الكنيسة القديم والمتوسط (جراند رابيدز: زوندرفان، 2001)</a:t>
            </a:r>
            <a:endParaRPr kumimoji="0" lang="en-US" sz="1600" b="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489476" name="Rectangle 6"/>
          <p:cNvSpPr>
            <a:spLocks noGrp="1" noChangeArrowheads="1"/>
          </p:cNvSpPr>
          <p:nvPr>
            <p:ph type="title" idx="4294967295"/>
          </p:nvPr>
        </p:nvSpPr>
        <p:spPr>
          <a:xfrm>
            <a:off x="0" y="0"/>
            <a:ext cx="9144000" cy="685800"/>
          </a:xfrm>
          <a:solidFill>
            <a:schemeClr val="accent2"/>
          </a:solidFill>
        </p:spPr>
        <p:txBody>
          <a:bodyPr/>
          <a:lstStyle/>
          <a:p>
            <a:pPr eaLnBrk="1" hangingPunct="1"/>
            <a:r>
              <a:rPr lang="ar-JO" sz="3600" b="0" dirty="0">
                <a:solidFill>
                  <a:schemeClr val="bg1"/>
                </a:solidFill>
                <a:latin typeface="Arial" panose="020B0604020202020204" pitchFamily="34" charset="0"/>
                <a:ea typeface="ＭＳ Ｐゴシック" charset="0"/>
                <a:cs typeface="Arial" panose="020B0604020202020204" pitchFamily="34" charset="0"/>
              </a:rPr>
              <a:t>الجدل الآريوسي والثالوث</a:t>
            </a:r>
            <a:endParaRPr lang="en-US" sz="3600" b="0" dirty="0">
              <a:solidFill>
                <a:schemeClr val="bg1"/>
              </a:solidFill>
              <a:latin typeface="Arial" panose="020B0604020202020204" pitchFamily="34" charset="0"/>
              <a:ea typeface="ＭＳ Ｐゴシック" charset="0"/>
              <a:cs typeface="Arial" panose="020B0604020202020204" pitchFamily="34" charset="0"/>
            </a:endParaRPr>
          </a:p>
        </p:txBody>
      </p:sp>
      <p:sp>
        <p:nvSpPr>
          <p:cNvPr id="2" name="Text Box 5">
            <a:extLst>
              <a:ext uri="{FF2B5EF4-FFF2-40B4-BE49-F238E27FC236}">
                <a16:creationId xmlns:a16="http://schemas.microsoft.com/office/drawing/2014/main" id="{07EDEB43-CF48-955F-0C1C-2C6D7780615C}"/>
              </a:ext>
            </a:extLst>
          </p:cNvPr>
          <p:cNvSpPr txBox="1">
            <a:spLocks noChangeArrowheads="1"/>
          </p:cNvSpPr>
          <p:nvPr/>
        </p:nvSpPr>
        <p:spPr bwMode="auto">
          <a:xfrm>
            <a:off x="539552" y="3699611"/>
            <a:ext cx="1799555" cy="710067"/>
          </a:xfrm>
          <a:prstGeom prst="rect">
            <a:avLst/>
          </a:prstGeom>
          <a:noFill/>
          <a:ln>
            <a:noFill/>
          </a:ln>
          <a:effectLst/>
          <a:extLst>
            <a:ext uri="{91240B29-F687-4f45-9708-019B960494DF}">
              <a14:hiddenLine xmlns:a14="http://schemas.microsoft.com/office/drawing/2010/main" xmlns="" w="9525">
                <a:solidFill>
                  <a:srgbClr val="00000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square"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cs typeface="ＭＳ Ｐゴシック"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5pPr>
            <a:lvl6pPr marL="25146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6pPr>
            <a:lvl7pPr marL="29718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7pPr>
            <a:lvl8pPr marL="34290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8pPr>
            <a:lvl9pPr marL="38862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9pPr>
          </a:lstStyle>
          <a:p>
            <a:pPr marL="0" marR="0" lvl="0" indent="0" algn="ctr" defTabSz="914400" rtl="0" eaLnBrk="1" fontAlgn="base" latinLnBrk="0" hangingPunct="1">
              <a:lnSpc>
                <a:spcPct val="100000"/>
              </a:lnSpc>
              <a:spcBef>
                <a:spcPts val="2000"/>
              </a:spcBef>
              <a:spcAft>
                <a:spcPct val="0"/>
              </a:spcAft>
              <a:buClrTx/>
              <a:buSz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الصراع مع الآريوسية</a:t>
            </a:r>
            <a:endParaRPr kumimoji="0" lang="en-US" sz="3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 name="Text Box 5">
            <a:extLst>
              <a:ext uri="{FF2B5EF4-FFF2-40B4-BE49-F238E27FC236}">
                <a16:creationId xmlns:a16="http://schemas.microsoft.com/office/drawing/2014/main" id="{2DFCA213-B3B4-AEED-C19A-DBF630395E0C}"/>
              </a:ext>
            </a:extLst>
          </p:cNvPr>
          <p:cNvSpPr txBox="1">
            <a:spLocks noChangeArrowheads="1"/>
          </p:cNvSpPr>
          <p:nvPr/>
        </p:nvSpPr>
        <p:spPr bwMode="auto">
          <a:xfrm>
            <a:off x="1913278" y="3813440"/>
            <a:ext cx="1799555" cy="402291"/>
          </a:xfrm>
          <a:prstGeom prst="rect">
            <a:avLst/>
          </a:prstGeom>
          <a:noFill/>
          <a:ln>
            <a:noFill/>
          </a:ln>
          <a:effectLst/>
          <a:extLst>
            <a:ext uri="{91240B29-F687-4f45-9708-019B960494DF}">
              <a14:hiddenLine xmlns:a14="http://schemas.microsoft.com/office/drawing/2010/main" xmlns="" w="9525">
                <a:solidFill>
                  <a:srgbClr val="00000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square"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cs typeface="ＭＳ Ｐゴシック"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5pPr>
            <a:lvl6pPr marL="25146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6pPr>
            <a:lvl7pPr marL="29718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7pPr>
            <a:lvl8pPr marL="34290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8pPr>
            <a:lvl9pPr marL="38862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9pPr>
          </a:lstStyle>
          <a:p>
            <a:pPr marL="0" marR="0" lvl="0" indent="0" algn="ctr" defTabSz="914400" rtl="0" eaLnBrk="1" fontAlgn="base" latinLnBrk="0" hangingPunct="1">
              <a:lnSpc>
                <a:spcPct val="100000"/>
              </a:lnSpc>
              <a:spcBef>
                <a:spcPts val="2000"/>
              </a:spcBef>
              <a:spcAft>
                <a:spcPct val="0"/>
              </a:spcAft>
              <a:buClrTx/>
              <a:buSz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مجمع نيقية</a:t>
            </a:r>
            <a:endParaRPr kumimoji="0" lang="en-US" sz="3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4" name="Text Box 5">
            <a:extLst>
              <a:ext uri="{FF2B5EF4-FFF2-40B4-BE49-F238E27FC236}">
                <a16:creationId xmlns:a16="http://schemas.microsoft.com/office/drawing/2014/main" id="{2B94BF3A-2F39-9ABD-3456-0C9AD23C36F6}"/>
              </a:ext>
            </a:extLst>
          </p:cNvPr>
          <p:cNvSpPr txBox="1">
            <a:spLocks noChangeArrowheads="1"/>
          </p:cNvSpPr>
          <p:nvPr/>
        </p:nvSpPr>
        <p:spPr bwMode="auto">
          <a:xfrm>
            <a:off x="3860726" y="3023336"/>
            <a:ext cx="1799555" cy="710067"/>
          </a:xfrm>
          <a:prstGeom prst="rect">
            <a:avLst/>
          </a:prstGeom>
          <a:noFill/>
          <a:ln>
            <a:noFill/>
          </a:ln>
          <a:effectLst/>
          <a:extLst>
            <a:ext uri="{91240B29-F687-4f45-9708-019B960494DF}">
              <a14:hiddenLine xmlns:a14="http://schemas.microsoft.com/office/drawing/2010/main" xmlns="" w="9525">
                <a:solidFill>
                  <a:srgbClr val="00000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square"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cs typeface="ＭＳ Ｐゴシック"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5pPr>
            <a:lvl6pPr marL="25146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6pPr>
            <a:lvl7pPr marL="29718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7pPr>
            <a:lvl8pPr marL="34290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8pPr>
            <a:lvl9pPr marL="38862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9pPr>
          </a:lstStyle>
          <a:p>
            <a:pPr marL="0" marR="0" lvl="0" indent="0" algn="ctr" defTabSz="914400" rtl="0" eaLnBrk="1" fontAlgn="base" latinLnBrk="0" hangingPunct="1">
              <a:lnSpc>
                <a:spcPct val="100000"/>
              </a:lnSpc>
              <a:spcBef>
                <a:spcPts val="2000"/>
              </a:spcBef>
              <a:spcAft>
                <a:spcPct val="0"/>
              </a:spcAft>
              <a:buClrTx/>
              <a:buSz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عودة ظهور الآريوسية</a:t>
            </a:r>
            <a:endParaRPr kumimoji="0" lang="en-US" sz="3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5" name="Text Box 5">
            <a:extLst>
              <a:ext uri="{FF2B5EF4-FFF2-40B4-BE49-F238E27FC236}">
                <a16:creationId xmlns:a16="http://schemas.microsoft.com/office/drawing/2014/main" id="{A2696D3A-2C1F-5E25-EBF9-0DA6DBF45544}"/>
              </a:ext>
            </a:extLst>
          </p:cNvPr>
          <p:cNvSpPr txBox="1">
            <a:spLocks noChangeArrowheads="1"/>
          </p:cNvSpPr>
          <p:nvPr/>
        </p:nvSpPr>
        <p:spPr bwMode="auto">
          <a:xfrm>
            <a:off x="5436741" y="3499586"/>
            <a:ext cx="1799555" cy="402291"/>
          </a:xfrm>
          <a:prstGeom prst="rect">
            <a:avLst/>
          </a:prstGeom>
          <a:noFill/>
          <a:ln>
            <a:noFill/>
          </a:ln>
          <a:effectLst/>
          <a:extLst>
            <a:ext uri="{91240B29-F687-4f45-9708-019B960494DF}">
              <a14:hiddenLine xmlns:a14="http://schemas.microsoft.com/office/drawing/2010/main" xmlns="" w="9525">
                <a:solidFill>
                  <a:srgbClr val="00000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square"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cs typeface="ＭＳ Ｐゴシック"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5pPr>
            <a:lvl6pPr marL="25146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6pPr>
            <a:lvl7pPr marL="29718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7pPr>
            <a:lvl8pPr marL="34290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8pPr>
            <a:lvl9pPr marL="38862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9pPr>
          </a:lstStyle>
          <a:p>
            <a:pPr marL="0" marR="0" lvl="0" indent="0" algn="ctr" defTabSz="914400" rtl="0" eaLnBrk="1" fontAlgn="base" latinLnBrk="0" hangingPunct="1">
              <a:lnSpc>
                <a:spcPct val="100000"/>
              </a:lnSpc>
              <a:spcBef>
                <a:spcPts val="2000"/>
              </a:spcBef>
              <a:spcAft>
                <a:spcPct val="0"/>
              </a:spcAft>
              <a:buClrTx/>
              <a:buSz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عمل الكبادوكيين</a:t>
            </a:r>
            <a:endParaRPr kumimoji="0" lang="en-US" sz="3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6" name="Text Box 5">
            <a:extLst>
              <a:ext uri="{FF2B5EF4-FFF2-40B4-BE49-F238E27FC236}">
                <a16:creationId xmlns:a16="http://schemas.microsoft.com/office/drawing/2014/main" id="{E4ABA783-AB7C-5070-65AA-57879B07C169}"/>
              </a:ext>
            </a:extLst>
          </p:cNvPr>
          <p:cNvSpPr txBox="1">
            <a:spLocks noChangeArrowheads="1"/>
          </p:cNvSpPr>
          <p:nvPr/>
        </p:nvSpPr>
        <p:spPr bwMode="auto">
          <a:xfrm>
            <a:off x="6660232" y="4159093"/>
            <a:ext cx="2015455" cy="402291"/>
          </a:xfrm>
          <a:prstGeom prst="rect">
            <a:avLst/>
          </a:prstGeom>
          <a:noFill/>
          <a:ln>
            <a:noFill/>
          </a:ln>
          <a:effectLst/>
          <a:extLst>
            <a:ext uri="{91240B29-F687-4f45-9708-019B960494DF}">
              <a14:hiddenLine xmlns:a14="http://schemas.microsoft.com/office/drawing/2010/main" xmlns="" w="9525">
                <a:solidFill>
                  <a:srgbClr val="00000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square"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cs typeface="ＭＳ Ｐゴシック"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5pPr>
            <a:lvl6pPr marL="25146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6pPr>
            <a:lvl7pPr marL="29718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7pPr>
            <a:lvl8pPr marL="34290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8pPr>
            <a:lvl9pPr marL="38862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9pPr>
          </a:lstStyle>
          <a:p>
            <a:pPr marL="0" marR="0" lvl="0" indent="0" algn="ctr" defTabSz="914400" rtl="0" eaLnBrk="1" fontAlgn="base" latinLnBrk="0" hangingPunct="1">
              <a:lnSpc>
                <a:spcPct val="100000"/>
              </a:lnSpc>
              <a:spcBef>
                <a:spcPts val="2000"/>
              </a:spcBef>
              <a:spcAft>
                <a:spcPct val="0"/>
              </a:spcAft>
              <a:buClrTx/>
              <a:buSz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مجمع القسطنطينية</a:t>
            </a:r>
            <a:endParaRPr kumimoji="0" lang="en-US" sz="3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7" name="Text Box 5">
            <a:extLst>
              <a:ext uri="{FF2B5EF4-FFF2-40B4-BE49-F238E27FC236}">
                <a16:creationId xmlns:a16="http://schemas.microsoft.com/office/drawing/2014/main" id="{84C221A6-6F69-0AFE-425E-15497E8668E7}"/>
              </a:ext>
            </a:extLst>
          </p:cNvPr>
          <p:cNvSpPr txBox="1">
            <a:spLocks noChangeArrowheads="1"/>
          </p:cNvSpPr>
          <p:nvPr/>
        </p:nvSpPr>
        <p:spPr bwMode="auto">
          <a:xfrm>
            <a:off x="1907705" y="5521891"/>
            <a:ext cx="2391246" cy="833178"/>
          </a:xfrm>
          <a:prstGeom prst="rect">
            <a:avLst/>
          </a:prstGeom>
          <a:noFill/>
          <a:ln>
            <a:noFill/>
          </a:ln>
          <a:effectLst/>
          <a:extLst>
            <a:ext uri="{91240B29-F687-4f45-9708-019B960494DF}">
              <a14:hiddenLine xmlns:a14="http://schemas.microsoft.com/office/drawing/2010/main" xmlns="" w="9525">
                <a:solidFill>
                  <a:srgbClr val="00000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square"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cs typeface="ＭＳ Ｐゴシック"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5pPr>
            <a:lvl6pPr marL="25146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6pPr>
            <a:lvl7pPr marL="29718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7pPr>
            <a:lvl8pPr marL="34290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8pPr>
            <a:lvl9pPr marL="38862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9pPr>
          </a:lstStyle>
          <a:p>
            <a:pPr marL="0" marR="0" lvl="0" indent="0" algn="ctr" defTabSz="914400" rtl="0" eaLnBrk="1" fontAlgn="base" latinLnBrk="0" hangingPunct="1">
              <a:lnSpc>
                <a:spcPct val="100000"/>
              </a:lnSpc>
              <a:spcBef>
                <a:spcPts val="2000"/>
              </a:spcBef>
              <a:spcAft>
                <a:spcPct val="0"/>
              </a:spcAft>
              <a:buClrTx/>
              <a:buSz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رفض الآريوسية الأولي</a:t>
            </a:r>
            <a:endParaRPr kumimoji="0" lang="en-US" sz="36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8" name="Text Box 5">
            <a:extLst>
              <a:ext uri="{FF2B5EF4-FFF2-40B4-BE49-F238E27FC236}">
                <a16:creationId xmlns:a16="http://schemas.microsoft.com/office/drawing/2014/main" id="{8EF7CF67-2493-4003-5363-BFDBDB14E8A8}"/>
              </a:ext>
            </a:extLst>
          </p:cNvPr>
          <p:cNvSpPr txBox="1">
            <a:spLocks noChangeArrowheads="1"/>
          </p:cNvSpPr>
          <p:nvPr/>
        </p:nvSpPr>
        <p:spPr bwMode="auto">
          <a:xfrm>
            <a:off x="4908080" y="5483791"/>
            <a:ext cx="2391246" cy="833178"/>
          </a:xfrm>
          <a:prstGeom prst="rect">
            <a:avLst/>
          </a:prstGeom>
          <a:noFill/>
          <a:ln>
            <a:noFill/>
          </a:ln>
          <a:effectLst/>
          <a:extLst>
            <a:ext uri="{91240B29-F687-4f45-9708-019B960494DF}">
              <a14:hiddenLine xmlns:a14="http://schemas.microsoft.com/office/drawing/2010/main" xmlns="" w="9525">
                <a:solidFill>
                  <a:srgbClr val="00000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square"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cs typeface="ＭＳ Ｐゴシック"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5pPr>
            <a:lvl6pPr marL="25146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6pPr>
            <a:lvl7pPr marL="29718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7pPr>
            <a:lvl8pPr marL="34290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8pPr>
            <a:lvl9pPr marL="38862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9pPr>
          </a:lstStyle>
          <a:p>
            <a:pPr marL="0" marR="0" lvl="0" indent="0" algn="ctr" defTabSz="914400" rtl="0" eaLnBrk="1" fontAlgn="base" latinLnBrk="0" hangingPunct="1">
              <a:lnSpc>
                <a:spcPct val="100000"/>
              </a:lnSpc>
              <a:spcBef>
                <a:spcPts val="2000"/>
              </a:spcBef>
              <a:spcAft>
                <a:spcPct val="0"/>
              </a:spcAft>
              <a:buClrTx/>
              <a:buSz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رفض الآريوسية النهائي</a:t>
            </a:r>
            <a:endParaRPr kumimoji="0" lang="en-US" sz="36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4290338154"/>
      </p:ext>
    </p:extLst>
  </p:cSld>
  <p:clrMapOvr>
    <a:masterClrMapping/>
  </p:clrMapOvr>
</p:sld>
</file>

<file path=ppt/slides/slide1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2" name="Group 11">
            <a:extLst>
              <a:ext uri="{FF2B5EF4-FFF2-40B4-BE49-F238E27FC236}">
                <a16:creationId xmlns:a16="http://schemas.microsoft.com/office/drawing/2014/main" id="{4F6E104F-2BC9-A7AD-7558-DDD1004D63F5}"/>
              </a:ext>
            </a:extLst>
          </p:cNvPr>
          <p:cNvGrpSpPr/>
          <p:nvPr/>
        </p:nvGrpSpPr>
        <p:grpSpPr>
          <a:xfrm>
            <a:off x="990600" y="-243408"/>
            <a:ext cx="7162800" cy="6808788"/>
            <a:chOff x="990600" y="-243408"/>
            <a:chExt cx="7162800" cy="6808788"/>
          </a:xfrm>
        </p:grpSpPr>
        <p:pic>
          <p:nvPicPr>
            <p:cNvPr id="491521" name="Picture 2" descr="65 copy"/>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990600" y="-243408"/>
              <a:ext cx="7162800" cy="68087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8" name="Rectangle 7">
              <a:extLst>
                <a:ext uri="{FF2B5EF4-FFF2-40B4-BE49-F238E27FC236}">
                  <a16:creationId xmlns:a16="http://schemas.microsoft.com/office/drawing/2014/main" id="{B87B9C2B-E628-641E-5686-59BDDCDB98A2}"/>
                </a:ext>
              </a:extLst>
            </p:cNvPr>
            <p:cNvSpPr/>
            <p:nvPr/>
          </p:nvSpPr>
          <p:spPr bwMode="auto">
            <a:xfrm>
              <a:off x="2087724" y="1167036"/>
              <a:ext cx="4968552" cy="915802"/>
            </a:xfrm>
            <a:prstGeom prst="rect">
              <a:avLst/>
            </a:prstGeom>
            <a:solidFill>
              <a:srgbClr val="ECF8FA"/>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9" name="Rectangle 8">
              <a:extLst>
                <a:ext uri="{FF2B5EF4-FFF2-40B4-BE49-F238E27FC236}">
                  <a16:creationId xmlns:a16="http://schemas.microsoft.com/office/drawing/2014/main" id="{71AB1832-26CC-E627-BDDF-5FAB1516E424}"/>
                </a:ext>
              </a:extLst>
            </p:cNvPr>
            <p:cNvSpPr/>
            <p:nvPr/>
          </p:nvSpPr>
          <p:spPr bwMode="auto">
            <a:xfrm>
              <a:off x="2163924" y="2481486"/>
              <a:ext cx="4784340" cy="3405518"/>
            </a:xfrm>
            <a:prstGeom prst="rect">
              <a:avLst/>
            </a:prstGeom>
            <a:solidFill>
              <a:srgbClr val="ECF8FA"/>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10" name="Rectangle 9">
              <a:extLst>
                <a:ext uri="{FF2B5EF4-FFF2-40B4-BE49-F238E27FC236}">
                  <a16:creationId xmlns:a16="http://schemas.microsoft.com/office/drawing/2014/main" id="{30BCCB99-0E49-AE28-91C8-E6E144142620}"/>
                </a:ext>
              </a:extLst>
            </p:cNvPr>
            <p:cNvSpPr/>
            <p:nvPr/>
          </p:nvSpPr>
          <p:spPr bwMode="auto">
            <a:xfrm>
              <a:off x="1870261" y="5373216"/>
              <a:ext cx="2049487" cy="597768"/>
            </a:xfrm>
            <a:prstGeom prst="rect">
              <a:avLst/>
            </a:prstGeom>
            <a:solidFill>
              <a:srgbClr val="ECF8FA"/>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11" name="Rectangle 10">
              <a:extLst>
                <a:ext uri="{FF2B5EF4-FFF2-40B4-BE49-F238E27FC236}">
                  <a16:creationId xmlns:a16="http://schemas.microsoft.com/office/drawing/2014/main" id="{1437122F-8267-8B07-9AA7-52C400FBAC62}"/>
                </a:ext>
              </a:extLst>
            </p:cNvPr>
            <p:cNvSpPr/>
            <p:nvPr/>
          </p:nvSpPr>
          <p:spPr bwMode="auto">
            <a:xfrm>
              <a:off x="5518336" y="5401791"/>
              <a:ext cx="2049487" cy="597768"/>
            </a:xfrm>
            <a:prstGeom prst="rect">
              <a:avLst/>
            </a:prstGeom>
            <a:solidFill>
              <a:srgbClr val="ECF8FA"/>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grpSp>
      <p:sp>
        <p:nvSpPr>
          <p:cNvPr id="491522" name="Text Box 3"/>
          <p:cNvSpPr txBox="1">
            <a:spLocks noChangeArrowheads="1"/>
          </p:cNvSpPr>
          <p:nvPr/>
        </p:nvSpPr>
        <p:spPr bwMode="auto">
          <a:xfrm>
            <a:off x="0" y="6521450"/>
            <a:ext cx="9144000" cy="34124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600" b="0"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جون د. حنا، قوائم تاريخ الكنيسة القديم و المتوسط (جراند رابيدز: زوندرفان، 2001)</a:t>
            </a: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491523" name="Rectangle 4"/>
          <p:cNvSpPr>
            <a:spLocks noGrp="1" noChangeArrowheads="1"/>
          </p:cNvSpPr>
          <p:nvPr>
            <p:ph type="title" idx="4294967295"/>
          </p:nvPr>
        </p:nvSpPr>
        <p:spPr>
          <a:xfrm>
            <a:off x="685800" y="137593"/>
            <a:ext cx="7772400" cy="762000"/>
          </a:xfrm>
          <a:solidFill>
            <a:schemeClr val="accent2"/>
          </a:solidFill>
        </p:spPr>
        <p:txBody>
          <a:bodyPr/>
          <a:lstStyle/>
          <a:p>
            <a:pPr eaLnBrk="1" hangingPunct="1"/>
            <a:r>
              <a:rPr lang="ar-JO" dirty="0">
                <a:solidFill>
                  <a:schemeClr val="bg1"/>
                </a:solidFill>
                <a:latin typeface="Arial" panose="020B0604020202020204" pitchFamily="34" charset="0"/>
                <a:ea typeface="ＭＳ Ｐゴシック" charset="0"/>
                <a:cs typeface="Arial" panose="020B0604020202020204" pitchFamily="34" charset="0"/>
              </a:rPr>
              <a:t>عودة ظهور الآريوسية</a:t>
            </a:r>
            <a:endParaRPr lang="en-US" dirty="0">
              <a:latin typeface="Arial" panose="020B0604020202020204" pitchFamily="34" charset="0"/>
              <a:ea typeface="ＭＳ Ｐゴシック" charset="0"/>
              <a:cs typeface="Arial" panose="020B0604020202020204" pitchFamily="34" charset="0"/>
            </a:endParaRPr>
          </a:p>
        </p:txBody>
      </p:sp>
      <p:sp>
        <p:nvSpPr>
          <p:cNvPr id="2" name="Text Box 5">
            <a:extLst>
              <a:ext uri="{FF2B5EF4-FFF2-40B4-BE49-F238E27FC236}">
                <a16:creationId xmlns:a16="http://schemas.microsoft.com/office/drawing/2014/main" id="{46384C34-9ABF-ED56-4169-AF5EF478DF0C}"/>
              </a:ext>
            </a:extLst>
          </p:cNvPr>
          <p:cNvSpPr txBox="1">
            <a:spLocks noChangeArrowheads="1"/>
          </p:cNvSpPr>
          <p:nvPr/>
        </p:nvSpPr>
        <p:spPr bwMode="auto">
          <a:xfrm>
            <a:off x="1859124" y="4950345"/>
            <a:ext cx="1799555" cy="1017844"/>
          </a:xfrm>
          <a:prstGeom prst="rect">
            <a:avLst/>
          </a:prstGeom>
          <a:noFill/>
          <a:ln>
            <a:noFill/>
          </a:ln>
          <a:effectLst/>
          <a:extLst>
            <a:ext uri="{91240B29-F687-4f45-9708-019B960494DF}">
              <a14:hiddenLine xmlns:a14="http://schemas.microsoft.com/office/drawing/2010/main" xmlns="" w="9525">
                <a:solidFill>
                  <a:srgbClr val="00000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square"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cs typeface="ＭＳ Ｐゴシック"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5pPr>
            <a:lvl6pPr marL="25146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6pPr>
            <a:lvl7pPr marL="29718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7pPr>
            <a:lvl8pPr marL="34290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8pPr>
            <a:lvl9pPr marL="38862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9pPr>
          </a:lstStyle>
          <a:p>
            <a:pPr marL="0" marR="0" lvl="0" indent="0" algn="ctr" defTabSz="914400" rtl="0" eaLnBrk="1" fontAlgn="base" latinLnBrk="0" hangingPunct="1">
              <a:lnSpc>
                <a:spcPct val="100000"/>
              </a:lnSpc>
              <a:spcBef>
                <a:spcPts val="2000"/>
              </a:spcBef>
              <a:spcAft>
                <a:spcPct val="0"/>
              </a:spcAft>
              <a:buClrTx/>
              <a:buSz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20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325           مجمع            نيقية</a:t>
            </a:r>
            <a:endParaRPr kumimoji="0" lang="en-US" sz="28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 name="Text Box 5">
            <a:extLst>
              <a:ext uri="{FF2B5EF4-FFF2-40B4-BE49-F238E27FC236}">
                <a16:creationId xmlns:a16="http://schemas.microsoft.com/office/drawing/2014/main" id="{C747D2E4-85A1-C7B1-642E-53C6DF7ADE46}"/>
              </a:ext>
            </a:extLst>
          </p:cNvPr>
          <p:cNvSpPr txBox="1">
            <a:spLocks noChangeArrowheads="1"/>
          </p:cNvSpPr>
          <p:nvPr/>
        </p:nvSpPr>
        <p:spPr bwMode="auto">
          <a:xfrm>
            <a:off x="2018457" y="2766851"/>
            <a:ext cx="2049487" cy="1017844"/>
          </a:xfrm>
          <a:prstGeom prst="rect">
            <a:avLst/>
          </a:prstGeom>
          <a:noFill/>
          <a:ln>
            <a:noFill/>
          </a:ln>
          <a:effectLst/>
          <a:extLst>
            <a:ext uri="{91240B29-F687-4f45-9708-019B960494DF}">
              <a14:hiddenLine xmlns:a14="http://schemas.microsoft.com/office/drawing/2010/main" xmlns="" w="9525">
                <a:solidFill>
                  <a:srgbClr val="00000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square"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cs typeface="ＭＳ Ｐゴシック"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5pPr>
            <a:lvl6pPr marL="25146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6pPr>
            <a:lvl7pPr marL="29718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7pPr>
            <a:lvl8pPr marL="34290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8pPr>
            <a:lvl9pPr marL="38862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9pPr>
          </a:lstStyle>
          <a:p>
            <a:pPr marL="0" marR="0" lvl="0" indent="0" algn="ctr" defTabSz="914400" rtl="0" eaLnBrk="1" fontAlgn="base" latinLnBrk="0" hangingPunct="1">
              <a:lnSpc>
                <a:spcPct val="100000"/>
              </a:lnSpc>
              <a:spcBef>
                <a:spcPts val="2000"/>
              </a:spcBef>
              <a:spcAft>
                <a:spcPct val="0"/>
              </a:spcAft>
              <a:buClrTx/>
              <a:buSz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20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آريوس                ضد             أثناسيوس</a:t>
            </a:r>
            <a:endParaRPr kumimoji="0" lang="en-US" sz="20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4" name="Text Box 5">
            <a:extLst>
              <a:ext uri="{FF2B5EF4-FFF2-40B4-BE49-F238E27FC236}">
                <a16:creationId xmlns:a16="http://schemas.microsoft.com/office/drawing/2014/main" id="{39E838D9-05C3-7C22-4151-FAC399950942}"/>
              </a:ext>
            </a:extLst>
          </p:cNvPr>
          <p:cNvSpPr txBox="1">
            <a:spLocks noChangeArrowheads="1"/>
          </p:cNvSpPr>
          <p:nvPr/>
        </p:nvSpPr>
        <p:spPr bwMode="auto">
          <a:xfrm>
            <a:off x="4211960" y="2802054"/>
            <a:ext cx="2886242" cy="1017844"/>
          </a:xfrm>
          <a:prstGeom prst="rect">
            <a:avLst/>
          </a:prstGeom>
          <a:noFill/>
          <a:ln>
            <a:noFill/>
          </a:ln>
          <a:effectLst/>
          <a:extLst>
            <a:ext uri="{91240B29-F687-4f45-9708-019B960494DF}">
              <a14:hiddenLine xmlns:a14="http://schemas.microsoft.com/office/drawing/2010/main" xmlns="" w="9525">
                <a:solidFill>
                  <a:srgbClr val="00000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square"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cs typeface="ＭＳ Ｐゴシック"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5pPr>
            <a:lvl6pPr marL="25146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6pPr>
            <a:lvl7pPr marL="29718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7pPr>
            <a:lvl8pPr marL="34290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8pPr>
            <a:lvl9pPr marL="38862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9pPr>
          </a:lstStyle>
          <a:p>
            <a:pPr marL="0" marR="0" lvl="0" indent="0" algn="ctr" defTabSz="914400" rtl="0" eaLnBrk="1" fontAlgn="base" latinLnBrk="0" hangingPunct="1">
              <a:lnSpc>
                <a:spcPct val="100000"/>
              </a:lnSpc>
              <a:spcBef>
                <a:spcPts val="2000"/>
              </a:spcBef>
              <a:spcAft>
                <a:spcPct val="0"/>
              </a:spcAft>
              <a:buClrTx/>
              <a:buSz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20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باسيليوس القيصري</a:t>
            </a:r>
            <a:br>
              <a:rPr kumimoji="0" lang="en-US" sz="20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br>
            <a:r>
              <a:rPr kumimoji="0" lang="ar-JO" sz="20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غريغوريوس النيصي</a:t>
            </a:r>
            <a:br>
              <a:rPr kumimoji="0" lang="en-US" sz="20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br>
            <a:r>
              <a:rPr kumimoji="0" lang="ar-JO" sz="20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غريغوريوس النيزنزي</a:t>
            </a:r>
            <a:endParaRPr kumimoji="0" lang="en-US" sz="20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5" name="Text Box 5">
            <a:extLst>
              <a:ext uri="{FF2B5EF4-FFF2-40B4-BE49-F238E27FC236}">
                <a16:creationId xmlns:a16="http://schemas.microsoft.com/office/drawing/2014/main" id="{1D17D024-F71F-7D90-6232-93F65E70A231}"/>
              </a:ext>
            </a:extLst>
          </p:cNvPr>
          <p:cNvSpPr txBox="1">
            <a:spLocks noChangeArrowheads="1"/>
          </p:cNvSpPr>
          <p:nvPr/>
        </p:nvSpPr>
        <p:spPr bwMode="auto">
          <a:xfrm>
            <a:off x="2018457" y="1127273"/>
            <a:ext cx="2049487" cy="833178"/>
          </a:xfrm>
          <a:prstGeom prst="rect">
            <a:avLst/>
          </a:prstGeom>
          <a:noFill/>
          <a:ln>
            <a:noFill/>
          </a:ln>
          <a:effectLst/>
          <a:extLst>
            <a:ext uri="{91240B29-F687-4f45-9708-019B960494DF}">
              <a14:hiddenLine xmlns:a14="http://schemas.microsoft.com/office/drawing/2010/main" xmlns="" w="9525">
                <a:solidFill>
                  <a:srgbClr val="00000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square"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cs typeface="ＭＳ Ｐゴシック"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5pPr>
            <a:lvl6pPr marL="25146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6pPr>
            <a:lvl7pPr marL="29718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7pPr>
            <a:lvl8pPr marL="34290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8pPr>
            <a:lvl9pPr marL="38862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9pPr>
          </a:lstStyle>
          <a:p>
            <a:pPr marL="0" marR="0" lvl="0" indent="0" algn="ctr" defTabSz="914400" rtl="0" eaLnBrk="1" fontAlgn="base" latinLnBrk="0" hangingPunct="1">
              <a:lnSpc>
                <a:spcPct val="100000"/>
              </a:lnSpc>
              <a:spcBef>
                <a:spcPts val="2000"/>
              </a:spcBef>
              <a:spcAft>
                <a:spcPct val="0"/>
              </a:spcAft>
              <a:buClrTx/>
              <a:buSz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عودة ظهور الآريوسية</a:t>
            </a: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6" name="Text Box 5">
            <a:extLst>
              <a:ext uri="{FF2B5EF4-FFF2-40B4-BE49-F238E27FC236}">
                <a16:creationId xmlns:a16="http://schemas.microsoft.com/office/drawing/2014/main" id="{E7AB37A1-E946-FEDA-A9DB-B703A48C0DB6}"/>
              </a:ext>
            </a:extLst>
          </p:cNvPr>
          <p:cNvSpPr txBox="1">
            <a:spLocks noChangeArrowheads="1"/>
          </p:cNvSpPr>
          <p:nvPr/>
        </p:nvSpPr>
        <p:spPr bwMode="auto">
          <a:xfrm>
            <a:off x="4388157" y="1127273"/>
            <a:ext cx="2533849" cy="833178"/>
          </a:xfrm>
          <a:prstGeom prst="rect">
            <a:avLst/>
          </a:prstGeom>
          <a:noFill/>
          <a:ln>
            <a:noFill/>
          </a:ln>
          <a:effectLst/>
          <a:extLst>
            <a:ext uri="{91240B29-F687-4f45-9708-019B960494DF}">
              <a14:hiddenLine xmlns:a14="http://schemas.microsoft.com/office/drawing/2010/main" xmlns="" w="9525">
                <a:solidFill>
                  <a:srgbClr val="00000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square"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cs typeface="ＭＳ Ｐゴシック"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5pPr>
            <a:lvl6pPr marL="25146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6pPr>
            <a:lvl7pPr marL="29718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7pPr>
            <a:lvl8pPr marL="34290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8pPr>
            <a:lvl9pPr marL="38862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9pPr>
          </a:lstStyle>
          <a:p>
            <a:pPr marL="0" marR="0" lvl="0" indent="0" algn="ctr" defTabSz="914400" rtl="0" eaLnBrk="1" fontAlgn="base" latinLnBrk="0" hangingPunct="1">
              <a:lnSpc>
                <a:spcPct val="100000"/>
              </a:lnSpc>
              <a:spcBef>
                <a:spcPts val="2000"/>
              </a:spcBef>
              <a:spcAft>
                <a:spcPct val="0"/>
              </a:spcAft>
              <a:buClrTx/>
              <a:buSz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عمل            الكبادوكيين الثلاثة</a:t>
            </a: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7" name="Text Box 5">
            <a:extLst>
              <a:ext uri="{FF2B5EF4-FFF2-40B4-BE49-F238E27FC236}">
                <a16:creationId xmlns:a16="http://schemas.microsoft.com/office/drawing/2014/main" id="{02B01D88-573A-C487-232F-A71CE8287211}"/>
              </a:ext>
            </a:extLst>
          </p:cNvPr>
          <p:cNvSpPr txBox="1">
            <a:spLocks noChangeArrowheads="1"/>
          </p:cNvSpPr>
          <p:nvPr/>
        </p:nvSpPr>
        <p:spPr bwMode="auto">
          <a:xfrm>
            <a:off x="4649279" y="4950345"/>
            <a:ext cx="3048241" cy="1017844"/>
          </a:xfrm>
          <a:prstGeom prst="rect">
            <a:avLst/>
          </a:prstGeom>
          <a:noFill/>
          <a:ln>
            <a:noFill/>
          </a:ln>
          <a:effectLst/>
          <a:extLst>
            <a:ext uri="{91240B29-F687-4f45-9708-019B960494DF}">
              <a14:hiddenLine xmlns:a14="http://schemas.microsoft.com/office/drawing/2010/main" xmlns="" w="9525">
                <a:solidFill>
                  <a:srgbClr val="00000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square"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cs typeface="ＭＳ Ｐゴシック"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5pPr>
            <a:lvl6pPr marL="25146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6pPr>
            <a:lvl7pPr marL="29718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7pPr>
            <a:lvl8pPr marL="34290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8pPr>
            <a:lvl9pPr marL="38862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9pPr>
          </a:lstStyle>
          <a:p>
            <a:pPr marL="0" marR="0" lvl="0" indent="0" algn="ctr" defTabSz="914400" rtl="0" eaLnBrk="1" fontAlgn="base" latinLnBrk="0" hangingPunct="1">
              <a:lnSpc>
                <a:spcPct val="100000"/>
              </a:lnSpc>
              <a:spcBef>
                <a:spcPts val="2000"/>
              </a:spcBef>
              <a:spcAft>
                <a:spcPct val="0"/>
              </a:spcAft>
              <a:buClrTx/>
              <a:buSz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20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381</a:t>
            </a:r>
            <a:br>
              <a:rPr kumimoji="0" lang="en-US" sz="20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br>
            <a:r>
              <a:rPr kumimoji="0" lang="ar-JO" sz="20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مجمع</a:t>
            </a:r>
            <a:br>
              <a:rPr kumimoji="0" lang="en-US" sz="20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br>
            <a:r>
              <a:rPr kumimoji="0" lang="ar-JO" sz="20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القسطنطينية</a:t>
            </a:r>
            <a:endParaRPr kumimoji="0" lang="en-US" sz="28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986492464"/>
      </p:ext>
    </p:extLst>
  </p:cSld>
  <p:clrMapOvr>
    <a:masterClrMapping/>
  </p:clrMapOvr>
</p:sld>
</file>

<file path=ppt/slides/slide1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3569" name="Rectangle 4"/>
          <p:cNvSpPr>
            <a:spLocks noChangeArrowheads="1"/>
          </p:cNvSpPr>
          <p:nvPr/>
        </p:nvSpPr>
        <p:spPr bwMode="auto">
          <a:xfrm>
            <a:off x="0" y="5638800"/>
            <a:ext cx="9144000" cy="152400"/>
          </a:xfrm>
          <a:prstGeom prst="rect">
            <a:avLst/>
          </a:prstGeom>
          <a:solidFill>
            <a:schemeClr val="accent1"/>
          </a:solidFill>
          <a:ln w="9525">
            <a:solidFill>
              <a:schemeClr val="tx1"/>
            </a:solidFill>
            <a:miter lim="800000"/>
            <a:headEnd/>
            <a:tailEnd/>
          </a:ln>
        </p:spPr>
        <p:txBody>
          <a:bodyPr wrap="none" lIns="90993" tIns="45499" rIns="90993" bIns="45499"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310278" name="Text Box 6"/>
          <p:cNvSpPr txBox="1">
            <a:spLocks noChangeArrowheads="1"/>
          </p:cNvSpPr>
          <p:nvPr/>
        </p:nvSpPr>
        <p:spPr bwMode="auto">
          <a:xfrm>
            <a:off x="0" y="4724427"/>
            <a:ext cx="2362200" cy="76899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الآريوسيين</a:t>
            </a:r>
            <a:endParaRPr kumimoji="0" lang="en-US"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ja-JP"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يسوع ليس الله</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493571" name="Text Box 7"/>
          <p:cNvSpPr txBox="1">
            <a:spLocks noChangeArrowheads="1"/>
          </p:cNvSpPr>
          <p:nvPr/>
        </p:nvSpPr>
        <p:spPr bwMode="auto">
          <a:xfrm>
            <a:off x="5249890" y="5867426"/>
            <a:ext cx="2073275" cy="4612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325 م</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493572" name="Rectangle 9"/>
          <p:cNvSpPr>
            <a:spLocks noGrp="1" noChangeArrowheads="1"/>
          </p:cNvSpPr>
          <p:nvPr>
            <p:ph type="ctrTitle"/>
          </p:nvPr>
        </p:nvSpPr>
        <p:spPr>
          <a:xfrm>
            <a:off x="762000" y="304800"/>
            <a:ext cx="7772400" cy="914400"/>
          </a:xfrm>
        </p:spPr>
        <p:txBody>
          <a:bodyPr/>
          <a:lstStyle/>
          <a:p>
            <a:pPr algn="l" eaLnBrk="1" hangingPunct="1"/>
            <a:r>
              <a:rPr lang="ar-JO" dirty="0">
                <a:latin typeface="Arial" panose="020B0604020202020204" pitchFamily="34" charset="0"/>
                <a:ea typeface="ＭＳ Ｐゴシック" charset="0"/>
                <a:cs typeface="Arial" panose="020B0604020202020204" pitchFamily="34" charset="0"/>
              </a:rPr>
              <a:t>ماذا عن نيقية ؟</a:t>
            </a:r>
            <a:endParaRPr lang="en-US" dirty="0">
              <a:latin typeface="Arial" panose="020B0604020202020204" pitchFamily="34" charset="0"/>
              <a:ea typeface="ＭＳ Ｐゴシック" charset="0"/>
              <a:cs typeface="Arial" panose="020B0604020202020204" pitchFamily="34" charset="0"/>
            </a:endParaRPr>
          </a:p>
        </p:txBody>
      </p:sp>
      <p:sp>
        <p:nvSpPr>
          <p:cNvPr id="493573" name="Text Box 13"/>
          <p:cNvSpPr txBox="1">
            <a:spLocks noChangeArrowheads="1"/>
          </p:cNvSpPr>
          <p:nvPr/>
        </p:nvSpPr>
        <p:spPr bwMode="auto">
          <a:xfrm>
            <a:off x="4267200" y="6248426"/>
            <a:ext cx="3962400" cy="4612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مجمع نيقية</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310300" name="Text Box 28"/>
          <p:cNvSpPr txBox="1">
            <a:spLocks noChangeArrowheads="1"/>
          </p:cNvSpPr>
          <p:nvPr/>
        </p:nvSpPr>
        <p:spPr bwMode="auto">
          <a:xfrm>
            <a:off x="2286000" y="4724427"/>
            <a:ext cx="2057400" cy="76899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الأرثوذكسيين</a:t>
            </a:r>
            <a:endParaRPr kumimoji="0" lang="en-US"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ja-JP"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يسوع هو الله</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310302" name="AutoShape 30"/>
          <p:cNvSpPr>
            <a:spLocks noChangeArrowheads="1"/>
          </p:cNvSpPr>
          <p:nvPr/>
        </p:nvSpPr>
        <p:spPr bwMode="auto">
          <a:xfrm>
            <a:off x="685800" y="2667000"/>
            <a:ext cx="1143000" cy="1905000"/>
          </a:xfrm>
          <a:prstGeom prst="cube">
            <a:avLst>
              <a:gd name="adj" fmla="val 25000"/>
            </a:avLst>
          </a:prstGeom>
          <a:solidFill>
            <a:srgbClr val="FA0020"/>
          </a:solidFill>
          <a:ln w="9525">
            <a:solidFill>
              <a:schemeClr val="tx1"/>
            </a:solidFill>
            <a:miter lim="800000"/>
            <a:headEnd/>
            <a:tailEnd/>
          </a:ln>
        </p:spPr>
        <p:txBody>
          <a:bodyPr wrap="none" lIns="90993" tIns="45499" rIns="90993" bIns="45499"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310303" name="AutoShape 31"/>
          <p:cNvSpPr>
            <a:spLocks noChangeArrowheads="1"/>
          </p:cNvSpPr>
          <p:nvPr/>
        </p:nvSpPr>
        <p:spPr bwMode="auto">
          <a:xfrm>
            <a:off x="2819400" y="2667000"/>
            <a:ext cx="1143000" cy="1905000"/>
          </a:xfrm>
          <a:prstGeom prst="cube">
            <a:avLst>
              <a:gd name="adj" fmla="val 25000"/>
            </a:avLst>
          </a:prstGeom>
          <a:solidFill>
            <a:schemeClr val="accent1"/>
          </a:solidFill>
          <a:ln w="9525">
            <a:solidFill>
              <a:schemeClr val="tx1"/>
            </a:solidFill>
            <a:miter lim="800000"/>
            <a:headEnd/>
            <a:tailEnd/>
          </a:ln>
        </p:spPr>
        <p:txBody>
          <a:bodyPr wrap="none" lIns="90993" tIns="45499" rIns="90993" bIns="45499"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493577" name="WordArt 32"/>
          <p:cNvSpPr>
            <a:spLocks noChangeArrowheads="1" noChangeShapeType="1" noTextEdit="1"/>
          </p:cNvSpPr>
          <p:nvPr/>
        </p:nvSpPr>
        <p:spPr bwMode="auto">
          <a:xfrm>
            <a:off x="914400" y="1447800"/>
            <a:ext cx="2514600" cy="838200"/>
          </a:xfrm>
          <a:prstGeom prst="rect">
            <a:avLst/>
          </a:prstGeom>
          <a:extLst>
            <a:ext uri="{91240B29-F687-4f45-9708-019B960494DF}">
              <a14:hiddenLine xmlns:a14="http://schemas.microsoft.com/office/drawing/2010/main" xmlns="" w="9525">
                <a:solidFill>
                  <a:srgbClr val="000000"/>
                </a:solidFill>
                <a:round/>
                <a:headEnd/>
                <a:tailEnd/>
              </a14:hiddenLine>
            </a:ext>
          </a:extLst>
        </p:spPr>
        <p:txBody>
          <a:bodyPr wrap="none" lIns="90993" tIns="45499" rIns="90993" bIns="45499" fromWordArt="1">
            <a:prstTxWarp prst="textPlain">
              <a:avLst>
                <a:gd name="adj" fmla="val 50000"/>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0" i="0" u="none" strike="noStrike" kern="10" cap="none" spc="0" normalizeH="0" baseline="0" noProof="0" dirty="0">
                <a:ln>
                  <a:noFill/>
                </a:ln>
                <a:gradFill rotWithShape="1">
                  <a:gsLst>
                    <a:gs pos="0">
                      <a:srgbClr val="FFFF00"/>
                    </a:gs>
                    <a:gs pos="100000">
                      <a:srgbClr val="FF9933"/>
                    </a:gs>
                  </a:gsLst>
                  <a:path path="rect">
                    <a:fillToRect l="50000" t="50000" r="50000" b="50000"/>
                  </a:path>
                </a:gradFill>
                <a:effectLst>
                  <a:outerShdw blurRad="63500" dist="38099" dir="2700000" algn="ctr" rotWithShape="0">
                    <a:srgbClr val="C0C0C0">
                      <a:alpha val="74997"/>
                    </a:srgbClr>
                  </a:outerShdw>
                </a:effectLst>
                <a:uLnTx/>
                <a:uFillTx/>
                <a:latin typeface="Impact"/>
                <a:ea typeface="Impact"/>
                <a:cs typeface="Impact"/>
              </a:rPr>
              <a:t>الخيال</a:t>
            </a:r>
            <a:endParaRPr kumimoji="0" lang="en-US" sz="3600" b="0" i="0" u="none" strike="noStrike" kern="10" cap="none" spc="0" normalizeH="0" baseline="0" noProof="0" dirty="0">
              <a:ln>
                <a:noFill/>
              </a:ln>
              <a:gradFill rotWithShape="1">
                <a:gsLst>
                  <a:gs pos="0">
                    <a:srgbClr val="FFFF00"/>
                  </a:gs>
                  <a:gs pos="100000">
                    <a:srgbClr val="FF9933"/>
                  </a:gs>
                </a:gsLst>
                <a:path path="rect">
                  <a:fillToRect l="50000" t="50000" r="50000" b="50000"/>
                </a:path>
              </a:gradFill>
              <a:effectLst>
                <a:outerShdw blurRad="63500" dist="38099" dir="2700000" algn="ctr" rotWithShape="0">
                  <a:srgbClr val="C0C0C0">
                    <a:alpha val="74997"/>
                  </a:srgbClr>
                </a:outerShdw>
              </a:effectLst>
              <a:uLnTx/>
              <a:uFillTx/>
              <a:latin typeface="Impact"/>
              <a:ea typeface="Impact"/>
              <a:cs typeface="Impact"/>
            </a:endParaRPr>
          </a:p>
        </p:txBody>
      </p:sp>
      <p:sp>
        <p:nvSpPr>
          <p:cNvPr id="310306" name="Text Box 34"/>
          <p:cNvSpPr txBox="1">
            <a:spLocks noChangeArrowheads="1"/>
          </p:cNvSpPr>
          <p:nvPr/>
        </p:nvSpPr>
        <p:spPr bwMode="auto">
          <a:xfrm>
            <a:off x="4572001" y="4724427"/>
            <a:ext cx="2362200" cy="76899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الآريوسيين</a:t>
            </a:r>
            <a:endParaRPr kumimoji="0" lang="en-US"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يسوع ليس الله</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310307" name="Text Box 35"/>
          <p:cNvSpPr txBox="1">
            <a:spLocks noChangeArrowheads="1"/>
          </p:cNvSpPr>
          <p:nvPr/>
        </p:nvSpPr>
        <p:spPr bwMode="auto">
          <a:xfrm>
            <a:off x="6858001" y="4724427"/>
            <a:ext cx="2057400" cy="8305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الأرثوذكسيين</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ja-JP"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يسوع هو الله</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310308" name="AutoShape 36"/>
          <p:cNvSpPr>
            <a:spLocks noChangeArrowheads="1"/>
          </p:cNvSpPr>
          <p:nvPr/>
        </p:nvSpPr>
        <p:spPr bwMode="auto">
          <a:xfrm>
            <a:off x="5257800" y="4419600"/>
            <a:ext cx="1143000" cy="152400"/>
          </a:xfrm>
          <a:prstGeom prst="cube">
            <a:avLst>
              <a:gd name="adj" fmla="val 25000"/>
            </a:avLst>
          </a:prstGeom>
          <a:solidFill>
            <a:srgbClr val="FA0020"/>
          </a:solidFill>
          <a:ln w="9525">
            <a:solidFill>
              <a:schemeClr val="tx1"/>
            </a:solidFill>
            <a:miter lim="800000"/>
            <a:headEnd/>
            <a:tailEnd/>
          </a:ln>
        </p:spPr>
        <p:txBody>
          <a:bodyPr wrap="none" lIns="90993" tIns="45499" rIns="90993" bIns="45499"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310309" name="AutoShape 37"/>
          <p:cNvSpPr>
            <a:spLocks noChangeArrowheads="1"/>
          </p:cNvSpPr>
          <p:nvPr/>
        </p:nvSpPr>
        <p:spPr bwMode="auto">
          <a:xfrm>
            <a:off x="7391400" y="0"/>
            <a:ext cx="1143000" cy="4572000"/>
          </a:xfrm>
          <a:prstGeom prst="cube">
            <a:avLst>
              <a:gd name="adj" fmla="val 25000"/>
            </a:avLst>
          </a:prstGeom>
          <a:solidFill>
            <a:schemeClr val="accent1"/>
          </a:solidFill>
          <a:ln w="9525">
            <a:solidFill>
              <a:schemeClr val="tx1"/>
            </a:solidFill>
            <a:miter lim="800000"/>
            <a:headEnd/>
            <a:tailEnd/>
          </a:ln>
        </p:spPr>
        <p:txBody>
          <a:bodyPr wrap="none" lIns="90993" tIns="45499" rIns="90993" bIns="45499"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310310" name="Text Box 38"/>
          <p:cNvSpPr txBox="1">
            <a:spLocks noChangeArrowheads="1"/>
          </p:cNvSpPr>
          <p:nvPr/>
        </p:nvSpPr>
        <p:spPr bwMode="auto">
          <a:xfrm>
            <a:off x="5029200" y="3962426"/>
            <a:ext cx="1600200" cy="4612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3 أصوات</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310311" name="Text Box 39"/>
          <p:cNvSpPr txBox="1">
            <a:spLocks noChangeArrowheads="1"/>
          </p:cNvSpPr>
          <p:nvPr/>
        </p:nvSpPr>
        <p:spPr bwMode="auto">
          <a:xfrm>
            <a:off x="7543800" y="304826"/>
            <a:ext cx="1600200" cy="4612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300 صوت</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493584" name="WordArt 33"/>
          <p:cNvSpPr>
            <a:spLocks noChangeArrowheads="1" noChangeShapeType="1" noTextEdit="1"/>
          </p:cNvSpPr>
          <p:nvPr/>
        </p:nvSpPr>
        <p:spPr bwMode="auto">
          <a:xfrm>
            <a:off x="5257800" y="1447800"/>
            <a:ext cx="2514600" cy="838200"/>
          </a:xfrm>
          <a:prstGeom prst="rect">
            <a:avLst/>
          </a:prstGeom>
          <a:extLst>
            <a:ext uri="{91240B29-F687-4f45-9708-019B960494DF}">
              <a14:hiddenLine xmlns:a14="http://schemas.microsoft.com/office/drawing/2010/main" xmlns="" w="9525">
                <a:solidFill>
                  <a:srgbClr val="000000"/>
                </a:solidFill>
                <a:round/>
                <a:headEnd/>
                <a:tailEnd/>
              </a14:hiddenLine>
            </a:ext>
          </a:extLst>
        </p:spPr>
        <p:txBody>
          <a:bodyPr wrap="none" lIns="90993" tIns="45499" rIns="90993" bIns="45499" fromWordArt="1">
            <a:prstTxWarp prst="textPlain">
              <a:avLst>
                <a:gd name="adj" fmla="val 50000"/>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0" i="0" u="none" strike="noStrike" kern="10" cap="none" spc="0" normalizeH="0" baseline="0" noProof="0" dirty="0">
                <a:ln>
                  <a:noFill/>
                </a:ln>
                <a:gradFill rotWithShape="1">
                  <a:gsLst>
                    <a:gs pos="0">
                      <a:srgbClr val="FFFF00"/>
                    </a:gs>
                    <a:gs pos="100000">
                      <a:srgbClr val="FF9933"/>
                    </a:gs>
                  </a:gsLst>
                  <a:path path="rect">
                    <a:fillToRect l="50000" t="50000" r="50000" b="50000"/>
                  </a:path>
                </a:gradFill>
                <a:effectLst>
                  <a:outerShdw blurRad="63500" dist="38099" dir="2700000" algn="ctr" rotWithShape="0">
                    <a:srgbClr val="C0C0C0">
                      <a:alpha val="74997"/>
                    </a:srgbClr>
                  </a:outerShdw>
                </a:effectLst>
                <a:uLnTx/>
                <a:uFillTx/>
                <a:latin typeface="Impact"/>
                <a:ea typeface="Impact"/>
                <a:cs typeface="Impact"/>
              </a:rPr>
              <a:t>الحقيقة</a:t>
            </a:r>
            <a:endParaRPr kumimoji="0" lang="en-US" sz="3600" b="0" i="0" u="none" strike="noStrike" kern="10" cap="none" spc="0" normalizeH="0" baseline="0" noProof="0" dirty="0">
              <a:ln>
                <a:noFill/>
              </a:ln>
              <a:gradFill rotWithShape="1">
                <a:gsLst>
                  <a:gs pos="0">
                    <a:srgbClr val="FFFF00"/>
                  </a:gs>
                  <a:gs pos="100000">
                    <a:srgbClr val="FF9933"/>
                  </a:gs>
                </a:gsLst>
                <a:path path="rect">
                  <a:fillToRect l="50000" t="50000" r="50000" b="50000"/>
                </a:path>
              </a:gradFill>
              <a:effectLst>
                <a:outerShdw blurRad="63500" dist="38099" dir="2700000" algn="ctr" rotWithShape="0">
                  <a:srgbClr val="C0C0C0">
                    <a:alpha val="74997"/>
                  </a:srgbClr>
                </a:outerShdw>
              </a:effectLst>
              <a:uLnTx/>
              <a:uFillTx/>
              <a:latin typeface="Impact"/>
              <a:ea typeface="Impact"/>
              <a:cs typeface="Impact"/>
            </a:endParaRPr>
          </a:p>
        </p:txBody>
      </p:sp>
    </p:spTree>
    <p:extLst>
      <p:ext uri="{BB962C8B-B14F-4D97-AF65-F5344CB8AC3E}">
        <p14:creationId xmlns:p14="http://schemas.microsoft.com/office/powerpoint/2010/main" val="571123436"/>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10278"/>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310302"/>
                                        </p:tgtEl>
                                        <p:attrNameLst>
                                          <p:attrName>style.visibility</p:attrName>
                                        </p:attrNameLst>
                                      </p:cBhvr>
                                      <p:to>
                                        <p:strVal val="visible"/>
                                      </p:to>
                                    </p:set>
                                  </p:childTnLst>
                                </p:cTn>
                              </p:par>
                            </p:childTnLst>
                          </p:cTn>
                        </p:par>
                        <p:par>
                          <p:cTn id="9" fill="hold" nodeType="afterGroup">
                            <p:stCondLst>
                              <p:cond delay="0"/>
                            </p:stCondLst>
                            <p:childTnLst>
                              <p:par>
                                <p:cTn id="10" presetID="1" presetClass="entr" presetSubtype="0" fill="hold" grpId="0" nodeType="afterEffect">
                                  <p:stCondLst>
                                    <p:cond delay="0"/>
                                  </p:stCondLst>
                                  <p:childTnLst>
                                    <p:set>
                                      <p:cBhvr>
                                        <p:cTn id="11" dur="1" fill="hold">
                                          <p:stCondLst>
                                            <p:cond delay="0"/>
                                          </p:stCondLst>
                                        </p:cTn>
                                        <p:tgtEl>
                                          <p:spTgt spid="310300"/>
                                        </p:tgtEl>
                                        <p:attrNameLst>
                                          <p:attrName>style.visibility</p:attrName>
                                        </p:attrNameLst>
                                      </p:cBhvr>
                                      <p:to>
                                        <p:strVal val="visible"/>
                                      </p:to>
                                    </p:set>
                                  </p:childTnLst>
                                </p:cTn>
                              </p:par>
                              <p:par>
                                <p:cTn id="12" presetID="1" presetClass="entr" presetSubtype="0" fill="hold" grpId="0" nodeType="withEffect">
                                  <p:stCondLst>
                                    <p:cond delay="0"/>
                                  </p:stCondLst>
                                  <p:childTnLst>
                                    <p:set>
                                      <p:cBhvr>
                                        <p:cTn id="13" dur="1" fill="hold">
                                          <p:stCondLst>
                                            <p:cond delay="0"/>
                                          </p:stCondLst>
                                        </p:cTn>
                                        <p:tgtEl>
                                          <p:spTgt spid="310303"/>
                                        </p:tgtEl>
                                        <p:attrNameLst>
                                          <p:attrName>style.visibility</p:attrName>
                                        </p:attrNameLst>
                                      </p:cBhvr>
                                      <p:to>
                                        <p:strVal val="visible"/>
                                      </p:to>
                                    </p:set>
                                  </p:childTnLst>
                                </p:cTn>
                              </p:par>
                            </p:childTnLst>
                          </p:cTn>
                        </p:par>
                      </p:childTnLst>
                    </p:cTn>
                  </p:par>
                  <p:par>
                    <p:cTn id="14" fill="hold" nodeType="clickPar">
                      <p:stCondLst>
                        <p:cond delay="indefinite"/>
                      </p:stCondLst>
                      <p:childTnLst>
                        <p:par>
                          <p:cTn id="15" fill="hold" nodeType="withGroup">
                            <p:stCondLst>
                              <p:cond delay="0"/>
                            </p:stCondLst>
                            <p:childTnLst>
                              <p:par>
                                <p:cTn id="16" presetID="1" presetClass="entr" presetSubtype="0" fill="hold" grpId="0" nodeType="clickEffect">
                                  <p:stCondLst>
                                    <p:cond delay="0"/>
                                  </p:stCondLst>
                                  <p:childTnLst>
                                    <p:set>
                                      <p:cBhvr>
                                        <p:cTn id="17" dur="1" fill="hold">
                                          <p:stCondLst>
                                            <p:cond delay="0"/>
                                          </p:stCondLst>
                                        </p:cTn>
                                        <p:tgtEl>
                                          <p:spTgt spid="310306"/>
                                        </p:tgtEl>
                                        <p:attrNameLst>
                                          <p:attrName>style.visibility</p:attrName>
                                        </p:attrNameLst>
                                      </p:cBhvr>
                                      <p:to>
                                        <p:strVal val="visible"/>
                                      </p:to>
                                    </p:set>
                                  </p:childTnLst>
                                </p:cTn>
                              </p:par>
                              <p:par>
                                <p:cTn id="18" presetID="1" presetClass="entr" presetSubtype="0" fill="hold" grpId="0" nodeType="withEffect">
                                  <p:stCondLst>
                                    <p:cond delay="0"/>
                                  </p:stCondLst>
                                  <p:childTnLst>
                                    <p:set>
                                      <p:cBhvr>
                                        <p:cTn id="19" dur="1" fill="hold">
                                          <p:stCondLst>
                                            <p:cond delay="0"/>
                                          </p:stCondLst>
                                        </p:cTn>
                                        <p:tgtEl>
                                          <p:spTgt spid="310308"/>
                                        </p:tgtEl>
                                        <p:attrNameLst>
                                          <p:attrName>style.visibility</p:attrName>
                                        </p:attrNameLst>
                                      </p:cBhvr>
                                      <p:to>
                                        <p:strVal val="visible"/>
                                      </p:to>
                                    </p:set>
                                  </p:childTnLst>
                                </p:cTn>
                              </p:par>
                            </p:childTnLst>
                          </p:cTn>
                        </p:par>
                        <p:par>
                          <p:cTn id="20" fill="hold" nodeType="afterGroup">
                            <p:stCondLst>
                              <p:cond delay="0"/>
                            </p:stCondLst>
                            <p:childTnLst>
                              <p:par>
                                <p:cTn id="21" presetID="1" presetClass="entr" presetSubtype="0" fill="hold" grpId="0" nodeType="afterEffect">
                                  <p:stCondLst>
                                    <p:cond delay="0"/>
                                  </p:stCondLst>
                                  <p:childTnLst>
                                    <p:set>
                                      <p:cBhvr>
                                        <p:cTn id="22" dur="1" fill="hold">
                                          <p:stCondLst>
                                            <p:cond delay="0"/>
                                          </p:stCondLst>
                                        </p:cTn>
                                        <p:tgtEl>
                                          <p:spTgt spid="310310"/>
                                        </p:tgtEl>
                                        <p:attrNameLst>
                                          <p:attrName>style.visibility</p:attrName>
                                        </p:attrNameLst>
                                      </p:cBhvr>
                                      <p:to>
                                        <p:strVal val="visible"/>
                                      </p:to>
                                    </p:set>
                                  </p:childTnLst>
                                </p:cTn>
                              </p:par>
                            </p:childTnLst>
                          </p:cTn>
                        </p:par>
                        <p:par>
                          <p:cTn id="23" fill="hold" nodeType="afterGroup">
                            <p:stCondLst>
                              <p:cond delay="0"/>
                            </p:stCondLst>
                            <p:childTnLst>
                              <p:par>
                                <p:cTn id="24" presetID="1" presetClass="entr" presetSubtype="0" fill="hold" grpId="0" nodeType="afterEffect">
                                  <p:stCondLst>
                                    <p:cond delay="0"/>
                                  </p:stCondLst>
                                  <p:childTnLst>
                                    <p:set>
                                      <p:cBhvr>
                                        <p:cTn id="25" dur="1" fill="hold">
                                          <p:stCondLst>
                                            <p:cond delay="0"/>
                                          </p:stCondLst>
                                        </p:cTn>
                                        <p:tgtEl>
                                          <p:spTgt spid="310307"/>
                                        </p:tgtEl>
                                        <p:attrNameLst>
                                          <p:attrName>style.visibility</p:attrName>
                                        </p:attrNameLst>
                                      </p:cBhvr>
                                      <p:to>
                                        <p:strVal val="visible"/>
                                      </p:to>
                                    </p:set>
                                  </p:childTnLst>
                                </p:cTn>
                              </p:par>
                              <p:par>
                                <p:cTn id="26" presetID="1" presetClass="entr" presetSubtype="0" fill="hold" grpId="0" nodeType="withEffect">
                                  <p:stCondLst>
                                    <p:cond delay="0"/>
                                  </p:stCondLst>
                                  <p:childTnLst>
                                    <p:set>
                                      <p:cBhvr>
                                        <p:cTn id="27" dur="1" fill="hold">
                                          <p:stCondLst>
                                            <p:cond delay="0"/>
                                          </p:stCondLst>
                                        </p:cTn>
                                        <p:tgtEl>
                                          <p:spTgt spid="310309"/>
                                        </p:tgtEl>
                                        <p:attrNameLst>
                                          <p:attrName>style.visibility</p:attrName>
                                        </p:attrNameLst>
                                      </p:cBhvr>
                                      <p:to>
                                        <p:strVal val="visible"/>
                                      </p:to>
                                    </p:set>
                                  </p:childTnLst>
                                </p:cTn>
                              </p:par>
                            </p:childTnLst>
                          </p:cTn>
                        </p:par>
                        <p:par>
                          <p:cTn id="28" fill="hold" nodeType="afterGroup">
                            <p:stCondLst>
                              <p:cond delay="0"/>
                            </p:stCondLst>
                            <p:childTnLst>
                              <p:par>
                                <p:cTn id="29" presetID="1" presetClass="entr" presetSubtype="0" fill="hold" grpId="0" nodeType="afterEffect">
                                  <p:stCondLst>
                                    <p:cond delay="0"/>
                                  </p:stCondLst>
                                  <p:childTnLst>
                                    <p:set>
                                      <p:cBhvr>
                                        <p:cTn id="30" dur="1" fill="hold">
                                          <p:stCondLst>
                                            <p:cond delay="0"/>
                                          </p:stCondLst>
                                        </p:cTn>
                                        <p:tgtEl>
                                          <p:spTgt spid="31031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0278" grpId="0"/>
      <p:bldP spid="310300" grpId="0"/>
      <p:bldP spid="310302" grpId="0" animBg="1"/>
      <p:bldP spid="310303" grpId="0" animBg="1"/>
      <p:bldP spid="310306" grpId="0"/>
      <p:bldP spid="310307" grpId="0"/>
      <p:bldP spid="310308" grpId="0" animBg="1"/>
      <p:bldP spid="310309" grpId="0" animBg="1"/>
      <p:bldP spid="310310" grpId="0"/>
      <p:bldP spid="310311" grpId="0"/>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66273" name="Picture 1"/>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1079500" y="1125538"/>
            <a:ext cx="6985000" cy="41021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00098" name="Rectangle 2"/>
          <p:cNvSpPr>
            <a:spLocks noGrp="1" noChangeArrowheads="1"/>
          </p:cNvSpPr>
          <p:nvPr>
            <p:ph type="ctrTitle"/>
          </p:nvPr>
        </p:nvSpPr>
        <p:spPr>
          <a:xfrm>
            <a:off x="0" y="4941888"/>
            <a:ext cx="9144000" cy="1366837"/>
          </a:xfrm>
          <a:effectLst>
            <a:outerShdw blurRad="63500" dist="35921" dir="2700000" algn="ctr" rotWithShape="0">
              <a:schemeClr val="tx2">
                <a:alpha val="74998"/>
              </a:schemeClr>
            </a:outerShdw>
          </a:effectLst>
        </p:spPr>
        <p:txBody>
          <a:bodyPr/>
          <a:lstStyle/>
          <a:p>
            <a:pPr>
              <a:defRPr/>
            </a:pPr>
            <a:r>
              <a:rPr lang="ar-JO" b="1" dirty="0">
                <a:effectLst>
                  <a:glow rad="127000">
                    <a:schemeClr val="tx1"/>
                  </a:glow>
                </a:effectLst>
                <a:latin typeface="Arial" panose="020B0604020202020204" pitchFamily="34" charset="0"/>
                <a:ea typeface="ＭＳ Ｐゴシック" charset="0"/>
                <a:cs typeface="Arial" panose="020B0604020202020204" pitchFamily="34" charset="0"/>
              </a:rPr>
              <a:t>تعدد الآلهة</a:t>
            </a:r>
            <a:br>
              <a:rPr lang="en-US" sz="3200" b="1" dirty="0">
                <a:effectLst>
                  <a:glow rad="127000">
                    <a:schemeClr val="tx1"/>
                  </a:glow>
                </a:effectLst>
                <a:latin typeface="Arial" panose="020B0604020202020204" pitchFamily="34" charset="0"/>
                <a:ea typeface="ＭＳ Ｐゴシック" charset="0"/>
                <a:cs typeface="Arial" panose="020B0604020202020204" pitchFamily="34" charset="0"/>
              </a:rPr>
            </a:br>
            <a:r>
              <a:rPr lang="ar-JO" sz="3200" b="1" dirty="0">
                <a:effectLst>
                  <a:glow rad="127000">
                    <a:schemeClr val="tx1"/>
                  </a:glow>
                </a:effectLst>
                <a:latin typeface="Arial" panose="020B0604020202020204" pitchFamily="34" charset="0"/>
                <a:ea typeface="ＭＳ Ｐゴシック" charset="0"/>
                <a:cs typeface="Arial" panose="020B0604020202020204" pitchFamily="34" charset="0"/>
              </a:rPr>
              <a:t>هناك آلهة عديدة مرتبطة بالعوالم</a:t>
            </a:r>
            <a:br>
              <a:rPr lang="ar-JO" sz="3200" b="1" dirty="0">
                <a:effectLst>
                  <a:glow rad="127000">
                    <a:schemeClr val="tx1"/>
                  </a:glow>
                </a:effectLst>
                <a:latin typeface="Arial" panose="020B0604020202020204" pitchFamily="34" charset="0"/>
                <a:ea typeface="ＭＳ Ｐゴシック" charset="0"/>
                <a:cs typeface="Arial" panose="020B0604020202020204" pitchFamily="34" charset="0"/>
              </a:rPr>
            </a:br>
            <a:r>
              <a:rPr lang="ar-JO" sz="3200" b="1" dirty="0">
                <a:effectLst>
                  <a:glow rad="127000">
                    <a:schemeClr val="tx1"/>
                  </a:glow>
                </a:effectLst>
                <a:latin typeface="Arial" panose="020B0604020202020204" pitchFamily="34" charset="0"/>
                <a:ea typeface="ＭＳ Ｐゴシック" charset="0"/>
                <a:cs typeface="Arial" panose="020B0604020202020204" pitchFamily="34" charset="0"/>
              </a:rPr>
              <a:t>(الشرق الأدنى القديم، الأساطير اليونانية والرومانية، المورمون)</a:t>
            </a:r>
            <a:r>
              <a:rPr lang="en-US" sz="3200" b="1" dirty="0">
                <a:effectLst>
                  <a:glow rad="127000">
                    <a:schemeClr val="tx1"/>
                  </a:glow>
                </a:effectLst>
                <a:latin typeface="Arial" panose="020B0604020202020204" pitchFamily="34" charset="0"/>
                <a:ea typeface="ＭＳ Ｐゴシック" charset="0"/>
                <a:cs typeface="Arial" panose="020B0604020202020204" pitchFamily="34" charset="0"/>
              </a:rPr>
              <a:t> </a:t>
            </a:r>
            <a:endParaRPr lang="en-US" b="1"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
        <p:nvSpPr>
          <p:cNvPr id="4" name="Rectangle 2"/>
          <p:cNvSpPr txBox="1">
            <a:spLocks noChangeArrowheads="1"/>
          </p:cNvSpPr>
          <p:nvPr/>
        </p:nvSpPr>
        <p:spPr bwMode="auto">
          <a:xfrm>
            <a:off x="3347864" y="144016"/>
            <a:ext cx="2448272" cy="83671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ar-JO" b="1" dirty="0">
                <a:effectLst>
                  <a:glow rad="127000">
                    <a:schemeClr val="tx1"/>
                  </a:glow>
                </a:effectLst>
                <a:latin typeface="Arial" panose="020B0604020202020204" pitchFamily="34" charset="0"/>
                <a:ea typeface="ＭＳ Ｐゴシック" charset="0"/>
                <a:cs typeface="Arial" panose="020B0604020202020204" pitchFamily="34" charset="0"/>
              </a:rPr>
              <a:t>الله</a:t>
            </a:r>
          </a:p>
        </p:txBody>
      </p:sp>
      <p:sp>
        <p:nvSpPr>
          <p:cNvPr id="3" name="Down Arrow 2"/>
          <p:cNvSpPr>
            <a:spLocks noChangeArrowheads="1"/>
          </p:cNvSpPr>
          <p:nvPr/>
        </p:nvSpPr>
        <p:spPr bwMode="auto">
          <a:xfrm>
            <a:off x="4211638" y="1196975"/>
            <a:ext cx="720725" cy="616368"/>
          </a:xfrm>
          <a:prstGeom prst="downArrow">
            <a:avLst>
              <a:gd name="adj1" fmla="val 50000"/>
              <a:gd name="adj2" fmla="val 49928"/>
            </a:avLst>
          </a:prstGeom>
          <a:solidFill>
            <a:schemeClr val="accent1"/>
          </a:solidFill>
          <a:ln w="9525">
            <a:solidFill>
              <a:schemeClr val="tx1"/>
            </a:solidFill>
            <a:round/>
            <a:headEnd/>
            <a:tailEnd type="stealth" w="lg" len="lg"/>
          </a:ln>
        </p:spPr>
        <p:txBody>
          <a:bodyPr lIns="90000" tIns="46800" rIns="90000" bIns="46800">
            <a:spAutoFit/>
          </a:bodyPr>
          <a:lstStyle/>
          <a:p>
            <a:endParaRPr lang="en-US">
              <a:latin typeface="Arial" panose="020B0604020202020204" pitchFamily="34" charset="0"/>
              <a:cs typeface="Arial" panose="020B0604020202020204" pitchFamily="34" charset="0"/>
            </a:endParaRPr>
          </a:p>
        </p:txBody>
      </p:sp>
      <p:sp>
        <p:nvSpPr>
          <p:cNvPr id="6" name="Rectangle 2"/>
          <p:cNvSpPr txBox="1">
            <a:spLocks noChangeArrowheads="1"/>
          </p:cNvSpPr>
          <p:nvPr/>
        </p:nvSpPr>
        <p:spPr bwMode="auto">
          <a:xfrm>
            <a:off x="1835696" y="476672"/>
            <a:ext cx="2448272" cy="83671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ar-JO" b="1" dirty="0">
                <a:effectLst>
                  <a:glow rad="127000">
                    <a:schemeClr val="tx1"/>
                  </a:glow>
                </a:effectLst>
                <a:latin typeface="Arial" panose="020B0604020202020204" pitchFamily="34" charset="0"/>
                <a:ea typeface="ＭＳ Ｐゴシック" charset="0"/>
                <a:cs typeface="Arial" panose="020B0604020202020204" pitchFamily="34" charset="0"/>
              </a:rPr>
              <a:t>الله</a:t>
            </a:r>
          </a:p>
        </p:txBody>
      </p:sp>
      <p:sp>
        <p:nvSpPr>
          <p:cNvPr id="7" name="Down Arrow 6"/>
          <p:cNvSpPr>
            <a:spLocks noChangeArrowheads="1"/>
          </p:cNvSpPr>
          <p:nvPr/>
        </p:nvSpPr>
        <p:spPr bwMode="auto">
          <a:xfrm rot="-1814344">
            <a:off x="3103563" y="1650791"/>
            <a:ext cx="720725" cy="616368"/>
          </a:xfrm>
          <a:prstGeom prst="downArrow">
            <a:avLst>
              <a:gd name="adj1" fmla="val 50000"/>
              <a:gd name="adj2" fmla="val 49928"/>
            </a:avLst>
          </a:prstGeom>
          <a:solidFill>
            <a:schemeClr val="accent1"/>
          </a:solidFill>
          <a:ln w="9525">
            <a:solidFill>
              <a:schemeClr val="tx1"/>
            </a:solidFill>
            <a:round/>
            <a:headEnd/>
            <a:tailEnd type="stealth" w="lg" len="lg"/>
          </a:ln>
        </p:spPr>
        <p:txBody>
          <a:bodyPr lIns="90000" tIns="46800" rIns="90000" bIns="46800">
            <a:spAutoFit/>
          </a:bodyPr>
          <a:lstStyle/>
          <a:p>
            <a:endParaRPr lang="en-US">
              <a:latin typeface="Arial" panose="020B0604020202020204" pitchFamily="34" charset="0"/>
              <a:cs typeface="Arial" panose="020B0604020202020204" pitchFamily="34" charset="0"/>
            </a:endParaRPr>
          </a:p>
        </p:txBody>
      </p:sp>
      <p:sp>
        <p:nvSpPr>
          <p:cNvPr id="8" name="Rectangle 2"/>
          <p:cNvSpPr txBox="1">
            <a:spLocks noChangeArrowheads="1"/>
          </p:cNvSpPr>
          <p:nvPr/>
        </p:nvSpPr>
        <p:spPr bwMode="auto">
          <a:xfrm>
            <a:off x="4860032" y="836712"/>
            <a:ext cx="2448272" cy="83671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ar-JO" b="1" dirty="0">
                <a:effectLst>
                  <a:glow rad="127000">
                    <a:schemeClr val="tx1"/>
                  </a:glow>
                </a:effectLst>
                <a:latin typeface="Arial" panose="020B0604020202020204" pitchFamily="34" charset="0"/>
                <a:ea typeface="ＭＳ Ｐゴシック" charset="0"/>
                <a:cs typeface="Arial" panose="020B0604020202020204" pitchFamily="34" charset="0"/>
              </a:rPr>
              <a:t>الله</a:t>
            </a:r>
          </a:p>
        </p:txBody>
      </p:sp>
      <p:sp>
        <p:nvSpPr>
          <p:cNvPr id="9" name="Down Arrow 8"/>
          <p:cNvSpPr>
            <a:spLocks noChangeArrowheads="1"/>
          </p:cNvSpPr>
          <p:nvPr/>
        </p:nvSpPr>
        <p:spPr bwMode="auto">
          <a:xfrm rot="2390614">
            <a:off x="5116513" y="2131804"/>
            <a:ext cx="720725" cy="616368"/>
          </a:xfrm>
          <a:prstGeom prst="downArrow">
            <a:avLst>
              <a:gd name="adj1" fmla="val 50000"/>
              <a:gd name="adj2" fmla="val 49928"/>
            </a:avLst>
          </a:prstGeom>
          <a:solidFill>
            <a:schemeClr val="accent1"/>
          </a:solidFill>
          <a:ln w="9525">
            <a:solidFill>
              <a:schemeClr val="tx1"/>
            </a:solidFill>
            <a:round/>
            <a:headEnd/>
            <a:tailEnd type="stealth" w="lg" len="lg"/>
          </a:ln>
        </p:spPr>
        <p:txBody>
          <a:bodyPr lIns="90000" tIns="46800" rIns="90000" bIns="46800">
            <a:spAutoFit/>
          </a:bodyPr>
          <a:lstStyle/>
          <a:p>
            <a:endParaRPr lang="en-US">
              <a:latin typeface="Arial" panose="020B0604020202020204" pitchFamily="34" charset="0"/>
              <a:cs typeface="Arial" panose="020B0604020202020204" pitchFamily="34" charset="0"/>
            </a:endParaRPr>
          </a:p>
        </p:txBody>
      </p:sp>
      <p:sp>
        <p:nvSpPr>
          <p:cNvPr id="10" name="Rectangle 2"/>
          <p:cNvSpPr txBox="1">
            <a:spLocks noChangeArrowheads="1"/>
          </p:cNvSpPr>
          <p:nvPr/>
        </p:nvSpPr>
        <p:spPr bwMode="auto">
          <a:xfrm>
            <a:off x="6156176" y="2060848"/>
            <a:ext cx="2448272" cy="83671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ar-JO" b="1" dirty="0">
                <a:effectLst>
                  <a:glow rad="127000">
                    <a:schemeClr val="tx1"/>
                  </a:glow>
                </a:effectLst>
                <a:latin typeface="Arial" panose="020B0604020202020204" pitchFamily="34" charset="0"/>
                <a:ea typeface="ＭＳ Ｐゴシック" charset="0"/>
                <a:cs typeface="Arial" panose="020B0604020202020204" pitchFamily="34" charset="0"/>
              </a:rPr>
              <a:t>الله</a:t>
            </a:r>
          </a:p>
        </p:txBody>
      </p:sp>
      <p:sp>
        <p:nvSpPr>
          <p:cNvPr id="11" name="Down Arrow 10"/>
          <p:cNvSpPr>
            <a:spLocks noChangeArrowheads="1"/>
          </p:cNvSpPr>
          <p:nvPr/>
        </p:nvSpPr>
        <p:spPr bwMode="auto">
          <a:xfrm rot="3913294">
            <a:off x="5624512" y="2828717"/>
            <a:ext cx="720725" cy="616368"/>
          </a:xfrm>
          <a:prstGeom prst="downArrow">
            <a:avLst>
              <a:gd name="adj1" fmla="val 50000"/>
              <a:gd name="adj2" fmla="val 49928"/>
            </a:avLst>
          </a:prstGeom>
          <a:solidFill>
            <a:schemeClr val="accent1"/>
          </a:solidFill>
          <a:ln w="9525">
            <a:solidFill>
              <a:schemeClr val="tx1"/>
            </a:solidFill>
            <a:round/>
            <a:headEnd/>
            <a:tailEnd type="stealth" w="lg" len="lg"/>
          </a:ln>
        </p:spPr>
        <p:txBody>
          <a:bodyPr lIns="90000" tIns="46800" rIns="90000" bIns="46800">
            <a:spAutoFit/>
          </a:bodyPr>
          <a:lstStyle/>
          <a:p>
            <a:endParaRPr lang="en-US">
              <a:latin typeface="Arial" panose="020B0604020202020204" pitchFamily="34" charset="0"/>
              <a:cs typeface="Arial" panose="020B0604020202020204" pitchFamily="34" charset="0"/>
            </a:endParaRPr>
          </a:p>
        </p:txBody>
      </p:sp>
      <p:sp>
        <p:nvSpPr>
          <p:cNvPr id="12" name="Rectangle 2"/>
          <p:cNvSpPr txBox="1">
            <a:spLocks noChangeArrowheads="1"/>
          </p:cNvSpPr>
          <p:nvPr/>
        </p:nvSpPr>
        <p:spPr bwMode="auto">
          <a:xfrm>
            <a:off x="539552" y="1916832"/>
            <a:ext cx="2448272" cy="83671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ar-JO" b="1" dirty="0">
                <a:effectLst>
                  <a:glow rad="127000">
                    <a:schemeClr val="tx1"/>
                  </a:glow>
                </a:effectLst>
                <a:latin typeface="Arial" panose="020B0604020202020204" pitchFamily="34" charset="0"/>
                <a:ea typeface="ＭＳ Ｐゴシック" charset="0"/>
                <a:cs typeface="Arial" panose="020B0604020202020204" pitchFamily="34" charset="0"/>
              </a:rPr>
              <a:t>الله</a:t>
            </a:r>
            <a:endParaRPr lang="en-US" b="1"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
        <p:nvSpPr>
          <p:cNvPr id="13" name="Down Arrow 12"/>
          <p:cNvSpPr>
            <a:spLocks noChangeArrowheads="1"/>
          </p:cNvSpPr>
          <p:nvPr/>
        </p:nvSpPr>
        <p:spPr bwMode="auto">
          <a:xfrm rot="-3775995">
            <a:off x="2835275" y="2546142"/>
            <a:ext cx="720725" cy="616368"/>
          </a:xfrm>
          <a:prstGeom prst="downArrow">
            <a:avLst>
              <a:gd name="adj1" fmla="val 50000"/>
              <a:gd name="adj2" fmla="val 49928"/>
            </a:avLst>
          </a:prstGeom>
          <a:solidFill>
            <a:schemeClr val="accent1"/>
          </a:solidFill>
          <a:ln w="9525">
            <a:solidFill>
              <a:schemeClr val="tx1"/>
            </a:solidFill>
            <a:round/>
            <a:headEnd/>
            <a:tailEnd type="stealth" w="lg" len="lg"/>
          </a:ln>
        </p:spPr>
        <p:txBody>
          <a:bodyPr lIns="90000" tIns="46800" rIns="90000" bIns="46800">
            <a:spAutoFit/>
          </a:bodyPr>
          <a:lstStyle/>
          <a:p>
            <a:endParaRPr lang="en-US">
              <a:latin typeface="Arial" panose="020B0604020202020204" pitchFamily="34" charset="0"/>
              <a:cs typeface="Arial" panose="020B0604020202020204" pitchFamily="34" charset="0"/>
            </a:endParaRPr>
          </a:p>
        </p:txBody>
      </p:sp>
      <p:sp>
        <p:nvSpPr>
          <p:cNvPr id="14" name="Text Box 12"/>
          <p:cNvSpPr txBox="1">
            <a:spLocks noChangeArrowheads="1"/>
          </p:cNvSpPr>
          <p:nvPr/>
        </p:nvSpPr>
        <p:spPr bwMode="auto">
          <a:xfrm>
            <a:off x="8609013" y="60325"/>
            <a:ext cx="355837"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r>
              <a:rPr lang="ar-JO" b="1" dirty="0">
                <a:solidFill>
                  <a:schemeClr val="bg1"/>
                </a:solidFill>
                <a:latin typeface="Arial" panose="020B0604020202020204" pitchFamily="34" charset="0"/>
                <a:cs typeface="Arial" panose="020B0604020202020204" pitchFamily="34" charset="0"/>
              </a:rPr>
              <a:t>2</a:t>
            </a:r>
            <a:endParaRPr lang="en-US" b="1" dirty="0">
              <a:solidFill>
                <a:schemeClr val="bg1"/>
              </a:solidFill>
              <a:latin typeface="Arial" panose="020B0604020202020204" pitchFamily="34"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up)">
                                      <p:cBhvr>
                                        <p:cTn id="7" dur="500"/>
                                        <p:tgtEl>
                                          <p:spTgt spid="3"/>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2" presetClass="entr" presetSubtype="1" fill="hold" grpId="0" nodeType="click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wipe(up)">
                                      <p:cBhvr>
                                        <p:cTn id="12" dur="500"/>
                                        <p:tgtEl>
                                          <p:spTgt spid="7"/>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22" presetClass="entr" presetSubtype="1" fill="hold" grpId="0" nodeType="clickEffect">
                                  <p:stCondLst>
                                    <p:cond delay="0"/>
                                  </p:stCondLst>
                                  <p:childTnLst>
                                    <p:set>
                                      <p:cBhvr>
                                        <p:cTn id="16" dur="1" fill="hold">
                                          <p:stCondLst>
                                            <p:cond delay="0"/>
                                          </p:stCondLst>
                                        </p:cTn>
                                        <p:tgtEl>
                                          <p:spTgt spid="9"/>
                                        </p:tgtEl>
                                        <p:attrNameLst>
                                          <p:attrName>style.visibility</p:attrName>
                                        </p:attrNameLst>
                                      </p:cBhvr>
                                      <p:to>
                                        <p:strVal val="visible"/>
                                      </p:to>
                                    </p:set>
                                    <p:animEffect transition="in" filter="wipe(up)">
                                      <p:cBhvr>
                                        <p:cTn id="17" dur="500"/>
                                        <p:tgtEl>
                                          <p:spTgt spid="9"/>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22" presetClass="entr" presetSubtype="1" fill="hold" grpId="0" nodeType="clickEffect">
                                  <p:stCondLst>
                                    <p:cond delay="0"/>
                                  </p:stCondLst>
                                  <p:childTnLst>
                                    <p:set>
                                      <p:cBhvr>
                                        <p:cTn id="21" dur="1" fill="hold">
                                          <p:stCondLst>
                                            <p:cond delay="0"/>
                                          </p:stCondLst>
                                        </p:cTn>
                                        <p:tgtEl>
                                          <p:spTgt spid="11"/>
                                        </p:tgtEl>
                                        <p:attrNameLst>
                                          <p:attrName>style.visibility</p:attrName>
                                        </p:attrNameLst>
                                      </p:cBhvr>
                                      <p:to>
                                        <p:strVal val="visible"/>
                                      </p:to>
                                    </p:set>
                                    <p:animEffect transition="in" filter="wipe(up)">
                                      <p:cBhvr>
                                        <p:cTn id="22" dur="500"/>
                                        <p:tgtEl>
                                          <p:spTgt spid="11"/>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22" presetClass="entr" presetSubtype="1" fill="hold" grpId="0" nodeType="clickEffect">
                                  <p:stCondLst>
                                    <p:cond delay="0"/>
                                  </p:stCondLst>
                                  <p:childTnLst>
                                    <p:set>
                                      <p:cBhvr>
                                        <p:cTn id="26" dur="1" fill="hold">
                                          <p:stCondLst>
                                            <p:cond delay="0"/>
                                          </p:stCondLst>
                                        </p:cTn>
                                        <p:tgtEl>
                                          <p:spTgt spid="13"/>
                                        </p:tgtEl>
                                        <p:attrNameLst>
                                          <p:attrName>style.visibility</p:attrName>
                                        </p:attrNameLst>
                                      </p:cBhvr>
                                      <p:to>
                                        <p:strVal val="visible"/>
                                      </p:to>
                                    </p:set>
                                    <p:animEffect transition="in" filter="wipe(up)">
                                      <p:cBhvr>
                                        <p:cTn id="27"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7" grpId="0" animBg="1"/>
      <p:bldP spid="9" grpId="0" animBg="1"/>
      <p:bldP spid="11" grpId="0" animBg="1"/>
      <p:bldP spid="13" grpId="0" animBg="1"/>
    </p:bldLst>
  </p:timing>
</p:sld>
</file>

<file path=ppt/slides/slide190.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pic>
        <p:nvPicPr>
          <p:cNvPr id="954370" name="Picture 3"/>
          <p:cNvPicPr>
            <a:picLocks noChangeAspect="1" noChangeArrowheads="1"/>
          </p:cNvPicPr>
          <p:nvPr/>
        </p:nvPicPr>
        <p:blipFill>
          <a:blip r:embed="rId4" cstate="screen">
            <a:lum bright="-12000"/>
            <a:extLst>
              <a:ext uri="{28A0092B-C50C-407E-A947-70E740481C1C}">
                <a14:useLocalDpi xmlns:a14="http://schemas.microsoft.com/office/drawing/2010/main"/>
              </a:ext>
            </a:extLst>
          </a:blip>
          <a:srcRect/>
          <a:stretch>
            <a:fillRect/>
          </a:stretch>
        </p:blipFill>
        <p:spPr bwMode="auto">
          <a:xfrm>
            <a:off x="0" y="0"/>
            <a:ext cx="9144000" cy="69151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87074" name="Rectangle 2"/>
          <p:cNvSpPr>
            <a:spLocks noGrp="1" noChangeArrowheads="1"/>
          </p:cNvSpPr>
          <p:nvPr>
            <p:ph type="title"/>
          </p:nvPr>
        </p:nvSpPr>
        <p:spPr>
          <a:xfrm>
            <a:off x="0" y="762000"/>
            <a:ext cx="9144000" cy="4343400"/>
          </a:xfrm>
          <a:effectLst>
            <a:outerShdw blurRad="63500" dist="107763" dir="13500000" algn="ctr" rotWithShape="0">
              <a:srgbClr val="000000">
                <a:alpha val="74998"/>
              </a:srgbClr>
            </a:outerShdw>
          </a:effectLst>
        </p:spPr>
        <p:txBody>
          <a:bodyPr/>
          <a:lstStyle/>
          <a:p>
            <a:pPr eaLnBrk="1" hangingPunct="1">
              <a:defRPr/>
            </a:pPr>
            <a:r>
              <a:rPr lang="ar-JO" sz="8800" b="1" dirty="0">
                <a:solidFill>
                  <a:schemeClr val="tx1"/>
                </a:solidFill>
                <a:latin typeface="Arial" panose="020B0604020202020204" pitchFamily="34" charset="0"/>
                <a:ea typeface="ＭＳ Ｐゴシック" charset="0"/>
                <a:cs typeface="Arial" panose="020B0604020202020204" pitchFamily="34" charset="0"/>
              </a:rPr>
              <a:t>الأخطاء          التفسيرية          الكتابية</a:t>
            </a:r>
            <a:endParaRPr lang="en-US" b="1" dirty="0">
              <a:solidFill>
                <a:schemeClr val="tx1"/>
              </a:solidFill>
              <a:latin typeface="Arial" panose="020B0604020202020204" pitchFamily="34" charset="0"/>
              <a:ea typeface="ＭＳ Ｐゴシック" charset="0"/>
              <a:cs typeface="Arial" panose="020B0604020202020204" pitchFamily="34" charset="0"/>
            </a:endParaRPr>
          </a:p>
        </p:txBody>
      </p:sp>
    </p:spTree>
  </p:cSld>
  <p:clrMapOvr>
    <a:masterClrMapping/>
  </p:clrMapOvr>
</p:sld>
</file>

<file path=ppt/slides/slide1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5617" name="Rectangle 2"/>
          <p:cNvSpPr>
            <a:spLocks noChangeArrowheads="1"/>
          </p:cNvSpPr>
          <p:nvPr/>
        </p:nvSpPr>
        <p:spPr bwMode="auto">
          <a:xfrm>
            <a:off x="0" y="0"/>
            <a:ext cx="9144000" cy="6858000"/>
          </a:xfrm>
          <a:prstGeom prst="rect">
            <a:avLst/>
          </a:prstGeom>
          <a:gradFill rotWithShape="0">
            <a:gsLst>
              <a:gs pos="0">
                <a:schemeClr val="accent2"/>
              </a:gs>
              <a:gs pos="100000">
                <a:srgbClr val="3366FF"/>
              </a:gs>
            </a:gsLst>
            <a:lin ang="5400000" scaled="1"/>
          </a:gradFill>
          <a:ln w="9525">
            <a:solidFill>
              <a:schemeClr val="tx1"/>
            </a:solidFill>
            <a:miter lim="800000"/>
            <a:headEnd/>
            <a:tailEnd/>
          </a:ln>
        </p:spPr>
        <p:txBody>
          <a:bodyPr wrap="none" lIns="90993" tIns="45499" rIns="90993" bIns="45499"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68003" name="Rectangle 3"/>
          <p:cNvSpPr>
            <a:spLocks noChangeArrowheads="1"/>
          </p:cNvSpPr>
          <p:nvPr/>
        </p:nvSpPr>
        <p:spPr bwMode="auto">
          <a:xfrm>
            <a:off x="1" y="1"/>
            <a:ext cx="4572000" cy="3429000"/>
          </a:xfrm>
          <a:prstGeom prst="rect">
            <a:avLst/>
          </a:prstGeom>
          <a:gradFill rotWithShape="0">
            <a:gsLst>
              <a:gs pos="0">
                <a:schemeClr val="accent1"/>
              </a:gs>
              <a:gs pos="100000">
                <a:schemeClr val="accent1">
                  <a:gamma/>
                  <a:shade val="46275"/>
                  <a:invGamma/>
                </a:schemeClr>
              </a:gs>
            </a:gsLst>
            <a:path path="shape">
              <a:fillToRect l="50000" t="50000" r="50000" b="50000"/>
            </a:path>
          </a:gradFill>
          <a:ln w="12700">
            <a:solidFill>
              <a:schemeClr val="tx1"/>
            </a:solidFill>
            <a:miter lim="800000"/>
            <a:headEnd/>
            <a:tailEnd/>
          </a:ln>
          <a:effectLst/>
        </p:spPr>
        <p:txBody>
          <a:bodyPr wrap="none" lIns="90993" tIns="45499" rIns="90993" bIns="45499"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128"/>
              <a:cs typeface="Arial"/>
            </a:endParaRPr>
          </a:p>
        </p:txBody>
      </p:sp>
      <p:sp>
        <p:nvSpPr>
          <p:cNvPr id="768004" name="Rectangle 4"/>
          <p:cNvSpPr>
            <a:spLocks noChangeArrowheads="1"/>
          </p:cNvSpPr>
          <p:nvPr/>
        </p:nvSpPr>
        <p:spPr bwMode="auto">
          <a:xfrm>
            <a:off x="4572000" y="1"/>
            <a:ext cx="4572000" cy="3429000"/>
          </a:xfrm>
          <a:prstGeom prst="rect">
            <a:avLst/>
          </a:prstGeom>
          <a:gradFill rotWithShape="0">
            <a:gsLst>
              <a:gs pos="0">
                <a:srgbClr val="B50069"/>
              </a:gs>
              <a:gs pos="100000">
                <a:srgbClr val="540031"/>
              </a:gs>
            </a:gsLst>
            <a:path path="shape">
              <a:fillToRect l="50000" t="50000" r="50000" b="50000"/>
            </a:path>
          </a:gradFill>
          <a:ln w="12700">
            <a:solidFill>
              <a:schemeClr val="tx1"/>
            </a:solidFill>
            <a:miter lim="800000"/>
            <a:headEnd/>
            <a:tailEnd/>
          </a:ln>
        </p:spPr>
        <p:txBody>
          <a:bodyPr wrap="none" lIns="90993" tIns="45499" rIns="90993" bIns="45499"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900" b="0" i="0" u="none" strike="noStrike" kern="1200" cap="none" spc="0" normalizeH="0" baseline="0" noProof="0">
              <a:ln>
                <a:noFill/>
              </a:ln>
              <a:solidFill>
                <a:srgbClr val="B50069"/>
              </a:solidFill>
              <a:effectLst/>
              <a:uLnTx/>
              <a:uFillTx/>
              <a:latin typeface="Arial" charset="0"/>
              <a:ea typeface="ＭＳ Ｐゴシック" charset="0"/>
              <a:cs typeface="Arial" charset="0"/>
            </a:endParaRPr>
          </a:p>
        </p:txBody>
      </p:sp>
      <p:sp>
        <p:nvSpPr>
          <p:cNvPr id="768005" name="Rectangle 5"/>
          <p:cNvSpPr>
            <a:spLocks noChangeArrowheads="1"/>
          </p:cNvSpPr>
          <p:nvPr/>
        </p:nvSpPr>
        <p:spPr bwMode="auto">
          <a:xfrm>
            <a:off x="4572000" y="3429000"/>
            <a:ext cx="4572000" cy="3429000"/>
          </a:xfrm>
          <a:prstGeom prst="rect">
            <a:avLst/>
          </a:prstGeom>
          <a:gradFill rotWithShape="0">
            <a:gsLst>
              <a:gs pos="0">
                <a:srgbClr val="500093"/>
              </a:gs>
              <a:gs pos="100000">
                <a:srgbClr val="250044"/>
              </a:gs>
            </a:gsLst>
            <a:path path="shape">
              <a:fillToRect l="50000" t="50000" r="50000" b="50000"/>
            </a:path>
          </a:gradFill>
          <a:ln w="12700">
            <a:solidFill>
              <a:schemeClr val="tx1"/>
            </a:solidFill>
            <a:miter lim="800000"/>
            <a:headEnd/>
            <a:tailEnd/>
          </a:ln>
        </p:spPr>
        <p:txBody>
          <a:bodyPr wrap="none" lIns="90993" tIns="45499" rIns="90993" bIns="45499"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900" b="0" i="0" u="none" strike="noStrike" kern="1200" cap="none" spc="0" normalizeH="0" baseline="0" noProof="0">
              <a:ln>
                <a:noFill/>
              </a:ln>
              <a:solidFill>
                <a:srgbClr val="B50069"/>
              </a:solidFill>
              <a:effectLst/>
              <a:uLnTx/>
              <a:uFillTx/>
              <a:latin typeface="Arial" charset="0"/>
              <a:ea typeface="ＭＳ Ｐゴシック" charset="0"/>
              <a:cs typeface="Arial" charset="0"/>
            </a:endParaRPr>
          </a:p>
        </p:txBody>
      </p:sp>
      <p:sp>
        <p:nvSpPr>
          <p:cNvPr id="768006" name="Rectangle 6"/>
          <p:cNvSpPr>
            <a:spLocks noChangeArrowheads="1"/>
          </p:cNvSpPr>
          <p:nvPr/>
        </p:nvSpPr>
        <p:spPr bwMode="auto">
          <a:xfrm>
            <a:off x="1" y="3429000"/>
            <a:ext cx="4572000" cy="3429000"/>
          </a:xfrm>
          <a:prstGeom prst="rect">
            <a:avLst/>
          </a:prstGeom>
          <a:gradFill rotWithShape="0">
            <a:gsLst>
              <a:gs pos="0">
                <a:srgbClr val="FF0000"/>
              </a:gs>
              <a:gs pos="100000">
                <a:srgbClr val="760000"/>
              </a:gs>
            </a:gsLst>
            <a:path path="shape">
              <a:fillToRect l="50000" t="50000" r="50000" b="50000"/>
            </a:path>
          </a:gradFill>
          <a:ln w="12700">
            <a:solidFill>
              <a:schemeClr val="tx1"/>
            </a:solidFill>
            <a:miter lim="800000"/>
            <a:headEnd/>
            <a:tailEnd/>
          </a:ln>
        </p:spPr>
        <p:txBody>
          <a:bodyPr wrap="none" lIns="90993" tIns="45499" rIns="90993" bIns="45499"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900" b="0" i="0" u="none" strike="noStrike" kern="1200" cap="none" spc="0" normalizeH="0" baseline="0" noProof="0">
              <a:ln>
                <a:noFill/>
              </a:ln>
              <a:solidFill>
                <a:srgbClr val="FF0000"/>
              </a:solidFill>
              <a:effectLst/>
              <a:uLnTx/>
              <a:uFillTx/>
              <a:latin typeface="Arial" charset="0"/>
              <a:ea typeface="ＭＳ Ｐゴシック" charset="0"/>
              <a:cs typeface="Arial" charset="0"/>
            </a:endParaRPr>
          </a:p>
        </p:txBody>
      </p:sp>
      <p:sp>
        <p:nvSpPr>
          <p:cNvPr id="768007" name="Text Box 7"/>
          <p:cNvSpPr txBox="1">
            <a:spLocks noChangeArrowheads="1"/>
          </p:cNvSpPr>
          <p:nvPr/>
        </p:nvSpPr>
        <p:spPr bwMode="auto">
          <a:xfrm>
            <a:off x="4876800" y="4098963"/>
            <a:ext cx="4267200" cy="1753880"/>
          </a:xfrm>
          <a:prstGeom prst="rect">
            <a:avLst/>
          </a:prstGeom>
          <a:noFill/>
          <a:ln w="9525">
            <a:noFill/>
            <a:miter lim="800000"/>
            <a:headEnd/>
            <a:tailEnd/>
          </a:ln>
          <a:effectLst>
            <a:outerShdw blurRad="63500" dist="38099" dir="2700000" algn="ctr" rotWithShape="0">
              <a:schemeClr val="tx1">
                <a:alpha val="74997"/>
              </a:schemeClr>
            </a:outerShdw>
          </a:effectLst>
        </p:spPr>
        <p:txBody>
          <a:bodyPr lIns="90993" tIns="45499" rIns="90993" bIns="45499">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uLnTx/>
                <a:uFillTx/>
                <a:latin typeface="Arial"/>
                <a:ea typeface="ＭＳ Ｐゴシック" charset="-128"/>
                <a:cs typeface="Arial"/>
              </a:rPr>
              <a:t>يسوع</a:t>
            </a:r>
            <a:br>
              <a:rPr kumimoji="0" lang="en-US" sz="3600" b="1" i="0" u="none" strike="noStrike" kern="1200" cap="none" spc="0" normalizeH="0" baseline="0" noProof="0" dirty="0">
                <a:ln>
                  <a:noFill/>
                </a:ln>
                <a:solidFill>
                  <a:srgbClr val="FFFFFF"/>
                </a:solidFill>
                <a:effectLst/>
                <a:uLnTx/>
                <a:uFillTx/>
                <a:latin typeface="Arial"/>
                <a:ea typeface="ＭＳ Ｐゴシック" charset="-128"/>
                <a:cs typeface="Arial"/>
              </a:rPr>
            </a:br>
            <a:r>
              <a:rPr kumimoji="0" lang="ar-JO" sz="3600" b="1" i="0" u="none" strike="noStrike" kern="1200" cap="none" spc="0" normalizeH="0" baseline="0" noProof="0" dirty="0">
                <a:ln>
                  <a:noFill/>
                </a:ln>
                <a:solidFill>
                  <a:srgbClr val="FFFFFF"/>
                </a:solidFill>
                <a:effectLst/>
                <a:uLnTx/>
                <a:uFillTx/>
                <a:latin typeface="Arial"/>
                <a:ea typeface="ＭＳ Ｐゴシック" charset="-128"/>
                <a:cs typeface="Arial"/>
              </a:rPr>
              <a:t>أنا والآب واحد</a:t>
            </a:r>
            <a:br>
              <a:rPr kumimoji="0" lang="en-US" sz="3600" b="1" i="0" u="none" strike="noStrike" kern="1200" cap="none" spc="0" normalizeH="0" baseline="0" noProof="0" dirty="0">
                <a:ln>
                  <a:noFill/>
                </a:ln>
                <a:solidFill>
                  <a:srgbClr val="FFFFFF"/>
                </a:solidFill>
                <a:effectLst/>
                <a:uLnTx/>
                <a:uFillTx/>
                <a:latin typeface="Arial"/>
                <a:ea typeface="ＭＳ Ｐゴシック" charset="-128"/>
                <a:cs typeface="Arial"/>
              </a:rPr>
            </a:br>
            <a:r>
              <a:rPr kumimoji="0" lang="ar-JO" sz="3600" b="1" i="0" u="none" strike="noStrike" kern="1200" cap="none" spc="0" normalizeH="0" baseline="0" noProof="0" dirty="0">
                <a:ln>
                  <a:noFill/>
                </a:ln>
                <a:solidFill>
                  <a:srgbClr val="FFFFFF"/>
                </a:solidFill>
                <a:effectLst/>
                <a:uLnTx/>
                <a:uFillTx/>
                <a:latin typeface="Arial"/>
                <a:ea typeface="ＭＳ Ｐゴシック" charset="-128"/>
                <a:cs typeface="Arial"/>
              </a:rPr>
              <a:t>يو 10: 30</a:t>
            </a:r>
            <a:endParaRPr kumimoji="0" lang="en-US" sz="3600" b="1" i="0" u="none" strike="noStrike" kern="1200" cap="none" spc="0" normalizeH="0" baseline="0" noProof="0" dirty="0">
              <a:ln>
                <a:noFill/>
              </a:ln>
              <a:solidFill>
                <a:srgbClr val="FFFFFF"/>
              </a:solidFill>
              <a:effectLst/>
              <a:uLnTx/>
              <a:uFillTx/>
              <a:latin typeface="Arial"/>
              <a:ea typeface="ＭＳ Ｐゴシック" charset="-128"/>
              <a:cs typeface="Arial"/>
            </a:endParaRPr>
          </a:p>
        </p:txBody>
      </p:sp>
      <p:sp>
        <p:nvSpPr>
          <p:cNvPr id="768008" name="Rectangle 8"/>
          <p:cNvSpPr>
            <a:spLocks noGrp="1" noChangeArrowheads="1"/>
          </p:cNvSpPr>
          <p:nvPr>
            <p:ph type="title" idx="4294967295"/>
          </p:nvPr>
        </p:nvSpPr>
        <p:spPr>
          <a:xfrm>
            <a:off x="0" y="3168650"/>
            <a:ext cx="9144000" cy="769938"/>
          </a:xfrm>
          <a:solidFill>
            <a:schemeClr val="tx1"/>
          </a:solidFill>
          <a:effectLst>
            <a:outerShdw blurRad="63500" dist="38099" dir="2700000" algn="ctr" rotWithShape="0">
              <a:schemeClr val="tx1">
                <a:alpha val="74997"/>
              </a:schemeClr>
            </a:outerShdw>
          </a:effectLst>
        </p:spPr>
        <p:txBody>
          <a:bodyPr anchor="t">
            <a:spAutoFit/>
          </a:bodyPr>
          <a:lstStyle/>
          <a:p>
            <a:pPr eaLnBrk="1" hangingPunct="1">
              <a:spcBef>
                <a:spcPct val="50000"/>
              </a:spcBef>
              <a:defRPr/>
            </a:pPr>
            <a:r>
              <a:rPr lang="ar-JO" b="1" dirty="0">
                <a:solidFill>
                  <a:schemeClr val="bg1"/>
                </a:solidFill>
                <a:latin typeface="Arial"/>
                <a:ea typeface="+mj-ea"/>
                <a:cs typeface="Arial"/>
              </a:rPr>
              <a:t>إيمان القرن الأول بالألوهية</a:t>
            </a:r>
            <a:endParaRPr lang="en-US" b="1" dirty="0">
              <a:solidFill>
                <a:schemeClr val="bg1"/>
              </a:solidFill>
              <a:latin typeface="Arial"/>
              <a:ea typeface="+mj-ea"/>
              <a:cs typeface="Arial"/>
            </a:endParaRPr>
          </a:p>
        </p:txBody>
      </p:sp>
      <p:pic>
        <p:nvPicPr>
          <p:cNvPr id="495624" name="Picture 9" descr="Jesus"/>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581400" y="1066800"/>
            <a:ext cx="2057400" cy="2133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68010" name="Text Box 10"/>
          <p:cNvSpPr txBox="1">
            <a:spLocks noChangeArrowheads="1"/>
          </p:cNvSpPr>
          <p:nvPr/>
        </p:nvSpPr>
        <p:spPr bwMode="auto">
          <a:xfrm>
            <a:off x="5029200" y="288963"/>
            <a:ext cx="4114800" cy="2307878"/>
          </a:xfrm>
          <a:prstGeom prst="rect">
            <a:avLst/>
          </a:prstGeom>
          <a:noFill/>
          <a:ln w="9525">
            <a:noFill/>
            <a:miter lim="800000"/>
            <a:headEnd/>
            <a:tailEnd/>
          </a:ln>
          <a:effectLst>
            <a:outerShdw blurRad="63500" dist="38099" dir="2700000" algn="ctr" rotWithShape="0">
              <a:schemeClr val="tx1">
                <a:alpha val="74997"/>
              </a:schemeClr>
            </a:outerShdw>
          </a:effectLst>
        </p:spPr>
        <p:txBody>
          <a:bodyPr lIns="90993" tIns="45499" rIns="90993" bIns="45499">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uLnTx/>
                <a:uFillTx/>
                <a:latin typeface="Arial"/>
                <a:ea typeface="ＭＳ Ｐゴシック" charset="-128"/>
                <a:cs typeface="Arial"/>
              </a:rPr>
              <a:t>بطرس </a:t>
            </a:r>
            <a:br>
              <a:rPr kumimoji="0" lang="en-US" sz="3600" b="1" i="0" u="none" strike="noStrike" kern="1200" cap="none" spc="0" normalizeH="0" baseline="0" noProof="0" dirty="0">
                <a:ln>
                  <a:noFill/>
                </a:ln>
                <a:solidFill>
                  <a:srgbClr val="FFFFFF"/>
                </a:solidFill>
                <a:effectLst/>
                <a:uLnTx/>
                <a:uFillTx/>
                <a:latin typeface="Arial"/>
                <a:ea typeface="ＭＳ Ｐゴシック" charset="-128"/>
                <a:cs typeface="Arial"/>
              </a:rPr>
            </a:br>
            <a:r>
              <a:rPr kumimoji="0" lang="ar-JO" sz="3600" b="1" i="0" u="none" strike="noStrike" kern="1200" cap="none" spc="0" normalizeH="0" baseline="0" noProof="0" dirty="0">
                <a:ln>
                  <a:noFill/>
                </a:ln>
                <a:solidFill>
                  <a:srgbClr val="FFFFFF"/>
                </a:solidFill>
                <a:effectLst/>
                <a:uLnTx/>
                <a:uFillTx/>
                <a:latin typeface="Arial"/>
                <a:ea typeface="ＭＳ Ｐゴシック" charset="-128"/>
                <a:cs typeface="Arial"/>
              </a:rPr>
              <a:t>إلهنا والمخلص يسوع المسيح</a:t>
            </a:r>
            <a:br>
              <a:rPr kumimoji="0" lang="en-US" sz="3600" b="1" i="0" u="none" strike="noStrike" kern="1200" cap="none" spc="0" normalizeH="0" baseline="0" noProof="0" dirty="0">
                <a:ln>
                  <a:noFill/>
                </a:ln>
                <a:solidFill>
                  <a:srgbClr val="FFFFFF"/>
                </a:solidFill>
                <a:effectLst/>
                <a:uLnTx/>
                <a:uFillTx/>
                <a:latin typeface="Arial"/>
                <a:ea typeface="ＭＳ Ｐゴシック" charset="-128"/>
                <a:cs typeface="Arial"/>
              </a:rPr>
            </a:br>
            <a:r>
              <a:rPr kumimoji="0" lang="ar-JO" sz="3600" b="1" i="0" u="none" strike="noStrike" kern="1200" cap="none" spc="0" normalizeH="0" baseline="0" noProof="0" dirty="0">
                <a:ln>
                  <a:noFill/>
                </a:ln>
                <a:solidFill>
                  <a:srgbClr val="FFFFFF"/>
                </a:solidFill>
                <a:effectLst/>
                <a:uLnTx/>
                <a:uFillTx/>
                <a:latin typeface="Arial"/>
                <a:ea typeface="ＭＳ Ｐゴシック" charset="-128"/>
                <a:cs typeface="Arial"/>
              </a:rPr>
              <a:t>2 بط 1: 1</a:t>
            </a:r>
            <a:endParaRPr kumimoji="0" lang="en-US" sz="3600" b="1" i="0" u="none" strike="noStrike" kern="1200" cap="none" spc="0" normalizeH="0" baseline="0" noProof="0" dirty="0">
              <a:ln>
                <a:noFill/>
              </a:ln>
              <a:solidFill>
                <a:srgbClr val="FFFFFF"/>
              </a:solidFill>
              <a:effectLst/>
              <a:uLnTx/>
              <a:uFillTx/>
              <a:latin typeface="Arial"/>
              <a:ea typeface="ＭＳ Ｐゴシック" charset="-128"/>
              <a:cs typeface="Arial"/>
            </a:endParaRPr>
          </a:p>
        </p:txBody>
      </p:sp>
      <p:sp>
        <p:nvSpPr>
          <p:cNvPr id="768011" name="Text Box 11"/>
          <p:cNvSpPr txBox="1">
            <a:spLocks noChangeArrowheads="1"/>
          </p:cNvSpPr>
          <p:nvPr/>
        </p:nvSpPr>
        <p:spPr bwMode="auto">
          <a:xfrm>
            <a:off x="1" y="4098963"/>
            <a:ext cx="4572000" cy="2030879"/>
          </a:xfrm>
          <a:prstGeom prst="rect">
            <a:avLst/>
          </a:prstGeom>
          <a:noFill/>
          <a:ln w="9525">
            <a:noFill/>
            <a:miter lim="800000"/>
            <a:headEnd/>
            <a:tailEnd/>
          </a:ln>
          <a:effectLst>
            <a:outerShdw blurRad="63500" dist="38099" dir="2700000" algn="ctr" rotWithShape="0">
              <a:schemeClr val="tx1">
                <a:alpha val="74997"/>
              </a:schemeClr>
            </a:outerShdw>
          </a:effec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uLnTx/>
                <a:uFillTx/>
                <a:latin typeface="Arial"/>
                <a:ea typeface="ＭＳ Ｐゴシック" charset="0"/>
                <a:cs typeface="Arial"/>
              </a:rPr>
              <a:t>الآب</a:t>
            </a:r>
            <a:br>
              <a:rPr kumimoji="0" lang="en-US" sz="3600" b="1" i="0" u="none" strike="noStrike" kern="1200" cap="none" spc="0" normalizeH="0" baseline="0" noProof="0" dirty="0">
                <a:ln>
                  <a:noFill/>
                </a:ln>
                <a:solidFill>
                  <a:srgbClr val="FFFFFF"/>
                </a:solidFill>
                <a:effectLst/>
                <a:uLnTx/>
                <a:uFillTx/>
                <a:latin typeface="Arial"/>
                <a:ea typeface="ＭＳ Ｐゴシック" charset="0"/>
                <a:cs typeface="Arial"/>
              </a:rPr>
            </a:br>
            <a:r>
              <a:rPr kumimoji="0" lang="ar-JO" altLang="ja-JP" sz="3600" b="1" i="0" u="none" strike="noStrike" kern="1200" cap="none" spc="0" normalizeH="0" baseline="0" noProof="0" dirty="0">
                <a:ln>
                  <a:noFill/>
                </a:ln>
                <a:solidFill>
                  <a:srgbClr val="FFFFFF"/>
                </a:solidFill>
                <a:effectLst/>
                <a:uLnTx/>
                <a:uFillTx/>
                <a:latin typeface="Arial"/>
                <a:ea typeface="ＭＳ Ｐゴシック" charset="0"/>
                <a:cs typeface="Arial"/>
              </a:rPr>
              <a:t>قائلاً عن الإبن كرسيك يا الله</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altLang="ja-JP" sz="3600" b="1" i="0" u="none" strike="noStrike" kern="1200" cap="none" spc="0" normalizeH="0" baseline="0" noProof="0" dirty="0">
                <a:ln>
                  <a:noFill/>
                </a:ln>
                <a:solidFill>
                  <a:srgbClr val="FFFFFF"/>
                </a:solidFill>
                <a:effectLst/>
                <a:uLnTx/>
                <a:uFillTx/>
                <a:latin typeface="Arial"/>
                <a:ea typeface="ＭＳ Ｐゴシック" charset="0"/>
                <a:cs typeface="Arial"/>
              </a:rPr>
              <a:t>عب 1: 8</a:t>
            </a:r>
            <a:endParaRPr kumimoji="0" lang="en-US" sz="3600" b="1"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sp>
        <p:nvSpPr>
          <p:cNvPr id="768012" name="Text Box 12"/>
          <p:cNvSpPr txBox="1">
            <a:spLocks noChangeArrowheads="1"/>
          </p:cNvSpPr>
          <p:nvPr/>
        </p:nvSpPr>
        <p:spPr bwMode="auto">
          <a:xfrm>
            <a:off x="0" y="288963"/>
            <a:ext cx="3657600" cy="1753880"/>
          </a:xfrm>
          <a:prstGeom prst="rect">
            <a:avLst/>
          </a:prstGeom>
          <a:noFill/>
          <a:ln w="9525">
            <a:noFill/>
            <a:miter lim="800000"/>
            <a:headEnd/>
            <a:tailEnd/>
          </a:ln>
          <a:effectLst>
            <a:outerShdw blurRad="63500" dist="38099" dir="2700000" algn="ctr" rotWithShape="0">
              <a:schemeClr val="tx1">
                <a:alpha val="74997"/>
              </a:schemeClr>
            </a:outerShdw>
          </a:effectLst>
        </p:spPr>
        <p:txBody>
          <a:bodyPr lIns="90993" tIns="45499" rIns="90993" bIns="45499">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uLnTx/>
                <a:uFillTx/>
                <a:latin typeface="Arial"/>
                <a:ea typeface="ＭＳ Ｐゴシック" charset="-128"/>
                <a:cs typeface="Arial"/>
              </a:rPr>
              <a:t>بولس</a:t>
            </a:r>
            <a:br>
              <a:rPr kumimoji="0" lang="en-US" sz="3600" b="1" i="0" u="none" strike="noStrike" kern="1200" cap="none" spc="0" normalizeH="0" baseline="0" noProof="0" dirty="0">
                <a:ln>
                  <a:noFill/>
                </a:ln>
                <a:solidFill>
                  <a:srgbClr val="FFFFFF"/>
                </a:solidFill>
                <a:effectLst/>
                <a:uLnTx/>
                <a:uFillTx/>
                <a:latin typeface="Arial"/>
                <a:ea typeface="ＭＳ Ｐゴシック" charset="-128"/>
                <a:cs typeface="Arial"/>
              </a:rPr>
            </a:br>
            <a:r>
              <a:rPr kumimoji="0" lang="ar-JO" sz="3600" b="1" i="0" u="none" strike="noStrike" kern="1200" cap="none" spc="0" normalizeH="0" baseline="0" noProof="0" dirty="0">
                <a:ln>
                  <a:noFill/>
                </a:ln>
                <a:solidFill>
                  <a:srgbClr val="FFFFFF"/>
                </a:solidFill>
                <a:effectLst/>
                <a:uLnTx/>
                <a:uFillTx/>
                <a:latin typeface="Arial"/>
                <a:ea typeface="ＭＳ Ｐゴシック" charset="-128"/>
                <a:cs typeface="Arial"/>
              </a:rPr>
              <a:t>يسوع رباً على الكل</a:t>
            </a:r>
            <a:br>
              <a:rPr kumimoji="0" lang="en-US" sz="3600" b="1" i="0" u="none" strike="noStrike" kern="1200" cap="none" spc="0" normalizeH="0" baseline="0" noProof="0" dirty="0">
                <a:ln>
                  <a:noFill/>
                </a:ln>
                <a:solidFill>
                  <a:srgbClr val="FFFFFF"/>
                </a:solidFill>
                <a:effectLst/>
                <a:uLnTx/>
                <a:uFillTx/>
                <a:latin typeface="Arial"/>
                <a:ea typeface="ＭＳ Ｐゴシック" charset="-128"/>
                <a:cs typeface="Arial"/>
              </a:rPr>
            </a:br>
            <a:r>
              <a:rPr kumimoji="0" lang="ar-JO" sz="3600" b="1" i="0" u="none" strike="noStrike" kern="1200" cap="none" spc="0" normalizeH="0" baseline="0" noProof="0" dirty="0">
                <a:ln>
                  <a:noFill/>
                </a:ln>
                <a:solidFill>
                  <a:srgbClr val="FFFFFF"/>
                </a:solidFill>
                <a:effectLst/>
                <a:uLnTx/>
                <a:uFillTx/>
                <a:latin typeface="Arial"/>
                <a:ea typeface="ＭＳ Ｐゴシック" charset="-128"/>
                <a:cs typeface="Arial"/>
              </a:rPr>
              <a:t>رو 9: 5</a:t>
            </a:r>
            <a:endParaRPr kumimoji="0" lang="en-US" sz="3600" b="1" i="0" u="none" strike="noStrike" kern="1200" cap="none" spc="0" normalizeH="0" baseline="0" noProof="0" dirty="0">
              <a:ln>
                <a:noFill/>
              </a:ln>
              <a:solidFill>
                <a:srgbClr val="FFFFFF"/>
              </a:solidFill>
              <a:effectLst/>
              <a:uLnTx/>
              <a:uFillTx/>
              <a:latin typeface="Arial"/>
              <a:ea typeface="ＭＳ Ｐゴシック" charset="-128"/>
              <a:cs typeface="Arial"/>
            </a:endParaRPr>
          </a:p>
        </p:txBody>
      </p:sp>
    </p:spTree>
    <p:extLst>
      <p:ext uri="{BB962C8B-B14F-4D97-AF65-F5344CB8AC3E}">
        <p14:creationId xmlns:p14="http://schemas.microsoft.com/office/powerpoint/2010/main" val="3751561578"/>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0"/>
                                  </p:stCondLst>
                                  <p:childTnLst>
                                    <p:set>
                                      <p:cBhvr>
                                        <p:cTn id="6" dur="1" fill="hold">
                                          <p:stCondLst>
                                            <p:cond delay="0"/>
                                          </p:stCondLst>
                                        </p:cTn>
                                        <p:tgtEl>
                                          <p:spTgt spid="768003"/>
                                        </p:tgtEl>
                                        <p:attrNameLst>
                                          <p:attrName>style.visibility</p:attrName>
                                        </p:attrNameLst>
                                      </p:cBhvr>
                                      <p:to>
                                        <p:strVal val="visible"/>
                                      </p:to>
                                    </p:set>
                                    <p:animEffect transition="in" filter="dissolve">
                                      <p:cBhvr>
                                        <p:cTn id="7" dur="500"/>
                                        <p:tgtEl>
                                          <p:spTgt spid="768003"/>
                                        </p:tgtEl>
                                      </p:cBhvr>
                                    </p:animEffect>
                                  </p:childTnLst>
                                </p:cTn>
                              </p:par>
                            </p:childTnLst>
                          </p:cTn>
                        </p:par>
                        <p:par>
                          <p:cTn id="8" fill="hold" nodeType="afterGroup">
                            <p:stCondLst>
                              <p:cond delay="500"/>
                            </p:stCondLst>
                            <p:childTnLst>
                              <p:par>
                                <p:cTn id="9" presetID="35" presetClass="entr" presetSubtype="0" fill="hold" grpId="0" nodeType="afterEffect">
                                  <p:stCondLst>
                                    <p:cond delay="0"/>
                                  </p:stCondLst>
                                  <p:childTnLst>
                                    <p:set>
                                      <p:cBhvr>
                                        <p:cTn id="10" dur="1" fill="hold">
                                          <p:stCondLst>
                                            <p:cond delay="0"/>
                                          </p:stCondLst>
                                        </p:cTn>
                                        <p:tgtEl>
                                          <p:spTgt spid="768012"/>
                                        </p:tgtEl>
                                        <p:attrNameLst>
                                          <p:attrName>style.visibility</p:attrName>
                                        </p:attrNameLst>
                                      </p:cBhvr>
                                      <p:to>
                                        <p:strVal val="visible"/>
                                      </p:to>
                                    </p:set>
                                    <p:animEffect transition="in" filter="fade">
                                      <p:cBhvr>
                                        <p:cTn id="11" dur="2000"/>
                                        <p:tgtEl>
                                          <p:spTgt spid="768012"/>
                                        </p:tgtEl>
                                      </p:cBhvr>
                                    </p:animEffect>
                                    <p:anim calcmode="lin" valueType="num">
                                      <p:cBhvr>
                                        <p:cTn id="12" dur="2000" fill="hold"/>
                                        <p:tgtEl>
                                          <p:spTgt spid="768012"/>
                                        </p:tgtEl>
                                        <p:attrNameLst>
                                          <p:attrName>style.rotation</p:attrName>
                                        </p:attrNameLst>
                                      </p:cBhvr>
                                      <p:tavLst>
                                        <p:tav tm="0">
                                          <p:val>
                                            <p:fltVal val="720"/>
                                          </p:val>
                                        </p:tav>
                                        <p:tav tm="100000">
                                          <p:val>
                                            <p:fltVal val="0"/>
                                          </p:val>
                                        </p:tav>
                                      </p:tavLst>
                                    </p:anim>
                                    <p:anim calcmode="lin" valueType="num">
                                      <p:cBhvr>
                                        <p:cTn id="13" dur="2000" fill="hold"/>
                                        <p:tgtEl>
                                          <p:spTgt spid="768012"/>
                                        </p:tgtEl>
                                        <p:attrNameLst>
                                          <p:attrName>ppt_h</p:attrName>
                                        </p:attrNameLst>
                                      </p:cBhvr>
                                      <p:tavLst>
                                        <p:tav tm="0">
                                          <p:val>
                                            <p:fltVal val="0"/>
                                          </p:val>
                                        </p:tav>
                                        <p:tav tm="100000">
                                          <p:val>
                                            <p:strVal val="#ppt_h"/>
                                          </p:val>
                                        </p:tav>
                                      </p:tavLst>
                                    </p:anim>
                                    <p:anim calcmode="lin" valueType="num">
                                      <p:cBhvr>
                                        <p:cTn id="14" dur="2000" fill="hold"/>
                                        <p:tgtEl>
                                          <p:spTgt spid="768012"/>
                                        </p:tgtEl>
                                        <p:attrNameLst>
                                          <p:attrName>ppt_w</p:attrName>
                                        </p:attrNameLst>
                                      </p:cBhvr>
                                      <p:tavLst>
                                        <p:tav tm="0">
                                          <p:val>
                                            <p:fltVal val="0"/>
                                          </p:val>
                                        </p:tav>
                                        <p:tav tm="100000">
                                          <p:val>
                                            <p:strVal val="#ppt_w"/>
                                          </p:val>
                                        </p:tav>
                                      </p:tavLst>
                                    </p:anim>
                                  </p:childTnLst>
                                </p:cTn>
                              </p:par>
                            </p:childTnLst>
                          </p:cTn>
                        </p:par>
                        <p:par>
                          <p:cTn id="15" fill="hold" nodeType="afterGroup">
                            <p:stCondLst>
                              <p:cond delay="2500"/>
                            </p:stCondLst>
                            <p:childTnLst>
                              <p:par>
                                <p:cTn id="16" presetID="9" presetClass="entr" presetSubtype="0" fill="hold" grpId="0" nodeType="afterEffect">
                                  <p:stCondLst>
                                    <p:cond delay="0"/>
                                  </p:stCondLst>
                                  <p:childTnLst>
                                    <p:set>
                                      <p:cBhvr>
                                        <p:cTn id="17" dur="1" fill="hold">
                                          <p:stCondLst>
                                            <p:cond delay="0"/>
                                          </p:stCondLst>
                                        </p:cTn>
                                        <p:tgtEl>
                                          <p:spTgt spid="768004"/>
                                        </p:tgtEl>
                                        <p:attrNameLst>
                                          <p:attrName>style.visibility</p:attrName>
                                        </p:attrNameLst>
                                      </p:cBhvr>
                                      <p:to>
                                        <p:strVal val="visible"/>
                                      </p:to>
                                    </p:set>
                                    <p:animEffect transition="in" filter="dissolve">
                                      <p:cBhvr>
                                        <p:cTn id="18" dur="500"/>
                                        <p:tgtEl>
                                          <p:spTgt spid="768004"/>
                                        </p:tgtEl>
                                      </p:cBhvr>
                                    </p:animEffect>
                                  </p:childTnLst>
                                </p:cTn>
                              </p:par>
                            </p:childTnLst>
                          </p:cTn>
                        </p:par>
                        <p:par>
                          <p:cTn id="19" fill="hold" nodeType="afterGroup">
                            <p:stCondLst>
                              <p:cond delay="3000"/>
                            </p:stCondLst>
                            <p:childTnLst>
                              <p:par>
                                <p:cTn id="20" presetID="35" presetClass="entr" presetSubtype="0" fill="hold" grpId="0" nodeType="afterEffect">
                                  <p:stCondLst>
                                    <p:cond delay="0"/>
                                  </p:stCondLst>
                                  <p:childTnLst>
                                    <p:set>
                                      <p:cBhvr>
                                        <p:cTn id="21" dur="1" fill="hold">
                                          <p:stCondLst>
                                            <p:cond delay="0"/>
                                          </p:stCondLst>
                                        </p:cTn>
                                        <p:tgtEl>
                                          <p:spTgt spid="768010"/>
                                        </p:tgtEl>
                                        <p:attrNameLst>
                                          <p:attrName>style.visibility</p:attrName>
                                        </p:attrNameLst>
                                      </p:cBhvr>
                                      <p:to>
                                        <p:strVal val="visible"/>
                                      </p:to>
                                    </p:set>
                                    <p:animEffect transition="in" filter="fade">
                                      <p:cBhvr>
                                        <p:cTn id="22" dur="2000"/>
                                        <p:tgtEl>
                                          <p:spTgt spid="768010"/>
                                        </p:tgtEl>
                                      </p:cBhvr>
                                    </p:animEffect>
                                    <p:anim calcmode="lin" valueType="num">
                                      <p:cBhvr>
                                        <p:cTn id="23" dur="2000" fill="hold"/>
                                        <p:tgtEl>
                                          <p:spTgt spid="768010"/>
                                        </p:tgtEl>
                                        <p:attrNameLst>
                                          <p:attrName>style.rotation</p:attrName>
                                        </p:attrNameLst>
                                      </p:cBhvr>
                                      <p:tavLst>
                                        <p:tav tm="0">
                                          <p:val>
                                            <p:fltVal val="720"/>
                                          </p:val>
                                        </p:tav>
                                        <p:tav tm="100000">
                                          <p:val>
                                            <p:fltVal val="0"/>
                                          </p:val>
                                        </p:tav>
                                      </p:tavLst>
                                    </p:anim>
                                    <p:anim calcmode="lin" valueType="num">
                                      <p:cBhvr>
                                        <p:cTn id="24" dur="2000" fill="hold"/>
                                        <p:tgtEl>
                                          <p:spTgt spid="768010"/>
                                        </p:tgtEl>
                                        <p:attrNameLst>
                                          <p:attrName>ppt_h</p:attrName>
                                        </p:attrNameLst>
                                      </p:cBhvr>
                                      <p:tavLst>
                                        <p:tav tm="0">
                                          <p:val>
                                            <p:fltVal val="0"/>
                                          </p:val>
                                        </p:tav>
                                        <p:tav tm="100000">
                                          <p:val>
                                            <p:strVal val="#ppt_h"/>
                                          </p:val>
                                        </p:tav>
                                      </p:tavLst>
                                    </p:anim>
                                    <p:anim calcmode="lin" valueType="num">
                                      <p:cBhvr>
                                        <p:cTn id="25" dur="2000" fill="hold"/>
                                        <p:tgtEl>
                                          <p:spTgt spid="768010"/>
                                        </p:tgtEl>
                                        <p:attrNameLst>
                                          <p:attrName>ppt_w</p:attrName>
                                        </p:attrNameLst>
                                      </p:cBhvr>
                                      <p:tavLst>
                                        <p:tav tm="0">
                                          <p:val>
                                            <p:fltVal val="0"/>
                                          </p:val>
                                        </p:tav>
                                        <p:tav tm="100000">
                                          <p:val>
                                            <p:strVal val="#ppt_w"/>
                                          </p:val>
                                        </p:tav>
                                      </p:tavLst>
                                    </p:anim>
                                  </p:childTnLst>
                                </p:cTn>
                              </p:par>
                            </p:childTnLst>
                          </p:cTn>
                        </p:par>
                        <p:par>
                          <p:cTn id="26" fill="hold" nodeType="afterGroup">
                            <p:stCondLst>
                              <p:cond delay="5000"/>
                            </p:stCondLst>
                            <p:childTnLst>
                              <p:par>
                                <p:cTn id="27" presetID="9" presetClass="entr" presetSubtype="0" fill="hold" grpId="0" nodeType="afterEffect">
                                  <p:stCondLst>
                                    <p:cond delay="0"/>
                                  </p:stCondLst>
                                  <p:childTnLst>
                                    <p:set>
                                      <p:cBhvr>
                                        <p:cTn id="28" dur="1" fill="hold">
                                          <p:stCondLst>
                                            <p:cond delay="0"/>
                                          </p:stCondLst>
                                        </p:cTn>
                                        <p:tgtEl>
                                          <p:spTgt spid="768006"/>
                                        </p:tgtEl>
                                        <p:attrNameLst>
                                          <p:attrName>style.visibility</p:attrName>
                                        </p:attrNameLst>
                                      </p:cBhvr>
                                      <p:to>
                                        <p:strVal val="visible"/>
                                      </p:to>
                                    </p:set>
                                    <p:animEffect transition="in" filter="dissolve">
                                      <p:cBhvr>
                                        <p:cTn id="29" dur="500"/>
                                        <p:tgtEl>
                                          <p:spTgt spid="768006"/>
                                        </p:tgtEl>
                                      </p:cBhvr>
                                    </p:animEffect>
                                  </p:childTnLst>
                                </p:cTn>
                              </p:par>
                            </p:childTnLst>
                          </p:cTn>
                        </p:par>
                        <p:par>
                          <p:cTn id="30" fill="hold" nodeType="afterGroup">
                            <p:stCondLst>
                              <p:cond delay="5500"/>
                            </p:stCondLst>
                            <p:childTnLst>
                              <p:par>
                                <p:cTn id="31" presetID="35" presetClass="entr" presetSubtype="0" fill="hold" grpId="0" nodeType="afterEffect">
                                  <p:stCondLst>
                                    <p:cond delay="0"/>
                                  </p:stCondLst>
                                  <p:childTnLst>
                                    <p:set>
                                      <p:cBhvr>
                                        <p:cTn id="32" dur="1" fill="hold">
                                          <p:stCondLst>
                                            <p:cond delay="0"/>
                                          </p:stCondLst>
                                        </p:cTn>
                                        <p:tgtEl>
                                          <p:spTgt spid="768011"/>
                                        </p:tgtEl>
                                        <p:attrNameLst>
                                          <p:attrName>style.visibility</p:attrName>
                                        </p:attrNameLst>
                                      </p:cBhvr>
                                      <p:to>
                                        <p:strVal val="visible"/>
                                      </p:to>
                                    </p:set>
                                    <p:animEffect transition="in" filter="fade">
                                      <p:cBhvr>
                                        <p:cTn id="33" dur="2000"/>
                                        <p:tgtEl>
                                          <p:spTgt spid="768011"/>
                                        </p:tgtEl>
                                      </p:cBhvr>
                                    </p:animEffect>
                                    <p:anim calcmode="lin" valueType="num">
                                      <p:cBhvr>
                                        <p:cTn id="34" dur="2000" fill="hold"/>
                                        <p:tgtEl>
                                          <p:spTgt spid="768011"/>
                                        </p:tgtEl>
                                        <p:attrNameLst>
                                          <p:attrName>style.rotation</p:attrName>
                                        </p:attrNameLst>
                                      </p:cBhvr>
                                      <p:tavLst>
                                        <p:tav tm="0">
                                          <p:val>
                                            <p:fltVal val="720"/>
                                          </p:val>
                                        </p:tav>
                                        <p:tav tm="100000">
                                          <p:val>
                                            <p:fltVal val="0"/>
                                          </p:val>
                                        </p:tav>
                                      </p:tavLst>
                                    </p:anim>
                                    <p:anim calcmode="lin" valueType="num">
                                      <p:cBhvr>
                                        <p:cTn id="35" dur="2000" fill="hold"/>
                                        <p:tgtEl>
                                          <p:spTgt spid="768011"/>
                                        </p:tgtEl>
                                        <p:attrNameLst>
                                          <p:attrName>ppt_h</p:attrName>
                                        </p:attrNameLst>
                                      </p:cBhvr>
                                      <p:tavLst>
                                        <p:tav tm="0">
                                          <p:val>
                                            <p:fltVal val="0"/>
                                          </p:val>
                                        </p:tav>
                                        <p:tav tm="100000">
                                          <p:val>
                                            <p:strVal val="#ppt_h"/>
                                          </p:val>
                                        </p:tav>
                                      </p:tavLst>
                                    </p:anim>
                                    <p:anim calcmode="lin" valueType="num">
                                      <p:cBhvr>
                                        <p:cTn id="36" dur="2000" fill="hold"/>
                                        <p:tgtEl>
                                          <p:spTgt spid="768011"/>
                                        </p:tgtEl>
                                        <p:attrNameLst>
                                          <p:attrName>ppt_w</p:attrName>
                                        </p:attrNameLst>
                                      </p:cBhvr>
                                      <p:tavLst>
                                        <p:tav tm="0">
                                          <p:val>
                                            <p:fltVal val="0"/>
                                          </p:val>
                                        </p:tav>
                                        <p:tav tm="100000">
                                          <p:val>
                                            <p:strVal val="#ppt_w"/>
                                          </p:val>
                                        </p:tav>
                                      </p:tavLst>
                                    </p:anim>
                                  </p:childTnLst>
                                </p:cTn>
                              </p:par>
                            </p:childTnLst>
                          </p:cTn>
                        </p:par>
                        <p:par>
                          <p:cTn id="37" fill="hold" nodeType="afterGroup">
                            <p:stCondLst>
                              <p:cond delay="7500"/>
                            </p:stCondLst>
                            <p:childTnLst>
                              <p:par>
                                <p:cTn id="38" presetID="9" presetClass="entr" presetSubtype="0" fill="hold" grpId="0" nodeType="afterEffect">
                                  <p:stCondLst>
                                    <p:cond delay="0"/>
                                  </p:stCondLst>
                                  <p:childTnLst>
                                    <p:set>
                                      <p:cBhvr>
                                        <p:cTn id="39" dur="1" fill="hold">
                                          <p:stCondLst>
                                            <p:cond delay="0"/>
                                          </p:stCondLst>
                                        </p:cTn>
                                        <p:tgtEl>
                                          <p:spTgt spid="768005"/>
                                        </p:tgtEl>
                                        <p:attrNameLst>
                                          <p:attrName>style.visibility</p:attrName>
                                        </p:attrNameLst>
                                      </p:cBhvr>
                                      <p:to>
                                        <p:strVal val="visible"/>
                                      </p:to>
                                    </p:set>
                                    <p:animEffect transition="in" filter="dissolve">
                                      <p:cBhvr>
                                        <p:cTn id="40" dur="500"/>
                                        <p:tgtEl>
                                          <p:spTgt spid="768005"/>
                                        </p:tgtEl>
                                      </p:cBhvr>
                                    </p:animEffect>
                                  </p:childTnLst>
                                </p:cTn>
                              </p:par>
                            </p:childTnLst>
                          </p:cTn>
                        </p:par>
                        <p:par>
                          <p:cTn id="41" fill="hold" nodeType="afterGroup">
                            <p:stCondLst>
                              <p:cond delay="8000"/>
                            </p:stCondLst>
                            <p:childTnLst>
                              <p:par>
                                <p:cTn id="42" presetID="35" presetClass="entr" presetSubtype="0" fill="hold" grpId="0" nodeType="afterEffect">
                                  <p:stCondLst>
                                    <p:cond delay="0"/>
                                  </p:stCondLst>
                                  <p:childTnLst>
                                    <p:set>
                                      <p:cBhvr>
                                        <p:cTn id="43" dur="1" fill="hold">
                                          <p:stCondLst>
                                            <p:cond delay="0"/>
                                          </p:stCondLst>
                                        </p:cTn>
                                        <p:tgtEl>
                                          <p:spTgt spid="768007"/>
                                        </p:tgtEl>
                                        <p:attrNameLst>
                                          <p:attrName>style.visibility</p:attrName>
                                        </p:attrNameLst>
                                      </p:cBhvr>
                                      <p:to>
                                        <p:strVal val="visible"/>
                                      </p:to>
                                    </p:set>
                                    <p:animEffect transition="in" filter="fade">
                                      <p:cBhvr>
                                        <p:cTn id="44" dur="2000"/>
                                        <p:tgtEl>
                                          <p:spTgt spid="768007"/>
                                        </p:tgtEl>
                                      </p:cBhvr>
                                    </p:animEffect>
                                    <p:anim calcmode="lin" valueType="num">
                                      <p:cBhvr>
                                        <p:cTn id="45" dur="2000" fill="hold"/>
                                        <p:tgtEl>
                                          <p:spTgt spid="768007"/>
                                        </p:tgtEl>
                                        <p:attrNameLst>
                                          <p:attrName>style.rotation</p:attrName>
                                        </p:attrNameLst>
                                      </p:cBhvr>
                                      <p:tavLst>
                                        <p:tav tm="0">
                                          <p:val>
                                            <p:fltVal val="720"/>
                                          </p:val>
                                        </p:tav>
                                        <p:tav tm="100000">
                                          <p:val>
                                            <p:fltVal val="0"/>
                                          </p:val>
                                        </p:tav>
                                      </p:tavLst>
                                    </p:anim>
                                    <p:anim calcmode="lin" valueType="num">
                                      <p:cBhvr>
                                        <p:cTn id="46" dur="2000" fill="hold"/>
                                        <p:tgtEl>
                                          <p:spTgt spid="768007"/>
                                        </p:tgtEl>
                                        <p:attrNameLst>
                                          <p:attrName>ppt_h</p:attrName>
                                        </p:attrNameLst>
                                      </p:cBhvr>
                                      <p:tavLst>
                                        <p:tav tm="0">
                                          <p:val>
                                            <p:fltVal val="0"/>
                                          </p:val>
                                        </p:tav>
                                        <p:tav tm="100000">
                                          <p:val>
                                            <p:strVal val="#ppt_h"/>
                                          </p:val>
                                        </p:tav>
                                      </p:tavLst>
                                    </p:anim>
                                    <p:anim calcmode="lin" valueType="num">
                                      <p:cBhvr>
                                        <p:cTn id="47" dur="2000" fill="hold"/>
                                        <p:tgtEl>
                                          <p:spTgt spid="768007"/>
                                        </p:tgtEl>
                                        <p:attrNameLst>
                                          <p:attrName>ppt_w</p:attrName>
                                        </p:attrNameLst>
                                      </p:cBhvr>
                                      <p:tavLst>
                                        <p:tav tm="0">
                                          <p:val>
                                            <p:fltVal val="0"/>
                                          </p:val>
                                        </p:tav>
                                        <p:tav tm="100000">
                                          <p:val>
                                            <p:strVal val="#ppt_w"/>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68003" grpId="0" animBg="1"/>
      <p:bldP spid="768004" grpId="0" animBg="1"/>
      <p:bldP spid="768005" grpId="0" animBg="1"/>
      <p:bldP spid="768006" grpId="0" animBg="1"/>
      <p:bldP spid="768007" grpId="0"/>
      <p:bldP spid="768010" grpId="0"/>
      <p:bldP spid="768011" grpId="0"/>
      <p:bldP spid="768012" grpId="0"/>
    </p:bldLst>
  </p:timing>
</p:sld>
</file>

<file path=ppt/slides/slide1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97665" name="Picture 2"/>
          <p:cNvPicPr>
            <a:picLocks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4766"/>
            <a:ext cx="9144000" cy="68532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pic>
      <p:sp>
        <p:nvSpPr>
          <p:cNvPr id="1297411" name="Rectangle 3"/>
          <p:cNvSpPr>
            <a:spLocks noGrp="1" noChangeArrowheads="1"/>
          </p:cNvSpPr>
          <p:nvPr>
            <p:ph type="title"/>
          </p:nvPr>
        </p:nvSpPr>
        <p:spPr>
          <a:xfrm>
            <a:off x="0" y="0"/>
            <a:ext cx="9144000" cy="914401"/>
          </a:xfrm>
          <a:solidFill>
            <a:schemeClr val="bg2"/>
          </a:solidFill>
          <a:effectLst>
            <a:outerShdw blurRad="63500" dist="35921" dir="2700000" algn="ctr" rotWithShape="0">
              <a:srgbClr val="000000"/>
            </a:outerShdw>
          </a:effectLst>
        </p:spPr>
        <p:txBody>
          <a:bodyPr/>
          <a:lstStyle/>
          <a:p>
            <a:pPr algn="ctr">
              <a:defRPr/>
            </a:pPr>
            <a:r>
              <a:rPr lang="ar-JO" sz="3600" b="1" dirty="0">
                <a:solidFill>
                  <a:schemeClr val="bg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الإيمان بألوهية المسيح قبل نيقية</a:t>
            </a:r>
            <a:endParaRPr lang="en-US" dirty="0">
              <a:solidFill>
                <a:schemeClr val="bg1"/>
              </a:solidFill>
              <a:effectLst>
                <a:outerShdw blurRad="38100" dist="38100" dir="2700000" algn="tl">
                  <a:srgbClr val="FFFFFF"/>
                </a:outerShdw>
              </a:effectLst>
              <a:latin typeface="Arial" panose="020B0604020202020204" pitchFamily="34" charset="0"/>
              <a:ea typeface="ＭＳ Ｐゴシック" charset="0"/>
              <a:cs typeface="Arial" panose="020B0604020202020204" pitchFamily="34" charset="0"/>
            </a:endParaRPr>
          </a:p>
        </p:txBody>
      </p:sp>
      <p:sp>
        <p:nvSpPr>
          <p:cNvPr id="1297412" name="Rectangle 4"/>
          <p:cNvSpPr>
            <a:spLocks noChangeArrowheads="1"/>
          </p:cNvSpPr>
          <p:nvPr/>
        </p:nvSpPr>
        <p:spPr bwMode="auto">
          <a:xfrm>
            <a:off x="0" y="990600"/>
            <a:ext cx="9001156" cy="5715000"/>
          </a:xfrm>
          <a:prstGeom prst="rect">
            <a:avLst/>
          </a:prstGeom>
          <a:noFill/>
          <a:ln w="12700">
            <a:noFill/>
            <a:miter lim="800000"/>
            <a:headEnd/>
            <a:tailEnd/>
          </a:ln>
          <a:effectLst/>
        </p:spPr>
        <p:txBody>
          <a:bodyPr lIns="90043" tIns="44238" rIns="90043" bIns="44238" anchor="ctr"/>
          <a:lstStyle/>
          <a:p>
            <a:pPr marL="1077913" marR="0" lvl="0" indent="-1077913" algn="r" defTabSz="914400" rtl="0" eaLnBrk="0" fontAlgn="base" latinLnBrk="0" hangingPunct="0">
              <a:lnSpc>
                <a:spcPct val="100000"/>
              </a:lnSpc>
              <a:spcBef>
                <a:spcPct val="0"/>
              </a:spcBef>
              <a:spcAft>
                <a:spcPct val="0"/>
              </a:spcAft>
              <a:buClrTx/>
              <a:buSzTx/>
              <a:buFontTx/>
              <a:buNone/>
              <a:tabLst/>
              <a:defRPr/>
            </a:pPr>
            <a:r>
              <a:rPr kumimoji="0" lang="ar-JO" altLang="ja-JP" sz="3200" b="1" i="0" u="none" strike="noStrike" kern="1200" cap="none" spc="0" normalizeH="0" baseline="0" noProof="0" dirty="0">
                <a:ln>
                  <a:noFill/>
                </a:ln>
                <a:solidFill>
                  <a:srgbClr val="FFFF00"/>
                </a:solidFill>
                <a:effectLst>
                  <a:glow rad="228600">
                    <a:srgbClr val="000000">
                      <a:satMod val="175000"/>
                      <a:alpha val="86000"/>
                    </a:srgbClr>
                  </a:glow>
                </a:effectLst>
                <a:uLnTx/>
                <a:uFillTx/>
                <a:latin typeface="Arial" panose="020B0604020202020204" pitchFamily="34" charset="0"/>
                <a:cs typeface="Arial" panose="020B0604020202020204" pitchFamily="34" charset="0"/>
              </a:rPr>
              <a:t>أغناطيوس</a:t>
            </a:r>
            <a:r>
              <a:rPr kumimoji="0" lang="ar-JO" altLang="ja-JP" sz="3200" b="1" i="0" u="none" strike="noStrike" kern="1200" cap="none" spc="0" normalizeH="0" baseline="0" noProof="0" dirty="0">
                <a:ln>
                  <a:noFill/>
                </a:ln>
                <a:solidFill>
                  <a:srgbClr val="FFFFFF"/>
                </a:solidFill>
                <a:effectLst>
                  <a:glow rad="228600">
                    <a:srgbClr val="000000">
                      <a:satMod val="175000"/>
                      <a:alpha val="86000"/>
                    </a:srgbClr>
                  </a:glow>
                </a:effectLst>
                <a:uLnTx/>
                <a:uFillTx/>
                <a:latin typeface="Arial" panose="020B0604020202020204" pitchFamily="34" charset="0"/>
                <a:cs typeface="Arial" panose="020B0604020202020204" pitchFamily="34" charset="0"/>
              </a:rPr>
              <a:t> : ظهر الله نفسه في صورة بشرية (105 م)</a:t>
            </a:r>
            <a:endParaRPr kumimoji="0" lang="en-US" altLang="ja-JP" sz="3200" b="1" i="0" u="none" strike="noStrike" kern="1200" cap="none" spc="0" normalizeH="0" baseline="0" noProof="0" dirty="0">
              <a:ln>
                <a:noFill/>
              </a:ln>
              <a:solidFill>
                <a:srgbClr val="FFFFFF"/>
              </a:solidFill>
              <a:effectLst>
                <a:glow rad="228600">
                  <a:srgbClr val="000000">
                    <a:satMod val="175000"/>
                    <a:alpha val="86000"/>
                  </a:srgbClr>
                </a:glow>
              </a:effectLst>
              <a:uLnTx/>
              <a:uFillTx/>
              <a:latin typeface="Arial" panose="020B0604020202020204" pitchFamily="34" charset="0"/>
              <a:cs typeface="Arial" panose="020B0604020202020204" pitchFamily="34" charset="0"/>
            </a:endParaRPr>
          </a:p>
          <a:p>
            <a:pPr marL="1077913" marR="0" lvl="0" indent="-1077913" algn="r" defTabSz="914400" rtl="0" eaLnBrk="0" fontAlgn="base" latinLnBrk="0" hangingPunct="0">
              <a:lnSpc>
                <a:spcPct val="100000"/>
              </a:lnSpc>
              <a:spcBef>
                <a:spcPct val="0"/>
              </a:spcBef>
              <a:spcAft>
                <a:spcPct val="0"/>
              </a:spcAft>
              <a:buClrTx/>
              <a:buSzTx/>
              <a:buFontTx/>
              <a:buNone/>
              <a:tabLst/>
              <a:defRPr/>
            </a:pPr>
            <a:r>
              <a:rPr kumimoji="0" lang="ar-JO" altLang="ja-JP" sz="3200" b="1" i="0" u="none" strike="noStrike" kern="1200" cap="none" spc="0" normalizeH="0" baseline="0" noProof="0" dirty="0">
                <a:ln>
                  <a:noFill/>
                </a:ln>
                <a:solidFill>
                  <a:srgbClr val="FFFF00"/>
                </a:solidFill>
                <a:effectLst>
                  <a:glow rad="228600">
                    <a:srgbClr val="000000">
                      <a:satMod val="175000"/>
                      <a:alpha val="86000"/>
                    </a:srgbClr>
                  </a:glow>
                </a:effectLst>
                <a:uLnTx/>
                <a:uFillTx/>
                <a:latin typeface="Arial" panose="020B0604020202020204" pitchFamily="34" charset="0"/>
                <a:cs typeface="Arial" panose="020B0604020202020204" pitchFamily="34" charset="0"/>
              </a:rPr>
              <a:t>أكليمندس</a:t>
            </a:r>
            <a:r>
              <a:rPr kumimoji="0" lang="ar-JO" altLang="ja-JP" sz="3200" b="1" i="0" u="none" strike="noStrike" kern="1200" cap="none" spc="0" normalizeH="0" baseline="0" noProof="0" dirty="0">
                <a:ln>
                  <a:noFill/>
                </a:ln>
                <a:solidFill>
                  <a:srgbClr val="FFFFFF"/>
                </a:solidFill>
                <a:effectLst>
                  <a:glow rad="228600">
                    <a:srgbClr val="000000">
                      <a:satMod val="175000"/>
                      <a:alpha val="86000"/>
                    </a:srgbClr>
                  </a:glow>
                </a:effectLst>
                <a:uLnTx/>
                <a:uFillTx/>
                <a:latin typeface="Arial" panose="020B0604020202020204" pitchFamily="34" charset="0"/>
                <a:cs typeface="Arial" panose="020B0604020202020204" pitchFamily="34" charset="0"/>
              </a:rPr>
              <a:t> : من الجيد أن تفكر بيسوع المسيح على أنه الله (150 م)</a:t>
            </a:r>
            <a:endParaRPr kumimoji="0" lang="en-US" altLang="ja-JP" sz="3200" b="1" i="0" u="none" strike="noStrike" kern="1200" cap="none" spc="0" normalizeH="0" baseline="0" noProof="0" dirty="0">
              <a:ln>
                <a:noFill/>
              </a:ln>
              <a:solidFill>
                <a:srgbClr val="FFFFFF"/>
              </a:solidFill>
              <a:effectLst>
                <a:glow rad="228600">
                  <a:srgbClr val="000000">
                    <a:satMod val="175000"/>
                    <a:alpha val="86000"/>
                  </a:srgbClr>
                </a:glow>
              </a:effectLst>
              <a:uLnTx/>
              <a:uFillTx/>
              <a:latin typeface="Arial" panose="020B0604020202020204" pitchFamily="34" charset="0"/>
              <a:cs typeface="Arial" panose="020B0604020202020204" pitchFamily="34" charset="0"/>
            </a:endParaRPr>
          </a:p>
          <a:p>
            <a:pPr marL="1077913" marR="0" lvl="0" indent="-1077913" algn="r" defTabSz="914400" rtl="0" eaLnBrk="0" fontAlgn="base" latinLnBrk="0" hangingPunct="0">
              <a:lnSpc>
                <a:spcPct val="100000"/>
              </a:lnSpc>
              <a:spcBef>
                <a:spcPct val="0"/>
              </a:spcBef>
              <a:spcAft>
                <a:spcPct val="0"/>
              </a:spcAft>
              <a:buClrTx/>
              <a:buSzTx/>
              <a:buFontTx/>
              <a:buNone/>
              <a:tabLst/>
              <a:defRPr/>
            </a:pPr>
            <a:r>
              <a:rPr kumimoji="0" lang="ar-JO" altLang="ja-JP" sz="3200" b="1" i="0" u="none" strike="noStrike" kern="1200" cap="none" spc="0" normalizeH="0" baseline="0" noProof="0" dirty="0">
                <a:ln>
                  <a:noFill/>
                </a:ln>
                <a:solidFill>
                  <a:srgbClr val="FFFF00"/>
                </a:solidFill>
                <a:effectLst>
                  <a:glow rad="228600">
                    <a:srgbClr val="000000">
                      <a:satMod val="175000"/>
                      <a:alpha val="86000"/>
                    </a:srgbClr>
                  </a:glow>
                </a:effectLst>
                <a:uLnTx/>
                <a:uFillTx/>
                <a:latin typeface="Arial" panose="020B0604020202020204" pitchFamily="34" charset="0"/>
                <a:cs typeface="Arial" panose="020B0604020202020204" pitchFamily="34" charset="0"/>
              </a:rPr>
              <a:t>إيريناوس</a:t>
            </a:r>
            <a:r>
              <a:rPr kumimoji="0" lang="ar-JO" altLang="ja-JP" sz="3200" b="1" i="0" u="none" strike="noStrike" kern="1200" cap="none" spc="0" normalizeH="0" baseline="0" noProof="0" dirty="0">
                <a:ln>
                  <a:noFill/>
                </a:ln>
                <a:solidFill>
                  <a:srgbClr val="FFFFFF"/>
                </a:solidFill>
                <a:effectLst>
                  <a:glow rad="228600">
                    <a:srgbClr val="000000">
                      <a:satMod val="175000"/>
                      <a:alpha val="86000"/>
                    </a:srgbClr>
                  </a:glow>
                </a:effectLst>
                <a:uLnTx/>
                <a:uFillTx/>
                <a:latin typeface="Arial" panose="020B0604020202020204" pitchFamily="34" charset="0"/>
                <a:cs typeface="Arial" panose="020B0604020202020204" pitchFamily="34" charset="0"/>
              </a:rPr>
              <a:t> : هو الله لأن اسم عمانوئيل يشير إلى ذلك (180 م)</a:t>
            </a:r>
            <a:endParaRPr kumimoji="0" lang="en-US" altLang="ja-JP" sz="3200" b="1" i="0" u="none" strike="noStrike" kern="1200" cap="none" spc="0" normalizeH="0" baseline="0" noProof="0" dirty="0">
              <a:ln>
                <a:noFill/>
              </a:ln>
              <a:solidFill>
                <a:srgbClr val="FFFFFF"/>
              </a:solidFill>
              <a:effectLst>
                <a:glow rad="228600">
                  <a:srgbClr val="000000">
                    <a:satMod val="175000"/>
                    <a:alpha val="86000"/>
                  </a:srgbClr>
                </a:glow>
              </a:effectLst>
              <a:uLnTx/>
              <a:uFillTx/>
              <a:latin typeface="Arial" panose="020B0604020202020204" pitchFamily="34" charset="0"/>
              <a:cs typeface="Arial" panose="020B0604020202020204" pitchFamily="34" charset="0"/>
            </a:endParaRPr>
          </a:p>
          <a:p>
            <a:pPr marL="1077913" marR="0" lvl="0" indent="-1077913" algn="r" defTabSz="914400" rtl="0" eaLnBrk="0" fontAlgn="base" latinLnBrk="0" hangingPunct="0">
              <a:lnSpc>
                <a:spcPct val="100000"/>
              </a:lnSpc>
              <a:spcBef>
                <a:spcPct val="0"/>
              </a:spcBef>
              <a:spcAft>
                <a:spcPct val="0"/>
              </a:spcAft>
              <a:buClrTx/>
              <a:buSzTx/>
              <a:buFontTx/>
              <a:buNone/>
              <a:tabLst/>
              <a:defRPr/>
            </a:pPr>
            <a:r>
              <a:rPr kumimoji="0" lang="ar-JO" altLang="ja-JP" sz="3200" b="1" i="0" u="none" strike="noStrike" kern="1200" cap="none" spc="0" normalizeH="0" baseline="0" noProof="0" dirty="0">
                <a:ln>
                  <a:noFill/>
                </a:ln>
                <a:solidFill>
                  <a:srgbClr val="FFFF00"/>
                </a:solidFill>
                <a:effectLst>
                  <a:glow rad="228600">
                    <a:srgbClr val="000000">
                      <a:satMod val="175000"/>
                      <a:alpha val="86000"/>
                    </a:srgbClr>
                  </a:glow>
                </a:effectLst>
                <a:uLnTx/>
                <a:uFillTx/>
                <a:latin typeface="Arial" panose="020B0604020202020204" pitchFamily="34" charset="0"/>
                <a:cs typeface="Arial" panose="020B0604020202020204" pitchFamily="34" charset="0"/>
              </a:rPr>
              <a:t>ترتليانوس</a:t>
            </a:r>
            <a:r>
              <a:rPr kumimoji="0" lang="ar-JO" altLang="ja-JP" sz="3200" b="1" i="0" u="none" strike="noStrike" kern="1200" cap="none" spc="0" normalizeH="0" baseline="0" noProof="0" dirty="0">
                <a:ln>
                  <a:noFill/>
                </a:ln>
                <a:solidFill>
                  <a:srgbClr val="FFFFFF"/>
                </a:solidFill>
                <a:effectLst>
                  <a:glow rad="228600">
                    <a:srgbClr val="000000">
                      <a:satMod val="175000"/>
                      <a:alpha val="86000"/>
                    </a:srgbClr>
                  </a:glow>
                </a:effectLst>
                <a:uLnTx/>
                <a:uFillTx/>
                <a:latin typeface="Arial" panose="020B0604020202020204" pitchFamily="34" charset="0"/>
                <a:cs typeface="Arial" panose="020B0604020202020204" pitchFamily="34" charset="0"/>
              </a:rPr>
              <a:t> : المسيح إلهنا (200 م)</a:t>
            </a:r>
            <a:endParaRPr kumimoji="0" lang="en-US" altLang="ja-JP" sz="3200" b="1" i="0" u="none" strike="noStrike" kern="1200" cap="none" spc="0" normalizeH="0" baseline="0" noProof="0" dirty="0">
              <a:ln>
                <a:noFill/>
              </a:ln>
              <a:solidFill>
                <a:srgbClr val="FFFFFF"/>
              </a:solidFill>
              <a:effectLst>
                <a:glow rad="228600">
                  <a:srgbClr val="000000">
                    <a:satMod val="175000"/>
                    <a:alpha val="86000"/>
                  </a:srgbClr>
                </a:glow>
              </a:effectLst>
              <a:uLnTx/>
              <a:uFillTx/>
              <a:latin typeface="Arial" panose="020B0604020202020204" pitchFamily="34" charset="0"/>
              <a:cs typeface="Arial" panose="020B0604020202020204" pitchFamily="34" charset="0"/>
            </a:endParaRPr>
          </a:p>
          <a:p>
            <a:pPr marL="1077913" marR="0" lvl="0" indent="-1077913" algn="r" defTabSz="914400" rtl="0" eaLnBrk="0" fontAlgn="base" latinLnBrk="0" hangingPunct="0">
              <a:lnSpc>
                <a:spcPct val="100000"/>
              </a:lnSpc>
              <a:spcBef>
                <a:spcPct val="0"/>
              </a:spcBef>
              <a:spcAft>
                <a:spcPct val="0"/>
              </a:spcAft>
              <a:buClrTx/>
              <a:buSzTx/>
              <a:buFontTx/>
              <a:buNone/>
              <a:tabLst/>
              <a:defRPr/>
            </a:pPr>
            <a:r>
              <a:rPr kumimoji="0" lang="ar-JO" altLang="ja-JP" sz="3200" b="1" i="0" u="none" strike="noStrike" kern="1200" cap="none" spc="0" normalizeH="0" baseline="0" noProof="0" dirty="0">
                <a:ln>
                  <a:noFill/>
                </a:ln>
                <a:solidFill>
                  <a:srgbClr val="FFFF00"/>
                </a:solidFill>
                <a:effectLst>
                  <a:glow rad="228600">
                    <a:srgbClr val="000000">
                      <a:satMod val="175000"/>
                      <a:alpha val="86000"/>
                    </a:srgbClr>
                  </a:glow>
                </a:effectLst>
                <a:uLnTx/>
                <a:uFillTx/>
                <a:latin typeface="Arial" panose="020B0604020202020204" pitchFamily="34" charset="0"/>
                <a:cs typeface="Arial" panose="020B0604020202020204" pitchFamily="34" charset="0"/>
              </a:rPr>
              <a:t>أوريجانوس</a:t>
            </a:r>
            <a:r>
              <a:rPr kumimoji="0" lang="ar-JO" altLang="ja-JP" sz="3200" b="1" i="0" u="none" strike="noStrike" kern="1200" cap="none" spc="0" normalizeH="0" baseline="0" noProof="0" dirty="0">
                <a:ln>
                  <a:noFill/>
                </a:ln>
                <a:solidFill>
                  <a:srgbClr val="FFFFFF"/>
                </a:solidFill>
                <a:effectLst>
                  <a:glow rad="228600">
                    <a:srgbClr val="000000">
                      <a:satMod val="175000"/>
                      <a:alpha val="86000"/>
                    </a:srgbClr>
                  </a:glow>
                </a:effectLst>
                <a:uLnTx/>
                <a:uFillTx/>
                <a:latin typeface="Arial" panose="020B0604020202020204" pitchFamily="34" charset="0"/>
                <a:cs typeface="Arial" panose="020B0604020202020204" pitchFamily="34" charset="0"/>
              </a:rPr>
              <a:t> : لا يجب أن ينزعج أحد كون المخلص هو الله نفسه (225 م)</a:t>
            </a:r>
            <a:endParaRPr kumimoji="0" lang="en-US" altLang="ja-JP" sz="3200" b="1" i="0" u="none" strike="noStrike" kern="1200" cap="none" spc="0" normalizeH="0" baseline="0" noProof="0" dirty="0">
              <a:ln>
                <a:noFill/>
              </a:ln>
              <a:solidFill>
                <a:srgbClr val="FFFFFF"/>
              </a:solidFill>
              <a:effectLst>
                <a:glow rad="228600">
                  <a:srgbClr val="000000">
                    <a:satMod val="175000"/>
                    <a:alpha val="86000"/>
                  </a:srgbClr>
                </a:glow>
              </a:effectLst>
              <a:uLnTx/>
              <a:uFillTx/>
              <a:latin typeface="Arial" panose="020B0604020202020204" pitchFamily="34" charset="0"/>
              <a:cs typeface="Arial" panose="020B0604020202020204" pitchFamily="34" charset="0"/>
            </a:endParaRPr>
          </a:p>
          <a:p>
            <a:pPr marL="1077913" marR="0" lvl="0" indent="-1077913" algn="r"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00"/>
                </a:solidFill>
                <a:effectLst>
                  <a:glow rad="228600">
                    <a:srgbClr val="000000">
                      <a:satMod val="175000"/>
                      <a:alpha val="86000"/>
                    </a:srgbClr>
                  </a:glow>
                </a:effectLst>
                <a:uLnTx/>
                <a:uFillTx/>
                <a:latin typeface="Arial" panose="020B0604020202020204" pitchFamily="34" charset="0"/>
                <a:cs typeface="Arial" panose="020B0604020202020204" pitchFamily="34" charset="0"/>
              </a:rPr>
              <a:t>لاكتانتيوس</a:t>
            </a:r>
            <a:r>
              <a:rPr kumimoji="0" lang="ar-JO" sz="3200" b="1" i="0" u="none" strike="noStrike" kern="1200" cap="none" spc="0" normalizeH="0" baseline="0" noProof="0" dirty="0">
                <a:ln>
                  <a:noFill/>
                </a:ln>
                <a:solidFill>
                  <a:srgbClr val="FFFFFF"/>
                </a:solidFill>
                <a:effectLst>
                  <a:glow rad="228600">
                    <a:srgbClr val="000000">
                      <a:satMod val="175000"/>
                      <a:alpha val="86000"/>
                    </a:srgbClr>
                  </a:glow>
                </a:effectLst>
                <a:uLnTx/>
                <a:uFillTx/>
                <a:latin typeface="Arial" panose="020B0604020202020204" pitchFamily="34" charset="0"/>
                <a:cs typeface="Arial" panose="020B0604020202020204" pitchFamily="34" charset="0"/>
              </a:rPr>
              <a:t> : نؤمن أنه الله (304 م)</a:t>
            </a:r>
            <a:endParaRPr kumimoji="0" lang="en-US" sz="4000" b="1" i="0" u="none" strike="noStrike" kern="1200" cap="none" spc="0" normalizeH="0" baseline="0" noProof="0" dirty="0">
              <a:ln>
                <a:noFill/>
              </a:ln>
              <a:solidFill>
                <a:srgbClr val="8CF4EA"/>
              </a:solidFill>
              <a:effectLst>
                <a:glow rad="228600">
                  <a:srgbClr val="000000">
                    <a:satMod val="175000"/>
                    <a:alpha val="86000"/>
                  </a:srgbClr>
                </a:glow>
              </a:effectLst>
              <a:uLnTx/>
              <a:uFillTx/>
              <a:latin typeface="Arial" panose="020B0604020202020204" pitchFamily="34" charset="0"/>
              <a:cs typeface="Arial" panose="020B0604020202020204" pitchFamily="34" charset="0"/>
            </a:endParaRPr>
          </a:p>
        </p:txBody>
      </p:sp>
      <p:sp>
        <p:nvSpPr>
          <p:cNvPr id="1297413" name="Text Box 5"/>
          <p:cNvSpPr txBox="1">
            <a:spLocks noChangeArrowheads="1"/>
          </p:cNvSpPr>
          <p:nvPr/>
        </p:nvSpPr>
        <p:spPr bwMode="auto">
          <a:xfrm>
            <a:off x="0" y="6413651"/>
            <a:ext cx="5904656" cy="399663"/>
          </a:xfrm>
          <a:prstGeom prst="rect">
            <a:avLst/>
          </a:prstGeom>
          <a:noFill/>
          <a:ln w="9525">
            <a:noFill/>
            <a:miter lim="800000"/>
            <a:headEnd/>
            <a:tailEnd/>
          </a:ln>
          <a:effectLst>
            <a:outerShdw blurRad="63500" dist="38099" dir="2700000" algn="ctr" rotWithShape="0">
              <a:schemeClr val="bg2">
                <a:alpha val="74997"/>
              </a:schemeClr>
            </a:outerShdw>
          </a:effectLst>
        </p:spPr>
        <p:txBody>
          <a:bodyPr wrap="square" lIns="90993" tIns="45499" rIns="90993" bIns="45499">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000" b="1" i="1" u="none" strike="noStrike" kern="1200" cap="none" spc="0" normalizeH="0" baseline="0" noProof="0" dirty="0">
                <a:ln>
                  <a:noFill/>
                </a:ln>
                <a:solidFill>
                  <a:srgbClr val="FFFFFF"/>
                </a:solidFill>
                <a:effectLst>
                  <a:glow rad="228600">
                    <a:srgbClr val="000000">
                      <a:satMod val="175000"/>
                      <a:alpha val="86000"/>
                    </a:srgbClr>
                  </a:glow>
                </a:effectLst>
                <a:uLnTx/>
                <a:uFillTx/>
                <a:latin typeface="Arial" panose="020B0604020202020204" pitchFamily="34" charset="0"/>
                <a:cs typeface="Arial" panose="020B0604020202020204" pitchFamily="34" charset="0"/>
              </a:rPr>
              <a:t>بيركوت، 93-100 في جارلو آند جونز، 94</a:t>
            </a:r>
            <a:endParaRPr kumimoji="0" lang="en-US" sz="2000" b="1" i="1" u="none" strike="noStrike" kern="1200" cap="none" spc="0" normalizeH="0" baseline="0" noProof="0" dirty="0">
              <a:ln>
                <a:noFill/>
              </a:ln>
              <a:solidFill>
                <a:srgbClr val="FFFFFF"/>
              </a:solidFill>
              <a:effectLst>
                <a:glow rad="228600">
                  <a:srgbClr val="000000">
                    <a:satMod val="175000"/>
                    <a:alpha val="86000"/>
                  </a:srgbClr>
                </a:glow>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160461856"/>
      </p:ext>
    </p:extLst>
  </p:cSld>
  <p:clrMapOvr>
    <a:masterClrMapping/>
  </p:clrMapOvr>
  <p:transition>
    <p:zoom/>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297412">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1297412">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1297412">
                                            <p:txEl>
                                              <p:pRg st="2" end="2"/>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1297412">
                                            <p:txEl>
                                              <p:pRg st="3" end="3"/>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1297412">
                                            <p:txEl>
                                              <p:pRg st="4" end="4"/>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1297412">
                                            <p:txEl>
                                              <p:pRg st="5" end="5"/>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97412" grpId="0" build="p"/>
    </p:bldLst>
  </p:timing>
</p:sld>
</file>

<file path=ppt/slides/slide1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0227" name="Rectangle 3"/>
          <p:cNvSpPr>
            <a:spLocks noGrp="1" noChangeArrowheads="1"/>
          </p:cNvSpPr>
          <p:nvPr>
            <p:ph type="body" sz="half" idx="1"/>
          </p:nvPr>
        </p:nvSpPr>
        <p:spPr>
          <a:xfrm>
            <a:off x="457200" y="1997075"/>
            <a:ext cx="6400800" cy="669925"/>
          </a:xfrm>
          <a:effectLst/>
        </p:spPr>
        <p:txBody>
          <a:bodyPr/>
          <a:lstStyle/>
          <a:p>
            <a:pPr algn="r" rtl="1" eaLnBrk="1" hangingPunct="1">
              <a:defRPr/>
            </a:pPr>
            <a:r>
              <a:rPr lang="ar-JO" sz="2800" b="1" dirty="0">
                <a:effectLst>
                  <a:glow rad="228600">
                    <a:schemeClr val="bg2"/>
                  </a:glow>
                </a:effectLst>
                <a:latin typeface="Arial" panose="020B0604020202020204" pitchFamily="34" charset="0"/>
                <a:ea typeface="ＭＳ Ｐゴシック" charset="0"/>
                <a:cs typeface="Arial" panose="020B0604020202020204" pitchFamily="34" charset="0"/>
              </a:rPr>
              <a:t>مخطوطة أشعياء الماسورية</a:t>
            </a:r>
            <a:endParaRPr lang="en-US" sz="2800" b="1" dirty="0">
              <a:effectLst>
                <a:glow rad="228600">
                  <a:schemeClr val="bg2"/>
                </a:glow>
              </a:effectLst>
              <a:latin typeface="Arial" panose="020B0604020202020204" pitchFamily="34" charset="0"/>
              <a:ea typeface="ＭＳ Ｐゴシック" charset="0"/>
              <a:cs typeface="Arial" panose="020B0604020202020204" pitchFamily="34" charset="0"/>
            </a:endParaRPr>
          </a:p>
        </p:txBody>
      </p:sp>
      <p:pic>
        <p:nvPicPr>
          <p:cNvPr id="180228" name="Picture 4" descr="psalm-b"/>
          <p:cNvPicPr>
            <a:picLocks noChangeAspect="1" noChangeArrowheads="1"/>
          </p:cNvPicPr>
          <p:nvPr/>
        </p:nvPicPr>
        <p:blipFill>
          <a:blip r:embed="rId3" cstate="print">
            <a:lum contrast="18000"/>
            <a:extLst>
              <a:ext uri="{28A0092B-C50C-407E-A947-70E740481C1C}">
                <a14:useLocalDpi xmlns:a14="http://schemas.microsoft.com/office/drawing/2010/main"/>
              </a:ext>
            </a:extLst>
          </a:blip>
          <a:srcRect/>
          <a:stretch>
            <a:fillRect/>
          </a:stretch>
        </p:blipFill>
        <p:spPr bwMode="auto">
          <a:xfrm>
            <a:off x="228600" y="4295775"/>
            <a:ext cx="7696200" cy="2562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67939" name="Picture 5" descr="ishscrl"/>
          <p:cNvPicPr>
            <a:picLocks noChangeAspect="1" noChangeArrowheads="1"/>
          </p:cNvPicPr>
          <p:nvPr/>
        </p:nvPicPr>
        <p:blipFill>
          <a:blip r:embed="rId4" cstate="print">
            <a:lum contrast="18000"/>
            <a:extLst>
              <a:ext uri="{28A0092B-C50C-407E-A947-70E740481C1C}">
                <a14:useLocalDpi xmlns:a14="http://schemas.microsoft.com/office/drawing/2010/main"/>
              </a:ext>
            </a:extLst>
          </a:blip>
          <a:srcRect/>
          <a:stretch>
            <a:fillRect/>
          </a:stretch>
        </p:blipFill>
        <p:spPr bwMode="auto">
          <a:xfrm>
            <a:off x="609600" y="2517775"/>
            <a:ext cx="2819400" cy="1758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80230" name="Text Box 6"/>
          <p:cNvSpPr txBox="1">
            <a:spLocks noChangeArrowheads="1"/>
          </p:cNvSpPr>
          <p:nvPr/>
        </p:nvSpPr>
        <p:spPr bwMode="auto">
          <a:xfrm>
            <a:off x="762000" y="3203575"/>
            <a:ext cx="2667000" cy="584775"/>
          </a:xfrm>
          <a:prstGeom prst="rect">
            <a:avLst/>
          </a:prstGeom>
          <a:noFill/>
          <a:ln w="9525">
            <a:noFill/>
            <a:miter lim="800000"/>
            <a:headEnd/>
            <a:tailEnd/>
          </a:ln>
          <a:effectLst/>
        </p:spPr>
        <p:txBody>
          <a:bodyPr wrap="square">
            <a:spAutoFit/>
          </a:bodyPr>
          <a:lstStyle>
            <a:lvl1pPr eaLnBrk="0" hangingPunct="0">
              <a:defRPr sz="4400" b="1">
                <a:solidFill>
                  <a:schemeClr val="tx2"/>
                </a:solidFill>
                <a:latin typeface="Garamond" charset="0"/>
                <a:ea typeface="ＭＳ Ｐゴシック" charset="0"/>
                <a:cs typeface="ＭＳ Ｐゴシック" charset="0"/>
              </a:defRPr>
            </a:lvl1pPr>
            <a:lvl2pPr marL="37931725" indent="-37474525" eaLnBrk="0" hangingPunct="0">
              <a:defRPr sz="4400" b="1">
                <a:solidFill>
                  <a:schemeClr val="tx2"/>
                </a:solidFill>
                <a:latin typeface="Garamond" charset="0"/>
                <a:ea typeface="ＭＳ Ｐゴシック" charset="0"/>
              </a:defRPr>
            </a:lvl2pPr>
            <a:lvl3pPr eaLnBrk="0" hangingPunct="0">
              <a:defRPr sz="4400" b="1">
                <a:solidFill>
                  <a:schemeClr val="tx2"/>
                </a:solidFill>
                <a:latin typeface="Garamond" charset="0"/>
                <a:ea typeface="ＭＳ Ｐゴシック" charset="0"/>
              </a:defRPr>
            </a:lvl3pPr>
            <a:lvl4pPr eaLnBrk="0" hangingPunct="0">
              <a:defRPr sz="4400" b="1">
                <a:solidFill>
                  <a:schemeClr val="tx2"/>
                </a:solidFill>
                <a:latin typeface="Garamond" charset="0"/>
                <a:ea typeface="ＭＳ Ｐゴシック" charset="0"/>
              </a:defRPr>
            </a:lvl4pPr>
            <a:lvl5pPr eaLnBrk="0" hangingPunct="0">
              <a:defRPr sz="4400" b="1">
                <a:solidFill>
                  <a:schemeClr val="tx2"/>
                </a:solidFill>
                <a:latin typeface="Garamond" charset="0"/>
                <a:ea typeface="ＭＳ Ｐゴシック" charset="0"/>
              </a:defRPr>
            </a:lvl5pPr>
            <a:lvl6pPr marL="457200" eaLnBrk="0" fontAlgn="base" hangingPunct="0">
              <a:spcBef>
                <a:spcPct val="0"/>
              </a:spcBef>
              <a:spcAft>
                <a:spcPct val="0"/>
              </a:spcAft>
              <a:defRPr sz="4400" b="1">
                <a:solidFill>
                  <a:schemeClr val="tx2"/>
                </a:solidFill>
                <a:latin typeface="Garamond" charset="0"/>
                <a:ea typeface="ＭＳ Ｐゴシック" charset="0"/>
              </a:defRPr>
            </a:lvl6pPr>
            <a:lvl7pPr marL="914400" eaLnBrk="0" fontAlgn="base" hangingPunct="0">
              <a:spcBef>
                <a:spcPct val="0"/>
              </a:spcBef>
              <a:spcAft>
                <a:spcPct val="0"/>
              </a:spcAft>
              <a:defRPr sz="4400" b="1">
                <a:solidFill>
                  <a:schemeClr val="tx2"/>
                </a:solidFill>
                <a:latin typeface="Garamond" charset="0"/>
                <a:ea typeface="ＭＳ Ｐゴシック" charset="0"/>
              </a:defRPr>
            </a:lvl7pPr>
            <a:lvl8pPr marL="1371600" eaLnBrk="0" fontAlgn="base" hangingPunct="0">
              <a:spcBef>
                <a:spcPct val="0"/>
              </a:spcBef>
              <a:spcAft>
                <a:spcPct val="0"/>
              </a:spcAft>
              <a:defRPr sz="4400" b="1">
                <a:solidFill>
                  <a:schemeClr val="tx2"/>
                </a:solidFill>
                <a:latin typeface="Garamond" charset="0"/>
                <a:ea typeface="ＭＳ Ｐゴシック" charset="0"/>
              </a:defRPr>
            </a:lvl8pPr>
            <a:lvl9pPr marL="1828800" eaLnBrk="0" fontAlgn="base" hangingPunct="0">
              <a:spcBef>
                <a:spcPct val="0"/>
              </a:spcBef>
              <a:spcAft>
                <a:spcPct val="0"/>
              </a:spcAft>
              <a:defRPr sz="4400" b="1">
                <a:solidFill>
                  <a:schemeClr val="tx2"/>
                </a:solidFill>
                <a:latin typeface="Garamond"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glow rad="228600">
                    <a:srgbClr val="000514"/>
                  </a:glow>
                </a:effectLst>
                <a:uLnTx/>
                <a:uFillTx/>
                <a:latin typeface="Arial" panose="020B0604020202020204" pitchFamily="34" charset="0"/>
                <a:cs typeface="Arial" panose="020B0604020202020204" pitchFamily="34" charset="0"/>
              </a:rPr>
              <a:t>أشعياء 1000م</a:t>
            </a:r>
            <a:endParaRPr kumimoji="0" lang="en-US" sz="3200" b="1" i="0" u="none" strike="noStrike" kern="1200" cap="none" spc="0" normalizeH="0" baseline="0" noProof="0" dirty="0">
              <a:ln>
                <a:noFill/>
              </a:ln>
              <a:solidFill>
                <a:srgbClr val="FFFFFF"/>
              </a:solidFill>
              <a:effectLst>
                <a:glow rad="228600">
                  <a:srgbClr val="000514"/>
                </a:glow>
              </a:effectLst>
              <a:uLnTx/>
              <a:uFillTx/>
              <a:latin typeface="Arial" panose="020B0604020202020204" pitchFamily="34" charset="0"/>
              <a:cs typeface="Arial" panose="020B0604020202020204" pitchFamily="34" charset="0"/>
            </a:endParaRPr>
          </a:p>
        </p:txBody>
      </p:sp>
      <p:sp>
        <p:nvSpPr>
          <p:cNvPr id="180231" name="Text Box 7"/>
          <p:cNvSpPr txBox="1">
            <a:spLocks noChangeArrowheads="1"/>
          </p:cNvSpPr>
          <p:nvPr/>
        </p:nvSpPr>
        <p:spPr bwMode="auto">
          <a:xfrm>
            <a:off x="790575" y="4445000"/>
            <a:ext cx="2505814" cy="584775"/>
          </a:xfrm>
          <a:prstGeom prst="rect">
            <a:avLst/>
          </a:prstGeom>
          <a:noFill/>
          <a:ln w="9525">
            <a:noFill/>
            <a:miter lim="800000"/>
            <a:headEnd/>
            <a:tailEnd/>
          </a:ln>
          <a:effectLst/>
        </p:spPr>
        <p:txBody>
          <a:bodyPr wrap="none">
            <a:spAutoFit/>
          </a:bodyPr>
          <a:lstStyle>
            <a:lvl1pPr eaLnBrk="0" hangingPunct="0">
              <a:defRPr sz="4400" b="1">
                <a:solidFill>
                  <a:schemeClr val="tx2"/>
                </a:solidFill>
                <a:latin typeface="Garamond" charset="0"/>
                <a:ea typeface="ＭＳ Ｐゴシック" charset="0"/>
                <a:cs typeface="ＭＳ Ｐゴシック" charset="0"/>
              </a:defRPr>
            </a:lvl1pPr>
            <a:lvl2pPr marL="37931725" indent="-37474525" eaLnBrk="0" hangingPunct="0">
              <a:defRPr sz="4400" b="1">
                <a:solidFill>
                  <a:schemeClr val="tx2"/>
                </a:solidFill>
                <a:latin typeface="Garamond" charset="0"/>
                <a:ea typeface="ＭＳ Ｐゴシック" charset="0"/>
              </a:defRPr>
            </a:lvl2pPr>
            <a:lvl3pPr eaLnBrk="0" hangingPunct="0">
              <a:defRPr sz="4400" b="1">
                <a:solidFill>
                  <a:schemeClr val="tx2"/>
                </a:solidFill>
                <a:latin typeface="Garamond" charset="0"/>
                <a:ea typeface="ＭＳ Ｐゴシック" charset="0"/>
              </a:defRPr>
            </a:lvl3pPr>
            <a:lvl4pPr eaLnBrk="0" hangingPunct="0">
              <a:defRPr sz="4400" b="1">
                <a:solidFill>
                  <a:schemeClr val="tx2"/>
                </a:solidFill>
                <a:latin typeface="Garamond" charset="0"/>
                <a:ea typeface="ＭＳ Ｐゴシック" charset="0"/>
              </a:defRPr>
            </a:lvl4pPr>
            <a:lvl5pPr eaLnBrk="0" hangingPunct="0">
              <a:defRPr sz="4400" b="1">
                <a:solidFill>
                  <a:schemeClr val="tx2"/>
                </a:solidFill>
                <a:latin typeface="Garamond" charset="0"/>
                <a:ea typeface="ＭＳ Ｐゴシック" charset="0"/>
              </a:defRPr>
            </a:lvl5pPr>
            <a:lvl6pPr marL="457200" eaLnBrk="0" fontAlgn="base" hangingPunct="0">
              <a:spcBef>
                <a:spcPct val="0"/>
              </a:spcBef>
              <a:spcAft>
                <a:spcPct val="0"/>
              </a:spcAft>
              <a:defRPr sz="4400" b="1">
                <a:solidFill>
                  <a:schemeClr val="tx2"/>
                </a:solidFill>
                <a:latin typeface="Garamond" charset="0"/>
                <a:ea typeface="ＭＳ Ｐゴシック" charset="0"/>
              </a:defRPr>
            </a:lvl6pPr>
            <a:lvl7pPr marL="914400" eaLnBrk="0" fontAlgn="base" hangingPunct="0">
              <a:spcBef>
                <a:spcPct val="0"/>
              </a:spcBef>
              <a:spcAft>
                <a:spcPct val="0"/>
              </a:spcAft>
              <a:defRPr sz="4400" b="1">
                <a:solidFill>
                  <a:schemeClr val="tx2"/>
                </a:solidFill>
                <a:latin typeface="Garamond" charset="0"/>
                <a:ea typeface="ＭＳ Ｐゴシック" charset="0"/>
              </a:defRPr>
            </a:lvl7pPr>
            <a:lvl8pPr marL="1371600" eaLnBrk="0" fontAlgn="base" hangingPunct="0">
              <a:spcBef>
                <a:spcPct val="0"/>
              </a:spcBef>
              <a:spcAft>
                <a:spcPct val="0"/>
              </a:spcAft>
              <a:defRPr sz="4400" b="1">
                <a:solidFill>
                  <a:schemeClr val="tx2"/>
                </a:solidFill>
                <a:latin typeface="Garamond" charset="0"/>
                <a:ea typeface="ＭＳ Ｐゴシック" charset="0"/>
              </a:defRPr>
            </a:lvl8pPr>
            <a:lvl9pPr marL="1828800" eaLnBrk="0" fontAlgn="base" hangingPunct="0">
              <a:spcBef>
                <a:spcPct val="0"/>
              </a:spcBef>
              <a:spcAft>
                <a:spcPct val="0"/>
              </a:spcAft>
              <a:defRPr sz="4400" b="1">
                <a:solidFill>
                  <a:schemeClr val="tx2"/>
                </a:solidFill>
                <a:latin typeface="Garamond"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glow rad="228600">
                    <a:srgbClr val="000514"/>
                  </a:glow>
                </a:effectLst>
                <a:uLnTx/>
                <a:uFillTx/>
                <a:latin typeface="Arial" panose="020B0604020202020204" pitchFamily="34" charset="0"/>
                <a:cs typeface="Arial" panose="020B0604020202020204" pitchFamily="34" charset="0"/>
              </a:rPr>
              <a:t>أشعياء 200 ق.م</a:t>
            </a:r>
            <a:endParaRPr kumimoji="0" lang="en-US" sz="2400" b="1" i="0" u="none" strike="noStrike" kern="1200" cap="none" spc="0" normalizeH="0" baseline="0" noProof="0" dirty="0">
              <a:ln>
                <a:noFill/>
              </a:ln>
              <a:solidFill>
                <a:srgbClr val="FFFFFF"/>
              </a:solidFill>
              <a:effectLst>
                <a:glow rad="228600">
                  <a:srgbClr val="000514"/>
                </a:glow>
              </a:effectLst>
              <a:uLnTx/>
              <a:uFillTx/>
              <a:latin typeface="Arial" panose="020B0604020202020204" pitchFamily="34" charset="0"/>
              <a:cs typeface="Arial" panose="020B0604020202020204" pitchFamily="34" charset="0"/>
            </a:endParaRPr>
          </a:p>
        </p:txBody>
      </p:sp>
      <p:sp>
        <p:nvSpPr>
          <p:cNvPr id="180232" name="Text Box 8"/>
          <p:cNvSpPr txBox="1">
            <a:spLocks noChangeArrowheads="1"/>
          </p:cNvSpPr>
          <p:nvPr/>
        </p:nvSpPr>
        <p:spPr bwMode="auto">
          <a:xfrm>
            <a:off x="4267200" y="3521075"/>
            <a:ext cx="2209800" cy="523220"/>
          </a:xfrm>
          <a:prstGeom prst="rect">
            <a:avLst/>
          </a:prstGeom>
          <a:noFill/>
          <a:ln w="9525">
            <a:noFill/>
            <a:miter lim="800000"/>
            <a:headEnd/>
            <a:tailEnd/>
          </a:ln>
          <a:effectLst/>
        </p:spPr>
        <p:txBody>
          <a:bodyPr>
            <a:spAutoFit/>
          </a:bodyPr>
          <a:lstStyle>
            <a:lvl1pPr eaLnBrk="0" hangingPunct="0">
              <a:defRPr sz="4400" b="1">
                <a:solidFill>
                  <a:schemeClr val="tx2"/>
                </a:solidFill>
                <a:latin typeface="Garamond" charset="0"/>
                <a:ea typeface="ＭＳ Ｐゴシック" charset="0"/>
                <a:cs typeface="ＭＳ Ｐゴシック" charset="0"/>
              </a:defRPr>
            </a:lvl1pPr>
            <a:lvl2pPr marL="37931725" indent="-37474525" eaLnBrk="0" hangingPunct="0">
              <a:defRPr sz="4400" b="1">
                <a:solidFill>
                  <a:schemeClr val="tx2"/>
                </a:solidFill>
                <a:latin typeface="Garamond" charset="0"/>
                <a:ea typeface="ＭＳ Ｐゴシック" charset="0"/>
              </a:defRPr>
            </a:lvl2pPr>
            <a:lvl3pPr eaLnBrk="0" hangingPunct="0">
              <a:defRPr sz="4400" b="1">
                <a:solidFill>
                  <a:schemeClr val="tx2"/>
                </a:solidFill>
                <a:latin typeface="Garamond" charset="0"/>
                <a:ea typeface="ＭＳ Ｐゴシック" charset="0"/>
              </a:defRPr>
            </a:lvl3pPr>
            <a:lvl4pPr eaLnBrk="0" hangingPunct="0">
              <a:defRPr sz="4400" b="1">
                <a:solidFill>
                  <a:schemeClr val="tx2"/>
                </a:solidFill>
                <a:latin typeface="Garamond" charset="0"/>
                <a:ea typeface="ＭＳ Ｐゴシック" charset="0"/>
              </a:defRPr>
            </a:lvl4pPr>
            <a:lvl5pPr eaLnBrk="0" hangingPunct="0">
              <a:defRPr sz="4400" b="1">
                <a:solidFill>
                  <a:schemeClr val="tx2"/>
                </a:solidFill>
                <a:latin typeface="Garamond" charset="0"/>
                <a:ea typeface="ＭＳ Ｐゴシック" charset="0"/>
              </a:defRPr>
            </a:lvl5pPr>
            <a:lvl6pPr marL="457200" eaLnBrk="0" fontAlgn="base" hangingPunct="0">
              <a:spcBef>
                <a:spcPct val="0"/>
              </a:spcBef>
              <a:spcAft>
                <a:spcPct val="0"/>
              </a:spcAft>
              <a:defRPr sz="4400" b="1">
                <a:solidFill>
                  <a:schemeClr val="tx2"/>
                </a:solidFill>
                <a:latin typeface="Garamond" charset="0"/>
                <a:ea typeface="ＭＳ Ｐゴシック" charset="0"/>
              </a:defRPr>
            </a:lvl6pPr>
            <a:lvl7pPr marL="914400" eaLnBrk="0" fontAlgn="base" hangingPunct="0">
              <a:spcBef>
                <a:spcPct val="0"/>
              </a:spcBef>
              <a:spcAft>
                <a:spcPct val="0"/>
              </a:spcAft>
              <a:defRPr sz="4400" b="1">
                <a:solidFill>
                  <a:schemeClr val="tx2"/>
                </a:solidFill>
                <a:latin typeface="Garamond" charset="0"/>
                <a:ea typeface="ＭＳ Ｐゴシック" charset="0"/>
              </a:defRPr>
            </a:lvl7pPr>
            <a:lvl8pPr marL="1371600" eaLnBrk="0" fontAlgn="base" hangingPunct="0">
              <a:spcBef>
                <a:spcPct val="0"/>
              </a:spcBef>
              <a:spcAft>
                <a:spcPct val="0"/>
              </a:spcAft>
              <a:defRPr sz="4400" b="1">
                <a:solidFill>
                  <a:schemeClr val="tx2"/>
                </a:solidFill>
                <a:latin typeface="Garamond" charset="0"/>
                <a:ea typeface="ＭＳ Ｐゴシック" charset="0"/>
              </a:defRPr>
            </a:lvl8pPr>
            <a:lvl9pPr marL="1828800" eaLnBrk="0" fontAlgn="base" hangingPunct="0">
              <a:spcBef>
                <a:spcPct val="0"/>
              </a:spcBef>
              <a:spcAft>
                <a:spcPct val="0"/>
              </a:spcAft>
              <a:defRPr sz="4400" b="1">
                <a:solidFill>
                  <a:schemeClr val="tx2"/>
                </a:solidFill>
                <a:latin typeface="Garamond"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glow rad="228600">
                    <a:srgbClr val="000514"/>
                  </a:glow>
                </a:effectLst>
                <a:uLnTx/>
                <a:uFillTx/>
                <a:latin typeface="Arial" panose="020B0604020202020204" pitchFamily="34" charset="0"/>
                <a:cs typeface="Arial" panose="020B0604020202020204" pitchFamily="34" charset="0"/>
              </a:rPr>
              <a:t>1200 سنة أقدم</a:t>
            </a:r>
            <a:endParaRPr kumimoji="0" lang="en-US" sz="2800" b="1" i="0" u="none" strike="noStrike" kern="1200" cap="none" spc="0" normalizeH="0" baseline="0" noProof="0" dirty="0">
              <a:ln>
                <a:noFill/>
              </a:ln>
              <a:solidFill>
                <a:srgbClr val="FFFFFF"/>
              </a:solidFill>
              <a:effectLst>
                <a:glow rad="228600">
                  <a:srgbClr val="000514"/>
                </a:glow>
              </a:effectLst>
              <a:uLnTx/>
              <a:uFillTx/>
              <a:latin typeface="Arial" panose="020B0604020202020204" pitchFamily="34" charset="0"/>
              <a:cs typeface="Arial" panose="020B0604020202020204" pitchFamily="34" charset="0"/>
            </a:endParaRPr>
          </a:p>
        </p:txBody>
      </p:sp>
      <p:sp>
        <p:nvSpPr>
          <p:cNvPr id="180233" name="AutoShape 9"/>
          <p:cNvSpPr>
            <a:spLocks/>
          </p:cNvSpPr>
          <p:nvPr/>
        </p:nvSpPr>
        <p:spPr bwMode="auto">
          <a:xfrm>
            <a:off x="3810000" y="3368675"/>
            <a:ext cx="609600" cy="1524000"/>
          </a:xfrm>
          <a:prstGeom prst="rightBrace">
            <a:avLst>
              <a:gd name="adj1" fmla="val 20833"/>
              <a:gd name="adj2" fmla="val 50000"/>
            </a:avLst>
          </a:prstGeom>
          <a:noFill/>
          <a:ln w="57150">
            <a:solidFill>
              <a:schemeClr val="tx1"/>
            </a:solidFill>
            <a:round/>
            <a:headEnd/>
            <a:tailEnd/>
          </a:ln>
          <a:effectLst>
            <a:glow rad="228600">
              <a:schemeClr val="bg2"/>
            </a:glow>
          </a:effec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4000" b="1" i="0" u="none" strike="noStrike" kern="1200" cap="none" spc="0" normalizeH="0" baseline="0" noProof="0">
              <a:ln>
                <a:noFill/>
              </a:ln>
              <a:solidFill>
                <a:srgbClr val="E5E5FF"/>
              </a:solidFill>
              <a:effectLst>
                <a:glow rad="228600">
                  <a:srgbClr val="000514"/>
                </a:glow>
              </a:effectLst>
              <a:uLnTx/>
              <a:uFillTx/>
              <a:latin typeface="Arial" panose="020B0604020202020204" pitchFamily="34" charset="0"/>
              <a:cs typeface="Arial" panose="020B0604020202020204" pitchFamily="34" charset="0"/>
            </a:endParaRPr>
          </a:p>
        </p:txBody>
      </p:sp>
      <p:sp>
        <p:nvSpPr>
          <p:cNvPr id="180234" name="Rectangle 10"/>
          <p:cNvSpPr>
            <a:spLocks noChangeArrowheads="1"/>
          </p:cNvSpPr>
          <p:nvPr/>
        </p:nvSpPr>
        <p:spPr bwMode="auto">
          <a:xfrm>
            <a:off x="685800" y="5410200"/>
            <a:ext cx="6172200" cy="609600"/>
          </a:xfrm>
          <a:prstGeom prst="rect">
            <a:avLst/>
          </a:prstGeom>
          <a:noFill/>
          <a:ln w="9525">
            <a:noFill/>
            <a:miter lim="800000"/>
            <a:headEnd/>
            <a:tailEnd/>
          </a:ln>
          <a:effectLst/>
        </p:spPr>
        <p:txBody>
          <a:bodyPr/>
          <a:lstStyle/>
          <a:p>
            <a:pPr marL="342900" marR="0" lvl="0" indent="-342900" algn="r" defTabSz="914400" rtl="1" eaLnBrk="1" fontAlgn="base" latinLnBrk="0" hangingPunct="1">
              <a:lnSpc>
                <a:spcPct val="100000"/>
              </a:lnSpc>
              <a:spcBef>
                <a:spcPct val="20000"/>
              </a:spcBef>
              <a:spcAft>
                <a:spcPct val="0"/>
              </a:spcAft>
              <a:buClr>
                <a:srgbClr val="FFCC00"/>
              </a:buClr>
              <a:buSzPct val="70000"/>
              <a:buFont typeface="Wingdings" charset="0"/>
              <a:buChar char="n"/>
              <a:tabLst/>
              <a:defRPr/>
            </a:pPr>
            <a:r>
              <a:rPr kumimoji="0" lang="ar-JO" sz="3200" b="1" i="0" u="none" strike="noStrike" kern="1200" cap="none" spc="0" normalizeH="0" baseline="0" noProof="0" dirty="0">
                <a:ln>
                  <a:noFill/>
                </a:ln>
                <a:solidFill>
                  <a:srgbClr val="FFFFFF"/>
                </a:solidFill>
                <a:effectLst>
                  <a:glow rad="228600">
                    <a:srgbClr val="000514"/>
                  </a:glow>
                </a:effectLst>
                <a:uLnTx/>
                <a:uFillTx/>
                <a:latin typeface="Arial" panose="020B0604020202020204" pitchFamily="34" charset="0"/>
                <a:cs typeface="Arial" panose="020B0604020202020204" pitchFamily="34" charset="0"/>
              </a:rPr>
              <a:t>مخطوطة أشعياء في البحر الميت</a:t>
            </a:r>
            <a:endParaRPr kumimoji="0" lang="en-US" sz="3200" b="1" i="0" u="none" strike="noStrike" kern="1200" cap="none" spc="0" normalizeH="0" baseline="0" noProof="0" dirty="0">
              <a:ln>
                <a:noFill/>
              </a:ln>
              <a:solidFill>
                <a:srgbClr val="FFFFFF"/>
              </a:solidFill>
              <a:effectLst>
                <a:glow rad="228600">
                  <a:srgbClr val="000514"/>
                </a:glow>
              </a:effectLst>
              <a:uLnTx/>
              <a:uFillTx/>
              <a:latin typeface="Arial" panose="020B0604020202020204" pitchFamily="34" charset="0"/>
              <a:cs typeface="Arial" panose="020B0604020202020204" pitchFamily="34" charset="0"/>
            </a:endParaRPr>
          </a:p>
        </p:txBody>
      </p:sp>
      <p:sp>
        <p:nvSpPr>
          <p:cNvPr id="180237" name="Rectangle 13"/>
          <p:cNvSpPr>
            <a:spLocks noChangeArrowheads="1"/>
          </p:cNvSpPr>
          <p:nvPr/>
        </p:nvSpPr>
        <p:spPr bwMode="auto">
          <a:xfrm>
            <a:off x="457200" y="1143000"/>
            <a:ext cx="6400800" cy="685800"/>
          </a:xfrm>
          <a:prstGeom prst="rect">
            <a:avLst/>
          </a:prstGeom>
          <a:noFill/>
          <a:ln w="9525">
            <a:noFill/>
            <a:miter lim="800000"/>
            <a:headEnd/>
            <a:tailEnd/>
          </a:ln>
          <a:effectLst/>
        </p:spPr>
        <p:txBody>
          <a:bodyPr/>
          <a:lstStyle/>
          <a:p>
            <a:pPr marL="342900" marR="0" lvl="0" indent="-342900" algn="r" defTabSz="914400" rtl="0" eaLnBrk="1" fontAlgn="base" latinLnBrk="0" hangingPunct="1">
              <a:lnSpc>
                <a:spcPct val="100000"/>
              </a:lnSpc>
              <a:spcBef>
                <a:spcPct val="20000"/>
              </a:spcBef>
              <a:spcAft>
                <a:spcPct val="0"/>
              </a:spcAft>
              <a:buClr>
                <a:srgbClr val="FFCC00"/>
              </a:buClr>
              <a:buSzPct val="70000"/>
              <a:buFont typeface="Wingdings" charset="0"/>
              <a:buNone/>
              <a:tabLst/>
              <a:defRPr/>
            </a:pPr>
            <a:r>
              <a:rPr kumimoji="0" lang="ar-JO" sz="3200" b="1" i="0" u="none" strike="noStrike" kern="1200" cap="none" spc="0" normalizeH="0" baseline="0" noProof="0" dirty="0">
                <a:ln>
                  <a:noFill/>
                </a:ln>
                <a:solidFill>
                  <a:srgbClr val="FFFFFF"/>
                </a:solidFill>
                <a:effectLst>
                  <a:glow rad="228600">
                    <a:srgbClr val="000514"/>
                  </a:glow>
                </a:effectLst>
                <a:uLnTx/>
                <a:uFillTx/>
                <a:latin typeface="Arial" panose="020B0604020202020204" pitchFamily="34" charset="0"/>
                <a:cs typeface="Arial" panose="020B0604020202020204" pitchFamily="34" charset="0"/>
              </a:rPr>
              <a:t>6. دقة نقل الكتاب المقدس</a:t>
            </a:r>
            <a:endParaRPr kumimoji="0" lang="en-US" sz="3200" b="1" i="0" u="none" strike="noStrike" kern="1200" cap="none" spc="0" normalizeH="0" baseline="0" noProof="0" dirty="0">
              <a:ln>
                <a:noFill/>
              </a:ln>
              <a:solidFill>
                <a:srgbClr val="FFFFFF"/>
              </a:solidFill>
              <a:effectLst>
                <a:glow rad="228600">
                  <a:srgbClr val="000514"/>
                </a:glow>
              </a:effectLst>
              <a:uLnTx/>
              <a:uFillTx/>
              <a:latin typeface="Arial" panose="020B0604020202020204" pitchFamily="34" charset="0"/>
              <a:cs typeface="Arial" panose="020B0604020202020204" pitchFamily="34" charset="0"/>
            </a:endParaRPr>
          </a:p>
        </p:txBody>
      </p:sp>
      <p:sp>
        <p:nvSpPr>
          <p:cNvPr id="180240" name="Rectangle 16"/>
          <p:cNvSpPr>
            <a:spLocks noGrp="1" noRot="1" noChangeArrowheads="1"/>
          </p:cNvSpPr>
          <p:nvPr>
            <p:ph type="title"/>
          </p:nvPr>
        </p:nvSpPr>
        <p:spPr>
          <a:xfrm>
            <a:off x="0" y="0"/>
            <a:ext cx="6096000" cy="762000"/>
          </a:xfrm>
          <a:gradFill rotWithShape="1">
            <a:gsLst>
              <a:gs pos="0">
                <a:schemeClr val="accent1"/>
              </a:gs>
              <a:gs pos="50000">
                <a:schemeClr val="accent1">
                  <a:gamma/>
                  <a:shade val="46275"/>
                  <a:invGamma/>
                </a:schemeClr>
              </a:gs>
              <a:gs pos="100000">
                <a:schemeClr val="accent1"/>
              </a:gs>
            </a:gsLst>
            <a:lin ang="5400000" scaled="1"/>
          </a:gradFill>
        </p:spPr>
        <p:txBody>
          <a:bodyPr/>
          <a:lstStyle/>
          <a:p>
            <a:pPr eaLnBrk="1" hangingPunct="1">
              <a:defRPr/>
            </a:pPr>
            <a:r>
              <a:rPr lang="ar-JO" sz="3600" dirty="0">
                <a:latin typeface="Arial" panose="020B0604020202020204" pitchFamily="34" charset="0"/>
                <a:ea typeface="ＭＳ Ｐゴシック" charset="0"/>
                <a:cs typeface="Arial" panose="020B0604020202020204" pitchFamily="34" charset="0"/>
              </a:rPr>
              <a:t>أهمية مخطوطات البحر الميت</a:t>
            </a:r>
            <a:endParaRPr lang="en-US" sz="3600" dirty="0">
              <a:latin typeface="Arial" panose="020B0604020202020204" pitchFamily="34" charset="0"/>
              <a:ea typeface="ＭＳ Ｐゴシック" charset="0"/>
              <a:cs typeface="Arial" panose="020B0604020202020204" pitchFamily="34" charset="0"/>
            </a:endParaRPr>
          </a:p>
        </p:txBody>
      </p:sp>
      <p:sp>
        <p:nvSpPr>
          <p:cNvPr id="15" name="TextBox 14"/>
          <p:cNvSpPr txBox="1">
            <a:spLocks noChangeArrowheads="1"/>
          </p:cNvSpPr>
          <p:nvPr/>
        </p:nvSpPr>
        <p:spPr bwMode="auto">
          <a:xfrm>
            <a:off x="6858000" y="855663"/>
            <a:ext cx="2286000" cy="3539430"/>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4400" b="1">
                <a:solidFill>
                  <a:schemeClr val="tx2"/>
                </a:solidFill>
                <a:latin typeface="Garamond" charset="0"/>
                <a:ea typeface="ＭＳ Ｐゴシック" charset="0"/>
                <a:cs typeface="ＭＳ Ｐゴシック" charset="0"/>
              </a:defRPr>
            </a:lvl1pPr>
            <a:lvl2pPr marL="742950" indent="-285750" eaLnBrk="0" hangingPunct="0">
              <a:defRPr sz="4400" b="1">
                <a:solidFill>
                  <a:schemeClr val="tx2"/>
                </a:solidFill>
                <a:latin typeface="Garamond" charset="0"/>
                <a:ea typeface="ＭＳ Ｐゴシック" charset="0"/>
              </a:defRPr>
            </a:lvl2pPr>
            <a:lvl3pPr marL="1143000" indent="-228600" eaLnBrk="0" hangingPunct="0">
              <a:defRPr sz="4400" b="1">
                <a:solidFill>
                  <a:schemeClr val="tx2"/>
                </a:solidFill>
                <a:latin typeface="Garamond" charset="0"/>
                <a:ea typeface="ＭＳ Ｐゴシック" charset="0"/>
              </a:defRPr>
            </a:lvl3pPr>
            <a:lvl4pPr marL="1600200" indent="-228600" eaLnBrk="0" hangingPunct="0">
              <a:defRPr sz="4400" b="1">
                <a:solidFill>
                  <a:schemeClr val="tx2"/>
                </a:solidFill>
                <a:latin typeface="Garamond" charset="0"/>
                <a:ea typeface="ＭＳ Ｐゴシック" charset="0"/>
              </a:defRPr>
            </a:lvl4pPr>
            <a:lvl5pPr marL="2057400" indent="-228600" eaLnBrk="0" hangingPunct="0">
              <a:defRPr sz="4400" b="1">
                <a:solidFill>
                  <a:schemeClr val="tx2"/>
                </a:solidFill>
                <a:latin typeface="Garamond" charset="0"/>
                <a:ea typeface="ＭＳ Ｐゴシック" charset="0"/>
              </a:defRPr>
            </a:lvl5pPr>
            <a:lvl6pPr marL="2514600" indent="-228600" algn="ctr" eaLnBrk="0" fontAlgn="base" hangingPunct="0">
              <a:spcBef>
                <a:spcPct val="0"/>
              </a:spcBef>
              <a:spcAft>
                <a:spcPct val="0"/>
              </a:spcAft>
              <a:defRPr sz="4400" b="1">
                <a:solidFill>
                  <a:schemeClr val="tx2"/>
                </a:solidFill>
                <a:latin typeface="Garamond" charset="0"/>
                <a:ea typeface="ＭＳ Ｐゴシック" charset="0"/>
              </a:defRPr>
            </a:lvl6pPr>
            <a:lvl7pPr marL="2971800" indent="-228600" algn="ctr" eaLnBrk="0" fontAlgn="base" hangingPunct="0">
              <a:spcBef>
                <a:spcPct val="0"/>
              </a:spcBef>
              <a:spcAft>
                <a:spcPct val="0"/>
              </a:spcAft>
              <a:defRPr sz="4400" b="1">
                <a:solidFill>
                  <a:schemeClr val="tx2"/>
                </a:solidFill>
                <a:latin typeface="Garamond" charset="0"/>
                <a:ea typeface="ＭＳ Ｐゴシック" charset="0"/>
              </a:defRPr>
            </a:lvl7pPr>
            <a:lvl8pPr marL="3429000" indent="-228600" algn="ctr" eaLnBrk="0" fontAlgn="base" hangingPunct="0">
              <a:spcBef>
                <a:spcPct val="0"/>
              </a:spcBef>
              <a:spcAft>
                <a:spcPct val="0"/>
              </a:spcAft>
              <a:defRPr sz="4400" b="1">
                <a:solidFill>
                  <a:schemeClr val="tx2"/>
                </a:solidFill>
                <a:latin typeface="Garamond" charset="0"/>
                <a:ea typeface="ＭＳ Ｐゴシック" charset="0"/>
              </a:defRPr>
            </a:lvl8pPr>
            <a:lvl9pPr marL="3886200" indent="-228600" algn="ctr" eaLnBrk="0" fontAlgn="base" hangingPunct="0">
              <a:spcBef>
                <a:spcPct val="0"/>
              </a:spcBef>
              <a:spcAft>
                <a:spcPct val="0"/>
              </a:spcAft>
              <a:defRPr sz="4400" b="1">
                <a:solidFill>
                  <a:schemeClr val="tx2"/>
                </a:solidFill>
                <a:latin typeface="Garamond"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E5E5FF"/>
                </a:solidFill>
                <a:effectLst/>
                <a:uLnTx/>
                <a:uFillTx/>
                <a:latin typeface="Arial" panose="020B0604020202020204" pitchFamily="34" charset="0"/>
                <a:cs typeface="Arial" panose="020B0604020202020204" pitchFamily="34" charset="0"/>
              </a:rPr>
              <a:t>تتطابق لفافة إشعياء هذه مع النص الماسوري 1000 ميلادي الذي تستند إليه جميع الترجمات الحديثة في 99٪ من الوقت</a:t>
            </a:r>
            <a:endParaRPr kumimoji="0" lang="en-US" sz="28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4" name="Text Box 5"/>
          <p:cNvSpPr txBox="1">
            <a:spLocks noChangeArrowheads="1"/>
          </p:cNvSpPr>
          <p:nvPr/>
        </p:nvSpPr>
        <p:spPr bwMode="auto">
          <a:xfrm>
            <a:off x="8455431" y="0"/>
            <a:ext cx="704039" cy="461665"/>
          </a:xfrm>
          <a:prstGeom prst="rect">
            <a:avLst/>
          </a:prstGeom>
          <a:noFill/>
          <a:ln w="9525">
            <a:noFill/>
            <a:miter lim="800000"/>
            <a:headEnd/>
            <a:tailEnd/>
          </a:ln>
          <a:effectLst/>
        </p:spPr>
        <p:txBody>
          <a:bodyPr wrap="none">
            <a:spAutoFit/>
          </a:bodyPr>
          <a:lstStyle>
            <a:lvl1pPr eaLnBrk="0" hangingPunct="0">
              <a:defRPr sz="4400" b="1">
                <a:solidFill>
                  <a:schemeClr val="tx2"/>
                </a:solidFill>
                <a:latin typeface="Garamond" charset="0"/>
                <a:ea typeface="ＭＳ Ｐゴシック" charset="0"/>
                <a:cs typeface="ＭＳ Ｐゴシック" charset="0"/>
              </a:defRPr>
            </a:lvl1pPr>
            <a:lvl2pPr marL="37931725" indent="-37474525" eaLnBrk="0" hangingPunct="0">
              <a:defRPr sz="4400" b="1">
                <a:solidFill>
                  <a:schemeClr val="tx2"/>
                </a:solidFill>
                <a:latin typeface="Garamond" charset="0"/>
                <a:ea typeface="ＭＳ Ｐゴシック" charset="0"/>
              </a:defRPr>
            </a:lvl2pPr>
            <a:lvl3pPr eaLnBrk="0" hangingPunct="0">
              <a:defRPr sz="4400" b="1">
                <a:solidFill>
                  <a:schemeClr val="tx2"/>
                </a:solidFill>
                <a:latin typeface="Garamond" charset="0"/>
                <a:ea typeface="ＭＳ Ｐゴシック" charset="0"/>
              </a:defRPr>
            </a:lvl3pPr>
            <a:lvl4pPr eaLnBrk="0" hangingPunct="0">
              <a:defRPr sz="4400" b="1">
                <a:solidFill>
                  <a:schemeClr val="tx2"/>
                </a:solidFill>
                <a:latin typeface="Garamond" charset="0"/>
                <a:ea typeface="ＭＳ Ｐゴシック" charset="0"/>
              </a:defRPr>
            </a:lvl4pPr>
            <a:lvl5pPr eaLnBrk="0" hangingPunct="0">
              <a:defRPr sz="4400" b="1">
                <a:solidFill>
                  <a:schemeClr val="tx2"/>
                </a:solidFill>
                <a:latin typeface="Garamond" charset="0"/>
                <a:ea typeface="ＭＳ Ｐゴシック" charset="0"/>
              </a:defRPr>
            </a:lvl5pPr>
            <a:lvl6pPr marL="457200" eaLnBrk="0" fontAlgn="base" hangingPunct="0">
              <a:spcBef>
                <a:spcPct val="0"/>
              </a:spcBef>
              <a:spcAft>
                <a:spcPct val="0"/>
              </a:spcAft>
              <a:defRPr sz="4400" b="1">
                <a:solidFill>
                  <a:schemeClr val="tx2"/>
                </a:solidFill>
                <a:latin typeface="Garamond" charset="0"/>
                <a:ea typeface="ＭＳ Ｐゴシック" charset="0"/>
              </a:defRPr>
            </a:lvl6pPr>
            <a:lvl7pPr marL="914400" eaLnBrk="0" fontAlgn="base" hangingPunct="0">
              <a:spcBef>
                <a:spcPct val="0"/>
              </a:spcBef>
              <a:spcAft>
                <a:spcPct val="0"/>
              </a:spcAft>
              <a:defRPr sz="4400" b="1">
                <a:solidFill>
                  <a:schemeClr val="tx2"/>
                </a:solidFill>
                <a:latin typeface="Garamond" charset="0"/>
                <a:ea typeface="ＭＳ Ｐゴシック" charset="0"/>
              </a:defRPr>
            </a:lvl7pPr>
            <a:lvl8pPr marL="1371600" eaLnBrk="0" fontAlgn="base" hangingPunct="0">
              <a:spcBef>
                <a:spcPct val="0"/>
              </a:spcBef>
              <a:spcAft>
                <a:spcPct val="0"/>
              </a:spcAft>
              <a:defRPr sz="4400" b="1">
                <a:solidFill>
                  <a:schemeClr val="tx2"/>
                </a:solidFill>
                <a:latin typeface="Garamond" charset="0"/>
                <a:ea typeface="ＭＳ Ｐゴシック" charset="0"/>
              </a:defRPr>
            </a:lvl8pPr>
            <a:lvl9pPr marL="1828800" eaLnBrk="0" fontAlgn="base" hangingPunct="0">
              <a:spcBef>
                <a:spcPct val="0"/>
              </a:spcBef>
              <a:spcAft>
                <a:spcPct val="0"/>
              </a:spcAft>
              <a:defRPr sz="4400" b="1">
                <a:solidFill>
                  <a:schemeClr val="tx2"/>
                </a:solidFill>
                <a:latin typeface="Garamond"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E5E5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183</a:t>
            </a:r>
            <a:endParaRPr kumimoji="0" lang="en-US" sz="2400" b="1" i="0" u="none" strike="noStrike" kern="1200" cap="none" spc="0" normalizeH="0" baseline="0" noProof="0" dirty="0">
              <a:ln>
                <a:noFill/>
              </a:ln>
              <a:solidFill>
                <a:srgbClr val="E5E5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84819019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2" fill="hold" nodeType="clickEffect">
                                  <p:stCondLst>
                                    <p:cond delay="0"/>
                                  </p:stCondLst>
                                  <p:childTnLst>
                                    <p:set>
                                      <p:cBhvr>
                                        <p:cTn id="6" dur="1" fill="hold">
                                          <p:stCondLst>
                                            <p:cond delay="0"/>
                                          </p:stCondLst>
                                        </p:cTn>
                                        <p:tgtEl>
                                          <p:spTgt spid="180228"/>
                                        </p:tgtEl>
                                        <p:attrNameLst>
                                          <p:attrName>style.visibility</p:attrName>
                                        </p:attrNameLst>
                                      </p:cBhvr>
                                      <p:to>
                                        <p:strVal val="visible"/>
                                      </p:to>
                                    </p:set>
                                    <p:animEffect transition="in" filter="wipe(right)">
                                      <p:cBhvr>
                                        <p:cTn id="7" dur="500"/>
                                        <p:tgtEl>
                                          <p:spTgt spid="180228"/>
                                        </p:tgtEl>
                                      </p:cBhvr>
                                    </p:animEffect>
                                  </p:childTnLst>
                                </p:cTn>
                              </p:par>
                              <p:par>
                                <p:cTn id="8" presetID="40" presetClass="entr" presetSubtype="0" fill="hold" grpId="0" nodeType="withEffect">
                                  <p:stCondLst>
                                    <p:cond delay="0"/>
                                  </p:stCondLst>
                                  <p:iterate type="lt">
                                    <p:tmPct val="10000"/>
                                  </p:iterate>
                                  <p:childTnLst>
                                    <p:set>
                                      <p:cBhvr>
                                        <p:cTn id="9" dur="1" fill="hold">
                                          <p:stCondLst>
                                            <p:cond delay="0"/>
                                          </p:stCondLst>
                                        </p:cTn>
                                        <p:tgtEl>
                                          <p:spTgt spid="180234">
                                            <p:txEl>
                                              <p:pRg st="0" end="0"/>
                                            </p:txEl>
                                          </p:spTgt>
                                        </p:tgtEl>
                                        <p:attrNameLst>
                                          <p:attrName>style.visibility</p:attrName>
                                        </p:attrNameLst>
                                      </p:cBhvr>
                                      <p:to>
                                        <p:strVal val="visible"/>
                                      </p:to>
                                    </p:set>
                                    <p:animEffect transition="in" filter="fade">
                                      <p:cBhvr>
                                        <p:cTn id="10" dur="1000"/>
                                        <p:tgtEl>
                                          <p:spTgt spid="180234">
                                            <p:txEl>
                                              <p:pRg st="0" end="0"/>
                                            </p:txEl>
                                          </p:spTgt>
                                        </p:tgtEl>
                                      </p:cBhvr>
                                    </p:animEffect>
                                    <p:anim calcmode="lin" valueType="num">
                                      <p:cBhvr>
                                        <p:cTn id="11" dur="1000" fill="hold"/>
                                        <p:tgtEl>
                                          <p:spTgt spid="180234">
                                            <p:txEl>
                                              <p:pRg st="0" end="0"/>
                                            </p:txEl>
                                          </p:spTgt>
                                        </p:tgtEl>
                                        <p:attrNameLst>
                                          <p:attrName>ppt_x</p:attrName>
                                        </p:attrNameLst>
                                      </p:cBhvr>
                                      <p:tavLst>
                                        <p:tav tm="0">
                                          <p:val>
                                            <p:strVal val="#ppt_x-.1"/>
                                          </p:val>
                                        </p:tav>
                                        <p:tav tm="100000">
                                          <p:val>
                                            <p:strVal val="#ppt_x"/>
                                          </p:val>
                                        </p:tav>
                                      </p:tavLst>
                                    </p:anim>
                                    <p:anim calcmode="lin" valueType="num">
                                      <p:cBhvr>
                                        <p:cTn id="12" dur="1000" fill="hold"/>
                                        <p:tgtEl>
                                          <p:spTgt spid="180234">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27" presetClass="entr" presetSubtype="0" fill="hold" grpId="0" nodeType="clickEffect">
                                  <p:stCondLst>
                                    <p:cond delay="0"/>
                                  </p:stCondLst>
                                  <p:iterate type="lt">
                                    <p:tmPct val="50000"/>
                                  </p:iterate>
                                  <p:childTnLst>
                                    <p:set>
                                      <p:cBhvr>
                                        <p:cTn id="16" dur="1" fill="hold">
                                          <p:stCondLst>
                                            <p:cond delay="0"/>
                                          </p:stCondLst>
                                        </p:cTn>
                                        <p:tgtEl>
                                          <p:spTgt spid="180231"/>
                                        </p:tgtEl>
                                        <p:attrNameLst>
                                          <p:attrName>style.visibility</p:attrName>
                                        </p:attrNameLst>
                                      </p:cBhvr>
                                      <p:to>
                                        <p:strVal val="visible"/>
                                      </p:to>
                                    </p:set>
                                    <p:anim calcmode="discrete" valueType="clr">
                                      <p:cBhvr override="childStyle">
                                        <p:cTn id="17" dur="80"/>
                                        <p:tgtEl>
                                          <p:spTgt spid="180231"/>
                                        </p:tgtEl>
                                        <p:attrNameLst>
                                          <p:attrName>style.color</p:attrName>
                                        </p:attrNameLst>
                                      </p:cBhvr>
                                      <p:tavLst>
                                        <p:tav tm="0">
                                          <p:val>
                                            <p:clrVal>
                                              <a:schemeClr val="accent2"/>
                                            </p:clrVal>
                                          </p:val>
                                        </p:tav>
                                        <p:tav tm="50000">
                                          <p:val>
                                            <p:clrVal>
                                              <a:schemeClr val="hlink"/>
                                            </p:clrVal>
                                          </p:val>
                                        </p:tav>
                                      </p:tavLst>
                                    </p:anim>
                                    <p:anim calcmode="discrete" valueType="clr">
                                      <p:cBhvr>
                                        <p:cTn id="18" dur="80"/>
                                        <p:tgtEl>
                                          <p:spTgt spid="180231"/>
                                        </p:tgtEl>
                                        <p:attrNameLst>
                                          <p:attrName>fillcolor</p:attrName>
                                        </p:attrNameLst>
                                      </p:cBhvr>
                                      <p:tavLst>
                                        <p:tav tm="0">
                                          <p:val>
                                            <p:clrVal>
                                              <a:schemeClr val="accent2"/>
                                            </p:clrVal>
                                          </p:val>
                                        </p:tav>
                                        <p:tav tm="50000">
                                          <p:val>
                                            <p:clrVal>
                                              <a:schemeClr val="hlink"/>
                                            </p:clrVal>
                                          </p:val>
                                        </p:tav>
                                      </p:tavLst>
                                    </p:anim>
                                    <p:set>
                                      <p:cBhvr>
                                        <p:cTn id="19" dur="80"/>
                                        <p:tgtEl>
                                          <p:spTgt spid="180231"/>
                                        </p:tgtEl>
                                        <p:attrNameLst>
                                          <p:attrName>fill.type</p:attrName>
                                        </p:attrNameLst>
                                      </p:cBhvr>
                                      <p:to>
                                        <p:strVal val="solid"/>
                                      </p:to>
                                    </p:set>
                                  </p:childTnLst>
                                </p:cTn>
                              </p:par>
                            </p:childTnLst>
                          </p:cTn>
                        </p:par>
                      </p:childTnLst>
                    </p:cTn>
                  </p:par>
                  <p:par>
                    <p:cTn id="20" fill="hold" nodeType="clickPar">
                      <p:stCondLst>
                        <p:cond delay="indefinite"/>
                      </p:stCondLst>
                      <p:childTnLst>
                        <p:par>
                          <p:cTn id="21" fill="hold" nodeType="withGroup">
                            <p:stCondLst>
                              <p:cond delay="0"/>
                            </p:stCondLst>
                            <p:childTnLst>
                              <p:par>
                                <p:cTn id="22" presetID="22" presetClass="entr" presetSubtype="8" fill="hold" grpId="0" nodeType="clickEffect">
                                  <p:stCondLst>
                                    <p:cond delay="0"/>
                                  </p:stCondLst>
                                  <p:childTnLst>
                                    <p:set>
                                      <p:cBhvr>
                                        <p:cTn id="23" dur="1" fill="hold">
                                          <p:stCondLst>
                                            <p:cond delay="0"/>
                                          </p:stCondLst>
                                        </p:cTn>
                                        <p:tgtEl>
                                          <p:spTgt spid="180233"/>
                                        </p:tgtEl>
                                        <p:attrNameLst>
                                          <p:attrName>style.visibility</p:attrName>
                                        </p:attrNameLst>
                                      </p:cBhvr>
                                      <p:to>
                                        <p:strVal val="visible"/>
                                      </p:to>
                                    </p:set>
                                    <p:animEffect transition="in" filter="wipe(left)">
                                      <p:cBhvr>
                                        <p:cTn id="24" dur="500"/>
                                        <p:tgtEl>
                                          <p:spTgt spid="180233"/>
                                        </p:tgtEl>
                                      </p:cBhvr>
                                    </p:animEffect>
                                  </p:childTnLst>
                                </p:cTn>
                              </p:par>
                              <p:par>
                                <p:cTn id="25" presetID="22" presetClass="entr" presetSubtype="8" fill="hold" grpId="0" nodeType="withEffect">
                                  <p:stCondLst>
                                    <p:cond delay="0"/>
                                  </p:stCondLst>
                                  <p:childTnLst>
                                    <p:set>
                                      <p:cBhvr>
                                        <p:cTn id="26" dur="1" fill="hold">
                                          <p:stCondLst>
                                            <p:cond delay="0"/>
                                          </p:stCondLst>
                                        </p:cTn>
                                        <p:tgtEl>
                                          <p:spTgt spid="180232"/>
                                        </p:tgtEl>
                                        <p:attrNameLst>
                                          <p:attrName>style.visibility</p:attrName>
                                        </p:attrNameLst>
                                      </p:cBhvr>
                                      <p:to>
                                        <p:strVal val="visible"/>
                                      </p:to>
                                    </p:set>
                                    <p:animEffect transition="in" filter="wipe(left)">
                                      <p:cBhvr>
                                        <p:cTn id="27" dur="500"/>
                                        <p:tgtEl>
                                          <p:spTgt spid="180232"/>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1" presetClass="entr" presetSubtype="0" fill="hold" grpId="0" nodeType="clickEffect">
                                  <p:stCondLst>
                                    <p:cond delay="0"/>
                                  </p:stCondLst>
                                  <p:childTnLst>
                                    <p:set>
                                      <p:cBhvr>
                                        <p:cTn id="31" dur="1" fill="hold">
                                          <p:stCondLst>
                                            <p:cond delay="0"/>
                                          </p:stCondLst>
                                        </p:cTn>
                                        <p:tgtEl>
                                          <p:spTgt spid="15"/>
                                        </p:tgtEl>
                                        <p:attrNameLst>
                                          <p:attrName>style.visibility</p:attrName>
                                        </p:attrNameLst>
                                      </p:cBhvr>
                                      <p:to>
                                        <p:strVal val="visible"/>
                                      </p:to>
                                    </p:set>
                                  </p:childTnLst>
                                </p:cTn>
                              </p:par>
                              <p:par>
                                <p:cTn id="32" presetID="1" presetClass="entr" presetSubtype="0" fill="hold" grpId="1" nodeType="withEffect">
                                  <p:stCondLst>
                                    <p:cond delay="0"/>
                                  </p:stCondLst>
                                  <p:childTnLst>
                                    <p:set>
                                      <p:cBhvr>
                                        <p:cTn id="33" dur="1" fill="hold">
                                          <p:stCondLst>
                                            <p:cond delay="0"/>
                                          </p:stCondLst>
                                        </p:cTn>
                                        <p:tgtEl>
                                          <p:spTgt spid="1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0231" grpId="0"/>
      <p:bldP spid="180232" grpId="0"/>
      <p:bldP spid="180233" grpId="0" animBg="1"/>
      <p:bldP spid="180234" grpId="0" build="p"/>
      <p:bldP spid="15" grpId="0" animBg="1"/>
      <p:bldP spid="15" grpId="1" animBg="1"/>
    </p:bldLst>
  </p:timing>
</p:sld>
</file>

<file path=ppt/slides/slide1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59561" name="Text Box 9"/>
          <p:cNvSpPr txBox="1">
            <a:spLocks noChangeArrowheads="1"/>
          </p:cNvSpPr>
          <p:nvPr/>
        </p:nvSpPr>
        <p:spPr bwMode="auto">
          <a:xfrm>
            <a:off x="1066800" y="2632075"/>
            <a:ext cx="6858000" cy="3416320"/>
          </a:xfrm>
          <a:prstGeom prst="rect">
            <a:avLst/>
          </a:prstGeom>
          <a:solidFill>
            <a:schemeClr val="bg2"/>
          </a:solidFill>
          <a:ln w="9525">
            <a:solidFill>
              <a:schemeClr val="tx1"/>
            </a:solidFill>
            <a:miter lim="800000"/>
            <a:headEnd/>
            <a:tailEnd/>
          </a:ln>
          <a:effectLst>
            <a:outerShdw blurRad="63500" dist="38099" dir="2700000" algn="ctr" rotWithShape="0">
              <a:srgbClr val="020009">
                <a:alpha val="74998"/>
              </a:srgbClr>
            </a:outerShdw>
          </a:effectLst>
        </p:spPr>
        <p:txBody>
          <a:bodyPr>
            <a:spAutoFit/>
          </a:bodyPr>
          <a:lstStyle/>
          <a:p>
            <a:pPr algn="r" rtl="1">
              <a:spcBef>
                <a:spcPct val="50000"/>
              </a:spcBef>
              <a:buFont typeface="Arial" pitchFamily="-105" charset="0"/>
              <a:buNone/>
              <a:defRPr/>
            </a:pPr>
            <a:r>
              <a:rPr lang="ar-JO" b="1" dirty="0">
                <a:latin typeface="Arial" panose="020B0604020202020204" pitchFamily="34" charset="0"/>
                <a:ea typeface="+mn-ea"/>
                <a:cs typeface="Arial" panose="020B0604020202020204" pitchFamily="34" charset="0"/>
              </a:rPr>
              <a:t>من بين 166 كلمة عبرية في إشعياء 53 هناك سبعة عشر حرفاً</a:t>
            </a:r>
            <a:r>
              <a:rPr lang="en-US" b="1" dirty="0">
                <a:latin typeface="Arial" panose="020B0604020202020204" pitchFamily="34" charset="0"/>
                <a:ea typeface="+mn-ea"/>
                <a:cs typeface="Arial" panose="020B0604020202020204" pitchFamily="34" charset="0"/>
              </a:rPr>
              <a:t> </a:t>
            </a:r>
            <a:r>
              <a:rPr lang="ar-JO" b="1" dirty="0">
                <a:latin typeface="Arial" panose="020B0604020202020204" pitchFamily="34" charset="0"/>
                <a:ea typeface="+mn-ea"/>
                <a:cs typeface="Arial" panose="020B0604020202020204" pitchFamily="34" charset="0"/>
              </a:rPr>
              <a:t>فقط في مخطوطة البحر الميت 1</a:t>
            </a:r>
            <a:r>
              <a:rPr lang="en-US" b="1" dirty="0" err="1">
                <a:latin typeface="Arial" panose="020B0604020202020204" pitchFamily="34" charset="0"/>
                <a:ea typeface="+mn-ea"/>
                <a:cs typeface="Arial" panose="020B0604020202020204" pitchFamily="34" charset="0"/>
              </a:rPr>
              <a:t>QIsb</a:t>
            </a:r>
            <a:r>
              <a:rPr lang="en-US" b="1" dirty="0">
                <a:latin typeface="Arial" panose="020B0604020202020204" pitchFamily="34" charset="0"/>
                <a:ea typeface="+mn-ea"/>
                <a:cs typeface="Arial" panose="020B0604020202020204" pitchFamily="34" charset="0"/>
              </a:rPr>
              <a:t> </a:t>
            </a:r>
            <a:r>
              <a:rPr lang="ar-JO" b="1" dirty="0">
                <a:latin typeface="Arial" panose="020B0604020202020204" pitchFamily="34" charset="0"/>
                <a:ea typeface="+mn-ea"/>
                <a:cs typeface="Arial" panose="020B0604020202020204" pitchFamily="34" charset="0"/>
              </a:rPr>
              <a:t> تختلف عن النص الماسوري:</a:t>
            </a:r>
            <a:endParaRPr lang="en-US" b="1" dirty="0">
              <a:latin typeface="Arial" panose="020B0604020202020204" pitchFamily="34" charset="0"/>
              <a:ea typeface="+mn-ea"/>
              <a:cs typeface="Arial" panose="020B0604020202020204" pitchFamily="34" charset="0"/>
            </a:endParaRPr>
          </a:p>
          <a:p>
            <a:pPr algn="r">
              <a:spcBef>
                <a:spcPct val="50000"/>
              </a:spcBef>
              <a:buFont typeface="Arial" pitchFamily="-105" charset="0"/>
              <a:buNone/>
              <a:defRPr/>
            </a:pPr>
            <a:r>
              <a:rPr lang="ar-JO" b="1" dirty="0">
                <a:latin typeface="Arial" panose="020B0604020202020204" pitchFamily="34" charset="0"/>
                <a:ea typeface="+mn-ea"/>
                <a:cs typeface="Arial" panose="020B0604020202020204" pitchFamily="34" charset="0"/>
              </a:rPr>
              <a:t>10 أحرف = اختلافات </a:t>
            </a:r>
            <a:r>
              <a:rPr lang="ar-JO" b="1" dirty="0">
                <a:solidFill>
                  <a:srgbClr val="FFC000"/>
                </a:solidFill>
                <a:latin typeface="Arial" panose="020B0604020202020204" pitchFamily="34" charset="0"/>
                <a:ea typeface="+mn-ea"/>
                <a:cs typeface="Arial" panose="020B0604020202020204" pitchFamily="34" charset="0"/>
              </a:rPr>
              <a:t>إملائية</a:t>
            </a:r>
            <a:endParaRPr lang="en-US" b="1" dirty="0">
              <a:latin typeface="Arial" panose="020B0604020202020204" pitchFamily="34" charset="0"/>
              <a:ea typeface="+mn-ea"/>
              <a:cs typeface="Arial" panose="020B0604020202020204" pitchFamily="34" charset="0"/>
            </a:endParaRPr>
          </a:p>
          <a:p>
            <a:pPr algn="r">
              <a:spcBef>
                <a:spcPct val="50000"/>
              </a:spcBef>
              <a:buFont typeface="Arial" pitchFamily="-105" charset="0"/>
              <a:buNone/>
              <a:defRPr/>
            </a:pPr>
            <a:r>
              <a:rPr lang="ar-JO" b="1" dirty="0">
                <a:latin typeface="Arial" panose="020B0604020202020204" pitchFamily="34" charset="0"/>
                <a:ea typeface="+mn-ea"/>
                <a:cs typeface="Arial" panose="020B0604020202020204" pitchFamily="34" charset="0"/>
              </a:rPr>
              <a:t>4 أحرف   = تغييرات </a:t>
            </a:r>
            <a:r>
              <a:rPr lang="ar-JO" b="1" dirty="0">
                <a:solidFill>
                  <a:srgbClr val="FFC000"/>
                </a:solidFill>
                <a:latin typeface="Arial" panose="020B0604020202020204" pitchFamily="34" charset="0"/>
                <a:ea typeface="+mn-ea"/>
                <a:cs typeface="Arial" panose="020B0604020202020204" pitchFamily="34" charset="0"/>
              </a:rPr>
              <a:t>أسلوبية</a:t>
            </a:r>
            <a:endParaRPr lang="en-US" b="1" u="sng" dirty="0">
              <a:latin typeface="Arial" panose="020B0604020202020204" pitchFamily="34" charset="0"/>
              <a:ea typeface="+mn-ea"/>
              <a:cs typeface="Arial" panose="020B0604020202020204" pitchFamily="34" charset="0"/>
            </a:endParaRPr>
          </a:p>
          <a:p>
            <a:pPr algn="r">
              <a:spcBef>
                <a:spcPct val="50000"/>
              </a:spcBef>
              <a:buFont typeface="Arial" pitchFamily="-105" charset="0"/>
              <a:buNone/>
              <a:defRPr/>
            </a:pPr>
            <a:r>
              <a:rPr lang="ar-JO" b="1" u="sng" dirty="0">
                <a:latin typeface="Arial" panose="020B0604020202020204" pitchFamily="34" charset="0"/>
                <a:ea typeface="+mn-ea"/>
                <a:cs typeface="Arial" panose="020B0604020202020204" pitchFamily="34" charset="0"/>
              </a:rPr>
              <a:t>3 أحرف   = </a:t>
            </a:r>
            <a:r>
              <a:rPr lang="ar-JO" b="1" u="sng" dirty="0">
                <a:solidFill>
                  <a:srgbClr val="FFC000"/>
                </a:solidFill>
                <a:latin typeface="Arial" panose="020B0604020202020204" pitchFamily="34" charset="0"/>
                <a:ea typeface="+mn-ea"/>
                <a:cs typeface="Arial" panose="020B0604020202020204" pitchFamily="34" charset="0"/>
              </a:rPr>
              <a:t>إضافة كلمة </a:t>
            </a:r>
            <a:r>
              <a:rPr lang="ar-JO" b="1" u="sng" dirty="0">
                <a:latin typeface="Arial" panose="020B0604020202020204" pitchFamily="34" charset="0"/>
                <a:ea typeface="+mn-ea"/>
                <a:cs typeface="Arial" panose="020B0604020202020204" pitchFamily="34" charset="0"/>
              </a:rPr>
              <a:t>نور (ع 11)</a:t>
            </a:r>
            <a:endParaRPr lang="en-US" b="1" dirty="0">
              <a:latin typeface="Arial" panose="020B0604020202020204" pitchFamily="34" charset="0"/>
              <a:ea typeface="+mn-ea"/>
              <a:cs typeface="Arial" panose="020B0604020202020204" pitchFamily="34" charset="0"/>
            </a:endParaRPr>
          </a:p>
          <a:p>
            <a:pPr algn="r">
              <a:spcBef>
                <a:spcPct val="50000"/>
              </a:spcBef>
              <a:buFont typeface="Arial" pitchFamily="-105" charset="0"/>
              <a:buNone/>
              <a:defRPr/>
            </a:pPr>
            <a:r>
              <a:rPr lang="ar-JO" b="1" dirty="0">
                <a:latin typeface="Arial" panose="020B0604020202020204" pitchFamily="34" charset="0"/>
                <a:ea typeface="+mn-ea"/>
                <a:cs typeface="Arial" panose="020B0604020202020204" pitchFamily="34" charset="0"/>
              </a:rPr>
              <a:t>17 حرف = لا تأثير على التعليم الكتابي</a:t>
            </a:r>
            <a:endParaRPr lang="en-US" b="1" dirty="0">
              <a:latin typeface="Arial" panose="020B0604020202020204" pitchFamily="34" charset="0"/>
              <a:ea typeface="+mn-ea"/>
              <a:cs typeface="Arial" panose="020B0604020202020204" pitchFamily="34" charset="0"/>
            </a:endParaRPr>
          </a:p>
        </p:txBody>
      </p:sp>
      <p:sp>
        <p:nvSpPr>
          <p:cNvPr id="1559562" name="Text Box 10"/>
          <p:cNvSpPr txBox="1">
            <a:spLocks noChangeArrowheads="1"/>
          </p:cNvSpPr>
          <p:nvPr/>
        </p:nvSpPr>
        <p:spPr bwMode="auto">
          <a:xfrm>
            <a:off x="4784724" y="6375400"/>
            <a:ext cx="4359275" cy="400110"/>
          </a:xfrm>
          <a:prstGeom prst="rect">
            <a:avLst/>
          </a:prstGeom>
          <a:noFill/>
          <a:ln w="9525">
            <a:noFill/>
            <a:miter lim="800000"/>
            <a:headEnd/>
            <a:tailEnd/>
          </a:ln>
          <a:effectLst>
            <a:outerShdw blurRad="63500" dist="38099" dir="2700000" algn="ctr" rotWithShape="0">
              <a:srgbClr val="020009">
                <a:alpha val="74998"/>
              </a:srgbClr>
            </a:outerShdw>
          </a:effectLst>
        </p:spPr>
        <p:txBody>
          <a:bodyPr wrap="square">
            <a:spAutoFit/>
          </a:bodyPr>
          <a:lstStyle/>
          <a:p>
            <a:pPr algn="r">
              <a:defRPr/>
            </a:pPr>
            <a:r>
              <a:rPr lang="ar-JO" sz="2000" b="1" dirty="0">
                <a:latin typeface="Arial" panose="020B0604020202020204" pitchFamily="34" charset="0"/>
                <a:ea typeface="+mn-ea"/>
                <a:cs typeface="Arial" panose="020B0604020202020204" pitchFamily="34" charset="0"/>
              </a:rPr>
              <a:t>غايسلر ونيكس، مقدمة العهد الجديد، 382</a:t>
            </a:r>
            <a:endParaRPr lang="en-US" sz="2000" b="1" dirty="0">
              <a:latin typeface="Arial" panose="020B0604020202020204" pitchFamily="34" charset="0"/>
              <a:ea typeface="+mn-ea"/>
              <a:cs typeface="Arial" panose="020B0604020202020204" pitchFamily="34" charset="0"/>
            </a:endParaRPr>
          </a:p>
        </p:txBody>
      </p:sp>
      <p:sp>
        <p:nvSpPr>
          <p:cNvPr id="1559563" name="Picture 11" descr="psalm-b"/>
          <p:cNvSpPr>
            <a:spLocks noChangeAspect="1" noChangeArrowheads="1"/>
          </p:cNvSpPr>
          <p:nvPr/>
        </p:nvSpPr>
        <p:spPr bwMode="auto">
          <a:xfrm>
            <a:off x="4876800" y="228600"/>
            <a:ext cx="3048000" cy="19351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endParaRPr lang="en-US">
              <a:latin typeface="Arial" panose="020B0604020202020204" pitchFamily="34" charset="0"/>
              <a:cs typeface="Arial" panose="020B0604020202020204" pitchFamily="34" charset="0"/>
            </a:endParaRPr>
          </a:p>
        </p:txBody>
      </p:sp>
      <p:pic>
        <p:nvPicPr>
          <p:cNvPr id="1559564" name="Picture 12" descr="ishscrl"/>
          <p:cNvPicPr>
            <a:picLocks noChangeAspect="1" noChangeArrowheads="1"/>
          </p:cNvPicPr>
          <p:nvPr/>
        </p:nvPicPr>
        <p:blipFill>
          <a:blip r:embed="rId3">
            <a:lum contrast="18000"/>
            <a:extLst>
              <a:ext uri="{28A0092B-C50C-407E-A947-70E740481C1C}">
                <a14:useLocalDpi xmlns:a14="http://schemas.microsoft.com/office/drawing/2010/main"/>
              </a:ext>
            </a:extLst>
          </a:blip>
          <a:srcRect/>
          <a:stretch>
            <a:fillRect/>
          </a:stretch>
        </p:blipFill>
        <p:spPr bwMode="auto">
          <a:xfrm>
            <a:off x="914400" y="381000"/>
            <a:ext cx="2819400" cy="17589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559554" name="Rectangle 2"/>
          <p:cNvSpPr>
            <a:spLocks noGrp="1" noRot="1" noChangeArrowheads="1"/>
          </p:cNvSpPr>
          <p:nvPr>
            <p:ph type="title"/>
          </p:nvPr>
        </p:nvSpPr>
        <p:spPr>
          <a:xfrm>
            <a:off x="0" y="457200"/>
            <a:ext cx="9144000" cy="685800"/>
          </a:xfrm>
          <a:solidFill>
            <a:schemeClr val="bg2"/>
          </a:solidFill>
        </p:spPr>
        <p:txBody>
          <a:bodyPr/>
          <a:lstStyle/>
          <a:p>
            <a:pPr eaLnBrk="1" hangingPunct="1">
              <a:defRPr/>
            </a:pPr>
            <a:r>
              <a:rPr lang="ar-JO" sz="3200" dirty="0">
                <a:solidFill>
                  <a:schemeClr val="tx1"/>
                </a:solidFill>
                <a:latin typeface="Arial" panose="020B0604020202020204" pitchFamily="34" charset="0"/>
                <a:ea typeface="ＭＳ Ｐゴシック" charset="0"/>
                <a:cs typeface="Arial" panose="020B0604020202020204" pitchFamily="34" charset="0"/>
              </a:rPr>
              <a:t>أشعياء : قمران مقابل النص الماسوري</a:t>
            </a:r>
            <a:endParaRPr lang="en-US" sz="2400" b="0" dirty="0">
              <a:solidFill>
                <a:schemeClr val="tx1"/>
              </a:solidFill>
              <a:latin typeface="Arial" panose="020B0604020202020204" pitchFamily="34" charset="0"/>
              <a:ea typeface="ＭＳ Ｐゴシック" charset="0"/>
              <a:cs typeface="Arial" panose="020B0604020202020204" pitchFamily="34" charset="0"/>
            </a:endParaRPr>
          </a:p>
        </p:txBody>
      </p:sp>
      <p:sp>
        <p:nvSpPr>
          <p:cNvPr id="1559565" name="Text Box 13"/>
          <p:cNvSpPr txBox="1">
            <a:spLocks noChangeArrowheads="1"/>
          </p:cNvSpPr>
          <p:nvPr/>
        </p:nvSpPr>
        <p:spPr bwMode="auto">
          <a:xfrm>
            <a:off x="1752600" y="1143000"/>
            <a:ext cx="1503938" cy="584775"/>
          </a:xfrm>
          <a:prstGeom prst="rect">
            <a:avLst/>
          </a:prstGeom>
          <a:noFill/>
          <a:ln w="9525">
            <a:noFill/>
            <a:miter lim="800000"/>
            <a:headEnd/>
            <a:tailEnd/>
          </a:ln>
          <a:effectLst>
            <a:outerShdw blurRad="63500" dist="38099" dir="2700000" algn="ctr" rotWithShape="0">
              <a:srgbClr val="020009">
                <a:alpha val="74998"/>
              </a:srgbClr>
            </a:outerShdw>
          </a:effectLst>
        </p:spPr>
        <p:txBody>
          <a:bodyPr wrap="none">
            <a:spAutoFit/>
          </a:bodyPr>
          <a:lstStyle/>
          <a:p>
            <a:pPr>
              <a:defRPr/>
            </a:pPr>
            <a:r>
              <a:rPr lang="ar-JO" sz="3200" b="1" dirty="0">
                <a:latin typeface="Arial" panose="020B0604020202020204" pitchFamily="34" charset="0"/>
                <a:ea typeface="+mn-ea"/>
                <a:cs typeface="Arial" panose="020B0604020202020204" pitchFamily="34" charset="0"/>
              </a:rPr>
              <a:t>200 ق.م</a:t>
            </a:r>
            <a:endParaRPr lang="en-US" sz="3200" b="1" dirty="0">
              <a:latin typeface="Arial" panose="020B0604020202020204" pitchFamily="34" charset="0"/>
              <a:ea typeface="+mn-ea"/>
              <a:cs typeface="Arial" panose="020B0604020202020204" pitchFamily="34" charset="0"/>
            </a:endParaRPr>
          </a:p>
        </p:txBody>
      </p:sp>
      <p:sp>
        <p:nvSpPr>
          <p:cNvPr id="1559566" name="Text Box 14"/>
          <p:cNvSpPr txBox="1">
            <a:spLocks noChangeArrowheads="1"/>
          </p:cNvSpPr>
          <p:nvPr/>
        </p:nvSpPr>
        <p:spPr bwMode="auto">
          <a:xfrm>
            <a:off x="5486400" y="1143000"/>
            <a:ext cx="1734770" cy="584775"/>
          </a:xfrm>
          <a:prstGeom prst="rect">
            <a:avLst/>
          </a:prstGeom>
          <a:noFill/>
          <a:ln w="9525">
            <a:noFill/>
            <a:miter lim="800000"/>
            <a:headEnd/>
            <a:tailEnd/>
          </a:ln>
          <a:effectLst>
            <a:outerShdw blurRad="63500" dist="38099" dir="2700000" algn="ctr" rotWithShape="0">
              <a:srgbClr val="020009">
                <a:alpha val="74998"/>
              </a:srgbClr>
            </a:outerShdw>
          </a:effectLst>
        </p:spPr>
        <p:txBody>
          <a:bodyPr wrap="none">
            <a:spAutoFit/>
          </a:bodyPr>
          <a:lstStyle/>
          <a:p>
            <a:pPr>
              <a:defRPr/>
            </a:pPr>
            <a:r>
              <a:rPr lang="ar-JO" sz="3200" b="1" dirty="0">
                <a:latin typeface="Arial" panose="020B0604020202020204" pitchFamily="34" charset="0"/>
                <a:ea typeface="+mn-ea"/>
                <a:cs typeface="Arial" panose="020B0604020202020204" pitchFamily="34" charset="0"/>
              </a:rPr>
              <a:t>1000 ق.م</a:t>
            </a:r>
            <a:endParaRPr lang="en-US" sz="3200" b="1" dirty="0">
              <a:latin typeface="Arial" panose="020B0604020202020204" pitchFamily="34" charset="0"/>
              <a:ea typeface="+mn-ea"/>
              <a:cs typeface="Arial" panose="020B0604020202020204" pitchFamily="34" charset="0"/>
            </a:endParaRPr>
          </a:p>
        </p:txBody>
      </p:sp>
      <p:sp>
        <p:nvSpPr>
          <p:cNvPr id="9" name="TextBox 1"/>
          <p:cNvSpPr txBox="1">
            <a:spLocks noChangeArrowheads="1"/>
          </p:cNvSpPr>
          <p:nvPr/>
        </p:nvSpPr>
        <p:spPr bwMode="auto">
          <a:xfrm>
            <a:off x="8680659" y="44624"/>
            <a:ext cx="355837"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ar-JO" b="1" dirty="0">
                <a:solidFill>
                  <a:srgbClr val="FFFFFF"/>
                </a:solidFill>
                <a:latin typeface="Arial" panose="020B0604020202020204" pitchFamily="34" charset="0"/>
                <a:cs typeface="Arial" panose="020B0604020202020204" pitchFamily="34" charset="0"/>
              </a:rPr>
              <a:t>9</a:t>
            </a:r>
            <a:endParaRPr lang="en-US" b="1" dirty="0">
              <a:solidFill>
                <a:srgbClr val="FFFFFF"/>
              </a:solidFill>
              <a:latin typeface="Arial" panose="020B0604020202020204" pitchFamily="34"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entr" presetSubtype="0" fill="hold" grpId="0" nodeType="afterEffect">
                                  <p:stCondLst>
                                    <p:cond delay="0"/>
                                  </p:stCondLst>
                                  <p:childTnLst>
                                    <p:set>
                                      <p:cBhvr>
                                        <p:cTn id="6" dur="1" fill="hold">
                                          <p:stCondLst>
                                            <p:cond delay="0"/>
                                          </p:stCondLst>
                                        </p:cTn>
                                        <p:tgtEl>
                                          <p:spTgt spid="1559554"/>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1559564"/>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1559565"/>
                                        </p:tgtEl>
                                        <p:attrNameLst>
                                          <p:attrName>style.visibility</p:attrName>
                                        </p:attrNameLst>
                                      </p:cBhvr>
                                      <p:to>
                                        <p:strVal val="visible"/>
                                      </p:to>
                                    </p:set>
                                  </p:childTnLst>
                                </p:cTn>
                              </p:par>
                            </p:childTnLst>
                          </p:cTn>
                        </p:par>
                      </p:childTnLst>
                    </p:cTn>
                  </p:par>
                  <p:par>
                    <p:cTn id="13" fill="hold" nodeType="clickPar">
                      <p:stCondLst>
                        <p:cond delay="indefinite"/>
                      </p:stCondLst>
                      <p:childTnLst>
                        <p:par>
                          <p:cTn id="14" fill="hold" nodeType="withGroup">
                            <p:stCondLst>
                              <p:cond delay="0"/>
                            </p:stCondLst>
                            <p:childTnLst>
                              <p:par>
                                <p:cTn id="15" presetID="1" presetClass="entr" presetSubtype="0" fill="hold" grpId="0" nodeType="clickEffect" nodePh="1">
                                  <p:stCondLst>
                                    <p:cond delay="0"/>
                                  </p:stCondLst>
                                  <p:endCondLst>
                                    <p:cond evt="begin" delay="0">
                                      <p:tn val="15"/>
                                    </p:cond>
                                  </p:endCondLst>
                                  <p:childTnLst>
                                    <p:set>
                                      <p:cBhvr>
                                        <p:cTn id="16" dur="1" fill="hold">
                                          <p:stCondLst>
                                            <p:cond delay="0"/>
                                          </p:stCondLst>
                                        </p:cTn>
                                        <p:tgtEl>
                                          <p:spTgt spid="1559563"/>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1559566"/>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155956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59561" grpId="0" animBg="1"/>
      <p:bldP spid="1559563" grpId="0" animBg="1"/>
      <p:bldP spid="1559554" grpId="0" animBg="1"/>
      <p:bldP spid="1559565" grpId="0"/>
      <p:bldP spid="1559566" grpId="0"/>
    </p:bldLst>
  </p:timing>
</p:sld>
</file>

<file path=ppt/slides/slide1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2017" name="Rectangle 2" descr="Brown marble"/>
          <p:cNvSpPr>
            <a:spLocks noGrp="1" noChangeArrowheads="1"/>
          </p:cNvSpPr>
          <p:nvPr>
            <p:ph type="title"/>
          </p:nvPr>
        </p:nvSpPr>
        <p:spPr>
          <a:xfrm>
            <a:off x="-76200" y="0"/>
            <a:ext cx="9220200" cy="1371600"/>
          </a:xfrm>
          <a:solidFill>
            <a:srgbClr val="000059"/>
          </a:solidFill>
        </p:spPr>
        <p:txBody>
          <a:bodyPr/>
          <a:lstStyle/>
          <a:p>
            <a:pPr eaLnBrk="1" hangingPunct="1"/>
            <a:r>
              <a:rPr lang="ar-JO" sz="4000" dirty="0">
                <a:effectLst/>
                <a:latin typeface="Arial" panose="020B0604020202020204" pitchFamily="34" charset="0"/>
                <a:ea typeface="ＭＳ Ｐゴシック" charset="0"/>
                <a:cs typeface="Arial" panose="020B0604020202020204" pitchFamily="34" charset="0"/>
              </a:rPr>
              <a:t>نسخ موجودة من كتابات الوثنيين مقابل كتابات العهد الجديد</a:t>
            </a:r>
            <a:endParaRPr lang="en-US" sz="4000" dirty="0">
              <a:effectLst/>
              <a:latin typeface="Arial" panose="020B0604020202020204" pitchFamily="34" charset="0"/>
              <a:ea typeface="ＭＳ Ｐゴシック" charset="0"/>
              <a:cs typeface="Arial" panose="020B0604020202020204" pitchFamily="34" charset="0"/>
            </a:endParaRPr>
          </a:p>
        </p:txBody>
      </p:sp>
      <p:graphicFrame>
        <p:nvGraphicFramePr>
          <p:cNvPr id="36936" name="Group 72"/>
          <p:cNvGraphicFramePr>
            <a:graphicFrameLocks noGrp="1"/>
          </p:cNvGraphicFramePr>
          <p:nvPr>
            <p:ph type="tbl" idx="1"/>
          </p:nvPr>
        </p:nvGraphicFramePr>
        <p:xfrm>
          <a:off x="533400" y="1398618"/>
          <a:ext cx="7924800" cy="5143236"/>
        </p:xfrm>
        <a:graphic>
          <a:graphicData uri="http://schemas.openxmlformats.org/drawingml/2006/table">
            <a:tbl>
              <a:tblPr/>
              <a:tblGrid>
                <a:gridCol w="1524000">
                  <a:extLst>
                    <a:ext uri="{9D8B030D-6E8A-4147-A177-3AD203B41FA5}">
                      <a16:colId xmlns:a16="http://schemas.microsoft.com/office/drawing/2014/main" val="20000"/>
                    </a:ext>
                  </a:extLst>
                </a:gridCol>
                <a:gridCol w="1371600">
                  <a:extLst>
                    <a:ext uri="{9D8B030D-6E8A-4147-A177-3AD203B41FA5}">
                      <a16:colId xmlns:a16="http://schemas.microsoft.com/office/drawing/2014/main" val="20001"/>
                    </a:ext>
                  </a:extLst>
                </a:gridCol>
                <a:gridCol w="1676400">
                  <a:extLst>
                    <a:ext uri="{9D8B030D-6E8A-4147-A177-3AD203B41FA5}">
                      <a16:colId xmlns:a16="http://schemas.microsoft.com/office/drawing/2014/main" val="20002"/>
                    </a:ext>
                  </a:extLst>
                </a:gridCol>
                <a:gridCol w="1600200">
                  <a:extLst>
                    <a:ext uri="{9D8B030D-6E8A-4147-A177-3AD203B41FA5}">
                      <a16:colId xmlns:a16="http://schemas.microsoft.com/office/drawing/2014/main" val="20003"/>
                    </a:ext>
                  </a:extLst>
                </a:gridCol>
                <a:gridCol w="1752600">
                  <a:extLst>
                    <a:ext uri="{9D8B030D-6E8A-4147-A177-3AD203B41FA5}">
                      <a16:colId xmlns:a16="http://schemas.microsoft.com/office/drawing/2014/main" val="20004"/>
                    </a:ext>
                  </a:extLst>
                </a:gridCol>
              </a:tblGrid>
              <a:tr h="952038">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90000"/>
                        <a:buFont typeface="Wingdings" charset="0"/>
                        <a:buNone/>
                        <a:tabLst/>
                      </a:pPr>
                      <a:r>
                        <a:rPr kumimoji="0" lang="ar-JO" sz="2800" b="0" i="0" u="none" strike="noStrike" cap="none" normalizeH="0" baseline="0" dirty="0">
                          <a:ln>
                            <a:noFill/>
                          </a:ln>
                          <a:solidFill>
                            <a:schemeClr val="tx1"/>
                          </a:solidFill>
                          <a:effectLst>
                            <a:outerShdw blurRad="38100" dist="38100" dir="2700000" algn="tl">
                              <a:srgbClr val="000080"/>
                            </a:outerShdw>
                          </a:effectLst>
                          <a:latin typeface="Arial" panose="020B0604020202020204" pitchFamily="34" charset="0"/>
                          <a:ea typeface="ＭＳ Ｐゴシック" charset="0"/>
                          <a:cs typeface="Arial" panose="020B0604020202020204" pitchFamily="34" charset="0"/>
                        </a:rPr>
                        <a:t>المرلف</a:t>
                      </a:r>
                      <a:endParaRPr kumimoji="0" lang="en-US" sz="2800" b="0" i="0" u="none" strike="noStrike" cap="none" normalizeH="0" baseline="0" dirty="0">
                        <a:ln>
                          <a:noFill/>
                        </a:ln>
                        <a:solidFill>
                          <a:schemeClr val="tx1"/>
                        </a:solidFill>
                        <a:effectLst>
                          <a:outerShdw blurRad="38100" dist="38100" dir="2700000" algn="tl">
                            <a:srgbClr val="000080"/>
                          </a:outerShdw>
                        </a:effectLst>
                        <a:latin typeface="Arial" panose="020B0604020202020204" pitchFamily="34" charset="0"/>
                        <a:ea typeface="ＭＳ Ｐゴシック" charset="0"/>
                        <a:cs typeface="Arial" panose="020B0604020202020204" pitchFamily="34" charset="0"/>
                      </a:endParaRPr>
                    </a:p>
                  </a:txBody>
                  <a:tcPr marT="45713" marB="45713"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00"/>
                    </a:solid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90000"/>
                        <a:buFont typeface="Wingdings" charset="0"/>
                        <a:buNone/>
                        <a:tabLst/>
                      </a:pPr>
                      <a:r>
                        <a:rPr kumimoji="0" lang="ar-JO" sz="2800" b="0" i="0" u="none" strike="noStrike" cap="none" normalizeH="0" baseline="0" dirty="0">
                          <a:ln>
                            <a:noFill/>
                          </a:ln>
                          <a:solidFill>
                            <a:schemeClr val="tx1"/>
                          </a:solidFill>
                          <a:effectLst>
                            <a:outerShdw blurRad="38100" dist="38100" dir="2700000" algn="tl">
                              <a:srgbClr val="000080"/>
                            </a:outerShdw>
                          </a:effectLst>
                          <a:latin typeface="Arial" panose="020B0604020202020204" pitchFamily="34" charset="0"/>
                          <a:ea typeface="ＭＳ Ｐゴシック" charset="0"/>
                          <a:cs typeface="Arial" panose="020B0604020202020204" pitchFamily="34" charset="0"/>
                        </a:rPr>
                        <a:t>تاريخ الكتابة</a:t>
                      </a:r>
                      <a:endParaRPr kumimoji="0" lang="en-US" sz="2800" b="0" i="0" u="none" strike="noStrike" cap="none" normalizeH="0" baseline="0" dirty="0">
                        <a:ln>
                          <a:noFill/>
                        </a:ln>
                        <a:solidFill>
                          <a:schemeClr val="tx1"/>
                        </a:solidFill>
                        <a:effectLst>
                          <a:outerShdw blurRad="38100" dist="38100" dir="2700000" algn="tl">
                            <a:srgbClr val="000080"/>
                          </a:outerShdw>
                        </a:effectLst>
                        <a:latin typeface="Arial" panose="020B0604020202020204" pitchFamily="34" charset="0"/>
                        <a:ea typeface="ＭＳ Ｐゴシック" charset="0"/>
                        <a:cs typeface="Arial" panose="020B0604020202020204" pitchFamily="34" charset="0"/>
                      </a:endParaRPr>
                    </a:p>
                  </a:txBody>
                  <a:tcPr marT="45713" marB="45713"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00"/>
                    </a:solid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90000"/>
                        <a:buFont typeface="Wingdings" charset="0"/>
                        <a:buNone/>
                        <a:tabLst/>
                      </a:pPr>
                      <a:r>
                        <a:rPr kumimoji="0" lang="ar-JO" sz="2800" b="0" i="0" u="none" strike="noStrike" cap="none" normalizeH="0" baseline="0" dirty="0">
                          <a:ln>
                            <a:noFill/>
                          </a:ln>
                          <a:solidFill>
                            <a:schemeClr val="tx1"/>
                          </a:solidFill>
                          <a:effectLst>
                            <a:outerShdw blurRad="38100" dist="38100" dir="2700000" algn="tl">
                              <a:srgbClr val="000080"/>
                            </a:outerShdw>
                          </a:effectLst>
                          <a:latin typeface="Arial" panose="020B0604020202020204" pitchFamily="34" charset="0"/>
                          <a:ea typeface="ＭＳ Ｐゴシック" charset="0"/>
                          <a:cs typeface="Arial" panose="020B0604020202020204" pitchFamily="34" charset="0"/>
                        </a:rPr>
                        <a:t>أقدم نسخة</a:t>
                      </a:r>
                      <a:endParaRPr kumimoji="0" lang="en-US" sz="2800" b="0" i="0" u="none" strike="noStrike" cap="none" normalizeH="0" baseline="0" dirty="0">
                        <a:ln>
                          <a:noFill/>
                        </a:ln>
                        <a:solidFill>
                          <a:schemeClr val="tx1"/>
                        </a:solidFill>
                        <a:effectLst>
                          <a:outerShdw blurRad="38100" dist="38100" dir="2700000" algn="tl">
                            <a:srgbClr val="000080"/>
                          </a:outerShdw>
                        </a:effectLst>
                        <a:latin typeface="Arial" panose="020B0604020202020204" pitchFamily="34" charset="0"/>
                        <a:ea typeface="ＭＳ Ｐゴシック" charset="0"/>
                        <a:cs typeface="Arial" panose="020B0604020202020204" pitchFamily="34" charset="0"/>
                      </a:endParaRPr>
                    </a:p>
                  </a:txBody>
                  <a:tcPr marT="45713" marB="45713"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00"/>
                    </a:solid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90000"/>
                        <a:buFont typeface="Wingdings" charset="0"/>
                        <a:buNone/>
                        <a:tabLst/>
                      </a:pPr>
                      <a:r>
                        <a:rPr kumimoji="0" lang="ar-JO" sz="2800" b="0" i="0" u="none" strike="noStrike" cap="none" normalizeH="0" baseline="0" dirty="0">
                          <a:ln>
                            <a:noFill/>
                          </a:ln>
                          <a:solidFill>
                            <a:schemeClr val="tx1"/>
                          </a:solidFill>
                          <a:effectLst>
                            <a:outerShdw blurRad="38100" dist="38100" dir="2700000" algn="tl">
                              <a:srgbClr val="000080"/>
                            </a:outerShdw>
                          </a:effectLst>
                          <a:latin typeface="Arial" panose="020B0604020202020204" pitchFamily="34" charset="0"/>
                          <a:ea typeface="ＭＳ Ｐゴシック" charset="0"/>
                          <a:cs typeface="Arial" panose="020B0604020202020204" pitchFamily="34" charset="0"/>
                        </a:rPr>
                        <a:t>الفجوة الزمنية</a:t>
                      </a:r>
                      <a:endParaRPr kumimoji="0" lang="en-US" sz="2800" b="0" i="0" u="none" strike="noStrike" cap="none" normalizeH="0" baseline="0" dirty="0">
                        <a:ln>
                          <a:noFill/>
                        </a:ln>
                        <a:solidFill>
                          <a:schemeClr val="tx1"/>
                        </a:solidFill>
                        <a:effectLst>
                          <a:outerShdw blurRad="38100" dist="38100" dir="2700000" algn="tl">
                            <a:srgbClr val="000080"/>
                          </a:outerShdw>
                        </a:effectLst>
                        <a:latin typeface="Arial" panose="020B0604020202020204" pitchFamily="34" charset="0"/>
                        <a:ea typeface="ＭＳ Ｐゴシック" charset="0"/>
                        <a:cs typeface="Arial" panose="020B0604020202020204" pitchFamily="34" charset="0"/>
                      </a:endParaRPr>
                    </a:p>
                  </a:txBody>
                  <a:tcPr marT="45713" marB="45713"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00"/>
                    </a:solid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90000"/>
                        <a:buFont typeface="Wingdings" charset="0"/>
                        <a:buNone/>
                        <a:tabLst/>
                      </a:pPr>
                      <a:r>
                        <a:rPr kumimoji="0" lang="ar-JO" sz="2800" b="0" i="0" u="none" strike="noStrike" cap="none" normalizeH="0" baseline="0" dirty="0">
                          <a:ln>
                            <a:noFill/>
                          </a:ln>
                          <a:solidFill>
                            <a:schemeClr val="tx1"/>
                          </a:solidFill>
                          <a:effectLst>
                            <a:outerShdw blurRad="38100" dist="38100" dir="2700000" algn="tl">
                              <a:srgbClr val="000080"/>
                            </a:outerShdw>
                          </a:effectLst>
                          <a:latin typeface="Arial" panose="020B0604020202020204" pitchFamily="34" charset="0"/>
                          <a:ea typeface="ＭＳ Ｐゴシック" charset="0"/>
                          <a:cs typeface="Arial" panose="020B0604020202020204" pitchFamily="34" charset="0"/>
                        </a:rPr>
                        <a:t>عدد النسخ</a:t>
                      </a:r>
                      <a:endParaRPr kumimoji="0" lang="en-US" sz="2800" b="0" i="0" u="none" strike="noStrike" cap="none" normalizeH="0" baseline="0" dirty="0">
                        <a:ln>
                          <a:noFill/>
                        </a:ln>
                        <a:solidFill>
                          <a:schemeClr val="tx1"/>
                        </a:solidFill>
                        <a:effectLst>
                          <a:outerShdw blurRad="38100" dist="38100" dir="2700000" algn="tl">
                            <a:srgbClr val="000080"/>
                          </a:outerShdw>
                        </a:effectLst>
                        <a:latin typeface="Arial" panose="020B0604020202020204" pitchFamily="34" charset="0"/>
                        <a:ea typeface="ＭＳ Ｐゴシック" charset="0"/>
                        <a:cs typeface="Arial" panose="020B0604020202020204" pitchFamily="34" charset="0"/>
                      </a:endParaRPr>
                    </a:p>
                  </a:txBody>
                  <a:tcPr marT="45713" marB="45713"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00"/>
                    </a:solidFill>
                  </a:tcPr>
                </a:tc>
                <a:extLst>
                  <a:ext uri="{0D108BD9-81ED-4DB2-BD59-A6C34878D82A}">
                    <a16:rowId xmlns:a16="http://schemas.microsoft.com/office/drawing/2014/main" val="10000"/>
                  </a:ext>
                </a:extLst>
              </a:tr>
              <a:tr h="952038">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90000"/>
                        <a:buFont typeface="Wingdings" charset="0"/>
                        <a:buNone/>
                        <a:tabLst/>
                      </a:pPr>
                      <a:r>
                        <a:rPr kumimoji="0" lang="ar-JO" sz="2800" b="0"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أفلاطون</a:t>
                      </a:r>
                      <a:endParaRPr kumimoji="0" lang="en-US" sz="2800" b="0"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T="45713" marB="45713"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90000"/>
                        <a:buFont typeface="Wingdings" charset="0"/>
                        <a:buNone/>
                        <a:tabLst/>
                      </a:pPr>
                      <a:r>
                        <a:rPr kumimoji="0" lang="ar-JO" sz="2800" b="0"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347 ق.م</a:t>
                      </a:r>
                      <a:endParaRPr kumimoji="0" lang="en-US" sz="2800" b="0"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T="45713" marB="45713"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90000"/>
                        <a:buFont typeface="Wingdings" charset="0"/>
                        <a:buNone/>
                        <a:tabLst/>
                      </a:pPr>
                      <a:r>
                        <a:rPr kumimoji="0" lang="ar-JO" sz="2800" b="0"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900 م</a:t>
                      </a:r>
                      <a:endParaRPr kumimoji="0" lang="en-US" sz="2800" b="0"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T="45713" marB="45713"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90000"/>
                        <a:buFont typeface="Wingdings" charset="0"/>
                        <a:buNone/>
                        <a:tabLst/>
                      </a:pPr>
                      <a:r>
                        <a:rPr kumimoji="0" lang="ar-JO" sz="2800" b="0"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1200 سنة</a:t>
                      </a:r>
                      <a:endParaRPr kumimoji="0" lang="en-US" sz="2800" b="0"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T="45713" marB="45713"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90000"/>
                        <a:buFont typeface="Wingdings" charset="0"/>
                        <a:buNone/>
                        <a:tabLst/>
                      </a:pPr>
                      <a:r>
                        <a:rPr kumimoji="0" lang="ar-JO" sz="2800" b="0"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7</a:t>
                      </a:r>
                      <a:endParaRPr kumimoji="0" lang="en-US" sz="2800" b="0"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T="45713" marB="45713"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904778">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90000"/>
                        <a:buFont typeface="Wingdings" charset="0"/>
                        <a:buNone/>
                        <a:tabLst/>
                      </a:pPr>
                      <a:r>
                        <a:rPr kumimoji="0" lang="ar-JO" sz="2800" b="0"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كاتولوس</a:t>
                      </a:r>
                      <a:endParaRPr kumimoji="0" lang="en-US" sz="2800" b="0"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T="45713" marB="45713"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90000"/>
                        <a:buFont typeface="Wingdings" charset="0"/>
                        <a:buNone/>
                        <a:tabLst/>
                      </a:pPr>
                      <a:r>
                        <a:rPr kumimoji="0" lang="ar-JO" sz="2800" b="0"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54 ق.م</a:t>
                      </a:r>
                      <a:endParaRPr kumimoji="0" lang="en-US" sz="2800" b="0"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T="45713" marB="45713"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90000"/>
                        <a:buFont typeface="Wingdings" charset="0"/>
                        <a:buNone/>
                        <a:tabLst/>
                      </a:pPr>
                      <a:r>
                        <a:rPr kumimoji="0" lang="ar-JO" sz="2800" b="0"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1550 م</a:t>
                      </a:r>
                      <a:endParaRPr kumimoji="0" lang="en-US" sz="2800" b="0"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T="45713" marB="45713"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90000"/>
                        <a:buFont typeface="Wingdings" charset="0"/>
                        <a:buNone/>
                        <a:tabLst/>
                      </a:pPr>
                      <a:r>
                        <a:rPr kumimoji="0" lang="ar-JO" sz="2800" b="0"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1600 سنة</a:t>
                      </a:r>
                      <a:endParaRPr kumimoji="0" lang="en-US" sz="2800" b="0"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T="45713" marB="45713"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90000"/>
                        <a:buFont typeface="Wingdings" charset="0"/>
                        <a:buNone/>
                        <a:tabLst/>
                      </a:pPr>
                      <a:r>
                        <a:rPr kumimoji="0" lang="ar-JO" sz="2800" b="0"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3</a:t>
                      </a:r>
                      <a:endParaRPr kumimoji="0" lang="en-US" sz="2800" b="0"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T="45713" marB="45713"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952038">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90000"/>
                        <a:buFont typeface="Wingdings" charset="0"/>
                        <a:buNone/>
                        <a:tabLst/>
                      </a:pPr>
                      <a:r>
                        <a:rPr kumimoji="0" lang="ar-JO" sz="2800" b="0"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بليني</a:t>
                      </a:r>
                      <a:endParaRPr kumimoji="0" lang="en-US" sz="2800" b="0"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T="45713" marB="45713"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90000"/>
                        <a:buFont typeface="Wingdings" charset="0"/>
                        <a:buNone/>
                        <a:tabLst/>
                      </a:pPr>
                      <a:r>
                        <a:rPr kumimoji="0" lang="ar-JO" sz="2800" b="0"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113 م</a:t>
                      </a:r>
                      <a:endParaRPr kumimoji="0" lang="en-US" sz="2800" b="0"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T="45713" marB="45713"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90000"/>
                        <a:buFont typeface="Wingdings" charset="0"/>
                        <a:buNone/>
                        <a:tabLst/>
                      </a:pPr>
                      <a:r>
                        <a:rPr kumimoji="0" lang="ar-JO" sz="2800" b="0"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850 م</a:t>
                      </a:r>
                      <a:endParaRPr kumimoji="0" lang="en-US" sz="2800" b="0"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T="45713" marB="45713"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90000"/>
                        <a:buFont typeface="Wingdings" charset="0"/>
                        <a:buNone/>
                        <a:tabLst/>
                      </a:pPr>
                      <a:r>
                        <a:rPr kumimoji="0" lang="ar-JO" sz="2800" b="0"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750 سنة</a:t>
                      </a:r>
                      <a:endParaRPr kumimoji="0" lang="en-US" sz="2800" b="0"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T="45713" marB="45713"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90000"/>
                        <a:buFont typeface="Wingdings" charset="0"/>
                        <a:buNone/>
                        <a:tabLst/>
                      </a:pPr>
                      <a:r>
                        <a:rPr kumimoji="0" lang="ar-JO" sz="2800" b="0"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7</a:t>
                      </a:r>
                      <a:endParaRPr kumimoji="0" lang="en-US" sz="2800" b="0"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T="45713" marB="45713"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1382344">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90000"/>
                        <a:buFont typeface="Wingdings" charset="0"/>
                        <a:buNone/>
                        <a:tabLst/>
                      </a:pPr>
                      <a:r>
                        <a:rPr kumimoji="0" lang="ar-JO" sz="2800" b="0"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بولس،  لوقا،      الخ</a:t>
                      </a:r>
                      <a:endParaRPr kumimoji="0" lang="en-US" sz="2800" b="0"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T="45713" marB="45713"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gradFill rotWithShape="1">
                      <a:gsLst>
                        <a:gs pos="0">
                          <a:srgbClr val="760000"/>
                        </a:gs>
                        <a:gs pos="50000">
                          <a:srgbClr val="FF0000"/>
                        </a:gs>
                        <a:gs pos="100000">
                          <a:srgbClr val="760000"/>
                        </a:gs>
                      </a:gsLst>
                      <a:lin ang="5400000" scaled="1"/>
                    </a:grad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90000"/>
                        <a:buFont typeface="Wingdings" charset="0"/>
                        <a:buNone/>
                        <a:tabLst/>
                      </a:pPr>
                      <a:r>
                        <a:rPr kumimoji="0" lang="ar-JO" sz="2800" b="0"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95 م</a:t>
                      </a:r>
                      <a:endParaRPr kumimoji="0" lang="en-US" sz="2800" b="0"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T="45713" marB="45713"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gradFill rotWithShape="1">
                      <a:gsLst>
                        <a:gs pos="0">
                          <a:srgbClr val="760000"/>
                        </a:gs>
                        <a:gs pos="50000">
                          <a:srgbClr val="FF0000"/>
                        </a:gs>
                        <a:gs pos="100000">
                          <a:srgbClr val="760000"/>
                        </a:gs>
                      </a:gsLst>
                      <a:lin ang="5400000" scaled="1"/>
                    </a:grad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90000"/>
                        <a:buFont typeface="Wingdings" charset="0"/>
                        <a:buNone/>
                        <a:tabLst/>
                      </a:pPr>
                      <a:r>
                        <a:rPr kumimoji="0" lang="ar-JO" sz="2800" b="0"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200 م</a:t>
                      </a:r>
                      <a:endParaRPr kumimoji="0" lang="en-US" sz="2800" b="0"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T="45713" marB="45713"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gradFill rotWithShape="1">
                      <a:gsLst>
                        <a:gs pos="0">
                          <a:srgbClr val="760000"/>
                        </a:gs>
                        <a:gs pos="50000">
                          <a:srgbClr val="FF0000"/>
                        </a:gs>
                        <a:gs pos="100000">
                          <a:srgbClr val="760000"/>
                        </a:gs>
                      </a:gsLst>
                      <a:lin ang="5400000" scaled="1"/>
                    </a:grad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90000"/>
                        <a:buFont typeface="Wingdings" charset="0"/>
                        <a:buNone/>
                        <a:tabLst/>
                      </a:pPr>
                      <a:r>
                        <a:rPr kumimoji="0" lang="ar-JO" sz="2800" b="0"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100 سنة</a:t>
                      </a:r>
                      <a:endParaRPr kumimoji="0" lang="en-US" sz="2800" b="0"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T="45713" marB="45713"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gradFill rotWithShape="1">
                      <a:gsLst>
                        <a:gs pos="0">
                          <a:srgbClr val="760000"/>
                        </a:gs>
                        <a:gs pos="50000">
                          <a:srgbClr val="FF0000"/>
                        </a:gs>
                        <a:gs pos="100000">
                          <a:srgbClr val="760000"/>
                        </a:gs>
                      </a:gsLst>
                      <a:lin ang="5400000" scaled="1"/>
                    </a:grad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90000"/>
                        <a:buFont typeface="Wingdings" charset="0"/>
                        <a:buNone/>
                        <a:tabLst/>
                      </a:pPr>
                      <a:r>
                        <a:rPr kumimoji="0" lang="ar-JO" sz="2800" b="0"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24772</a:t>
                      </a:r>
                      <a:endParaRPr kumimoji="0" lang="en-US" sz="2800" b="0"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T="45713" marB="45713"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gradFill rotWithShape="1">
                      <a:gsLst>
                        <a:gs pos="0">
                          <a:srgbClr val="760000"/>
                        </a:gs>
                        <a:gs pos="50000">
                          <a:srgbClr val="FF0000"/>
                        </a:gs>
                        <a:gs pos="100000">
                          <a:srgbClr val="760000"/>
                        </a:gs>
                      </a:gsLst>
                      <a:lin ang="5400000" scaled="1"/>
                    </a:gradFill>
                  </a:tcPr>
                </a:tc>
                <a:extLst>
                  <a:ext uri="{0D108BD9-81ED-4DB2-BD59-A6C34878D82A}">
                    <a16:rowId xmlns:a16="http://schemas.microsoft.com/office/drawing/2014/main" val="10004"/>
                  </a:ext>
                </a:extLst>
              </a:tr>
            </a:tbl>
          </a:graphicData>
        </a:graphic>
      </p:graphicFrame>
      <p:sp>
        <p:nvSpPr>
          <p:cNvPr id="36938" name="Rectangle 74" descr="Brown marble"/>
          <p:cNvSpPr>
            <a:spLocks noChangeArrowheads="1"/>
          </p:cNvSpPr>
          <p:nvPr/>
        </p:nvSpPr>
        <p:spPr bwMode="auto">
          <a:xfrm>
            <a:off x="0" y="5157192"/>
            <a:ext cx="9144000" cy="1981200"/>
          </a:xfrm>
          <a:prstGeom prst="rect">
            <a:avLst/>
          </a:prstGeom>
          <a:solidFill>
            <a:srgbClr val="000059"/>
          </a:solidFill>
          <a:ln w="9525">
            <a:noFill/>
            <a:miter lim="800000"/>
            <a:headEnd/>
            <a:tailEnd/>
          </a:ln>
          <a:effectLst>
            <a:outerShdw blurRad="63500" dist="130755" dir="3656724" algn="ctr" rotWithShape="0">
              <a:schemeClr val="bg2">
                <a:alpha val="74997"/>
              </a:schemeClr>
            </a:outerShdw>
          </a:effectLst>
        </p:spPr>
        <p:txBody>
          <a:bodyPr lIns="90993" tIns="45499" rIns="90993" bIns="45499"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4000" b="0" i="0" u="none" strike="noStrike" kern="1200" cap="none" spc="0" normalizeH="0" baseline="0" noProof="0">
              <a:ln>
                <a:noFill/>
              </a:ln>
              <a:solidFill>
                <a:srgbClr val="FFFFFF"/>
              </a:solidFill>
              <a:effectLst>
                <a:outerShdw blurRad="38100" dist="38100" dir="2700000" algn="tl">
                  <a:srgbClr val="DDDDDD"/>
                </a:outerShdw>
              </a:effectLst>
              <a:uLnTx/>
              <a:uFillTx/>
              <a:latin typeface="Arial" charset="0"/>
              <a:ea typeface="ＭＳ Ｐゴシック" charset="-128"/>
              <a:cs typeface="ＭＳ Ｐゴシック" charset="-128"/>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xit" presetSubtype="0" fill="hold" grpId="0" nodeType="clickEffect">
                                  <p:stCondLst>
                                    <p:cond delay="0"/>
                                  </p:stCondLst>
                                  <p:childTnLst>
                                    <p:animEffect transition="out" filter="fade">
                                      <p:cBhvr>
                                        <p:cTn id="6" dur="500"/>
                                        <p:tgtEl>
                                          <p:spTgt spid="36938"/>
                                        </p:tgtEl>
                                      </p:cBhvr>
                                    </p:animEffect>
                                    <p:set>
                                      <p:cBhvr>
                                        <p:cTn id="7" dur="1" fill="hold">
                                          <p:stCondLst>
                                            <p:cond delay="499"/>
                                          </p:stCondLst>
                                        </p:cTn>
                                        <p:tgtEl>
                                          <p:spTgt spid="36938"/>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938" grpId="0" animBg="1" autoUpdateAnimBg="0"/>
    </p:bldLst>
  </p:timing>
</p:sld>
</file>

<file path=ppt/slides/slide1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354" name="Rectangle 2"/>
          <p:cNvSpPr>
            <a:spLocks noGrp="1" noChangeArrowheads="1"/>
          </p:cNvSpPr>
          <p:nvPr>
            <p:ph type="title" idx="4294967295"/>
          </p:nvPr>
        </p:nvSpPr>
        <p:spPr>
          <a:xfrm>
            <a:off x="533400" y="-1139825"/>
            <a:ext cx="8229600" cy="1139825"/>
          </a:xfrm>
        </p:spPr>
        <p:txBody>
          <a:bodyPr/>
          <a:lstStyle/>
          <a:p>
            <a:pPr eaLnBrk="1" hangingPunct="1">
              <a:defRPr/>
            </a:pPr>
            <a:r>
              <a:rPr lang="en-US">
                <a:solidFill>
                  <a:schemeClr val="bg1"/>
                </a:solidFill>
                <a:effectLst>
                  <a:outerShdw blurRad="38100" dist="38100" dir="2700000" algn="tl">
                    <a:srgbClr val="FFFFFF"/>
                  </a:outerShdw>
                </a:effectLst>
                <a:latin typeface="Arial" charset="0"/>
                <a:ea typeface="ＭＳ Ｐゴシック" charset="0"/>
                <a:cs typeface="ＭＳ Ｐゴシック" charset="0"/>
              </a:rPr>
              <a:t>Black</a:t>
            </a:r>
            <a:endParaRPr lang="en-US">
              <a:effectLst>
                <a:outerShdw blurRad="38100" dist="38100" dir="2700000" algn="tl">
                  <a:srgbClr val="000000"/>
                </a:outerShdw>
              </a:effectLst>
              <a:latin typeface="Arial" charset="0"/>
              <a:ea typeface="ＭＳ Ｐゴシック" charset="0"/>
              <a:cs typeface="ＭＳ Ｐゴシック" charset="0"/>
            </a:endParaRPr>
          </a:p>
        </p:txBody>
      </p:sp>
    </p:spTree>
  </p:cSld>
  <p:clrMapOvr>
    <a:masterClrMapping/>
  </p:clrMapOvr>
  <p:transition spd="slow"/>
</p:sld>
</file>

<file path=ppt/slides/slide1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94977" name="Picture 4"/>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23813"/>
            <a:ext cx="9170988" cy="68167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894978" name="Picture 1"/>
          <p:cNvSpPr>
            <a:spLocks noChangeAspect="1"/>
          </p:cNvSpPr>
          <p:nvPr/>
        </p:nvSpPr>
        <p:spPr bwMode="auto">
          <a:xfrm>
            <a:off x="0" y="23813"/>
            <a:ext cx="9170988" cy="68167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endParaRPr lang="en-US"/>
          </a:p>
        </p:txBody>
      </p:sp>
      <p:sp>
        <p:nvSpPr>
          <p:cNvPr id="894979"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ctr"/>
            <a:endParaRPr lang="en-US">
              <a:solidFill>
                <a:srgbClr val="000000"/>
              </a:solidFill>
              <a:latin typeface="Times New Roman" charset="0"/>
            </a:endParaRPr>
          </a:p>
        </p:txBody>
      </p:sp>
      <p:sp>
        <p:nvSpPr>
          <p:cNvPr id="900098" name="Rectangle 2"/>
          <p:cNvSpPr>
            <a:spLocks noGrp="1" noChangeArrowheads="1"/>
          </p:cNvSpPr>
          <p:nvPr>
            <p:ph type="ctrTitle"/>
          </p:nvPr>
        </p:nvSpPr>
        <p:spPr>
          <a:xfrm>
            <a:off x="0" y="42863"/>
            <a:ext cx="9144000" cy="1079500"/>
          </a:xfrm>
          <a:effectLst>
            <a:outerShdw blurRad="63500" dist="35921" dir="2700000" algn="ctr" rotWithShape="0">
              <a:schemeClr val="tx2">
                <a:alpha val="74998"/>
              </a:schemeClr>
            </a:outerShdw>
          </a:effectLst>
        </p:spPr>
        <p:txBody>
          <a:bodyPr/>
          <a:lstStyle/>
          <a:p>
            <a:pPr>
              <a:defRPr/>
            </a:pPr>
            <a:r>
              <a:rPr lang="ar-JO" b="1" dirty="0">
                <a:effectLst>
                  <a:glow rad="127000">
                    <a:schemeClr val="tx1"/>
                  </a:glow>
                </a:effectLst>
                <a:latin typeface="Arial" panose="020B0604020202020204" pitchFamily="34" charset="0"/>
                <a:ea typeface="ＭＳ Ｐゴシック" charset="0"/>
                <a:cs typeface="Arial" panose="020B0604020202020204" pitchFamily="34" charset="0"/>
              </a:rPr>
              <a:t>هل كان يسوع أسطورة؟</a:t>
            </a:r>
            <a:endParaRPr lang="en-US" b="1"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
        <p:nvSpPr>
          <p:cNvPr id="6" name="TextBox 1"/>
          <p:cNvSpPr txBox="1">
            <a:spLocks noChangeArrowheads="1"/>
          </p:cNvSpPr>
          <p:nvPr/>
        </p:nvSpPr>
        <p:spPr bwMode="auto">
          <a:xfrm>
            <a:off x="8521994" y="44624"/>
            <a:ext cx="530916"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ar-JO" b="1" dirty="0">
                <a:solidFill>
                  <a:srgbClr val="FFFFFF"/>
                </a:solidFill>
                <a:latin typeface="Arial" charset="0"/>
              </a:rPr>
              <a:t>11</a:t>
            </a:r>
            <a:endParaRPr lang="en-US" b="1" dirty="0">
              <a:solidFill>
                <a:srgbClr val="FFFFFF"/>
              </a:solidFill>
              <a:latin typeface="Arial" charset="0"/>
            </a:endParaRPr>
          </a:p>
        </p:txBody>
      </p:sp>
    </p:spTree>
  </p:cSld>
  <p:clrMapOvr>
    <a:masterClrMapping/>
  </p:clrMapOvr>
  <p:transition/>
</p:sld>
</file>

<file path=ppt/slides/slide1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97025"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ctr"/>
            <a:endParaRPr lang="en-US">
              <a:solidFill>
                <a:srgbClr val="000000"/>
              </a:solidFill>
              <a:latin typeface="Times New Roman" charset="0"/>
            </a:endParaRPr>
          </a:p>
        </p:txBody>
      </p:sp>
      <p:sp>
        <p:nvSpPr>
          <p:cNvPr id="900098" name="Rectangle 2"/>
          <p:cNvSpPr>
            <a:spLocks noGrp="1" noChangeArrowheads="1"/>
          </p:cNvSpPr>
          <p:nvPr>
            <p:ph type="ctrTitle"/>
          </p:nvPr>
        </p:nvSpPr>
        <p:spPr>
          <a:xfrm>
            <a:off x="0" y="-1298089"/>
            <a:ext cx="9144000" cy="1079665"/>
          </a:xfrm>
          <a:effectLst>
            <a:outerShdw blurRad="63500" dist="35921" dir="2700000" algn="ctr" rotWithShape="0">
              <a:schemeClr val="tx2">
                <a:alpha val="74998"/>
              </a:schemeClr>
            </a:outerShdw>
          </a:effectLst>
        </p:spPr>
        <p:txBody>
          <a:bodyPr/>
          <a:lstStyle/>
          <a:p>
            <a:pPr>
              <a:defRPr/>
            </a:pPr>
            <a:r>
              <a:rPr lang="en-US" b="1" dirty="0">
                <a:effectLst>
                  <a:glow rad="127000">
                    <a:schemeClr val="tx1"/>
                  </a:glow>
                </a:effectLst>
                <a:latin typeface="Arial" charset="0"/>
                <a:ea typeface="ＭＳ Ｐゴシック" charset="0"/>
                <a:cs typeface="ＭＳ Ｐゴシック" charset="0"/>
              </a:rPr>
              <a:t>You KNOW it</a:t>
            </a:r>
            <a:r>
              <a:rPr lang="fr-FR" b="1" dirty="0">
                <a:effectLst>
                  <a:glow rad="127000">
                    <a:schemeClr val="tx1"/>
                  </a:glow>
                </a:effectLst>
                <a:latin typeface="Arial" charset="0"/>
                <a:ea typeface="ＭＳ Ｐゴシック" charset="0"/>
                <a:cs typeface="ＭＳ Ｐゴシック" charset="0"/>
              </a:rPr>
              <a:t>'</a:t>
            </a:r>
            <a:r>
              <a:rPr lang="en-US" b="1" dirty="0">
                <a:effectLst>
                  <a:glow rad="127000">
                    <a:schemeClr val="tx1"/>
                  </a:glow>
                </a:effectLst>
                <a:latin typeface="Arial" charset="0"/>
                <a:ea typeface="ＭＳ Ｐゴシック" charset="0"/>
                <a:cs typeface="ＭＳ Ｐゴシック" charset="0"/>
              </a:rPr>
              <a:t>s a Myth.  This Season, Celebrate REASON!</a:t>
            </a:r>
          </a:p>
        </p:txBody>
      </p:sp>
      <p:pic>
        <p:nvPicPr>
          <p:cNvPr id="897027" name="Picture 2"/>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5035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 name="TextBox 1"/>
          <p:cNvSpPr txBox="1">
            <a:spLocks noChangeArrowheads="1"/>
          </p:cNvSpPr>
          <p:nvPr/>
        </p:nvSpPr>
        <p:spPr bwMode="auto">
          <a:xfrm>
            <a:off x="8521994" y="44624"/>
            <a:ext cx="530916"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ar-JO" b="1" dirty="0">
                <a:solidFill>
                  <a:srgbClr val="FFFFFF"/>
                </a:solidFill>
                <a:latin typeface="Arial" charset="0"/>
              </a:rPr>
              <a:t>11</a:t>
            </a:r>
            <a:endParaRPr lang="en-US" b="1" dirty="0">
              <a:solidFill>
                <a:srgbClr val="FFFFFF"/>
              </a:solidFill>
              <a:latin typeface="Arial" charset="0"/>
            </a:endParaRPr>
          </a:p>
        </p:txBody>
      </p:sp>
    </p:spTree>
  </p:cSld>
  <p:clrMapOvr>
    <a:masterClrMapping/>
  </p:clrMapOvr>
  <p:transition/>
</p:sld>
</file>

<file path=ppt/slides/slide1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99073"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ctr"/>
            <a:endParaRPr lang="en-US">
              <a:solidFill>
                <a:srgbClr val="000000"/>
              </a:solidFill>
              <a:latin typeface="Times New Roman" charset="0"/>
            </a:endParaRPr>
          </a:p>
        </p:txBody>
      </p:sp>
      <p:sp>
        <p:nvSpPr>
          <p:cNvPr id="900098" name="Rectangle 2"/>
          <p:cNvSpPr>
            <a:spLocks noGrp="1" noChangeArrowheads="1"/>
          </p:cNvSpPr>
          <p:nvPr>
            <p:ph type="ctrTitle"/>
          </p:nvPr>
        </p:nvSpPr>
        <p:spPr>
          <a:xfrm>
            <a:off x="0" y="-1298089"/>
            <a:ext cx="9144000" cy="1079665"/>
          </a:xfrm>
          <a:effectLst>
            <a:outerShdw blurRad="63500" dist="35921" dir="2700000" algn="ctr" rotWithShape="0">
              <a:schemeClr val="tx2">
                <a:alpha val="74998"/>
              </a:schemeClr>
            </a:outerShdw>
          </a:effectLst>
        </p:spPr>
        <p:txBody>
          <a:bodyPr/>
          <a:lstStyle/>
          <a:p>
            <a:pPr>
              <a:defRPr/>
            </a:pPr>
            <a:r>
              <a:rPr lang="en-US" b="1" dirty="0">
                <a:effectLst>
                  <a:glow rad="127000">
                    <a:schemeClr val="tx1"/>
                  </a:glow>
                </a:effectLst>
                <a:latin typeface="Arial" charset="0"/>
                <a:ea typeface="ＭＳ Ｐゴシック" charset="0"/>
                <a:cs typeface="ＭＳ Ｐゴシック" charset="0"/>
              </a:rPr>
              <a:t>Keep the MERRY!  </a:t>
            </a:r>
            <a:br>
              <a:rPr lang="en-US" b="1" dirty="0">
                <a:effectLst>
                  <a:glow rad="127000">
                    <a:schemeClr val="tx1"/>
                  </a:glow>
                </a:effectLst>
                <a:latin typeface="Arial" charset="0"/>
                <a:ea typeface="ＭＳ Ｐゴシック" charset="0"/>
                <a:cs typeface="ＭＳ Ｐゴシック" charset="0"/>
              </a:rPr>
            </a:br>
            <a:r>
              <a:rPr lang="en-US" b="1" dirty="0">
                <a:effectLst>
                  <a:glow rad="127000">
                    <a:schemeClr val="tx1"/>
                  </a:glow>
                </a:effectLst>
                <a:latin typeface="Arial" charset="0"/>
                <a:ea typeface="ＭＳ Ｐゴシック" charset="0"/>
                <a:cs typeface="ＭＳ Ｐゴシック" charset="0"/>
              </a:rPr>
              <a:t>Dump the MYTH!</a:t>
            </a:r>
          </a:p>
        </p:txBody>
      </p:sp>
      <p:pic>
        <p:nvPicPr>
          <p:cNvPr id="899075" name="Picture 2"/>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247900" y="0"/>
            <a:ext cx="4637088"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 name="TextBox 1"/>
          <p:cNvSpPr txBox="1">
            <a:spLocks noChangeArrowheads="1"/>
          </p:cNvSpPr>
          <p:nvPr/>
        </p:nvSpPr>
        <p:spPr bwMode="auto">
          <a:xfrm>
            <a:off x="8521994" y="44624"/>
            <a:ext cx="530916"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ar-JO" b="1" dirty="0">
                <a:solidFill>
                  <a:srgbClr val="FFFFFF"/>
                </a:solidFill>
                <a:latin typeface="Arial" charset="0"/>
              </a:rPr>
              <a:t>11</a:t>
            </a:r>
            <a:endParaRPr lang="en-US" b="1" dirty="0">
              <a:solidFill>
                <a:srgbClr val="FFFFFF"/>
              </a:solidFill>
              <a:latin typeface="Arial" charset="0"/>
            </a:endParaRPr>
          </a:p>
        </p:txBody>
      </p:sp>
    </p:spTree>
  </p:cSld>
  <p:clrMapOvr>
    <a:masterClrMapping/>
  </p:clrMapOvr>
  <p:transition/>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1457"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ctr"/>
            <a:endParaRPr lang="en-US">
              <a:solidFill>
                <a:srgbClr val="000000"/>
              </a:solidFill>
              <a:latin typeface="Times New Roman" charset="0"/>
            </a:endParaRPr>
          </a:p>
        </p:txBody>
      </p:sp>
      <p:pic>
        <p:nvPicPr>
          <p:cNvPr id="531459" name="Picture 1"/>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88106" y="4114800"/>
            <a:ext cx="9144000" cy="2743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31460" name="Text Box 12"/>
          <p:cNvSpPr txBox="1">
            <a:spLocks noChangeArrowheads="1"/>
          </p:cNvSpPr>
          <p:nvPr/>
        </p:nvSpPr>
        <p:spPr bwMode="auto">
          <a:xfrm>
            <a:off x="8609013" y="60325"/>
            <a:ext cx="355600"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r>
              <a:rPr lang="ar-JO" b="1" dirty="0">
                <a:solidFill>
                  <a:srgbClr val="FFFFFF"/>
                </a:solidFill>
                <a:latin typeface="Arial" charset="0"/>
              </a:rPr>
              <a:t>1</a:t>
            </a:r>
            <a:endParaRPr lang="en-US" b="1" dirty="0">
              <a:solidFill>
                <a:srgbClr val="FFFFFF"/>
              </a:solidFill>
              <a:latin typeface="Arial" charset="0"/>
            </a:endParaRPr>
          </a:p>
        </p:txBody>
      </p:sp>
      <p:sp>
        <p:nvSpPr>
          <p:cNvPr id="900098" name="Rectangle 2"/>
          <p:cNvSpPr>
            <a:spLocks noGrp="1" noChangeArrowheads="1"/>
          </p:cNvSpPr>
          <p:nvPr>
            <p:ph type="ctrTitle"/>
          </p:nvPr>
        </p:nvSpPr>
        <p:spPr>
          <a:xfrm>
            <a:off x="0" y="830264"/>
            <a:ext cx="8820473" cy="3221856"/>
          </a:xfrm>
          <a:effectLst>
            <a:outerShdw blurRad="63500" dist="35921" dir="2700000" algn="ctr" rotWithShape="0">
              <a:schemeClr val="tx2">
                <a:alpha val="74998"/>
              </a:schemeClr>
            </a:outerShdw>
          </a:effectLst>
        </p:spPr>
        <p:txBody>
          <a:bodyPr/>
          <a:lstStyle/>
          <a:p>
            <a:pPr algn="r">
              <a:defRPr/>
            </a:pPr>
            <a:r>
              <a:rPr lang="ar-JO" sz="6000" b="1" dirty="0">
                <a:effectLst>
                  <a:glow rad="127000">
                    <a:schemeClr val="tx1"/>
                  </a:glow>
                </a:effectLst>
                <a:latin typeface="Arial" panose="020B0604020202020204" pitchFamily="34" charset="0"/>
                <a:ea typeface="ＭＳ Ｐゴシック" charset="0"/>
                <a:cs typeface="Arial" panose="020B0604020202020204" pitchFamily="34" charset="0"/>
              </a:rPr>
              <a:t>ألا تؤمن بالله؟</a:t>
            </a:r>
            <a:br>
              <a:rPr lang="en-US" sz="6000" b="1" dirty="0">
                <a:effectLst>
                  <a:glow rad="127000">
                    <a:schemeClr val="tx1"/>
                  </a:glow>
                </a:effectLst>
                <a:latin typeface="Arial" panose="020B0604020202020204" pitchFamily="34" charset="0"/>
                <a:ea typeface="ＭＳ Ｐゴシック" charset="0"/>
                <a:cs typeface="Arial" panose="020B0604020202020204" pitchFamily="34" charset="0"/>
              </a:rPr>
            </a:br>
            <a:r>
              <a:rPr lang="ar-JO" sz="6000" b="1" dirty="0">
                <a:effectLst>
                  <a:glow rad="127000">
                    <a:schemeClr val="tx1"/>
                  </a:glow>
                </a:effectLst>
                <a:latin typeface="Arial" panose="020B0604020202020204" pitchFamily="34" charset="0"/>
                <a:ea typeface="ＭＳ Ｐゴシック" charset="0"/>
                <a:cs typeface="Arial" panose="020B0604020202020204" pitchFamily="34" charset="0"/>
              </a:rPr>
              <a:t>انضم إلى النادي</a:t>
            </a:r>
            <a:endParaRPr lang="en-US" sz="6000" b="1"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Tree>
  </p:cSld>
  <p:clrMapOvr>
    <a:masterClrMapping/>
  </p:clrMapOvr>
  <p:transition/>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68321" name="Picture 1"/>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1079500" y="1125538"/>
            <a:ext cx="6985000" cy="41021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00098" name="Rectangle 2"/>
          <p:cNvSpPr>
            <a:spLocks noGrp="1" noChangeArrowheads="1"/>
          </p:cNvSpPr>
          <p:nvPr>
            <p:ph type="ctrTitle"/>
          </p:nvPr>
        </p:nvSpPr>
        <p:spPr>
          <a:xfrm>
            <a:off x="0" y="4941888"/>
            <a:ext cx="9144000" cy="1366837"/>
          </a:xfrm>
          <a:effectLst>
            <a:outerShdw blurRad="63500" dist="35921" dir="2700000" algn="ctr" rotWithShape="0">
              <a:schemeClr val="tx2">
                <a:alpha val="74998"/>
              </a:schemeClr>
            </a:outerShdw>
          </a:effectLst>
        </p:spPr>
        <p:txBody>
          <a:bodyPr/>
          <a:lstStyle/>
          <a:p>
            <a:pPr>
              <a:defRPr/>
            </a:pPr>
            <a:r>
              <a:rPr lang="ar-JO" b="1" dirty="0">
                <a:effectLst>
                  <a:glow rad="127000">
                    <a:schemeClr val="tx1"/>
                  </a:glow>
                </a:effectLst>
                <a:latin typeface="Arial" panose="020B0604020202020204" pitchFamily="34" charset="0"/>
                <a:ea typeface="ＭＳ Ｐゴシック" charset="0"/>
                <a:cs typeface="Arial" panose="020B0604020202020204" pitchFamily="34" charset="0"/>
              </a:rPr>
              <a:t>وحدة الوجود</a:t>
            </a:r>
            <a:br>
              <a:rPr lang="en-US" sz="3200" b="1" dirty="0">
                <a:effectLst>
                  <a:glow rad="127000">
                    <a:schemeClr val="tx1"/>
                  </a:glow>
                </a:effectLst>
                <a:latin typeface="Arial" panose="020B0604020202020204" pitchFamily="34" charset="0"/>
                <a:ea typeface="ＭＳ Ｐゴシック" charset="0"/>
                <a:cs typeface="Arial" panose="020B0604020202020204" pitchFamily="34" charset="0"/>
              </a:rPr>
            </a:br>
            <a:r>
              <a:rPr lang="ar-JO" sz="3200" b="1" dirty="0">
                <a:effectLst>
                  <a:glow rad="127000">
                    <a:schemeClr val="tx1"/>
                  </a:glow>
                </a:effectLst>
                <a:latin typeface="Arial" panose="020B0604020202020204" pitchFamily="34" charset="0"/>
                <a:ea typeface="ＭＳ Ｐゴシック" charset="0"/>
                <a:cs typeface="Arial" panose="020B0604020202020204" pitchFamily="34" charset="0"/>
              </a:rPr>
              <a:t>إله محدود غير شخصي </a:t>
            </a:r>
            <a:r>
              <a:rPr lang="ar-JO" sz="3200" b="1" dirty="0">
                <a:solidFill>
                  <a:srgbClr val="FFFF00"/>
                </a:solidFill>
                <a:effectLst>
                  <a:glow rad="127000">
                    <a:schemeClr val="tx1"/>
                  </a:glow>
                </a:effectLst>
                <a:latin typeface="Arial" panose="020B0604020202020204" pitchFamily="34" charset="0"/>
                <a:ea typeface="ＭＳ Ｐゴシック" charset="0"/>
                <a:cs typeface="Arial" panose="020B0604020202020204" pitchFamily="34" charset="0"/>
              </a:rPr>
              <a:t>في</a:t>
            </a:r>
            <a:r>
              <a:rPr lang="ar-JO" sz="3200" b="1" dirty="0">
                <a:effectLst>
                  <a:glow rad="127000">
                    <a:schemeClr val="tx1"/>
                  </a:glow>
                </a:effectLst>
                <a:latin typeface="Arial" panose="020B0604020202020204" pitchFamily="34" charset="0"/>
                <a:ea typeface="ＭＳ Ｐゴシック" charset="0"/>
                <a:cs typeface="Arial" panose="020B0604020202020204" pitchFamily="34" charset="0"/>
              </a:rPr>
              <a:t> العالم</a:t>
            </a:r>
            <a:br>
              <a:rPr lang="ar-JO" sz="3200" b="1" dirty="0">
                <a:effectLst>
                  <a:glow rad="127000">
                    <a:schemeClr val="tx1"/>
                  </a:glow>
                </a:effectLst>
                <a:latin typeface="Arial" panose="020B0604020202020204" pitchFamily="34" charset="0"/>
                <a:ea typeface="ＭＳ Ｐゴシック" charset="0"/>
                <a:cs typeface="Arial" panose="020B0604020202020204" pitchFamily="34" charset="0"/>
              </a:rPr>
            </a:br>
            <a:r>
              <a:rPr lang="ar-JO" sz="3200" b="1" dirty="0">
                <a:effectLst>
                  <a:glow rad="127000">
                    <a:schemeClr val="tx1"/>
                  </a:glow>
                </a:effectLst>
                <a:latin typeface="Arial" panose="020B0604020202020204" pitchFamily="34" charset="0"/>
                <a:ea typeface="ＭＳ Ｐゴシック" charset="0"/>
                <a:cs typeface="Arial" panose="020B0604020202020204" pitchFamily="34" charset="0"/>
              </a:rPr>
              <a:t>(الروحانية، ديانة الأمريكان الأصليين)</a:t>
            </a:r>
            <a:r>
              <a:rPr lang="en-US" sz="3200" b="1" dirty="0">
                <a:effectLst>
                  <a:glow rad="127000">
                    <a:schemeClr val="tx1"/>
                  </a:glow>
                </a:effectLst>
                <a:latin typeface="Arial" panose="020B0604020202020204" pitchFamily="34" charset="0"/>
                <a:ea typeface="ＭＳ Ｐゴシック" charset="0"/>
                <a:cs typeface="Arial" panose="020B0604020202020204" pitchFamily="34" charset="0"/>
              </a:rPr>
              <a:t> </a:t>
            </a:r>
          </a:p>
        </p:txBody>
      </p:sp>
      <p:sp>
        <p:nvSpPr>
          <p:cNvPr id="4" name="Rectangle 2"/>
          <p:cNvSpPr txBox="1">
            <a:spLocks noChangeArrowheads="1"/>
          </p:cNvSpPr>
          <p:nvPr/>
        </p:nvSpPr>
        <p:spPr bwMode="auto">
          <a:xfrm>
            <a:off x="3347864" y="2852936"/>
            <a:ext cx="2448272" cy="83671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ar-JO" sz="3600" b="1" dirty="0">
                <a:effectLst>
                  <a:glow rad="127000">
                    <a:schemeClr val="tx1"/>
                  </a:glow>
                </a:effectLst>
                <a:latin typeface="Arial" panose="020B0604020202020204" pitchFamily="34" charset="0"/>
                <a:ea typeface="ＭＳ Ｐゴシック" charset="0"/>
                <a:cs typeface="Arial" panose="020B0604020202020204" pitchFamily="34" charset="0"/>
              </a:rPr>
              <a:t>الله</a:t>
            </a:r>
            <a:endParaRPr lang="en-US" b="1"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
        <p:nvSpPr>
          <p:cNvPr id="5" name="Text Box 12"/>
          <p:cNvSpPr txBox="1">
            <a:spLocks noChangeArrowheads="1"/>
          </p:cNvSpPr>
          <p:nvPr/>
        </p:nvSpPr>
        <p:spPr bwMode="auto">
          <a:xfrm>
            <a:off x="8609013" y="60325"/>
            <a:ext cx="355837"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r>
              <a:rPr lang="ar-JO" b="1" dirty="0">
                <a:solidFill>
                  <a:schemeClr val="bg1"/>
                </a:solidFill>
                <a:latin typeface="Arial" panose="020B0604020202020204" pitchFamily="34" charset="0"/>
                <a:cs typeface="Arial" panose="020B0604020202020204" pitchFamily="34" charset="0"/>
              </a:rPr>
              <a:t>2</a:t>
            </a:r>
            <a:endParaRPr lang="en-US" b="1" dirty="0">
              <a:solidFill>
                <a:schemeClr val="bg1"/>
              </a:solidFill>
              <a:latin typeface="Arial" panose="020B0604020202020204" pitchFamily="34" charset="0"/>
              <a:cs typeface="Arial" panose="020B0604020202020204" pitchFamily="34" charset="0"/>
            </a:endParaRPr>
          </a:p>
        </p:txBody>
      </p:sp>
    </p:spTree>
  </p:cSld>
  <p:clrMapOvr>
    <a:masterClrMapping/>
  </p:clrMapOvr>
</p:sld>
</file>

<file path=ppt/slides/slide20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353282" name="Picture 2" descr="HCW"/>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1" y="0"/>
            <a:ext cx="9184477" cy="685806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075651" name="Rectangle 3"/>
          <p:cNvSpPr>
            <a:spLocks noGrp="1" noChangeArrowheads="1"/>
          </p:cNvSpPr>
          <p:nvPr>
            <p:ph type="ctrTitle"/>
          </p:nvPr>
        </p:nvSpPr>
        <p:spPr>
          <a:xfrm>
            <a:off x="457200" y="609601"/>
            <a:ext cx="8305800" cy="5867400"/>
          </a:xfrm>
          <a:effectLst>
            <a:outerShdw blurRad="63500" dist="35921" dir="2700000" algn="ctr" rotWithShape="0">
              <a:srgbClr val="020009">
                <a:alpha val="74997"/>
              </a:srgbClr>
            </a:outerShdw>
          </a:effectLst>
        </p:spPr>
        <p:txBody>
          <a:bodyPr/>
          <a:lstStyle/>
          <a:p>
            <a:pPr eaLnBrk="1" hangingPunct="1">
              <a:defRPr/>
            </a:pPr>
            <a:r>
              <a:rPr lang="ar-JO" sz="7200" dirty="0">
                <a:solidFill>
                  <a:schemeClr val="tx1"/>
                </a:solidFill>
                <a:latin typeface="Arial" panose="020B0604020202020204" pitchFamily="34" charset="0"/>
                <a:ea typeface="ＭＳ Ｐゴシック" charset="0"/>
                <a:cs typeface="Arial" panose="020B0604020202020204" pitchFamily="34" charset="0"/>
              </a:rPr>
              <a:t>إذاً ماذا آمنت </a:t>
            </a:r>
            <a:br>
              <a:rPr lang="ar-JO" sz="7200" dirty="0">
                <a:solidFill>
                  <a:schemeClr val="tx1"/>
                </a:solidFill>
                <a:latin typeface="Arial" panose="020B0604020202020204" pitchFamily="34" charset="0"/>
                <a:ea typeface="ＭＳ Ｐゴシック" charset="0"/>
                <a:cs typeface="Arial" panose="020B0604020202020204" pitchFamily="34" charset="0"/>
              </a:rPr>
            </a:br>
            <a:r>
              <a:rPr lang="ar-JO" sz="7200" dirty="0">
                <a:solidFill>
                  <a:schemeClr val="tx1"/>
                </a:solidFill>
                <a:latin typeface="Arial" panose="020B0604020202020204" pitchFamily="34" charset="0"/>
                <a:ea typeface="ＭＳ Ｐゴシック" charset="0"/>
                <a:cs typeface="Arial" panose="020B0604020202020204" pitchFamily="34" charset="0"/>
              </a:rPr>
              <a:t>الكنيسة الأولى </a:t>
            </a:r>
            <a:br>
              <a:rPr lang="ar-JO" sz="7200" dirty="0">
                <a:solidFill>
                  <a:schemeClr val="tx1"/>
                </a:solidFill>
                <a:latin typeface="Arial" panose="020B0604020202020204" pitchFamily="34" charset="0"/>
                <a:ea typeface="ＭＳ Ｐゴシック" charset="0"/>
                <a:cs typeface="Arial" panose="020B0604020202020204" pitchFamily="34" charset="0"/>
              </a:rPr>
            </a:br>
            <a:r>
              <a:rPr lang="ar-JO" sz="7200" u="sng" dirty="0">
                <a:solidFill>
                  <a:schemeClr val="tx1"/>
                </a:solidFill>
                <a:latin typeface="Arial" panose="020B0604020202020204" pitchFamily="34" charset="0"/>
                <a:ea typeface="ＭＳ Ｐゴシック" charset="0"/>
                <a:cs typeface="Arial" panose="020B0604020202020204" pitchFamily="34" charset="0"/>
              </a:rPr>
              <a:t>بالحقيقة</a:t>
            </a:r>
            <a:r>
              <a:rPr lang="ar-JO" sz="7200" dirty="0">
                <a:solidFill>
                  <a:schemeClr val="tx1"/>
                </a:solidFill>
                <a:latin typeface="Arial" panose="020B0604020202020204" pitchFamily="34" charset="0"/>
                <a:ea typeface="ＭＳ Ｐゴシック" charset="0"/>
                <a:cs typeface="Arial" panose="020B0604020202020204" pitchFamily="34" charset="0"/>
              </a:rPr>
              <a:t> </a:t>
            </a:r>
            <a:br>
              <a:rPr lang="ar-JO" sz="7200" dirty="0">
                <a:solidFill>
                  <a:schemeClr val="tx1"/>
                </a:solidFill>
                <a:latin typeface="Arial" panose="020B0604020202020204" pitchFamily="34" charset="0"/>
                <a:ea typeface="ＭＳ Ｐゴシック" charset="0"/>
                <a:cs typeface="Arial" panose="020B0604020202020204" pitchFamily="34" charset="0"/>
              </a:rPr>
            </a:br>
            <a:r>
              <a:rPr lang="ar-JO" sz="7200" dirty="0">
                <a:solidFill>
                  <a:schemeClr val="tx1"/>
                </a:solidFill>
                <a:latin typeface="Arial" panose="020B0604020202020204" pitchFamily="34" charset="0"/>
                <a:ea typeface="ＭＳ Ｐゴシック" charset="0"/>
                <a:cs typeface="Arial" panose="020B0604020202020204" pitchFamily="34" charset="0"/>
              </a:rPr>
              <a:t>عن يسوع؟</a:t>
            </a:r>
            <a:endParaRPr lang="en-US" dirty="0">
              <a:solidFill>
                <a:schemeClr val="tx1"/>
              </a:solidFill>
              <a:latin typeface="Arial" panose="020B0604020202020204" pitchFamily="34" charset="0"/>
              <a:ea typeface="ＭＳ Ｐゴシック" charset="0"/>
              <a:cs typeface="Arial" panose="020B0604020202020204" pitchFamily="34" charset="0"/>
            </a:endParaRPr>
          </a:p>
        </p:txBody>
      </p:sp>
    </p:spTree>
  </p:cSld>
  <p:clrMapOvr>
    <a:masterClrMapping/>
  </p:clrMapOvr>
</p:sld>
</file>

<file path=ppt/slides/slide201.xml><?xml version="1.0" encoding="utf-8"?>
<p:sld xmlns:a="http://schemas.openxmlformats.org/drawingml/2006/main" xmlns:r="http://schemas.openxmlformats.org/officeDocument/2006/relationships" xmlns:p="http://schemas.openxmlformats.org/presentationml/2006/main">
  <p:cSld>
    <p:bg>
      <p:bgPr>
        <a:gradFill rotWithShape="0">
          <a:gsLst>
            <a:gs pos="0">
              <a:srgbClr val="156B13"/>
            </a:gs>
            <a:gs pos="25000">
              <a:srgbClr val="9CB86E"/>
            </a:gs>
            <a:gs pos="50000">
              <a:srgbClr val="DDEBCF"/>
            </a:gs>
            <a:gs pos="75000">
              <a:srgbClr val="9CB86E"/>
            </a:gs>
            <a:gs pos="100000">
              <a:srgbClr val="156B13"/>
            </a:gs>
          </a:gsLst>
          <a:lin ang="2700000" scaled="1"/>
        </a:gradFill>
        <a:effectLst/>
      </p:bgPr>
    </p:bg>
    <p:spTree>
      <p:nvGrpSpPr>
        <p:cNvPr id="1" name=""/>
        <p:cNvGrpSpPr/>
        <p:nvPr/>
      </p:nvGrpSpPr>
      <p:grpSpPr>
        <a:xfrm>
          <a:off x="0" y="0"/>
          <a:ext cx="0" cy="0"/>
          <a:chOff x="0" y="0"/>
          <a:chExt cx="0" cy="0"/>
        </a:xfrm>
      </p:grpSpPr>
      <p:pic>
        <p:nvPicPr>
          <p:cNvPr id="765954" name="Picture 2" descr="Jesus"/>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5638801" y="1600201"/>
            <a:ext cx="3387725" cy="4876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765955" name="AutoShape 3"/>
          <p:cNvSpPr>
            <a:spLocks noChangeArrowheads="1"/>
          </p:cNvSpPr>
          <p:nvPr/>
        </p:nvSpPr>
        <p:spPr bwMode="auto">
          <a:xfrm>
            <a:off x="609600" y="1600201"/>
            <a:ext cx="6324600" cy="4876800"/>
          </a:xfrm>
          <a:prstGeom prst="rightArrowCallout">
            <a:avLst>
              <a:gd name="adj1" fmla="val 25000"/>
              <a:gd name="adj2" fmla="val 25000"/>
              <a:gd name="adj3" fmla="val 21615"/>
              <a:gd name="adj4" fmla="val 74273"/>
            </a:avLst>
          </a:prstGeom>
          <a:solidFill>
            <a:schemeClr val="accent1"/>
          </a:solidFill>
          <a:ln w="9525">
            <a:solidFill>
              <a:schemeClr val="tx1"/>
            </a:solidFill>
            <a:miter lim="800000"/>
            <a:headEnd/>
            <a:tailEnd/>
          </a:ln>
        </p:spPr>
        <p:txBody>
          <a:bodyPr wrap="none" lIns="90993" tIns="45499" rIns="90993" bIns="45499"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765956" name="Rectangle 4"/>
          <p:cNvSpPr>
            <a:spLocks noGrp="1" noChangeArrowheads="1"/>
          </p:cNvSpPr>
          <p:nvPr>
            <p:ph type="title"/>
          </p:nvPr>
        </p:nvSpPr>
        <p:spPr>
          <a:xfrm>
            <a:off x="838200" y="1905000"/>
            <a:ext cx="4267200" cy="4114800"/>
          </a:xfrm>
        </p:spPr>
        <p:txBody>
          <a:bodyPr/>
          <a:lstStyle/>
          <a:p>
            <a:pPr eaLnBrk="1" hangingPunct="1">
              <a:defRPr/>
            </a:pPr>
            <a:r>
              <a:rPr lang="ar-JO" sz="5400" dirty="0">
                <a:solidFill>
                  <a:srgbClr val="CC3300"/>
                </a:solidFill>
                <a:latin typeface="Arial" panose="020B0604020202020204" pitchFamily="34" charset="0"/>
                <a:ea typeface="ＭＳ Ｐゴシック" charset="0"/>
                <a:cs typeface="Arial" panose="020B0604020202020204" pitchFamily="34" charset="0"/>
              </a:rPr>
              <a:t>من هو       يسوع المسيح بالحقيقة؟</a:t>
            </a:r>
            <a:endParaRPr lang="en-US" dirty="0">
              <a:solidFill>
                <a:srgbClr val="CC6600"/>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p:txBody>
      </p:sp>
      <p:sp>
        <p:nvSpPr>
          <p:cNvPr id="765959" name="Text Box 7"/>
          <p:cNvSpPr txBox="1">
            <a:spLocks noChangeArrowheads="1"/>
          </p:cNvSpPr>
          <p:nvPr/>
        </p:nvSpPr>
        <p:spPr bwMode="auto">
          <a:xfrm>
            <a:off x="533405" y="381000"/>
            <a:ext cx="1171213" cy="707440"/>
          </a:xfrm>
          <a:prstGeom prst="rect">
            <a:avLst/>
          </a:prstGeom>
          <a:noFill/>
          <a:ln w="9525">
            <a:noFill/>
            <a:miter lim="800000"/>
            <a:headEnd/>
            <a:tailEnd/>
          </a:ln>
          <a:effectLst>
            <a:outerShdw blurRad="63500" dist="38099" dir="2700000" algn="ctr" rotWithShape="0">
              <a:schemeClr val="bg1">
                <a:alpha val="74997"/>
              </a:schemeClr>
            </a:outerShdw>
          </a:effectLst>
        </p:spPr>
        <p:txBody>
          <a:bodyPr wrap="none" lIns="90993" tIns="45499" rIns="90993" bIns="45499">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40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براون</a:t>
            </a:r>
            <a:endParaRPr kumimoji="0" lang="en-US" sz="40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765960" name="Text Box 8"/>
          <p:cNvSpPr txBox="1">
            <a:spLocks noChangeArrowheads="1"/>
          </p:cNvSpPr>
          <p:nvPr/>
        </p:nvSpPr>
        <p:spPr bwMode="auto">
          <a:xfrm>
            <a:off x="4572002" y="381000"/>
            <a:ext cx="2583459" cy="707440"/>
          </a:xfrm>
          <a:prstGeom prst="rect">
            <a:avLst/>
          </a:prstGeom>
          <a:noFill/>
          <a:ln w="9525">
            <a:noFill/>
            <a:miter lim="800000"/>
            <a:headEnd/>
            <a:tailEnd/>
          </a:ln>
          <a:effectLst>
            <a:outerShdw blurRad="63500" dist="38099" dir="2700000" algn="ctr" rotWithShape="0">
              <a:schemeClr val="bg1">
                <a:alpha val="74997"/>
              </a:schemeClr>
            </a:outerShdw>
          </a:effectLst>
        </p:spPr>
        <p:txBody>
          <a:bodyPr wrap="none" lIns="90993" tIns="45499" rIns="90993" bIns="45499">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40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الكتاب المقدس</a:t>
            </a:r>
            <a:endParaRPr kumimoji="0" lang="en-US" sz="40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 name="Rectangle 4">
            <a:extLst>
              <a:ext uri="{FF2B5EF4-FFF2-40B4-BE49-F238E27FC236}">
                <a16:creationId xmlns:a16="http://schemas.microsoft.com/office/drawing/2014/main" id="{3E5A4179-C68C-AC93-7DBF-10F818F34583}"/>
              </a:ext>
            </a:extLst>
          </p:cNvPr>
          <p:cNvSpPr txBox="1">
            <a:spLocks noChangeArrowheads="1"/>
          </p:cNvSpPr>
          <p:nvPr/>
        </p:nvSpPr>
        <p:spPr bwMode="auto">
          <a:xfrm rot="20387744">
            <a:off x="-13649" y="1237320"/>
            <a:ext cx="4267200" cy="1030561"/>
          </a:xfrm>
          <a:prstGeom prst="rect">
            <a:avLst/>
          </a:prstGeom>
          <a:solidFill>
            <a:schemeClr val="tx1"/>
          </a:solid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ctr" anchorCtr="0" compatLnSpc="1">
            <a:prstTxWarp prst="textNoShape">
              <a:avLst/>
            </a:prstTxWarp>
          </a:bodyPr>
          <a:lstStyle>
            <a:lvl1pPr algn="ctr" rtl="0" eaLnBrk="0" fontAlgn="base" hangingPunct="0">
              <a:spcBef>
                <a:spcPct val="0"/>
              </a:spcBef>
              <a:spcAft>
                <a:spcPct val="0"/>
              </a:spcAft>
              <a:defRPr sz="4400" b="1">
                <a:solidFill>
                  <a:schemeClr val="tx1"/>
                </a:solidFill>
                <a:latin typeface="+mj-lt"/>
                <a:ea typeface="ＭＳ Ｐゴシック" pitchFamily="-105" charset="-128"/>
                <a:cs typeface="ＭＳ Ｐゴシック" pitchFamily="-105" charset="-128"/>
              </a:defRPr>
            </a:lvl1pPr>
            <a:lvl2pPr algn="ctr" rtl="0" eaLnBrk="0" fontAlgn="base" hangingPunct="0">
              <a:spcBef>
                <a:spcPct val="0"/>
              </a:spcBef>
              <a:spcAft>
                <a:spcPct val="0"/>
              </a:spcAft>
              <a:defRPr sz="4400" b="1">
                <a:solidFill>
                  <a:schemeClr val="tx1"/>
                </a:solidFill>
                <a:latin typeface="Arial" pitchFamily="-105"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b="1">
                <a:solidFill>
                  <a:schemeClr val="tx1"/>
                </a:solidFill>
                <a:latin typeface="Arial" pitchFamily="-105"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b="1">
                <a:solidFill>
                  <a:schemeClr val="tx1"/>
                </a:solidFill>
                <a:latin typeface="Arial" pitchFamily="-105"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b="1">
                <a:solidFill>
                  <a:schemeClr val="tx1"/>
                </a:solidFill>
                <a:latin typeface="Arial" pitchFamily="-105" charset="0"/>
                <a:ea typeface="ＭＳ Ｐゴシック" pitchFamily="-105" charset="-128"/>
                <a:cs typeface="ＭＳ Ｐゴシック" pitchFamily="-105" charset="-128"/>
              </a:defRPr>
            </a:lvl5pPr>
            <a:lvl6pPr marL="454998" algn="ctr" rtl="0" fontAlgn="base">
              <a:spcBef>
                <a:spcPct val="0"/>
              </a:spcBef>
              <a:spcAft>
                <a:spcPct val="0"/>
              </a:spcAft>
              <a:defRPr sz="4400" b="1">
                <a:solidFill>
                  <a:schemeClr val="tx1"/>
                </a:solidFill>
                <a:latin typeface="Arial" pitchFamily="-105" charset="0"/>
              </a:defRPr>
            </a:lvl6pPr>
            <a:lvl7pPr marL="909996" algn="ctr" rtl="0" fontAlgn="base">
              <a:spcBef>
                <a:spcPct val="0"/>
              </a:spcBef>
              <a:spcAft>
                <a:spcPct val="0"/>
              </a:spcAft>
              <a:defRPr sz="4400" b="1">
                <a:solidFill>
                  <a:schemeClr val="tx1"/>
                </a:solidFill>
                <a:latin typeface="Arial" pitchFamily="-105" charset="0"/>
              </a:defRPr>
            </a:lvl7pPr>
            <a:lvl8pPr marL="1364972" algn="ctr" rtl="0" fontAlgn="base">
              <a:spcBef>
                <a:spcPct val="0"/>
              </a:spcBef>
              <a:spcAft>
                <a:spcPct val="0"/>
              </a:spcAft>
              <a:defRPr sz="4400" b="1">
                <a:solidFill>
                  <a:schemeClr val="tx1"/>
                </a:solidFill>
                <a:latin typeface="Arial" pitchFamily="-105" charset="0"/>
              </a:defRPr>
            </a:lvl8pPr>
            <a:lvl9pPr marL="1819980" algn="ctr" rtl="0" fontAlgn="base">
              <a:spcBef>
                <a:spcPct val="0"/>
              </a:spcBef>
              <a:spcAft>
                <a:spcPct val="0"/>
              </a:spcAft>
              <a:defRPr sz="4400" b="1">
                <a:solidFill>
                  <a:schemeClr val="tx1"/>
                </a:solidFill>
                <a:latin typeface="Arial" pitchFamily="-105"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5400" b="1" i="0" u="none" strike="noStrike" kern="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إنسان فقط</a:t>
            </a:r>
            <a:endParaRPr kumimoji="0" lang="en-US" sz="44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3" name="Rectangle 4">
            <a:extLst>
              <a:ext uri="{FF2B5EF4-FFF2-40B4-BE49-F238E27FC236}">
                <a16:creationId xmlns:a16="http://schemas.microsoft.com/office/drawing/2014/main" id="{038CD3A7-C4C0-ACD7-9635-9F7EBD5EC205}"/>
              </a:ext>
            </a:extLst>
          </p:cNvPr>
          <p:cNvSpPr txBox="1">
            <a:spLocks noChangeArrowheads="1"/>
          </p:cNvSpPr>
          <p:nvPr/>
        </p:nvSpPr>
        <p:spPr bwMode="auto">
          <a:xfrm rot="20387744">
            <a:off x="4571999" y="1237320"/>
            <a:ext cx="4267200" cy="1030561"/>
          </a:xfrm>
          <a:prstGeom prst="rect">
            <a:avLst/>
          </a:prstGeom>
          <a:solidFill>
            <a:schemeClr val="tx1"/>
          </a:solid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ctr" anchorCtr="0" compatLnSpc="1">
            <a:prstTxWarp prst="textNoShape">
              <a:avLst/>
            </a:prstTxWarp>
          </a:bodyPr>
          <a:lstStyle>
            <a:lvl1pPr algn="ctr" rtl="0" eaLnBrk="0" fontAlgn="base" hangingPunct="0">
              <a:spcBef>
                <a:spcPct val="0"/>
              </a:spcBef>
              <a:spcAft>
                <a:spcPct val="0"/>
              </a:spcAft>
              <a:defRPr sz="4400" b="1">
                <a:solidFill>
                  <a:schemeClr val="tx1"/>
                </a:solidFill>
                <a:latin typeface="+mj-lt"/>
                <a:ea typeface="ＭＳ Ｐゴシック" pitchFamily="-105" charset="-128"/>
                <a:cs typeface="ＭＳ Ｐゴシック" pitchFamily="-105" charset="-128"/>
              </a:defRPr>
            </a:lvl1pPr>
            <a:lvl2pPr algn="ctr" rtl="0" eaLnBrk="0" fontAlgn="base" hangingPunct="0">
              <a:spcBef>
                <a:spcPct val="0"/>
              </a:spcBef>
              <a:spcAft>
                <a:spcPct val="0"/>
              </a:spcAft>
              <a:defRPr sz="4400" b="1">
                <a:solidFill>
                  <a:schemeClr val="tx1"/>
                </a:solidFill>
                <a:latin typeface="Arial" pitchFamily="-105"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b="1">
                <a:solidFill>
                  <a:schemeClr val="tx1"/>
                </a:solidFill>
                <a:latin typeface="Arial" pitchFamily="-105"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b="1">
                <a:solidFill>
                  <a:schemeClr val="tx1"/>
                </a:solidFill>
                <a:latin typeface="Arial" pitchFamily="-105"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b="1">
                <a:solidFill>
                  <a:schemeClr val="tx1"/>
                </a:solidFill>
                <a:latin typeface="Arial" pitchFamily="-105" charset="0"/>
                <a:ea typeface="ＭＳ Ｐゴシック" pitchFamily="-105" charset="-128"/>
                <a:cs typeface="ＭＳ Ｐゴシック" pitchFamily="-105" charset="-128"/>
              </a:defRPr>
            </a:lvl5pPr>
            <a:lvl6pPr marL="454998" algn="ctr" rtl="0" fontAlgn="base">
              <a:spcBef>
                <a:spcPct val="0"/>
              </a:spcBef>
              <a:spcAft>
                <a:spcPct val="0"/>
              </a:spcAft>
              <a:defRPr sz="4400" b="1">
                <a:solidFill>
                  <a:schemeClr val="tx1"/>
                </a:solidFill>
                <a:latin typeface="Arial" pitchFamily="-105" charset="0"/>
              </a:defRPr>
            </a:lvl6pPr>
            <a:lvl7pPr marL="909996" algn="ctr" rtl="0" fontAlgn="base">
              <a:spcBef>
                <a:spcPct val="0"/>
              </a:spcBef>
              <a:spcAft>
                <a:spcPct val="0"/>
              </a:spcAft>
              <a:defRPr sz="4400" b="1">
                <a:solidFill>
                  <a:schemeClr val="tx1"/>
                </a:solidFill>
                <a:latin typeface="Arial" pitchFamily="-105" charset="0"/>
              </a:defRPr>
            </a:lvl7pPr>
            <a:lvl8pPr marL="1364972" algn="ctr" rtl="0" fontAlgn="base">
              <a:spcBef>
                <a:spcPct val="0"/>
              </a:spcBef>
              <a:spcAft>
                <a:spcPct val="0"/>
              </a:spcAft>
              <a:defRPr sz="4400" b="1">
                <a:solidFill>
                  <a:schemeClr val="tx1"/>
                </a:solidFill>
                <a:latin typeface="Arial" pitchFamily="-105" charset="0"/>
              </a:defRPr>
            </a:lvl8pPr>
            <a:lvl9pPr marL="1819980" algn="ctr" rtl="0" fontAlgn="base">
              <a:spcBef>
                <a:spcPct val="0"/>
              </a:spcBef>
              <a:spcAft>
                <a:spcPct val="0"/>
              </a:spcAft>
              <a:defRPr sz="4400" b="1">
                <a:solidFill>
                  <a:schemeClr val="tx1"/>
                </a:solidFill>
                <a:latin typeface="Arial" pitchFamily="-105"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5400" b="1" i="0" u="none" strike="noStrike" kern="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الله - الإنسان</a:t>
            </a:r>
            <a:endParaRPr kumimoji="0" lang="en-US" sz="44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nodeType="afterEffect">
                                  <p:stCondLst>
                                    <p:cond delay="0"/>
                                  </p:stCondLst>
                                  <p:childTnLst>
                                    <p:set>
                                      <p:cBhvr>
                                        <p:cTn id="6" dur="1" fill="hold">
                                          <p:stCondLst>
                                            <p:cond delay="0"/>
                                          </p:stCondLst>
                                        </p:cTn>
                                        <p:tgtEl>
                                          <p:spTgt spid="765954"/>
                                        </p:tgtEl>
                                        <p:attrNameLst>
                                          <p:attrName>style.visibility</p:attrName>
                                        </p:attrNameLst>
                                      </p:cBhvr>
                                      <p:to>
                                        <p:strVal val="visible"/>
                                      </p:to>
                                    </p:set>
                                    <p:animEffect transition="in" filter="dissolve">
                                      <p:cBhvr>
                                        <p:cTn id="7" dur="500"/>
                                        <p:tgtEl>
                                          <p:spTgt spid="765954"/>
                                        </p:tgtEl>
                                      </p:cBhvr>
                                    </p:animEffect>
                                  </p:childTnLst>
                                </p:cTn>
                              </p:par>
                            </p:childTnLst>
                          </p:cTn>
                        </p:par>
                        <p:par>
                          <p:cTn id="8" fill="hold" nodeType="afterGroup">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765955"/>
                                        </p:tgtEl>
                                        <p:attrNameLst>
                                          <p:attrName>style.visibility</p:attrName>
                                        </p:attrNameLst>
                                      </p:cBhvr>
                                      <p:to>
                                        <p:strVal val="visible"/>
                                      </p:to>
                                    </p:set>
                                    <p:animEffect transition="in" filter="wipe(left)">
                                      <p:cBhvr>
                                        <p:cTn id="11" dur="500"/>
                                        <p:tgtEl>
                                          <p:spTgt spid="765955"/>
                                        </p:tgtEl>
                                      </p:cBhvr>
                                    </p:animEffect>
                                  </p:childTnLst>
                                </p:cTn>
                              </p:par>
                            </p:childTnLst>
                          </p:cTn>
                        </p:par>
                      </p:childTnLst>
                    </p:cTn>
                  </p:par>
                  <p:par>
                    <p:cTn id="12" fill="hold" nodeType="clickPar">
                      <p:stCondLst>
                        <p:cond delay="indefinite"/>
                      </p:stCondLst>
                      <p:childTnLst>
                        <p:par>
                          <p:cTn id="13" fill="hold" nodeType="withGroup">
                            <p:stCondLst>
                              <p:cond delay="0"/>
                            </p:stCondLst>
                            <p:childTnLst>
                              <p:par>
                                <p:cTn id="14" presetID="37" presetClass="entr" presetSubtype="0" fill="hold" grpId="0" nodeType="clickEffect">
                                  <p:stCondLst>
                                    <p:cond delay="0"/>
                                  </p:stCondLst>
                                  <p:childTnLst>
                                    <p:set>
                                      <p:cBhvr>
                                        <p:cTn id="15" dur="1" fill="hold">
                                          <p:stCondLst>
                                            <p:cond delay="0"/>
                                          </p:stCondLst>
                                        </p:cTn>
                                        <p:tgtEl>
                                          <p:spTgt spid="765959"/>
                                        </p:tgtEl>
                                        <p:attrNameLst>
                                          <p:attrName>style.visibility</p:attrName>
                                        </p:attrNameLst>
                                      </p:cBhvr>
                                      <p:to>
                                        <p:strVal val="visible"/>
                                      </p:to>
                                    </p:set>
                                    <p:animEffect transition="in" filter="fade">
                                      <p:cBhvr>
                                        <p:cTn id="16" dur="1000"/>
                                        <p:tgtEl>
                                          <p:spTgt spid="765959"/>
                                        </p:tgtEl>
                                      </p:cBhvr>
                                    </p:animEffect>
                                    <p:anim calcmode="lin" valueType="num">
                                      <p:cBhvr>
                                        <p:cTn id="17" dur="1000" fill="hold"/>
                                        <p:tgtEl>
                                          <p:spTgt spid="765959"/>
                                        </p:tgtEl>
                                        <p:attrNameLst>
                                          <p:attrName>ppt_x</p:attrName>
                                        </p:attrNameLst>
                                      </p:cBhvr>
                                      <p:tavLst>
                                        <p:tav tm="0">
                                          <p:val>
                                            <p:strVal val="#ppt_x"/>
                                          </p:val>
                                        </p:tav>
                                        <p:tav tm="100000">
                                          <p:val>
                                            <p:strVal val="#ppt_x"/>
                                          </p:val>
                                        </p:tav>
                                      </p:tavLst>
                                    </p:anim>
                                    <p:anim calcmode="lin" valueType="num">
                                      <p:cBhvr>
                                        <p:cTn id="18" dur="900" decel="100000" fill="hold"/>
                                        <p:tgtEl>
                                          <p:spTgt spid="765959"/>
                                        </p:tgtEl>
                                        <p:attrNameLst>
                                          <p:attrName>ppt_y</p:attrName>
                                        </p:attrNameLst>
                                      </p:cBhvr>
                                      <p:tavLst>
                                        <p:tav tm="0">
                                          <p:val>
                                            <p:strVal val="#ppt_y+1"/>
                                          </p:val>
                                        </p:tav>
                                        <p:tav tm="100000">
                                          <p:val>
                                            <p:strVal val="#ppt_y-.03"/>
                                          </p:val>
                                        </p:tav>
                                      </p:tavLst>
                                    </p:anim>
                                    <p:anim calcmode="lin" valueType="num">
                                      <p:cBhvr>
                                        <p:cTn id="19" dur="100" accel="100000" fill="hold">
                                          <p:stCondLst>
                                            <p:cond delay="900"/>
                                          </p:stCondLst>
                                        </p:cTn>
                                        <p:tgtEl>
                                          <p:spTgt spid="765959"/>
                                        </p:tgtEl>
                                        <p:attrNameLst>
                                          <p:attrName>ppt_y</p:attrName>
                                        </p:attrNameLst>
                                      </p:cBhvr>
                                      <p:tavLst>
                                        <p:tav tm="0">
                                          <p:val>
                                            <p:strVal val="#ppt_y-.03"/>
                                          </p:val>
                                        </p:tav>
                                        <p:tav tm="100000">
                                          <p:val>
                                            <p:strVal val="#ppt_y"/>
                                          </p:val>
                                        </p:tav>
                                      </p:tavLst>
                                    </p:anim>
                                  </p:childTnLst>
                                </p:cTn>
                              </p:par>
                            </p:childTnLst>
                          </p:cTn>
                        </p:par>
                      </p:childTnLst>
                    </p:cTn>
                  </p:par>
                  <p:par>
                    <p:cTn id="20" fill="hold">
                      <p:stCondLst>
                        <p:cond delay="indefinite"/>
                      </p:stCondLst>
                      <p:childTnLst>
                        <p:par>
                          <p:cTn id="21" fill="hold">
                            <p:stCondLst>
                              <p:cond delay="0"/>
                            </p:stCondLst>
                            <p:childTnLst>
                              <p:par>
                                <p:cTn id="22" presetID="3" presetClass="entr" presetSubtype="10" fill="hold" grpId="0" nodeType="clickEffect">
                                  <p:stCondLst>
                                    <p:cond delay="0"/>
                                  </p:stCondLst>
                                  <p:childTnLst>
                                    <p:set>
                                      <p:cBhvr>
                                        <p:cTn id="23" dur="1" fill="hold">
                                          <p:stCondLst>
                                            <p:cond delay="0"/>
                                          </p:stCondLst>
                                        </p:cTn>
                                        <p:tgtEl>
                                          <p:spTgt spid="2"/>
                                        </p:tgtEl>
                                        <p:attrNameLst>
                                          <p:attrName>style.visibility</p:attrName>
                                        </p:attrNameLst>
                                      </p:cBhvr>
                                      <p:to>
                                        <p:strVal val="visible"/>
                                      </p:to>
                                    </p:set>
                                    <p:animEffect transition="in" filter="blinds(horizontal)">
                                      <p:cBhvr>
                                        <p:cTn id="24" dur="500"/>
                                        <p:tgtEl>
                                          <p:spTgt spid="2"/>
                                        </p:tgtEl>
                                      </p:cBhvr>
                                    </p:animEffect>
                                  </p:childTnLst>
                                </p:cTn>
                              </p:par>
                            </p:childTnLst>
                          </p:cTn>
                        </p:par>
                      </p:childTnLst>
                    </p:cTn>
                  </p:par>
                  <p:par>
                    <p:cTn id="25" fill="hold" nodeType="clickPar">
                      <p:stCondLst>
                        <p:cond delay="indefinite"/>
                      </p:stCondLst>
                      <p:childTnLst>
                        <p:par>
                          <p:cTn id="26" fill="hold" nodeType="withGroup">
                            <p:stCondLst>
                              <p:cond delay="0"/>
                            </p:stCondLst>
                            <p:childTnLst>
                              <p:par>
                                <p:cTn id="27" presetID="37" presetClass="entr" presetSubtype="0" fill="hold" grpId="0" nodeType="clickEffect">
                                  <p:stCondLst>
                                    <p:cond delay="0"/>
                                  </p:stCondLst>
                                  <p:childTnLst>
                                    <p:set>
                                      <p:cBhvr>
                                        <p:cTn id="28" dur="1" fill="hold">
                                          <p:stCondLst>
                                            <p:cond delay="0"/>
                                          </p:stCondLst>
                                        </p:cTn>
                                        <p:tgtEl>
                                          <p:spTgt spid="765960"/>
                                        </p:tgtEl>
                                        <p:attrNameLst>
                                          <p:attrName>style.visibility</p:attrName>
                                        </p:attrNameLst>
                                      </p:cBhvr>
                                      <p:to>
                                        <p:strVal val="visible"/>
                                      </p:to>
                                    </p:set>
                                    <p:animEffect transition="in" filter="fade">
                                      <p:cBhvr>
                                        <p:cTn id="29" dur="1000"/>
                                        <p:tgtEl>
                                          <p:spTgt spid="765960"/>
                                        </p:tgtEl>
                                      </p:cBhvr>
                                    </p:animEffect>
                                    <p:anim calcmode="lin" valueType="num">
                                      <p:cBhvr>
                                        <p:cTn id="30" dur="1000" fill="hold"/>
                                        <p:tgtEl>
                                          <p:spTgt spid="765960"/>
                                        </p:tgtEl>
                                        <p:attrNameLst>
                                          <p:attrName>ppt_x</p:attrName>
                                        </p:attrNameLst>
                                      </p:cBhvr>
                                      <p:tavLst>
                                        <p:tav tm="0">
                                          <p:val>
                                            <p:strVal val="#ppt_x"/>
                                          </p:val>
                                        </p:tav>
                                        <p:tav tm="100000">
                                          <p:val>
                                            <p:strVal val="#ppt_x"/>
                                          </p:val>
                                        </p:tav>
                                      </p:tavLst>
                                    </p:anim>
                                    <p:anim calcmode="lin" valueType="num">
                                      <p:cBhvr>
                                        <p:cTn id="31" dur="900" decel="100000" fill="hold"/>
                                        <p:tgtEl>
                                          <p:spTgt spid="765960"/>
                                        </p:tgtEl>
                                        <p:attrNameLst>
                                          <p:attrName>ppt_y</p:attrName>
                                        </p:attrNameLst>
                                      </p:cBhvr>
                                      <p:tavLst>
                                        <p:tav tm="0">
                                          <p:val>
                                            <p:strVal val="#ppt_y+1"/>
                                          </p:val>
                                        </p:tav>
                                        <p:tav tm="100000">
                                          <p:val>
                                            <p:strVal val="#ppt_y-.03"/>
                                          </p:val>
                                        </p:tav>
                                      </p:tavLst>
                                    </p:anim>
                                    <p:anim calcmode="lin" valueType="num">
                                      <p:cBhvr>
                                        <p:cTn id="32" dur="100" accel="100000" fill="hold">
                                          <p:stCondLst>
                                            <p:cond delay="900"/>
                                          </p:stCondLst>
                                        </p:cTn>
                                        <p:tgtEl>
                                          <p:spTgt spid="765960"/>
                                        </p:tgtEl>
                                        <p:attrNameLst>
                                          <p:attrName>ppt_y</p:attrName>
                                        </p:attrNameLst>
                                      </p:cBhvr>
                                      <p:tavLst>
                                        <p:tav tm="0">
                                          <p:val>
                                            <p:strVal val="#ppt_y-.03"/>
                                          </p:val>
                                        </p:tav>
                                        <p:tav tm="100000">
                                          <p:val>
                                            <p:strVal val="#ppt_y"/>
                                          </p:val>
                                        </p:tav>
                                      </p:tavLst>
                                    </p:anim>
                                  </p:childTnLst>
                                </p:cTn>
                              </p:par>
                            </p:childTnLst>
                          </p:cTn>
                        </p:par>
                        <p:par>
                          <p:cTn id="33" fill="hold">
                            <p:stCondLst>
                              <p:cond delay="1000"/>
                            </p:stCondLst>
                            <p:childTnLst>
                              <p:par>
                                <p:cTn id="34" presetID="3" presetClass="entr" presetSubtype="10" fill="hold" grpId="0" nodeType="afterEffect">
                                  <p:stCondLst>
                                    <p:cond delay="0"/>
                                  </p:stCondLst>
                                  <p:childTnLst>
                                    <p:set>
                                      <p:cBhvr>
                                        <p:cTn id="35" dur="1" fill="hold">
                                          <p:stCondLst>
                                            <p:cond delay="0"/>
                                          </p:stCondLst>
                                        </p:cTn>
                                        <p:tgtEl>
                                          <p:spTgt spid="3"/>
                                        </p:tgtEl>
                                        <p:attrNameLst>
                                          <p:attrName>style.visibility</p:attrName>
                                        </p:attrNameLst>
                                      </p:cBhvr>
                                      <p:to>
                                        <p:strVal val="visible"/>
                                      </p:to>
                                    </p:set>
                                    <p:animEffect transition="in" filter="blinds(horizontal)">
                                      <p:cBhvr>
                                        <p:cTn id="36"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65955" grpId="0" animBg="1"/>
      <p:bldP spid="765959" grpId="0"/>
      <p:bldP spid="765960" grpId="0"/>
      <p:bldP spid="2" grpId="0" animBg="1"/>
      <p:bldP spid="3" grpId="0" animBg="1"/>
    </p:bldLst>
  </p:timing>
</p:sld>
</file>

<file path=ppt/slides/slide2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52257" name="Picture 2" descr="ian_mckellen1"/>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61" y="0"/>
            <a:ext cx="4106863"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52258" name="AutoShape 5"/>
          <p:cNvSpPr>
            <a:spLocks noChangeArrowheads="1"/>
          </p:cNvSpPr>
          <p:nvPr/>
        </p:nvSpPr>
        <p:spPr bwMode="auto">
          <a:xfrm>
            <a:off x="3505200" y="1295400"/>
            <a:ext cx="5638800" cy="5562600"/>
          </a:xfrm>
          <a:prstGeom prst="wedgeRectCallout">
            <a:avLst>
              <a:gd name="adj1" fmla="val -66190"/>
              <a:gd name="adj2" fmla="val -8875"/>
            </a:avLst>
          </a:prstGeom>
          <a:gradFill rotWithShape="0">
            <a:gsLst>
              <a:gs pos="0">
                <a:srgbClr val="515151"/>
              </a:gs>
              <a:gs pos="100000">
                <a:srgbClr val="0D0D0D"/>
              </a:gs>
            </a:gsLst>
            <a:lin ang="5400000" scaled="1"/>
          </a:gradFill>
          <a:ln w="9525">
            <a:solidFill>
              <a:schemeClr val="tx1"/>
            </a:solidFill>
            <a:miter lim="800000"/>
            <a:headEnd/>
            <a:tailEnd/>
          </a:ln>
        </p:spPr>
        <p:txBody>
          <a:bodyPr wrap="none" lIns="90993" tIns="45499" rIns="90993" bIns="45499"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52259" name="Text Box 7"/>
          <p:cNvSpPr txBox="1">
            <a:spLocks noChangeArrowheads="1"/>
          </p:cNvSpPr>
          <p:nvPr/>
        </p:nvSpPr>
        <p:spPr bwMode="auto">
          <a:xfrm>
            <a:off x="76224" y="6308749"/>
            <a:ext cx="2296521" cy="4612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شيفرة دافنشي، 197</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52260" name="TextBox 5"/>
          <p:cNvSpPr txBox="1">
            <a:spLocks noChangeArrowheads="1"/>
          </p:cNvSpPr>
          <p:nvPr/>
        </p:nvSpPr>
        <p:spPr bwMode="auto">
          <a:xfrm>
            <a:off x="3671889" y="1477985"/>
            <a:ext cx="5364162" cy="31080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1" eaLnBrk="1" fontAlgn="base" latinLnBrk="0" hangingPunct="1">
              <a:lnSpc>
                <a:spcPct val="100000"/>
              </a:lnSpc>
              <a:spcBef>
                <a:spcPct val="0"/>
              </a:spcBef>
              <a:spcAft>
                <a:spcPct val="0"/>
              </a:spcAft>
              <a:buClrTx/>
              <a:buSzTx/>
              <a:buFontTx/>
              <a:buNone/>
              <a:tabLst/>
              <a:defRPr/>
            </a:pPr>
            <a:r>
              <a:rPr kumimoji="0" lang="ar-JO" sz="2800" b="0"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عزيزي، أعلن تيبينغ، حتى 325 م كان أتباع يسوع ينظرون إلى يسوع باعتباره نبياً فانياً... رجلاً عظيماً </a:t>
            </a:r>
            <a:r>
              <a:rPr lang="ar-JO" sz="2800" dirty="0">
                <a:solidFill>
                  <a:srgbClr val="FFFFFF"/>
                </a:solidFill>
                <a:latin typeface="Arial" panose="020B0604020202020204" pitchFamily="34" charset="0"/>
                <a:cs typeface="Arial" panose="020B0604020202020204" pitchFamily="34" charset="0"/>
              </a:rPr>
              <a:t>و</a:t>
            </a:r>
            <a:r>
              <a:rPr kumimoji="0" lang="ar-JO" sz="2800" b="0"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قوياً ولكنه رغم ذلك رجل. فهو فانٍ صوفي </a:t>
            </a:r>
          </a:p>
          <a:p>
            <a:pPr marL="0" marR="0" lvl="0" indent="0" algn="r" defTabSz="914400" rtl="1" eaLnBrk="1" fontAlgn="base" latinLnBrk="0" hangingPunct="1">
              <a:lnSpc>
                <a:spcPct val="100000"/>
              </a:lnSpc>
              <a:spcBef>
                <a:spcPct val="0"/>
              </a:spcBef>
              <a:spcAft>
                <a:spcPct val="0"/>
              </a:spcAft>
              <a:buClrTx/>
              <a:buSzTx/>
              <a:buFontTx/>
              <a:buNone/>
              <a:tabLst/>
              <a:defRPr/>
            </a:pPr>
            <a:r>
              <a:rPr kumimoji="0" lang="ar-JO" sz="2800" b="0"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أليس ابن الله؟ صحيح قال تيبينغ تم اقتراح تأسيس يسوع باعتباره ابن الله رسمياً والتصويت عليه من قبل مجمع نيقية.</a:t>
            </a:r>
            <a:endParaRPr kumimoji="0" lang="en-US" sz="2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352261" name="Title 1"/>
          <p:cNvSpPr>
            <a:spLocks noGrp="1"/>
          </p:cNvSpPr>
          <p:nvPr>
            <p:ph type="title"/>
          </p:nvPr>
        </p:nvSpPr>
        <p:spPr>
          <a:xfrm>
            <a:off x="323850" y="115888"/>
            <a:ext cx="8686800" cy="1143000"/>
          </a:xfrm>
        </p:spPr>
        <p:txBody>
          <a:bodyPr/>
          <a:lstStyle/>
          <a:p>
            <a:pPr algn="r"/>
            <a:r>
              <a:rPr lang="ar-JO" sz="3200" b="1" dirty="0">
                <a:solidFill>
                  <a:schemeClr val="bg1"/>
                </a:solidFill>
                <a:latin typeface="Arial" panose="020B0604020202020204" pitchFamily="34" charset="0"/>
                <a:ea typeface="ＭＳ Ｐゴシック" charset="0"/>
                <a:cs typeface="Arial" panose="020B0604020202020204" pitchFamily="34" charset="0"/>
              </a:rPr>
              <a:t>رؤية براون ليسوع من خلال المؤرخ لي تيبينج...</a:t>
            </a:r>
            <a:endParaRPr lang="en-US" sz="3200" b="1" dirty="0">
              <a:solidFill>
                <a:schemeClr val="bg1"/>
              </a:solidFill>
              <a:latin typeface="Arial" panose="020B0604020202020204" pitchFamily="34" charset="0"/>
              <a:ea typeface="ＭＳ Ｐゴシック" charset="0"/>
              <a:cs typeface="Arial" panose="020B0604020202020204" pitchFamily="34" charset="0"/>
            </a:endParaRPr>
          </a:p>
        </p:txBody>
      </p:sp>
    </p:spTree>
  </p:cSld>
  <p:clrMapOvr>
    <a:masterClrMapping/>
  </p:clrMapOvr>
</p:sld>
</file>

<file path=ppt/slides/slide2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ctrTitle"/>
          </p:nvPr>
        </p:nvSpPr>
        <p:spPr/>
        <p:txBody>
          <a:bodyPr/>
          <a:lstStyle/>
          <a:p>
            <a:pPr>
              <a:defRPr/>
            </a:pPr>
            <a:r>
              <a:rPr lang="en-US">
                <a:effectLst>
                  <a:outerShdw blurRad="38100" dist="38100" dir="2700000" algn="tl">
                    <a:srgbClr val="DDDDDD"/>
                  </a:outerShdw>
                </a:effectLst>
                <a:latin typeface="Arial" charset="0"/>
                <a:cs typeface="Arial" charset="0"/>
              </a:rPr>
              <a:t>The Father, Son &amp; Spirit</a:t>
            </a:r>
          </a:p>
        </p:txBody>
      </p:sp>
      <p:pic>
        <p:nvPicPr>
          <p:cNvPr id="913410" name="Picture 2" descr="TrinityBlank1.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609600" y="15240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913411" name="Picture 2" descr="Trinity-pg2.jpg"/>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p:sld>
</file>

<file path=ppt/slides/slide2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ctrTitle"/>
          </p:nvPr>
        </p:nvSpPr>
        <p:spPr>
          <a:xfrm>
            <a:off x="685800" y="5867400"/>
            <a:ext cx="8229600" cy="990600"/>
          </a:xfrm>
        </p:spPr>
        <p:txBody>
          <a:bodyPr/>
          <a:lstStyle/>
          <a:p>
            <a:pPr>
              <a:defRPr/>
            </a:pPr>
            <a:r>
              <a:rPr lang="en-US">
                <a:effectLst>
                  <a:outerShdw blurRad="38100" dist="38100" dir="2700000" algn="tl">
                    <a:srgbClr val="DDDDDD"/>
                  </a:outerShdw>
                </a:effectLst>
                <a:latin typeface="Arial" charset="0"/>
                <a:cs typeface="Arial" charset="0"/>
              </a:rPr>
              <a:t>The Trinity</a:t>
            </a:r>
          </a:p>
        </p:txBody>
      </p:sp>
      <p:pic>
        <p:nvPicPr>
          <p:cNvPr id="915458" name="Picture 2" descr="TrinityBlank1.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152400" y="15240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915459" name="Picture 3" descr="Trinity.jpg"/>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p:sld>
</file>

<file path=ppt/slides/slide2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17505" name="Picture 3" descr="jesus&amp;earth.jpg"/>
          <p:cNvPicPr>
            <a:picLocks noChangeAspect="1"/>
          </p:cNvPicPr>
          <p:nvPr/>
        </p:nvPicPr>
        <p:blipFill>
          <a:blip r:embed="rId3" cstate="screen">
            <a:lum bright="-38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2530" name="Rectangle 2"/>
          <p:cNvSpPr>
            <a:spLocks noGrp="1" noChangeArrowheads="1"/>
          </p:cNvSpPr>
          <p:nvPr>
            <p:ph type="title"/>
          </p:nvPr>
        </p:nvSpPr>
        <p:spPr>
          <a:xfrm>
            <a:off x="338138" y="228600"/>
            <a:ext cx="8772525" cy="1371600"/>
          </a:xfrm>
        </p:spPr>
        <p:txBody>
          <a:bodyPr/>
          <a:lstStyle/>
          <a:p>
            <a:pPr marL="812800" indent="-812800" eaLnBrk="1" hangingPunct="1">
              <a:defRPr/>
            </a:pPr>
            <a:r>
              <a:rPr lang="ar-JO" sz="4000" dirty="0">
                <a:solidFill>
                  <a:schemeClr val="bg1"/>
                </a:solidFill>
                <a:latin typeface="Arial" charset="0"/>
                <a:cs typeface="Arial" charset="0"/>
              </a:rPr>
              <a:t>بالحقيقة إن خالق العالم هو </a:t>
            </a:r>
            <a:r>
              <a:rPr lang="ar-JO" sz="4000" dirty="0">
                <a:solidFill>
                  <a:srgbClr val="FFFF00"/>
                </a:solidFill>
                <a:latin typeface="Arial" charset="0"/>
                <a:cs typeface="Arial" charset="0"/>
              </a:rPr>
              <a:t>يسوع</a:t>
            </a:r>
            <a:r>
              <a:rPr lang="ar-JO" sz="4000" dirty="0">
                <a:solidFill>
                  <a:schemeClr val="bg1"/>
                </a:solidFill>
                <a:latin typeface="Arial" charset="0"/>
                <a:cs typeface="Arial" charset="0"/>
              </a:rPr>
              <a:t>               (يوحنا 1: 1-3)</a:t>
            </a:r>
            <a:endParaRPr lang="en-US" sz="4000" dirty="0">
              <a:solidFill>
                <a:schemeClr val="bg1"/>
              </a:solidFill>
              <a:latin typeface="Arial" charset="0"/>
              <a:cs typeface="Arial" charset="0"/>
            </a:endParaRPr>
          </a:p>
        </p:txBody>
      </p:sp>
    </p:spTree>
  </p:cSld>
  <p:clrMapOvr>
    <a:masterClrMapping/>
  </p:clrMapOvr>
</p:sld>
</file>

<file path=ppt/slides/slide2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19553" name="Picture 1"/>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468312"/>
            <a:ext cx="9183688" cy="497691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00098" name="Rectangle 2"/>
          <p:cNvSpPr>
            <a:spLocks noGrp="1" noChangeArrowheads="1"/>
          </p:cNvSpPr>
          <p:nvPr>
            <p:ph type="ctrTitle"/>
          </p:nvPr>
        </p:nvSpPr>
        <p:spPr>
          <a:xfrm>
            <a:off x="0" y="455613"/>
            <a:ext cx="9144000" cy="1466850"/>
          </a:xfrm>
          <a:solidFill>
            <a:srgbClr val="000000"/>
          </a:solidFill>
          <a:effectLst>
            <a:outerShdw blurRad="63500" dist="35921" dir="2700000" algn="ctr" rotWithShape="0">
              <a:schemeClr val="tx2">
                <a:alpha val="74998"/>
              </a:schemeClr>
            </a:outerShdw>
          </a:effectLst>
        </p:spPr>
        <p:txBody>
          <a:bodyPr/>
          <a:lstStyle/>
          <a:p>
            <a:pPr>
              <a:defRPr/>
            </a:pPr>
            <a:r>
              <a:rPr lang="ar-JO" sz="4000" dirty="0"/>
              <a:t>يسوع المسيح هو هو أمساً واليوم و</a:t>
            </a:r>
            <a:endParaRPr lang="en-US" sz="4000" b="1" dirty="0">
              <a:effectLst>
                <a:glow rad="127000">
                  <a:schemeClr val="tx1"/>
                </a:glow>
              </a:effectLst>
              <a:latin typeface="Arial" charset="0"/>
              <a:ea typeface="ＭＳ Ｐゴシック" charset="0"/>
              <a:cs typeface="ＭＳ Ｐゴシック" charset="0"/>
            </a:endParaRPr>
          </a:p>
        </p:txBody>
      </p:sp>
      <p:sp>
        <p:nvSpPr>
          <p:cNvPr id="4" name="Rectangle 2"/>
          <p:cNvSpPr txBox="1">
            <a:spLocks noChangeArrowheads="1"/>
          </p:cNvSpPr>
          <p:nvPr/>
        </p:nvSpPr>
        <p:spPr bwMode="auto">
          <a:xfrm>
            <a:off x="0" y="6111875"/>
            <a:ext cx="9144000" cy="747713"/>
          </a:xfrm>
          <a:prstGeom prst="rect">
            <a:avLst/>
          </a:prstGeom>
          <a:solidFill>
            <a:srgbClr val="000000"/>
          </a:solidFill>
          <a:ln>
            <a:noFill/>
          </a:ln>
          <a:effectLst>
            <a:outerShdw blurRad="63500" dist="35921" dir="2700000" algn="ctr" rotWithShape="0">
              <a:schemeClr val="tx2">
                <a:alpha val="74998"/>
              </a:schemeClr>
            </a:outerShdw>
          </a:effectLst>
          <a:extLs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457200">
              <a:defRPr/>
            </a:pPr>
            <a:r>
              <a:rPr lang="ar-JO" sz="3200"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عبرانيين 13: 7</a:t>
            </a:r>
            <a:endParaRPr lang="en-US" sz="3200"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endParaRPr>
          </a:p>
        </p:txBody>
      </p:sp>
      <p:sp>
        <p:nvSpPr>
          <p:cNvPr id="3" name="Rectangle 2">
            <a:extLst>
              <a:ext uri="{FF2B5EF4-FFF2-40B4-BE49-F238E27FC236}">
                <a16:creationId xmlns:a16="http://schemas.microsoft.com/office/drawing/2014/main" id="{D7ABC3C5-DD22-CA80-8921-C807ED3663CE}"/>
              </a:ext>
            </a:extLst>
          </p:cNvPr>
          <p:cNvSpPr/>
          <p:nvPr/>
        </p:nvSpPr>
        <p:spPr bwMode="auto">
          <a:xfrm>
            <a:off x="0" y="4460726"/>
            <a:ext cx="9144000" cy="925511"/>
          </a:xfrm>
          <a:prstGeom prst="rect">
            <a:avLst/>
          </a:prstGeom>
          <a:solidFill>
            <a:schemeClr val="tx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r>
              <a:rPr kumimoji="0" lang="ar-JO" sz="5400" b="1" i="0" u="none" strike="noStrike" cap="none" normalizeH="0" baseline="0" dirty="0">
                <a:ln>
                  <a:noFill/>
                </a:ln>
                <a:solidFill>
                  <a:schemeClr val="bg1"/>
                </a:solidFill>
                <a:effectLst/>
                <a:latin typeface="Arial" panose="020B0604020202020204" pitchFamily="34" charset="0"/>
                <a:cs typeface="Arial" panose="020B0604020202020204" pitchFamily="34" charset="0"/>
              </a:rPr>
              <a:t>إلى الأبد</a:t>
            </a:r>
            <a:endParaRPr kumimoji="0" lang="en-US" sz="5400" b="1" i="0" u="none" strike="noStrike" cap="none" normalizeH="0" baseline="0" dirty="0">
              <a:ln>
                <a:noFill/>
              </a:ln>
              <a:solidFill>
                <a:schemeClr val="bg1"/>
              </a:solidFill>
              <a:effectLst/>
              <a:latin typeface="Arial" panose="020B0604020202020204" pitchFamily="34" charset="0"/>
              <a:cs typeface="Arial" panose="020B0604020202020204" pitchFamily="34" charset="0"/>
            </a:endParaRPr>
          </a:p>
        </p:txBody>
      </p:sp>
    </p:spTree>
  </p:cSld>
  <p:clrMapOvr>
    <a:masterClrMapping/>
  </p:clrMapOvr>
</p:sld>
</file>

<file path=ppt/slides/slide2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21601" name="Picture 1"/>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2063750" y="858838"/>
            <a:ext cx="9144000" cy="59991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21602"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ctr"/>
            <a:endParaRPr lang="en-US">
              <a:solidFill>
                <a:srgbClr val="000000"/>
              </a:solidFill>
              <a:latin typeface="Times New Roman" charset="0"/>
            </a:endParaRPr>
          </a:p>
        </p:txBody>
      </p:sp>
      <p:sp>
        <p:nvSpPr>
          <p:cNvPr id="900098" name="Rectangle 2"/>
          <p:cNvSpPr>
            <a:spLocks noGrp="1" noChangeArrowheads="1"/>
          </p:cNvSpPr>
          <p:nvPr>
            <p:ph type="ctrTitle"/>
          </p:nvPr>
        </p:nvSpPr>
        <p:spPr>
          <a:xfrm>
            <a:off x="1" y="44062"/>
            <a:ext cx="4571999" cy="6813937"/>
          </a:xfrm>
          <a:effectLst>
            <a:outerShdw blurRad="63500" dist="35921" dir="2700000" algn="ctr" rotWithShape="0">
              <a:schemeClr val="tx2">
                <a:alpha val="74998"/>
              </a:schemeClr>
            </a:outerShdw>
          </a:effectLst>
        </p:spPr>
        <p:txBody>
          <a:bodyPr anchor="t"/>
          <a:lstStyle/>
          <a:p>
            <a:pPr>
              <a:defRPr/>
            </a:pPr>
            <a:br>
              <a:rPr lang="en-US" sz="3600" b="1" dirty="0">
                <a:effectLst>
                  <a:glow rad="127000">
                    <a:schemeClr val="tx1"/>
                  </a:glow>
                </a:effectLst>
                <a:latin typeface="Arial" panose="020B0604020202020204" pitchFamily="34" charset="0"/>
                <a:ea typeface="ＭＳ Ｐゴシック" charset="0"/>
                <a:cs typeface="Arial" panose="020B0604020202020204" pitchFamily="34" charset="0"/>
              </a:rPr>
            </a:br>
            <a:r>
              <a:rPr lang="ar-JO" sz="3600" b="1" dirty="0">
                <a:effectLst>
                  <a:glow rad="127000">
                    <a:schemeClr val="tx1"/>
                  </a:glow>
                </a:effectLst>
                <a:latin typeface="Arial" panose="020B0604020202020204" pitchFamily="34" charset="0"/>
                <a:ea typeface="ＭＳ Ｐゴシック" charset="0"/>
                <a:cs typeface="Arial" panose="020B0604020202020204" pitchFamily="34" charset="0"/>
              </a:rPr>
              <a:t>لا تساقوا بتعاليم        متنوعة وغريبة              لأنه حسن أن                يثبت القلب بالنعمة             لا بأطعمة لم ينتفع بها     الذين تعاطوها</a:t>
            </a:r>
            <a:br>
              <a:rPr lang="en-US" sz="3600" b="1" dirty="0">
                <a:effectLst>
                  <a:glow rad="127000">
                    <a:schemeClr val="tx1"/>
                  </a:glow>
                </a:effectLst>
                <a:latin typeface="Arial" panose="020B0604020202020204" pitchFamily="34" charset="0"/>
                <a:ea typeface="ＭＳ Ｐゴシック" charset="0"/>
                <a:cs typeface="Arial" panose="020B0604020202020204" pitchFamily="34" charset="0"/>
              </a:rPr>
            </a:br>
            <a:r>
              <a:rPr lang="ar-JO" sz="3600" b="1" dirty="0">
                <a:effectLst>
                  <a:glow rad="127000">
                    <a:schemeClr val="tx1"/>
                  </a:glow>
                </a:effectLst>
                <a:latin typeface="Arial" panose="020B0604020202020204" pitchFamily="34" charset="0"/>
                <a:ea typeface="ＭＳ Ｐゴシック" charset="0"/>
                <a:cs typeface="Arial" panose="020B0604020202020204" pitchFamily="34" charset="0"/>
              </a:rPr>
              <a:t>(عبرانيين 13: 9)</a:t>
            </a:r>
            <a:endParaRPr lang="en-US" sz="3600" b="1"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Tree>
  </p:cSld>
  <p:clrMapOvr>
    <a:masterClrMapping/>
  </p:clrMapOvr>
  <p:transition/>
</p:sld>
</file>

<file path=ppt/slides/slide2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3" name="Rectangle 3"/>
          <p:cNvSpPr>
            <a:spLocks noGrp="1" noChangeArrowheads="1"/>
          </p:cNvSpPr>
          <p:nvPr>
            <p:ph type="body" idx="1"/>
          </p:nvPr>
        </p:nvSpPr>
        <p:spPr>
          <a:xfrm>
            <a:off x="4499992" y="1806142"/>
            <a:ext cx="4644008" cy="4118841"/>
          </a:xfrm>
        </p:spPr>
        <p:txBody>
          <a:bodyPr/>
          <a:lstStyle/>
          <a:p>
            <a:pPr algn="r" eaLnBrk="1" hangingPunct="1">
              <a:buFont typeface="Wingdings" charset="0"/>
              <a:buNone/>
              <a:defRPr/>
            </a:pPr>
            <a:r>
              <a:rPr lang="en-US" sz="2400" dirty="0">
                <a:latin typeface="Arial" panose="020B0604020202020204" pitchFamily="34" charset="0"/>
                <a:ea typeface="ＭＳ Ｐゴシック" charset="0"/>
                <a:cs typeface="Arial" panose="020B0604020202020204" pitchFamily="34" charset="0"/>
              </a:rPr>
              <a:t>(</a:t>
            </a:r>
            <a:r>
              <a:rPr lang="ar-JO" sz="2400" dirty="0">
                <a:latin typeface="Arial" panose="020B0604020202020204" pitchFamily="34" charset="0"/>
                <a:ea typeface="ＭＳ Ｐゴシック" charset="0"/>
                <a:cs typeface="Arial" panose="020B0604020202020204" pitchFamily="34" charset="0"/>
              </a:rPr>
              <a:t>سنة الوفاة</a:t>
            </a:r>
            <a:r>
              <a:rPr lang="en-US" sz="2400" dirty="0">
                <a:latin typeface="Arial" panose="020B0604020202020204" pitchFamily="34" charset="0"/>
                <a:ea typeface="ＭＳ Ｐゴシック" charset="0"/>
                <a:cs typeface="Arial" panose="020B0604020202020204" pitchFamily="34" charset="0"/>
              </a:rPr>
              <a:t>)</a:t>
            </a:r>
            <a:endParaRPr lang="en-US" dirty="0">
              <a:latin typeface="Arial" panose="020B0604020202020204" pitchFamily="34" charset="0"/>
              <a:ea typeface="ＭＳ Ｐゴシック" charset="0"/>
              <a:cs typeface="Arial" panose="020B0604020202020204" pitchFamily="34" charset="0"/>
            </a:endParaRPr>
          </a:p>
          <a:p>
            <a:pPr algn="r" rtl="1" eaLnBrk="1" hangingPunct="1">
              <a:defRPr/>
            </a:pPr>
            <a:r>
              <a:rPr lang="ar-JO" dirty="0">
                <a:latin typeface="Arial" panose="020B0604020202020204" pitchFamily="34" charset="0"/>
                <a:ea typeface="ＭＳ Ｐゴシック" charset="0"/>
                <a:cs typeface="Arial" panose="020B0604020202020204" pitchFamily="34" charset="0"/>
              </a:rPr>
              <a:t>سيسيرو (43 ق.م)</a:t>
            </a:r>
          </a:p>
          <a:p>
            <a:pPr algn="r" rtl="1" eaLnBrk="1" hangingPunct="1">
              <a:defRPr/>
            </a:pPr>
            <a:r>
              <a:rPr lang="ar-JO" dirty="0">
                <a:latin typeface="Arial" panose="020B0604020202020204" pitchFamily="34" charset="0"/>
                <a:ea typeface="ＭＳ Ｐゴシック" charset="0"/>
                <a:cs typeface="Arial" panose="020B0604020202020204" pitchFamily="34" charset="0"/>
              </a:rPr>
              <a:t>ليفي (17 م)</a:t>
            </a:r>
          </a:p>
          <a:p>
            <a:pPr algn="r" rtl="1" eaLnBrk="1" hangingPunct="1">
              <a:defRPr/>
            </a:pPr>
            <a:r>
              <a:rPr lang="ar-JO" dirty="0">
                <a:latin typeface="Arial" panose="020B0604020202020204" pitchFamily="34" charset="0"/>
                <a:ea typeface="ＭＳ Ｐゴシック" charset="0"/>
                <a:cs typeface="Arial" panose="020B0604020202020204" pitchFamily="34" charset="0"/>
              </a:rPr>
              <a:t>بليني الأصغر (113 م)</a:t>
            </a:r>
            <a:endParaRPr lang="en-US" dirty="0">
              <a:latin typeface="Arial" panose="020B0604020202020204" pitchFamily="34" charset="0"/>
              <a:ea typeface="ＭＳ Ｐゴシック" charset="0"/>
              <a:cs typeface="Arial" panose="020B0604020202020204" pitchFamily="34" charset="0"/>
            </a:endParaRPr>
          </a:p>
        </p:txBody>
      </p:sp>
      <p:pic>
        <p:nvPicPr>
          <p:cNvPr id="248834" name="Picture 4" descr="colosseum"/>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445135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0482" name="Rectangle 2"/>
          <p:cNvSpPr>
            <a:spLocks noGrp="1" noChangeArrowheads="1"/>
          </p:cNvSpPr>
          <p:nvPr>
            <p:ph type="title"/>
          </p:nvPr>
        </p:nvSpPr>
        <p:spPr>
          <a:xfrm>
            <a:off x="685800" y="277813"/>
            <a:ext cx="8229600" cy="1143000"/>
          </a:xfrm>
        </p:spPr>
        <p:txBody>
          <a:bodyPr/>
          <a:lstStyle/>
          <a:p>
            <a:pPr eaLnBrk="1" hangingPunct="1">
              <a:defRPr/>
            </a:pPr>
            <a:r>
              <a:rPr lang="ar-JO" dirty="0">
                <a:latin typeface="Arial" panose="020B0604020202020204" pitchFamily="34" charset="0"/>
                <a:ea typeface="ＭＳ Ｐゴシック" charset="0"/>
                <a:cs typeface="Arial" panose="020B0604020202020204" pitchFamily="34" charset="0"/>
              </a:rPr>
              <a:t>المؤرخون الرومان</a:t>
            </a:r>
            <a:endParaRPr lang="en-US" dirty="0">
              <a:latin typeface="Arial" panose="020B0604020202020204" pitchFamily="34" charset="0"/>
              <a:ea typeface="ＭＳ Ｐゴシック" charset="0"/>
              <a:cs typeface="Arial" panose="020B0604020202020204" pitchFamily="34" charset="0"/>
            </a:endParaRPr>
          </a:p>
        </p:txBody>
      </p:sp>
      <p:sp>
        <p:nvSpPr>
          <p:cNvPr id="248836" name="Text Box 5"/>
          <p:cNvSpPr txBox="1">
            <a:spLocks noChangeArrowheads="1"/>
          </p:cNvSpPr>
          <p:nvPr/>
        </p:nvSpPr>
        <p:spPr bwMode="auto">
          <a:xfrm>
            <a:off x="8459788" y="60325"/>
            <a:ext cx="617477" cy="4001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159</a:t>
            </a:r>
            <a:endParaRPr kumimoji="0" lang="en-US" sz="2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3" presetClass="entr" presetSubtype="0" fill="hold" nodeType="clickEffect">
                                  <p:stCondLst>
                                    <p:cond delay="0"/>
                                  </p:stCondLst>
                                  <p:childTnLst>
                                    <p:set>
                                      <p:cBhvr>
                                        <p:cTn id="6" dur="1" fill="hold">
                                          <p:stCondLst>
                                            <p:cond delay="0"/>
                                          </p:stCondLst>
                                        </p:cTn>
                                        <p:tgtEl>
                                          <p:spTgt spid="20483">
                                            <p:txEl>
                                              <p:pRg st="0" end="0"/>
                                            </p:txEl>
                                          </p:spTgt>
                                        </p:tgtEl>
                                        <p:attrNameLst>
                                          <p:attrName>style.visibility</p:attrName>
                                        </p:attrNameLst>
                                      </p:cBhvr>
                                      <p:to>
                                        <p:strVal val="visible"/>
                                      </p:to>
                                    </p:set>
                                    <p:anim calcmode="lin" valueType="num">
                                      <p:cBhvr>
                                        <p:cTn id="7" dur="500" fill="hold"/>
                                        <p:tgtEl>
                                          <p:spTgt spid="20483">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20483">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20483">
                                            <p:txEl>
                                              <p:pRg st="0" end="0"/>
                                            </p:txEl>
                                          </p:spTgt>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0" fill="hold" nodeType="clickEffect">
                                  <p:stCondLst>
                                    <p:cond delay="0"/>
                                  </p:stCondLst>
                                  <p:childTnLst>
                                    <p:set>
                                      <p:cBhvr>
                                        <p:cTn id="13" dur="1" fill="hold">
                                          <p:stCondLst>
                                            <p:cond delay="0"/>
                                          </p:stCondLst>
                                        </p:cTn>
                                        <p:tgtEl>
                                          <p:spTgt spid="20483">
                                            <p:txEl>
                                              <p:pRg st="1" end="1"/>
                                            </p:txEl>
                                          </p:spTgt>
                                        </p:tgtEl>
                                        <p:attrNameLst>
                                          <p:attrName>style.visibility</p:attrName>
                                        </p:attrNameLst>
                                      </p:cBhvr>
                                      <p:to>
                                        <p:strVal val="visible"/>
                                      </p:to>
                                    </p:set>
                                    <p:anim calcmode="lin" valueType="num">
                                      <p:cBhvr>
                                        <p:cTn id="14" dur="500" fill="hold"/>
                                        <p:tgtEl>
                                          <p:spTgt spid="20483">
                                            <p:txEl>
                                              <p:pRg st="1" end="1"/>
                                            </p:txEl>
                                          </p:spTgt>
                                        </p:tgtEl>
                                        <p:attrNameLst>
                                          <p:attrName>ppt_w</p:attrName>
                                        </p:attrNameLst>
                                      </p:cBhvr>
                                      <p:tavLst>
                                        <p:tav tm="0">
                                          <p:val>
                                            <p:fltVal val="0"/>
                                          </p:val>
                                        </p:tav>
                                        <p:tav tm="100000">
                                          <p:val>
                                            <p:strVal val="#ppt_w"/>
                                          </p:val>
                                        </p:tav>
                                      </p:tavLst>
                                    </p:anim>
                                    <p:anim calcmode="lin" valueType="num">
                                      <p:cBhvr>
                                        <p:cTn id="15" dur="500" fill="hold"/>
                                        <p:tgtEl>
                                          <p:spTgt spid="20483">
                                            <p:txEl>
                                              <p:pRg st="1" end="1"/>
                                            </p:txEl>
                                          </p:spTgt>
                                        </p:tgtEl>
                                        <p:attrNameLst>
                                          <p:attrName>ppt_h</p:attrName>
                                        </p:attrNameLst>
                                      </p:cBhvr>
                                      <p:tavLst>
                                        <p:tav tm="0">
                                          <p:val>
                                            <p:fltVal val="0"/>
                                          </p:val>
                                        </p:tav>
                                        <p:tav tm="100000">
                                          <p:val>
                                            <p:strVal val="#ppt_h"/>
                                          </p:val>
                                        </p:tav>
                                      </p:tavLst>
                                    </p:anim>
                                    <p:animEffect transition="in" filter="fade">
                                      <p:cBhvr>
                                        <p:cTn id="16" dur="500"/>
                                        <p:tgtEl>
                                          <p:spTgt spid="20483">
                                            <p:txEl>
                                              <p:pRg st="1" end="1"/>
                                            </p:txEl>
                                          </p:spTgt>
                                        </p:tgtEl>
                                      </p:cBhvr>
                                    </p:animEffect>
                                  </p:childTnLst>
                                </p:cTn>
                              </p:par>
                            </p:childTnLst>
                          </p:cTn>
                        </p:par>
                      </p:childTnLst>
                    </p:cTn>
                  </p:par>
                  <p:par>
                    <p:cTn id="17" fill="hold">
                      <p:stCondLst>
                        <p:cond delay="indefinite"/>
                      </p:stCondLst>
                      <p:childTnLst>
                        <p:par>
                          <p:cTn id="18" fill="hold">
                            <p:stCondLst>
                              <p:cond delay="0"/>
                            </p:stCondLst>
                            <p:childTnLst>
                              <p:par>
                                <p:cTn id="19" presetID="53" presetClass="entr" presetSubtype="0" fill="hold" nodeType="clickEffect">
                                  <p:stCondLst>
                                    <p:cond delay="0"/>
                                  </p:stCondLst>
                                  <p:childTnLst>
                                    <p:set>
                                      <p:cBhvr>
                                        <p:cTn id="20" dur="1" fill="hold">
                                          <p:stCondLst>
                                            <p:cond delay="0"/>
                                          </p:stCondLst>
                                        </p:cTn>
                                        <p:tgtEl>
                                          <p:spTgt spid="20483">
                                            <p:txEl>
                                              <p:pRg st="2" end="2"/>
                                            </p:txEl>
                                          </p:spTgt>
                                        </p:tgtEl>
                                        <p:attrNameLst>
                                          <p:attrName>style.visibility</p:attrName>
                                        </p:attrNameLst>
                                      </p:cBhvr>
                                      <p:to>
                                        <p:strVal val="visible"/>
                                      </p:to>
                                    </p:set>
                                    <p:anim calcmode="lin" valueType="num">
                                      <p:cBhvr>
                                        <p:cTn id="21" dur="500" fill="hold"/>
                                        <p:tgtEl>
                                          <p:spTgt spid="20483">
                                            <p:txEl>
                                              <p:pRg st="2" end="2"/>
                                            </p:txEl>
                                          </p:spTgt>
                                        </p:tgtEl>
                                        <p:attrNameLst>
                                          <p:attrName>ppt_w</p:attrName>
                                        </p:attrNameLst>
                                      </p:cBhvr>
                                      <p:tavLst>
                                        <p:tav tm="0">
                                          <p:val>
                                            <p:fltVal val="0"/>
                                          </p:val>
                                        </p:tav>
                                        <p:tav tm="100000">
                                          <p:val>
                                            <p:strVal val="#ppt_w"/>
                                          </p:val>
                                        </p:tav>
                                      </p:tavLst>
                                    </p:anim>
                                    <p:anim calcmode="lin" valueType="num">
                                      <p:cBhvr>
                                        <p:cTn id="22" dur="500" fill="hold"/>
                                        <p:tgtEl>
                                          <p:spTgt spid="20483">
                                            <p:txEl>
                                              <p:pRg st="2" end="2"/>
                                            </p:txEl>
                                          </p:spTgt>
                                        </p:tgtEl>
                                        <p:attrNameLst>
                                          <p:attrName>ppt_h</p:attrName>
                                        </p:attrNameLst>
                                      </p:cBhvr>
                                      <p:tavLst>
                                        <p:tav tm="0">
                                          <p:val>
                                            <p:fltVal val="0"/>
                                          </p:val>
                                        </p:tav>
                                        <p:tav tm="100000">
                                          <p:val>
                                            <p:strVal val="#ppt_h"/>
                                          </p:val>
                                        </p:tav>
                                      </p:tavLst>
                                    </p:anim>
                                    <p:animEffect transition="in" filter="fade">
                                      <p:cBhvr>
                                        <p:cTn id="23" dur="500"/>
                                        <p:tgtEl>
                                          <p:spTgt spid="20483">
                                            <p:txEl>
                                              <p:pRg st="2" end="2"/>
                                            </p:txEl>
                                          </p:spTgt>
                                        </p:tgtEl>
                                      </p:cBhvr>
                                    </p:animEffect>
                                  </p:childTnLst>
                                </p:cTn>
                              </p:par>
                            </p:childTnLst>
                          </p:cTn>
                        </p:par>
                      </p:childTnLst>
                    </p:cTn>
                  </p:par>
                  <p:par>
                    <p:cTn id="24" fill="hold">
                      <p:stCondLst>
                        <p:cond delay="indefinite"/>
                      </p:stCondLst>
                      <p:childTnLst>
                        <p:par>
                          <p:cTn id="25" fill="hold">
                            <p:stCondLst>
                              <p:cond delay="0"/>
                            </p:stCondLst>
                            <p:childTnLst>
                              <p:par>
                                <p:cTn id="26" presetID="53" presetClass="entr" presetSubtype="0" fill="hold" nodeType="clickEffect">
                                  <p:stCondLst>
                                    <p:cond delay="0"/>
                                  </p:stCondLst>
                                  <p:childTnLst>
                                    <p:set>
                                      <p:cBhvr>
                                        <p:cTn id="27" dur="1" fill="hold">
                                          <p:stCondLst>
                                            <p:cond delay="0"/>
                                          </p:stCondLst>
                                        </p:cTn>
                                        <p:tgtEl>
                                          <p:spTgt spid="20483">
                                            <p:txEl>
                                              <p:pRg st="3" end="3"/>
                                            </p:txEl>
                                          </p:spTgt>
                                        </p:tgtEl>
                                        <p:attrNameLst>
                                          <p:attrName>style.visibility</p:attrName>
                                        </p:attrNameLst>
                                      </p:cBhvr>
                                      <p:to>
                                        <p:strVal val="visible"/>
                                      </p:to>
                                    </p:set>
                                    <p:anim calcmode="lin" valueType="num">
                                      <p:cBhvr>
                                        <p:cTn id="28" dur="500" fill="hold"/>
                                        <p:tgtEl>
                                          <p:spTgt spid="20483">
                                            <p:txEl>
                                              <p:pRg st="3" end="3"/>
                                            </p:txEl>
                                          </p:spTgt>
                                        </p:tgtEl>
                                        <p:attrNameLst>
                                          <p:attrName>ppt_w</p:attrName>
                                        </p:attrNameLst>
                                      </p:cBhvr>
                                      <p:tavLst>
                                        <p:tav tm="0">
                                          <p:val>
                                            <p:fltVal val="0"/>
                                          </p:val>
                                        </p:tav>
                                        <p:tav tm="100000">
                                          <p:val>
                                            <p:strVal val="#ppt_w"/>
                                          </p:val>
                                        </p:tav>
                                      </p:tavLst>
                                    </p:anim>
                                    <p:anim calcmode="lin" valueType="num">
                                      <p:cBhvr>
                                        <p:cTn id="29" dur="500" fill="hold"/>
                                        <p:tgtEl>
                                          <p:spTgt spid="20483">
                                            <p:txEl>
                                              <p:pRg st="3" end="3"/>
                                            </p:txEl>
                                          </p:spTgt>
                                        </p:tgtEl>
                                        <p:attrNameLst>
                                          <p:attrName>ppt_h</p:attrName>
                                        </p:attrNameLst>
                                      </p:cBhvr>
                                      <p:tavLst>
                                        <p:tav tm="0">
                                          <p:val>
                                            <p:fltVal val="0"/>
                                          </p:val>
                                        </p:tav>
                                        <p:tav tm="100000">
                                          <p:val>
                                            <p:strVal val="#ppt_h"/>
                                          </p:val>
                                        </p:tav>
                                      </p:tavLst>
                                    </p:anim>
                                    <p:animEffect transition="in" filter="fade">
                                      <p:cBhvr>
                                        <p:cTn id="30" dur="500"/>
                                        <p:tgtEl>
                                          <p:spTgt spid="20483">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9249" name="Picture 4" descr="Pliny"/>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675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3794" name="Rectangle 2"/>
          <p:cNvSpPr>
            <a:spLocks noGrp="1" noChangeArrowheads="1"/>
          </p:cNvSpPr>
          <p:nvPr>
            <p:ph type="title"/>
          </p:nvPr>
        </p:nvSpPr>
        <p:spPr>
          <a:xfrm>
            <a:off x="228600" y="76200"/>
            <a:ext cx="7799784" cy="838200"/>
          </a:xfrm>
          <a:solidFill>
            <a:schemeClr val="bg2"/>
          </a:solidFill>
          <a:ln w="76200">
            <a:solidFill>
              <a:schemeClr val="bg2"/>
            </a:solidFill>
          </a:ln>
        </p:spPr>
        <p:txBody>
          <a:bodyPr/>
          <a:lstStyle/>
          <a:p>
            <a:pPr eaLnBrk="1" hangingPunct="1">
              <a:defRPr/>
            </a:pPr>
            <a:r>
              <a:rPr lang="ar-JO" sz="3600" b="1" dirty="0">
                <a:solidFill>
                  <a:schemeClr val="tx1"/>
                </a:solidFill>
                <a:effectLst/>
                <a:latin typeface="Arial" panose="020B0604020202020204" pitchFamily="34" charset="0"/>
                <a:ea typeface="ＭＳ Ｐゴシック" charset="0"/>
                <a:cs typeface="Arial" panose="020B0604020202020204" pitchFamily="34" charset="0"/>
              </a:rPr>
              <a:t>بليني الأصغر (111- 113 ب. م)</a:t>
            </a:r>
            <a:endParaRPr lang="en-US" sz="3600" b="1" dirty="0">
              <a:solidFill>
                <a:schemeClr val="tx1"/>
              </a:solidFill>
              <a:effectLst/>
              <a:latin typeface="Arial" panose="020B0604020202020204" pitchFamily="34" charset="0"/>
              <a:ea typeface="ＭＳ Ｐゴシック" charset="0"/>
              <a:cs typeface="Arial" panose="020B0604020202020204" pitchFamily="34" charset="0"/>
            </a:endParaRPr>
          </a:p>
        </p:txBody>
      </p:sp>
      <p:sp>
        <p:nvSpPr>
          <p:cNvPr id="33795" name="Rectangle 3"/>
          <p:cNvSpPr>
            <a:spLocks noGrp="1" noChangeArrowheads="1"/>
          </p:cNvSpPr>
          <p:nvPr>
            <p:ph type="body" idx="1"/>
          </p:nvPr>
        </p:nvSpPr>
        <p:spPr>
          <a:xfrm>
            <a:off x="76200" y="5334000"/>
            <a:ext cx="8991600" cy="1524000"/>
          </a:xfrm>
          <a:gradFill rotWithShape="1">
            <a:gsLst>
              <a:gs pos="0">
                <a:schemeClr val="bg2"/>
              </a:gs>
              <a:gs pos="50000">
                <a:schemeClr val="accent2"/>
              </a:gs>
              <a:gs pos="100000">
                <a:schemeClr val="bg2"/>
              </a:gs>
            </a:gsLst>
            <a:lin ang="5400000" scaled="1"/>
          </a:gradFill>
        </p:spPr>
        <p:txBody>
          <a:bodyPr/>
          <a:lstStyle/>
          <a:p>
            <a:pPr algn="ctr" rtl="1" eaLnBrk="1" hangingPunct="1">
              <a:lnSpc>
                <a:spcPct val="90000"/>
              </a:lnSpc>
              <a:defRPr/>
            </a:pPr>
            <a:r>
              <a:rPr lang="ar-SA" dirty="0">
                <a:latin typeface="Arial" panose="020B0604020202020204" pitchFamily="34" charset="0"/>
                <a:ea typeface="ＭＳ Ｐゴシック" charset="0"/>
                <a:cs typeface="Arial" panose="020B0604020202020204" pitchFamily="34" charset="0"/>
              </a:rPr>
              <a:t>كان حاكم بيثيني</a:t>
            </a:r>
            <a:r>
              <a:rPr lang="ar-JO" dirty="0">
                <a:latin typeface="Arial" panose="020B0604020202020204" pitchFamily="34" charset="0"/>
                <a:ea typeface="ＭＳ Ｐゴシック" charset="0"/>
                <a:cs typeface="Arial" panose="020B0604020202020204" pitchFamily="34" charset="0"/>
              </a:rPr>
              <a:t>ا</a:t>
            </a:r>
            <a:r>
              <a:rPr lang="ar-SA" dirty="0">
                <a:latin typeface="Arial" panose="020B0604020202020204" pitchFamily="34" charset="0"/>
                <a:ea typeface="ＭＳ Ｐゴシック" charset="0"/>
                <a:cs typeface="Arial" panose="020B0604020202020204" pitchFamily="34" charset="0"/>
              </a:rPr>
              <a:t> الذي كتب عدة رسائ</a:t>
            </a:r>
            <a:r>
              <a:rPr lang="ar-JO" dirty="0">
                <a:latin typeface="Arial" panose="020B0604020202020204" pitchFamily="34" charset="0"/>
                <a:ea typeface="ＭＳ Ｐゴシック" charset="0"/>
                <a:cs typeface="Arial" panose="020B0604020202020204" pitchFamily="34" charset="0"/>
              </a:rPr>
              <a:t>ل </a:t>
            </a:r>
            <a:r>
              <a:rPr lang="ar-SA" dirty="0">
                <a:latin typeface="Arial" panose="020B0604020202020204" pitchFamily="34" charset="0"/>
                <a:ea typeface="ＭＳ Ｐゴシック" charset="0"/>
                <a:cs typeface="Arial" panose="020B0604020202020204" pitchFamily="34" charset="0"/>
              </a:rPr>
              <a:t>إلى الإمبراطور تراجان</a:t>
            </a:r>
            <a:endParaRPr lang="ar-JO" dirty="0">
              <a:latin typeface="Arial" panose="020B0604020202020204" pitchFamily="34" charset="0"/>
              <a:ea typeface="ＭＳ Ｐゴシック" charset="0"/>
              <a:cs typeface="Arial" panose="020B0604020202020204" pitchFamily="34" charset="0"/>
            </a:endParaRPr>
          </a:p>
          <a:p>
            <a:pPr marL="0" indent="0" algn="ctr" rtl="1" eaLnBrk="1" hangingPunct="1">
              <a:lnSpc>
                <a:spcPct val="90000"/>
              </a:lnSpc>
              <a:buNone/>
              <a:defRPr/>
            </a:pPr>
            <a:r>
              <a:rPr lang="ar-SA" dirty="0">
                <a:latin typeface="Arial" panose="020B0604020202020204" pitchFamily="34" charset="0"/>
                <a:ea typeface="ＭＳ Ｐゴシック" charset="0"/>
                <a:cs typeface="Arial" panose="020B0604020202020204" pitchFamily="34" charset="0"/>
              </a:rPr>
              <a:t> يستشيره في مواضيع مختلفة. </a:t>
            </a:r>
            <a:endParaRPr lang="en-US" dirty="0">
              <a:latin typeface="Arial" panose="020B0604020202020204" pitchFamily="34" charset="0"/>
              <a:ea typeface="ＭＳ Ｐゴシック" charset="0"/>
              <a:cs typeface="Arial" panose="020B0604020202020204" pitchFamily="34" charset="0"/>
            </a:endParaRPr>
          </a:p>
        </p:txBody>
      </p:sp>
      <p:sp>
        <p:nvSpPr>
          <p:cNvPr id="6" name="Text Box 4"/>
          <p:cNvSpPr txBox="1">
            <a:spLocks noChangeArrowheads="1"/>
          </p:cNvSpPr>
          <p:nvPr/>
        </p:nvSpPr>
        <p:spPr bwMode="auto">
          <a:xfrm>
            <a:off x="8100392" y="76200"/>
            <a:ext cx="984565" cy="461665"/>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lvl1pPr>
              <a:defRPr sz="3200">
                <a:solidFill>
                  <a:srgbClr val="FFFF00"/>
                </a:solidFill>
                <a:latin typeface="Georgia" charset="0"/>
                <a:ea typeface="ＭＳ Ｐゴシック" charset="0"/>
                <a:cs typeface="ＭＳ Ｐゴシック" charset="0"/>
              </a:defRPr>
            </a:lvl1pPr>
            <a:lvl2pPr marL="37931725" indent="-37474525">
              <a:defRPr sz="3200">
                <a:solidFill>
                  <a:srgbClr val="FFFF00"/>
                </a:solidFill>
                <a:latin typeface="Georgia" charset="0"/>
                <a:ea typeface="ＭＳ Ｐゴシック" charset="0"/>
              </a:defRPr>
            </a:lvl2pPr>
            <a:lvl3pPr>
              <a:defRPr sz="3200">
                <a:solidFill>
                  <a:srgbClr val="FFFF00"/>
                </a:solidFill>
                <a:latin typeface="Georgia" charset="0"/>
                <a:ea typeface="ＭＳ Ｐゴシック" charset="0"/>
              </a:defRPr>
            </a:lvl3pPr>
            <a:lvl4pPr>
              <a:defRPr sz="3200">
                <a:solidFill>
                  <a:srgbClr val="FFFF00"/>
                </a:solidFill>
                <a:latin typeface="Georgia" charset="0"/>
                <a:ea typeface="ＭＳ Ｐゴシック" charset="0"/>
              </a:defRPr>
            </a:lvl4pPr>
            <a:lvl5pPr>
              <a:defRPr sz="3200">
                <a:solidFill>
                  <a:srgbClr val="FFFF00"/>
                </a:solidFill>
                <a:latin typeface="Georgia" charset="0"/>
                <a:ea typeface="ＭＳ Ｐゴシック" charset="0"/>
              </a:defRPr>
            </a:lvl5pPr>
            <a:lvl6pPr marL="457200" eaLnBrk="0" fontAlgn="base" hangingPunct="0">
              <a:spcBef>
                <a:spcPct val="0"/>
              </a:spcBef>
              <a:spcAft>
                <a:spcPct val="0"/>
              </a:spcAft>
              <a:defRPr sz="3200">
                <a:solidFill>
                  <a:srgbClr val="FFFF00"/>
                </a:solidFill>
                <a:latin typeface="Georgia" charset="0"/>
                <a:ea typeface="ＭＳ Ｐゴシック" charset="0"/>
              </a:defRPr>
            </a:lvl6pPr>
            <a:lvl7pPr marL="914400" eaLnBrk="0" fontAlgn="base" hangingPunct="0">
              <a:spcBef>
                <a:spcPct val="0"/>
              </a:spcBef>
              <a:spcAft>
                <a:spcPct val="0"/>
              </a:spcAft>
              <a:defRPr sz="3200">
                <a:solidFill>
                  <a:srgbClr val="FFFF00"/>
                </a:solidFill>
                <a:latin typeface="Georgia" charset="0"/>
                <a:ea typeface="ＭＳ Ｐゴシック" charset="0"/>
              </a:defRPr>
            </a:lvl7pPr>
            <a:lvl8pPr marL="1371600" eaLnBrk="0" fontAlgn="base" hangingPunct="0">
              <a:spcBef>
                <a:spcPct val="0"/>
              </a:spcBef>
              <a:spcAft>
                <a:spcPct val="0"/>
              </a:spcAft>
              <a:defRPr sz="3200">
                <a:solidFill>
                  <a:srgbClr val="FFFF00"/>
                </a:solidFill>
                <a:latin typeface="Georgia" charset="0"/>
                <a:ea typeface="ＭＳ Ｐゴシック" charset="0"/>
              </a:defRPr>
            </a:lvl8pPr>
            <a:lvl9pPr marL="1828800" eaLnBrk="0" fontAlgn="base" hangingPunct="0">
              <a:spcBef>
                <a:spcPct val="0"/>
              </a:spcBef>
              <a:spcAft>
                <a:spcPct val="0"/>
              </a:spcAft>
              <a:defRPr sz="3200">
                <a:solidFill>
                  <a:srgbClr val="FFFF00"/>
                </a:solidFill>
                <a:latin typeface="Georgia"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281 ب</a:t>
            </a:r>
            <a:endParaRPr kumimoji="0" lang="en-US" sz="32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440089491"/>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33795">
                                            <p:bg/>
                                          </p:spTgt>
                                        </p:tgtEl>
                                        <p:attrNameLst>
                                          <p:attrName>style.visibility</p:attrName>
                                        </p:attrNameLst>
                                      </p:cBhvr>
                                      <p:to>
                                        <p:strVal val="visible"/>
                                      </p:to>
                                    </p:set>
                                    <p:animEffect transition="in" filter="dissolve">
                                      <p:cBhvr>
                                        <p:cTn id="7" dur="500"/>
                                        <p:tgtEl>
                                          <p:spTgt spid="33795">
                                            <p:bg/>
                                          </p:spTgt>
                                        </p:tgtEl>
                                      </p:cBhvr>
                                    </p:animEffect>
                                  </p:childTnLst>
                                </p:cTn>
                              </p:par>
                              <p:par>
                                <p:cTn id="8" presetID="9" presetClass="entr" presetSubtype="0" fill="hold" grpId="0" nodeType="withEffect">
                                  <p:stCondLst>
                                    <p:cond delay="0"/>
                                  </p:stCondLst>
                                  <p:childTnLst>
                                    <p:set>
                                      <p:cBhvr>
                                        <p:cTn id="9" dur="1" fill="hold">
                                          <p:stCondLst>
                                            <p:cond delay="0"/>
                                          </p:stCondLst>
                                        </p:cTn>
                                        <p:tgtEl>
                                          <p:spTgt spid="33795">
                                            <p:txEl>
                                              <p:pRg st="0" end="0"/>
                                            </p:txEl>
                                          </p:spTgt>
                                        </p:tgtEl>
                                        <p:attrNameLst>
                                          <p:attrName>style.visibility</p:attrName>
                                        </p:attrNameLst>
                                      </p:cBhvr>
                                      <p:to>
                                        <p:strVal val="visible"/>
                                      </p:to>
                                    </p:set>
                                    <p:animEffect transition="in" filter="dissolve">
                                      <p:cBhvr>
                                        <p:cTn id="10" dur="500"/>
                                        <p:tgtEl>
                                          <p:spTgt spid="33795">
                                            <p:txEl>
                                              <p:pRg st="0" end="0"/>
                                            </p:txEl>
                                          </p:spTgt>
                                        </p:tgtEl>
                                      </p:cBhvr>
                                    </p:animEffect>
                                  </p:childTnLst>
                                </p:cTn>
                              </p:par>
                              <p:par>
                                <p:cTn id="11" presetID="9" presetClass="entr" presetSubtype="0" fill="hold" grpId="0" nodeType="withEffect">
                                  <p:stCondLst>
                                    <p:cond delay="0"/>
                                  </p:stCondLst>
                                  <p:childTnLst>
                                    <p:set>
                                      <p:cBhvr>
                                        <p:cTn id="12" dur="1" fill="hold">
                                          <p:stCondLst>
                                            <p:cond delay="0"/>
                                          </p:stCondLst>
                                        </p:cTn>
                                        <p:tgtEl>
                                          <p:spTgt spid="33795">
                                            <p:txEl>
                                              <p:pRg st="1" end="1"/>
                                            </p:txEl>
                                          </p:spTgt>
                                        </p:tgtEl>
                                        <p:attrNameLst>
                                          <p:attrName>style.visibility</p:attrName>
                                        </p:attrNameLst>
                                      </p:cBhvr>
                                      <p:to>
                                        <p:strVal val="visible"/>
                                      </p:to>
                                    </p:set>
                                    <p:animEffect transition="in" filter="dissolve">
                                      <p:cBhvr>
                                        <p:cTn id="13" dur="500"/>
                                        <p:tgtEl>
                                          <p:spTgt spid="33795">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795" grpId="0" uiExpand="1" build="p" animBg="1"/>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70369" name="Picture 1"/>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1079500" y="1125538"/>
            <a:ext cx="6985000" cy="41021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00098" name="Rectangle 2"/>
          <p:cNvSpPr>
            <a:spLocks noGrp="1" noChangeArrowheads="1"/>
          </p:cNvSpPr>
          <p:nvPr>
            <p:ph type="ctrTitle"/>
          </p:nvPr>
        </p:nvSpPr>
        <p:spPr>
          <a:xfrm>
            <a:off x="0" y="4941888"/>
            <a:ext cx="9144000" cy="1366837"/>
          </a:xfrm>
          <a:effectLst>
            <a:outerShdw blurRad="63500" dist="35921" dir="2700000" algn="ctr" rotWithShape="0">
              <a:schemeClr val="tx2">
                <a:alpha val="74998"/>
              </a:schemeClr>
            </a:outerShdw>
          </a:effectLst>
        </p:spPr>
        <p:txBody>
          <a:bodyPr/>
          <a:lstStyle/>
          <a:p>
            <a:pPr>
              <a:defRPr/>
            </a:pPr>
            <a:r>
              <a:rPr lang="ar-JO" b="1" dirty="0">
                <a:effectLst>
                  <a:glow rad="127000">
                    <a:schemeClr val="tx1"/>
                  </a:glow>
                </a:effectLst>
                <a:latin typeface="Arial" panose="020B0604020202020204" pitchFamily="34" charset="0"/>
                <a:ea typeface="ＭＳ Ｐゴシック" charset="0"/>
                <a:cs typeface="Arial" panose="020B0604020202020204" pitchFamily="34" charset="0"/>
              </a:rPr>
              <a:t>الألوهية المحدودة</a:t>
            </a:r>
            <a:br>
              <a:rPr lang="en-US" sz="3200" b="1" dirty="0">
                <a:effectLst>
                  <a:glow rad="127000">
                    <a:schemeClr val="tx1"/>
                  </a:glow>
                </a:effectLst>
                <a:latin typeface="Arial" panose="020B0604020202020204" pitchFamily="34" charset="0"/>
                <a:ea typeface="ＭＳ Ｐゴシック" charset="0"/>
                <a:cs typeface="Arial" panose="020B0604020202020204" pitchFamily="34" charset="0"/>
              </a:rPr>
            </a:br>
            <a:r>
              <a:rPr lang="ar-JO" sz="3200" b="1" dirty="0">
                <a:effectLst>
                  <a:glow rad="127000">
                    <a:schemeClr val="tx1"/>
                  </a:glow>
                </a:effectLst>
                <a:latin typeface="Arial" panose="020B0604020202020204" pitchFamily="34" charset="0"/>
                <a:ea typeface="ＭＳ Ｐゴシック" charset="0"/>
                <a:cs typeface="Arial" panose="020B0604020202020204" pitchFamily="34" charset="0"/>
              </a:rPr>
              <a:t>إله محدود وشخصي يتفاعل مع العالم</a:t>
            </a:r>
            <a:br>
              <a:rPr lang="ar-JO" sz="3200" b="1" dirty="0">
                <a:effectLst>
                  <a:glow rad="127000">
                    <a:schemeClr val="tx1"/>
                  </a:glow>
                </a:effectLst>
                <a:latin typeface="Arial" panose="020B0604020202020204" pitchFamily="34" charset="0"/>
                <a:ea typeface="ＭＳ Ｐゴシック" charset="0"/>
                <a:cs typeface="Arial" panose="020B0604020202020204" pitchFamily="34" charset="0"/>
              </a:rPr>
            </a:br>
            <a:r>
              <a:rPr lang="ar-JO" sz="3200" b="1" dirty="0">
                <a:effectLst>
                  <a:glow rad="127000">
                    <a:schemeClr val="tx1"/>
                  </a:glow>
                </a:effectLst>
                <a:latin typeface="Arial" panose="020B0604020202020204" pitchFamily="34" charset="0"/>
                <a:ea typeface="ＭＳ Ｐゴシック" charset="0"/>
                <a:cs typeface="Arial" panose="020B0604020202020204" pitchFamily="34" charset="0"/>
              </a:rPr>
              <a:t>(كوشنير)</a:t>
            </a:r>
            <a:endParaRPr lang="en-US" sz="3200" b="1"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
        <p:nvSpPr>
          <p:cNvPr id="4" name="Rectangle 2"/>
          <p:cNvSpPr txBox="1">
            <a:spLocks noChangeArrowheads="1"/>
          </p:cNvSpPr>
          <p:nvPr/>
        </p:nvSpPr>
        <p:spPr bwMode="auto">
          <a:xfrm>
            <a:off x="3347864" y="144016"/>
            <a:ext cx="2448272" cy="83671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ar-JO" b="1" dirty="0">
                <a:effectLst>
                  <a:glow rad="127000">
                    <a:schemeClr val="tx1"/>
                  </a:glow>
                </a:effectLst>
                <a:latin typeface="Arial" panose="020B0604020202020204" pitchFamily="34" charset="0"/>
                <a:ea typeface="ＭＳ Ｐゴシック" charset="0"/>
                <a:cs typeface="Arial" panose="020B0604020202020204" pitchFamily="34" charset="0"/>
              </a:rPr>
              <a:t>الله</a:t>
            </a:r>
            <a:endParaRPr lang="en-US" b="1"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
        <p:nvSpPr>
          <p:cNvPr id="3" name="Down Arrow 2"/>
          <p:cNvSpPr>
            <a:spLocks noChangeArrowheads="1"/>
          </p:cNvSpPr>
          <p:nvPr/>
        </p:nvSpPr>
        <p:spPr bwMode="auto">
          <a:xfrm>
            <a:off x="4211638" y="1196975"/>
            <a:ext cx="720725" cy="616368"/>
          </a:xfrm>
          <a:prstGeom prst="downArrow">
            <a:avLst>
              <a:gd name="adj1" fmla="val 50000"/>
              <a:gd name="adj2" fmla="val 49928"/>
            </a:avLst>
          </a:prstGeom>
          <a:solidFill>
            <a:schemeClr val="accent1"/>
          </a:solidFill>
          <a:ln w="9525">
            <a:solidFill>
              <a:schemeClr val="tx1"/>
            </a:solidFill>
            <a:round/>
            <a:headEnd/>
            <a:tailEnd type="stealth" w="lg" len="lg"/>
          </a:ln>
        </p:spPr>
        <p:txBody>
          <a:bodyPr lIns="90000" tIns="46800" rIns="90000" bIns="46800">
            <a:spAutoFit/>
          </a:bodyPr>
          <a:lstStyle/>
          <a:p>
            <a:endParaRPr lang="en-US">
              <a:latin typeface="Arial" panose="020B0604020202020204" pitchFamily="34" charset="0"/>
              <a:cs typeface="Arial" panose="020B0604020202020204" pitchFamily="34" charset="0"/>
            </a:endParaRPr>
          </a:p>
        </p:txBody>
      </p:sp>
      <p:sp>
        <p:nvSpPr>
          <p:cNvPr id="6" name="Text Box 12"/>
          <p:cNvSpPr txBox="1">
            <a:spLocks noChangeArrowheads="1"/>
          </p:cNvSpPr>
          <p:nvPr/>
        </p:nvSpPr>
        <p:spPr bwMode="auto">
          <a:xfrm>
            <a:off x="8609013" y="60325"/>
            <a:ext cx="355837"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r>
              <a:rPr lang="ar-JO" b="1" dirty="0">
                <a:solidFill>
                  <a:schemeClr val="bg1"/>
                </a:solidFill>
                <a:latin typeface="Arial" panose="020B0604020202020204" pitchFamily="34" charset="0"/>
                <a:cs typeface="Arial" panose="020B0604020202020204" pitchFamily="34" charset="0"/>
              </a:rPr>
              <a:t>2</a:t>
            </a:r>
            <a:endParaRPr lang="en-US" b="1" dirty="0">
              <a:solidFill>
                <a:schemeClr val="bg1"/>
              </a:solidFill>
              <a:latin typeface="Arial" panose="020B0604020202020204" pitchFamily="34"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up)">
                                      <p:cBhvr>
                                        <p:cTn id="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2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11297" name="Picture 4" descr="Roman Empire"/>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04800" y="-539750"/>
            <a:ext cx="9753600" cy="78676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50562" name="Rectangle 2"/>
          <p:cNvSpPr>
            <a:spLocks noGrp="1" noChangeArrowheads="1"/>
          </p:cNvSpPr>
          <p:nvPr>
            <p:ph type="title"/>
          </p:nvPr>
        </p:nvSpPr>
        <p:spPr>
          <a:xfrm>
            <a:off x="0" y="914400"/>
            <a:ext cx="9144000" cy="1143000"/>
          </a:xfrm>
          <a:solidFill>
            <a:srgbClr val="000099"/>
          </a:solidFill>
        </p:spPr>
        <p:txBody>
          <a:bodyPr/>
          <a:lstStyle/>
          <a:p>
            <a:pPr eaLnBrk="1" hangingPunct="1">
              <a:defRPr/>
            </a:pPr>
            <a:r>
              <a:rPr lang="ar-JO" dirty="0">
                <a:latin typeface="Arial" panose="020B0604020202020204" pitchFamily="34" charset="0"/>
                <a:ea typeface="ＭＳ Ｐゴシック" charset="0"/>
                <a:cs typeface="Arial" panose="020B0604020202020204" pitchFamily="34" charset="0"/>
              </a:rPr>
              <a:t>مراسلات مفيدة (111 ب. م)</a:t>
            </a:r>
            <a:endParaRPr lang="en-US" dirty="0">
              <a:latin typeface="Arial" panose="020B0604020202020204" pitchFamily="34" charset="0"/>
              <a:ea typeface="ＭＳ Ｐゴシック" charset="0"/>
              <a:cs typeface="Arial" panose="020B0604020202020204" pitchFamily="34" charset="0"/>
            </a:endParaRPr>
          </a:p>
        </p:txBody>
      </p:sp>
      <p:sp>
        <p:nvSpPr>
          <p:cNvPr id="450566" name="Text Box 6"/>
          <p:cNvSpPr txBox="1">
            <a:spLocks noChangeArrowheads="1"/>
          </p:cNvSpPr>
          <p:nvPr/>
        </p:nvSpPr>
        <p:spPr bwMode="auto">
          <a:xfrm>
            <a:off x="6781800" y="2533650"/>
            <a:ext cx="1828800" cy="1200329"/>
          </a:xfrm>
          <a:prstGeom prst="rect">
            <a:avLst/>
          </a:prstGeom>
          <a:solidFill>
            <a:srgbClr val="000099"/>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spAutoFit/>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الحاكم</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بليني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في بيثينيا</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70342" name="Text Box 7"/>
          <p:cNvSpPr txBox="1">
            <a:spLocks noChangeArrowheads="1"/>
          </p:cNvSpPr>
          <p:nvPr/>
        </p:nvSpPr>
        <p:spPr bwMode="auto">
          <a:xfrm>
            <a:off x="2065338" y="2457450"/>
            <a:ext cx="1897062" cy="1200329"/>
          </a:xfrm>
          <a:prstGeom prst="rect">
            <a:avLst/>
          </a:prstGeom>
          <a:solidFill>
            <a:srgbClr val="990033"/>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spAutoFit/>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الإمبراطور</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تراجان</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في روما</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7" name="Curved Up Arrow 6"/>
          <p:cNvSpPr>
            <a:spLocks noChangeArrowheads="1"/>
          </p:cNvSpPr>
          <p:nvPr/>
        </p:nvSpPr>
        <p:spPr bwMode="auto">
          <a:xfrm flipH="1">
            <a:off x="3733800" y="3733800"/>
            <a:ext cx="4114800" cy="1066800"/>
          </a:xfrm>
          <a:prstGeom prst="curvedUpArrow">
            <a:avLst>
              <a:gd name="adj1" fmla="val 25000"/>
              <a:gd name="adj2" fmla="val 50000"/>
              <a:gd name="adj3" fmla="val 25000"/>
            </a:avLst>
          </a:prstGeom>
          <a:solidFill>
            <a:srgbClr val="0F009D"/>
          </a:solidFill>
          <a:ln w="12700" cap="sq">
            <a:solidFill>
              <a:schemeClr val="tx1"/>
            </a:solidFill>
            <a:round/>
            <a:headEnd type="none" w="sm" len="sm"/>
            <a:tailEnd type="none" w="sm" len="sm"/>
          </a:ln>
        </p:spPr>
        <p:txBody>
          <a:bodyPr wrap="none"/>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8" name="Curved Up Arrow 7"/>
          <p:cNvSpPr>
            <a:spLocks noChangeArrowheads="1"/>
          </p:cNvSpPr>
          <p:nvPr/>
        </p:nvSpPr>
        <p:spPr bwMode="auto">
          <a:xfrm>
            <a:off x="3505200" y="3657600"/>
            <a:ext cx="4876800" cy="1524000"/>
          </a:xfrm>
          <a:prstGeom prst="curvedUpArrow">
            <a:avLst>
              <a:gd name="adj1" fmla="val 19289"/>
              <a:gd name="adj2" fmla="val 32474"/>
              <a:gd name="adj3" fmla="val 24273"/>
            </a:avLst>
          </a:prstGeom>
          <a:solidFill>
            <a:srgbClr val="0F009D"/>
          </a:solidFill>
          <a:ln w="12700" cap="sq">
            <a:solidFill>
              <a:schemeClr val="tx1"/>
            </a:solidFill>
            <a:round/>
            <a:headEnd type="none" w="sm" len="sm"/>
            <a:tailEnd type="none" w="sm" len="sm"/>
          </a:ln>
        </p:spPr>
        <p:txBody>
          <a:bodyPr wrap="none"/>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11303" name="Text Box 7"/>
          <p:cNvSpPr txBox="1">
            <a:spLocks noChangeArrowheads="1"/>
          </p:cNvSpPr>
          <p:nvPr/>
        </p:nvSpPr>
        <p:spPr bwMode="auto">
          <a:xfrm>
            <a:off x="5651500" y="-168275"/>
            <a:ext cx="3421063" cy="1077218"/>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خارطة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الإمبراطورية الرومانيّة</a:t>
            </a:r>
            <a:endParaRPr kumimoji="0" lang="en-US" sz="3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337796782"/>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450566"/>
                                        </p:tgtEl>
                                        <p:attrNameLst>
                                          <p:attrName>style.visibility</p:attrName>
                                        </p:attrNameLst>
                                      </p:cBhvr>
                                      <p:to>
                                        <p:strVal val="visible"/>
                                      </p:to>
                                    </p:set>
                                    <p:animEffect transition="in" filter="fade">
                                      <p:cBhvr>
                                        <p:cTn id="7" dur="500"/>
                                        <p:tgtEl>
                                          <p:spTgt spid="450566"/>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 presetClass="entr" presetSubtype="0" fill="hold" grpId="0" nodeType="clickEffect">
                                  <p:stCondLst>
                                    <p:cond delay="0"/>
                                  </p:stCondLst>
                                  <p:childTnLst>
                                    <p:set>
                                      <p:cBhvr>
                                        <p:cTn id="11" dur="1" fill="hold">
                                          <p:stCondLst>
                                            <p:cond delay="0"/>
                                          </p:stCondLst>
                                        </p:cTn>
                                        <p:tgtEl>
                                          <p:spTgt spid="270342"/>
                                        </p:tgtEl>
                                        <p:attrNameLst>
                                          <p:attrName>style.visibility</p:attrName>
                                        </p:attrNameLst>
                                      </p:cBhvr>
                                      <p:to>
                                        <p:strVal val="visible"/>
                                      </p:to>
                                    </p:set>
                                  </p:childTnLst>
                                </p:cTn>
                              </p:par>
                            </p:childTnLst>
                          </p:cTn>
                        </p:par>
                      </p:childTnLst>
                    </p:cTn>
                  </p:par>
                  <p:par>
                    <p:cTn id="12" fill="hold" nodeType="clickPar">
                      <p:stCondLst>
                        <p:cond delay="indefinite"/>
                      </p:stCondLst>
                      <p:childTnLst>
                        <p:par>
                          <p:cTn id="13" fill="hold" nodeType="withGroup">
                            <p:stCondLst>
                              <p:cond delay="0"/>
                            </p:stCondLst>
                            <p:childTnLst>
                              <p:par>
                                <p:cTn id="14" presetID="22" presetClass="entr" presetSubtype="2" fill="hold" grpId="0" nodeType="click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wipe(right)">
                                      <p:cBhvr>
                                        <p:cTn id="16" dur="500"/>
                                        <p:tgtEl>
                                          <p:spTgt spid="7"/>
                                        </p:tgtEl>
                                      </p:cBhvr>
                                    </p:animEffect>
                                  </p:childTnLst>
                                </p:cTn>
                              </p:par>
                            </p:childTnLst>
                          </p:cTn>
                        </p:par>
                      </p:childTnLst>
                    </p:cTn>
                  </p:par>
                  <p:par>
                    <p:cTn id="17" fill="hold" nodeType="clickPar">
                      <p:stCondLst>
                        <p:cond delay="indefinite"/>
                      </p:stCondLst>
                      <p:childTnLst>
                        <p:par>
                          <p:cTn id="18" fill="hold" nodeType="withGroup">
                            <p:stCondLst>
                              <p:cond delay="0"/>
                            </p:stCondLst>
                            <p:childTnLst>
                              <p:par>
                                <p:cTn id="19" presetID="22" presetClass="entr" presetSubtype="8" fill="hold" grpId="0" nodeType="clickEffect">
                                  <p:stCondLst>
                                    <p:cond delay="0"/>
                                  </p:stCondLst>
                                  <p:childTnLst>
                                    <p:set>
                                      <p:cBhvr>
                                        <p:cTn id="20" dur="1" fill="hold">
                                          <p:stCondLst>
                                            <p:cond delay="0"/>
                                          </p:stCondLst>
                                        </p:cTn>
                                        <p:tgtEl>
                                          <p:spTgt spid="8"/>
                                        </p:tgtEl>
                                        <p:attrNameLst>
                                          <p:attrName>style.visibility</p:attrName>
                                        </p:attrNameLst>
                                      </p:cBhvr>
                                      <p:to>
                                        <p:strVal val="visible"/>
                                      </p:to>
                                    </p:set>
                                    <p:animEffect transition="in" filter="wipe(left)">
                                      <p:cBhvr>
                                        <p:cTn id="21"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0566" grpId="0" animBg="1" autoUpdateAnimBg="0"/>
      <p:bldP spid="270342" grpId="0" animBg="1"/>
      <p:bldP spid="7" grpId="0" animBg="1"/>
      <p:bldP spid="8" grpId="0" animBg="1"/>
    </p:bldLst>
  </p:timing>
</p:sld>
</file>

<file path=ppt/slides/slide2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56001" name="Picture 6"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2225" y="-76200"/>
            <a:ext cx="9121775" cy="7010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256002" name="Picture 7" descr="suffering 2871-063alt.jpg"/>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0" y="2060575"/>
            <a:ext cx="2916238" cy="29162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28002" name="Rectangle 2"/>
          <p:cNvSpPr>
            <a:spLocks noGrp="1" noChangeArrowheads="1"/>
          </p:cNvSpPr>
          <p:nvPr>
            <p:ph type="ctrTitle"/>
          </p:nvPr>
        </p:nvSpPr>
        <p:spPr>
          <a:xfrm>
            <a:off x="685800" y="188913"/>
            <a:ext cx="7239000" cy="647700"/>
          </a:xfrm>
          <a:noFill/>
          <a:ln w="9525">
            <a:noFill/>
            <a:miter lim="800000"/>
            <a:headEnd/>
            <a:tailEnd/>
          </a:ln>
          <a:effectLst/>
        </p:spPr>
        <p:txBody>
          <a:bodyPr vert="horz" wrap="square" lIns="91440" tIns="45720" rIns="91440" bIns="45720" numCol="1" anchor="ctr" anchorCtr="1" compatLnSpc="1">
            <a:prstTxWarp prst="textNoShape">
              <a:avLst/>
            </a:prstTxWarp>
          </a:bodyPr>
          <a:lstStyle/>
          <a:p>
            <a:pPr eaLnBrk="1" hangingPunct="1"/>
            <a:r>
              <a:rPr lang="ar-JO" b="1" dirty="0">
                <a:latin typeface="Arial" panose="020B0604020202020204" pitchFamily="34" charset="0"/>
                <a:ea typeface="ＭＳ Ｐゴシック" charset="0"/>
                <a:cs typeface="Arial" panose="020B0604020202020204" pitchFamily="34" charset="0"/>
              </a:rPr>
              <a:t>معاناة الكنيسة المبكرة</a:t>
            </a:r>
            <a:endParaRPr lang="en-US" b="1" dirty="0">
              <a:latin typeface="Arial" panose="020B0604020202020204" pitchFamily="34" charset="0"/>
              <a:ea typeface="ＭＳ Ｐゴシック" charset="0"/>
              <a:cs typeface="Arial" panose="020B0604020202020204" pitchFamily="34" charset="0"/>
            </a:endParaRPr>
          </a:p>
        </p:txBody>
      </p:sp>
      <p:sp>
        <p:nvSpPr>
          <p:cNvPr id="128004" name="Text Box 4"/>
          <p:cNvSpPr txBox="1">
            <a:spLocks noChangeArrowheads="1"/>
          </p:cNvSpPr>
          <p:nvPr/>
        </p:nvSpPr>
        <p:spPr bwMode="auto">
          <a:xfrm>
            <a:off x="8258175" y="0"/>
            <a:ext cx="771365" cy="461665"/>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160أ</a:t>
            </a:r>
            <a:endParaRPr kumimoji="0" lang="en-US" sz="3200" b="0" i="0" u="none" strike="noStrike" kern="1200" cap="none" spc="0" normalizeH="0" baseline="0" noProof="0" dirty="0">
              <a:ln>
                <a:noFill/>
              </a:ln>
              <a:solidFill>
                <a:srgbClr val="FFFF00"/>
              </a:solidFill>
              <a:effectLst/>
              <a:uLnTx/>
              <a:uFillTx/>
              <a:latin typeface="Arial" charset="0"/>
              <a:ea typeface="ＭＳ Ｐゴシック" charset="0"/>
              <a:cs typeface="Arial" charset="0"/>
            </a:endParaRPr>
          </a:p>
        </p:txBody>
      </p:sp>
      <p:sp>
        <p:nvSpPr>
          <p:cNvPr id="128007" name="Rectangle 7"/>
          <p:cNvSpPr>
            <a:spLocks noChangeArrowheads="1"/>
          </p:cNvSpPr>
          <p:nvPr/>
        </p:nvSpPr>
        <p:spPr bwMode="auto">
          <a:xfrm>
            <a:off x="2987675" y="1101725"/>
            <a:ext cx="6103371" cy="5856287"/>
          </a:xfrm>
          <a:prstGeom prst="rect">
            <a:avLst/>
          </a:prstGeom>
          <a:noFill/>
          <a:ln w="9525">
            <a:noFill/>
            <a:miter lim="800000"/>
            <a:headEnd/>
            <a:tailEnd/>
          </a:ln>
          <a:effectLst/>
        </p:spPr>
        <p:txBody>
          <a:bodyPr/>
          <a:lstStyle/>
          <a:p>
            <a:pPr marL="0" marR="0" lvl="0" indent="0" algn="r" defTabSz="914400" rtl="0" eaLnBrk="1" fontAlgn="base" latinLnBrk="0" hangingPunct="1">
              <a:lnSpc>
                <a:spcPct val="100000"/>
              </a:lnSpc>
              <a:spcBef>
                <a:spcPct val="0"/>
              </a:spcBef>
              <a:spcAft>
                <a:spcPct val="0"/>
              </a:spcAft>
              <a:buClrTx/>
              <a:buSzTx/>
              <a:buFont typeface="Arial" charset="0"/>
              <a:buNone/>
              <a:tabLst/>
              <a:defRPr/>
            </a:pPr>
            <a:r>
              <a:rPr kumimoji="0" lang="ar-JO" sz="2800" b="1" i="0" u="sng" strike="noStrike" kern="1200" cap="none" spc="0" normalizeH="0" baseline="0" noProof="0" dirty="0">
                <a:ln>
                  <a:noFill/>
                </a:ln>
                <a:solidFill>
                  <a:srgbClr val="FFFFFF"/>
                </a:solidFill>
                <a:effectLst/>
                <a:uLnTx/>
                <a:uFillTx/>
                <a:latin typeface="Arial"/>
                <a:ea typeface="ＭＳ Ｐゴシック" charset="0"/>
                <a:cs typeface="Arial"/>
              </a:rPr>
              <a:t>من الحاكم بليني إلى الإمبراطور تراجان (111م):</a:t>
            </a:r>
            <a:endParaRPr kumimoji="0" lang="en-US" sz="2800" b="1" i="0" u="sng" strike="noStrike" kern="1200" cap="none" spc="0" normalizeH="0" baseline="0" noProof="0" dirty="0">
              <a:ln>
                <a:noFill/>
              </a:ln>
              <a:solidFill>
                <a:srgbClr val="FFFFFF"/>
              </a:solidFill>
              <a:effectLst/>
              <a:uLnTx/>
              <a:uFillTx/>
              <a:latin typeface="Arial"/>
              <a:ea typeface="ＭＳ Ｐゴシック" charset="0"/>
              <a:cs typeface="Arial"/>
            </a:endParaRPr>
          </a:p>
          <a:p>
            <a:pPr marL="0" marR="0" lvl="0" indent="0" algn="l" defTabSz="914400" rtl="0" eaLnBrk="1" fontAlgn="base" latinLnBrk="0" hangingPunct="1">
              <a:lnSpc>
                <a:spcPct val="100000"/>
              </a:lnSpc>
              <a:spcBef>
                <a:spcPct val="0"/>
              </a:spcBef>
              <a:spcAft>
                <a:spcPct val="0"/>
              </a:spcAft>
              <a:buClrTx/>
              <a:buSzTx/>
              <a:buFont typeface="Arial" charset="0"/>
              <a:buNone/>
              <a:tabLst/>
              <a:defRPr/>
            </a:pPr>
            <a:endParaRPr kumimoji="0" lang="en-US" sz="2800" b="1" i="0" u="none" strike="noStrike" kern="1200" cap="none" spc="0" normalizeH="0" baseline="0" noProof="0" dirty="0">
              <a:ln>
                <a:noFill/>
              </a:ln>
              <a:solidFill>
                <a:srgbClr val="FFFFFF"/>
              </a:solidFill>
              <a:effectLst/>
              <a:uLnTx/>
              <a:uFillTx/>
              <a:latin typeface="Arial"/>
              <a:ea typeface="ＭＳ Ｐゴシック" charset="0"/>
              <a:cs typeface="Arial"/>
            </a:endParaRPr>
          </a:p>
          <a:p>
            <a:pPr marL="0" marR="0" lvl="0" indent="0" algn="r" defTabSz="914400" rtl="0" eaLnBrk="1" fontAlgn="base" latinLnBrk="0" hangingPunct="1">
              <a:lnSpc>
                <a:spcPct val="100000"/>
              </a:lnSpc>
              <a:spcBef>
                <a:spcPct val="0"/>
              </a:spcBef>
              <a:spcAft>
                <a:spcPct val="0"/>
              </a:spcAft>
              <a:buClrTx/>
              <a:buSzTx/>
              <a:buFont typeface="Arial" charset="0"/>
              <a:buNone/>
              <a:tabLst/>
              <a:defRPr/>
            </a:pPr>
            <a:r>
              <a:rPr kumimoji="0" lang="ar-SA" sz="3200" b="1" i="0" u="none" strike="noStrike" kern="1200" cap="none" spc="0" normalizeH="0" baseline="0" noProof="0" dirty="0">
                <a:ln>
                  <a:noFill/>
                </a:ln>
                <a:solidFill>
                  <a:srgbClr val="FFFFFF"/>
                </a:solidFill>
                <a:effectLst/>
                <a:uLnTx/>
                <a:uFillTx/>
                <a:latin typeface="Arial"/>
                <a:ea typeface="ＭＳ Ｐゴシック" charset="0"/>
                <a:cs typeface="Arial"/>
              </a:rPr>
              <a:t>لقد اتبعتُ الإجراء التالي:</a:t>
            </a:r>
            <a:endParaRPr kumimoji="0" lang="ar-JO" sz="3200" b="1" i="0" u="none" strike="noStrike" kern="1200" cap="none" spc="0" normalizeH="0" baseline="0" noProof="0" dirty="0">
              <a:ln>
                <a:noFill/>
              </a:ln>
              <a:solidFill>
                <a:srgbClr val="FFFFFF"/>
              </a:solidFill>
              <a:effectLst/>
              <a:uLnTx/>
              <a:uFillTx/>
              <a:latin typeface="Arial"/>
              <a:ea typeface="ＭＳ Ｐゴシック" charset="0"/>
              <a:cs typeface="Arial"/>
            </a:endParaRPr>
          </a:p>
          <a:p>
            <a:pPr marL="0" marR="0" lvl="0" indent="0" algn="r" defTabSz="914400" rtl="0" eaLnBrk="1" fontAlgn="base" latinLnBrk="0" hangingPunct="1">
              <a:lnSpc>
                <a:spcPct val="100000"/>
              </a:lnSpc>
              <a:spcBef>
                <a:spcPct val="0"/>
              </a:spcBef>
              <a:spcAft>
                <a:spcPct val="0"/>
              </a:spcAft>
              <a:buClrTx/>
              <a:buSzTx/>
              <a:buFont typeface="Arial" charset="0"/>
              <a:buNone/>
              <a:tabLst/>
              <a:defRPr/>
            </a:pPr>
            <a:r>
              <a:rPr kumimoji="0" lang="ar-SA" sz="3200" b="1" i="0" u="none" strike="noStrike" kern="1200" cap="none" spc="0" normalizeH="0" baseline="0" noProof="0" dirty="0">
                <a:ln>
                  <a:noFill/>
                </a:ln>
                <a:solidFill>
                  <a:srgbClr val="FFFFFF"/>
                </a:solidFill>
                <a:effectLst/>
                <a:uLnTx/>
                <a:uFillTx/>
                <a:latin typeface="Arial"/>
                <a:ea typeface="ＭＳ Ｐゴシック" charset="0"/>
                <a:cs typeface="Arial"/>
              </a:rPr>
              <a:t> استجوبت هؤلاء إذا كانوا مسيحيين</a:t>
            </a:r>
            <a:r>
              <a:rPr kumimoji="0" lang="ar-JO" sz="3200" b="1" i="0" u="none" strike="noStrike" kern="1200" cap="none" spc="0" normalizeH="0" baseline="0" noProof="0" dirty="0">
                <a:ln>
                  <a:noFill/>
                </a:ln>
                <a:solidFill>
                  <a:srgbClr val="FFFFFF"/>
                </a:solidFill>
                <a:effectLst/>
                <a:uLnTx/>
                <a:uFillTx/>
                <a:latin typeface="Arial"/>
                <a:ea typeface="ＭＳ Ｐゴシック" charset="0"/>
                <a:cs typeface="Arial"/>
              </a:rPr>
              <a:t> </a:t>
            </a:r>
            <a:r>
              <a:rPr kumimoji="0" lang="ar-SA" sz="3200" b="1" i="0" u="none" strike="noStrike" kern="1200" cap="none" spc="0" normalizeH="0" baseline="0" noProof="0" dirty="0">
                <a:ln>
                  <a:noFill/>
                </a:ln>
                <a:solidFill>
                  <a:srgbClr val="FFFFFF"/>
                </a:solidFill>
                <a:effectLst/>
                <a:uLnTx/>
                <a:uFillTx/>
                <a:latin typeface="Arial"/>
                <a:ea typeface="ＭＳ Ｐゴシック" charset="0"/>
                <a:cs typeface="Arial"/>
              </a:rPr>
              <a:t>والذين اعترفوا</a:t>
            </a:r>
            <a:r>
              <a:rPr kumimoji="0" lang="ar-JO" sz="3200" b="1" i="0" u="none" strike="noStrike" kern="1200" cap="none" spc="0" normalizeH="0" baseline="0" noProof="0" dirty="0">
                <a:ln>
                  <a:noFill/>
                </a:ln>
                <a:solidFill>
                  <a:srgbClr val="FFFFFF"/>
                </a:solidFill>
                <a:effectLst/>
                <a:uLnTx/>
                <a:uFillTx/>
                <a:latin typeface="Arial"/>
                <a:ea typeface="ＭＳ Ｐゴシック" charset="0"/>
                <a:cs typeface="Arial"/>
              </a:rPr>
              <a:t> </a:t>
            </a:r>
            <a:r>
              <a:rPr kumimoji="0" lang="ar-SA" sz="3200" b="1" i="0" u="none" strike="noStrike" kern="1200" cap="none" spc="0" normalizeH="0" baseline="0" noProof="0" dirty="0">
                <a:ln>
                  <a:noFill/>
                </a:ln>
                <a:solidFill>
                  <a:srgbClr val="FFFFFF"/>
                </a:solidFill>
                <a:effectLst/>
                <a:uLnTx/>
                <a:uFillTx/>
                <a:latin typeface="Arial"/>
                <a:ea typeface="ＭＳ Ｐゴシック" charset="0"/>
                <a:cs typeface="Arial"/>
              </a:rPr>
              <a:t>استجو</a:t>
            </a:r>
            <a:r>
              <a:rPr kumimoji="0" lang="ar-JO" sz="3200" b="1" i="0" u="none" strike="noStrike" kern="1200" cap="none" spc="0" normalizeH="0" baseline="0" noProof="0" dirty="0">
                <a:ln>
                  <a:noFill/>
                </a:ln>
                <a:solidFill>
                  <a:srgbClr val="FFFFFF"/>
                </a:solidFill>
                <a:effectLst/>
                <a:uLnTx/>
                <a:uFillTx/>
                <a:latin typeface="Arial"/>
                <a:ea typeface="ＭＳ Ｐゴシック" charset="0"/>
                <a:cs typeface="Arial"/>
              </a:rPr>
              <a:t>ب</a:t>
            </a:r>
            <a:r>
              <a:rPr kumimoji="0" lang="ar-SA" sz="3200" b="1" i="0" u="none" strike="noStrike" kern="1200" cap="none" spc="0" normalizeH="0" baseline="0" noProof="0" dirty="0">
                <a:ln>
                  <a:noFill/>
                </a:ln>
                <a:solidFill>
                  <a:srgbClr val="FFFFFF"/>
                </a:solidFill>
                <a:effectLst/>
                <a:uLnTx/>
                <a:uFillTx/>
                <a:latin typeface="Arial"/>
                <a:ea typeface="ＭＳ Ｐゴシック" charset="0"/>
                <a:cs typeface="Arial"/>
              </a:rPr>
              <a:t>تهم مرة ثانية وثالثة</a:t>
            </a:r>
            <a:r>
              <a:rPr kumimoji="0" lang="ar-JO" sz="3200" b="1" i="0" u="none" strike="noStrike" kern="1200" cap="none" spc="0" normalizeH="0" baseline="0" noProof="0" dirty="0">
                <a:ln>
                  <a:noFill/>
                </a:ln>
                <a:solidFill>
                  <a:srgbClr val="FFFFFF"/>
                </a:solidFill>
                <a:effectLst/>
                <a:uLnTx/>
                <a:uFillTx/>
                <a:latin typeface="Arial"/>
                <a:ea typeface="ＭＳ Ｐゴシック" charset="0"/>
                <a:cs typeface="Arial"/>
              </a:rPr>
              <a:t> </a:t>
            </a:r>
            <a:r>
              <a:rPr kumimoji="0" lang="ar-SA" sz="3200" b="1" i="0" u="none" strike="noStrike" kern="1200" cap="none" spc="0" normalizeH="0" baseline="0" noProof="0" dirty="0">
                <a:ln>
                  <a:noFill/>
                </a:ln>
                <a:solidFill>
                  <a:srgbClr val="FFFFFF"/>
                </a:solidFill>
                <a:effectLst/>
                <a:uLnTx/>
                <a:uFillTx/>
                <a:latin typeface="Arial"/>
                <a:ea typeface="ＭＳ Ｐゴシック" charset="0"/>
                <a:cs typeface="Arial"/>
              </a:rPr>
              <a:t>وهددت</a:t>
            </a:r>
            <a:r>
              <a:rPr kumimoji="0" lang="ar-JO" sz="3200" b="1" i="0" u="none" strike="noStrike" kern="1200" cap="none" spc="0" normalizeH="0" baseline="0" noProof="0" dirty="0">
                <a:ln>
                  <a:noFill/>
                </a:ln>
                <a:solidFill>
                  <a:srgbClr val="FFFFFF"/>
                </a:solidFill>
                <a:effectLst/>
                <a:uLnTx/>
                <a:uFillTx/>
                <a:latin typeface="Arial"/>
                <a:ea typeface="ＭＳ Ｐゴシック" charset="0"/>
                <a:cs typeface="Arial"/>
              </a:rPr>
              <a:t>ه</a:t>
            </a:r>
            <a:r>
              <a:rPr kumimoji="0" lang="ar-SA" sz="3200" b="1" i="0" u="none" strike="noStrike" kern="1200" cap="none" spc="0" normalizeH="0" baseline="0" noProof="0" dirty="0">
                <a:ln>
                  <a:noFill/>
                </a:ln>
                <a:solidFill>
                  <a:srgbClr val="FFFFFF"/>
                </a:solidFill>
                <a:effectLst/>
                <a:uLnTx/>
                <a:uFillTx/>
                <a:latin typeface="Arial"/>
                <a:ea typeface="ＭＳ Ｐゴシック" charset="0"/>
                <a:cs typeface="Arial"/>
              </a:rPr>
              <a:t>م بالعقوبة</a:t>
            </a:r>
            <a:r>
              <a:rPr kumimoji="0" lang="ar-JO" sz="3200" b="1" i="0" u="none" strike="noStrike" kern="1200" cap="none" spc="0" normalizeH="0" baseline="0" noProof="0" dirty="0">
                <a:ln>
                  <a:noFill/>
                </a:ln>
                <a:solidFill>
                  <a:srgbClr val="FFFFFF"/>
                </a:solidFill>
                <a:effectLst/>
                <a:uLnTx/>
                <a:uFillTx/>
                <a:latin typeface="Arial"/>
                <a:ea typeface="ＭＳ Ｐゴシック" charset="0"/>
                <a:cs typeface="Arial"/>
              </a:rPr>
              <a:t>، </a:t>
            </a:r>
            <a:r>
              <a:rPr kumimoji="0" lang="ar-SA" sz="3200" b="1" i="0" u="none" strike="noStrike" kern="1200" cap="none" spc="0" normalizeH="0" baseline="0" noProof="0" dirty="0">
                <a:ln>
                  <a:noFill/>
                </a:ln>
                <a:solidFill>
                  <a:srgbClr val="FFFFFF"/>
                </a:solidFill>
                <a:effectLst/>
                <a:uLnTx/>
                <a:uFillTx/>
                <a:latin typeface="Arial"/>
                <a:ea typeface="ＭＳ Ｐゴシック" charset="0"/>
                <a:cs typeface="Arial"/>
              </a:rPr>
              <a:t>أولئك الذين أصروا أمرت بإعدامهم...</a:t>
            </a:r>
            <a:endParaRPr kumimoji="0" lang="en-US" sz="3200" b="1" i="0" u="sng" strike="noStrike" kern="1200" cap="none" spc="0" normalizeH="0" baseline="0" noProof="0" dirty="0">
              <a:ln>
                <a:noFill/>
              </a:ln>
              <a:solidFill>
                <a:srgbClr val="FFFFFF"/>
              </a:solidFill>
              <a:effectLst/>
              <a:uLnTx/>
              <a:uFillTx/>
              <a:latin typeface="Arial"/>
              <a:ea typeface="ＭＳ Ｐゴシック" charset="0"/>
              <a:cs typeface="Arial"/>
            </a:endParaRPr>
          </a:p>
        </p:txBody>
      </p:sp>
      <p:pic>
        <p:nvPicPr>
          <p:cNvPr id="256007" name="Picture 7" descr="pliny the younger.jpg"/>
          <p:cNvPicPr>
            <a:picLocks noChangeAspect="1"/>
          </p:cNvPicPr>
          <p:nvPr/>
        </p:nvPicPr>
        <p:blipFill>
          <a:blip r:embed="rId5">
            <a:extLst>
              <a:ext uri="{28A0092B-C50C-407E-A947-70E740481C1C}">
                <a14:useLocalDpi xmlns:a14="http://schemas.microsoft.com/office/drawing/2010/main"/>
              </a:ext>
            </a:extLst>
          </a:blip>
          <a:srcRect/>
          <a:stretch>
            <a:fillRect/>
          </a:stretch>
        </p:blipFill>
        <p:spPr bwMode="auto">
          <a:xfrm>
            <a:off x="2123728" y="1081813"/>
            <a:ext cx="952500" cy="1270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 name="Text Box 5">
            <a:extLst>
              <a:ext uri="{FF2B5EF4-FFF2-40B4-BE49-F238E27FC236}">
                <a16:creationId xmlns:a16="http://schemas.microsoft.com/office/drawing/2014/main" id="{BCFE751A-5550-58CC-3368-361746AD14E8}"/>
              </a:ext>
            </a:extLst>
          </p:cNvPr>
          <p:cNvSpPr txBox="1">
            <a:spLocks noChangeArrowheads="1"/>
          </p:cNvSpPr>
          <p:nvPr/>
        </p:nvSpPr>
        <p:spPr bwMode="auto">
          <a:xfrm>
            <a:off x="52954" y="5141187"/>
            <a:ext cx="2970685" cy="5232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SA" sz="28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بليني، الرسائل 10</a:t>
            </a:r>
            <a:r>
              <a:rPr kumimoji="0" lang="ar-JO" sz="28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 </a:t>
            </a:r>
            <a:r>
              <a:rPr kumimoji="0" lang="ar-SA" sz="28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.96</a:t>
            </a:r>
          </a:p>
        </p:txBody>
      </p:sp>
    </p:spTree>
  </p:cSld>
  <p:clrMapOvr>
    <a:masterClrMapping/>
  </p:clrMapOvr>
</p:sld>
</file>

<file path=ppt/slides/slide2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53953" name="Picture 7"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2225" y="-76200"/>
            <a:ext cx="9121775" cy="7010400"/>
          </a:xfrm>
          <a:prstGeom prst="rect">
            <a:avLst/>
          </a:prstGeom>
          <a:solidFill>
            <a:srgbClr val="020104"/>
          </a:solidFill>
          <a:ln>
            <a:noFill/>
          </a:ln>
          <a:extLst>
            <a:ext uri="{91240B29-F687-4f45-9708-019B960494DF}">
              <a14:hiddenLine xmlns="" xmlns:a14="http://schemas.microsoft.com/office/drawing/2010/main" w="9525">
                <a:solidFill>
                  <a:srgbClr val="000000"/>
                </a:solidFill>
                <a:miter lim="800000"/>
                <a:headEnd/>
                <a:tailEnd/>
              </a14:hiddenLine>
            </a:ext>
          </a:extLst>
        </p:spPr>
      </p:pic>
      <p:sp>
        <p:nvSpPr>
          <p:cNvPr id="125954" name="Rectangle 2"/>
          <p:cNvSpPr>
            <a:spLocks noGrp="1" noChangeArrowheads="1"/>
          </p:cNvSpPr>
          <p:nvPr>
            <p:ph type="ctrTitle"/>
          </p:nvPr>
        </p:nvSpPr>
        <p:spPr>
          <a:xfrm>
            <a:off x="685800" y="72107"/>
            <a:ext cx="7239000" cy="836613"/>
          </a:xfrm>
        </p:spPr>
        <p:txBody>
          <a:bodyPr anchor="ctr"/>
          <a:lstStyle/>
          <a:p>
            <a:pPr eaLnBrk="1" hangingPunct="1">
              <a:defRPr/>
            </a:pPr>
            <a:r>
              <a:rPr lang="ar-JO" sz="5400" b="1" dirty="0">
                <a:latin typeface="Arial" panose="020B0604020202020204" pitchFamily="34" charset="0"/>
                <a:ea typeface="ＭＳ Ｐゴシック" charset="0"/>
                <a:cs typeface="Arial" panose="020B0604020202020204" pitchFamily="34" charset="0"/>
              </a:rPr>
              <a:t>معاناة الكنيسة المبكرة</a:t>
            </a:r>
            <a:endParaRPr lang="en-US" dirty="0">
              <a:latin typeface="Arial" charset="0"/>
              <a:ea typeface="ＭＳ Ｐゴシック" charset="0"/>
              <a:cs typeface="Arial" charset="0"/>
            </a:endParaRPr>
          </a:p>
        </p:txBody>
      </p:sp>
      <p:sp>
        <p:nvSpPr>
          <p:cNvPr id="253955" name="Text Box 5"/>
          <p:cNvSpPr txBox="1">
            <a:spLocks noChangeArrowheads="1"/>
          </p:cNvSpPr>
          <p:nvPr/>
        </p:nvSpPr>
        <p:spPr bwMode="auto">
          <a:xfrm>
            <a:off x="52954" y="5141187"/>
            <a:ext cx="2863284" cy="5232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SA" sz="28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بليني، الرسائل 10.96</a:t>
            </a:r>
          </a:p>
        </p:txBody>
      </p:sp>
      <p:sp>
        <p:nvSpPr>
          <p:cNvPr id="253956" name="Text Box 6"/>
          <p:cNvSpPr txBox="1">
            <a:spLocks noChangeArrowheads="1"/>
          </p:cNvSpPr>
          <p:nvPr/>
        </p:nvSpPr>
        <p:spPr bwMode="auto">
          <a:xfrm>
            <a:off x="250825" y="6524625"/>
            <a:ext cx="8535988" cy="3079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a:ln>
                  <a:noFill/>
                </a:ln>
                <a:solidFill>
                  <a:srgbClr val="FFFFFF"/>
                </a:solidFill>
                <a:effectLst/>
                <a:uLnTx/>
                <a:uFillTx/>
                <a:latin typeface="Arial" charset="0"/>
                <a:ea typeface="ＭＳ Ｐゴシック" charset="0"/>
                <a:cs typeface="Arial" charset="0"/>
              </a:rPr>
              <a:t>(c)Paul Halsall Mar 1996. halsall@murray.fordham.edu http://www.fordham.edu/halsall/source/pliny1.html</a:t>
            </a:r>
          </a:p>
        </p:txBody>
      </p:sp>
      <p:sp>
        <p:nvSpPr>
          <p:cNvPr id="125959" name="Rectangle 7"/>
          <p:cNvSpPr>
            <a:spLocks noChangeArrowheads="1"/>
          </p:cNvSpPr>
          <p:nvPr/>
        </p:nvSpPr>
        <p:spPr bwMode="auto">
          <a:xfrm>
            <a:off x="3132138" y="1125538"/>
            <a:ext cx="5842000" cy="4576762"/>
          </a:xfrm>
          <a:prstGeom prst="rect">
            <a:avLst/>
          </a:prstGeom>
          <a:noFill/>
          <a:ln w="9525">
            <a:noFill/>
            <a:miter lim="800000"/>
            <a:headEnd/>
            <a:tailEnd/>
          </a:ln>
          <a:effectLst/>
        </p:spPr>
        <p:txBody>
          <a:bodyPr/>
          <a:lstStyle/>
          <a:p>
            <a:pPr marL="0" marR="0" lvl="0" indent="0" algn="r" defTabSz="914400" rtl="1" eaLnBrk="1" fontAlgn="base" latinLnBrk="0" hangingPunct="1">
              <a:lnSpc>
                <a:spcPct val="100000"/>
              </a:lnSpc>
              <a:spcBef>
                <a:spcPct val="0"/>
              </a:spcBef>
              <a:spcAft>
                <a:spcPct val="0"/>
              </a:spcAft>
              <a:buClrTx/>
              <a:buSzTx/>
              <a:buFont typeface="Arial" charset="0"/>
              <a:buNone/>
              <a:tabLst/>
              <a:defRPr/>
            </a:pPr>
            <a:r>
              <a:rPr kumimoji="0" lang="ar-SA" sz="2400" b="1" i="0" u="sng"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من الحاكم بليني إلى الإمبراطور تراجان (111 ب. م):</a:t>
            </a:r>
          </a:p>
          <a:p>
            <a:pPr marL="0" marR="0" lvl="0" indent="0" algn="r" defTabSz="914400" rtl="1" eaLnBrk="1" fontAlgn="base" latinLnBrk="0" hangingPunct="1">
              <a:lnSpc>
                <a:spcPct val="100000"/>
              </a:lnSpc>
              <a:spcBef>
                <a:spcPct val="0"/>
              </a:spcBef>
              <a:spcAft>
                <a:spcPct val="0"/>
              </a:spcAft>
              <a:buClrTx/>
              <a:buSzTx/>
              <a:buFont typeface="Arial" charset="0"/>
              <a:buNone/>
              <a:tabLst/>
              <a:defRPr/>
            </a:pPr>
            <a:r>
              <a:rPr kumimoji="0" lang="ar-SA" sz="2800" b="1" i="0" u="none" strike="noStrike" kern="1200" cap="none" spc="0" normalizeH="0" baseline="0" noProof="0" dirty="0">
                <a:ln>
                  <a:noFill/>
                </a:ln>
                <a:solidFill>
                  <a:srgbClr val="FFFFFF"/>
                </a:solidFill>
                <a:effectLst/>
                <a:uLnTx/>
                <a:uFillTx/>
                <a:latin typeface="Arial"/>
                <a:ea typeface="ＭＳ Ｐゴシック" charset="0"/>
                <a:cs typeface="Arial"/>
              </a:rPr>
              <a:t>أولئك الذين أنكروا أنهم مسيحيون</a:t>
            </a:r>
            <a:r>
              <a:rPr kumimoji="0" lang="ar-JO" sz="2800" b="1" i="0" u="none" strike="noStrike" kern="1200" cap="none" spc="0" normalizeH="0" baseline="0" noProof="0" dirty="0">
                <a:ln>
                  <a:noFill/>
                </a:ln>
                <a:solidFill>
                  <a:srgbClr val="FFFFFF"/>
                </a:solidFill>
                <a:effectLst/>
                <a:uLnTx/>
                <a:uFillTx/>
                <a:latin typeface="Arial"/>
                <a:ea typeface="ＭＳ Ｐゴシック" charset="0"/>
                <a:cs typeface="Arial"/>
              </a:rPr>
              <a:t> </a:t>
            </a:r>
            <a:r>
              <a:rPr kumimoji="0" lang="ar-SA" sz="2800" b="1" i="0" u="none" strike="noStrike" kern="1200" cap="none" spc="0" normalizeH="0" baseline="0" noProof="0" dirty="0">
                <a:ln>
                  <a:noFill/>
                </a:ln>
                <a:solidFill>
                  <a:srgbClr val="FFFFFF"/>
                </a:solidFill>
                <a:effectLst/>
                <a:uLnTx/>
                <a:uFillTx/>
                <a:latin typeface="Arial"/>
                <a:ea typeface="ＭＳ Ｐゴシック" charset="0"/>
                <a:cs typeface="Arial"/>
              </a:rPr>
              <a:t>أو كانوا مسيحيين عندما تضرعوا إلى الآلهة</a:t>
            </a:r>
            <a:r>
              <a:rPr kumimoji="0" lang="ar-JO" sz="2800" b="1" i="0" u="none" strike="noStrike" kern="1200" cap="none" spc="0" normalizeH="0" baseline="0" noProof="0" dirty="0">
                <a:ln>
                  <a:noFill/>
                </a:ln>
                <a:solidFill>
                  <a:srgbClr val="FFFFFF"/>
                </a:solidFill>
                <a:effectLst/>
                <a:uLnTx/>
                <a:uFillTx/>
                <a:latin typeface="Arial"/>
                <a:ea typeface="ＭＳ Ｐゴシック" charset="0"/>
                <a:cs typeface="Arial"/>
              </a:rPr>
              <a:t> </a:t>
            </a:r>
            <a:r>
              <a:rPr kumimoji="0" lang="ar-SA" sz="2800" b="1" i="0" u="none" strike="noStrike" kern="1200" cap="none" spc="0" normalizeH="0" baseline="0" noProof="0" dirty="0">
                <a:ln>
                  <a:noFill/>
                </a:ln>
                <a:solidFill>
                  <a:srgbClr val="FFFFFF"/>
                </a:solidFill>
                <a:effectLst/>
                <a:uLnTx/>
                <a:uFillTx/>
                <a:latin typeface="Arial"/>
                <a:ea typeface="ＭＳ Ｐゴシック" charset="0"/>
                <a:cs typeface="Arial"/>
              </a:rPr>
              <a:t>بكلمات </a:t>
            </a:r>
            <a:r>
              <a:rPr kumimoji="0" lang="ar-JO" sz="2800" b="1" i="0" u="none" strike="noStrike" kern="1200" cap="none" spc="0" normalizeH="0" baseline="0" noProof="0" dirty="0">
                <a:ln>
                  <a:noFill/>
                </a:ln>
                <a:solidFill>
                  <a:srgbClr val="FFFFFF"/>
                </a:solidFill>
                <a:effectLst/>
                <a:uLnTx/>
                <a:uFillTx/>
                <a:latin typeface="Arial"/>
                <a:ea typeface="ＭＳ Ｐゴシック" charset="0"/>
                <a:cs typeface="Arial"/>
              </a:rPr>
              <a:t> </a:t>
            </a:r>
            <a:r>
              <a:rPr kumimoji="0" lang="ar-SA" sz="2800" b="1" i="0" u="none" strike="noStrike" kern="1200" cap="none" spc="0" normalizeH="0" baseline="0" noProof="0" dirty="0">
                <a:ln>
                  <a:noFill/>
                </a:ln>
                <a:solidFill>
                  <a:srgbClr val="FFFFFF"/>
                </a:solidFill>
                <a:effectLst/>
                <a:uLnTx/>
                <a:uFillTx/>
                <a:latin typeface="Arial"/>
                <a:ea typeface="ＭＳ Ｐゴシック" charset="0"/>
                <a:cs typeface="Arial"/>
              </a:rPr>
              <a:t>أمليت من قبلي وقدموا لصورتك صلوات مع البخور والخمر</a:t>
            </a:r>
            <a:r>
              <a:rPr kumimoji="0" lang="ar-JO" sz="2800" b="1" i="0" u="none" strike="noStrike" kern="1200" cap="none" spc="0" normalizeH="0" baseline="0" noProof="0" dirty="0">
                <a:ln>
                  <a:noFill/>
                </a:ln>
                <a:solidFill>
                  <a:srgbClr val="FFFFFF"/>
                </a:solidFill>
                <a:effectLst/>
                <a:uLnTx/>
                <a:uFillTx/>
                <a:latin typeface="Arial"/>
                <a:ea typeface="ＭＳ Ｐゴシック" charset="0"/>
                <a:cs typeface="Arial"/>
              </a:rPr>
              <a:t> </a:t>
            </a:r>
            <a:r>
              <a:rPr kumimoji="0" lang="ar-SA" sz="2800" b="1" i="0" u="none" strike="noStrike" kern="1200" cap="none" spc="0" normalizeH="0" baseline="0" noProof="0" dirty="0">
                <a:ln>
                  <a:noFill/>
                </a:ln>
                <a:solidFill>
                  <a:srgbClr val="FFFFFF"/>
                </a:solidFill>
                <a:effectLst/>
                <a:uLnTx/>
                <a:uFillTx/>
                <a:latin typeface="Arial"/>
                <a:ea typeface="ＭＳ Ｐゴシック" charset="0"/>
                <a:cs typeface="Arial"/>
              </a:rPr>
              <a:t>التي أمرتُ بإحضارها لهذا</a:t>
            </a:r>
            <a:r>
              <a:rPr kumimoji="0" lang="ar-JO" sz="2800" b="1" i="0" u="none" strike="noStrike" kern="1200" cap="none" spc="0" normalizeH="0" baseline="0" noProof="0" dirty="0">
                <a:ln>
                  <a:noFill/>
                </a:ln>
                <a:solidFill>
                  <a:srgbClr val="FFFFFF"/>
                </a:solidFill>
                <a:effectLst/>
                <a:uLnTx/>
                <a:uFillTx/>
                <a:latin typeface="Arial"/>
                <a:ea typeface="ＭＳ Ｐゴシック" charset="0"/>
                <a:cs typeface="Arial"/>
              </a:rPr>
              <a:t> </a:t>
            </a:r>
            <a:r>
              <a:rPr kumimoji="0" lang="ar-SA" sz="2800" b="1" i="0" u="none" strike="noStrike" kern="1200" cap="none" spc="0" normalizeH="0" baseline="0" noProof="0" dirty="0">
                <a:ln>
                  <a:noFill/>
                </a:ln>
                <a:solidFill>
                  <a:srgbClr val="FFFFFF"/>
                </a:solidFill>
                <a:effectLst/>
                <a:uLnTx/>
                <a:uFillTx/>
                <a:latin typeface="Arial"/>
                <a:ea typeface="ＭＳ Ｐゴシック" charset="0"/>
                <a:cs typeface="Arial"/>
              </a:rPr>
              <a:t>الغرض مع تمائيل الآلهة، علاوة على ذلك – لعن المسيح،</a:t>
            </a:r>
            <a:r>
              <a:rPr kumimoji="0" lang="ar-JO" sz="2800" b="1" i="0" u="none" strike="noStrike" kern="1200" cap="none" spc="0" normalizeH="0" baseline="0" noProof="0" dirty="0">
                <a:ln>
                  <a:noFill/>
                </a:ln>
                <a:solidFill>
                  <a:srgbClr val="FFFFFF"/>
                </a:solidFill>
                <a:effectLst/>
                <a:uLnTx/>
                <a:uFillTx/>
                <a:latin typeface="Arial"/>
                <a:ea typeface="ＭＳ Ｐゴシック" charset="0"/>
                <a:cs typeface="Arial"/>
              </a:rPr>
              <a:t> </a:t>
            </a:r>
            <a:r>
              <a:rPr kumimoji="0" lang="ar-SA" sz="2800" b="1" i="0" u="none" strike="noStrike" kern="1200" cap="none" spc="0" normalizeH="0" baseline="0" noProof="0" dirty="0">
                <a:ln>
                  <a:noFill/>
                </a:ln>
                <a:solidFill>
                  <a:srgbClr val="FFFFFF"/>
                </a:solidFill>
                <a:effectLst/>
                <a:uLnTx/>
                <a:uFillTx/>
                <a:latin typeface="Arial"/>
                <a:ea typeface="ＭＳ Ｐゴシック" charset="0"/>
                <a:cs typeface="Arial"/>
              </a:rPr>
              <a:t>ويقال أنه لا يمكن إجبار المسيحيين الحقيقيين على القيام بأي منها أعتقد أنه ينبغي إطلاق سراحهم."</a:t>
            </a:r>
            <a:endParaRPr kumimoji="0" lang="en-US" sz="2800" b="1" i="0" u="sng" strike="noStrike" kern="1200" cap="none" spc="0" normalizeH="0" baseline="0" noProof="0" dirty="0">
              <a:ln>
                <a:noFill/>
              </a:ln>
              <a:solidFill>
                <a:srgbClr val="FFFFFF"/>
              </a:solidFill>
              <a:effectLst/>
              <a:uLnTx/>
              <a:uFillTx/>
              <a:latin typeface="Arial"/>
              <a:ea typeface="ＭＳ Ｐゴシック" charset="0"/>
              <a:cs typeface="Arial"/>
            </a:endParaRPr>
          </a:p>
        </p:txBody>
      </p:sp>
      <p:sp>
        <p:nvSpPr>
          <p:cNvPr id="7" name="Text Box 4"/>
          <p:cNvSpPr txBox="1">
            <a:spLocks noChangeArrowheads="1"/>
          </p:cNvSpPr>
          <p:nvPr/>
        </p:nvSpPr>
        <p:spPr bwMode="auto">
          <a:xfrm>
            <a:off x="8258175" y="0"/>
            <a:ext cx="771365" cy="461665"/>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160أ</a:t>
            </a:r>
            <a:endParaRPr kumimoji="0" lang="en-US" sz="3200" b="0" i="0" u="none" strike="noStrike" kern="1200" cap="none" spc="0" normalizeH="0" baseline="0" noProof="0" dirty="0">
              <a:ln>
                <a:noFill/>
              </a:ln>
              <a:solidFill>
                <a:srgbClr val="FFFF00"/>
              </a:solidFill>
              <a:effectLst/>
              <a:uLnTx/>
              <a:uFillTx/>
              <a:latin typeface="Arial" charset="0"/>
              <a:ea typeface="ＭＳ Ｐゴシック" charset="0"/>
              <a:cs typeface="Arial" charset="0"/>
            </a:endParaRPr>
          </a:p>
        </p:txBody>
      </p:sp>
      <p:pic>
        <p:nvPicPr>
          <p:cNvPr id="253959" name="Picture 8" descr="suffering 2871-063alt.jpg"/>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0" y="2060575"/>
            <a:ext cx="2916238" cy="29162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2" name="Picture 7" descr="pliny the younger.jpg">
            <a:extLst>
              <a:ext uri="{FF2B5EF4-FFF2-40B4-BE49-F238E27FC236}">
                <a16:creationId xmlns:a16="http://schemas.microsoft.com/office/drawing/2014/main" id="{445A4969-127C-5699-9FDC-0933A6A24D19}"/>
              </a:ext>
            </a:extLst>
          </p:cNvPr>
          <p:cNvPicPr>
            <a:picLocks noChangeAspect="1"/>
          </p:cNvPicPr>
          <p:nvPr/>
        </p:nvPicPr>
        <p:blipFill>
          <a:blip r:embed="rId5">
            <a:extLst>
              <a:ext uri="{28A0092B-C50C-407E-A947-70E740481C1C}">
                <a14:useLocalDpi xmlns:a14="http://schemas.microsoft.com/office/drawing/2010/main"/>
              </a:ext>
            </a:extLst>
          </a:blip>
          <a:srcRect/>
          <a:stretch>
            <a:fillRect/>
          </a:stretch>
        </p:blipFill>
        <p:spPr bwMode="auto">
          <a:xfrm>
            <a:off x="2416175" y="1101726"/>
            <a:ext cx="952500" cy="1270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cSld>
  <p:clrMapOvr>
    <a:masterClrMapping/>
  </p:clrMapOvr>
</p:sld>
</file>

<file path=ppt/slides/slide2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58049" name="Picture 6"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2225" y="-76200"/>
            <a:ext cx="9121775" cy="7010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28002" name="Rectangle 2"/>
          <p:cNvSpPr>
            <a:spLocks noGrp="1" noChangeArrowheads="1"/>
          </p:cNvSpPr>
          <p:nvPr>
            <p:ph type="ctrTitle"/>
          </p:nvPr>
        </p:nvSpPr>
        <p:spPr>
          <a:xfrm>
            <a:off x="685800" y="-100013"/>
            <a:ext cx="7239000" cy="836613"/>
          </a:xfrm>
        </p:spPr>
        <p:txBody>
          <a:bodyPr/>
          <a:lstStyle/>
          <a:p>
            <a:pPr eaLnBrk="1" hangingPunct="1">
              <a:defRPr/>
            </a:pPr>
            <a:r>
              <a:rPr lang="ar-JO" sz="5400" b="1" dirty="0">
                <a:latin typeface="Arial" panose="020B0604020202020204" pitchFamily="34" charset="0"/>
                <a:ea typeface="ＭＳ Ｐゴシック" charset="0"/>
                <a:cs typeface="Arial" panose="020B0604020202020204" pitchFamily="34" charset="0"/>
              </a:rPr>
              <a:t>معاناة الكنيسة المبكرة</a:t>
            </a:r>
            <a:endParaRPr lang="en-US" dirty="0">
              <a:latin typeface="Arial" charset="0"/>
              <a:ea typeface="ＭＳ Ｐゴシック" charset="0"/>
              <a:cs typeface="Arial" charset="0"/>
            </a:endParaRPr>
          </a:p>
        </p:txBody>
      </p:sp>
      <p:sp>
        <p:nvSpPr>
          <p:cNvPr id="128004" name="Text Box 4"/>
          <p:cNvSpPr txBox="1">
            <a:spLocks noChangeArrowheads="1"/>
          </p:cNvSpPr>
          <p:nvPr/>
        </p:nvSpPr>
        <p:spPr bwMode="auto">
          <a:xfrm>
            <a:off x="8258175" y="0"/>
            <a:ext cx="771365" cy="461665"/>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160أ</a:t>
            </a:r>
            <a:endParaRPr kumimoji="0" lang="en-US" sz="3200" b="0" i="0" u="none" strike="noStrike" kern="1200" cap="none" spc="0" normalizeH="0" baseline="0" noProof="0" dirty="0">
              <a:ln>
                <a:noFill/>
              </a:ln>
              <a:solidFill>
                <a:srgbClr val="FFFF00"/>
              </a:solidFill>
              <a:effectLst/>
              <a:uLnTx/>
              <a:uFillTx/>
              <a:latin typeface="Arial" charset="0"/>
              <a:ea typeface="ＭＳ Ｐゴシック" charset="0"/>
              <a:cs typeface="Arial" charset="0"/>
            </a:endParaRPr>
          </a:p>
        </p:txBody>
      </p:sp>
      <p:sp>
        <p:nvSpPr>
          <p:cNvPr id="258052" name="Text Box 5"/>
          <p:cNvSpPr txBox="1">
            <a:spLocks noChangeArrowheads="1"/>
          </p:cNvSpPr>
          <p:nvPr/>
        </p:nvSpPr>
        <p:spPr bwMode="auto">
          <a:xfrm>
            <a:off x="6024563" y="6351588"/>
            <a:ext cx="3004977"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0" i="0" u="none" strike="noStrike" kern="1200" cap="none" spc="0" normalizeH="0" baseline="0" noProof="0" dirty="0">
                <a:ln>
                  <a:noFill/>
                </a:ln>
                <a:solidFill>
                  <a:srgbClr val="FFFF00"/>
                </a:solidFill>
                <a:effectLst/>
                <a:uLnTx/>
                <a:uFillTx/>
                <a:latin typeface="Arial" charset="0"/>
                <a:ea typeface="ＭＳ Ｐゴシック" charset="0"/>
                <a:cs typeface="Arial" charset="0"/>
              </a:rPr>
              <a:t>بليني، رسائل 10. 96</a:t>
            </a:r>
            <a:endParaRPr kumimoji="0" lang="en-US" sz="2400" b="0" i="0" u="none" strike="noStrike" kern="1200" cap="none" spc="0" normalizeH="0" baseline="0" noProof="0" dirty="0">
              <a:ln>
                <a:noFill/>
              </a:ln>
              <a:solidFill>
                <a:srgbClr val="FFFF00"/>
              </a:solidFill>
              <a:effectLst/>
              <a:uLnTx/>
              <a:uFillTx/>
              <a:latin typeface="Arial" charset="0"/>
              <a:ea typeface="ＭＳ Ｐゴシック" charset="0"/>
              <a:cs typeface="Arial" charset="0"/>
            </a:endParaRPr>
          </a:p>
        </p:txBody>
      </p:sp>
      <p:sp>
        <p:nvSpPr>
          <p:cNvPr id="128007" name="Rectangle 7"/>
          <p:cNvSpPr>
            <a:spLocks noChangeArrowheads="1"/>
          </p:cNvSpPr>
          <p:nvPr/>
        </p:nvSpPr>
        <p:spPr bwMode="auto">
          <a:xfrm>
            <a:off x="304800" y="1341438"/>
            <a:ext cx="5562600" cy="5516562"/>
          </a:xfrm>
          <a:prstGeom prst="rect">
            <a:avLst/>
          </a:prstGeom>
          <a:noFill/>
          <a:ln w="9525">
            <a:noFill/>
            <a:miter lim="800000"/>
            <a:headEnd/>
            <a:tailEnd/>
          </a:ln>
          <a:effectLst/>
        </p:spPr>
        <p:txBody>
          <a:bodyPr/>
          <a:lstStyle/>
          <a:p>
            <a:pPr marL="0" marR="0" lvl="0" indent="0" algn="ctr" defTabSz="914400" rtl="0" eaLnBrk="1" fontAlgn="base" latinLnBrk="0" hangingPunct="1">
              <a:lnSpc>
                <a:spcPct val="100000"/>
              </a:lnSpc>
              <a:spcBef>
                <a:spcPct val="20000"/>
              </a:spcBef>
              <a:spcAft>
                <a:spcPct val="0"/>
              </a:spcAft>
              <a:buClr>
                <a:srgbClr val="66CCFF"/>
              </a:buClr>
              <a:buSzPct val="80000"/>
              <a:buFont typeface="Arial" charset="0"/>
              <a:buNone/>
              <a:tabLst/>
              <a:defRPr/>
            </a:pPr>
            <a:r>
              <a:rPr kumimoji="0" lang="ar-JO" sz="2800" b="1" i="0" u="sng"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الإمبراطور تراجان إلى الحاكم بليني (111 م)</a:t>
            </a:r>
            <a:endParaRPr kumimoji="0" lang="en-US"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endParaRPr>
          </a:p>
          <a:p>
            <a:pPr marL="0" marR="0" lvl="0" indent="0" algn="r" defTabSz="914400" rtl="0" eaLnBrk="1" fontAlgn="base" latinLnBrk="0" hangingPunct="1">
              <a:lnSpc>
                <a:spcPct val="100000"/>
              </a:lnSpc>
              <a:spcBef>
                <a:spcPct val="20000"/>
              </a:spcBef>
              <a:spcAft>
                <a:spcPct val="0"/>
              </a:spcAft>
              <a:buClr>
                <a:srgbClr val="66CCFF"/>
              </a:buClr>
              <a:buSzPct val="80000"/>
              <a:buFont typeface="Arial" charset="0"/>
              <a:buNone/>
              <a:tabLst/>
              <a:defRPr/>
            </a:pPr>
            <a:r>
              <a:rPr kumimoji="0" lang="ar-JO" sz="2800" b="1" i="0" u="none" strike="noStrike" kern="1200" cap="none" spc="0" normalizeH="0" baseline="0" noProof="0" dirty="0">
                <a:ln>
                  <a:noFill/>
                </a:ln>
                <a:solidFill>
                  <a:srgbClr val="FFFF00"/>
                </a:solidFill>
                <a:effectLst>
                  <a:outerShdw blurRad="38100" dist="38100" dir="2700000" algn="tl">
                    <a:srgbClr val="000000"/>
                  </a:outerShdw>
                </a:effectLst>
                <a:uLnTx/>
                <a:uFillTx/>
                <a:latin typeface="Arial" charset="0"/>
                <a:ea typeface="ＭＳ Ｐゴシック" charset="0"/>
                <a:cs typeface="Arial" charset="0"/>
              </a:rPr>
              <a:t>لقد اتبعت الإجراء الصحيح</a:t>
            </a:r>
            <a:r>
              <a:rPr kumimoji="0" lang="ar-JO"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 يا عزيزي بليني في غربلة حالات أولئك الذين أعلنوا لك أنهم مسيحيون ... لا يجب البحث عنهم فمن ينكر أنه مسيحي ويثبت ذلك بالفعل بعبادة آلهتنا رغم أنه كان في الماضي في شبهة ينال العفو بالتوبة...</a:t>
            </a:r>
            <a:endParaRPr kumimoji="0" lang="en-US"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endParaRPr>
          </a:p>
        </p:txBody>
      </p:sp>
      <p:pic>
        <p:nvPicPr>
          <p:cNvPr id="258054" name="Picture 1" descr="trajan sininho.gif"/>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5819775" y="1341438"/>
            <a:ext cx="3289300" cy="43640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cSld>
  <p:clrMapOvr>
    <a:masterClrMapping/>
  </p:clrMapOvr>
</p:sld>
</file>

<file path=ppt/slides/slide2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60097" name="Picture 3" descr="colosseum"/>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44450" y="0"/>
            <a:ext cx="445135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4820" name="Rectangle 4"/>
          <p:cNvSpPr>
            <a:spLocks noGrp="1" noChangeArrowheads="1"/>
          </p:cNvSpPr>
          <p:nvPr>
            <p:ph type="title"/>
          </p:nvPr>
        </p:nvSpPr>
        <p:spPr>
          <a:xfrm>
            <a:off x="685800" y="277813"/>
            <a:ext cx="8229600" cy="1143000"/>
          </a:xfrm>
        </p:spPr>
        <p:txBody>
          <a:bodyPr/>
          <a:lstStyle/>
          <a:p>
            <a:pPr eaLnBrk="1" hangingPunct="1">
              <a:defRPr/>
            </a:pPr>
            <a:r>
              <a:rPr lang="ar-JO" dirty="0">
                <a:latin typeface="Arial" panose="020B0604020202020204" pitchFamily="34" charset="0"/>
                <a:ea typeface="ＭＳ Ｐゴシック" charset="0"/>
                <a:cs typeface="Arial" panose="020B0604020202020204" pitchFamily="34" charset="0"/>
              </a:rPr>
              <a:t>المؤرخون الرومان</a:t>
            </a:r>
            <a:endParaRPr lang="en-US" dirty="0">
              <a:latin typeface="Arial" panose="020B0604020202020204" pitchFamily="34" charset="0"/>
              <a:ea typeface="ＭＳ Ｐゴシック" charset="0"/>
              <a:cs typeface="Arial" panose="020B0604020202020204" pitchFamily="34" charset="0"/>
            </a:endParaRPr>
          </a:p>
        </p:txBody>
      </p:sp>
      <p:sp>
        <p:nvSpPr>
          <p:cNvPr id="34821" name="Text Box 5"/>
          <p:cNvSpPr txBox="1">
            <a:spLocks noChangeArrowheads="1"/>
          </p:cNvSpPr>
          <p:nvPr/>
        </p:nvSpPr>
        <p:spPr bwMode="auto">
          <a:xfrm>
            <a:off x="0" y="2846388"/>
            <a:ext cx="4495800" cy="3570208"/>
          </a:xfrm>
          <a:prstGeom prst="rect">
            <a:avLst/>
          </a:prstGeom>
          <a:gradFill rotWithShape="1">
            <a:gsLst>
              <a:gs pos="0">
                <a:srgbClr val="006600"/>
              </a:gs>
              <a:gs pos="100000">
                <a:srgbClr val="002F00"/>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altLang="zh-CN" sz="2800" b="0" i="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عن المسيحيين المضطهدين في عهد نيرون:</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altLang="zh-CN" sz="2800" b="0" i="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اسمهم يأتي من المسيح الذي حكم عليه بالإعدام في عهد طيباريوس</a:t>
            </a:r>
            <a:r>
              <a:rPr kumimoji="0" lang="ar-JO" altLang="zh-CN" sz="2800" b="0" i="0" u="none" strike="noStrike" kern="1200" cap="none" spc="0" normalizeH="0" noProof="0" dirty="0">
                <a:ln>
                  <a:noFill/>
                </a:ln>
                <a:solidFill>
                  <a:srgbClr val="FFFFFF"/>
                </a:solidFill>
                <a:effectLst/>
                <a:uLnTx/>
                <a:uFillTx/>
                <a:latin typeface="Arial" panose="020B0604020202020204" pitchFamily="34" charset="0"/>
                <a:ea typeface="SimSun" charset="0"/>
                <a:cs typeface="Arial" panose="020B0604020202020204" pitchFamily="34" charset="0"/>
              </a:rPr>
              <a:t> </a:t>
            </a:r>
            <a:r>
              <a:rPr kumimoji="0" lang="ar-JO" altLang="zh-CN" sz="2800" b="0" i="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كإمبراطور من قبل الوكيل بيلاطس البنطي</a:t>
            </a:r>
            <a:endParaRPr kumimoji="0" lang="en-US" altLang="zh-CN" sz="2800" b="0" i="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altLang="zh-CN" sz="2000" b="0" i="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altLang="zh-CN" sz="2000" b="0" i="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(تاسيتوس، حوليات 15.44 في 115 م) </a:t>
            </a:r>
            <a:endParaRPr kumimoji="0" lang="en-US" altLang="zh-CN" sz="2000" b="0" i="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zh-CN" sz="1800" b="0" i="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 </a:t>
            </a:r>
            <a:endParaRPr kumimoji="0" lang="en-US" sz="1800" b="0" i="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60100" name="Text Box 6"/>
          <p:cNvSpPr txBox="1">
            <a:spLocks noChangeArrowheads="1"/>
          </p:cNvSpPr>
          <p:nvPr/>
        </p:nvSpPr>
        <p:spPr bwMode="auto">
          <a:xfrm>
            <a:off x="8459788" y="60325"/>
            <a:ext cx="617477" cy="4001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159</a:t>
            </a:r>
            <a:endParaRPr kumimoji="0" lang="en-US" sz="2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7" name="Rectangle 2"/>
          <p:cNvSpPr txBox="1">
            <a:spLocks noChangeArrowheads="1"/>
          </p:cNvSpPr>
          <p:nvPr/>
        </p:nvSpPr>
        <p:spPr bwMode="auto">
          <a:xfrm>
            <a:off x="4800600" y="1600200"/>
            <a:ext cx="4267200" cy="4530725"/>
          </a:xfrm>
          <a:prstGeom prst="rect">
            <a:avLst/>
          </a:prstGeom>
          <a:noFill/>
          <a:ln w="9525">
            <a:noFill/>
            <a:miter lim="800000"/>
            <a:headEnd/>
            <a:tailEnd/>
          </a:ln>
          <a:effectLst/>
        </p:spPr>
        <p:txBody>
          <a:bodyPr/>
          <a:lstStyle>
            <a:lvl1pPr marL="342900" indent="-3429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342900" marR="0" lvl="0" indent="-342900" algn="r" defTabSz="914400" rtl="0" eaLnBrk="1" fontAlgn="base" latinLnBrk="0" hangingPunct="1">
              <a:lnSpc>
                <a:spcPct val="100000"/>
              </a:lnSpc>
              <a:spcBef>
                <a:spcPct val="20000"/>
              </a:spcBef>
              <a:spcAft>
                <a:spcPct val="0"/>
              </a:spcAft>
              <a:buClr>
                <a:srgbClr val="86D1EC"/>
              </a:buClr>
              <a:buSzPct val="90000"/>
              <a:buFont typeface="Wingdings" charset="0"/>
              <a:buNone/>
              <a:tabLst/>
              <a:defRPr/>
            </a:pPr>
            <a:r>
              <a:rPr kumimoji="0" lang="en-US" sz="24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a:t>
            </a:r>
            <a:r>
              <a:rPr kumimoji="0" lang="ar-JO" sz="24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سنة الوفاة</a:t>
            </a:r>
            <a:r>
              <a:rPr kumimoji="0" lang="en-US" sz="24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a:t>
            </a:r>
            <a:endParaRPr kumimoji="0" lang="en-US" sz="32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a:p>
            <a:pPr marL="342900" marR="0" lvl="0" indent="-342900" algn="r" defTabSz="914400" rtl="1" eaLnBrk="1" fontAlgn="base" latinLnBrk="0" hangingPunct="1">
              <a:lnSpc>
                <a:spcPct val="100000"/>
              </a:lnSpc>
              <a:spcBef>
                <a:spcPct val="20000"/>
              </a:spcBef>
              <a:spcAft>
                <a:spcPct val="0"/>
              </a:spcAft>
              <a:buClr>
                <a:srgbClr val="86D1EC"/>
              </a:buClr>
              <a:buSzPct val="90000"/>
              <a:buFont typeface="Wingdings" charset="0"/>
              <a:buBlip>
                <a:blip r:embed="rId4"/>
              </a:buBlip>
              <a:tabLst/>
              <a:defRPr/>
            </a:pPr>
            <a:r>
              <a:rPr kumimoji="0" lang="ar-JO" sz="32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سيسيرو (43 ق.م)</a:t>
            </a:r>
          </a:p>
          <a:p>
            <a:pPr marL="342900" marR="0" lvl="0" indent="-342900" algn="r" defTabSz="914400" rtl="1" eaLnBrk="1" fontAlgn="base" latinLnBrk="0" hangingPunct="1">
              <a:lnSpc>
                <a:spcPct val="100000"/>
              </a:lnSpc>
              <a:spcBef>
                <a:spcPct val="20000"/>
              </a:spcBef>
              <a:spcAft>
                <a:spcPct val="0"/>
              </a:spcAft>
              <a:buClr>
                <a:srgbClr val="86D1EC"/>
              </a:buClr>
              <a:buSzPct val="90000"/>
              <a:buFont typeface="Wingdings" charset="0"/>
              <a:buBlip>
                <a:blip r:embed="rId4"/>
              </a:buBlip>
              <a:tabLst/>
              <a:defRPr/>
            </a:pPr>
            <a:r>
              <a:rPr kumimoji="0" lang="ar-JO" sz="32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ليفي (17 م)</a:t>
            </a:r>
          </a:p>
          <a:p>
            <a:pPr marL="342900" marR="0" lvl="0" indent="-342900" algn="r" defTabSz="914400" rtl="1" eaLnBrk="1" fontAlgn="base" latinLnBrk="0" hangingPunct="1">
              <a:lnSpc>
                <a:spcPct val="100000"/>
              </a:lnSpc>
              <a:spcBef>
                <a:spcPct val="20000"/>
              </a:spcBef>
              <a:spcAft>
                <a:spcPct val="0"/>
              </a:spcAft>
              <a:buClr>
                <a:srgbClr val="86D1EC"/>
              </a:buClr>
              <a:buSzPct val="90000"/>
              <a:buFont typeface="Wingdings" charset="0"/>
              <a:buBlip>
                <a:blip r:embed="rId4"/>
              </a:buBlip>
              <a:tabLst/>
              <a:defRPr/>
            </a:pPr>
            <a:r>
              <a:rPr kumimoji="0" lang="ar-JO" sz="32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بليني الأصغر (113 م)</a:t>
            </a:r>
          </a:p>
          <a:p>
            <a:pPr marL="342900" marR="0" lvl="0" indent="-342900" algn="r" defTabSz="914400" rtl="1" eaLnBrk="1" fontAlgn="base" latinLnBrk="0" hangingPunct="1">
              <a:lnSpc>
                <a:spcPct val="100000"/>
              </a:lnSpc>
              <a:spcBef>
                <a:spcPct val="20000"/>
              </a:spcBef>
              <a:spcAft>
                <a:spcPct val="0"/>
              </a:spcAft>
              <a:buClr>
                <a:srgbClr val="86D1EC"/>
              </a:buClr>
              <a:buSzPct val="90000"/>
              <a:buFont typeface="Wingdings" charset="0"/>
              <a:buBlip>
                <a:blip r:embed="rId4"/>
              </a:buBlip>
              <a:tabLst/>
              <a:defRPr/>
            </a:pPr>
            <a:r>
              <a:rPr kumimoji="0" lang="ar-JO" sz="32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تاسيتوس (120 م)</a:t>
            </a:r>
            <a:endParaRPr kumimoji="0" lang="en-US" sz="32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0" fill="hold" nodeType="clickEffect">
                                  <p:stCondLst>
                                    <p:cond delay="0"/>
                                  </p:stCondLst>
                                  <p:childTnLst>
                                    <p:set>
                                      <p:cBhvr>
                                        <p:cTn id="6" dur="1" fill="hold">
                                          <p:stCondLst>
                                            <p:cond delay="0"/>
                                          </p:stCondLst>
                                        </p:cTn>
                                        <p:tgtEl>
                                          <p:spTgt spid="7">
                                            <p:txEl>
                                              <p:pRg st="1" end="1"/>
                                            </p:txEl>
                                          </p:spTgt>
                                        </p:tgtEl>
                                        <p:attrNameLst>
                                          <p:attrName>style.visibility</p:attrName>
                                        </p:attrNameLst>
                                      </p:cBhvr>
                                      <p:to>
                                        <p:strVal val="visible"/>
                                      </p:to>
                                    </p:set>
                                    <p:anim calcmode="lin" valueType="num">
                                      <p:cBhvr>
                                        <p:cTn id="7" dur="500" fill="hold"/>
                                        <p:tgtEl>
                                          <p:spTgt spid="7">
                                            <p:txEl>
                                              <p:pRg st="1" end="1"/>
                                            </p:txEl>
                                          </p:spTgt>
                                        </p:tgtEl>
                                        <p:attrNameLst>
                                          <p:attrName>ppt_w</p:attrName>
                                        </p:attrNameLst>
                                      </p:cBhvr>
                                      <p:tavLst>
                                        <p:tav tm="0">
                                          <p:val>
                                            <p:fltVal val="0"/>
                                          </p:val>
                                        </p:tav>
                                        <p:tav tm="100000">
                                          <p:val>
                                            <p:strVal val="#ppt_w"/>
                                          </p:val>
                                        </p:tav>
                                      </p:tavLst>
                                    </p:anim>
                                    <p:anim calcmode="lin" valueType="num">
                                      <p:cBhvr>
                                        <p:cTn id="8" dur="500" fill="hold"/>
                                        <p:tgtEl>
                                          <p:spTgt spid="7">
                                            <p:txEl>
                                              <p:pRg st="1" end="1"/>
                                            </p:txEl>
                                          </p:spTgt>
                                        </p:tgtEl>
                                        <p:attrNameLst>
                                          <p:attrName>ppt_h</p:attrName>
                                        </p:attrNameLst>
                                      </p:cBhvr>
                                      <p:tavLst>
                                        <p:tav tm="0">
                                          <p:val>
                                            <p:fltVal val="0"/>
                                          </p:val>
                                        </p:tav>
                                        <p:tav tm="100000">
                                          <p:val>
                                            <p:strVal val="#ppt_h"/>
                                          </p:val>
                                        </p:tav>
                                      </p:tavLst>
                                    </p:anim>
                                    <p:animEffect transition="in" filter="fade">
                                      <p:cBhvr>
                                        <p:cTn id="9" dur="500"/>
                                        <p:tgtEl>
                                          <p:spTgt spid="7">
                                            <p:txEl>
                                              <p:pRg st="1" end="1"/>
                                            </p:txEl>
                                          </p:spTgt>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0" fill="hold" nodeType="clickEffect">
                                  <p:stCondLst>
                                    <p:cond delay="0"/>
                                  </p:stCondLst>
                                  <p:childTnLst>
                                    <p:set>
                                      <p:cBhvr>
                                        <p:cTn id="13" dur="1" fill="hold">
                                          <p:stCondLst>
                                            <p:cond delay="0"/>
                                          </p:stCondLst>
                                        </p:cTn>
                                        <p:tgtEl>
                                          <p:spTgt spid="7">
                                            <p:txEl>
                                              <p:pRg st="2" end="2"/>
                                            </p:txEl>
                                          </p:spTgt>
                                        </p:tgtEl>
                                        <p:attrNameLst>
                                          <p:attrName>style.visibility</p:attrName>
                                        </p:attrNameLst>
                                      </p:cBhvr>
                                      <p:to>
                                        <p:strVal val="visible"/>
                                      </p:to>
                                    </p:set>
                                    <p:anim calcmode="lin" valueType="num">
                                      <p:cBhvr>
                                        <p:cTn id="14" dur="500" fill="hold"/>
                                        <p:tgtEl>
                                          <p:spTgt spid="7">
                                            <p:txEl>
                                              <p:pRg st="2" end="2"/>
                                            </p:txEl>
                                          </p:spTgt>
                                        </p:tgtEl>
                                        <p:attrNameLst>
                                          <p:attrName>ppt_w</p:attrName>
                                        </p:attrNameLst>
                                      </p:cBhvr>
                                      <p:tavLst>
                                        <p:tav tm="0">
                                          <p:val>
                                            <p:fltVal val="0"/>
                                          </p:val>
                                        </p:tav>
                                        <p:tav tm="100000">
                                          <p:val>
                                            <p:strVal val="#ppt_w"/>
                                          </p:val>
                                        </p:tav>
                                      </p:tavLst>
                                    </p:anim>
                                    <p:anim calcmode="lin" valueType="num">
                                      <p:cBhvr>
                                        <p:cTn id="15" dur="500" fill="hold"/>
                                        <p:tgtEl>
                                          <p:spTgt spid="7">
                                            <p:txEl>
                                              <p:pRg st="2" end="2"/>
                                            </p:txEl>
                                          </p:spTgt>
                                        </p:tgtEl>
                                        <p:attrNameLst>
                                          <p:attrName>ppt_h</p:attrName>
                                        </p:attrNameLst>
                                      </p:cBhvr>
                                      <p:tavLst>
                                        <p:tav tm="0">
                                          <p:val>
                                            <p:fltVal val="0"/>
                                          </p:val>
                                        </p:tav>
                                        <p:tav tm="100000">
                                          <p:val>
                                            <p:strVal val="#ppt_h"/>
                                          </p:val>
                                        </p:tav>
                                      </p:tavLst>
                                    </p:anim>
                                    <p:animEffect transition="in" filter="fade">
                                      <p:cBhvr>
                                        <p:cTn id="16" dur="500"/>
                                        <p:tgtEl>
                                          <p:spTgt spid="7">
                                            <p:txEl>
                                              <p:pRg st="2" end="2"/>
                                            </p:txEl>
                                          </p:spTgt>
                                        </p:tgtEl>
                                      </p:cBhvr>
                                    </p:animEffect>
                                  </p:childTnLst>
                                </p:cTn>
                              </p:par>
                            </p:childTnLst>
                          </p:cTn>
                        </p:par>
                      </p:childTnLst>
                    </p:cTn>
                  </p:par>
                  <p:par>
                    <p:cTn id="17" fill="hold">
                      <p:stCondLst>
                        <p:cond delay="indefinite"/>
                      </p:stCondLst>
                      <p:childTnLst>
                        <p:par>
                          <p:cTn id="18" fill="hold">
                            <p:stCondLst>
                              <p:cond delay="0"/>
                            </p:stCondLst>
                            <p:childTnLst>
                              <p:par>
                                <p:cTn id="19" presetID="53" presetClass="entr" presetSubtype="0" fill="hold" nodeType="clickEffect">
                                  <p:stCondLst>
                                    <p:cond delay="0"/>
                                  </p:stCondLst>
                                  <p:childTnLst>
                                    <p:set>
                                      <p:cBhvr>
                                        <p:cTn id="20" dur="1" fill="hold">
                                          <p:stCondLst>
                                            <p:cond delay="0"/>
                                          </p:stCondLst>
                                        </p:cTn>
                                        <p:tgtEl>
                                          <p:spTgt spid="7">
                                            <p:txEl>
                                              <p:pRg st="3" end="3"/>
                                            </p:txEl>
                                          </p:spTgt>
                                        </p:tgtEl>
                                        <p:attrNameLst>
                                          <p:attrName>style.visibility</p:attrName>
                                        </p:attrNameLst>
                                      </p:cBhvr>
                                      <p:to>
                                        <p:strVal val="visible"/>
                                      </p:to>
                                    </p:set>
                                    <p:anim calcmode="lin" valueType="num">
                                      <p:cBhvr>
                                        <p:cTn id="21" dur="500" fill="hold"/>
                                        <p:tgtEl>
                                          <p:spTgt spid="7">
                                            <p:txEl>
                                              <p:pRg st="3" end="3"/>
                                            </p:txEl>
                                          </p:spTgt>
                                        </p:tgtEl>
                                        <p:attrNameLst>
                                          <p:attrName>ppt_w</p:attrName>
                                        </p:attrNameLst>
                                      </p:cBhvr>
                                      <p:tavLst>
                                        <p:tav tm="0">
                                          <p:val>
                                            <p:fltVal val="0"/>
                                          </p:val>
                                        </p:tav>
                                        <p:tav tm="100000">
                                          <p:val>
                                            <p:strVal val="#ppt_w"/>
                                          </p:val>
                                        </p:tav>
                                      </p:tavLst>
                                    </p:anim>
                                    <p:anim calcmode="lin" valueType="num">
                                      <p:cBhvr>
                                        <p:cTn id="22" dur="500" fill="hold"/>
                                        <p:tgtEl>
                                          <p:spTgt spid="7">
                                            <p:txEl>
                                              <p:pRg st="3" end="3"/>
                                            </p:txEl>
                                          </p:spTgt>
                                        </p:tgtEl>
                                        <p:attrNameLst>
                                          <p:attrName>ppt_h</p:attrName>
                                        </p:attrNameLst>
                                      </p:cBhvr>
                                      <p:tavLst>
                                        <p:tav tm="0">
                                          <p:val>
                                            <p:fltVal val="0"/>
                                          </p:val>
                                        </p:tav>
                                        <p:tav tm="100000">
                                          <p:val>
                                            <p:strVal val="#ppt_h"/>
                                          </p:val>
                                        </p:tav>
                                      </p:tavLst>
                                    </p:anim>
                                    <p:animEffect transition="in" filter="fade">
                                      <p:cBhvr>
                                        <p:cTn id="23" dur="500"/>
                                        <p:tgtEl>
                                          <p:spTgt spid="7">
                                            <p:txEl>
                                              <p:pRg st="3" end="3"/>
                                            </p:txEl>
                                          </p:spTgt>
                                        </p:tgtEl>
                                      </p:cBhvr>
                                    </p:animEffect>
                                  </p:childTnLst>
                                </p:cTn>
                              </p:par>
                            </p:childTnLst>
                          </p:cTn>
                        </p:par>
                      </p:childTnLst>
                    </p:cTn>
                  </p:par>
                  <p:par>
                    <p:cTn id="24" fill="hold">
                      <p:stCondLst>
                        <p:cond delay="indefinite"/>
                      </p:stCondLst>
                      <p:childTnLst>
                        <p:par>
                          <p:cTn id="25" fill="hold">
                            <p:stCondLst>
                              <p:cond delay="0"/>
                            </p:stCondLst>
                            <p:childTnLst>
                              <p:par>
                                <p:cTn id="26" presetID="53" presetClass="entr" presetSubtype="0" fill="hold" nodeType="clickEffect">
                                  <p:stCondLst>
                                    <p:cond delay="0"/>
                                  </p:stCondLst>
                                  <p:childTnLst>
                                    <p:set>
                                      <p:cBhvr>
                                        <p:cTn id="27" dur="1" fill="hold">
                                          <p:stCondLst>
                                            <p:cond delay="0"/>
                                          </p:stCondLst>
                                        </p:cTn>
                                        <p:tgtEl>
                                          <p:spTgt spid="7">
                                            <p:txEl>
                                              <p:pRg st="4" end="4"/>
                                            </p:txEl>
                                          </p:spTgt>
                                        </p:tgtEl>
                                        <p:attrNameLst>
                                          <p:attrName>style.visibility</p:attrName>
                                        </p:attrNameLst>
                                      </p:cBhvr>
                                      <p:to>
                                        <p:strVal val="visible"/>
                                      </p:to>
                                    </p:set>
                                    <p:anim calcmode="lin" valueType="num">
                                      <p:cBhvr>
                                        <p:cTn id="28" dur="500" fill="hold"/>
                                        <p:tgtEl>
                                          <p:spTgt spid="7">
                                            <p:txEl>
                                              <p:pRg st="4" end="4"/>
                                            </p:txEl>
                                          </p:spTgt>
                                        </p:tgtEl>
                                        <p:attrNameLst>
                                          <p:attrName>ppt_w</p:attrName>
                                        </p:attrNameLst>
                                      </p:cBhvr>
                                      <p:tavLst>
                                        <p:tav tm="0">
                                          <p:val>
                                            <p:fltVal val="0"/>
                                          </p:val>
                                        </p:tav>
                                        <p:tav tm="100000">
                                          <p:val>
                                            <p:strVal val="#ppt_w"/>
                                          </p:val>
                                        </p:tav>
                                      </p:tavLst>
                                    </p:anim>
                                    <p:anim calcmode="lin" valueType="num">
                                      <p:cBhvr>
                                        <p:cTn id="29" dur="500" fill="hold"/>
                                        <p:tgtEl>
                                          <p:spTgt spid="7">
                                            <p:txEl>
                                              <p:pRg st="4" end="4"/>
                                            </p:txEl>
                                          </p:spTgt>
                                        </p:tgtEl>
                                        <p:attrNameLst>
                                          <p:attrName>ppt_h</p:attrName>
                                        </p:attrNameLst>
                                      </p:cBhvr>
                                      <p:tavLst>
                                        <p:tav tm="0">
                                          <p:val>
                                            <p:fltVal val="0"/>
                                          </p:val>
                                        </p:tav>
                                        <p:tav tm="100000">
                                          <p:val>
                                            <p:strVal val="#ppt_h"/>
                                          </p:val>
                                        </p:tav>
                                      </p:tavLst>
                                    </p:anim>
                                    <p:animEffect transition="in" filter="fade">
                                      <p:cBhvr>
                                        <p:cTn id="30" dur="500"/>
                                        <p:tgtEl>
                                          <p:spTgt spid="7">
                                            <p:txEl>
                                              <p:pRg st="4" end="4"/>
                                            </p:txEl>
                                          </p:spTgt>
                                        </p:tgtEl>
                                      </p:cBhvr>
                                    </p:animEffect>
                                  </p:childTnLst>
                                </p:cTn>
                              </p:par>
                            </p:childTnLst>
                          </p:cTn>
                        </p:par>
                      </p:childTnLst>
                    </p:cTn>
                  </p:par>
                  <p:par>
                    <p:cTn id="31" fill="hold" nodeType="clickPar">
                      <p:stCondLst>
                        <p:cond delay="indefinite"/>
                      </p:stCondLst>
                      <p:childTnLst>
                        <p:par>
                          <p:cTn id="32" fill="hold" nodeType="withGroup">
                            <p:stCondLst>
                              <p:cond delay="0"/>
                            </p:stCondLst>
                            <p:childTnLst>
                              <p:par>
                                <p:cTn id="33" presetID="34" presetClass="entr" presetSubtype="0" fill="hold" grpId="0" nodeType="clickEffect">
                                  <p:stCondLst>
                                    <p:cond delay="0"/>
                                  </p:stCondLst>
                                  <p:childTnLst>
                                    <p:set>
                                      <p:cBhvr>
                                        <p:cTn id="34" dur="1" fill="hold">
                                          <p:stCondLst>
                                            <p:cond delay="0"/>
                                          </p:stCondLst>
                                        </p:cTn>
                                        <p:tgtEl>
                                          <p:spTgt spid="34821"/>
                                        </p:tgtEl>
                                        <p:attrNameLst>
                                          <p:attrName>style.visibility</p:attrName>
                                        </p:attrNameLst>
                                      </p:cBhvr>
                                      <p:to>
                                        <p:strVal val="visible"/>
                                      </p:to>
                                    </p:set>
                                    <p:anim from="(-#ppt_w/2)" to="(#ppt_x)" calcmode="lin" valueType="num">
                                      <p:cBhvr>
                                        <p:cTn id="35" dur="600" fill="hold">
                                          <p:stCondLst>
                                            <p:cond delay="0"/>
                                          </p:stCondLst>
                                        </p:cTn>
                                        <p:tgtEl>
                                          <p:spTgt spid="34821"/>
                                        </p:tgtEl>
                                        <p:attrNameLst>
                                          <p:attrName>ppt_x</p:attrName>
                                        </p:attrNameLst>
                                      </p:cBhvr>
                                    </p:anim>
                                    <p:anim from="0" to="-1.0" calcmode="lin" valueType="num">
                                      <p:cBhvr>
                                        <p:cTn id="36" dur="200" decel="50000" autoRev="1" fill="hold">
                                          <p:stCondLst>
                                            <p:cond delay="600"/>
                                          </p:stCondLst>
                                        </p:cTn>
                                        <p:tgtEl>
                                          <p:spTgt spid="34821"/>
                                        </p:tgtEl>
                                        <p:attrNameLst>
                                          <p:attrName>xshear</p:attrName>
                                        </p:attrNameLst>
                                      </p:cBhvr>
                                    </p:anim>
                                    <p:animScale>
                                      <p:cBhvr>
                                        <p:cTn id="37" dur="200" decel="100000" autoRev="1" fill="hold">
                                          <p:stCondLst>
                                            <p:cond delay="600"/>
                                          </p:stCondLst>
                                        </p:cTn>
                                        <p:tgtEl>
                                          <p:spTgt spid="34821"/>
                                        </p:tgtEl>
                                      </p:cBhvr>
                                      <p:from x="100000" y="100000"/>
                                      <p:to x="80000" y="100000"/>
                                    </p:animScale>
                                    <p:anim by="(#ppt_h/3+#ppt_w*0.1)" calcmode="lin" valueType="num">
                                      <p:cBhvr additive="sum">
                                        <p:cTn id="38" dur="200" decel="100000" autoRev="1" fill="hold">
                                          <p:stCondLst>
                                            <p:cond delay="600"/>
                                          </p:stCondLst>
                                        </p:cTn>
                                        <p:tgtEl>
                                          <p:spTgt spid="34821"/>
                                        </p:tgtEl>
                                        <p:attrNameLst>
                                          <p:attrName>ppt_x</p:attrName>
                                        </p:attrNameLst>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821" grpId="0" animBg="1"/>
    </p:bldLst>
  </p:timing>
</p:sld>
</file>

<file path=ppt/slides/slide2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62145" name="Picture 3" descr="colosseum"/>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44450" y="0"/>
            <a:ext cx="445135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5844" name="Rectangle 4"/>
          <p:cNvSpPr>
            <a:spLocks noGrp="1" noChangeArrowheads="1"/>
          </p:cNvSpPr>
          <p:nvPr>
            <p:ph type="title"/>
          </p:nvPr>
        </p:nvSpPr>
        <p:spPr>
          <a:xfrm>
            <a:off x="685800" y="277813"/>
            <a:ext cx="8229600" cy="1143000"/>
          </a:xfrm>
        </p:spPr>
        <p:txBody>
          <a:bodyPr/>
          <a:lstStyle/>
          <a:p>
            <a:pPr eaLnBrk="1" hangingPunct="1">
              <a:defRPr/>
            </a:pPr>
            <a:r>
              <a:rPr lang="ar-JO" dirty="0">
                <a:latin typeface="Arial" panose="020B0604020202020204" pitchFamily="34" charset="0"/>
                <a:ea typeface="ＭＳ Ｐゴシック" charset="0"/>
                <a:cs typeface="Arial" panose="020B0604020202020204" pitchFamily="34" charset="0"/>
              </a:rPr>
              <a:t>المؤرخون الرومان</a:t>
            </a:r>
            <a:endParaRPr lang="en-US" dirty="0">
              <a:latin typeface="Arial" panose="020B0604020202020204" pitchFamily="34" charset="0"/>
              <a:ea typeface="ＭＳ Ｐゴシック" charset="0"/>
              <a:cs typeface="Arial" panose="020B0604020202020204" pitchFamily="34" charset="0"/>
            </a:endParaRPr>
          </a:p>
        </p:txBody>
      </p:sp>
      <p:sp>
        <p:nvSpPr>
          <p:cNvPr id="35845" name="Text Box 5"/>
          <p:cNvSpPr txBox="1">
            <a:spLocks noChangeArrowheads="1"/>
          </p:cNvSpPr>
          <p:nvPr/>
        </p:nvSpPr>
        <p:spPr bwMode="auto">
          <a:xfrm>
            <a:off x="0" y="2743200"/>
            <a:ext cx="4643438" cy="2646878"/>
          </a:xfrm>
          <a:prstGeom prst="rect">
            <a:avLst/>
          </a:prstGeom>
          <a:gradFill rotWithShape="1">
            <a:gsLst>
              <a:gs pos="0">
                <a:srgbClr val="CC3300"/>
              </a:gs>
              <a:gs pos="100000">
                <a:srgbClr val="CC3300">
                  <a:gamma/>
                  <a:shade val="46275"/>
                  <a:invGamma/>
                </a:srgbClr>
              </a:gs>
            </a:gsLst>
            <a:lin ang="5400000" scaled="1"/>
          </a:gradFill>
          <a:ln w="9525">
            <a:noFill/>
            <a:miter lim="800000"/>
            <a:headEnd/>
            <a:tailEnd/>
          </a:ln>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zh-CN"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SimSun"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zh-CN"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SimSun" charset="0"/>
                <a:cs typeface="Arial" panose="020B0604020202020204" pitchFamily="34" charset="0"/>
              </a:rPr>
              <a:t>طرد كلوديوس من روما كل اليهود الذين كانوا يثيرون المشاكل باستمرار تحت تأثير المسيح (عفواً)</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zh-CN" sz="1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SimSun" charset="0"/>
              <a:cs typeface="Arial" panose="020B0604020202020204" pitchFamily="34" charset="0"/>
            </a:endParaRP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altLang="zh-CN" sz="1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SimSun" charset="0"/>
                <a:cs typeface="Arial" panose="020B0604020202020204" pitchFamily="34" charset="0"/>
              </a:rPr>
              <a:t>(سوتونيوس، حياة القياصرة، الفصل 25، عام 120 م؛ راجع أعمال الرسل 18: 2)</a:t>
            </a:r>
            <a:endParaRPr kumimoji="0" lang="en-US" sz="1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SimSun" charset="0"/>
              <a:cs typeface="Arial" panose="020B0604020202020204" pitchFamily="34" charset="0"/>
            </a:endParaRPr>
          </a:p>
        </p:txBody>
      </p:sp>
      <p:sp>
        <p:nvSpPr>
          <p:cNvPr id="262148" name="Text Box 6"/>
          <p:cNvSpPr txBox="1">
            <a:spLocks noChangeArrowheads="1"/>
          </p:cNvSpPr>
          <p:nvPr/>
        </p:nvSpPr>
        <p:spPr bwMode="auto">
          <a:xfrm>
            <a:off x="8459788" y="12700"/>
            <a:ext cx="574196" cy="3693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159</a:t>
            </a: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7" name="Rectangle 2"/>
          <p:cNvSpPr txBox="1">
            <a:spLocks noChangeArrowheads="1"/>
          </p:cNvSpPr>
          <p:nvPr/>
        </p:nvSpPr>
        <p:spPr bwMode="auto">
          <a:xfrm>
            <a:off x="4644008" y="1600200"/>
            <a:ext cx="4499992" cy="4530725"/>
          </a:xfrm>
          <a:prstGeom prst="rect">
            <a:avLst/>
          </a:prstGeom>
          <a:noFill/>
          <a:ln w="9525">
            <a:noFill/>
            <a:miter lim="800000"/>
            <a:headEnd/>
            <a:tailEnd/>
          </a:ln>
          <a:effectLst/>
        </p:spPr>
        <p:txBody>
          <a:bodyPr/>
          <a:lstStyle>
            <a:lvl1pPr marL="342900" indent="-3429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342900" marR="0" lvl="0" indent="-342900" algn="r" defTabSz="914400" rtl="0" eaLnBrk="1" fontAlgn="base" latinLnBrk="0" hangingPunct="1">
              <a:lnSpc>
                <a:spcPct val="100000"/>
              </a:lnSpc>
              <a:spcBef>
                <a:spcPct val="20000"/>
              </a:spcBef>
              <a:spcAft>
                <a:spcPct val="0"/>
              </a:spcAft>
              <a:buClr>
                <a:srgbClr val="86D1EC"/>
              </a:buClr>
              <a:buSzPct val="90000"/>
              <a:buFont typeface="Wingdings" charset="0"/>
              <a:buNone/>
              <a:tabLst/>
              <a:defRPr/>
            </a:pPr>
            <a:r>
              <a:rPr kumimoji="0" lang="en-US" sz="2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a:t>
            </a:r>
            <a:r>
              <a:rPr kumimoji="0" lang="ar-JO" sz="2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سنة الوفاة</a:t>
            </a:r>
            <a:r>
              <a:rPr kumimoji="0" lang="en-US" sz="2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a:t>
            </a:r>
            <a:endParaRPr kumimoji="0" lang="en-US"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a:p>
            <a:pPr marL="342900" marR="0" lvl="0" indent="-342900" algn="r" defTabSz="914400" rtl="1" eaLnBrk="1" fontAlgn="base" latinLnBrk="0" hangingPunct="1">
              <a:lnSpc>
                <a:spcPct val="100000"/>
              </a:lnSpc>
              <a:spcBef>
                <a:spcPct val="20000"/>
              </a:spcBef>
              <a:spcAft>
                <a:spcPct val="0"/>
              </a:spcAft>
              <a:buClr>
                <a:srgbClr val="86D1EC"/>
              </a:buClr>
              <a:buSzPct val="90000"/>
              <a:buFont typeface="Wingdings" charset="0"/>
              <a:buBlip>
                <a:blip r:embed="rId4"/>
              </a:buBlip>
              <a:tabLst/>
              <a:defRPr/>
            </a:pPr>
            <a:r>
              <a:rPr kumimoji="0" lang="ar-JO"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سيسيرو (43 ق.م)</a:t>
            </a:r>
          </a:p>
          <a:p>
            <a:pPr marL="342900" marR="0" lvl="0" indent="-342900" algn="r" defTabSz="914400" rtl="1" eaLnBrk="1" fontAlgn="base" latinLnBrk="0" hangingPunct="1">
              <a:lnSpc>
                <a:spcPct val="100000"/>
              </a:lnSpc>
              <a:spcBef>
                <a:spcPct val="20000"/>
              </a:spcBef>
              <a:spcAft>
                <a:spcPct val="0"/>
              </a:spcAft>
              <a:buClr>
                <a:srgbClr val="86D1EC"/>
              </a:buClr>
              <a:buSzPct val="90000"/>
              <a:buFont typeface="Wingdings" charset="0"/>
              <a:buBlip>
                <a:blip r:embed="rId4"/>
              </a:buBlip>
              <a:tabLst/>
              <a:defRPr/>
            </a:pPr>
            <a:r>
              <a:rPr kumimoji="0" lang="ar-JO"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ليفي (17 م)</a:t>
            </a:r>
          </a:p>
          <a:p>
            <a:pPr marL="342900" marR="0" lvl="0" indent="-342900" algn="r" defTabSz="914400" rtl="1" eaLnBrk="1" fontAlgn="base" latinLnBrk="0" hangingPunct="1">
              <a:lnSpc>
                <a:spcPct val="100000"/>
              </a:lnSpc>
              <a:spcBef>
                <a:spcPct val="20000"/>
              </a:spcBef>
              <a:spcAft>
                <a:spcPct val="0"/>
              </a:spcAft>
              <a:buClr>
                <a:srgbClr val="86D1EC"/>
              </a:buClr>
              <a:buSzPct val="90000"/>
              <a:buFont typeface="Wingdings" charset="0"/>
              <a:buBlip>
                <a:blip r:embed="rId4"/>
              </a:buBlip>
              <a:tabLst/>
              <a:defRPr/>
            </a:pPr>
            <a:r>
              <a:rPr kumimoji="0" lang="ar-JO"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بليني الأصغر (113 م)</a:t>
            </a:r>
          </a:p>
          <a:p>
            <a:pPr marL="342900" marR="0" lvl="0" indent="-342900" algn="r" defTabSz="914400" rtl="1" eaLnBrk="1" fontAlgn="base" latinLnBrk="0" hangingPunct="1">
              <a:lnSpc>
                <a:spcPct val="100000"/>
              </a:lnSpc>
              <a:spcBef>
                <a:spcPct val="20000"/>
              </a:spcBef>
              <a:spcAft>
                <a:spcPct val="0"/>
              </a:spcAft>
              <a:buClr>
                <a:srgbClr val="86D1EC"/>
              </a:buClr>
              <a:buSzPct val="90000"/>
              <a:buFont typeface="Wingdings" charset="0"/>
              <a:buBlip>
                <a:blip r:embed="rId4"/>
              </a:buBlip>
              <a:tabLst/>
              <a:defRPr/>
            </a:pPr>
            <a:r>
              <a:rPr kumimoji="0" lang="ar-JO"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تاسيتوس (120 م)</a:t>
            </a:r>
            <a:endParaRPr kumimoji="0" lang="en-US"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a:p>
            <a:pPr marL="342900" marR="0" lvl="0" indent="-342900" algn="r" defTabSz="914400" rtl="1" eaLnBrk="1" fontAlgn="base" latinLnBrk="0" hangingPunct="1">
              <a:lnSpc>
                <a:spcPct val="100000"/>
              </a:lnSpc>
              <a:spcBef>
                <a:spcPct val="20000"/>
              </a:spcBef>
              <a:spcAft>
                <a:spcPct val="0"/>
              </a:spcAft>
              <a:buClr>
                <a:srgbClr val="86D1EC"/>
              </a:buClr>
              <a:buSzPct val="90000"/>
              <a:buFont typeface="Wingdings" charset="0"/>
              <a:buBlip>
                <a:blip r:embed="rId4"/>
              </a:buBlip>
              <a:tabLst/>
              <a:defRPr/>
            </a:pPr>
            <a:r>
              <a:rPr kumimoji="0" lang="ar-JO"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سيتونيوس (121 م)</a:t>
            </a:r>
            <a:endParaRPr kumimoji="0" lang="en-US"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4" presetClass="entr" presetSubtype="0" fill="hold" grpId="0" nodeType="clickEffect">
                                  <p:stCondLst>
                                    <p:cond delay="0"/>
                                  </p:stCondLst>
                                  <p:childTnLst>
                                    <p:set>
                                      <p:cBhvr>
                                        <p:cTn id="6" dur="1" fill="hold">
                                          <p:stCondLst>
                                            <p:cond delay="0"/>
                                          </p:stCondLst>
                                        </p:cTn>
                                        <p:tgtEl>
                                          <p:spTgt spid="35845"/>
                                        </p:tgtEl>
                                        <p:attrNameLst>
                                          <p:attrName>style.visibility</p:attrName>
                                        </p:attrNameLst>
                                      </p:cBhvr>
                                      <p:to>
                                        <p:strVal val="visible"/>
                                      </p:to>
                                    </p:set>
                                    <p:anim from="(-#ppt_w/2)" to="(#ppt_x)" calcmode="lin" valueType="num">
                                      <p:cBhvr>
                                        <p:cTn id="7" dur="600" fill="hold">
                                          <p:stCondLst>
                                            <p:cond delay="0"/>
                                          </p:stCondLst>
                                        </p:cTn>
                                        <p:tgtEl>
                                          <p:spTgt spid="35845"/>
                                        </p:tgtEl>
                                        <p:attrNameLst>
                                          <p:attrName>ppt_x</p:attrName>
                                        </p:attrNameLst>
                                      </p:cBhvr>
                                    </p:anim>
                                    <p:anim from="0" to="-1.0" calcmode="lin" valueType="num">
                                      <p:cBhvr>
                                        <p:cTn id="8" dur="200" decel="50000" autoRev="1" fill="hold">
                                          <p:stCondLst>
                                            <p:cond delay="600"/>
                                          </p:stCondLst>
                                        </p:cTn>
                                        <p:tgtEl>
                                          <p:spTgt spid="35845"/>
                                        </p:tgtEl>
                                        <p:attrNameLst>
                                          <p:attrName>xshear</p:attrName>
                                        </p:attrNameLst>
                                      </p:cBhvr>
                                    </p:anim>
                                    <p:animScale>
                                      <p:cBhvr>
                                        <p:cTn id="9" dur="200" decel="100000" autoRev="1" fill="hold">
                                          <p:stCondLst>
                                            <p:cond delay="600"/>
                                          </p:stCondLst>
                                        </p:cTn>
                                        <p:tgtEl>
                                          <p:spTgt spid="35845"/>
                                        </p:tgtEl>
                                      </p:cBhvr>
                                      <p:from x="100000" y="100000"/>
                                      <p:to x="80000" y="100000"/>
                                    </p:animScale>
                                    <p:anim by="(#ppt_h/3+#ppt_w*0.1)" calcmode="lin" valueType="num">
                                      <p:cBhvr additive="sum">
                                        <p:cTn id="10" dur="200" decel="100000" autoRev="1" fill="hold">
                                          <p:stCondLst>
                                            <p:cond delay="600"/>
                                          </p:stCondLst>
                                        </p:cTn>
                                        <p:tgtEl>
                                          <p:spTgt spid="35845"/>
                                        </p:tgtEl>
                                        <p:attrNameLst>
                                          <p:attrName>ppt_x</p:attrName>
                                        </p:attrNameLst>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845" grpId="0" animBg="1"/>
    </p:bldLst>
  </p:timing>
</p:sld>
</file>

<file path=ppt/slides/slide2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2017" name="Rectangle 2" descr="Brown marble"/>
          <p:cNvSpPr>
            <a:spLocks noGrp="1" noChangeArrowheads="1"/>
          </p:cNvSpPr>
          <p:nvPr>
            <p:ph type="title"/>
          </p:nvPr>
        </p:nvSpPr>
        <p:spPr>
          <a:xfrm>
            <a:off x="-76200" y="0"/>
            <a:ext cx="9220200" cy="1371600"/>
          </a:xfrm>
          <a:solidFill>
            <a:srgbClr val="000096"/>
          </a:solidFill>
          <a:ln w="9525">
            <a:noFill/>
            <a:miter lim="800000"/>
            <a:headEnd/>
            <a:tailEnd/>
          </a:ln>
          <a:effectLst>
            <a:outerShdw blurRad="63500" dist="130755" dir="3656724" algn="ctr" rotWithShape="0">
              <a:schemeClr val="bg2">
                <a:alpha val="74997"/>
              </a:schemeClr>
            </a:outerShdw>
          </a:effectLst>
        </p:spPr>
        <p:txBody>
          <a:bodyPr vert="horz" wrap="square" lIns="90993" tIns="45499" rIns="90993" bIns="45499" numCol="1" anchor="ctr" anchorCtr="0" compatLnSpc="1">
            <a:prstTxWarp prst="textNoShape">
              <a:avLst/>
            </a:prstTxWarp>
          </a:bodyPr>
          <a:lstStyle/>
          <a:p>
            <a:pPr eaLnBrk="1" hangingPunct="1"/>
            <a:r>
              <a:rPr lang="ar-JO" sz="3600" b="1" kern="1200" dirty="0">
                <a:solidFill>
                  <a:srgbClr val="FFFFFF"/>
                </a:solidFill>
                <a:effectLst/>
                <a:latin typeface="Arial" panose="020B0604020202020204" pitchFamily="34" charset="0"/>
                <a:ea typeface="ＭＳ Ｐゴシック" charset="-128"/>
                <a:cs typeface="Arial" panose="020B0604020202020204" pitchFamily="34" charset="0"/>
              </a:rPr>
              <a:t>نسخ موجودة من كتابات الوثنيين مقابل كتابات العهد الجديد</a:t>
            </a:r>
            <a:endParaRPr lang="en-US" sz="3600" b="1" kern="1200" dirty="0">
              <a:solidFill>
                <a:srgbClr val="FFFFFF"/>
              </a:solidFill>
              <a:effectLst/>
              <a:latin typeface="Arial" panose="020B0604020202020204" pitchFamily="34" charset="0"/>
              <a:ea typeface="ＭＳ Ｐゴシック" charset="-128"/>
              <a:cs typeface="Arial" panose="020B0604020202020204" pitchFamily="34" charset="0"/>
            </a:endParaRPr>
          </a:p>
        </p:txBody>
      </p:sp>
      <p:graphicFrame>
        <p:nvGraphicFramePr>
          <p:cNvPr id="36936" name="Group 72"/>
          <p:cNvGraphicFramePr>
            <a:graphicFrameLocks noGrp="1"/>
          </p:cNvGraphicFramePr>
          <p:nvPr>
            <p:ph type="tbl" idx="1"/>
          </p:nvPr>
        </p:nvGraphicFramePr>
        <p:xfrm>
          <a:off x="533400" y="1398618"/>
          <a:ext cx="7924800" cy="5143236"/>
        </p:xfrm>
        <a:graphic>
          <a:graphicData uri="http://schemas.openxmlformats.org/drawingml/2006/table">
            <a:tbl>
              <a:tblPr/>
              <a:tblGrid>
                <a:gridCol w="1524000">
                  <a:extLst>
                    <a:ext uri="{9D8B030D-6E8A-4147-A177-3AD203B41FA5}">
                      <a16:colId xmlns:a16="http://schemas.microsoft.com/office/drawing/2014/main" val="20000"/>
                    </a:ext>
                  </a:extLst>
                </a:gridCol>
                <a:gridCol w="1371600">
                  <a:extLst>
                    <a:ext uri="{9D8B030D-6E8A-4147-A177-3AD203B41FA5}">
                      <a16:colId xmlns:a16="http://schemas.microsoft.com/office/drawing/2014/main" val="20001"/>
                    </a:ext>
                  </a:extLst>
                </a:gridCol>
                <a:gridCol w="1676400">
                  <a:extLst>
                    <a:ext uri="{9D8B030D-6E8A-4147-A177-3AD203B41FA5}">
                      <a16:colId xmlns:a16="http://schemas.microsoft.com/office/drawing/2014/main" val="20002"/>
                    </a:ext>
                  </a:extLst>
                </a:gridCol>
                <a:gridCol w="1600200">
                  <a:extLst>
                    <a:ext uri="{9D8B030D-6E8A-4147-A177-3AD203B41FA5}">
                      <a16:colId xmlns:a16="http://schemas.microsoft.com/office/drawing/2014/main" val="20003"/>
                    </a:ext>
                  </a:extLst>
                </a:gridCol>
                <a:gridCol w="1752600">
                  <a:extLst>
                    <a:ext uri="{9D8B030D-6E8A-4147-A177-3AD203B41FA5}">
                      <a16:colId xmlns:a16="http://schemas.microsoft.com/office/drawing/2014/main" val="20004"/>
                    </a:ext>
                  </a:extLst>
                </a:gridCol>
              </a:tblGrid>
              <a:tr h="952038">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90000"/>
                        <a:buFont typeface="Wingdings" charset="0"/>
                        <a:buNone/>
                        <a:tabLst/>
                      </a:pPr>
                      <a:r>
                        <a:rPr kumimoji="0" lang="ar-JO" sz="2800" b="0" i="0" u="none" strike="noStrike" cap="none" normalizeH="0" baseline="0" dirty="0">
                          <a:ln>
                            <a:noFill/>
                          </a:ln>
                          <a:solidFill>
                            <a:schemeClr val="tx1"/>
                          </a:solidFill>
                          <a:effectLst>
                            <a:outerShdw blurRad="38100" dist="38100" dir="2700000" algn="tl">
                              <a:srgbClr val="000080"/>
                            </a:outerShdw>
                          </a:effectLst>
                          <a:latin typeface="Arial" panose="020B0604020202020204" pitchFamily="34" charset="0"/>
                          <a:ea typeface="ＭＳ Ｐゴシック" charset="0"/>
                          <a:cs typeface="Arial" panose="020B0604020202020204" pitchFamily="34" charset="0"/>
                        </a:rPr>
                        <a:t>المرلف</a:t>
                      </a:r>
                      <a:endParaRPr kumimoji="0" lang="en-US" sz="2800" b="0" i="0" u="none" strike="noStrike" cap="none" normalizeH="0" baseline="0" dirty="0">
                        <a:ln>
                          <a:noFill/>
                        </a:ln>
                        <a:solidFill>
                          <a:schemeClr val="tx1"/>
                        </a:solidFill>
                        <a:effectLst>
                          <a:outerShdw blurRad="38100" dist="38100" dir="2700000" algn="tl">
                            <a:srgbClr val="000080"/>
                          </a:outerShdw>
                        </a:effectLst>
                        <a:latin typeface="Arial" panose="020B0604020202020204" pitchFamily="34" charset="0"/>
                        <a:ea typeface="ＭＳ Ｐゴシック" charset="0"/>
                        <a:cs typeface="Arial" panose="020B0604020202020204" pitchFamily="34" charset="0"/>
                      </a:endParaRPr>
                    </a:p>
                  </a:txBody>
                  <a:tcPr marT="45713" marB="45713"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00"/>
                    </a:solid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90000"/>
                        <a:buFont typeface="Wingdings" charset="0"/>
                        <a:buNone/>
                        <a:tabLst/>
                      </a:pPr>
                      <a:r>
                        <a:rPr kumimoji="0" lang="ar-JO" sz="2800" b="0" i="0" u="none" strike="noStrike" cap="none" normalizeH="0" baseline="0" dirty="0">
                          <a:ln>
                            <a:noFill/>
                          </a:ln>
                          <a:solidFill>
                            <a:schemeClr val="tx1"/>
                          </a:solidFill>
                          <a:effectLst>
                            <a:outerShdw blurRad="38100" dist="38100" dir="2700000" algn="tl">
                              <a:srgbClr val="000080"/>
                            </a:outerShdw>
                          </a:effectLst>
                          <a:latin typeface="Arial" panose="020B0604020202020204" pitchFamily="34" charset="0"/>
                          <a:ea typeface="ＭＳ Ｐゴシック" charset="0"/>
                          <a:cs typeface="Arial" panose="020B0604020202020204" pitchFamily="34" charset="0"/>
                        </a:rPr>
                        <a:t>تاريخ الكتابة</a:t>
                      </a:r>
                      <a:endParaRPr kumimoji="0" lang="en-US" sz="2800" b="0" i="0" u="none" strike="noStrike" cap="none" normalizeH="0" baseline="0" dirty="0">
                        <a:ln>
                          <a:noFill/>
                        </a:ln>
                        <a:solidFill>
                          <a:schemeClr val="tx1"/>
                        </a:solidFill>
                        <a:effectLst>
                          <a:outerShdw blurRad="38100" dist="38100" dir="2700000" algn="tl">
                            <a:srgbClr val="000080"/>
                          </a:outerShdw>
                        </a:effectLst>
                        <a:latin typeface="Arial" panose="020B0604020202020204" pitchFamily="34" charset="0"/>
                        <a:ea typeface="ＭＳ Ｐゴシック" charset="0"/>
                        <a:cs typeface="Arial" panose="020B0604020202020204" pitchFamily="34" charset="0"/>
                      </a:endParaRPr>
                    </a:p>
                  </a:txBody>
                  <a:tcPr marT="45713" marB="45713"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00"/>
                    </a:solid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90000"/>
                        <a:buFont typeface="Wingdings" charset="0"/>
                        <a:buNone/>
                        <a:tabLst/>
                      </a:pPr>
                      <a:r>
                        <a:rPr kumimoji="0" lang="ar-JO" sz="2800" b="0" i="0" u="none" strike="noStrike" cap="none" normalizeH="0" baseline="0" dirty="0">
                          <a:ln>
                            <a:noFill/>
                          </a:ln>
                          <a:solidFill>
                            <a:schemeClr val="tx1"/>
                          </a:solidFill>
                          <a:effectLst>
                            <a:outerShdw blurRad="38100" dist="38100" dir="2700000" algn="tl">
                              <a:srgbClr val="000080"/>
                            </a:outerShdw>
                          </a:effectLst>
                          <a:latin typeface="Arial" panose="020B0604020202020204" pitchFamily="34" charset="0"/>
                          <a:ea typeface="ＭＳ Ｐゴシック" charset="0"/>
                          <a:cs typeface="Arial" panose="020B0604020202020204" pitchFamily="34" charset="0"/>
                        </a:rPr>
                        <a:t>أقدم نسخة</a:t>
                      </a:r>
                      <a:endParaRPr kumimoji="0" lang="en-US" sz="2800" b="0" i="0" u="none" strike="noStrike" cap="none" normalizeH="0" baseline="0" dirty="0">
                        <a:ln>
                          <a:noFill/>
                        </a:ln>
                        <a:solidFill>
                          <a:schemeClr val="tx1"/>
                        </a:solidFill>
                        <a:effectLst>
                          <a:outerShdw blurRad="38100" dist="38100" dir="2700000" algn="tl">
                            <a:srgbClr val="000080"/>
                          </a:outerShdw>
                        </a:effectLst>
                        <a:latin typeface="Arial" panose="020B0604020202020204" pitchFamily="34" charset="0"/>
                        <a:ea typeface="ＭＳ Ｐゴシック" charset="0"/>
                        <a:cs typeface="Arial" panose="020B0604020202020204" pitchFamily="34" charset="0"/>
                      </a:endParaRPr>
                    </a:p>
                  </a:txBody>
                  <a:tcPr marT="45713" marB="45713"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00"/>
                    </a:solid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90000"/>
                        <a:buFont typeface="Wingdings" charset="0"/>
                        <a:buNone/>
                        <a:tabLst/>
                      </a:pPr>
                      <a:r>
                        <a:rPr kumimoji="0" lang="ar-JO" sz="2800" b="0" i="0" u="none" strike="noStrike" cap="none" normalizeH="0" baseline="0" dirty="0">
                          <a:ln>
                            <a:noFill/>
                          </a:ln>
                          <a:solidFill>
                            <a:schemeClr val="tx1"/>
                          </a:solidFill>
                          <a:effectLst>
                            <a:outerShdw blurRad="38100" dist="38100" dir="2700000" algn="tl">
                              <a:srgbClr val="000080"/>
                            </a:outerShdw>
                          </a:effectLst>
                          <a:latin typeface="Arial" panose="020B0604020202020204" pitchFamily="34" charset="0"/>
                          <a:ea typeface="ＭＳ Ｐゴシック" charset="0"/>
                          <a:cs typeface="Arial" panose="020B0604020202020204" pitchFamily="34" charset="0"/>
                        </a:rPr>
                        <a:t>الفجوة الزمنية</a:t>
                      </a:r>
                      <a:endParaRPr kumimoji="0" lang="en-US" sz="2800" b="0" i="0" u="none" strike="noStrike" cap="none" normalizeH="0" baseline="0" dirty="0">
                        <a:ln>
                          <a:noFill/>
                        </a:ln>
                        <a:solidFill>
                          <a:schemeClr val="tx1"/>
                        </a:solidFill>
                        <a:effectLst>
                          <a:outerShdw blurRad="38100" dist="38100" dir="2700000" algn="tl">
                            <a:srgbClr val="000080"/>
                          </a:outerShdw>
                        </a:effectLst>
                        <a:latin typeface="Arial" panose="020B0604020202020204" pitchFamily="34" charset="0"/>
                        <a:ea typeface="ＭＳ Ｐゴシック" charset="0"/>
                        <a:cs typeface="Arial" panose="020B0604020202020204" pitchFamily="34" charset="0"/>
                      </a:endParaRPr>
                    </a:p>
                  </a:txBody>
                  <a:tcPr marT="45713" marB="45713"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00"/>
                    </a:solid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90000"/>
                        <a:buFont typeface="Wingdings" charset="0"/>
                        <a:buNone/>
                        <a:tabLst/>
                      </a:pPr>
                      <a:r>
                        <a:rPr kumimoji="0" lang="ar-JO" sz="2800" b="0" i="0" u="none" strike="noStrike" cap="none" normalizeH="0" baseline="0" dirty="0">
                          <a:ln>
                            <a:noFill/>
                          </a:ln>
                          <a:solidFill>
                            <a:schemeClr val="tx1"/>
                          </a:solidFill>
                          <a:effectLst>
                            <a:outerShdw blurRad="38100" dist="38100" dir="2700000" algn="tl">
                              <a:srgbClr val="000080"/>
                            </a:outerShdw>
                          </a:effectLst>
                          <a:latin typeface="Arial" panose="020B0604020202020204" pitchFamily="34" charset="0"/>
                          <a:ea typeface="ＭＳ Ｐゴシック" charset="0"/>
                          <a:cs typeface="Arial" panose="020B0604020202020204" pitchFamily="34" charset="0"/>
                        </a:rPr>
                        <a:t>عدد النسخ</a:t>
                      </a:r>
                      <a:endParaRPr kumimoji="0" lang="en-US" sz="2800" b="0" i="0" u="none" strike="noStrike" cap="none" normalizeH="0" baseline="0" dirty="0">
                        <a:ln>
                          <a:noFill/>
                        </a:ln>
                        <a:solidFill>
                          <a:schemeClr val="tx1"/>
                        </a:solidFill>
                        <a:effectLst>
                          <a:outerShdw blurRad="38100" dist="38100" dir="2700000" algn="tl">
                            <a:srgbClr val="000080"/>
                          </a:outerShdw>
                        </a:effectLst>
                        <a:latin typeface="Arial" panose="020B0604020202020204" pitchFamily="34" charset="0"/>
                        <a:ea typeface="ＭＳ Ｐゴシック" charset="0"/>
                        <a:cs typeface="Arial" panose="020B0604020202020204" pitchFamily="34" charset="0"/>
                      </a:endParaRPr>
                    </a:p>
                  </a:txBody>
                  <a:tcPr marT="45713" marB="45713"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00"/>
                    </a:solidFill>
                  </a:tcPr>
                </a:tc>
                <a:extLst>
                  <a:ext uri="{0D108BD9-81ED-4DB2-BD59-A6C34878D82A}">
                    <a16:rowId xmlns:a16="http://schemas.microsoft.com/office/drawing/2014/main" val="10000"/>
                  </a:ext>
                </a:extLst>
              </a:tr>
              <a:tr h="952038">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90000"/>
                        <a:buFont typeface="Wingdings" charset="0"/>
                        <a:buNone/>
                        <a:tabLst/>
                      </a:pPr>
                      <a:r>
                        <a:rPr kumimoji="0" lang="ar-JO" sz="2800" b="0"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أفلاطون</a:t>
                      </a:r>
                      <a:endParaRPr kumimoji="0" lang="en-US" sz="2800" b="0"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T="45713" marB="45713"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90000"/>
                        <a:buFont typeface="Wingdings" charset="0"/>
                        <a:buNone/>
                        <a:tabLst/>
                      </a:pPr>
                      <a:r>
                        <a:rPr kumimoji="0" lang="ar-JO" sz="2800" b="0"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347 ق.م</a:t>
                      </a:r>
                      <a:endParaRPr kumimoji="0" lang="en-US" sz="2800" b="0"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T="45713" marB="45713"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90000"/>
                        <a:buFont typeface="Wingdings" charset="0"/>
                        <a:buNone/>
                        <a:tabLst/>
                      </a:pPr>
                      <a:r>
                        <a:rPr kumimoji="0" lang="ar-JO" sz="2800" b="0"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900 م</a:t>
                      </a:r>
                      <a:endParaRPr kumimoji="0" lang="en-US" sz="2800" b="0"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T="45713" marB="45713"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90000"/>
                        <a:buFont typeface="Wingdings" charset="0"/>
                        <a:buNone/>
                        <a:tabLst/>
                      </a:pPr>
                      <a:r>
                        <a:rPr kumimoji="0" lang="ar-JO" sz="2800" b="0"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1200 سنة</a:t>
                      </a:r>
                      <a:endParaRPr kumimoji="0" lang="en-US" sz="2800" b="0"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T="45713" marB="45713"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90000"/>
                        <a:buFont typeface="Wingdings" charset="0"/>
                        <a:buNone/>
                        <a:tabLst/>
                      </a:pPr>
                      <a:r>
                        <a:rPr kumimoji="0" lang="ar-JO" sz="2800" b="0"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7</a:t>
                      </a:r>
                      <a:endParaRPr kumimoji="0" lang="en-US" sz="2800" b="0"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T="45713" marB="45713"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904778">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90000"/>
                        <a:buFont typeface="Wingdings" charset="0"/>
                        <a:buNone/>
                        <a:tabLst/>
                      </a:pPr>
                      <a:r>
                        <a:rPr kumimoji="0" lang="ar-JO" sz="2800" b="0"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كاتولوس</a:t>
                      </a:r>
                      <a:endParaRPr kumimoji="0" lang="en-US" sz="2800" b="0"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T="45713" marB="45713"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90000"/>
                        <a:buFont typeface="Wingdings" charset="0"/>
                        <a:buNone/>
                        <a:tabLst/>
                      </a:pPr>
                      <a:r>
                        <a:rPr kumimoji="0" lang="ar-JO" sz="2800" b="0"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54 ق.م</a:t>
                      </a:r>
                      <a:endParaRPr kumimoji="0" lang="en-US" sz="2800" b="0"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T="45713" marB="45713"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90000"/>
                        <a:buFont typeface="Wingdings" charset="0"/>
                        <a:buNone/>
                        <a:tabLst/>
                      </a:pPr>
                      <a:r>
                        <a:rPr kumimoji="0" lang="ar-JO" sz="2800" b="0"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1550 م</a:t>
                      </a:r>
                      <a:endParaRPr kumimoji="0" lang="en-US" sz="2800" b="0"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T="45713" marB="45713"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90000"/>
                        <a:buFont typeface="Wingdings" charset="0"/>
                        <a:buNone/>
                        <a:tabLst/>
                      </a:pPr>
                      <a:r>
                        <a:rPr kumimoji="0" lang="ar-JO" sz="2800" b="0"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1600 سنة</a:t>
                      </a:r>
                      <a:endParaRPr kumimoji="0" lang="en-US" sz="2800" b="0"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T="45713" marB="45713"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90000"/>
                        <a:buFont typeface="Wingdings" charset="0"/>
                        <a:buNone/>
                        <a:tabLst/>
                      </a:pPr>
                      <a:r>
                        <a:rPr kumimoji="0" lang="ar-JO" sz="2800" b="0"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3</a:t>
                      </a:r>
                      <a:endParaRPr kumimoji="0" lang="en-US" sz="2800" b="0"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T="45713" marB="45713"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952038">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90000"/>
                        <a:buFont typeface="Wingdings" charset="0"/>
                        <a:buNone/>
                        <a:tabLst/>
                      </a:pPr>
                      <a:r>
                        <a:rPr kumimoji="0" lang="ar-JO" sz="2800" b="0"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بليني</a:t>
                      </a:r>
                      <a:endParaRPr kumimoji="0" lang="en-US" sz="2800" b="0"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T="45713" marB="45713"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90000"/>
                        <a:buFont typeface="Wingdings" charset="0"/>
                        <a:buNone/>
                        <a:tabLst/>
                      </a:pPr>
                      <a:r>
                        <a:rPr kumimoji="0" lang="ar-JO" sz="2800" b="0"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113 م</a:t>
                      </a:r>
                      <a:endParaRPr kumimoji="0" lang="en-US" sz="2800" b="0"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T="45713" marB="45713"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90000"/>
                        <a:buFont typeface="Wingdings" charset="0"/>
                        <a:buNone/>
                        <a:tabLst/>
                      </a:pPr>
                      <a:r>
                        <a:rPr kumimoji="0" lang="ar-JO" sz="2800" b="0"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850 م</a:t>
                      </a:r>
                      <a:endParaRPr kumimoji="0" lang="en-US" sz="2800" b="0"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T="45713" marB="45713"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90000"/>
                        <a:buFont typeface="Wingdings" charset="0"/>
                        <a:buNone/>
                        <a:tabLst/>
                      </a:pPr>
                      <a:r>
                        <a:rPr kumimoji="0" lang="ar-JO" sz="2800" b="0"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750 سنة</a:t>
                      </a:r>
                      <a:endParaRPr kumimoji="0" lang="en-US" sz="2800" b="0"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T="45713" marB="45713"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90000"/>
                        <a:buFont typeface="Wingdings" charset="0"/>
                        <a:buNone/>
                        <a:tabLst/>
                      </a:pPr>
                      <a:r>
                        <a:rPr kumimoji="0" lang="ar-JO" sz="2800" b="0"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7</a:t>
                      </a:r>
                      <a:endParaRPr kumimoji="0" lang="en-US" sz="2800" b="0"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T="45713" marB="45713"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1382344">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90000"/>
                        <a:buFont typeface="Wingdings" charset="0"/>
                        <a:buNone/>
                        <a:tabLst/>
                      </a:pPr>
                      <a:r>
                        <a:rPr kumimoji="0" lang="ar-JO" sz="2800" b="0"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بولس،  لوقا،      الخ</a:t>
                      </a:r>
                      <a:endParaRPr kumimoji="0" lang="en-US" sz="2800" b="0"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T="45713" marB="45713"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gradFill rotWithShape="1">
                      <a:gsLst>
                        <a:gs pos="0">
                          <a:srgbClr val="760000"/>
                        </a:gs>
                        <a:gs pos="50000">
                          <a:srgbClr val="FF0000"/>
                        </a:gs>
                        <a:gs pos="100000">
                          <a:srgbClr val="760000"/>
                        </a:gs>
                      </a:gsLst>
                      <a:lin ang="5400000" scaled="1"/>
                    </a:grad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90000"/>
                        <a:buFont typeface="Wingdings" charset="0"/>
                        <a:buNone/>
                        <a:tabLst/>
                      </a:pPr>
                      <a:r>
                        <a:rPr kumimoji="0" lang="ar-JO" sz="2800" b="0"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95 م</a:t>
                      </a:r>
                      <a:endParaRPr kumimoji="0" lang="en-US" sz="2800" b="0"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T="45713" marB="45713"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gradFill rotWithShape="1">
                      <a:gsLst>
                        <a:gs pos="0">
                          <a:srgbClr val="760000"/>
                        </a:gs>
                        <a:gs pos="50000">
                          <a:srgbClr val="FF0000"/>
                        </a:gs>
                        <a:gs pos="100000">
                          <a:srgbClr val="760000"/>
                        </a:gs>
                      </a:gsLst>
                      <a:lin ang="5400000" scaled="1"/>
                    </a:grad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90000"/>
                        <a:buFont typeface="Wingdings" charset="0"/>
                        <a:buNone/>
                        <a:tabLst/>
                      </a:pPr>
                      <a:r>
                        <a:rPr kumimoji="0" lang="ar-JO" sz="2800" b="0"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200 م</a:t>
                      </a:r>
                      <a:endParaRPr kumimoji="0" lang="en-US" sz="2800" b="0"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T="45713" marB="45713"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gradFill rotWithShape="1">
                      <a:gsLst>
                        <a:gs pos="0">
                          <a:srgbClr val="760000"/>
                        </a:gs>
                        <a:gs pos="50000">
                          <a:srgbClr val="FF0000"/>
                        </a:gs>
                        <a:gs pos="100000">
                          <a:srgbClr val="760000"/>
                        </a:gs>
                      </a:gsLst>
                      <a:lin ang="5400000" scaled="1"/>
                    </a:grad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90000"/>
                        <a:buFont typeface="Wingdings" charset="0"/>
                        <a:buNone/>
                        <a:tabLst/>
                      </a:pPr>
                      <a:r>
                        <a:rPr kumimoji="0" lang="ar-JO" sz="2800" b="0"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100 سنة</a:t>
                      </a:r>
                      <a:endParaRPr kumimoji="0" lang="en-US" sz="2800" b="0"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T="45713" marB="45713"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gradFill rotWithShape="1">
                      <a:gsLst>
                        <a:gs pos="0">
                          <a:srgbClr val="760000"/>
                        </a:gs>
                        <a:gs pos="50000">
                          <a:srgbClr val="FF0000"/>
                        </a:gs>
                        <a:gs pos="100000">
                          <a:srgbClr val="760000"/>
                        </a:gs>
                      </a:gsLst>
                      <a:lin ang="5400000" scaled="1"/>
                    </a:grad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90000"/>
                        <a:buFont typeface="Wingdings" charset="0"/>
                        <a:buNone/>
                        <a:tabLst/>
                      </a:pPr>
                      <a:r>
                        <a:rPr kumimoji="0" lang="ar-JO" sz="2800" b="0"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24772</a:t>
                      </a:r>
                      <a:endParaRPr kumimoji="0" lang="en-US" sz="2800" b="0"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T="45713" marB="45713"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gradFill rotWithShape="1">
                      <a:gsLst>
                        <a:gs pos="0">
                          <a:srgbClr val="760000"/>
                        </a:gs>
                        <a:gs pos="50000">
                          <a:srgbClr val="FF0000"/>
                        </a:gs>
                        <a:gs pos="100000">
                          <a:srgbClr val="760000"/>
                        </a:gs>
                      </a:gsLst>
                      <a:lin ang="5400000" scaled="1"/>
                    </a:gradFill>
                  </a:tcPr>
                </a:tc>
                <a:extLst>
                  <a:ext uri="{0D108BD9-81ED-4DB2-BD59-A6C34878D82A}">
                    <a16:rowId xmlns:a16="http://schemas.microsoft.com/office/drawing/2014/main" val="10004"/>
                  </a:ext>
                </a:extLst>
              </a:tr>
            </a:tbl>
          </a:graphicData>
        </a:graphic>
      </p:graphicFrame>
      <p:sp>
        <p:nvSpPr>
          <p:cNvPr id="2" name="Rectangle 74" descr="Brown marble">
            <a:extLst>
              <a:ext uri="{FF2B5EF4-FFF2-40B4-BE49-F238E27FC236}">
                <a16:creationId xmlns:a16="http://schemas.microsoft.com/office/drawing/2014/main" id="{D52194B7-F55A-CD77-92FF-B2991482E113}"/>
              </a:ext>
            </a:extLst>
          </p:cNvPr>
          <p:cNvSpPr>
            <a:spLocks noChangeArrowheads="1"/>
          </p:cNvSpPr>
          <p:nvPr/>
        </p:nvSpPr>
        <p:spPr bwMode="auto">
          <a:xfrm>
            <a:off x="0" y="5157192"/>
            <a:ext cx="9144000" cy="1981200"/>
          </a:xfrm>
          <a:prstGeom prst="rect">
            <a:avLst/>
          </a:prstGeom>
          <a:solidFill>
            <a:srgbClr val="000096"/>
          </a:solidFill>
          <a:ln w="9525">
            <a:noFill/>
            <a:miter lim="800000"/>
            <a:headEnd/>
            <a:tailEnd/>
          </a:ln>
          <a:effectLst>
            <a:outerShdw blurRad="63500" dist="130755" dir="3656724" algn="ctr" rotWithShape="0">
              <a:schemeClr val="bg2">
                <a:alpha val="74997"/>
              </a:schemeClr>
            </a:outerShdw>
          </a:effectLst>
        </p:spPr>
        <p:txBody>
          <a:bodyPr lIns="90993" tIns="45499" rIns="90993" bIns="45499"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4000" b="0" i="0" u="none" strike="noStrike" kern="1200" cap="none" spc="0" normalizeH="0" baseline="0" noProof="0" dirty="0">
              <a:ln>
                <a:noFill/>
              </a:ln>
              <a:solidFill>
                <a:srgbClr val="FFFFFF"/>
              </a:solidFill>
              <a:effectLst>
                <a:outerShdw blurRad="38100" dist="38100" dir="2700000" algn="tl">
                  <a:srgbClr val="DDDDDD"/>
                </a:outerShdw>
              </a:effectLst>
              <a:uLnTx/>
              <a:uFillTx/>
              <a:latin typeface="Arial" panose="020B0604020202020204" pitchFamily="34" charset="0"/>
              <a:ea typeface="ＭＳ Ｐゴシック" charset="-128"/>
              <a:cs typeface="Arial" panose="020B0604020202020204" pitchFamily="34" charset="0"/>
            </a:endParaRPr>
          </a:p>
        </p:txBody>
      </p:sp>
    </p:spTree>
  </p:cSld>
  <p:clrMapOvr>
    <a:masterClrMapping/>
  </p:clrMapOvr>
</p:sld>
</file>

<file path=ppt/slides/slide21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20D784C-C6B1-6D1C-8D9A-8B0AF2D54CD3}"/>
            </a:ext>
          </a:extLst>
        </p:cNvPr>
        <p:cNvGrpSpPr/>
        <p:nvPr/>
      </p:nvGrpSpPr>
      <p:grpSpPr>
        <a:xfrm>
          <a:off x="0" y="0"/>
          <a:ext cx="0" cy="0"/>
          <a:chOff x="0" y="0"/>
          <a:chExt cx="0" cy="0"/>
        </a:xfrm>
      </p:grpSpPr>
      <p:sp>
        <p:nvSpPr>
          <p:cNvPr id="342017" name="Rectangle 2" descr="Brown marble">
            <a:extLst>
              <a:ext uri="{FF2B5EF4-FFF2-40B4-BE49-F238E27FC236}">
                <a16:creationId xmlns:a16="http://schemas.microsoft.com/office/drawing/2014/main" id="{93A04382-8192-A15D-8FC5-AC5824AFCE32}"/>
              </a:ext>
            </a:extLst>
          </p:cNvPr>
          <p:cNvSpPr>
            <a:spLocks noGrp="1" noChangeArrowheads="1"/>
          </p:cNvSpPr>
          <p:nvPr>
            <p:ph type="title"/>
          </p:nvPr>
        </p:nvSpPr>
        <p:spPr>
          <a:xfrm>
            <a:off x="-76200" y="0"/>
            <a:ext cx="9220200" cy="1371600"/>
          </a:xfrm>
          <a:solidFill>
            <a:srgbClr val="000096"/>
          </a:solidFill>
          <a:ln w="9525">
            <a:noFill/>
            <a:miter lim="800000"/>
            <a:headEnd/>
            <a:tailEnd/>
          </a:ln>
          <a:effectLst>
            <a:outerShdw blurRad="63500" dist="130755" dir="3656724" algn="ctr" rotWithShape="0">
              <a:schemeClr val="bg2">
                <a:alpha val="74997"/>
              </a:schemeClr>
            </a:outerShdw>
          </a:effectLst>
        </p:spPr>
        <p:txBody>
          <a:bodyPr vert="horz" wrap="square" lIns="90993" tIns="45499" rIns="90993" bIns="45499" numCol="1" anchor="ctr" anchorCtr="0" compatLnSpc="1">
            <a:prstTxWarp prst="textNoShape">
              <a:avLst/>
            </a:prstTxWarp>
          </a:bodyPr>
          <a:lstStyle/>
          <a:p>
            <a:pPr eaLnBrk="1" hangingPunct="1"/>
            <a:r>
              <a:rPr lang="ar-JO" sz="3600" b="1" kern="1200" dirty="0">
                <a:solidFill>
                  <a:srgbClr val="FFFFFF"/>
                </a:solidFill>
                <a:effectLst/>
                <a:latin typeface="Arial" panose="020B0604020202020204" pitchFamily="34" charset="0"/>
                <a:ea typeface="ＭＳ Ｐゴシック" charset="-128"/>
                <a:cs typeface="Arial" panose="020B0604020202020204" pitchFamily="34" charset="0"/>
              </a:rPr>
              <a:t>نسخ موجودة من كتابات الوثنيين مقابل كتابات العهد الجديد</a:t>
            </a:r>
            <a:endParaRPr lang="en-US" sz="3600" b="1" kern="1200" dirty="0">
              <a:solidFill>
                <a:srgbClr val="FFFFFF"/>
              </a:solidFill>
              <a:effectLst/>
              <a:latin typeface="Arial" panose="020B0604020202020204" pitchFamily="34" charset="0"/>
              <a:ea typeface="ＭＳ Ｐゴシック" charset="-128"/>
              <a:cs typeface="Arial" panose="020B0604020202020204" pitchFamily="34" charset="0"/>
            </a:endParaRPr>
          </a:p>
        </p:txBody>
      </p:sp>
      <p:graphicFrame>
        <p:nvGraphicFramePr>
          <p:cNvPr id="36936" name="Group 72">
            <a:extLst>
              <a:ext uri="{FF2B5EF4-FFF2-40B4-BE49-F238E27FC236}">
                <a16:creationId xmlns:a16="http://schemas.microsoft.com/office/drawing/2014/main" id="{7139F6AB-0371-F014-B996-8282D1E7B20D}"/>
              </a:ext>
            </a:extLst>
          </p:cNvPr>
          <p:cNvGraphicFramePr>
            <a:graphicFrameLocks noGrp="1"/>
          </p:cNvGraphicFramePr>
          <p:nvPr>
            <p:ph type="tbl" idx="1"/>
          </p:nvPr>
        </p:nvGraphicFramePr>
        <p:xfrm>
          <a:off x="533400" y="1398618"/>
          <a:ext cx="7924800" cy="5143236"/>
        </p:xfrm>
        <a:graphic>
          <a:graphicData uri="http://schemas.openxmlformats.org/drawingml/2006/table">
            <a:tbl>
              <a:tblPr/>
              <a:tblGrid>
                <a:gridCol w="1524000">
                  <a:extLst>
                    <a:ext uri="{9D8B030D-6E8A-4147-A177-3AD203B41FA5}">
                      <a16:colId xmlns:a16="http://schemas.microsoft.com/office/drawing/2014/main" val="20000"/>
                    </a:ext>
                  </a:extLst>
                </a:gridCol>
                <a:gridCol w="1371600">
                  <a:extLst>
                    <a:ext uri="{9D8B030D-6E8A-4147-A177-3AD203B41FA5}">
                      <a16:colId xmlns:a16="http://schemas.microsoft.com/office/drawing/2014/main" val="20001"/>
                    </a:ext>
                  </a:extLst>
                </a:gridCol>
                <a:gridCol w="1676400">
                  <a:extLst>
                    <a:ext uri="{9D8B030D-6E8A-4147-A177-3AD203B41FA5}">
                      <a16:colId xmlns:a16="http://schemas.microsoft.com/office/drawing/2014/main" val="20002"/>
                    </a:ext>
                  </a:extLst>
                </a:gridCol>
                <a:gridCol w="1600200">
                  <a:extLst>
                    <a:ext uri="{9D8B030D-6E8A-4147-A177-3AD203B41FA5}">
                      <a16:colId xmlns:a16="http://schemas.microsoft.com/office/drawing/2014/main" val="20003"/>
                    </a:ext>
                  </a:extLst>
                </a:gridCol>
                <a:gridCol w="1752600">
                  <a:extLst>
                    <a:ext uri="{9D8B030D-6E8A-4147-A177-3AD203B41FA5}">
                      <a16:colId xmlns:a16="http://schemas.microsoft.com/office/drawing/2014/main" val="20004"/>
                    </a:ext>
                  </a:extLst>
                </a:gridCol>
              </a:tblGrid>
              <a:tr h="952038">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90000"/>
                        <a:buFont typeface="Wingdings" charset="0"/>
                        <a:buNone/>
                        <a:tabLst/>
                      </a:pPr>
                      <a:r>
                        <a:rPr kumimoji="0" lang="ar-JO" sz="2800" b="0" i="0" u="none" strike="noStrike" cap="none" normalizeH="0" baseline="0" dirty="0">
                          <a:ln>
                            <a:noFill/>
                          </a:ln>
                          <a:solidFill>
                            <a:schemeClr val="tx1"/>
                          </a:solidFill>
                          <a:effectLst>
                            <a:outerShdw blurRad="38100" dist="38100" dir="2700000" algn="tl">
                              <a:srgbClr val="000080"/>
                            </a:outerShdw>
                          </a:effectLst>
                          <a:latin typeface="Arial" panose="020B0604020202020204" pitchFamily="34" charset="0"/>
                          <a:ea typeface="ＭＳ Ｐゴシック" charset="0"/>
                          <a:cs typeface="Arial" panose="020B0604020202020204" pitchFamily="34" charset="0"/>
                        </a:rPr>
                        <a:t>المرلف</a:t>
                      </a:r>
                      <a:endParaRPr kumimoji="0" lang="en-US" sz="2800" b="0" i="0" u="none" strike="noStrike" cap="none" normalizeH="0" baseline="0" dirty="0">
                        <a:ln>
                          <a:noFill/>
                        </a:ln>
                        <a:solidFill>
                          <a:schemeClr val="tx1"/>
                        </a:solidFill>
                        <a:effectLst>
                          <a:outerShdw blurRad="38100" dist="38100" dir="2700000" algn="tl">
                            <a:srgbClr val="000080"/>
                          </a:outerShdw>
                        </a:effectLst>
                        <a:latin typeface="Arial" panose="020B0604020202020204" pitchFamily="34" charset="0"/>
                        <a:ea typeface="ＭＳ Ｐゴシック" charset="0"/>
                        <a:cs typeface="Arial" panose="020B0604020202020204" pitchFamily="34" charset="0"/>
                      </a:endParaRPr>
                    </a:p>
                  </a:txBody>
                  <a:tcPr marT="45713" marB="45713"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00"/>
                    </a:solid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90000"/>
                        <a:buFont typeface="Wingdings" charset="0"/>
                        <a:buNone/>
                        <a:tabLst/>
                      </a:pPr>
                      <a:r>
                        <a:rPr kumimoji="0" lang="ar-JO" sz="2800" b="0" i="0" u="none" strike="noStrike" cap="none" normalizeH="0" baseline="0" dirty="0">
                          <a:ln>
                            <a:noFill/>
                          </a:ln>
                          <a:solidFill>
                            <a:schemeClr val="tx1"/>
                          </a:solidFill>
                          <a:effectLst>
                            <a:outerShdw blurRad="38100" dist="38100" dir="2700000" algn="tl">
                              <a:srgbClr val="000080"/>
                            </a:outerShdw>
                          </a:effectLst>
                          <a:latin typeface="Arial" panose="020B0604020202020204" pitchFamily="34" charset="0"/>
                          <a:ea typeface="ＭＳ Ｐゴシック" charset="0"/>
                          <a:cs typeface="Arial" panose="020B0604020202020204" pitchFamily="34" charset="0"/>
                        </a:rPr>
                        <a:t>تاريخ الكتابة</a:t>
                      </a:r>
                      <a:endParaRPr kumimoji="0" lang="en-US" sz="2800" b="0" i="0" u="none" strike="noStrike" cap="none" normalizeH="0" baseline="0" dirty="0">
                        <a:ln>
                          <a:noFill/>
                        </a:ln>
                        <a:solidFill>
                          <a:schemeClr val="tx1"/>
                        </a:solidFill>
                        <a:effectLst>
                          <a:outerShdw blurRad="38100" dist="38100" dir="2700000" algn="tl">
                            <a:srgbClr val="000080"/>
                          </a:outerShdw>
                        </a:effectLst>
                        <a:latin typeface="Arial" panose="020B0604020202020204" pitchFamily="34" charset="0"/>
                        <a:ea typeface="ＭＳ Ｐゴシック" charset="0"/>
                        <a:cs typeface="Arial" panose="020B0604020202020204" pitchFamily="34" charset="0"/>
                      </a:endParaRPr>
                    </a:p>
                  </a:txBody>
                  <a:tcPr marT="45713" marB="45713"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00"/>
                    </a:solid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90000"/>
                        <a:buFont typeface="Wingdings" charset="0"/>
                        <a:buNone/>
                        <a:tabLst/>
                      </a:pPr>
                      <a:r>
                        <a:rPr kumimoji="0" lang="ar-JO" sz="2800" b="0" i="0" u="none" strike="noStrike" cap="none" normalizeH="0" baseline="0" dirty="0">
                          <a:ln>
                            <a:noFill/>
                          </a:ln>
                          <a:solidFill>
                            <a:schemeClr val="tx1"/>
                          </a:solidFill>
                          <a:effectLst>
                            <a:outerShdw blurRad="38100" dist="38100" dir="2700000" algn="tl">
                              <a:srgbClr val="000080"/>
                            </a:outerShdw>
                          </a:effectLst>
                          <a:latin typeface="Arial" panose="020B0604020202020204" pitchFamily="34" charset="0"/>
                          <a:ea typeface="ＭＳ Ｐゴシック" charset="0"/>
                          <a:cs typeface="Arial" panose="020B0604020202020204" pitchFamily="34" charset="0"/>
                        </a:rPr>
                        <a:t>أقدم نسخة</a:t>
                      </a:r>
                      <a:endParaRPr kumimoji="0" lang="en-US" sz="2800" b="0" i="0" u="none" strike="noStrike" cap="none" normalizeH="0" baseline="0" dirty="0">
                        <a:ln>
                          <a:noFill/>
                        </a:ln>
                        <a:solidFill>
                          <a:schemeClr val="tx1"/>
                        </a:solidFill>
                        <a:effectLst>
                          <a:outerShdw blurRad="38100" dist="38100" dir="2700000" algn="tl">
                            <a:srgbClr val="000080"/>
                          </a:outerShdw>
                        </a:effectLst>
                        <a:latin typeface="Arial" panose="020B0604020202020204" pitchFamily="34" charset="0"/>
                        <a:ea typeface="ＭＳ Ｐゴシック" charset="0"/>
                        <a:cs typeface="Arial" panose="020B0604020202020204" pitchFamily="34" charset="0"/>
                      </a:endParaRPr>
                    </a:p>
                  </a:txBody>
                  <a:tcPr marT="45713" marB="45713"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00"/>
                    </a:solid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90000"/>
                        <a:buFont typeface="Wingdings" charset="0"/>
                        <a:buNone/>
                        <a:tabLst/>
                      </a:pPr>
                      <a:r>
                        <a:rPr kumimoji="0" lang="ar-JO" sz="2800" b="0" i="0" u="none" strike="noStrike" cap="none" normalizeH="0" baseline="0" dirty="0">
                          <a:ln>
                            <a:noFill/>
                          </a:ln>
                          <a:solidFill>
                            <a:schemeClr val="tx1"/>
                          </a:solidFill>
                          <a:effectLst>
                            <a:outerShdw blurRad="38100" dist="38100" dir="2700000" algn="tl">
                              <a:srgbClr val="000080"/>
                            </a:outerShdw>
                          </a:effectLst>
                          <a:latin typeface="Arial" panose="020B0604020202020204" pitchFamily="34" charset="0"/>
                          <a:ea typeface="ＭＳ Ｐゴシック" charset="0"/>
                          <a:cs typeface="Arial" panose="020B0604020202020204" pitchFamily="34" charset="0"/>
                        </a:rPr>
                        <a:t>الفجوة الزمنية</a:t>
                      </a:r>
                      <a:endParaRPr kumimoji="0" lang="en-US" sz="2800" b="0" i="0" u="none" strike="noStrike" cap="none" normalizeH="0" baseline="0" dirty="0">
                        <a:ln>
                          <a:noFill/>
                        </a:ln>
                        <a:solidFill>
                          <a:schemeClr val="tx1"/>
                        </a:solidFill>
                        <a:effectLst>
                          <a:outerShdw blurRad="38100" dist="38100" dir="2700000" algn="tl">
                            <a:srgbClr val="000080"/>
                          </a:outerShdw>
                        </a:effectLst>
                        <a:latin typeface="Arial" panose="020B0604020202020204" pitchFamily="34" charset="0"/>
                        <a:ea typeface="ＭＳ Ｐゴシック" charset="0"/>
                        <a:cs typeface="Arial" panose="020B0604020202020204" pitchFamily="34" charset="0"/>
                      </a:endParaRPr>
                    </a:p>
                  </a:txBody>
                  <a:tcPr marT="45713" marB="45713"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00"/>
                    </a:solid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90000"/>
                        <a:buFont typeface="Wingdings" charset="0"/>
                        <a:buNone/>
                        <a:tabLst/>
                      </a:pPr>
                      <a:r>
                        <a:rPr kumimoji="0" lang="ar-JO" sz="2800" b="0" i="0" u="none" strike="noStrike" cap="none" normalizeH="0" baseline="0" dirty="0">
                          <a:ln>
                            <a:noFill/>
                          </a:ln>
                          <a:solidFill>
                            <a:schemeClr val="tx1"/>
                          </a:solidFill>
                          <a:effectLst>
                            <a:outerShdw blurRad="38100" dist="38100" dir="2700000" algn="tl">
                              <a:srgbClr val="000080"/>
                            </a:outerShdw>
                          </a:effectLst>
                          <a:latin typeface="Arial" panose="020B0604020202020204" pitchFamily="34" charset="0"/>
                          <a:ea typeface="ＭＳ Ｐゴシック" charset="0"/>
                          <a:cs typeface="Arial" panose="020B0604020202020204" pitchFamily="34" charset="0"/>
                        </a:rPr>
                        <a:t>عدد النسخ</a:t>
                      </a:r>
                      <a:endParaRPr kumimoji="0" lang="en-US" sz="2800" b="0" i="0" u="none" strike="noStrike" cap="none" normalizeH="0" baseline="0" dirty="0">
                        <a:ln>
                          <a:noFill/>
                        </a:ln>
                        <a:solidFill>
                          <a:schemeClr val="tx1"/>
                        </a:solidFill>
                        <a:effectLst>
                          <a:outerShdw blurRad="38100" dist="38100" dir="2700000" algn="tl">
                            <a:srgbClr val="000080"/>
                          </a:outerShdw>
                        </a:effectLst>
                        <a:latin typeface="Arial" panose="020B0604020202020204" pitchFamily="34" charset="0"/>
                        <a:ea typeface="ＭＳ Ｐゴシック" charset="0"/>
                        <a:cs typeface="Arial" panose="020B0604020202020204" pitchFamily="34" charset="0"/>
                      </a:endParaRPr>
                    </a:p>
                  </a:txBody>
                  <a:tcPr marT="45713" marB="45713"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00"/>
                    </a:solidFill>
                  </a:tcPr>
                </a:tc>
                <a:extLst>
                  <a:ext uri="{0D108BD9-81ED-4DB2-BD59-A6C34878D82A}">
                    <a16:rowId xmlns:a16="http://schemas.microsoft.com/office/drawing/2014/main" val="10000"/>
                  </a:ext>
                </a:extLst>
              </a:tr>
              <a:tr h="952038">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90000"/>
                        <a:buFont typeface="Wingdings" charset="0"/>
                        <a:buNone/>
                        <a:tabLst/>
                      </a:pPr>
                      <a:r>
                        <a:rPr kumimoji="0" lang="ar-JO" sz="2800" b="0"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أفلاطون</a:t>
                      </a:r>
                      <a:endParaRPr kumimoji="0" lang="en-US" sz="2800" b="0"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T="45713" marB="45713"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90000"/>
                        <a:buFont typeface="Wingdings" charset="0"/>
                        <a:buNone/>
                        <a:tabLst/>
                      </a:pPr>
                      <a:r>
                        <a:rPr kumimoji="0" lang="ar-JO" sz="2800" b="0"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347 ق.م</a:t>
                      </a:r>
                      <a:endParaRPr kumimoji="0" lang="en-US" sz="2800" b="0"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T="45713" marB="45713"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90000"/>
                        <a:buFont typeface="Wingdings" charset="0"/>
                        <a:buNone/>
                        <a:tabLst/>
                      </a:pPr>
                      <a:r>
                        <a:rPr kumimoji="0" lang="ar-JO" sz="2800" b="0"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900 م</a:t>
                      </a:r>
                      <a:endParaRPr kumimoji="0" lang="en-US" sz="2800" b="0"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T="45713" marB="45713"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90000"/>
                        <a:buFont typeface="Wingdings" charset="0"/>
                        <a:buNone/>
                        <a:tabLst/>
                      </a:pPr>
                      <a:r>
                        <a:rPr kumimoji="0" lang="ar-JO" sz="2800" b="0"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1200 سنة</a:t>
                      </a:r>
                      <a:endParaRPr kumimoji="0" lang="en-US" sz="2800" b="0"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T="45713" marB="45713"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90000"/>
                        <a:buFont typeface="Wingdings" charset="0"/>
                        <a:buNone/>
                        <a:tabLst/>
                      </a:pPr>
                      <a:r>
                        <a:rPr kumimoji="0" lang="ar-JO" sz="2800" b="0"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7</a:t>
                      </a:r>
                      <a:endParaRPr kumimoji="0" lang="en-US" sz="2800" b="0"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T="45713" marB="45713"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904778">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90000"/>
                        <a:buFont typeface="Wingdings" charset="0"/>
                        <a:buNone/>
                        <a:tabLst/>
                      </a:pPr>
                      <a:r>
                        <a:rPr kumimoji="0" lang="ar-JO" sz="2800" b="0"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كاتولوس</a:t>
                      </a:r>
                      <a:endParaRPr kumimoji="0" lang="en-US" sz="2800" b="0"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T="45713" marB="45713"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90000"/>
                        <a:buFont typeface="Wingdings" charset="0"/>
                        <a:buNone/>
                        <a:tabLst/>
                      </a:pPr>
                      <a:r>
                        <a:rPr kumimoji="0" lang="ar-JO" sz="2800" b="0"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54 ق.م</a:t>
                      </a:r>
                      <a:endParaRPr kumimoji="0" lang="en-US" sz="2800" b="0"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T="45713" marB="45713"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90000"/>
                        <a:buFont typeface="Wingdings" charset="0"/>
                        <a:buNone/>
                        <a:tabLst/>
                      </a:pPr>
                      <a:r>
                        <a:rPr kumimoji="0" lang="ar-JO" sz="2800" b="0"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1550 م</a:t>
                      </a:r>
                      <a:endParaRPr kumimoji="0" lang="en-US" sz="2800" b="0"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T="45713" marB="45713"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90000"/>
                        <a:buFont typeface="Wingdings" charset="0"/>
                        <a:buNone/>
                        <a:tabLst/>
                      </a:pPr>
                      <a:r>
                        <a:rPr kumimoji="0" lang="ar-JO" sz="2800" b="0"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1600 سنة</a:t>
                      </a:r>
                      <a:endParaRPr kumimoji="0" lang="en-US" sz="2800" b="0"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T="45713" marB="45713"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90000"/>
                        <a:buFont typeface="Wingdings" charset="0"/>
                        <a:buNone/>
                        <a:tabLst/>
                      </a:pPr>
                      <a:r>
                        <a:rPr kumimoji="0" lang="ar-JO" sz="2800" b="0"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3</a:t>
                      </a:r>
                      <a:endParaRPr kumimoji="0" lang="en-US" sz="2800" b="0"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T="45713" marB="45713"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952038">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90000"/>
                        <a:buFont typeface="Wingdings" charset="0"/>
                        <a:buNone/>
                        <a:tabLst/>
                      </a:pPr>
                      <a:r>
                        <a:rPr kumimoji="0" lang="ar-JO" sz="2800" b="0"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بليني</a:t>
                      </a:r>
                      <a:endParaRPr kumimoji="0" lang="en-US" sz="2800" b="0"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T="45713" marB="45713"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90000"/>
                        <a:buFont typeface="Wingdings" charset="0"/>
                        <a:buNone/>
                        <a:tabLst/>
                      </a:pPr>
                      <a:r>
                        <a:rPr kumimoji="0" lang="ar-JO" sz="2800" b="0"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113 م</a:t>
                      </a:r>
                      <a:endParaRPr kumimoji="0" lang="en-US" sz="2800" b="0"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T="45713" marB="45713"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90000"/>
                        <a:buFont typeface="Wingdings" charset="0"/>
                        <a:buNone/>
                        <a:tabLst/>
                      </a:pPr>
                      <a:r>
                        <a:rPr kumimoji="0" lang="ar-JO" sz="2800" b="0"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850 م</a:t>
                      </a:r>
                      <a:endParaRPr kumimoji="0" lang="en-US" sz="2800" b="0"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T="45713" marB="45713"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90000"/>
                        <a:buFont typeface="Wingdings" charset="0"/>
                        <a:buNone/>
                        <a:tabLst/>
                      </a:pPr>
                      <a:r>
                        <a:rPr kumimoji="0" lang="ar-JO" sz="2800" b="0"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750 سنة</a:t>
                      </a:r>
                      <a:endParaRPr kumimoji="0" lang="en-US" sz="2800" b="0"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T="45713" marB="45713"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90000"/>
                        <a:buFont typeface="Wingdings" charset="0"/>
                        <a:buNone/>
                        <a:tabLst/>
                      </a:pPr>
                      <a:r>
                        <a:rPr kumimoji="0" lang="ar-JO" sz="2800" b="0"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7</a:t>
                      </a:r>
                      <a:endParaRPr kumimoji="0" lang="en-US" sz="2800" b="0"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T="45713" marB="45713"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1382344">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90000"/>
                        <a:buFont typeface="Wingdings" charset="0"/>
                        <a:buNone/>
                        <a:tabLst/>
                      </a:pPr>
                      <a:r>
                        <a:rPr kumimoji="0" lang="ar-JO" sz="2800" b="0"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بولس،  لوقا،      الخ</a:t>
                      </a:r>
                      <a:endParaRPr kumimoji="0" lang="en-US" sz="2800" b="0"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T="45713" marB="45713"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gradFill rotWithShape="1">
                      <a:gsLst>
                        <a:gs pos="0">
                          <a:srgbClr val="760000"/>
                        </a:gs>
                        <a:gs pos="50000">
                          <a:srgbClr val="FF0000"/>
                        </a:gs>
                        <a:gs pos="100000">
                          <a:srgbClr val="760000"/>
                        </a:gs>
                      </a:gsLst>
                      <a:lin ang="5400000" scaled="1"/>
                    </a:grad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90000"/>
                        <a:buFont typeface="Wingdings" charset="0"/>
                        <a:buNone/>
                        <a:tabLst/>
                      </a:pPr>
                      <a:r>
                        <a:rPr kumimoji="0" lang="ar-JO" sz="2800" b="0"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95 م</a:t>
                      </a:r>
                      <a:endParaRPr kumimoji="0" lang="en-US" sz="2800" b="0"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T="45713" marB="45713"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gradFill rotWithShape="1">
                      <a:gsLst>
                        <a:gs pos="0">
                          <a:srgbClr val="760000"/>
                        </a:gs>
                        <a:gs pos="50000">
                          <a:srgbClr val="FF0000"/>
                        </a:gs>
                        <a:gs pos="100000">
                          <a:srgbClr val="760000"/>
                        </a:gs>
                      </a:gsLst>
                      <a:lin ang="5400000" scaled="1"/>
                    </a:grad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90000"/>
                        <a:buFont typeface="Wingdings" charset="0"/>
                        <a:buNone/>
                        <a:tabLst/>
                      </a:pPr>
                      <a:r>
                        <a:rPr kumimoji="0" lang="ar-JO" sz="2800" b="0"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200 م</a:t>
                      </a:r>
                      <a:endParaRPr kumimoji="0" lang="en-US" sz="2800" b="0"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T="45713" marB="45713"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gradFill rotWithShape="1">
                      <a:gsLst>
                        <a:gs pos="0">
                          <a:srgbClr val="760000"/>
                        </a:gs>
                        <a:gs pos="50000">
                          <a:srgbClr val="FF0000"/>
                        </a:gs>
                        <a:gs pos="100000">
                          <a:srgbClr val="760000"/>
                        </a:gs>
                      </a:gsLst>
                      <a:lin ang="5400000" scaled="1"/>
                    </a:grad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90000"/>
                        <a:buFont typeface="Wingdings" charset="0"/>
                        <a:buNone/>
                        <a:tabLst/>
                      </a:pPr>
                      <a:r>
                        <a:rPr kumimoji="0" lang="ar-JO" sz="2800" b="0"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100 سنة</a:t>
                      </a:r>
                      <a:endParaRPr kumimoji="0" lang="en-US" sz="2800" b="0"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T="45713" marB="45713"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gradFill rotWithShape="1">
                      <a:gsLst>
                        <a:gs pos="0">
                          <a:srgbClr val="760000"/>
                        </a:gs>
                        <a:gs pos="50000">
                          <a:srgbClr val="FF0000"/>
                        </a:gs>
                        <a:gs pos="100000">
                          <a:srgbClr val="760000"/>
                        </a:gs>
                      </a:gsLst>
                      <a:lin ang="5400000" scaled="1"/>
                    </a:grad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90000"/>
                        <a:buFont typeface="Wingdings" charset="0"/>
                        <a:buNone/>
                        <a:tabLst/>
                      </a:pPr>
                      <a:r>
                        <a:rPr kumimoji="0" lang="ar-JO" sz="2800" b="0"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24772</a:t>
                      </a:r>
                      <a:endParaRPr kumimoji="0" lang="en-US" sz="2800" b="0"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T="45713" marB="45713"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gradFill rotWithShape="1">
                      <a:gsLst>
                        <a:gs pos="0">
                          <a:srgbClr val="760000"/>
                        </a:gs>
                        <a:gs pos="50000">
                          <a:srgbClr val="FF0000"/>
                        </a:gs>
                        <a:gs pos="100000">
                          <a:srgbClr val="760000"/>
                        </a:gs>
                      </a:gsLst>
                      <a:lin ang="5400000" scaled="1"/>
                    </a:gradFill>
                  </a:tcPr>
                </a:tc>
                <a:extLst>
                  <a:ext uri="{0D108BD9-81ED-4DB2-BD59-A6C34878D82A}">
                    <a16:rowId xmlns:a16="http://schemas.microsoft.com/office/drawing/2014/main" val="10004"/>
                  </a:ext>
                </a:extLst>
              </a:tr>
            </a:tbl>
          </a:graphicData>
        </a:graphic>
      </p:graphicFrame>
    </p:spTree>
    <p:extLst>
      <p:ext uri="{BB962C8B-B14F-4D97-AF65-F5344CB8AC3E}">
        <p14:creationId xmlns:p14="http://schemas.microsoft.com/office/powerpoint/2010/main" val="3778711433"/>
      </p:ext>
    </p:extLst>
  </p:cSld>
  <p:clrMapOvr>
    <a:masterClrMapping/>
  </p:clrMapOvr>
</p:sld>
</file>

<file path=ppt/slides/slide2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2"/>
          <p:cNvSpPr>
            <a:spLocks noChangeArrowheads="1"/>
          </p:cNvSpPr>
          <p:nvPr/>
        </p:nvSpPr>
        <p:spPr bwMode="auto">
          <a:xfrm>
            <a:off x="0" y="0"/>
            <a:ext cx="9144000" cy="6858000"/>
          </a:xfrm>
          <a:prstGeom prst="rect">
            <a:avLst/>
          </a:prstGeom>
          <a:gradFill rotWithShape="1">
            <a:gsLst>
              <a:gs pos="0">
                <a:schemeClr val="accent2">
                  <a:gamma/>
                  <a:shade val="46275"/>
                  <a:invGamma/>
                </a:schemeClr>
              </a:gs>
              <a:gs pos="50000">
                <a:srgbClr val="1E1135"/>
              </a:gs>
              <a:gs pos="100000">
                <a:schemeClr val="accent2">
                  <a:gamma/>
                  <a:shade val="46275"/>
                  <a:invGamma/>
                </a:schemeClr>
              </a:gs>
            </a:gsLst>
            <a:lin ang="5400000" scaled="1"/>
          </a:gradFill>
          <a:ln w="9525">
            <a:noFill/>
            <a:miter lim="800000"/>
            <a:headEnd/>
            <a:tailEnd/>
          </a:ln>
          <a:effec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7651" name="Rectangle 3"/>
          <p:cNvSpPr>
            <a:spLocks noGrp="1" noChangeArrowheads="1"/>
          </p:cNvSpPr>
          <p:nvPr>
            <p:ph type="body" idx="1"/>
          </p:nvPr>
        </p:nvSpPr>
        <p:spPr>
          <a:xfrm>
            <a:off x="4342366" y="1447800"/>
            <a:ext cx="4801634" cy="685800"/>
          </a:xfrm>
        </p:spPr>
        <p:txBody>
          <a:bodyPr/>
          <a:lstStyle/>
          <a:p>
            <a:pPr marL="609600" indent="-609600" algn="ctr" eaLnBrk="1" hangingPunct="1">
              <a:buFont typeface="Wingdings" charset="0"/>
              <a:buNone/>
              <a:defRPr/>
            </a:pPr>
            <a:r>
              <a:rPr lang="ar-JO" sz="3600" b="1" u="sng" dirty="0">
                <a:latin typeface="Arial" panose="020B0604020202020204" pitchFamily="34" charset="0"/>
                <a:ea typeface="ＭＳ Ｐゴシック" charset="0"/>
                <a:cs typeface="Arial" panose="020B0604020202020204" pitchFamily="34" charset="0"/>
              </a:rPr>
              <a:t>حياته في 3 مراحل</a:t>
            </a:r>
            <a:endParaRPr lang="en-US" sz="3600" b="1" u="sng" dirty="0">
              <a:latin typeface="Arial" panose="020B0604020202020204" pitchFamily="34" charset="0"/>
              <a:ea typeface="ＭＳ Ｐゴシック" charset="0"/>
              <a:cs typeface="Arial" panose="020B0604020202020204" pitchFamily="34" charset="0"/>
            </a:endParaRPr>
          </a:p>
        </p:txBody>
      </p:sp>
      <p:sp>
        <p:nvSpPr>
          <p:cNvPr id="27652" name="Text Box 4"/>
          <p:cNvSpPr txBox="1">
            <a:spLocks noChangeArrowheads="1"/>
          </p:cNvSpPr>
          <p:nvPr/>
        </p:nvSpPr>
        <p:spPr bwMode="auto">
          <a:xfrm>
            <a:off x="52626" y="0"/>
            <a:ext cx="861774" cy="6858000"/>
          </a:xfrm>
          <a:prstGeom prst="rect">
            <a:avLst/>
          </a:prstGeom>
          <a:gradFill rotWithShape="1">
            <a:gsLst>
              <a:gs pos="0">
                <a:srgbClr val="000082"/>
              </a:gs>
              <a:gs pos="15000">
                <a:srgbClr val="66008F"/>
              </a:gs>
              <a:gs pos="32499">
                <a:srgbClr val="BA0066"/>
              </a:gs>
              <a:gs pos="45000">
                <a:srgbClr val="FF0000"/>
              </a:gs>
              <a:gs pos="50000">
                <a:srgbClr val="FF8200"/>
              </a:gs>
              <a:gs pos="55001">
                <a:srgbClr val="FF0000"/>
              </a:gs>
              <a:gs pos="67501">
                <a:srgbClr val="BA0066"/>
              </a:gs>
              <a:gs pos="85000">
                <a:srgbClr val="66008F"/>
              </a:gs>
              <a:gs pos="100000">
                <a:srgbClr val="000082"/>
              </a:gs>
            </a:gsLst>
            <a:lin ang="5400000" scaled="1"/>
          </a:gradFill>
          <a:ln w="9525">
            <a:solidFill>
              <a:schemeClr val="tx1"/>
            </a:solidFill>
            <a:miter lim="800000"/>
            <a:headEnd/>
            <a:tailEnd/>
          </a:ln>
          <a:effectLst/>
        </p:spPr>
        <p:txBody>
          <a:bodyPr vert="eaVert">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4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الكتابات اليهودية غير الموحى بها</a:t>
            </a:r>
          </a:p>
        </p:txBody>
      </p:sp>
      <p:sp>
        <p:nvSpPr>
          <p:cNvPr id="27653" name="Rectangle 5"/>
          <p:cNvSpPr>
            <a:spLocks noGrp="1" noChangeArrowheads="1"/>
          </p:cNvSpPr>
          <p:nvPr>
            <p:ph type="title"/>
          </p:nvPr>
        </p:nvSpPr>
        <p:spPr>
          <a:xfrm>
            <a:off x="1066800" y="76200"/>
            <a:ext cx="7321624" cy="1143000"/>
          </a:xfrm>
        </p:spPr>
        <p:txBody>
          <a:bodyPr/>
          <a:lstStyle/>
          <a:p>
            <a:pPr eaLnBrk="1" hangingPunct="1">
              <a:defRPr/>
            </a:pPr>
            <a:r>
              <a:rPr lang="ar-JO" dirty="0">
                <a:latin typeface="Arial" panose="020B0604020202020204" pitchFamily="34" charset="0"/>
                <a:ea typeface="ＭＳ Ｐゴシック" charset="0"/>
                <a:cs typeface="Arial" panose="020B0604020202020204" pitchFamily="34" charset="0"/>
              </a:rPr>
              <a:t>4. يوسيفوس</a:t>
            </a:r>
            <a:endParaRPr lang="en-US" dirty="0">
              <a:latin typeface="Arial" panose="020B0604020202020204" pitchFamily="34" charset="0"/>
              <a:ea typeface="ＭＳ Ｐゴシック" charset="0"/>
              <a:cs typeface="Arial" panose="020B0604020202020204" pitchFamily="34" charset="0"/>
            </a:endParaRPr>
          </a:p>
        </p:txBody>
      </p:sp>
      <p:pic>
        <p:nvPicPr>
          <p:cNvPr id="315397" name="Picture 12" descr="josephus"/>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219200" y="1524000"/>
            <a:ext cx="3057525" cy="3581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7661" name="Rectangle 13"/>
          <p:cNvSpPr>
            <a:spLocks noChangeArrowheads="1"/>
          </p:cNvSpPr>
          <p:nvPr/>
        </p:nvSpPr>
        <p:spPr bwMode="auto">
          <a:xfrm>
            <a:off x="1295400" y="5181600"/>
            <a:ext cx="3048000" cy="609600"/>
          </a:xfrm>
          <a:prstGeom prst="rect">
            <a:avLst/>
          </a:prstGeom>
          <a:noFill/>
          <a:ln w="9525">
            <a:noFill/>
            <a:miter lim="800000"/>
            <a:headEnd/>
            <a:tailEnd/>
          </a:ln>
          <a:effectLst/>
        </p:spPr>
        <p:txBody>
          <a:bodyPr/>
          <a:lstStyle/>
          <a:p>
            <a:pPr marL="609600" marR="0" lvl="0" indent="-609600" algn="ctr" defTabSz="914400" rtl="0" eaLnBrk="1" fontAlgn="base" latinLnBrk="0" hangingPunct="1">
              <a:lnSpc>
                <a:spcPct val="100000"/>
              </a:lnSpc>
              <a:spcBef>
                <a:spcPct val="20000"/>
              </a:spcBef>
              <a:spcAft>
                <a:spcPct val="0"/>
              </a:spcAft>
              <a:buClr>
                <a:srgbClr val="86D1EC"/>
              </a:buClr>
              <a:buSzPct val="90000"/>
              <a:buFont typeface="Wingdings" charset="0"/>
              <a:buNone/>
              <a:tabLst/>
              <a:defRPr/>
            </a:pPr>
            <a:r>
              <a:rPr kumimoji="0" lang="ar-JO" sz="24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37-100 م</a:t>
            </a:r>
            <a:endParaRPr kumimoji="0" lang="en-US" sz="32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315399" name="Text Box 14"/>
          <p:cNvSpPr txBox="1">
            <a:spLocks noChangeArrowheads="1"/>
          </p:cNvSpPr>
          <p:nvPr/>
        </p:nvSpPr>
        <p:spPr bwMode="auto">
          <a:xfrm>
            <a:off x="8455056" y="60325"/>
            <a:ext cx="617477" cy="4001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171</a:t>
            </a:r>
            <a:endParaRPr kumimoji="0" lang="en-US" sz="2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7663" name="Text Box 15"/>
          <p:cNvSpPr txBox="1">
            <a:spLocks noChangeArrowheads="1"/>
          </p:cNvSpPr>
          <p:nvPr/>
        </p:nvSpPr>
        <p:spPr bwMode="auto">
          <a:xfrm>
            <a:off x="4932040" y="2209800"/>
            <a:ext cx="4211960" cy="1975926"/>
          </a:xfrm>
          <a:prstGeom prst="rect">
            <a:avLst/>
          </a:prstGeom>
          <a:noFill/>
          <a:ln w="9525">
            <a:noFill/>
            <a:miter lim="800000"/>
            <a:headEnd/>
            <a:tailEnd/>
          </a:ln>
          <a:effectLst/>
        </p:spPr>
        <p:txBody>
          <a:bodyPr wrap="square">
            <a:spAutoFit/>
          </a:bodyPr>
          <a:lstStyle>
            <a:lvl1pPr marL="342900" indent="-3429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342900" marR="0" lvl="0" indent="-342900" algn="r" defTabSz="914400" rtl="1" eaLnBrk="1" fontAlgn="base" latinLnBrk="0" hangingPunct="1">
              <a:lnSpc>
                <a:spcPct val="100000"/>
              </a:lnSpc>
              <a:spcBef>
                <a:spcPct val="20000"/>
              </a:spcBef>
              <a:spcAft>
                <a:spcPct val="0"/>
              </a:spcAft>
              <a:buClr>
                <a:srgbClr val="86D1EC"/>
              </a:buClr>
              <a:buSzPct val="90000"/>
              <a:buFont typeface="Wingdings" charset="0"/>
              <a:buChar char="l"/>
              <a:tabLst/>
              <a:defRPr/>
            </a:pPr>
            <a:r>
              <a:rPr kumimoji="0" lang="ar-JO" sz="36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فريسي</a:t>
            </a:r>
            <a:endParaRPr kumimoji="0" lang="en-US" sz="36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a:p>
            <a:pPr marL="342900" marR="0" lvl="0" indent="-342900" algn="r" defTabSz="914400" rtl="1" eaLnBrk="1" fontAlgn="base" latinLnBrk="0" hangingPunct="1">
              <a:lnSpc>
                <a:spcPct val="100000"/>
              </a:lnSpc>
              <a:spcBef>
                <a:spcPct val="20000"/>
              </a:spcBef>
              <a:spcAft>
                <a:spcPct val="0"/>
              </a:spcAft>
              <a:buClr>
                <a:srgbClr val="86D1EC"/>
              </a:buClr>
              <a:buSzPct val="90000"/>
              <a:buFont typeface="Wingdings" charset="0"/>
              <a:buChar char="l"/>
              <a:tabLst/>
              <a:defRPr/>
            </a:pPr>
            <a:r>
              <a:rPr kumimoji="0" lang="ar-JO" sz="36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جنرال</a:t>
            </a:r>
            <a:endParaRPr kumimoji="0" lang="en-US" sz="36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a:p>
            <a:pPr marL="342900" marR="0" lvl="0" indent="-342900" algn="r" defTabSz="914400" rtl="1" eaLnBrk="1" fontAlgn="base" latinLnBrk="0" hangingPunct="1">
              <a:lnSpc>
                <a:spcPct val="100000"/>
              </a:lnSpc>
              <a:spcBef>
                <a:spcPct val="20000"/>
              </a:spcBef>
              <a:spcAft>
                <a:spcPct val="0"/>
              </a:spcAft>
              <a:buClr>
                <a:srgbClr val="86D1EC"/>
              </a:buClr>
              <a:buSzPct val="90000"/>
              <a:buFont typeface="Wingdings" charset="0"/>
              <a:buChar char="l"/>
              <a:tabLst/>
              <a:defRPr/>
            </a:pPr>
            <a:r>
              <a:rPr kumimoji="0" lang="ar-JO" sz="36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مؤرخ</a:t>
            </a:r>
            <a:endParaRPr kumimoji="0" lang="en-US" sz="36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sld>
</file>

<file path=ppt/slides/slide2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2"/>
          <p:cNvSpPr>
            <a:spLocks noChangeArrowheads="1"/>
          </p:cNvSpPr>
          <p:nvPr/>
        </p:nvSpPr>
        <p:spPr bwMode="auto">
          <a:xfrm>
            <a:off x="0" y="0"/>
            <a:ext cx="9144000" cy="6858000"/>
          </a:xfrm>
          <a:prstGeom prst="rect">
            <a:avLst/>
          </a:prstGeom>
          <a:gradFill rotWithShape="1">
            <a:gsLst>
              <a:gs pos="0">
                <a:schemeClr val="accent2">
                  <a:gamma/>
                  <a:shade val="46275"/>
                  <a:invGamma/>
                </a:schemeClr>
              </a:gs>
              <a:gs pos="50000">
                <a:srgbClr val="1E1135"/>
              </a:gs>
              <a:gs pos="100000">
                <a:schemeClr val="accent2">
                  <a:gamma/>
                  <a:shade val="46275"/>
                  <a:invGamma/>
                </a:schemeClr>
              </a:gs>
            </a:gsLst>
            <a:lin ang="5400000" scaled="1"/>
          </a:gradFill>
          <a:ln w="9525">
            <a:noFill/>
            <a:miter lim="800000"/>
            <a:headEnd/>
            <a:tailEnd/>
          </a:ln>
          <a:effec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0180" name="Text Box 4"/>
          <p:cNvSpPr txBox="1">
            <a:spLocks noChangeArrowheads="1"/>
          </p:cNvSpPr>
          <p:nvPr/>
        </p:nvSpPr>
        <p:spPr bwMode="auto">
          <a:xfrm>
            <a:off x="-74374" y="0"/>
            <a:ext cx="861774" cy="6858000"/>
          </a:xfrm>
          <a:prstGeom prst="rect">
            <a:avLst/>
          </a:prstGeom>
          <a:gradFill rotWithShape="1">
            <a:gsLst>
              <a:gs pos="0">
                <a:srgbClr val="000082"/>
              </a:gs>
              <a:gs pos="15000">
                <a:srgbClr val="66008F"/>
              </a:gs>
              <a:gs pos="32499">
                <a:srgbClr val="BA0066"/>
              </a:gs>
              <a:gs pos="45000">
                <a:srgbClr val="FF0000"/>
              </a:gs>
              <a:gs pos="50000">
                <a:srgbClr val="FF8200"/>
              </a:gs>
              <a:gs pos="55001">
                <a:srgbClr val="FF0000"/>
              </a:gs>
              <a:gs pos="67501">
                <a:srgbClr val="BA0066"/>
              </a:gs>
              <a:gs pos="85000">
                <a:srgbClr val="66008F"/>
              </a:gs>
              <a:gs pos="100000">
                <a:srgbClr val="000082"/>
              </a:gs>
            </a:gsLst>
            <a:lin ang="5400000" scaled="1"/>
          </a:gradFill>
          <a:ln w="9525">
            <a:solidFill>
              <a:schemeClr val="tx1"/>
            </a:solidFill>
            <a:miter lim="800000"/>
            <a:headEnd/>
            <a:tailEnd/>
          </a:ln>
          <a:effectLst/>
        </p:spPr>
        <p:txBody>
          <a:bodyPr vert="eaVert">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4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الكتابات اليهودية غير الموحى بها</a:t>
            </a:r>
          </a:p>
        </p:txBody>
      </p:sp>
      <p:sp>
        <p:nvSpPr>
          <p:cNvPr id="50181" name="Rectangle 5"/>
          <p:cNvSpPr>
            <a:spLocks noGrp="1" noChangeArrowheads="1"/>
          </p:cNvSpPr>
          <p:nvPr>
            <p:ph type="title"/>
          </p:nvPr>
        </p:nvSpPr>
        <p:spPr>
          <a:xfrm>
            <a:off x="1066800" y="76200"/>
            <a:ext cx="3810000" cy="1143000"/>
          </a:xfrm>
        </p:spPr>
        <p:txBody>
          <a:bodyPr/>
          <a:lstStyle/>
          <a:p>
            <a:pPr algn="l" eaLnBrk="1" hangingPunct="1">
              <a:defRPr/>
            </a:pPr>
            <a:r>
              <a:rPr lang="en-US">
                <a:latin typeface="Arial" panose="020B0604020202020204" pitchFamily="34" charset="0"/>
                <a:ea typeface="ＭＳ Ｐゴシック" charset="0"/>
                <a:cs typeface="Arial" panose="020B0604020202020204" pitchFamily="34" charset="0"/>
              </a:rPr>
              <a:t>4.  Josephus</a:t>
            </a:r>
          </a:p>
        </p:txBody>
      </p:sp>
      <p:pic>
        <p:nvPicPr>
          <p:cNvPr id="317444" name="Picture 8" descr="Josephus"/>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609600" y="0"/>
            <a:ext cx="4511675"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0179" name="Rectangle 3"/>
          <p:cNvSpPr>
            <a:spLocks noGrp="1" noChangeArrowheads="1"/>
          </p:cNvSpPr>
          <p:nvPr>
            <p:ph type="body" idx="1"/>
          </p:nvPr>
        </p:nvSpPr>
        <p:spPr>
          <a:xfrm>
            <a:off x="5105400" y="2286000"/>
            <a:ext cx="3810000" cy="762000"/>
          </a:xfrm>
        </p:spPr>
        <p:txBody>
          <a:bodyPr/>
          <a:lstStyle/>
          <a:p>
            <a:pPr marL="515938" indent="-515938" algn="r" eaLnBrk="1" hangingPunct="1">
              <a:buFont typeface="Wingdings" charset="0"/>
              <a:buNone/>
              <a:defRPr/>
            </a:pPr>
            <a:r>
              <a:rPr lang="ar-JO" b="1" i="1" u="sng" dirty="0">
                <a:latin typeface="Arial" panose="020B0604020202020204" pitchFamily="34" charset="0"/>
                <a:ea typeface="ＭＳ Ｐゴシック" charset="0"/>
                <a:cs typeface="Arial" panose="020B0604020202020204" pitchFamily="34" charset="0"/>
              </a:rPr>
              <a:t>الكتابات:</a:t>
            </a:r>
            <a:endParaRPr lang="en-US" b="1" i="1" u="sng" dirty="0">
              <a:latin typeface="Arial" panose="020B0604020202020204" pitchFamily="34" charset="0"/>
              <a:ea typeface="ＭＳ Ｐゴシック" charset="0"/>
              <a:cs typeface="Arial" panose="020B0604020202020204" pitchFamily="34" charset="0"/>
            </a:endParaRPr>
          </a:p>
        </p:txBody>
      </p:sp>
      <p:sp>
        <p:nvSpPr>
          <p:cNvPr id="317446" name="Text Box 11"/>
          <p:cNvSpPr txBox="1">
            <a:spLocks noChangeArrowheads="1"/>
          </p:cNvSpPr>
          <p:nvPr/>
        </p:nvSpPr>
        <p:spPr bwMode="auto">
          <a:xfrm>
            <a:off x="8459788" y="60325"/>
            <a:ext cx="617477" cy="4001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171</a:t>
            </a:r>
            <a:endParaRPr kumimoji="0" lang="en-US" sz="2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0188" name="Text Box 12"/>
          <p:cNvSpPr txBox="1">
            <a:spLocks noChangeArrowheads="1"/>
          </p:cNvSpPr>
          <p:nvPr/>
        </p:nvSpPr>
        <p:spPr bwMode="auto">
          <a:xfrm>
            <a:off x="4989255" y="2971800"/>
            <a:ext cx="4154746" cy="2222147"/>
          </a:xfrm>
          <a:prstGeom prst="rect">
            <a:avLst/>
          </a:prstGeom>
          <a:noFill/>
          <a:ln w="9525">
            <a:noFill/>
            <a:miter lim="800000"/>
            <a:headEnd/>
            <a:tailEnd/>
          </a:ln>
          <a:effectLst/>
        </p:spPr>
        <p:txBody>
          <a:bodyPr wrap="square">
            <a:spAutoFit/>
          </a:bodyPr>
          <a:lstStyle>
            <a:lvl1pPr marL="342900" indent="-3429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342900" marR="0" lvl="0" indent="-342900" algn="r" defTabSz="914400" rtl="1" eaLnBrk="1" fontAlgn="base" latinLnBrk="0" hangingPunct="1">
              <a:lnSpc>
                <a:spcPct val="100000"/>
              </a:lnSpc>
              <a:spcBef>
                <a:spcPct val="20000"/>
              </a:spcBef>
              <a:spcAft>
                <a:spcPct val="0"/>
              </a:spcAft>
              <a:buClr>
                <a:srgbClr val="86D1EC"/>
              </a:buClr>
              <a:buSzPct val="90000"/>
              <a:buFont typeface="Wingdings" charset="0"/>
              <a:buChar char="l"/>
              <a:tabLst/>
              <a:defRPr/>
            </a:pPr>
            <a:r>
              <a:rPr kumimoji="0" lang="ar-JO" sz="28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الحرب اليهودية (77 م)</a:t>
            </a:r>
            <a:endParaRPr kumimoji="0" lang="en-US" sz="28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a:p>
            <a:pPr marL="342900" marR="0" lvl="0" indent="-342900" algn="r" defTabSz="914400" rtl="1" eaLnBrk="1" fontAlgn="base" latinLnBrk="0" hangingPunct="1">
              <a:lnSpc>
                <a:spcPct val="100000"/>
              </a:lnSpc>
              <a:spcBef>
                <a:spcPct val="20000"/>
              </a:spcBef>
              <a:spcAft>
                <a:spcPct val="0"/>
              </a:spcAft>
              <a:buClr>
                <a:srgbClr val="86D1EC"/>
              </a:buClr>
              <a:buSzPct val="90000"/>
              <a:buFont typeface="Wingdings" charset="0"/>
              <a:buChar char="l"/>
              <a:tabLst/>
              <a:defRPr/>
            </a:pPr>
            <a:r>
              <a:rPr kumimoji="0" lang="ar-JO" sz="28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الآثار (93-43 م)</a:t>
            </a:r>
            <a:endParaRPr kumimoji="0" lang="en-US" sz="28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a:p>
            <a:pPr marL="342900" marR="0" lvl="0" indent="-342900" algn="r" defTabSz="914400" rtl="1" eaLnBrk="1" fontAlgn="base" latinLnBrk="0" hangingPunct="1">
              <a:lnSpc>
                <a:spcPct val="100000"/>
              </a:lnSpc>
              <a:spcBef>
                <a:spcPct val="20000"/>
              </a:spcBef>
              <a:spcAft>
                <a:spcPct val="0"/>
              </a:spcAft>
              <a:buClr>
                <a:srgbClr val="86D1EC"/>
              </a:buClr>
              <a:buSzPct val="90000"/>
              <a:buFont typeface="Wingdings" charset="0"/>
              <a:buChar char="l"/>
              <a:tabLst/>
              <a:defRPr/>
            </a:pPr>
            <a:r>
              <a:rPr kumimoji="0" lang="ar-JO" sz="3200" b="0" i="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الحياة</a:t>
            </a:r>
            <a:endParaRPr kumimoji="0" lang="en-US" sz="32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a:p>
            <a:pPr marL="342900" marR="0" lvl="0" indent="-342900" algn="r" defTabSz="914400" rtl="1" eaLnBrk="1" fontAlgn="base" latinLnBrk="0" hangingPunct="1">
              <a:lnSpc>
                <a:spcPct val="100000"/>
              </a:lnSpc>
              <a:spcBef>
                <a:spcPct val="20000"/>
              </a:spcBef>
              <a:spcAft>
                <a:spcPct val="0"/>
              </a:spcAft>
              <a:buClr>
                <a:srgbClr val="86D1EC"/>
              </a:buClr>
              <a:buSzPct val="90000"/>
              <a:buFont typeface="Wingdings" charset="0"/>
              <a:buChar char="l"/>
              <a:tabLst/>
              <a:defRPr/>
            </a:pPr>
            <a:r>
              <a:rPr kumimoji="0" lang="ar-JO" sz="3200" b="0" i="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ضد أبيون</a:t>
            </a:r>
            <a:endParaRPr kumimoji="0" lang="en-US" sz="3200" b="0" i="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72417" name="Picture 1"/>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1079500" y="1125538"/>
            <a:ext cx="6985000" cy="41021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00098" name="Rectangle 2"/>
          <p:cNvSpPr>
            <a:spLocks noGrp="1" noChangeArrowheads="1"/>
          </p:cNvSpPr>
          <p:nvPr>
            <p:ph type="ctrTitle"/>
          </p:nvPr>
        </p:nvSpPr>
        <p:spPr>
          <a:xfrm>
            <a:off x="0" y="4941888"/>
            <a:ext cx="9144000" cy="1366837"/>
          </a:xfrm>
          <a:effectLst>
            <a:outerShdw blurRad="63500" dist="35921" dir="2700000" algn="ctr" rotWithShape="0">
              <a:schemeClr val="tx2">
                <a:alpha val="74998"/>
              </a:schemeClr>
            </a:outerShdw>
          </a:effectLst>
        </p:spPr>
        <p:txBody>
          <a:bodyPr/>
          <a:lstStyle/>
          <a:p>
            <a:pPr>
              <a:defRPr/>
            </a:pPr>
            <a:r>
              <a:rPr lang="ar-JO" b="1" dirty="0">
                <a:effectLst>
                  <a:glow rad="127000">
                    <a:schemeClr val="tx1"/>
                  </a:glow>
                </a:effectLst>
                <a:latin typeface="Arial" panose="020B0604020202020204" pitchFamily="34" charset="0"/>
                <a:ea typeface="ＭＳ Ｐゴシック" charset="0"/>
                <a:cs typeface="Arial" panose="020B0604020202020204" pitchFamily="34" charset="0"/>
              </a:rPr>
              <a:t>وحدة الوجود</a:t>
            </a:r>
            <a:br>
              <a:rPr lang="en-US" sz="3200" b="1" dirty="0">
                <a:effectLst>
                  <a:glow rad="127000">
                    <a:schemeClr val="tx1"/>
                  </a:glow>
                </a:effectLst>
                <a:latin typeface="Arial" panose="020B0604020202020204" pitchFamily="34" charset="0"/>
                <a:ea typeface="ＭＳ Ｐゴシック" charset="0"/>
                <a:cs typeface="Arial" panose="020B0604020202020204" pitchFamily="34" charset="0"/>
              </a:rPr>
            </a:br>
            <a:r>
              <a:rPr lang="ar-JO" sz="3200" b="1" dirty="0">
                <a:effectLst>
                  <a:glow rad="127000">
                    <a:schemeClr val="tx1"/>
                  </a:glow>
                </a:effectLst>
                <a:latin typeface="Arial" panose="020B0604020202020204" pitchFamily="34" charset="0"/>
                <a:ea typeface="ＭＳ Ｐゴシック" charset="0"/>
                <a:cs typeface="Arial" panose="020B0604020202020204" pitchFamily="34" charset="0"/>
              </a:rPr>
              <a:t>إله غير محدود وغير شخصي هو نفسه العالم</a:t>
            </a:r>
            <a:br>
              <a:rPr lang="ar-JO" sz="3200" b="1" dirty="0">
                <a:effectLst>
                  <a:glow rad="127000">
                    <a:schemeClr val="tx1"/>
                  </a:glow>
                </a:effectLst>
                <a:latin typeface="Arial" panose="020B0604020202020204" pitchFamily="34" charset="0"/>
                <a:ea typeface="ＭＳ Ｐゴシック" charset="0"/>
                <a:cs typeface="Arial" panose="020B0604020202020204" pitchFamily="34" charset="0"/>
              </a:rPr>
            </a:br>
            <a:r>
              <a:rPr lang="ar-JO" sz="3200" b="1" dirty="0">
                <a:effectLst>
                  <a:glow rad="127000">
                    <a:schemeClr val="tx1"/>
                  </a:glow>
                </a:effectLst>
                <a:latin typeface="Arial" panose="020B0604020202020204" pitchFamily="34" charset="0"/>
                <a:ea typeface="ＭＳ Ｐゴシック" charset="0"/>
                <a:cs typeface="Arial" panose="020B0604020202020204" pitchFamily="34" charset="0"/>
              </a:rPr>
              <a:t>(الهندوسية، حرب النجوم)</a:t>
            </a:r>
            <a:endParaRPr lang="en-US" sz="3200" b="1"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
        <p:nvSpPr>
          <p:cNvPr id="4" name="Rectangle 2"/>
          <p:cNvSpPr txBox="1">
            <a:spLocks noChangeArrowheads="1"/>
          </p:cNvSpPr>
          <p:nvPr/>
        </p:nvSpPr>
        <p:spPr bwMode="auto">
          <a:xfrm>
            <a:off x="3347864" y="2780928"/>
            <a:ext cx="2448272" cy="83671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ar-JO" sz="6000" b="1" dirty="0">
                <a:effectLst>
                  <a:glow rad="127000">
                    <a:schemeClr val="tx1"/>
                  </a:glow>
                </a:effectLst>
                <a:latin typeface="Arial" panose="020B0604020202020204" pitchFamily="34" charset="0"/>
                <a:ea typeface="ＭＳ Ｐゴシック" charset="0"/>
                <a:cs typeface="Arial" panose="020B0604020202020204" pitchFamily="34" charset="0"/>
              </a:rPr>
              <a:t>الله</a:t>
            </a:r>
            <a:endParaRPr lang="en-US" sz="6000" b="1"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
        <p:nvSpPr>
          <p:cNvPr id="5" name="Text Box 12"/>
          <p:cNvSpPr txBox="1">
            <a:spLocks noChangeArrowheads="1"/>
          </p:cNvSpPr>
          <p:nvPr/>
        </p:nvSpPr>
        <p:spPr bwMode="auto">
          <a:xfrm>
            <a:off x="8609013" y="60325"/>
            <a:ext cx="355837"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r>
              <a:rPr lang="ar-JO" b="1" dirty="0">
                <a:solidFill>
                  <a:schemeClr val="bg1"/>
                </a:solidFill>
                <a:latin typeface="Arial" panose="020B0604020202020204" pitchFamily="34" charset="0"/>
                <a:cs typeface="Arial" panose="020B0604020202020204" pitchFamily="34" charset="0"/>
              </a:rPr>
              <a:t>2</a:t>
            </a:r>
            <a:endParaRPr lang="en-US" b="1" dirty="0">
              <a:solidFill>
                <a:schemeClr val="bg1"/>
              </a:solidFill>
              <a:latin typeface="Arial" panose="020B0604020202020204" pitchFamily="34" charset="0"/>
              <a:cs typeface="Arial" panose="020B0604020202020204" pitchFamily="34" charset="0"/>
            </a:endParaRPr>
          </a:p>
        </p:txBody>
      </p:sp>
    </p:spTree>
  </p:cSld>
  <p:clrMapOvr>
    <a:masterClrMapping/>
  </p:clrMapOvr>
</p:sld>
</file>

<file path=ppt/slides/slide2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angle 2"/>
          <p:cNvSpPr>
            <a:spLocks noChangeArrowheads="1"/>
          </p:cNvSpPr>
          <p:nvPr/>
        </p:nvSpPr>
        <p:spPr bwMode="auto">
          <a:xfrm>
            <a:off x="0" y="0"/>
            <a:ext cx="9144000" cy="6858000"/>
          </a:xfrm>
          <a:prstGeom prst="rect">
            <a:avLst/>
          </a:prstGeom>
          <a:gradFill rotWithShape="1">
            <a:gsLst>
              <a:gs pos="0">
                <a:schemeClr val="accent2">
                  <a:gamma/>
                  <a:shade val="46275"/>
                  <a:invGamma/>
                </a:schemeClr>
              </a:gs>
              <a:gs pos="50000">
                <a:srgbClr val="1E1135"/>
              </a:gs>
              <a:gs pos="100000">
                <a:schemeClr val="accent2">
                  <a:gamma/>
                  <a:shade val="46275"/>
                  <a:invGamma/>
                </a:schemeClr>
              </a:gs>
            </a:gsLst>
            <a:lin ang="5400000" scaled="1"/>
          </a:gradFill>
          <a:ln w="9525">
            <a:noFill/>
            <a:miter lim="800000"/>
            <a:headEnd/>
            <a:tailEnd/>
          </a:ln>
          <a:effec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1204" name="Text Box 4"/>
          <p:cNvSpPr txBox="1">
            <a:spLocks noChangeArrowheads="1"/>
          </p:cNvSpPr>
          <p:nvPr/>
        </p:nvSpPr>
        <p:spPr bwMode="auto">
          <a:xfrm>
            <a:off x="52626" y="0"/>
            <a:ext cx="861774" cy="6858000"/>
          </a:xfrm>
          <a:prstGeom prst="rect">
            <a:avLst/>
          </a:prstGeom>
          <a:gradFill rotWithShape="1">
            <a:gsLst>
              <a:gs pos="0">
                <a:srgbClr val="000082"/>
              </a:gs>
              <a:gs pos="15000">
                <a:srgbClr val="66008F"/>
              </a:gs>
              <a:gs pos="32499">
                <a:srgbClr val="BA0066"/>
              </a:gs>
              <a:gs pos="45000">
                <a:srgbClr val="FF0000"/>
              </a:gs>
              <a:gs pos="50000">
                <a:srgbClr val="FF8200"/>
              </a:gs>
              <a:gs pos="55001">
                <a:srgbClr val="FF0000"/>
              </a:gs>
              <a:gs pos="67501">
                <a:srgbClr val="BA0066"/>
              </a:gs>
              <a:gs pos="85000">
                <a:srgbClr val="66008F"/>
              </a:gs>
              <a:gs pos="100000">
                <a:srgbClr val="000082"/>
              </a:gs>
            </a:gsLst>
            <a:lin ang="5400000" scaled="1"/>
          </a:gradFill>
          <a:ln w="9525">
            <a:solidFill>
              <a:schemeClr val="tx1"/>
            </a:solidFill>
            <a:miter lim="800000"/>
            <a:headEnd/>
            <a:tailEnd/>
          </a:ln>
          <a:effectLst/>
        </p:spPr>
        <p:txBody>
          <a:bodyPr vert="eaVert">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4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الكتابات اليهودية غير الموحى بها</a:t>
            </a:r>
          </a:p>
        </p:txBody>
      </p:sp>
      <p:sp>
        <p:nvSpPr>
          <p:cNvPr id="51205" name="Rectangle 5"/>
          <p:cNvSpPr>
            <a:spLocks noGrp="1" noChangeArrowheads="1"/>
          </p:cNvSpPr>
          <p:nvPr>
            <p:ph type="title"/>
          </p:nvPr>
        </p:nvSpPr>
        <p:spPr>
          <a:xfrm>
            <a:off x="1066800" y="76200"/>
            <a:ext cx="7239000" cy="1143000"/>
          </a:xfrm>
        </p:spPr>
        <p:txBody>
          <a:bodyPr/>
          <a:lstStyle/>
          <a:p>
            <a:pPr eaLnBrk="1" hangingPunct="1">
              <a:defRPr/>
            </a:pPr>
            <a:r>
              <a:rPr lang="ar-JO" dirty="0">
                <a:latin typeface="Arial" panose="020B0604020202020204" pitchFamily="34" charset="0"/>
                <a:ea typeface="ＭＳ Ｐゴシック" charset="0"/>
                <a:cs typeface="Arial" panose="020B0604020202020204" pitchFamily="34" charset="0"/>
              </a:rPr>
              <a:t>تقييم يوسيفوس</a:t>
            </a:r>
            <a:endParaRPr lang="en-US" dirty="0">
              <a:latin typeface="Arial" panose="020B0604020202020204" pitchFamily="34" charset="0"/>
              <a:ea typeface="ＭＳ Ｐゴシック" charset="0"/>
              <a:cs typeface="Arial" panose="020B0604020202020204" pitchFamily="34" charset="0"/>
            </a:endParaRPr>
          </a:p>
        </p:txBody>
      </p:sp>
      <p:pic>
        <p:nvPicPr>
          <p:cNvPr id="319492" name="Picture 6" descr="josephus"/>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219200" y="1371600"/>
            <a:ext cx="3460750" cy="4038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19493" name="Text Box 8"/>
          <p:cNvSpPr txBox="1">
            <a:spLocks noChangeArrowheads="1"/>
          </p:cNvSpPr>
          <p:nvPr/>
        </p:nvSpPr>
        <p:spPr bwMode="auto">
          <a:xfrm>
            <a:off x="8459788" y="60325"/>
            <a:ext cx="617477" cy="4001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171</a:t>
            </a:r>
            <a:endParaRPr kumimoji="0" lang="en-US" sz="2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1209" name="Rectangle 9"/>
          <p:cNvSpPr>
            <a:spLocks noChangeArrowheads="1"/>
          </p:cNvSpPr>
          <p:nvPr/>
        </p:nvSpPr>
        <p:spPr bwMode="auto">
          <a:xfrm>
            <a:off x="4876800" y="1447800"/>
            <a:ext cx="3962400" cy="3657600"/>
          </a:xfrm>
          <a:prstGeom prst="rect">
            <a:avLst/>
          </a:prstGeom>
          <a:noFill/>
          <a:ln w="9525">
            <a:noFill/>
            <a:miter lim="800000"/>
            <a:headEnd/>
            <a:tailEnd/>
          </a:ln>
          <a:effectLst/>
        </p:spPr>
        <p:txBody>
          <a:bodyPr/>
          <a:lstStyle/>
          <a:p>
            <a:pPr marL="609600" marR="0" lvl="0" indent="-609600" algn="r" defTabSz="914400" rtl="1" eaLnBrk="1" fontAlgn="base" latinLnBrk="0" hangingPunct="1">
              <a:lnSpc>
                <a:spcPct val="100000"/>
              </a:lnSpc>
              <a:spcBef>
                <a:spcPct val="20000"/>
              </a:spcBef>
              <a:spcAft>
                <a:spcPct val="0"/>
              </a:spcAft>
              <a:buClr>
                <a:srgbClr val="86D1EC"/>
              </a:buClr>
              <a:buSzPct val="90000"/>
              <a:buFont typeface="Wingdings" charset="0"/>
              <a:buBlip>
                <a:blip r:embed="rId4"/>
              </a:buBlip>
              <a:tabLst/>
              <a:defRPr/>
            </a:pPr>
            <a:r>
              <a:rPr kumimoji="0" lang="ar-JO"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التحيز الروماني</a:t>
            </a:r>
            <a:endParaRPr kumimoji="0" lang="en-US"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a:p>
            <a:pPr marL="609600" marR="0" lvl="0" indent="-609600" algn="r" defTabSz="914400" rtl="1" eaLnBrk="1" fontAlgn="base" latinLnBrk="0" hangingPunct="1">
              <a:lnSpc>
                <a:spcPct val="100000"/>
              </a:lnSpc>
              <a:spcBef>
                <a:spcPct val="20000"/>
              </a:spcBef>
              <a:spcAft>
                <a:spcPct val="0"/>
              </a:spcAft>
              <a:buClr>
                <a:srgbClr val="86D1EC"/>
              </a:buClr>
              <a:buSzPct val="90000"/>
              <a:buFont typeface="Wingdings" charset="0"/>
              <a:buBlip>
                <a:blip r:embed="rId4"/>
              </a:buBlip>
              <a:tabLst/>
              <a:defRPr/>
            </a:pPr>
            <a:r>
              <a:rPr kumimoji="0" lang="ar-JO"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المبالغات</a:t>
            </a:r>
            <a:endParaRPr kumimoji="0" lang="en-US"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a:p>
            <a:pPr marL="609600" marR="0" lvl="0" indent="-609600" algn="r" defTabSz="914400" rtl="1" eaLnBrk="1" fontAlgn="base" latinLnBrk="0" hangingPunct="1">
              <a:lnSpc>
                <a:spcPct val="100000"/>
              </a:lnSpc>
              <a:spcBef>
                <a:spcPct val="20000"/>
              </a:spcBef>
              <a:spcAft>
                <a:spcPct val="0"/>
              </a:spcAft>
              <a:buClr>
                <a:srgbClr val="86D1EC"/>
              </a:buClr>
              <a:buSzPct val="90000"/>
              <a:buFont typeface="Wingdings" charset="0"/>
              <a:buBlip>
                <a:blip r:embed="rId4"/>
              </a:buBlip>
              <a:tabLst/>
              <a:defRPr/>
            </a:pPr>
            <a:r>
              <a:rPr kumimoji="0" lang="ar-JO"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الأنانية</a:t>
            </a:r>
            <a:endParaRPr kumimoji="0" lang="en-US"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a:p>
            <a:pPr marL="609600" marR="0" lvl="0" indent="-609600" algn="r" defTabSz="914400" rtl="1" eaLnBrk="1" fontAlgn="base" latinLnBrk="0" hangingPunct="1">
              <a:lnSpc>
                <a:spcPct val="100000"/>
              </a:lnSpc>
              <a:spcBef>
                <a:spcPct val="20000"/>
              </a:spcBef>
              <a:spcAft>
                <a:spcPct val="0"/>
              </a:spcAft>
              <a:buClr>
                <a:srgbClr val="86D1EC"/>
              </a:buClr>
              <a:buSzPct val="90000"/>
              <a:buFont typeface="Wingdings" charset="0"/>
              <a:buBlip>
                <a:blip r:embed="rId4"/>
              </a:buBlip>
              <a:tabLst/>
              <a:defRPr/>
            </a:pPr>
            <a:r>
              <a:rPr kumimoji="0" lang="ar-JO"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الإستطرادات</a:t>
            </a:r>
            <a:endParaRPr kumimoji="0" lang="en-US"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1209">
                                            <p:txEl>
                                              <p:pRg st="0" end="0"/>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51209">
                                            <p:txEl>
                                              <p:pRg st="1" end="1"/>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51209">
                                            <p:txEl>
                                              <p:pRg st="2" end="2"/>
                                            </p:txEl>
                                          </p:spTgt>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51209">
                                            <p:txEl>
                                              <p:pRg st="3" end="3"/>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209" grpId="0" build="allAtOnce"/>
    </p:bldLst>
  </p:timing>
</p:sld>
</file>

<file path=ppt/slides/slide2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2"/>
          <p:cNvSpPr>
            <a:spLocks noChangeArrowheads="1"/>
          </p:cNvSpPr>
          <p:nvPr/>
        </p:nvSpPr>
        <p:spPr bwMode="auto">
          <a:xfrm>
            <a:off x="0" y="0"/>
            <a:ext cx="9144000" cy="6858000"/>
          </a:xfrm>
          <a:prstGeom prst="rect">
            <a:avLst/>
          </a:prstGeom>
          <a:gradFill rotWithShape="1">
            <a:gsLst>
              <a:gs pos="0">
                <a:schemeClr val="accent2">
                  <a:gamma/>
                  <a:shade val="46275"/>
                  <a:invGamma/>
                </a:schemeClr>
              </a:gs>
              <a:gs pos="50000">
                <a:srgbClr val="1E1135"/>
              </a:gs>
              <a:gs pos="100000">
                <a:schemeClr val="accent2">
                  <a:gamma/>
                  <a:shade val="46275"/>
                  <a:invGamma/>
                </a:schemeClr>
              </a:gs>
            </a:gsLst>
            <a:lin ang="5400000" scaled="1"/>
          </a:gradFill>
          <a:ln w="9525">
            <a:noFill/>
            <a:miter lim="800000"/>
            <a:headEnd/>
            <a:tailEnd/>
          </a:ln>
          <a:effec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2228" name="Text Box 4"/>
          <p:cNvSpPr txBox="1">
            <a:spLocks noChangeArrowheads="1"/>
          </p:cNvSpPr>
          <p:nvPr/>
        </p:nvSpPr>
        <p:spPr bwMode="auto">
          <a:xfrm>
            <a:off x="52626" y="0"/>
            <a:ext cx="861774" cy="6858000"/>
          </a:xfrm>
          <a:prstGeom prst="rect">
            <a:avLst/>
          </a:prstGeom>
          <a:gradFill rotWithShape="1">
            <a:gsLst>
              <a:gs pos="0">
                <a:srgbClr val="000082"/>
              </a:gs>
              <a:gs pos="15000">
                <a:srgbClr val="66008F"/>
              </a:gs>
              <a:gs pos="32499">
                <a:srgbClr val="BA0066"/>
              </a:gs>
              <a:gs pos="45000">
                <a:srgbClr val="FF0000"/>
              </a:gs>
              <a:gs pos="50000">
                <a:srgbClr val="FF8200"/>
              </a:gs>
              <a:gs pos="55001">
                <a:srgbClr val="FF0000"/>
              </a:gs>
              <a:gs pos="67501">
                <a:srgbClr val="BA0066"/>
              </a:gs>
              <a:gs pos="85000">
                <a:srgbClr val="66008F"/>
              </a:gs>
              <a:gs pos="100000">
                <a:srgbClr val="000082"/>
              </a:gs>
            </a:gsLst>
            <a:lin ang="5400000" scaled="1"/>
          </a:gradFill>
          <a:ln w="9525">
            <a:solidFill>
              <a:schemeClr val="tx1"/>
            </a:solidFill>
            <a:miter lim="800000"/>
            <a:headEnd/>
            <a:tailEnd/>
          </a:ln>
          <a:effectLst/>
        </p:spPr>
        <p:txBody>
          <a:bodyPr vert="eaVert">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4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الكتابات اليهودية غير الموحى بها</a:t>
            </a:r>
          </a:p>
        </p:txBody>
      </p:sp>
      <p:sp>
        <p:nvSpPr>
          <p:cNvPr id="52229" name="Rectangle 5"/>
          <p:cNvSpPr>
            <a:spLocks noGrp="1" noChangeArrowheads="1"/>
          </p:cNvSpPr>
          <p:nvPr>
            <p:ph type="title"/>
          </p:nvPr>
        </p:nvSpPr>
        <p:spPr>
          <a:xfrm>
            <a:off x="1066800" y="76200"/>
            <a:ext cx="7239000" cy="1143000"/>
          </a:xfrm>
        </p:spPr>
        <p:txBody>
          <a:bodyPr/>
          <a:lstStyle/>
          <a:p>
            <a:pPr eaLnBrk="1" hangingPunct="1">
              <a:defRPr/>
            </a:pPr>
            <a:r>
              <a:rPr lang="ar-JO" dirty="0">
                <a:latin typeface="Arial" panose="020B0604020202020204" pitchFamily="34" charset="0"/>
                <a:ea typeface="ＭＳ Ｐゴシック" charset="0"/>
                <a:cs typeface="Arial" panose="020B0604020202020204" pitchFamily="34" charset="0"/>
              </a:rPr>
              <a:t>أهمية يوسيفوس</a:t>
            </a:r>
            <a:endParaRPr lang="en-US" dirty="0">
              <a:latin typeface="Arial" panose="020B0604020202020204" pitchFamily="34" charset="0"/>
              <a:ea typeface="ＭＳ Ｐゴシック" charset="0"/>
              <a:cs typeface="Arial" panose="020B0604020202020204" pitchFamily="34" charset="0"/>
            </a:endParaRPr>
          </a:p>
        </p:txBody>
      </p:sp>
      <p:pic>
        <p:nvPicPr>
          <p:cNvPr id="323588" name="Picture 7" descr="josephus"/>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990600" y="1219200"/>
            <a:ext cx="2997200" cy="4495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23589" name="Text Box 8"/>
          <p:cNvSpPr txBox="1">
            <a:spLocks noChangeArrowheads="1"/>
          </p:cNvSpPr>
          <p:nvPr/>
        </p:nvSpPr>
        <p:spPr bwMode="auto">
          <a:xfrm>
            <a:off x="8459788" y="60325"/>
            <a:ext cx="617477" cy="4001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172</a:t>
            </a:r>
            <a:endParaRPr kumimoji="0" lang="en-US" sz="2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8" name="Rectangle 3"/>
          <p:cNvSpPr txBox="1">
            <a:spLocks noChangeArrowheads="1"/>
          </p:cNvSpPr>
          <p:nvPr/>
        </p:nvSpPr>
        <p:spPr bwMode="auto">
          <a:xfrm>
            <a:off x="3962400" y="1371600"/>
            <a:ext cx="5181600" cy="4572000"/>
          </a:xfrm>
          <a:prstGeom prst="rect">
            <a:avLst/>
          </a:prstGeom>
          <a:noFill/>
          <a:ln w="9525">
            <a:noFill/>
            <a:miter lim="800000"/>
            <a:headEnd/>
            <a:tailEnd/>
          </a:ln>
          <a:effectLst/>
        </p:spPr>
        <p:txBody>
          <a:bodyPr/>
          <a:lstStyle>
            <a:lvl1pPr marL="609600" indent="-6096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609600" marR="0" lvl="0" indent="-609600" algn="r" defTabSz="914400" rtl="1" eaLnBrk="1" fontAlgn="base" latinLnBrk="0" hangingPunct="1">
              <a:lnSpc>
                <a:spcPct val="100000"/>
              </a:lnSpc>
              <a:spcBef>
                <a:spcPct val="20000"/>
              </a:spcBef>
              <a:spcAft>
                <a:spcPct val="0"/>
              </a:spcAft>
              <a:buClr>
                <a:srgbClr val="86D1EC"/>
              </a:buClr>
              <a:buSzPct val="90000"/>
              <a:buFont typeface="Wingdings" charset="0"/>
              <a:buBlip>
                <a:blip r:embed="rId4"/>
              </a:buBlip>
              <a:tabLst/>
              <a:defRPr/>
            </a:pPr>
            <a:r>
              <a:rPr kumimoji="0" lang="ar-JO"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أقدم شاهد غير مسيحي لتاريخية يسوع المسيح (93-94 م)</a:t>
            </a:r>
          </a:p>
        </p:txBody>
      </p:sp>
    </p:spTree>
  </p:cSld>
  <p:clrMapOvr>
    <a:masterClrMapping/>
  </p:clrMapOvr>
</p:sld>
</file>

<file path=ppt/slides/slide2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250" name="Rectangle 2"/>
          <p:cNvSpPr>
            <a:spLocks noChangeArrowheads="1"/>
          </p:cNvSpPr>
          <p:nvPr/>
        </p:nvSpPr>
        <p:spPr bwMode="auto">
          <a:xfrm>
            <a:off x="0" y="0"/>
            <a:ext cx="9144000" cy="6858000"/>
          </a:xfrm>
          <a:prstGeom prst="rect">
            <a:avLst/>
          </a:prstGeom>
          <a:gradFill rotWithShape="1">
            <a:gsLst>
              <a:gs pos="0">
                <a:schemeClr val="accent2">
                  <a:gamma/>
                  <a:shade val="46275"/>
                  <a:invGamma/>
                </a:schemeClr>
              </a:gs>
              <a:gs pos="50000">
                <a:srgbClr val="1E1135"/>
              </a:gs>
              <a:gs pos="100000">
                <a:schemeClr val="accent2">
                  <a:gamma/>
                  <a:shade val="46275"/>
                  <a:invGamma/>
                </a:schemeClr>
              </a:gs>
            </a:gsLst>
            <a:lin ang="5400000" scaled="1"/>
          </a:gradFill>
          <a:ln w="9525">
            <a:noFill/>
            <a:miter lim="800000"/>
            <a:headEnd/>
            <a:tailEnd/>
          </a:ln>
          <a:effec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3252" name="Text Box 4"/>
          <p:cNvSpPr txBox="1">
            <a:spLocks noChangeArrowheads="1"/>
          </p:cNvSpPr>
          <p:nvPr/>
        </p:nvSpPr>
        <p:spPr bwMode="auto">
          <a:xfrm>
            <a:off x="52626" y="0"/>
            <a:ext cx="861774" cy="6858000"/>
          </a:xfrm>
          <a:prstGeom prst="rect">
            <a:avLst/>
          </a:prstGeom>
          <a:gradFill rotWithShape="1">
            <a:gsLst>
              <a:gs pos="0">
                <a:srgbClr val="000082"/>
              </a:gs>
              <a:gs pos="15000">
                <a:srgbClr val="66008F"/>
              </a:gs>
              <a:gs pos="32499">
                <a:srgbClr val="BA0066"/>
              </a:gs>
              <a:gs pos="45000">
                <a:srgbClr val="FF0000"/>
              </a:gs>
              <a:gs pos="50000">
                <a:srgbClr val="FF8200"/>
              </a:gs>
              <a:gs pos="55001">
                <a:srgbClr val="FF0000"/>
              </a:gs>
              <a:gs pos="67501">
                <a:srgbClr val="BA0066"/>
              </a:gs>
              <a:gs pos="85000">
                <a:srgbClr val="66008F"/>
              </a:gs>
              <a:gs pos="100000">
                <a:srgbClr val="000082"/>
              </a:gs>
            </a:gsLst>
            <a:lin ang="5400000" scaled="1"/>
          </a:gradFill>
          <a:ln w="9525">
            <a:solidFill>
              <a:schemeClr val="tx1"/>
            </a:solidFill>
            <a:miter lim="800000"/>
            <a:headEnd/>
            <a:tailEnd/>
          </a:ln>
          <a:effectLst/>
        </p:spPr>
        <p:txBody>
          <a:bodyPr vert="eaVert">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4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الكتابات اليهودية غير الموحى بها</a:t>
            </a:r>
          </a:p>
        </p:txBody>
      </p:sp>
      <p:sp>
        <p:nvSpPr>
          <p:cNvPr id="53253" name="Rectangle 5"/>
          <p:cNvSpPr>
            <a:spLocks noGrp="1" noChangeArrowheads="1"/>
          </p:cNvSpPr>
          <p:nvPr>
            <p:ph type="title"/>
          </p:nvPr>
        </p:nvSpPr>
        <p:spPr>
          <a:xfrm>
            <a:off x="1066800" y="76200"/>
            <a:ext cx="7239000" cy="1143000"/>
          </a:xfrm>
        </p:spPr>
        <p:txBody>
          <a:bodyPr/>
          <a:lstStyle/>
          <a:p>
            <a:pPr eaLnBrk="1" hangingPunct="1">
              <a:defRPr/>
            </a:pPr>
            <a:r>
              <a:rPr lang="ar-JO" sz="4000" u="sng" dirty="0">
                <a:latin typeface="Arial" panose="020B0604020202020204" pitchFamily="34" charset="0"/>
                <a:ea typeface="ＭＳ Ｐゴシック" charset="0"/>
                <a:cs typeface="Arial" panose="020B0604020202020204" pitchFamily="34" charset="0"/>
              </a:rPr>
              <a:t>اقتباس قصير من يوسيفوس</a:t>
            </a:r>
            <a:endParaRPr lang="en-US" sz="4000" u="sng" dirty="0">
              <a:latin typeface="Arial" panose="020B0604020202020204" pitchFamily="34" charset="0"/>
              <a:ea typeface="ＭＳ Ｐゴシック" charset="0"/>
              <a:cs typeface="Arial" panose="020B0604020202020204" pitchFamily="34" charset="0"/>
            </a:endParaRPr>
          </a:p>
        </p:txBody>
      </p:sp>
      <p:sp>
        <p:nvSpPr>
          <p:cNvPr id="325636" name="Text Box 7"/>
          <p:cNvSpPr txBox="1">
            <a:spLocks noChangeArrowheads="1"/>
          </p:cNvSpPr>
          <p:nvPr/>
        </p:nvSpPr>
        <p:spPr bwMode="auto">
          <a:xfrm>
            <a:off x="8459788" y="60325"/>
            <a:ext cx="617477" cy="4001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172</a:t>
            </a:r>
            <a:endParaRPr kumimoji="0" lang="en-US" sz="2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7" name="Rectangle 3"/>
          <p:cNvSpPr txBox="1">
            <a:spLocks noChangeArrowheads="1"/>
          </p:cNvSpPr>
          <p:nvPr/>
        </p:nvSpPr>
        <p:spPr bwMode="auto">
          <a:xfrm>
            <a:off x="1066800" y="1219200"/>
            <a:ext cx="8077200" cy="5257800"/>
          </a:xfrm>
          <a:prstGeom prst="rect">
            <a:avLst/>
          </a:prstGeom>
          <a:noFill/>
          <a:ln w="9525">
            <a:noFill/>
            <a:miter lim="800000"/>
            <a:headEnd/>
            <a:tailEnd/>
          </a:ln>
          <a:effectLst/>
        </p:spPr>
        <p:txBody>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90000"/>
              </a:lnSpc>
              <a:spcBef>
                <a:spcPct val="20000"/>
              </a:spcBef>
              <a:spcAft>
                <a:spcPct val="0"/>
              </a:spcAft>
              <a:buClr>
                <a:srgbClr val="86D1EC"/>
              </a:buClr>
              <a:buSzPct val="90000"/>
              <a:buFontTx/>
              <a:buNone/>
              <a:tabLst/>
              <a:defRPr/>
            </a:pPr>
            <a:r>
              <a:rPr kumimoji="0" lang="ar-JO" altLang="zh-CN" sz="32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SimSun" charset="0"/>
                <a:cs typeface="Arial" panose="020B0604020202020204" pitchFamily="34" charset="0"/>
              </a:rPr>
              <a:t>فدعا قضاة المجمع وأحضر إليهم (حنانوس بن حنان) رجلاً اسمه يعقوب </a:t>
            </a:r>
            <a:r>
              <a:rPr kumimoji="0" lang="ar-JO" altLang="zh-CN" sz="3200" b="0" i="0" u="none" strike="noStrike" kern="1200" cap="none" spc="0" normalizeH="0" baseline="0" noProof="0" dirty="0">
                <a:ln>
                  <a:noFill/>
                </a:ln>
                <a:solidFill>
                  <a:srgbClr val="FFFF00"/>
                </a:solidFill>
                <a:effectLst>
                  <a:outerShdw blurRad="38100" dist="38100" dir="2700000" algn="tl">
                    <a:srgbClr val="000000"/>
                  </a:outerShdw>
                </a:effectLst>
                <a:uLnTx/>
                <a:uFillTx/>
                <a:latin typeface="Arial" panose="020B0604020202020204" pitchFamily="34" charset="0"/>
                <a:ea typeface="SimSun" charset="0"/>
                <a:cs typeface="Arial" panose="020B0604020202020204" pitchFamily="34" charset="0"/>
              </a:rPr>
              <a:t>أخو يسوع الذي يُدعى المسيح</a:t>
            </a:r>
            <a:r>
              <a:rPr kumimoji="0" lang="ar-JO" altLang="zh-CN" sz="32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SimSun" charset="0"/>
                <a:cs typeface="Arial" panose="020B0604020202020204" pitchFamily="34" charset="0"/>
              </a:rPr>
              <a:t> وآخرين. فاتهمهم بأنهم تعدوا الناموس وأدانهم بالرجم حتى الموت</a:t>
            </a:r>
            <a:endParaRPr kumimoji="0" lang="en-US" altLang="zh-CN" sz="32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SimSun" charset="0"/>
              <a:cs typeface="Arial" panose="020B0604020202020204" pitchFamily="34" charset="0"/>
            </a:endParaRPr>
          </a:p>
          <a:p>
            <a:pPr marL="0" marR="0" lvl="0" indent="0" algn="r" defTabSz="914400" rtl="0" eaLnBrk="1" fontAlgn="base" latinLnBrk="0" hangingPunct="1">
              <a:lnSpc>
                <a:spcPct val="90000"/>
              </a:lnSpc>
              <a:spcBef>
                <a:spcPct val="20000"/>
              </a:spcBef>
              <a:spcAft>
                <a:spcPct val="0"/>
              </a:spcAft>
              <a:buClr>
                <a:srgbClr val="86D1EC"/>
              </a:buClr>
              <a:buSzPct val="90000"/>
              <a:buFontTx/>
              <a:buNone/>
              <a:tabLst/>
              <a:defRPr/>
            </a:pPr>
            <a:r>
              <a:rPr kumimoji="0" lang="ar-JO" altLang="zh-CN" sz="24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SimSun" charset="0"/>
                <a:cs typeface="Arial" panose="020B0604020202020204" pitchFamily="34" charset="0"/>
              </a:rPr>
              <a:t>( 20.9.1 في ماير، 276؛ راجع ويستون، 4: 140).</a:t>
            </a:r>
          </a:p>
          <a:p>
            <a:pPr marL="0" marR="0" lvl="0" indent="0" algn="r" defTabSz="914400" rtl="0" eaLnBrk="1" fontAlgn="base" latinLnBrk="0" hangingPunct="1">
              <a:lnSpc>
                <a:spcPct val="90000"/>
              </a:lnSpc>
              <a:spcBef>
                <a:spcPct val="20000"/>
              </a:spcBef>
              <a:spcAft>
                <a:spcPct val="0"/>
              </a:spcAft>
              <a:buClr>
                <a:srgbClr val="86D1EC"/>
              </a:buClr>
              <a:buSzPct val="90000"/>
              <a:buFontTx/>
              <a:buNone/>
              <a:tabLst/>
              <a:defRPr/>
            </a:pPr>
            <a:endParaRPr kumimoji="0" lang="en-US" altLang="zh-CN" sz="32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SimSun" charset="0"/>
              <a:cs typeface="Arial" panose="020B0604020202020204" pitchFamily="34" charset="0"/>
            </a:endParaRPr>
          </a:p>
          <a:p>
            <a:pPr marL="0" marR="0" lvl="0" indent="0" algn="ctr" defTabSz="914400" rtl="0" eaLnBrk="1" fontAlgn="base" latinLnBrk="0" hangingPunct="1">
              <a:lnSpc>
                <a:spcPct val="90000"/>
              </a:lnSpc>
              <a:spcBef>
                <a:spcPct val="20000"/>
              </a:spcBef>
              <a:spcAft>
                <a:spcPct val="0"/>
              </a:spcAft>
              <a:buClr>
                <a:srgbClr val="86D1EC"/>
              </a:buClr>
              <a:buSzPct val="90000"/>
              <a:buFontTx/>
              <a:buNone/>
              <a:tabLst/>
              <a:defRPr/>
            </a:pPr>
            <a:r>
              <a:rPr kumimoji="0" lang="ar-JO" altLang="zh-CN" sz="32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SimSun" charset="0"/>
                <a:cs typeface="Arial" panose="020B0604020202020204" pitchFamily="34" charset="0"/>
              </a:rPr>
              <a:t>يشير يوسيفوس بشكل غير دقيق إلى يعقوب باعتباره شقيق يسوع (راجع أعمال الرسل ١٢: ١ـ ٢؛ ٤٤ م).</a:t>
            </a:r>
            <a:endParaRPr kumimoji="0" lang="en-US" sz="32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sld>
</file>

<file path=ppt/slides/slide2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Rectangle 2"/>
          <p:cNvSpPr>
            <a:spLocks noChangeArrowheads="1"/>
          </p:cNvSpPr>
          <p:nvPr/>
        </p:nvSpPr>
        <p:spPr bwMode="auto">
          <a:xfrm>
            <a:off x="0" y="0"/>
            <a:ext cx="9144000" cy="6858000"/>
          </a:xfrm>
          <a:prstGeom prst="rect">
            <a:avLst/>
          </a:prstGeom>
          <a:gradFill rotWithShape="1">
            <a:gsLst>
              <a:gs pos="0">
                <a:schemeClr val="accent2">
                  <a:gamma/>
                  <a:shade val="46275"/>
                  <a:invGamma/>
                </a:schemeClr>
              </a:gs>
              <a:gs pos="50000">
                <a:srgbClr val="1E1135"/>
              </a:gs>
              <a:gs pos="100000">
                <a:schemeClr val="accent2">
                  <a:gamma/>
                  <a:shade val="46275"/>
                  <a:invGamma/>
                </a:schemeClr>
              </a:gs>
            </a:gsLst>
            <a:lin ang="5400000" scaled="1"/>
          </a:gradFill>
          <a:ln w="9525">
            <a:noFill/>
            <a:miter lim="800000"/>
            <a:headEnd/>
            <a:tailEnd/>
          </a:ln>
          <a:effec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itchFamily="22" charset="0"/>
              <a:ea typeface="ＭＳ Ｐゴシック" charset="0"/>
              <a:cs typeface="+mn-cs"/>
            </a:endParaRPr>
          </a:p>
        </p:txBody>
      </p:sp>
      <p:sp>
        <p:nvSpPr>
          <p:cNvPr id="56325" name="Rectangle 5"/>
          <p:cNvSpPr>
            <a:spLocks noGrp="1" noChangeArrowheads="1"/>
          </p:cNvSpPr>
          <p:nvPr>
            <p:ph type="title"/>
          </p:nvPr>
        </p:nvSpPr>
        <p:spPr>
          <a:xfrm>
            <a:off x="990600" y="76200"/>
            <a:ext cx="6629400" cy="914400"/>
          </a:xfrm>
        </p:spPr>
        <p:txBody>
          <a:bodyPr/>
          <a:lstStyle/>
          <a:p>
            <a:pPr eaLnBrk="1" hangingPunct="1">
              <a:defRPr/>
            </a:pPr>
            <a:r>
              <a:rPr lang="ar-JO" sz="4000" u="sng" dirty="0">
                <a:latin typeface="Arial" panose="020B0604020202020204" pitchFamily="34" charset="0"/>
                <a:ea typeface="ＭＳ Ｐゴシック" charset="0"/>
                <a:cs typeface="Arial" panose="020B0604020202020204" pitchFamily="34" charset="0"/>
              </a:rPr>
              <a:t>اقتباس طويل (نسختان)</a:t>
            </a:r>
            <a:endParaRPr lang="en-US" sz="4000" u="sng" dirty="0">
              <a:latin typeface="Arial" panose="020B0604020202020204" pitchFamily="34" charset="0"/>
              <a:ea typeface="ＭＳ Ｐゴシック" charset="0"/>
              <a:cs typeface="Arial" panose="020B0604020202020204" pitchFamily="34" charset="0"/>
            </a:endParaRPr>
          </a:p>
        </p:txBody>
      </p:sp>
      <p:sp>
        <p:nvSpPr>
          <p:cNvPr id="56324" name="Text Box 4"/>
          <p:cNvSpPr txBox="1">
            <a:spLocks noChangeArrowheads="1"/>
          </p:cNvSpPr>
          <p:nvPr/>
        </p:nvSpPr>
        <p:spPr bwMode="auto">
          <a:xfrm>
            <a:off x="52626" y="0"/>
            <a:ext cx="861774" cy="6858000"/>
          </a:xfrm>
          <a:prstGeom prst="rect">
            <a:avLst/>
          </a:prstGeom>
          <a:gradFill rotWithShape="1">
            <a:gsLst>
              <a:gs pos="0">
                <a:srgbClr val="000082"/>
              </a:gs>
              <a:gs pos="15000">
                <a:srgbClr val="66008F"/>
              </a:gs>
              <a:gs pos="32499">
                <a:srgbClr val="BA0066"/>
              </a:gs>
              <a:gs pos="45000">
                <a:srgbClr val="FF0000"/>
              </a:gs>
              <a:gs pos="50000">
                <a:srgbClr val="FF8200"/>
              </a:gs>
              <a:gs pos="55001">
                <a:srgbClr val="FF0000"/>
              </a:gs>
              <a:gs pos="67501">
                <a:srgbClr val="BA0066"/>
              </a:gs>
              <a:gs pos="85000">
                <a:srgbClr val="66008F"/>
              </a:gs>
              <a:gs pos="100000">
                <a:srgbClr val="000082"/>
              </a:gs>
            </a:gsLst>
            <a:lin ang="5400000" scaled="1"/>
          </a:gradFill>
          <a:ln w="9525">
            <a:solidFill>
              <a:schemeClr val="tx1"/>
            </a:solidFill>
            <a:miter lim="800000"/>
            <a:headEnd/>
            <a:tailEnd/>
          </a:ln>
          <a:effectLst/>
        </p:spPr>
        <p:txBody>
          <a:bodyPr vert="eaVert">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4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الكتابات اليهودية غير الموحى بها</a:t>
            </a:r>
          </a:p>
        </p:txBody>
      </p:sp>
      <p:graphicFrame>
        <p:nvGraphicFramePr>
          <p:cNvPr id="56361" name="Group 41"/>
          <p:cNvGraphicFramePr>
            <a:graphicFrameLocks noGrp="1"/>
          </p:cNvGraphicFramePr>
          <p:nvPr>
            <p:ph type="tbl" idx="1"/>
          </p:nvPr>
        </p:nvGraphicFramePr>
        <p:xfrm>
          <a:off x="933004" y="1233384"/>
          <a:ext cx="8229600" cy="5592762"/>
        </p:xfrm>
        <a:graphic>
          <a:graphicData uri="http://schemas.openxmlformats.org/drawingml/2006/table">
            <a:tbl>
              <a:tblPr/>
              <a:tblGrid>
                <a:gridCol w="3886200">
                  <a:extLst>
                    <a:ext uri="{9D8B030D-6E8A-4147-A177-3AD203B41FA5}">
                      <a16:colId xmlns:a16="http://schemas.microsoft.com/office/drawing/2014/main" val="20000"/>
                    </a:ext>
                  </a:extLst>
                </a:gridCol>
                <a:gridCol w="4343400">
                  <a:extLst>
                    <a:ext uri="{9D8B030D-6E8A-4147-A177-3AD203B41FA5}">
                      <a16:colId xmlns:a16="http://schemas.microsoft.com/office/drawing/2014/main" val="20001"/>
                    </a:ext>
                  </a:extLst>
                </a:gridCol>
              </a:tblGrid>
              <a:tr h="640074">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90000"/>
                        <a:buFont typeface="Wingdings" charset="0"/>
                        <a:buNone/>
                        <a:tabLst/>
                      </a:pPr>
                      <a:r>
                        <a:rPr kumimoji="0" lang="ar-JO" sz="3600" b="0"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اليهودي</a:t>
                      </a:r>
                      <a:endParaRPr kumimoji="0" lang="en-US" sz="3600" b="0"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T="45717" marB="45717"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rotWithShape="1">
                      <a:gsLst>
                        <a:gs pos="0">
                          <a:schemeClr val="bg1"/>
                        </a:gs>
                        <a:gs pos="50000">
                          <a:schemeClr val="accent1"/>
                        </a:gs>
                        <a:gs pos="100000">
                          <a:schemeClr val="bg1"/>
                        </a:gs>
                      </a:gsLst>
                      <a:lin ang="5400000" scaled="1"/>
                    </a:grad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90000"/>
                        <a:buFont typeface="Wingdings" charset="0"/>
                        <a:buNone/>
                        <a:tabLst/>
                      </a:pPr>
                      <a:r>
                        <a:rPr kumimoji="0" lang="ar-JO" sz="3600" b="0"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المسيحي</a:t>
                      </a:r>
                      <a:endParaRPr kumimoji="0" lang="en-US" sz="3600" b="0"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T="45717" marB="45717"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rotWithShape="1">
                      <a:gsLst>
                        <a:gs pos="0">
                          <a:schemeClr val="bg1"/>
                        </a:gs>
                        <a:gs pos="50000">
                          <a:schemeClr val="accent1"/>
                        </a:gs>
                        <a:gs pos="100000">
                          <a:schemeClr val="bg1"/>
                        </a:gs>
                      </a:gsLst>
                      <a:lin ang="5400000" scaled="1"/>
                    </a:gradFill>
                  </a:tcPr>
                </a:tc>
                <a:extLst>
                  <a:ext uri="{0D108BD9-81ED-4DB2-BD59-A6C34878D82A}">
                    <a16:rowId xmlns:a16="http://schemas.microsoft.com/office/drawing/2014/main" val="10000"/>
                  </a:ext>
                </a:extLst>
              </a:tr>
              <a:tr h="4952688">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90000"/>
                        <a:buFont typeface="Wingdings" charset="0"/>
                        <a:buNone/>
                        <a:tabLst/>
                      </a:pPr>
                      <a:r>
                        <a:rPr kumimoji="0" lang="ar-JO" altLang="zh-CN" sz="2400" b="0"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SimSun" charset="0"/>
                          <a:cs typeface="Arial" panose="020B0604020202020204" pitchFamily="34" charset="0"/>
                        </a:rPr>
                        <a:t>وكان في ذلك الوقت رجل حكيم اسمه يسوع، وكانت سيرته حسنة ومعروف بالفضيلة. وتتلمذ له أناس كثيرون من اليهود ومن الأمم الأخرى. فحكم عليه بيلاطس بالصلب والموت. ولكن الذين أصبحوا من تلاميذه لم يتركوا تلمذته، فقد أخبروا أنه ظهر لهم بعد ثلاثة أيام من صلبه وأنه حي، فربما كان هو المسيح الذي أخبر عنه الأنبياء بالعجائب. ولم يختف المسيحيون، الذين سموا بهذا الاسم، إلى يومنا هذا.</a:t>
                      </a:r>
                      <a:endParaRPr kumimoji="0" lang="en-US" sz="2400" b="0"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SimSun" charset="0"/>
                        <a:cs typeface="Arial" panose="020B0604020202020204" pitchFamily="34" charset="0"/>
                      </a:endParaRPr>
                    </a:p>
                  </a:txBody>
                  <a:tcPr marT="45717" marB="45717"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90000"/>
                        <a:buFont typeface="Wingdings" charset="0"/>
                        <a:buNone/>
                        <a:tabLst/>
                      </a:pPr>
                      <a:r>
                        <a:rPr kumimoji="0" lang="en-US" altLang="zh-CN" sz="1800" b="0"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SimSun" charset="0"/>
                          <a:cs typeface="Arial" panose="020B0604020202020204" pitchFamily="34" charset="0"/>
                        </a:rPr>
                        <a:t>"</a:t>
                      </a:r>
                      <a:r>
                        <a:rPr kumimoji="0" lang="ar-JO" sz="2400" b="0"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SimSun" charset="0"/>
                          <a:cs typeface="Arial" panose="020B0604020202020204" pitchFamily="34" charset="0"/>
                        </a:rPr>
                        <a:t>"حوالي هذا الوقت عاش يسوع، رجلاً حكيماً، </a:t>
                      </a:r>
                      <a:r>
                        <a:rPr kumimoji="0" lang="ar-JO" sz="2400" b="0" i="0" u="none" strike="noStrike" cap="none" normalizeH="0" baseline="0" dirty="0">
                          <a:ln>
                            <a:noFill/>
                          </a:ln>
                          <a:solidFill>
                            <a:srgbClr val="FFFF00"/>
                          </a:solidFill>
                          <a:effectLst>
                            <a:outerShdw blurRad="38100" dist="38100" dir="2700000" algn="tl">
                              <a:srgbClr val="000000"/>
                            </a:outerShdw>
                          </a:effectLst>
                          <a:latin typeface="Arial" panose="020B0604020202020204" pitchFamily="34" charset="0"/>
                          <a:ea typeface="SimSun" charset="0"/>
                          <a:cs typeface="Arial" panose="020B0604020202020204" pitchFamily="34" charset="0"/>
                        </a:rPr>
                        <a:t>إذا كان ينبغي للمرء أن يطلق عليه رجلاً</a:t>
                      </a:r>
                      <a:r>
                        <a:rPr kumimoji="0" lang="ar-JO" sz="2400" b="0"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SimSun" charset="0"/>
                          <a:cs typeface="Arial" panose="020B0604020202020204" pitchFamily="34" charset="0"/>
                        </a:rPr>
                        <a:t>. لأنه كان منجز أعمالاً غير عادية وكان معلماً لأولئك الذين يقبلون الحق بكل سرور. وقد انتصر على العديد من اليهود والعديد من اليهود. "</a:t>
                      </a:r>
                      <a:r>
                        <a:rPr kumimoji="0" lang="ar-JO" sz="2400" b="0" i="0" u="none" strike="noStrike" cap="none" normalizeH="0" baseline="0" dirty="0">
                          <a:ln>
                            <a:noFill/>
                          </a:ln>
                          <a:solidFill>
                            <a:srgbClr val="FFFF00"/>
                          </a:solidFill>
                          <a:effectLst>
                            <a:outerShdw blurRad="38100" dist="38100" dir="2700000" algn="tl">
                              <a:srgbClr val="000000"/>
                            </a:outerShdw>
                          </a:effectLst>
                          <a:latin typeface="Arial" panose="020B0604020202020204" pitchFamily="34" charset="0"/>
                          <a:ea typeface="SimSun" charset="0"/>
                          <a:cs typeface="Arial" panose="020B0604020202020204" pitchFamily="34" charset="0"/>
                        </a:rPr>
                        <a:t>كان هو المسيح</a:t>
                      </a:r>
                      <a:r>
                        <a:rPr kumimoji="0" lang="ar-JO" sz="2400" b="0"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SimSun" charset="0"/>
                          <a:cs typeface="Arial" panose="020B0604020202020204" pitchFamily="34" charset="0"/>
                        </a:rPr>
                        <a:t>. وعندما اتهمه رؤساءنا وحكم عليه بيلاطس بالصلب، لم يتوقف أولئك الذين أحبوه في الأصل عن محبته، </a:t>
                      </a:r>
                      <a:r>
                        <a:rPr kumimoji="0" lang="ar-JO" sz="2400" b="0" i="0" u="none" strike="noStrike" cap="none" normalizeH="0" baseline="0" dirty="0">
                          <a:ln>
                            <a:noFill/>
                          </a:ln>
                          <a:solidFill>
                            <a:srgbClr val="FFFF00"/>
                          </a:solidFill>
                          <a:effectLst>
                            <a:outerShdw blurRad="38100" dist="38100" dir="2700000" algn="tl">
                              <a:srgbClr val="000000"/>
                            </a:outerShdw>
                          </a:effectLst>
                          <a:latin typeface="Arial" panose="020B0604020202020204" pitchFamily="34" charset="0"/>
                          <a:ea typeface="SimSun" charset="0"/>
                          <a:cs typeface="Arial" panose="020B0604020202020204" pitchFamily="34" charset="0"/>
                        </a:rPr>
                        <a:t>لأنه ظهر لهم </a:t>
                      </a:r>
                      <a:r>
                        <a:rPr kumimoji="0" lang="ar-JO" sz="2400" b="0"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SimSun" charset="0"/>
                          <a:cs typeface="Arial" panose="020B0604020202020204" pitchFamily="34" charset="0"/>
                        </a:rPr>
                        <a:t>في اليوم الثالث. إلى الحياة، كما تنبأ أنبياء الإله بهذه الأشياء الرائعة وغيرها التي لا تعد ولا تحصى عنه. وسبط المسيحيين، الذي سمي بهذا الاسم، لم يختف حتى يومنا هذا.</a:t>
                      </a:r>
                      <a:endParaRPr kumimoji="0" lang="en-US" sz="2400" b="0"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SimSun" charset="0"/>
                        <a:cs typeface="Arial" panose="020B0604020202020204" pitchFamily="34" charset="0"/>
                      </a:endParaRPr>
                    </a:p>
                  </a:txBody>
                  <a:tcPr marT="45717" marB="45717"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bl>
          </a:graphicData>
        </a:graphic>
      </p:graphicFrame>
      <p:pic>
        <p:nvPicPr>
          <p:cNvPr id="327695" name="Picture 33" descr="Josephus-large1">
            <a:hlinkClick r:id="rId3"/>
          </p:cNvPr>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7620000" y="76200"/>
            <a:ext cx="933450" cy="1371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6356" name="Freeform 36"/>
          <p:cNvSpPr>
            <a:spLocks/>
          </p:cNvSpPr>
          <p:nvPr/>
        </p:nvSpPr>
        <p:spPr bwMode="auto">
          <a:xfrm>
            <a:off x="4683125" y="1905000"/>
            <a:ext cx="803275" cy="207963"/>
          </a:xfrm>
          <a:custGeom>
            <a:avLst/>
            <a:gdLst>
              <a:gd name="T0" fmla="*/ 0 w 184"/>
              <a:gd name="T1" fmla="*/ 0 h 97"/>
              <a:gd name="T2" fmla="*/ 2147483647 w 184"/>
              <a:gd name="T3" fmla="*/ 2147483647 h 97"/>
              <a:gd name="T4" fmla="*/ 2147483647 w 184"/>
              <a:gd name="T5" fmla="*/ 2147483647 h 97"/>
              <a:gd name="T6" fmla="*/ 0 60000 65536"/>
              <a:gd name="T7" fmla="*/ 0 60000 65536"/>
              <a:gd name="T8" fmla="*/ 0 60000 65536"/>
              <a:gd name="T9" fmla="*/ 0 w 184"/>
              <a:gd name="T10" fmla="*/ 0 h 97"/>
              <a:gd name="T11" fmla="*/ 184 w 184"/>
              <a:gd name="T12" fmla="*/ 97 h 97"/>
            </a:gdLst>
            <a:ahLst/>
            <a:cxnLst>
              <a:cxn ang="T6">
                <a:pos x="T0" y="T1"/>
              </a:cxn>
              <a:cxn ang="T7">
                <a:pos x="T2" y="T3"/>
              </a:cxn>
              <a:cxn ang="T8">
                <a:pos x="T4" y="T5"/>
              </a:cxn>
            </a:cxnLst>
            <a:rect l="T9" t="T10" r="T11" b="T12"/>
            <a:pathLst>
              <a:path w="184" h="97">
                <a:moveTo>
                  <a:pt x="0" y="0"/>
                </a:moveTo>
                <a:cubicBezTo>
                  <a:pt x="22" y="7"/>
                  <a:pt x="45" y="10"/>
                  <a:pt x="65" y="21"/>
                </a:cubicBezTo>
                <a:cubicBezTo>
                  <a:pt x="107" y="44"/>
                  <a:pt x="141" y="77"/>
                  <a:pt x="184" y="97"/>
                </a:cubicBezTo>
              </a:path>
            </a:pathLst>
          </a:custGeom>
          <a:noFill/>
          <a:ln w="57150">
            <a:solidFill>
              <a:schemeClr val="hlink"/>
            </a:solidFill>
            <a:round/>
            <a:headEnd/>
            <a:tailEnd/>
          </a:ln>
          <a:extLst>
            <a:ext uri="{909E8E84-426E-40dd-AFC4-6F175D3DCCD1}">
              <a14:hiddenFill xmlns=""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endParaRPr>
          </a:p>
        </p:txBody>
      </p:sp>
      <p:sp>
        <p:nvSpPr>
          <p:cNvPr id="56357" name="Freeform 37"/>
          <p:cNvSpPr>
            <a:spLocks/>
          </p:cNvSpPr>
          <p:nvPr/>
        </p:nvSpPr>
        <p:spPr bwMode="auto">
          <a:xfrm rot="365906">
            <a:off x="1516063" y="3225800"/>
            <a:ext cx="3838575" cy="2582863"/>
          </a:xfrm>
          <a:custGeom>
            <a:avLst/>
            <a:gdLst>
              <a:gd name="T0" fmla="*/ 2147483647 w 2467"/>
              <a:gd name="T1" fmla="*/ 2147483647 h 1475"/>
              <a:gd name="T2" fmla="*/ 2147483647 w 2467"/>
              <a:gd name="T3" fmla="*/ 2147483647 h 1475"/>
              <a:gd name="T4" fmla="*/ 2147483647 w 2467"/>
              <a:gd name="T5" fmla="*/ 2147483647 h 1475"/>
              <a:gd name="T6" fmla="*/ 2147483647 w 2467"/>
              <a:gd name="T7" fmla="*/ 2147483647 h 1475"/>
              <a:gd name="T8" fmla="*/ 2147483647 w 2467"/>
              <a:gd name="T9" fmla="*/ 2147483647 h 1475"/>
              <a:gd name="T10" fmla="*/ 2147483647 w 2467"/>
              <a:gd name="T11" fmla="*/ 2147483647 h 1475"/>
              <a:gd name="T12" fmla="*/ 0 w 2467"/>
              <a:gd name="T13" fmla="*/ 2147483647 h 1475"/>
              <a:gd name="T14" fmla="*/ 2147483647 w 2467"/>
              <a:gd name="T15" fmla="*/ 2147483647 h 1475"/>
              <a:gd name="T16" fmla="*/ 2147483647 w 2467"/>
              <a:gd name="T17" fmla="*/ 2147483647 h 1475"/>
              <a:gd name="T18" fmla="*/ 2147483647 w 2467"/>
              <a:gd name="T19" fmla="*/ 2147483647 h 1475"/>
              <a:gd name="T20" fmla="*/ 2147483647 w 2467"/>
              <a:gd name="T21" fmla="*/ 2147483647 h 1475"/>
              <a:gd name="T22" fmla="*/ 2147483647 w 2467"/>
              <a:gd name="T23" fmla="*/ 2147483647 h 1475"/>
              <a:gd name="T24" fmla="*/ 2147483647 w 2467"/>
              <a:gd name="T25" fmla="*/ 2147483647 h 1475"/>
              <a:gd name="T26" fmla="*/ 2147483647 w 2467"/>
              <a:gd name="T27" fmla="*/ 2147483647 h 1475"/>
              <a:gd name="T28" fmla="*/ 2147483647 w 2467"/>
              <a:gd name="T29" fmla="*/ 2147483647 h 1475"/>
              <a:gd name="T30" fmla="*/ 2147483647 w 2467"/>
              <a:gd name="T31" fmla="*/ 2147483647 h 1475"/>
              <a:gd name="T32" fmla="*/ 2147483647 w 2467"/>
              <a:gd name="T33" fmla="*/ 2147483647 h 1475"/>
              <a:gd name="T34" fmla="*/ 2147483647 w 2467"/>
              <a:gd name="T35" fmla="*/ 2147483647 h 1475"/>
              <a:gd name="T36" fmla="*/ 2147483647 w 2467"/>
              <a:gd name="T37" fmla="*/ 2147483647 h 1475"/>
              <a:gd name="T38" fmla="*/ 2147483647 w 2467"/>
              <a:gd name="T39" fmla="*/ 2147483647 h 1475"/>
              <a:gd name="T40" fmla="*/ 2147483647 w 2467"/>
              <a:gd name="T41" fmla="*/ 2147483647 h 1475"/>
              <a:gd name="T42" fmla="*/ 2147483647 w 2467"/>
              <a:gd name="T43" fmla="*/ 2147483647 h 1475"/>
              <a:gd name="T44" fmla="*/ 2147483647 w 2467"/>
              <a:gd name="T45" fmla="*/ 2147483647 h 1475"/>
              <a:gd name="T46" fmla="*/ 2147483647 w 2467"/>
              <a:gd name="T47" fmla="*/ 2147483647 h 1475"/>
              <a:gd name="T48" fmla="*/ 2147483647 w 2467"/>
              <a:gd name="T49" fmla="*/ 2147483647 h 1475"/>
              <a:gd name="T50" fmla="*/ 2147483647 w 2467"/>
              <a:gd name="T51" fmla="*/ 2147483647 h 1475"/>
              <a:gd name="T52" fmla="*/ 2147483647 w 2467"/>
              <a:gd name="T53" fmla="*/ 2147483647 h 1475"/>
              <a:gd name="T54" fmla="*/ 2147483647 w 2467"/>
              <a:gd name="T55" fmla="*/ 2147483647 h 1475"/>
              <a:gd name="T56" fmla="*/ 2147483647 w 2467"/>
              <a:gd name="T57" fmla="*/ 2147483647 h 1475"/>
              <a:gd name="T58" fmla="*/ 2147483647 w 2467"/>
              <a:gd name="T59" fmla="*/ 2147483647 h 1475"/>
              <a:gd name="T60" fmla="*/ 2147483647 w 2467"/>
              <a:gd name="T61" fmla="*/ 2147483647 h 1475"/>
              <a:gd name="T62" fmla="*/ 2147483647 w 2467"/>
              <a:gd name="T63" fmla="*/ 2147483647 h 1475"/>
              <a:gd name="T64" fmla="*/ 2147483647 w 2467"/>
              <a:gd name="T65" fmla="*/ 2147483647 h 1475"/>
              <a:gd name="T66" fmla="*/ 2147483647 w 2467"/>
              <a:gd name="T67" fmla="*/ 2147483647 h 1475"/>
              <a:gd name="T68" fmla="*/ 2147483647 w 2467"/>
              <a:gd name="T69" fmla="*/ 2147483647 h 1475"/>
              <a:gd name="T70" fmla="*/ 2147483647 w 2467"/>
              <a:gd name="T71" fmla="*/ 2147483647 h 1475"/>
              <a:gd name="T72" fmla="*/ 2147483647 w 2467"/>
              <a:gd name="T73" fmla="*/ 2147483647 h 1475"/>
              <a:gd name="T74" fmla="*/ 2147483647 w 2467"/>
              <a:gd name="T75" fmla="*/ 2147483647 h 1475"/>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467"/>
              <a:gd name="T115" fmla="*/ 0 h 1475"/>
              <a:gd name="T116" fmla="*/ 2467 w 2467"/>
              <a:gd name="T117" fmla="*/ 1475 h 1475"/>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467" h="1475">
                <a:moveTo>
                  <a:pt x="478" y="1114"/>
                </a:moveTo>
                <a:cubicBezTo>
                  <a:pt x="217" y="1090"/>
                  <a:pt x="318" y="1105"/>
                  <a:pt x="174" y="1081"/>
                </a:cubicBezTo>
                <a:cubicBezTo>
                  <a:pt x="149" y="1085"/>
                  <a:pt x="121" y="1080"/>
                  <a:pt x="98" y="1092"/>
                </a:cubicBezTo>
                <a:cubicBezTo>
                  <a:pt x="88" y="1097"/>
                  <a:pt x="95" y="1117"/>
                  <a:pt x="87" y="1125"/>
                </a:cubicBezTo>
                <a:cubicBezTo>
                  <a:pt x="79" y="1133"/>
                  <a:pt x="65" y="1132"/>
                  <a:pt x="54" y="1136"/>
                </a:cubicBezTo>
                <a:cubicBezTo>
                  <a:pt x="50" y="1147"/>
                  <a:pt x="48" y="1158"/>
                  <a:pt x="43" y="1168"/>
                </a:cubicBezTo>
                <a:cubicBezTo>
                  <a:pt x="30" y="1191"/>
                  <a:pt x="0" y="1233"/>
                  <a:pt x="0" y="1233"/>
                </a:cubicBezTo>
                <a:cubicBezTo>
                  <a:pt x="11" y="1237"/>
                  <a:pt x="24" y="1236"/>
                  <a:pt x="32" y="1244"/>
                </a:cubicBezTo>
                <a:cubicBezTo>
                  <a:pt x="39" y="1252"/>
                  <a:pt x="67" y="1329"/>
                  <a:pt x="76" y="1342"/>
                </a:cubicBezTo>
                <a:cubicBezTo>
                  <a:pt x="98" y="1375"/>
                  <a:pt x="126" y="1406"/>
                  <a:pt x="163" y="1418"/>
                </a:cubicBezTo>
                <a:cubicBezTo>
                  <a:pt x="247" y="1475"/>
                  <a:pt x="274" y="1448"/>
                  <a:pt x="402" y="1440"/>
                </a:cubicBezTo>
                <a:cubicBezTo>
                  <a:pt x="463" y="1419"/>
                  <a:pt x="516" y="1384"/>
                  <a:pt x="576" y="1364"/>
                </a:cubicBezTo>
                <a:cubicBezTo>
                  <a:pt x="600" y="1327"/>
                  <a:pt x="627" y="1297"/>
                  <a:pt x="641" y="1255"/>
                </a:cubicBezTo>
                <a:cubicBezTo>
                  <a:pt x="621" y="1235"/>
                  <a:pt x="596" y="1221"/>
                  <a:pt x="576" y="1201"/>
                </a:cubicBezTo>
                <a:cubicBezTo>
                  <a:pt x="567" y="1192"/>
                  <a:pt x="564" y="1177"/>
                  <a:pt x="554" y="1168"/>
                </a:cubicBezTo>
                <a:cubicBezTo>
                  <a:pt x="534" y="1151"/>
                  <a:pt x="489" y="1125"/>
                  <a:pt x="489" y="1125"/>
                </a:cubicBezTo>
                <a:cubicBezTo>
                  <a:pt x="595" y="1052"/>
                  <a:pt x="733" y="1081"/>
                  <a:pt x="847" y="1005"/>
                </a:cubicBezTo>
                <a:cubicBezTo>
                  <a:pt x="947" y="938"/>
                  <a:pt x="1057" y="959"/>
                  <a:pt x="1163" y="907"/>
                </a:cubicBezTo>
                <a:cubicBezTo>
                  <a:pt x="1216" y="881"/>
                  <a:pt x="1191" y="891"/>
                  <a:pt x="1239" y="875"/>
                </a:cubicBezTo>
                <a:cubicBezTo>
                  <a:pt x="1278" y="848"/>
                  <a:pt x="1312" y="832"/>
                  <a:pt x="1358" y="820"/>
                </a:cubicBezTo>
                <a:cubicBezTo>
                  <a:pt x="1380" y="806"/>
                  <a:pt x="1400" y="789"/>
                  <a:pt x="1423" y="777"/>
                </a:cubicBezTo>
                <a:cubicBezTo>
                  <a:pt x="1444" y="767"/>
                  <a:pt x="1489" y="755"/>
                  <a:pt x="1489" y="755"/>
                </a:cubicBezTo>
                <a:cubicBezTo>
                  <a:pt x="1547" y="697"/>
                  <a:pt x="1494" y="743"/>
                  <a:pt x="1586" y="690"/>
                </a:cubicBezTo>
                <a:cubicBezTo>
                  <a:pt x="1679" y="636"/>
                  <a:pt x="1676" y="640"/>
                  <a:pt x="1793" y="625"/>
                </a:cubicBezTo>
                <a:cubicBezTo>
                  <a:pt x="1877" y="604"/>
                  <a:pt x="1868" y="618"/>
                  <a:pt x="1923" y="571"/>
                </a:cubicBezTo>
                <a:cubicBezTo>
                  <a:pt x="1935" y="561"/>
                  <a:pt x="1943" y="547"/>
                  <a:pt x="1956" y="538"/>
                </a:cubicBezTo>
                <a:cubicBezTo>
                  <a:pt x="2000" y="506"/>
                  <a:pt x="2061" y="499"/>
                  <a:pt x="2108" y="473"/>
                </a:cubicBezTo>
                <a:cubicBezTo>
                  <a:pt x="2138" y="456"/>
                  <a:pt x="2166" y="436"/>
                  <a:pt x="2195" y="418"/>
                </a:cubicBezTo>
                <a:cubicBezTo>
                  <a:pt x="2254" y="381"/>
                  <a:pt x="2201" y="409"/>
                  <a:pt x="2282" y="386"/>
                </a:cubicBezTo>
                <a:cubicBezTo>
                  <a:pt x="2304" y="380"/>
                  <a:pt x="2347" y="364"/>
                  <a:pt x="2347" y="364"/>
                </a:cubicBezTo>
                <a:cubicBezTo>
                  <a:pt x="2381" y="339"/>
                  <a:pt x="2427" y="318"/>
                  <a:pt x="2445" y="277"/>
                </a:cubicBezTo>
                <a:cubicBezTo>
                  <a:pt x="2454" y="256"/>
                  <a:pt x="2467" y="212"/>
                  <a:pt x="2467" y="212"/>
                </a:cubicBezTo>
                <a:cubicBezTo>
                  <a:pt x="2463" y="187"/>
                  <a:pt x="2463" y="160"/>
                  <a:pt x="2456" y="136"/>
                </a:cubicBezTo>
                <a:cubicBezTo>
                  <a:pt x="2441" y="87"/>
                  <a:pt x="2370" y="53"/>
                  <a:pt x="2326" y="38"/>
                </a:cubicBezTo>
                <a:cubicBezTo>
                  <a:pt x="2259" y="41"/>
                  <a:pt x="2097" y="0"/>
                  <a:pt x="2065" y="92"/>
                </a:cubicBezTo>
                <a:cubicBezTo>
                  <a:pt x="2069" y="139"/>
                  <a:pt x="2058" y="190"/>
                  <a:pt x="2076" y="234"/>
                </a:cubicBezTo>
                <a:cubicBezTo>
                  <a:pt x="2086" y="258"/>
                  <a:pt x="2119" y="263"/>
                  <a:pt x="2141" y="277"/>
                </a:cubicBezTo>
                <a:cubicBezTo>
                  <a:pt x="2221" y="330"/>
                  <a:pt x="2286" y="331"/>
                  <a:pt x="2380" y="331"/>
                </a:cubicBezTo>
              </a:path>
            </a:pathLst>
          </a:custGeom>
          <a:noFill/>
          <a:ln w="57150">
            <a:solidFill>
              <a:srgbClr val="FF0000"/>
            </a:solidFill>
            <a:round/>
            <a:headEnd/>
            <a:tailEnd/>
          </a:ln>
          <a:extLst>
            <a:ext uri="{909E8E84-426E-40dd-AFC4-6F175D3DCCD1}">
              <a14:hiddenFill xmlns=""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endParaRPr>
          </a:p>
        </p:txBody>
      </p:sp>
      <p:sp>
        <p:nvSpPr>
          <p:cNvPr id="56358" name="Freeform 38"/>
          <p:cNvSpPr>
            <a:spLocks/>
          </p:cNvSpPr>
          <p:nvPr/>
        </p:nvSpPr>
        <p:spPr bwMode="auto">
          <a:xfrm>
            <a:off x="914400" y="4191000"/>
            <a:ext cx="5181600" cy="1012825"/>
          </a:xfrm>
          <a:custGeom>
            <a:avLst/>
            <a:gdLst>
              <a:gd name="T0" fmla="*/ 2147483647 w 3184"/>
              <a:gd name="T1" fmla="*/ 2147483647 h 638"/>
              <a:gd name="T2" fmla="*/ 2147483647 w 3184"/>
              <a:gd name="T3" fmla="*/ 2147483647 h 638"/>
              <a:gd name="T4" fmla="*/ 2147483647 w 3184"/>
              <a:gd name="T5" fmla="*/ 2147483647 h 638"/>
              <a:gd name="T6" fmla="*/ 2147483647 w 3184"/>
              <a:gd name="T7" fmla="*/ 2147483647 h 638"/>
              <a:gd name="T8" fmla="*/ 2147483647 w 3184"/>
              <a:gd name="T9" fmla="*/ 2147483647 h 638"/>
              <a:gd name="T10" fmla="*/ 2147483647 w 3184"/>
              <a:gd name="T11" fmla="*/ 2147483647 h 638"/>
              <a:gd name="T12" fmla="*/ 2147483647 w 3184"/>
              <a:gd name="T13" fmla="*/ 2147483647 h 638"/>
              <a:gd name="T14" fmla="*/ 2147483647 w 3184"/>
              <a:gd name="T15" fmla="*/ 2147483647 h 638"/>
              <a:gd name="T16" fmla="*/ 2147483647 w 3184"/>
              <a:gd name="T17" fmla="*/ 2147483647 h 638"/>
              <a:gd name="T18" fmla="*/ 2147483647 w 3184"/>
              <a:gd name="T19" fmla="*/ 2147483647 h 638"/>
              <a:gd name="T20" fmla="*/ 2147483647 w 3184"/>
              <a:gd name="T21" fmla="*/ 2147483647 h 638"/>
              <a:gd name="T22" fmla="*/ 2147483647 w 3184"/>
              <a:gd name="T23" fmla="*/ 2147483647 h 638"/>
              <a:gd name="T24" fmla="*/ 2147483647 w 3184"/>
              <a:gd name="T25" fmla="*/ 2147483647 h 638"/>
              <a:gd name="T26" fmla="*/ 2147483647 w 3184"/>
              <a:gd name="T27" fmla="*/ 2147483647 h 638"/>
              <a:gd name="T28" fmla="*/ 2147483647 w 3184"/>
              <a:gd name="T29" fmla="*/ 2147483647 h 638"/>
              <a:gd name="T30" fmla="*/ 2147483647 w 3184"/>
              <a:gd name="T31" fmla="*/ 2147483647 h 638"/>
              <a:gd name="T32" fmla="*/ 2147483647 w 3184"/>
              <a:gd name="T33" fmla="*/ 2147483647 h 638"/>
              <a:gd name="T34" fmla="*/ 2147483647 w 3184"/>
              <a:gd name="T35" fmla="*/ 2147483647 h 638"/>
              <a:gd name="T36" fmla="*/ 2147483647 w 3184"/>
              <a:gd name="T37" fmla="*/ 2147483647 h 638"/>
              <a:gd name="T38" fmla="*/ 2147483647 w 3184"/>
              <a:gd name="T39" fmla="*/ 2147483647 h 638"/>
              <a:gd name="T40" fmla="*/ 2147483647 w 3184"/>
              <a:gd name="T41" fmla="*/ 2147483647 h 638"/>
              <a:gd name="T42" fmla="*/ 2147483647 w 3184"/>
              <a:gd name="T43" fmla="*/ 2147483647 h 638"/>
              <a:gd name="T44" fmla="*/ 2147483647 w 3184"/>
              <a:gd name="T45" fmla="*/ 2147483647 h 638"/>
              <a:gd name="T46" fmla="*/ 2147483647 w 3184"/>
              <a:gd name="T47" fmla="*/ 2147483647 h 638"/>
              <a:gd name="T48" fmla="*/ 2147483647 w 3184"/>
              <a:gd name="T49" fmla="*/ 2147483647 h 638"/>
              <a:gd name="T50" fmla="*/ 2147483647 w 3184"/>
              <a:gd name="T51" fmla="*/ 2147483647 h 638"/>
              <a:gd name="T52" fmla="*/ 2147483647 w 3184"/>
              <a:gd name="T53" fmla="*/ 2147483647 h 638"/>
              <a:gd name="T54" fmla="*/ 2147483647 w 3184"/>
              <a:gd name="T55" fmla="*/ 2147483647 h 638"/>
              <a:gd name="T56" fmla="*/ 2147483647 w 3184"/>
              <a:gd name="T57" fmla="*/ 2147483647 h 638"/>
              <a:gd name="T58" fmla="*/ 2147483647 w 3184"/>
              <a:gd name="T59" fmla="*/ 2147483647 h 638"/>
              <a:gd name="T60" fmla="*/ 2147483647 w 3184"/>
              <a:gd name="T61" fmla="*/ 2147483647 h 638"/>
              <a:gd name="T62" fmla="*/ 2147483647 w 3184"/>
              <a:gd name="T63" fmla="*/ 2147483647 h 638"/>
              <a:gd name="T64" fmla="*/ 2147483647 w 3184"/>
              <a:gd name="T65" fmla="*/ 2147483647 h 638"/>
              <a:gd name="T66" fmla="*/ 2147483647 w 3184"/>
              <a:gd name="T67" fmla="*/ 2147483647 h 63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184"/>
              <a:gd name="T103" fmla="*/ 0 h 638"/>
              <a:gd name="T104" fmla="*/ 3184 w 3184"/>
              <a:gd name="T105" fmla="*/ 638 h 63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184" h="638">
                <a:moveTo>
                  <a:pt x="545" y="59"/>
                </a:moveTo>
                <a:cubicBezTo>
                  <a:pt x="367" y="0"/>
                  <a:pt x="382" y="1"/>
                  <a:pt x="23" y="59"/>
                </a:cubicBezTo>
                <a:cubicBezTo>
                  <a:pt x="0" y="63"/>
                  <a:pt x="39" y="102"/>
                  <a:pt x="45" y="124"/>
                </a:cubicBezTo>
                <a:cubicBezTo>
                  <a:pt x="49" y="139"/>
                  <a:pt x="48" y="155"/>
                  <a:pt x="56" y="168"/>
                </a:cubicBezTo>
                <a:cubicBezTo>
                  <a:pt x="64" y="181"/>
                  <a:pt x="78" y="189"/>
                  <a:pt x="89" y="200"/>
                </a:cubicBezTo>
                <a:cubicBezTo>
                  <a:pt x="95" y="219"/>
                  <a:pt x="101" y="253"/>
                  <a:pt x="121" y="265"/>
                </a:cubicBezTo>
                <a:cubicBezTo>
                  <a:pt x="173" y="297"/>
                  <a:pt x="261" y="301"/>
                  <a:pt x="317" y="309"/>
                </a:cubicBezTo>
                <a:cubicBezTo>
                  <a:pt x="397" y="305"/>
                  <a:pt x="477" y="312"/>
                  <a:pt x="556" y="298"/>
                </a:cubicBezTo>
                <a:cubicBezTo>
                  <a:pt x="582" y="293"/>
                  <a:pt x="621" y="255"/>
                  <a:pt x="621" y="255"/>
                </a:cubicBezTo>
                <a:cubicBezTo>
                  <a:pt x="631" y="226"/>
                  <a:pt x="672" y="186"/>
                  <a:pt x="643" y="157"/>
                </a:cubicBezTo>
                <a:cubicBezTo>
                  <a:pt x="624" y="138"/>
                  <a:pt x="578" y="113"/>
                  <a:pt x="578" y="113"/>
                </a:cubicBezTo>
                <a:cubicBezTo>
                  <a:pt x="574" y="102"/>
                  <a:pt x="574" y="90"/>
                  <a:pt x="567" y="81"/>
                </a:cubicBezTo>
                <a:cubicBezTo>
                  <a:pt x="536" y="43"/>
                  <a:pt x="510" y="75"/>
                  <a:pt x="567" y="37"/>
                </a:cubicBezTo>
                <a:cubicBezTo>
                  <a:pt x="1009" y="41"/>
                  <a:pt x="1451" y="41"/>
                  <a:pt x="1893" y="48"/>
                </a:cubicBezTo>
                <a:cubicBezTo>
                  <a:pt x="2199" y="53"/>
                  <a:pt x="2493" y="138"/>
                  <a:pt x="2784" y="211"/>
                </a:cubicBezTo>
                <a:cubicBezTo>
                  <a:pt x="2804" y="225"/>
                  <a:pt x="2830" y="229"/>
                  <a:pt x="2849" y="244"/>
                </a:cubicBezTo>
                <a:cubicBezTo>
                  <a:pt x="2863" y="255"/>
                  <a:pt x="2870" y="274"/>
                  <a:pt x="2882" y="287"/>
                </a:cubicBezTo>
                <a:cubicBezTo>
                  <a:pt x="2903" y="310"/>
                  <a:pt x="2947" y="352"/>
                  <a:pt x="2947" y="352"/>
                </a:cubicBezTo>
                <a:cubicBezTo>
                  <a:pt x="2954" y="374"/>
                  <a:pt x="2962" y="396"/>
                  <a:pt x="2969" y="418"/>
                </a:cubicBezTo>
                <a:cubicBezTo>
                  <a:pt x="2973" y="430"/>
                  <a:pt x="3001" y="443"/>
                  <a:pt x="2990" y="450"/>
                </a:cubicBezTo>
                <a:cubicBezTo>
                  <a:pt x="2975" y="460"/>
                  <a:pt x="2954" y="443"/>
                  <a:pt x="2936" y="439"/>
                </a:cubicBezTo>
                <a:cubicBezTo>
                  <a:pt x="2890" y="417"/>
                  <a:pt x="2840" y="419"/>
                  <a:pt x="2795" y="396"/>
                </a:cubicBezTo>
                <a:cubicBezTo>
                  <a:pt x="2723" y="359"/>
                  <a:pt x="2802" y="390"/>
                  <a:pt x="2729" y="342"/>
                </a:cubicBezTo>
                <a:cubicBezTo>
                  <a:pt x="2720" y="336"/>
                  <a:pt x="2707" y="336"/>
                  <a:pt x="2697" y="331"/>
                </a:cubicBezTo>
                <a:cubicBezTo>
                  <a:pt x="2685" y="325"/>
                  <a:pt x="2675" y="316"/>
                  <a:pt x="2664" y="309"/>
                </a:cubicBezTo>
                <a:cubicBezTo>
                  <a:pt x="2597" y="318"/>
                  <a:pt x="2556" y="311"/>
                  <a:pt x="2512" y="363"/>
                </a:cubicBezTo>
                <a:cubicBezTo>
                  <a:pt x="2490" y="389"/>
                  <a:pt x="2489" y="397"/>
                  <a:pt x="2479" y="428"/>
                </a:cubicBezTo>
                <a:cubicBezTo>
                  <a:pt x="2472" y="450"/>
                  <a:pt x="2458" y="494"/>
                  <a:pt x="2458" y="494"/>
                </a:cubicBezTo>
                <a:cubicBezTo>
                  <a:pt x="2477" y="550"/>
                  <a:pt x="2510" y="551"/>
                  <a:pt x="2566" y="570"/>
                </a:cubicBezTo>
                <a:cubicBezTo>
                  <a:pt x="2662" y="602"/>
                  <a:pt x="2747" y="622"/>
                  <a:pt x="2849" y="635"/>
                </a:cubicBezTo>
                <a:cubicBezTo>
                  <a:pt x="2954" y="631"/>
                  <a:pt x="3060" y="638"/>
                  <a:pt x="3164" y="624"/>
                </a:cubicBezTo>
                <a:cubicBezTo>
                  <a:pt x="3184" y="621"/>
                  <a:pt x="3174" y="573"/>
                  <a:pt x="3164" y="537"/>
                </a:cubicBezTo>
                <a:cubicBezTo>
                  <a:pt x="3148" y="481"/>
                  <a:pt x="3137" y="418"/>
                  <a:pt x="3088" y="385"/>
                </a:cubicBezTo>
                <a:cubicBezTo>
                  <a:pt x="3044" y="389"/>
                  <a:pt x="2958" y="370"/>
                  <a:pt x="2958" y="439"/>
                </a:cubicBezTo>
              </a:path>
            </a:pathLst>
          </a:custGeom>
          <a:noFill/>
          <a:ln w="57150">
            <a:solidFill>
              <a:schemeClr val="bg1"/>
            </a:solidFill>
            <a:round/>
            <a:headEnd/>
            <a:tailEnd/>
          </a:ln>
          <a:extLst>
            <a:ext uri="{909E8E84-426E-40dd-AFC4-6F175D3DCCD1}">
              <a14:hiddenFill xmlns=""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endParaRPr>
          </a:p>
        </p:txBody>
      </p:sp>
      <p:sp>
        <p:nvSpPr>
          <p:cNvPr id="327699" name="Text Box 39"/>
          <p:cNvSpPr txBox="1">
            <a:spLocks noChangeArrowheads="1"/>
          </p:cNvSpPr>
          <p:nvPr/>
        </p:nvSpPr>
        <p:spPr bwMode="auto">
          <a:xfrm>
            <a:off x="8459788" y="60325"/>
            <a:ext cx="617477" cy="4001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charset="0"/>
                <a:ea typeface="ＭＳ Ｐゴシック" charset="0"/>
              </a:rPr>
              <a:t>172</a:t>
            </a:r>
            <a:endParaRPr kumimoji="0" lang="en-US" sz="2000" b="1" i="0" u="none" strike="noStrike" kern="1200" cap="none" spc="0" normalizeH="0" baseline="0" noProof="0" dirty="0">
              <a:ln>
                <a:noFill/>
              </a:ln>
              <a:solidFill>
                <a:srgbClr val="FFFFFF"/>
              </a:solidFill>
              <a:effectLst/>
              <a:uLnTx/>
              <a:uFillTx/>
              <a:latin typeface="Arial" charset="0"/>
              <a:ea typeface="ＭＳ Ｐゴシック"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56356"/>
                                        </p:tgtEl>
                                        <p:attrNameLst>
                                          <p:attrName>style.visibility</p:attrName>
                                        </p:attrNameLst>
                                      </p:cBhvr>
                                      <p:to>
                                        <p:strVal val="visible"/>
                                      </p:to>
                                    </p:set>
                                    <p:animEffect transition="in" filter="wipe(down)">
                                      <p:cBhvr>
                                        <p:cTn id="7" dur="500"/>
                                        <p:tgtEl>
                                          <p:spTgt spid="56356"/>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56358"/>
                                        </p:tgtEl>
                                        <p:attrNameLst>
                                          <p:attrName>style.visibility</p:attrName>
                                        </p:attrNameLst>
                                      </p:cBhvr>
                                      <p:to>
                                        <p:strVal val="visible"/>
                                      </p:to>
                                    </p:set>
                                    <p:animEffect transition="in" filter="wipe(left)">
                                      <p:cBhvr>
                                        <p:cTn id="12" dur="500"/>
                                        <p:tgtEl>
                                          <p:spTgt spid="56358"/>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22" presetClass="entr" presetSubtype="8" fill="hold" grpId="0" nodeType="clickEffect">
                                  <p:stCondLst>
                                    <p:cond delay="0"/>
                                  </p:stCondLst>
                                  <p:childTnLst>
                                    <p:set>
                                      <p:cBhvr>
                                        <p:cTn id="16" dur="1" fill="hold">
                                          <p:stCondLst>
                                            <p:cond delay="0"/>
                                          </p:stCondLst>
                                        </p:cTn>
                                        <p:tgtEl>
                                          <p:spTgt spid="56357"/>
                                        </p:tgtEl>
                                        <p:attrNameLst>
                                          <p:attrName>style.visibility</p:attrName>
                                        </p:attrNameLst>
                                      </p:cBhvr>
                                      <p:to>
                                        <p:strVal val="visible"/>
                                      </p:to>
                                    </p:set>
                                    <p:animEffect transition="in" filter="wipe(left)">
                                      <p:cBhvr>
                                        <p:cTn id="17" dur="500"/>
                                        <p:tgtEl>
                                          <p:spTgt spid="5635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6356" grpId="0" animBg="1"/>
      <p:bldP spid="56357" grpId="0" animBg="1"/>
      <p:bldP spid="56358" grpId="0" animBg="1"/>
    </p:bldLst>
  </p:timing>
</p:sld>
</file>

<file path=ppt/slides/slide2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89826" name="Picture 3"/>
          <p:cNvPicPr>
            <a:picLocks noChangeAspect="1" noChangeArrowheads="1"/>
          </p:cNvPicPr>
          <p:nvPr/>
        </p:nvPicPr>
        <p:blipFill>
          <a:blip r:embed="rId3" cstate="screen">
            <a:lum bright="-12000"/>
            <a:extLst>
              <a:ext uri="{28A0092B-C50C-407E-A947-70E740481C1C}">
                <a14:useLocalDpi xmlns:a14="http://schemas.microsoft.com/office/drawing/2010/main"/>
              </a:ext>
            </a:extLst>
          </a:blip>
          <a:srcRect/>
          <a:stretch>
            <a:fillRect/>
          </a:stretch>
        </p:blipFill>
        <p:spPr bwMode="auto">
          <a:xfrm>
            <a:off x="0" y="0"/>
            <a:ext cx="9144000" cy="69151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88802" name="Rectangle 2"/>
          <p:cNvSpPr>
            <a:spLocks noGrp="1" noChangeArrowheads="1"/>
          </p:cNvSpPr>
          <p:nvPr>
            <p:ph type="title"/>
          </p:nvPr>
        </p:nvSpPr>
        <p:spPr>
          <a:xfrm>
            <a:off x="685800" y="762000"/>
            <a:ext cx="8001000" cy="4191000"/>
          </a:xfrm>
          <a:effectLst>
            <a:outerShdw blurRad="63500" dist="107763" dir="13500000" algn="ctr" rotWithShape="0">
              <a:srgbClr val="000000">
                <a:alpha val="74998"/>
              </a:srgbClr>
            </a:outerShdw>
          </a:effectLst>
        </p:spPr>
        <p:txBody>
          <a:bodyPr/>
          <a:lstStyle/>
          <a:p>
            <a:pPr eaLnBrk="1" hangingPunct="1">
              <a:defRPr/>
            </a:pPr>
            <a:r>
              <a:rPr lang="ar-JO" sz="9600" b="1" dirty="0">
                <a:solidFill>
                  <a:schemeClr val="tx1"/>
                </a:solidFill>
                <a:latin typeface="Arial" panose="020B0604020202020204" pitchFamily="34" charset="0"/>
                <a:ea typeface="ＭＳ Ｐゴシック" charset="0"/>
                <a:cs typeface="Arial" panose="020B0604020202020204" pitchFamily="34" charset="0"/>
              </a:rPr>
              <a:t>سياقنا</a:t>
            </a:r>
            <a:endParaRPr lang="en-US" sz="4800" b="1" dirty="0">
              <a:solidFill>
                <a:schemeClr val="tx1"/>
              </a:solidFill>
              <a:latin typeface="Arial" panose="020B0604020202020204" pitchFamily="34" charset="0"/>
              <a:ea typeface="ＭＳ Ｐゴシック" charset="0"/>
              <a:cs typeface="Arial" panose="020B0604020202020204" pitchFamily="34" charset="0"/>
            </a:endParaRPr>
          </a:p>
        </p:txBody>
      </p:sp>
      <p:sp>
        <p:nvSpPr>
          <p:cNvPr id="588804" name="Text Box 4"/>
          <p:cNvSpPr txBox="1">
            <a:spLocks noChangeArrowheads="1"/>
          </p:cNvSpPr>
          <p:nvPr/>
        </p:nvSpPr>
        <p:spPr bwMode="auto">
          <a:xfrm>
            <a:off x="762000" y="5287963"/>
            <a:ext cx="7315200" cy="1077218"/>
          </a:xfrm>
          <a:prstGeom prst="rect">
            <a:avLst/>
          </a:prstGeom>
          <a:solidFill>
            <a:srgbClr val="020009"/>
          </a:solidFill>
          <a:ln w="9525">
            <a:noFill/>
            <a:miter lim="800000"/>
            <a:headEnd/>
            <a:tailEnd/>
          </a:ln>
          <a:effectLst>
            <a:outerShdw blurRad="63500" dist="38099" dir="2700000" algn="ctr" rotWithShape="0">
              <a:srgbClr val="020009">
                <a:alpha val="74998"/>
              </a:srgbClr>
            </a:outerShdw>
          </a:effectLst>
        </p:spPr>
        <p:txBody>
          <a:bodyPr>
            <a:spAutoFit/>
          </a:bodyPr>
          <a:lstStyle/>
          <a:p>
            <a:pPr algn="ctr">
              <a:defRPr/>
            </a:pPr>
            <a:r>
              <a:rPr lang="ar-JO" sz="3200" b="1" dirty="0">
                <a:latin typeface="Arial" panose="020B0604020202020204" pitchFamily="34" charset="0"/>
                <a:ea typeface="+mn-ea"/>
                <a:cs typeface="Arial" panose="020B0604020202020204" pitchFamily="34" charset="0"/>
              </a:rPr>
              <a:t>كيف يمكن أن يحقق الإلحاد </a:t>
            </a:r>
          </a:p>
          <a:p>
            <a:pPr algn="ctr">
              <a:defRPr/>
            </a:pPr>
            <a:r>
              <a:rPr lang="ar-JO" sz="3200" b="1" dirty="0">
                <a:latin typeface="Arial" panose="020B0604020202020204" pitchFamily="34" charset="0"/>
                <a:ea typeface="+mn-ea"/>
                <a:cs typeface="Arial" panose="020B0604020202020204" pitchFamily="34" charset="0"/>
              </a:rPr>
              <a:t>مثل هذا النجاح الساحق؟</a:t>
            </a:r>
            <a:endParaRPr lang="en-US" sz="3200" b="1" dirty="0">
              <a:latin typeface="Arial" panose="020B0604020202020204" pitchFamily="34" charset="0"/>
              <a:ea typeface="+mn-ea"/>
              <a:cs typeface="Arial" panose="020B0604020202020204" pitchFamily="34" charset="0"/>
            </a:endParaRPr>
          </a:p>
        </p:txBody>
      </p:sp>
      <p:sp>
        <p:nvSpPr>
          <p:cNvPr id="5" name="TextBox 1"/>
          <p:cNvSpPr txBox="1">
            <a:spLocks noChangeArrowheads="1"/>
          </p:cNvSpPr>
          <p:nvPr/>
        </p:nvSpPr>
        <p:spPr bwMode="auto">
          <a:xfrm>
            <a:off x="8521994" y="44624"/>
            <a:ext cx="530916"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ar-JO" b="1" dirty="0">
                <a:solidFill>
                  <a:srgbClr val="FFFFFF"/>
                </a:solidFill>
                <a:latin typeface="Arial" charset="0"/>
              </a:rPr>
              <a:t>15</a:t>
            </a:r>
            <a:endParaRPr lang="en-US" b="1" dirty="0">
              <a:solidFill>
                <a:srgbClr val="FFFFFF"/>
              </a:solidFill>
              <a:latin typeface="Arial" charset="0"/>
            </a:endParaRPr>
          </a:p>
        </p:txBody>
      </p:sp>
    </p:spTree>
    <p:extLst>
      <p:ext uri="{BB962C8B-B14F-4D97-AF65-F5344CB8AC3E}">
        <p14:creationId xmlns:p14="http://schemas.microsoft.com/office/powerpoint/2010/main" val="2309485595"/>
      </p:ext>
    </p:extLst>
  </p:cSld>
  <p:clrMapOvr>
    <a:masterClrMapping/>
  </p:clrMapOvr>
</p:sld>
</file>

<file path=ppt/slides/slide2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64609" name="Rectangle 3"/>
          <p:cNvSpPr>
            <a:spLocks noGrp="1" noChangeArrowheads="1"/>
          </p:cNvSpPr>
          <p:nvPr>
            <p:ph type="subTitle" idx="1"/>
          </p:nvPr>
        </p:nvSpPr>
        <p:spPr>
          <a:xfrm>
            <a:off x="4267200" y="1600200"/>
            <a:ext cx="4495800" cy="5257800"/>
          </a:xfrm>
        </p:spPr>
        <p:txBody>
          <a:bodyPr/>
          <a:lstStyle/>
          <a:p>
            <a:pPr eaLnBrk="1" hangingPunct="1"/>
            <a:r>
              <a:rPr lang="ar-JO" b="1" dirty="0">
                <a:latin typeface="Arial" panose="020B0604020202020204" pitchFamily="34" charset="0"/>
                <a:ea typeface="ＭＳ Ｐゴシック" charset="0"/>
                <a:cs typeface="Arial" panose="020B0604020202020204" pitchFamily="34" charset="0"/>
              </a:rPr>
              <a:t>اعترف جيمس فراي مؤلف كتاب (مليون قطعة صغيرة) الذي حقق أعلى المبيعات في عام 2005 في كانون الثاني بأنه لم يكن مجرماً حقاً ولم يذهب إلى السجن وما إلى ذلك.</a:t>
            </a:r>
            <a:endParaRPr lang="en-US" b="1" dirty="0">
              <a:latin typeface="Arial" panose="020B0604020202020204" pitchFamily="34" charset="0"/>
              <a:ea typeface="ＭＳ Ｐゴシック" charset="0"/>
              <a:cs typeface="Arial" panose="020B0604020202020204" pitchFamily="34" charset="0"/>
            </a:endParaRPr>
          </a:p>
        </p:txBody>
      </p:sp>
      <p:pic>
        <p:nvPicPr>
          <p:cNvPr id="964610" name="Picture 5" descr="a million little pieces"/>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52400"/>
            <a:ext cx="4305300" cy="6705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64611" name="Rectangle 2"/>
          <p:cNvSpPr>
            <a:spLocks noGrp="1" noChangeArrowheads="1"/>
          </p:cNvSpPr>
          <p:nvPr>
            <p:ph type="ctrTitle"/>
          </p:nvPr>
        </p:nvSpPr>
        <p:spPr>
          <a:xfrm>
            <a:off x="4305300" y="457200"/>
            <a:ext cx="4762500" cy="838200"/>
          </a:xfrm>
          <a:solidFill>
            <a:schemeClr val="bg1"/>
          </a:solidFill>
        </p:spPr>
        <p:txBody>
          <a:bodyPr/>
          <a:lstStyle/>
          <a:p>
            <a:pPr eaLnBrk="1" hangingPunct="1"/>
            <a:r>
              <a:rPr lang="ar-JO" b="1" dirty="0">
                <a:latin typeface="Arial" panose="020B0604020202020204" pitchFamily="34" charset="0"/>
                <a:ea typeface="ＭＳ Ｐゴシック" charset="0"/>
                <a:cs typeface="Arial" panose="020B0604020202020204" pitchFamily="34" charset="0"/>
              </a:rPr>
              <a:t>افتراءات فراي</a:t>
            </a:r>
            <a:endParaRPr lang="en-US" b="1" dirty="0">
              <a:latin typeface="Arial" panose="020B0604020202020204" pitchFamily="34" charset="0"/>
              <a:ea typeface="ＭＳ Ｐゴシック" charset="0"/>
              <a:cs typeface="Arial" panose="020B0604020202020204" pitchFamily="34" charset="0"/>
            </a:endParaRPr>
          </a:p>
        </p:txBody>
      </p:sp>
      <p:pic>
        <p:nvPicPr>
          <p:cNvPr id="595974" name="Picture 6" descr="2005_07_jamesfrey"/>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0" y="0"/>
            <a:ext cx="3055938" cy="3276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95975" name="Text Box 7"/>
          <p:cNvSpPr txBox="1">
            <a:spLocks noChangeArrowheads="1"/>
          </p:cNvSpPr>
          <p:nvPr/>
        </p:nvSpPr>
        <p:spPr bwMode="auto">
          <a:xfrm rot="-1321760">
            <a:off x="1401291" y="3182172"/>
            <a:ext cx="5090703" cy="2000548"/>
          </a:xfrm>
          <a:prstGeom prst="rect">
            <a:avLst/>
          </a:prstGeom>
          <a:gradFill rotWithShape="0">
            <a:gsLst>
              <a:gs pos="0">
                <a:srgbClr val="515151"/>
              </a:gs>
              <a:gs pos="100000">
                <a:srgbClr val="515151">
                  <a:gamma/>
                  <a:shade val="46275"/>
                  <a:invGamma/>
                </a:srgbClr>
              </a:gs>
            </a:gsLst>
            <a:lin ang="5400000" scaled="1"/>
          </a:gradFill>
          <a:ln w="9525">
            <a:noFill/>
            <a:miter lim="800000"/>
            <a:headEnd/>
            <a:tailEnd/>
          </a:ln>
          <a:effectLst>
            <a:outerShdw blurRad="63500" dist="107763" dir="13500000" sx="125000" sy="125000" algn="br" rotWithShape="0">
              <a:schemeClr val="bg2">
                <a:alpha val="74998"/>
              </a:schemeClr>
            </a:outerShdw>
          </a:effectLst>
        </p:spPr>
        <p:txBody>
          <a:bodyPr wrap="square">
            <a:spAutoFit/>
          </a:bodyPr>
          <a:lstStyle>
            <a:lvl1pPr>
              <a:defRPr sz="2400">
                <a:solidFill>
                  <a:schemeClr val="tx1"/>
                </a:solidFill>
                <a:latin typeface="BONES" charset="0"/>
                <a:ea typeface="ＭＳ Ｐゴシック" charset="0"/>
                <a:cs typeface="ＭＳ Ｐゴシック" charset="0"/>
              </a:defRPr>
            </a:lvl1pPr>
            <a:lvl2pPr marL="37931725" indent="-37474525">
              <a:defRPr sz="2400">
                <a:solidFill>
                  <a:schemeClr val="tx1"/>
                </a:solidFill>
                <a:latin typeface="BONES" charset="0"/>
                <a:ea typeface="ＭＳ Ｐゴシック" charset="0"/>
              </a:defRPr>
            </a:lvl2pPr>
            <a:lvl3pPr>
              <a:defRPr sz="2400">
                <a:solidFill>
                  <a:schemeClr val="tx1"/>
                </a:solidFill>
                <a:latin typeface="BONES" charset="0"/>
                <a:ea typeface="ＭＳ Ｐゴシック" charset="0"/>
              </a:defRPr>
            </a:lvl3pPr>
            <a:lvl4pPr>
              <a:defRPr sz="2400">
                <a:solidFill>
                  <a:schemeClr val="tx1"/>
                </a:solidFill>
                <a:latin typeface="BONES" charset="0"/>
                <a:ea typeface="ＭＳ Ｐゴシック" charset="0"/>
              </a:defRPr>
            </a:lvl4pPr>
            <a:lvl5pPr>
              <a:defRPr sz="2400">
                <a:solidFill>
                  <a:schemeClr val="tx1"/>
                </a:solidFill>
                <a:latin typeface="BONES" charset="0"/>
                <a:ea typeface="ＭＳ Ｐゴシック" charset="0"/>
              </a:defRPr>
            </a:lvl5pPr>
            <a:lvl6pPr marL="457200" eaLnBrk="0" fontAlgn="base" hangingPunct="0">
              <a:spcBef>
                <a:spcPct val="0"/>
              </a:spcBef>
              <a:spcAft>
                <a:spcPct val="0"/>
              </a:spcAft>
              <a:defRPr sz="2400">
                <a:solidFill>
                  <a:schemeClr val="tx1"/>
                </a:solidFill>
                <a:latin typeface="BONES" charset="0"/>
                <a:ea typeface="ＭＳ Ｐゴシック" charset="0"/>
              </a:defRPr>
            </a:lvl6pPr>
            <a:lvl7pPr marL="914400" eaLnBrk="0" fontAlgn="base" hangingPunct="0">
              <a:spcBef>
                <a:spcPct val="0"/>
              </a:spcBef>
              <a:spcAft>
                <a:spcPct val="0"/>
              </a:spcAft>
              <a:defRPr sz="2400">
                <a:solidFill>
                  <a:schemeClr val="tx1"/>
                </a:solidFill>
                <a:latin typeface="BONES" charset="0"/>
                <a:ea typeface="ＭＳ Ｐゴシック" charset="0"/>
              </a:defRPr>
            </a:lvl7pPr>
            <a:lvl8pPr marL="1371600" eaLnBrk="0" fontAlgn="base" hangingPunct="0">
              <a:spcBef>
                <a:spcPct val="0"/>
              </a:spcBef>
              <a:spcAft>
                <a:spcPct val="0"/>
              </a:spcAft>
              <a:defRPr sz="2400">
                <a:solidFill>
                  <a:schemeClr val="tx1"/>
                </a:solidFill>
                <a:latin typeface="BONES" charset="0"/>
                <a:ea typeface="ＭＳ Ｐゴシック" charset="0"/>
              </a:defRPr>
            </a:lvl8pPr>
            <a:lvl9pPr marL="1828800" eaLnBrk="0" fontAlgn="base" hangingPunct="0">
              <a:spcBef>
                <a:spcPct val="0"/>
              </a:spcBef>
              <a:spcAft>
                <a:spcPct val="0"/>
              </a:spcAft>
              <a:defRPr sz="2400">
                <a:solidFill>
                  <a:schemeClr val="tx1"/>
                </a:solidFill>
                <a:latin typeface="BONES" charset="0"/>
                <a:ea typeface="ＭＳ Ｐゴシック" charset="0"/>
              </a:defRPr>
            </a:lvl9pPr>
          </a:lstStyle>
          <a:p>
            <a:pPr algn="r">
              <a:defRPr/>
            </a:pPr>
            <a:r>
              <a:rPr lang="ar-JO" sz="3600" b="1" i="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رده.</a:t>
            </a:r>
            <a:endParaRPr lang="en-US" sz="36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endParaRPr>
          </a:p>
          <a:p>
            <a:pPr>
              <a:defRPr/>
            </a:pPr>
            <a:endParaRPr lang="en-US" sz="16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endParaRPr>
          </a:p>
          <a:p>
            <a:pPr algn="r">
              <a:defRPr/>
            </a:pPr>
            <a:r>
              <a:rPr lang="ar-JO" altLang="ja-JP" sz="36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كاتب المذكرات يقوم بسرد قصة ذاتية</a:t>
            </a:r>
            <a:endParaRPr lang="en-US" sz="36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7" name="TextBox 1"/>
          <p:cNvSpPr txBox="1">
            <a:spLocks noChangeArrowheads="1"/>
          </p:cNvSpPr>
          <p:nvPr/>
        </p:nvSpPr>
        <p:spPr bwMode="auto">
          <a:xfrm>
            <a:off x="8521994" y="44624"/>
            <a:ext cx="530916"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ar-JO" b="1" dirty="0">
                <a:solidFill>
                  <a:srgbClr val="FFFFFF"/>
                </a:solidFill>
                <a:latin typeface="Arial" charset="0"/>
              </a:rPr>
              <a:t>15</a:t>
            </a:r>
            <a:endParaRPr lang="en-US" b="1" dirty="0">
              <a:solidFill>
                <a:srgbClr val="FFFFFF"/>
              </a:solidFill>
              <a:latin typeface="Arial"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7" presetClass="entr" presetSubtype="10" fill="hold" grpId="0" nodeType="clickEffect">
                                  <p:stCondLst>
                                    <p:cond delay="0"/>
                                  </p:stCondLst>
                                  <p:childTnLst>
                                    <p:set>
                                      <p:cBhvr>
                                        <p:cTn id="6" dur="1" fill="hold">
                                          <p:stCondLst>
                                            <p:cond delay="0"/>
                                          </p:stCondLst>
                                        </p:cTn>
                                        <p:tgtEl>
                                          <p:spTgt spid="595975"/>
                                        </p:tgtEl>
                                        <p:attrNameLst>
                                          <p:attrName>style.visibility</p:attrName>
                                        </p:attrNameLst>
                                      </p:cBhvr>
                                      <p:to>
                                        <p:strVal val="visible"/>
                                      </p:to>
                                    </p:set>
                                    <p:anim calcmode="lin" valueType="num">
                                      <p:cBhvr>
                                        <p:cTn id="7" dur="500" fill="hold"/>
                                        <p:tgtEl>
                                          <p:spTgt spid="595975"/>
                                        </p:tgtEl>
                                        <p:attrNameLst>
                                          <p:attrName>ppt_w</p:attrName>
                                        </p:attrNameLst>
                                      </p:cBhvr>
                                      <p:tavLst>
                                        <p:tav tm="0">
                                          <p:val>
                                            <p:fltVal val="0"/>
                                          </p:val>
                                        </p:tav>
                                        <p:tav tm="100000">
                                          <p:val>
                                            <p:strVal val="#ppt_w"/>
                                          </p:val>
                                        </p:tav>
                                      </p:tavLst>
                                    </p:anim>
                                    <p:anim calcmode="lin" valueType="num">
                                      <p:cBhvr>
                                        <p:cTn id="8" dur="500" fill="hold"/>
                                        <p:tgtEl>
                                          <p:spTgt spid="595975"/>
                                        </p:tgtEl>
                                        <p:attrNameLst>
                                          <p:attrName>ppt_h</p:attrName>
                                        </p:attrNameLst>
                                      </p:cBhvr>
                                      <p:tavLst>
                                        <p:tav tm="0">
                                          <p:val>
                                            <p:strVal val="#ppt_h"/>
                                          </p:val>
                                        </p:tav>
                                        <p:tav tm="100000">
                                          <p:val>
                                            <p:strVal val="#ppt_h"/>
                                          </p:val>
                                        </p:tav>
                                      </p:tavLst>
                                    </p:anim>
                                  </p:childTnLst>
                                </p:cTn>
                              </p:par>
                              <p:par>
                                <p:cTn id="9" presetID="31" presetClass="entr" presetSubtype="0" fill="hold" nodeType="withEffect">
                                  <p:stCondLst>
                                    <p:cond delay="0"/>
                                  </p:stCondLst>
                                  <p:iterate type="lt">
                                    <p:tmPct val="5000"/>
                                  </p:iterate>
                                  <p:childTnLst>
                                    <p:set>
                                      <p:cBhvr>
                                        <p:cTn id="10" dur="1" fill="hold">
                                          <p:stCondLst>
                                            <p:cond delay="0"/>
                                          </p:stCondLst>
                                        </p:cTn>
                                        <p:tgtEl>
                                          <p:spTgt spid="595974"/>
                                        </p:tgtEl>
                                        <p:attrNameLst>
                                          <p:attrName>style.visibility</p:attrName>
                                        </p:attrNameLst>
                                      </p:cBhvr>
                                      <p:to>
                                        <p:strVal val="visible"/>
                                      </p:to>
                                    </p:set>
                                    <p:anim calcmode="lin" valueType="num">
                                      <p:cBhvr>
                                        <p:cTn id="11" dur="1000" fill="hold"/>
                                        <p:tgtEl>
                                          <p:spTgt spid="595974"/>
                                        </p:tgtEl>
                                        <p:attrNameLst>
                                          <p:attrName>ppt_w</p:attrName>
                                        </p:attrNameLst>
                                      </p:cBhvr>
                                      <p:tavLst>
                                        <p:tav tm="0">
                                          <p:val>
                                            <p:fltVal val="0"/>
                                          </p:val>
                                        </p:tav>
                                        <p:tav tm="100000">
                                          <p:val>
                                            <p:strVal val="#ppt_w"/>
                                          </p:val>
                                        </p:tav>
                                      </p:tavLst>
                                    </p:anim>
                                    <p:anim calcmode="lin" valueType="num">
                                      <p:cBhvr>
                                        <p:cTn id="12" dur="1000" fill="hold"/>
                                        <p:tgtEl>
                                          <p:spTgt spid="595974"/>
                                        </p:tgtEl>
                                        <p:attrNameLst>
                                          <p:attrName>ppt_h</p:attrName>
                                        </p:attrNameLst>
                                      </p:cBhvr>
                                      <p:tavLst>
                                        <p:tav tm="0">
                                          <p:val>
                                            <p:fltVal val="0"/>
                                          </p:val>
                                        </p:tav>
                                        <p:tav tm="100000">
                                          <p:val>
                                            <p:strVal val="#ppt_h"/>
                                          </p:val>
                                        </p:tav>
                                      </p:tavLst>
                                    </p:anim>
                                    <p:anim calcmode="lin" valueType="num">
                                      <p:cBhvr>
                                        <p:cTn id="13" dur="1000" fill="hold"/>
                                        <p:tgtEl>
                                          <p:spTgt spid="595974"/>
                                        </p:tgtEl>
                                        <p:attrNameLst>
                                          <p:attrName>style.rotation</p:attrName>
                                        </p:attrNameLst>
                                      </p:cBhvr>
                                      <p:tavLst>
                                        <p:tav tm="0">
                                          <p:val>
                                            <p:fltVal val="90"/>
                                          </p:val>
                                        </p:tav>
                                        <p:tav tm="100000">
                                          <p:val>
                                            <p:fltVal val="0"/>
                                          </p:val>
                                        </p:tav>
                                      </p:tavLst>
                                    </p:anim>
                                    <p:animEffect transition="in" filter="fade">
                                      <p:cBhvr>
                                        <p:cTn id="14" dur="1000"/>
                                        <p:tgtEl>
                                          <p:spTgt spid="59597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95975" grpId="0" animBg="1"/>
    </p:bldLst>
  </p:timing>
</p:sld>
</file>

<file path=ppt/slides/slide2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66657" name="Rectangle 2"/>
          <p:cNvSpPr>
            <a:spLocks noGrp="1" noChangeArrowheads="1"/>
          </p:cNvSpPr>
          <p:nvPr>
            <p:ph type="title"/>
          </p:nvPr>
        </p:nvSpPr>
        <p:spPr>
          <a:xfrm>
            <a:off x="0" y="533400"/>
            <a:ext cx="9144000" cy="1371600"/>
          </a:xfrm>
        </p:spPr>
        <p:txBody>
          <a:bodyPr/>
          <a:lstStyle/>
          <a:p>
            <a:pPr eaLnBrk="1" hangingPunct="1"/>
            <a:r>
              <a:rPr lang="ar-JO" altLang="ja-JP" sz="4800" dirty="0">
                <a:latin typeface="Arial" panose="020B0604020202020204" pitchFamily="34" charset="0"/>
                <a:ea typeface="ＭＳ Ｐゴシック" charset="0"/>
                <a:cs typeface="Arial" panose="020B0604020202020204" pitchFamily="34" charset="0"/>
              </a:rPr>
              <a:t>الكثير من اللغط حول لا شيء</a:t>
            </a:r>
            <a:endParaRPr lang="en-US" sz="4000" dirty="0">
              <a:latin typeface="Arial" panose="020B0604020202020204" pitchFamily="34" charset="0"/>
              <a:ea typeface="ＭＳ Ｐゴシック" charset="0"/>
              <a:cs typeface="Arial" panose="020B0604020202020204" pitchFamily="34" charset="0"/>
            </a:endParaRPr>
          </a:p>
        </p:txBody>
      </p:sp>
      <p:sp>
        <p:nvSpPr>
          <p:cNvPr id="598019" name="Rectangle 3"/>
          <p:cNvSpPr>
            <a:spLocks noGrp="1" noChangeArrowheads="1"/>
          </p:cNvSpPr>
          <p:nvPr>
            <p:ph type="body" idx="1"/>
          </p:nvPr>
        </p:nvSpPr>
        <p:spPr>
          <a:xfrm>
            <a:off x="3048000" y="2362200"/>
            <a:ext cx="6096000" cy="4343400"/>
          </a:xfrm>
        </p:spPr>
        <p:txBody>
          <a:bodyPr/>
          <a:lstStyle/>
          <a:p>
            <a:pPr algn="r" rtl="1" eaLnBrk="1" hangingPunct="1">
              <a:lnSpc>
                <a:spcPct val="90000"/>
              </a:lnSpc>
            </a:pPr>
            <a:r>
              <a:rPr lang="ar-JO" sz="2800" dirty="0">
                <a:latin typeface="Arial" panose="020B0604020202020204" pitchFamily="34" charset="0"/>
                <a:ea typeface="ＭＳ Ｐゴシック" charset="0"/>
                <a:cs typeface="Arial" panose="020B0604020202020204" pitchFamily="34" charset="0"/>
              </a:rPr>
              <a:t>أول رد فعل لأوبرا وينفري عندما تبين لها أن فراي قام بتأليف أجزاء من مذكراته (12 كانون ثاني 06)</a:t>
            </a:r>
          </a:p>
          <a:p>
            <a:pPr marL="0" indent="0" eaLnBrk="1" hangingPunct="1">
              <a:lnSpc>
                <a:spcPct val="90000"/>
              </a:lnSpc>
              <a:buNone/>
            </a:pPr>
            <a:endParaRPr lang="en-US" sz="2800" dirty="0">
              <a:latin typeface="Arial" panose="020B0604020202020204" pitchFamily="34" charset="0"/>
              <a:ea typeface="ＭＳ Ｐゴシック" charset="0"/>
              <a:cs typeface="Arial" panose="020B0604020202020204" pitchFamily="34" charset="0"/>
            </a:endParaRPr>
          </a:p>
          <a:p>
            <a:pPr algn="r" rtl="1" eaLnBrk="1" hangingPunct="1">
              <a:lnSpc>
                <a:spcPct val="90000"/>
              </a:lnSpc>
            </a:pPr>
            <a:r>
              <a:rPr lang="ar-JO" sz="2800" dirty="0">
                <a:latin typeface="Arial" panose="020B0604020202020204" pitchFamily="34" charset="0"/>
                <a:ea typeface="ＭＳ Ｐゴシック" charset="0"/>
                <a:cs typeface="Arial" panose="020B0604020202020204" pitchFamily="34" charset="0"/>
              </a:rPr>
              <a:t>بعد أسبوعين غيرت رأيها وعبرت عن خيبة أملها بخصوص كذب فراي (26 كانون ثاني 06</a:t>
            </a:r>
            <a:endParaRPr lang="en-US" sz="2800" dirty="0">
              <a:latin typeface="Arial" panose="020B0604020202020204" pitchFamily="34" charset="0"/>
              <a:ea typeface="ＭＳ Ｐゴシック" charset="0"/>
              <a:cs typeface="Arial" panose="020B0604020202020204" pitchFamily="34" charset="0"/>
            </a:endParaRPr>
          </a:p>
        </p:txBody>
      </p:sp>
      <p:pic>
        <p:nvPicPr>
          <p:cNvPr id="966659" name="Picture 5" descr="oprah_winfrey_004"/>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2362200"/>
            <a:ext cx="2967038" cy="4495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 name="TextBox 1"/>
          <p:cNvSpPr txBox="1">
            <a:spLocks noChangeArrowheads="1"/>
          </p:cNvSpPr>
          <p:nvPr/>
        </p:nvSpPr>
        <p:spPr bwMode="auto">
          <a:xfrm>
            <a:off x="8521994" y="44624"/>
            <a:ext cx="530916"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ar-JO" b="1" dirty="0">
                <a:solidFill>
                  <a:srgbClr val="FFFFFF"/>
                </a:solidFill>
                <a:latin typeface="Arial" panose="020B0604020202020204" pitchFamily="34" charset="0"/>
                <a:cs typeface="Arial" panose="020B0604020202020204" pitchFamily="34" charset="0"/>
              </a:rPr>
              <a:t>15</a:t>
            </a:r>
            <a:endParaRPr lang="en-US" b="1" dirty="0">
              <a:solidFill>
                <a:srgbClr val="FFFFFF"/>
              </a:solidFill>
              <a:latin typeface="Arial" panose="020B0604020202020204" pitchFamily="34"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98019">
                                            <p:txEl>
                                              <p:pRg st="2" end="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98019" grpId="0" build="p"/>
    </p:bldLst>
  </p:timing>
</p:sld>
</file>

<file path=ppt/slides/slide2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2898" name="Rectangle 2"/>
          <p:cNvSpPr>
            <a:spLocks noGrp="1" noChangeArrowheads="1"/>
          </p:cNvSpPr>
          <p:nvPr>
            <p:ph type="ctrTitle"/>
          </p:nvPr>
        </p:nvSpPr>
        <p:spPr>
          <a:xfrm>
            <a:off x="4038600" y="228600"/>
            <a:ext cx="5105400" cy="1524000"/>
          </a:xfrm>
          <a:effectLst>
            <a:outerShdw blurRad="25400" algn="ctr" rotWithShape="0">
              <a:srgbClr val="FFFFFF">
                <a:alpha val="75000"/>
              </a:srgbClr>
            </a:outerShdw>
          </a:effectLst>
        </p:spPr>
        <p:txBody>
          <a:bodyPr/>
          <a:lstStyle/>
          <a:p>
            <a:pPr eaLnBrk="1" hangingPunct="1">
              <a:defRPr/>
            </a:pPr>
            <a:r>
              <a:rPr lang="ar-JO" sz="4000" b="1" dirty="0">
                <a:solidFill>
                  <a:srgbClr val="020009"/>
                </a:solidFill>
                <a:latin typeface="Arial" panose="020B0604020202020204" pitchFamily="34" charset="0"/>
                <a:ea typeface="MS Pゴシック" charset="0"/>
                <a:cs typeface="Arial" panose="020B0604020202020204" pitchFamily="34" charset="0"/>
              </a:rPr>
              <a:t>التسلية أفضل من الحق</a:t>
            </a:r>
            <a:endParaRPr lang="en-US" sz="4800" b="1" dirty="0">
              <a:solidFill>
                <a:srgbClr val="FA0020"/>
              </a:solidFill>
              <a:latin typeface="Arial" panose="020B0604020202020204" pitchFamily="34" charset="0"/>
              <a:ea typeface="MS Pゴシック" charset="0"/>
              <a:cs typeface="Arial" panose="020B0604020202020204" pitchFamily="34" charset="0"/>
            </a:endParaRPr>
          </a:p>
        </p:txBody>
      </p:sp>
      <p:sp>
        <p:nvSpPr>
          <p:cNvPr id="592899" name="Rectangle 3"/>
          <p:cNvSpPr>
            <a:spLocks noGrp="1" noChangeArrowheads="1"/>
          </p:cNvSpPr>
          <p:nvPr>
            <p:ph type="subTitle" idx="1"/>
          </p:nvPr>
        </p:nvSpPr>
        <p:spPr>
          <a:xfrm>
            <a:off x="3962400" y="1981200"/>
            <a:ext cx="4953000" cy="3505200"/>
          </a:xfrm>
          <a:effectLst>
            <a:outerShdw blurRad="25400" algn="ctr" rotWithShape="0">
              <a:srgbClr val="FFFFFF">
                <a:alpha val="75000"/>
              </a:srgbClr>
            </a:outerShdw>
          </a:effectLst>
        </p:spPr>
        <p:txBody>
          <a:bodyPr/>
          <a:lstStyle/>
          <a:p>
            <a:pPr eaLnBrk="1" hangingPunct="1">
              <a:defRPr/>
            </a:pPr>
            <a:r>
              <a:rPr lang="ar-JO" b="1" dirty="0">
                <a:solidFill>
                  <a:srgbClr val="FA0020"/>
                </a:solidFill>
                <a:latin typeface="Arial" panose="020B0604020202020204" pitchFamily="34" charset="0"/>
                <a:ea typeface="MS Pゴシック" charset="0"/>
                <a:cs typeface="Arial" panose="020B0604020202020204" pitchFamily="34" charset="0"/>
              </a:rPr>
              <a:t>موت الموضوعية يعفيني من واجب أن أكون على حق.  يتطلب الأمر  فقط أن أكون مثيراً للإهتمام</a:t>
            </a:r>
            <a:endParaRPr lang="en-US" b="1" dirty="0">
              <a:solidFill>
                <a:srgbClr val="FA0020"/>
              </a:solidFill>
              <a:latin typeface="Arial" panose="020B0604020202020204" pitchFamily="34" charset="0"/>
              <a:ea typeface="MS Pゴシック" charset="0"/>
              <a:cs typeface="Arial" panose="020B0604020202020204" pitchFamily="34" charset="0"/>
            </a:endParaRPr>
          </a:p>
        </p:txBody>
      </p:sp>
      <p:sp>
        <p:nvSpPr>
          <p:cNvPr id="592900" name="Rectangle 4"/>
          <p:cNvSpPr>
            <a:spLocks noChangeArrowheads="1"/>
          </p:cNvSpPr>
          <p:nvPr/>
        </p:nvSpPr>
        <p:spPr bwMode="auto">
          <a:xfrm>
            <a:off x="0" y="5486400"/>
            <a:ext cx="3886200" cy="1066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ctr" eaLnBrk="1" hangingPunct="1">
              <a:spcBef>
                <a:spcPct val="20000"/>
              </a:spcBef>
              <a:buFont typeface="Tahoma" charset="0"/>
              <a:buNone/>
            </a:pPr>
            <a:r>
              <a:rPr lang="ar-JO" sz="2800" b="1" dirty="0">
                <a:solidFill>
                  <a:srgbClr val="FA0020"/>
                </a:solidFill>
                <a:latin typeface="Arial" panose="020B0604020202020204" pitchFamily="34" charset="0"/>
                <a:ea typeface="MS Pゴシック" charset="0"/>
                <a:cs typeface="Arial" panose="020B0604020202020204" pitchFamily="34" charset="0"/>
              </a:rPr>
              <a:t>المنظر الأدبي</a:t>
            </a:r>
            <a:br>
              <a:rPr lang="en-US" sz="2800" b="1" dirty="0">
                <a:solidFill>
                  <a:srgbClr val="FA0020"/>
                </a:solidFill>
                <a:latin typeface="Arial" panose="020B0604020202020204" pitchFamily="34" charset="0"/>
                <a:ea typeface="MS Pゴシック" charset="0"/>
                <a:cs typeface="Arial" panose="020B0604020202020204" pitchFamily="34" charset="0"/>
              </a:rPr>
            </a:br>
            <a:r>
              <a:rPr lang="ar-JO" sz="2800" b="1" dirty="0">
                <a:solidFill>
                  <a:srgbClr val="FA0020"/>
                </a:solidFill>
                <a:latin typeface="Arial" panose="020B0604020202020204" pitchFamily="34" charset="0"/>
                <a:ea typeface="MS Pゴシック" charset="0"/>
                <a:cs typeface="Arial" panose="020B0604020202020204" pitchFamily="34" charset="0"/>
              </a:rPr>
              <a:t>ستانلي فيش</a:t>
            </a:r>
            <a:endParaRPr lang="en-US" sz="2800" b="1" dirty="0">
              <a:solidFill>
                <a:srgbClr val="FA0020"/>
              </a:solidFill>
              <a:latin typeface="Arial" panose="020B0604020202020204" pitchFamily="34" charset="0"/>
              <a:ea typeface="MS Pゴシック" charset="0"/>
              <a:cs typeface="Arial" panose="020B0604020202020204" pitchFamily="34" charset="0"/>
            </a:endParaRPr>
          </a:p>
        </p:txBody>
      </p:sp>
      <p:pic>
        <p:nvPicPr>
          <p:cNvPr id="592901" name="Picture 5" descr="Stanley_Fish"/>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3860800" cy="5410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 name="TextBox 1"/>
          <p:cNvSpPr txBox="1">
            <a:spLocks noChangeArrowheads="1"/>
          </p:cNvSpPr>
          <p:nvPr/>
        </p:nvSpPr>
        <p:spPr bwMode="auto">
          <a:xfrm>
            <a:off x="8521994" y="44624"/>
            <a:ext cx="530916" cy="461665"/>
          </a:xfrm>
          <a:prstGeom prst="rect">
            <a:avLst/>
          </a:prstGeom>
          <a:solidFill>
            <a:srgbClr val="3333CC"/>
          </a:solidFill>
          <a:ln>
            <a:noFill/>
          </a:ln>
        </p:spPr>
        <p:txBody>
          <a:bodyPr wrap="none">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ar-JO" b="1" dirty="0">
                <a:solidFill>
                  <a:srgbClr val="FFFFFF"/>
                </a:solidFill>
                <a:latin typeface="Arial" panose="020B0604020202020204" pitchFamily="34" charset="0"/>
                <a:cs typeface="Arial" panose="020B0604020202020204" pitchFamily="34" charset="0"/>
              </a:rPr>
              <a:t>15</a:t>
            </a:r>
            <a:endParaRPr lang="en-US" b="1" dirty="0">
              <a:solidFill>
                <a:srgbClr val="FFFFFF"/>
              </a:solidFill>
              <a:latin typeface="Arial" panose="020B0604020202020204" pitchFamily="34"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2" presetClass="entr" presetSubtype="0" fill="hold" nodeType="afterEffect">
                                  <p:stCondLst>
                                    <p:cond delay="0"/>
                                  </p:stCondLst>
                                  <p:childTnLst>
                                    <p:set>
                                      <p:cBhvr>
                                        <p:cTn id="6" dur="1" fill="hold">
                                          <p:stCondLst>
                                            <p:cond delay="0"/>
                                          </p:stCondLst>
                                        </p:cTn>
                                        <p:tgtEl>
                                          <p:spTgt spid="592901"/>
                                        </p:tgtEl>
                                        <p:attrNameLst>
                                          <p:attrName>style.visibility</p:attrName>
                                        </p:attrNameLst>
                                      </p:cBhvr>
                                      <p:to>
                                        <p:strVal val="visible"/>
                                      </p:to>
                                    </p:set>
                                    <p:animEffect transition="in" filter="fade">
                                      <p:cBhvr>
                                        <p:cTn id="7" dur="1000"/>
                                        <p:tgtEl>
                                          <p:spTgt spid="592901"/>
                                        </p:tgtEl>
                                      </p:cBhvr>
                                    </p:animEffect>
                                    <p:anim calcmode="lin" valueType="num">
                                      <p:cBhvr>
                                        <p:cTn id="8" dur="1000" fill="hold"/>
                                        <p:tgtEl>
                                          <p:spTgt spid="592901"/>
                                        </p:tgtEl>
                                        <p:attrNameLst>
                                          <p:attrName>ppt_x</p:attrName>
                                        </p:attrNameLst>
                                      </p:cBhvr>
                                      <p:tavLst>
                                        <p:tav tm="0">
                                          <p:val>
                                            <p:strVal val="#ppt_x"/>
                                          </p:val>
                                        </p:tav>
                                        <p:tav tm="100000">
                                          <p:val>
                                            <p:strVal val="#ppt_x"/>
                                          </p:val>
                                        </p:tav>
                                      </p:tavLst>
                                    </p:anim>
                                    <p:anim calcmode="lin" valueType="num">
                                      <p:cBhvr>
                                        <p:cTn id="9" dur="1000" fill="hold"/>
                                        <p:tgtEl>
                                          <p:spTgt spid="592901"/>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592900"/>
                                        </p:tgtEl>
                                        <p:attrNameLst>
                                          <p:attrName>style.visibility</p:attrName>
                                        </p:attrNameLst>
                                      </p:cBhvr>
                                      <p:to>
                                        <p:strVal val="visible"/>
                                      </p:to>
                                    </p:set>
                                    <p:animEffect transition="in" filter="fade">
                                      <p:cBhvr>
                                        <p:cTn id="12" dur="1000"/>
                                        <p:tgtEl>
                                          <p:spTgt spid="592900"/>
                                        </p:tgtEl>
                                      </p:cBhvr>
                                    </p:animEffect>
                                    <p:anim calcmode="lin" valueType="num">
                                      <p:cBhvr>
                                        <p:cTn id="13" dur="1000" fill="hold"/>
                                        <p:tgtEl>
                                          <p:spTgt spid="592900"/>
                                        </p:tgtEl>
                                        <p:attrNameLst>
                                          <p:attrName>ppt_x</p:attrName>
                                        </p:attrNameLst>
                                      </p:cBhvr>
                                      <p:tavLst>
                                        <p:tav tm="0">
                                          <p:val>
                                            <p:strVal val="#ppt_x"/>
                                          </p:val>
                                        </p:tav>
                                        <p:tav tm="100000">
                                          <p:val>
                                            <p:strVal val="#ppt_x"/>
                                          </p:val>
                                        </p:tav>
                                      </p:tavLst>
                                    </p:anim>
                                    <p:anim calcmode="lin" valueType="num">
                                      <p:cBhvr>
                                        <p:cTn id="14" dur="1000" fill="hold"/>
                                        <p:tgtEl>
                                          <p:spTgt spid="592900"/>
                                        </p:tgtEl>
                                        <p:attrNameLst>
                                          <p:attrName>ppt_y</p:attrName>
                                        </p:attrNameLst>
                                      </p:cBhvr>
                                      <p:tavLst>
                                        <p:tav tm="0">
                                          <p:val>
                                            <p:strVal val="#ppt_y+.1"/>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42" presetClass="entr" presetSubtype="0" fill="hold" grpId="0" nodeType="clickEffect">
                                  <p:stCondLst>
                                    <p:cond delay="0"/>
                                  </p:stCondLst>
                                  <p:childTnLst>
                                    <p:set>
                                      <p:cBhvr>
                                        <p:cTn id="18" dur="1" fill="hold">
                                          <p:stCondLst>
                                            <p:cond delay="0"/>
                                          </p:stCondLst>
                                        </p:cTn>
                                        <p:tgtEl>
                                          <p:spTgt spid="592899">
                                            <p:txEl>
                                              <p:pRg st="0" end="0"/>
                                            </p:txEl>
                                          </p:spTgt>
                                        </p:tgtEl>
                                        <p:attrNameLst>
                                          <p:attrName>style.visibility</p:attrName>
                                        </p:attrNameLst>
                                      </p:cBhvr>
                                      <p:to>
                                        <p:strVal val="visible"/>
                                      </p:to>
                                    </p:set>
                                    <p:animEffect transition="in" filter="fade">
                                      <p:cBhvr>
                                        <p:cTn id="19" dur="1000"/>
                                        <p:tgtEl>
                                          <p:spTgt spid="592899">
                                            <p:txEl>
                                              <p:pRg st="0" end="0"/>
                                            </p:txEl>
                                          </p:spTgt>
                                        </p:tgtEl>
                                      </p:cBhvr>
                                    </p:animEffect>
                                    <p:anim calcmode="lin" valueType="num">
                                      <p:cBhvr>
                                        <p:cTn id="20" dur="1000" fill="hold"/>
                                        <p:tgtEl>
                                          <p:spTgt spid="592899">
                                            <p:txEl>
                                              <p:pRg st="0" end="0"/>
                                            </p:txEl>
                                          </p:spTgt>
                                        </p:tgtEl>
                                        <p:attrNameLst>
                                          <p:attrName>ppt_x</p:attrName>
                                        </p:attrNameLst>
                                      </p:cBhvr>
                                      <p:tavLst>
                                        <p:tav tm="0">
                                          <p:val>
                                            <p:strVal val="#ppt_x"/>
                                          </p:val>
                                        </p:tav>
                                        <p:tav tm="100000">
                                          <p:val>
                                            <p:strVal val="#ppt_x"/>
                                          </p:val>
                                        </p:tav>
                                      </p:tavLst>
                                    </p:anim>
                                    <p:anim calcmode="lin" valueType="num">
                                      <p:cBhvr>
                                        <p:cTn id="21" dur="1000" fill="hold"/>
                                        <p:tgtEl>
                                          <p:spTgt spid="592899">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22" fill="hold" nodeType="clickPar">
                      <p:stCondLst>
                        <p:cond delay="indefinite"/>
                      </p:stCondLst>
                      <p:childTnLst>
                        <p:par>
                          <p:cTn id="23" fill="hold" nodeType="withGroup">
                            <p:stCondLst>
                              <p:cond delay="0"/>
                            </p:stCondLst>
                            <p:childTnLst>
                              <p:par>
                                <p:cTn id="24" presetID="42" presetClass="entr" presetSubtype="0" fill="hold" grpId="0" nodeType="clickEffect">
                                  <p:stCondLst>
                                    <p:cond delay="0"/>
                                  </p:stCondLst>
                                  <p:childTnLst>
                                    <p:set>
                                      <p:cBhvr>
                                        <p:cTn id="25" dur="1" fill="hold">
                                          <p:stCondLst>
                                            <p:cond delay="0"/>
                                          </p:stCondLst>
                                        </p:cTn>
                                        <p:tgtEl>
                                          <p:spTgt spid="592898"/>
                                        </p:tgtEl>
                                        <p:attrNameLst>
                                          <p:attrName>style.visibility</p:attrName>
                                        </p:attrNameLst>
                                      </p:cBhvr>
                                      <p:to>
                                        <p:strVal val="visible"/>
                                      </p:to>
                                    </p:set>
                                    <p:animEffect transition="in" filter="fade">
                                      <p:cBhvr>
                                        <p:cTn id="26" dur="1000"/>
                                        <p:tgtEl>
                                          <p:spTgt spid="592898"/>
                                        </p:tgtEl>
                                      </p:cBhvr>
                                    </p:animEffect>
                                    <p:anim calcmode="lin" valueType="num">
                                      <p:cBhvr>
                                        <p:cTn id="27" dur="1000" fill="hold"/>
                                        <p:tgtEl>
                                          <p:spTgt spid="592898"/>
                                        </p:tgtEl>
                                        <p:attrNameLst>
                                          <p:attrName>ppt_x</p:attrName>
                                        </p:attrNameLst>
                                      </p:cBhvr>
                                      <p:tavLst>
                                        <p:tav tm="0">
                                          <p:val>
                                            <p:strVal val="#ppt_x"/>
                                          </p:val>
                                        </p:tav>
                                        <p:tav tm="100000">
                                          <p:val>
                                            <p:strVal val="#ppt_x"/>
                                          </p:val>
                                        </p:tav>
                                      </p:tavLst>
                                    </p:anim>
                                    <p:anim calcmode="lin" valueType="num">
                                      <p:cBhvr>
                                        <p:cTn id="28" dur="1000" fill="hold"/>
                                        <p:tgtEl>
                                          <p:spTgt spid="59289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92898" grpId="0"/>
      <p:bldP spid="592899" grpId="0" build="p"/>
      <p:bldP spid="592900" grpId="0"/>
    </p:bldLst>
  </p:timing>
</p:sld>
</file>

<file path=ppt/slides/slide2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70753" name="Rectangle 2"/>
          <p:cNvSpPr>
            <a:spLocks noGrp="1" noChangeArrowheads="1"/>
          </p:cNvSpPr>
          <p:nvPr>
            <p:ph type="title"/>
          </p:nvPr>
        </p:nvSpPr>
        <p:spPr>
          <a:xfrm>
            <a:off x="609600" y="304800"/>
            <a:ext cx="8077200" cy="1752600"/>
          </a:xfrm>
          <a:solidFill>
            <a:srgbClr val="FFFF00"/>
          </a:solidFill>
          <a:ln w="76200">
            <a:solidFill>
              <a:srgbClr val="FA0020"/>
            </a:solidFill>
            <a:miter lim="800000"/>
            <a:headEnd/>
            <a:tailEnd/>
          </a:ln>
        </p:spPr>
        <p:txBody>
          <a:bodyPr/>
          <a:lstStyle/>
          <a:p>
            <a:pPr eaLnBrk="1" hangingPunct="1"/>
            <a:r>
              <a:rPr lang="ar-JO" altLang="ja-JP" dirty="0">
                <a:solidFill>
                  <a:srgbClr val="020009"/>
                </a:solidFill>
                <a:latin typeface="Arial" panose="020B0604020202020204" pitchFamily="34" charset="0"/>
                <a:ea typeface="ＭＳ Ｐゴシック" charset="0"/>
                <a:cs typeface="Arial" panose="020B0604020202020204" pitchFamily="34" charset="0"/>
              </a:rPr>
              <a:t>تكريس الذاتية</a:t>
            </a:r>
            <a:endParaRPr lang="en-US" dirty="0">
              <a:latin typeface="Arial" panose="020B0604020202020204" pitchFamily="34" charset="0"/>
              <a:ea typeface="ＭＳ Ｐゴシック" charset="0"/>
              <a:cs typeface="Arial" panose="020B0604020202020204" pitchFamily="34" charset="0"/>
            </a:endParaRPr>
          </a:p>
        </p:txBody>
      </p:sp>
      <p:sp>
        <p:nvSpPr>
          <p:cNvPr id="970754" name="Rectangle 3"/>
          <p:cNvSpPr>
            <a:spLocks noGrp="1" noChangeArrowheads="1"/>
          </p:cNvSpPr>
          <p:nvPr>
            <p:ph type="body" idx="1"/>
          </p:nvPr>
        </p:nvSpPr>
        <p:spPr>
          <a:xfrm>
            <a:off x="609600" y="2286000"/>
            <a:ext cx="7924800" cy="4572000"/>
          </a:xfrm>
        </p:spPr>
        <p:txBody>
          <a:bodyPr/>
          <a:lstStyle/>
          <a:p>
            <a:pPr algn="r" rtl="1" eaLnBrk="1" hangingPunct="1"/>
            <a:r>
              <a:rPr lang="ar-JO" dirty="0">
                <a:latin typeface="Arial" panose="020B0604020202020204" pitchFamily="34" charset="0"/>
                <a:ea typeface="ＭＳ Ｐゴシック" charset="0"/>
                <a:cs typeface="Arial" panose="020B0604020202020204" pitchFamily="34" charset="0"/>
              </a:rPr>
              <a:t>الأفلام</a:t>
            </a:r>
            <a:endParaRPr lang="en-US" dirty="0">
              <a:latin typeface="Arial" panose="020B0604020202020204" pitchFamily="34" charset="0"/>
              <a:ea typeface="ＭＳ Ｐゴシック" charset="0"/>
              <a:cs typeface="Arial" panose="020B0604020202020204" pitchFamily="34" charset="0"/>
            </a:endParaRPr>
          </a:p>
        </p:txBody>
      </p:sp>
      <p:pic>
        <p:nvPicPr>
          <p:cNvPr id="970755" name="Picture 4" descr="langdon"/>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022600" y="2852936"/>
            <a:ext cx="6121400" cy="362406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 name="TextBox 1"/>
          <p:cNvSpPr txBox="1">
            <a:spLocks noChangeArrowheads="1"/>
          </p:cNvSpPr>
          <p:nvPr/>
        </p:nvSpPr>
        <p:spPr bwMode="auto">
          <a:xfrm>
            <a:off x="8521994" y="44624"/>
            <a:ext cx="530916"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ar-JO" b="1" dirty="0">
                <a:solidFill>
                  <a:srgbClr val="FFFFFF"/>
                </a:solidFill>
                <a:latin typeface="Arial" charset="0"/>
              </a:rPr>
              <a:t>15</a:t>
            </a:r>
            <a:endParaRPr lang="en-US" b="1" dirty="0">
              <a:solidFill>
                <a:srgbClr val="FFFFFF"/>
              </a:solidFill>
              <a:latin typeface="Arial" charset="0"/>
            </a:endParaRPr>
          </a:p>
        </p:txBody>
      </p:sp>
    </p:spTree>
  </p:cSld>
  <p:clrMapOvr>
    <a:masterClrMapping/>
  </p:clrMapOvr>
</p:sld>
</file>

<file path=ppt/slides/slide2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72801" name="Rectangle 2"/>
          <p:cNvSpPr>
            <a:spLocks noGrp="1" noChangeArrowheads="1"/>
          </p:cNvSpPr>
          <p:nvPr>
            <p:ph type="title"/>
          </p:nvPr>
        </p:nvSpPr>
        <p:spPr>
          <a:xfrm>
            <a:off x="685800" y="304800"/>
            <a:ext cx="7772400" cy="1143000"/>
          </a:xfrm>
        </p:spPr>
        <p:txBody>
          <a:bodyPr/>
          <a:lstStyle/>
          <a:p>
            <a:pPr eaLnBrk="1" hangingPunct="1"/>
            <a:r>
              <a:rPr lang="ar-JO" altLang="ja-JP" dirty="0">
                <a:latin typeface="Arial" panose="020B0604020202020204" pitchFamily="34" charset="0"/>
                <a:ea typeface="ＭＳ Ｐゴシック" charset="0"/>
                <a:cs typeface="Arial" panose="020B0604020202020204" pitchFamily="34" charset="0"/>
              </a:rPr>
              <a:t>مستوحى من قصة حقيقية</a:t>
            </a:r>
            <a:endParaRPr lang="en-US" dirty="0">
              <a:latin typeface="Arial" panose="020B0604020202020204" pitchFamily="34" charset="0"/>
              <a:ea typeface="ＭＳ Ｐゴシック" charset="0"/>
              <a:cs typeface="Arial" panose="020B0604020202020204" pitchFamily="34" charset="0"/>
            </a:endParaRPr>
          </a:p>
        </p:txBody>
      </p:sp>
      <p:sp>
        <p:nvSpPr>
          <p:cNvPr id="972802" name="Rectangle 3"/>
          <p:cNvSpPr>
            <a:spLocks noGrp="1" noChangeArrowheads="1"/>
          </p:cNvSpPr>
          <p:nvPr>
            <p:ph type="body" idx="1"/>
          </p:nvPr>
        </p:nvSpPr>
        <p:spPr>
          <a:xfrm>
            <a:off x="1219200" y="2362200"/>
            <a:ext cx="4114800" cy="3505200"/>
          </a:xfrm>
        </p:spPr>
        <p:txBody>
          <a:bodyPr/>
          <a:lstStyle/>
          <a:p>
            <a:pPr algn="ctr" eaLnBrk="1" hangingPunct="1">
              <a:buFontTx/>
              <a:buNone/>
            </a:pPr>
            <a:r>
              <a:rPr lang="ar-JO" sz="3600" dirty="0">
                <a:latin typeface="Arial" panose="020B0604020202020204" pitchFamily="34" charset="0"/>
                <a:ea typeface="ＭＳ Ｐゴシック" charset="0"/>
                <a:cs typeface="Arial" panose="020B0604020202020204" pitchFamily="34" charset="0"/>
              </a:rPr>
              <a:t>المقدمة النموذجية للأفلام التي تحتوي على </a:t>
            </a:r>
            <a:r>
              <a:rPr lang="ar-JO" sz="3600" dirty="0">
                <a:solidFill>
                  <a:srgbClr val="FFFF00"/>
                </a:solidFill>
                <a:latin typeface="Arial" panose="020B0604020202020204" pitchFamily="34" charset="0"/>
                <a:ea typeface="ＭＳ Ｐゴシック" charset="0"/>
                <a:cs typeface="Arial" panose="020B0604020202020204" pitchFamily="34" charset="0"/>
              </a:rPr>
              <a:t>بعض</a:t>
            </a:r>
            <a:r>
              <a:rPr lang="ar-JO" sz="3600" dirty="0">
                <a:latin typeface="Arial" panose="020B0604020202020204" pitchFamily="34" charset="0"/>
                <a:ea typeface="ＭＳ Ｐゴシック" charset="0"/>
                <a:cs typeface="Arial" panose="020B0604020202020204" pitchFamily="34" charset="0"/>
              </a:rPr>
              <a:t> الحقيقة</a:t>
            </a:r>
            <a:endParaRPr lang="en-US" sz="3600" dirty="0">
              <a:latin typeface="Arial" panose="020B0604020202020204" pitchFamily="34" charset="0"/>
              <a:ea typeface="ＭＳ Ｐゴシック" charset="0"/>
              <a:cs typeface="Arial" panose="020B0604020202020204" pitchFamily="34" charset="0"/>
            </a:endParaRPr>
          </a:p>
        </p:txBody>
      </p:sp>
      <p:pic>
        <p:nvPicPr>
          <p:cNvPr id="972803" name="Picture 4" descr="2004_alexander_001"/>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5791200" y="1687513"/>
            <a:ext cx="3121025" cy="47894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 name="TextBox 1"/>
          <p:cNvSpPr txBox="1">
            <a:spLocks noChangeArrowheads="1"/>
          </p:cNvSpPr>
          <p:nvPr/>
        </p:nvSpPr>
        <p:spPr bwMode="auto">
          <a:xfrm>
            <a:off x="8521994" y="44624"/>
            <a:ext cx="530916"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ar-JO" b="1" dirty="0">
                <a:solidFill>
                  <a:srgbClr val="FFFFFF"/>
                </a:solidFill>
                <a:latin typeface="Arial" panose="020B0604020202020204" pitchFamily="34" charset="0"/>
                <a:cs typeface="Arial" panose="020B0604020202020204" pitchFamily="34" charset="0"/>
              </a:rPr>
              <a:t>15</a:t>
            </a:r>
            <a:endParaRPr lang="en-US" b="1" dirty="0">
              <a:solidFill>
                <a:srgbClr val="FFFFFF"/>
              </a:solidFill>
              <a:latin typeface="Arial" panose="020B0604020202020204" pitchFamily="34" charset="0"/>
              <a:cs typeface="Arial" panose="020B0604020202020204" pitchFamily="34" charset="0"/>
            </a:endParaRPr>
          </a:p>
        </p:txBody>
      </p:sp>
    </p:spTree>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74465" name="Picture 1"/>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1079500" y="1125538"/>
            <a:ext cx="6985000" cy="41021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00098" name="Rectangle 2"/>
          <p:cNvSpPr>
            <a:spLocks noGrp="1" noChangeArrowheads="1"/>
          </p:cNvSpPr>
          <p:nvPr>
            <p:ph type="ctrTitle"/>
          </p:nvPr>
        </p:nvSpPr>
        <p:spPr>
          <a:xfrm>
            <a:off x="0" y="4941888"/>
            <a:ext cx="9144000" cy="1366837"/>
          </a:xfrm>
          <a:effectLst>
            <a:outerShdw blurRad="63500" dist="35921" dir="2700000" algn="ctr" rotWithShape="0">
              <a:schemeClr val="tx2">
                <a:alpha val="74998"/>
              </a:schemeClr>
            </a:outerShdw>
          </a:effectLst>
        </p:spPr>
        <p:txBody>
          <a:bodyPr/>
          <a:lstStyle/>
          <a:p>
            <a:pPr>
              <a:defRPr/>
            </a:pPr>
            <a:r>
              <a:rPr lang="ar-JO" b="1" dirty="0">
                <a:effectLst>
                  <a:glow rad="127000">
                    <a:schemeClr val="tx1"/>
                  </a:glow>
                </a:effectLst>
                <a:latin typeface="Arial" panose="020B0604020202020204" pitchFamily="34" charset="0"/>
                <a:ea typeface="ＭＳ Ｐゴシック" charset="0"/>
                <a:cs typeface="Arial" panose="020B0604020202020204" pitchFamily="34" charset="0"/>
              </a:rPr>
              <a:t>الربوبية</a:t>
            </a:r>
            <a:br>
              <a:rPr lang="en-US" b="1" dirty="0">
                <a:effectLst>
                  <a:glow rad="127000">
                    <a:schemeClr val="tx1"/>
                  </a:glow>
                </a:effectLst>
                <a:latin typeface="Arial" panose="020B0604020202020204" pitchFamily="34" charset="0"/>
                <a:ea typeface="ＭＳ Ｐゴシック" charset="0"/>
                <a:cs typeface="Arial" panose="020B0604020202020204" pitchFamily="34" charset="0"/>
              </a:rPr>
            </a:br>
            <a:r>
              <a:rPr lang="ar-JO" sz="3200" b="1" dirty="0">
                <a:effectLst>
                  <a:glow rad="127000">
                    <a:schemeClr val="tx1"/>
                  </a:glow>
                </a:effectLst>
                <a:latin typeface="Arial" panose="020B0604020202020204" pitchFamily="34" charset="0"/>
                <a:ea typeface="ＭＳ Ｐゴシック" charset="0"/>
                <a:cs typeface="Arial" panose="020B0604020202020204" pitchFamily="34" charset="0"/>
              </a:rPr>
              <a:t>خلق الله العالم لكنه تركه بمفرده ولهذا لا تحدث المعجزات (جيفرسون، فرانكلين)</a:t>
            </a:r>
            <a:endParaRPr lang="en-US" b="1"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
        <p:nvSpPr>
          <p:cNvPr id="4" name="Rectangle 2"/>
          <p:cNvSpPr txBox="1">
            <a:spLocks noChangeArrowheads="1"/>
          </p:cNvSpPr>
          <p:nvPr/>
        </p:nvSpPr>
        <p:spPr bwMode="auto">
          <a:xfrm rot="2624500">
            <a:off x="7113801" y="126820"/>
            <a:ext cx="2448272" cy="83671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ar-JO" b="1" dirty="0">
                <a:effectLst>
                  <a:glow rad="127000">
                    <a:schemeClr val="tx1"/>
                  </a:glow>
                </a:effectLst>
                <a:latin typeface="Arial" panose="020B0604020202020204" pitchFamily="34" charset="0"/>
                <a:ea typeface="ＭＳ Ｐゴシック" charset="0"/>
                <a:cs typeface="Arial" panose="020B0604020202020204" pitchFamily="34" charset="0"/>
              </a:rPr>
              <a:t>الله</a:t>
            </a:r>
            <a:endParaRPr lang="en-US" b="1"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
        <p:nvSpPr>
          <p:cNvPr id="5" name="Text Box 12"/>
          <p:cNvSpPr txBox="1">
            <a:spLocks noChangeArrowheads="1"/>
          </p:cNvSpPr>
          <p:nvPr/>
        </p:nvSpPr>
        <p:spPr bwMode="auto">
          <a:xfrm>
            <a:off x="8609013" y="60325"/>
            <a:ext cx="355837"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r>
              <a:rPr lang="ar-JO" b="1" dirty="0">
                <a:solidFill>
                  <a:schemeClr val="bg1"/>
                </a:solidFill>
                <a:latin typeface="Arial" panose="020B0604020202020204" pitchFamily="34" charset="0"/>
                <a:cs typeface="Arial" panose="020B0604020202020204" pitchFamily="34" charset="0"/>
              </a:rPr>
              <a:t>2</a:t>
            </a:r>
            <a:endParaRPr lang="en-US" b="1" dirty="0">
              <a:solidFill>
                <a:schemeClr val="bg1"/>
              </a:solidFill>
              <a:latin typeface="Arial" panose="020B0604020202020204" pitchFamily="34" charset="0"/>
              <a:cs typeface="Arial" panose="020B0604020202020204" pitchFamily="34" charset="0"/>
            </a:endParaRPr>
          </a:p>
        </p:txBody>
      </p:sp>
    </p:spTree>
  </p:cSld>
  <p:clrMapOvr>
    <a:masterClrMapping/>
  </p:clrMapOvr>
</p:sld>
</file>

<file path=ppt/slides/slide230.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974850" name="Picture 2" descr="Didiche"/>
          <p:cNvPicPr>
            <a:picLocks noChangeAspect="1" noChangeArrowheads="1"/>
          </p:cNvPicPr>
          <p:nvPr/>
        </p:nvPicPr>
        <p:blipFill>
          <a:blip r:embed="rId3" cstate="screen">
            <a:lum bright="-6000"/>
            <a:extLst>
              <a:ext uri="{28A0092B-C50C-407E-A947-70E740481C1C}">
                <a14:useLocalDpi xmlns:a14="http://schemas.microsoft.com/office/drawing/2010/main"/>
              </a:ext>
            </a:extLst>
          </a:blip>
          <a:srcRect/>
          <a:stretch>
            <a:fillRect/>
          </a:stretch>
        </p:blipFill>
        <p:spPr bwMode="auto">
          <a:xfrm>
            <a:off x="0" y="2667000"/>
            <a:ext cx="9144000" cy="4343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723843" name="Rectangle 3"/>
          <p:cNvSpPr>
            <a:spLocks noGrp="1" noChangeArrowheads="1"/>
          </p:cNvSpPr>
          <p:nvPr>
            <p:ph type="ctrTitle"/>
          </p:nvPr>
        </p:nvSpPr>
        <p:spPr>
          <a:xfrm>
            <a:off x="228600" y="228600"/>
            <a:ext cx="8915400" cy="2057400"/>
          </a:xfrm>
          <a:effectLst>
            <a:outerShdw blurRad="63500" dist="35921" dir="2700000" algn="ctr" rotWithShape="0">
              <a:srgbClr val="000000">
                <a:alpha val="74998"/>
              </a:srgbClr>
            </a:outerShdw>
          </a:effectLst>
        </p:spPr>
        <p:txBody>
          <a:bodyPr/>
          <a:lstStyle/>
          <a:p>
            <a:pPr eaLnBrk="1" hangingPunct="1">
              <a:defRPr/>
            </a:pPr>
            <a:r>
              <a:rPr lang="ar-JO" dirty="0">
                <a:solidFill>
                  <a:schemeClr val="tx1"/>
                </a:solidFill>
                <a:latin typeface="Arial" panose="020B0604020202020204" pitchFamily="34" charset="0"/>
                <a:ea typeface="ＭＳ Ｐゴシック" charset="0"/>
                <a:cs typeface="Arial" panose="020B0604020202020204" pitchFamily="34" charset="0"/>
              </a:rPr>
              <a:t>اليوم تعتبر كل المصادر الأدبية متساوية</a:t>
            </a:r>
            <a:endParaRPr lang="en-US" sz="4800" dirty="0">
              <a:solidFill>
                <a:schemeClr val="tx1"/>
              </a:solidFill>
              <a:latin typeface="Arial" panose="020B0604020202020204" pitchFamily="34" charset="0"/>
              <a:ea typeface="ＭＳ Ｐゴシック" charset="0"/>
              <a:cs typeface="Arial" panose="020B0604020202020204" pitchFamily="34" charset="0"/>
            </a:endParaRPr>
          </a:p>
        </p:txBody>
      </p:sp>
      <p:sp>
        <p:nvSpPr>
          <p:cNvPr id="4" name="TextBox 1"/>
          <p:cNvSpPr txBox="1">
            <a:spLocks noChangeArrowheads="1"/>
          </p:cNvSpPr>
          <p:nvPr/>
        </p:nvSpPr>
        <p:spPr bwMode="auto">
          <a:xfrm>
            <a:off x="8521994" y="44624"/>
            <a:ext cx="530916"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ar-JO" b="1" dirty="0">
                <a:solidFill>
                  <a:srgbClr val="FFFFFF"/>
                </a:solidFill>
                <a:latin typeface="Arial" charset="0"/>
              </a:rPr>
              <a:t>15</a:t>
            </a:r>
            <a:endParaRPr lang="en-US" b="1" dirty="0">
              <a:solidFill>
                <a:srgbClr val="FFFFFF"/>
              </a:solidFill>
              <a:latin typeface="Arial" charset="0"/>
            </a:endParaRPr>
          </a:p>
        </p:txBody>
      </p:sp>
    </p:spTree>
  </p:cSld>
  <p:clrMapOvr>
    <a:masterClrMapping/>
  </p:clrMapOvr>
</p:sld>
</file>

<file path=ppt/slides/slide2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2418" name="Rectangle 2"/>
          <p:cNvSpPr>
            <a:spLocks noGrp="1" noChangeArrowheads="1"/>
          </p:cNvSpPr>
          <p:nvPr>
            <p:ph type="title"/>
          </p:nvPr>
        </p:nvSpPr>
        <p:spPr>
          <a:xfrm>
            <a:off x="76200" y="76200"/>
            <a:ext cx="9067800" cy="941388"/>
          </a:xfrm>
        </p:spPr>
        <p:txBody>
          <a:bodyPr/>
          <a:lstStyle/>
          <a:p>
            <a:pPr eaLnBrk="1" hangingPunct="1">
              <a:defRPr/>
            </a:pPr>
            <a:r>
              <a:rPr lang="ar-JO" sz="4000" dirty="0">
                <a:latin typeface="Arial" panose="020B0604020202020204" pitchFamily="34" charset="0"/>
                <a:ea typeface="ＭＳ Ｐゴシック" charset="0"/>
                <a:cs typeface="Arial" panose="020B0604020202020204" pitchFamily="34" charset="0"/>
              </a:rPr>
              <a:t>أبوكريفا العهد الجديد: 18 إنجيل</a:t>
            </a:r>
            <a:endParaRPr lang="en-US" sz="4000" dirty="0">
              <a:latin typeface="Arial" panose="020B0604020202020204" pitchFamily="34" charset="0"/>
              <a:ea typeface="ＭＳ Ｐゴシック" charset="0"/>
              <a:cs typeface="Arial" panose="020B0604020202020204" pitchFamily="34" charset="0"/>
            </a:endParaRPr>
          </a:p>
        </p:txBody>
      </p:sp>
      <p:pic>
        <p:nvPicPr>
          <p:cNvPr id="344066" name="Picture 3" descr="j0280909"/>
          <p:cNvPicPr>
            <a:picLocks noChangeAspect="1" noChangeArrowheads="1"/>
          </p:cNvPicPr>
          <p:nvPr/>
        </p:nvPicPr>
        <p:blipFill>
          <a:blip r:embed="rId3" cstate="screen">
            <a:extLst>
              <a:ext uri="{28A0092B-C50C-407E-A947-70E740481C1C}">
                <a14:useLocalDpi xmlns:a14="http://schemas.microsoft.com/office/drawing/2010/main"/>
              </a:ext>
            </a:extLst>
          </a:blip>
          <a:srcRect l="12837" r="14865"/>
          <a:stretch>
            <a:fillRect/>
          </a:stretch>
        </p:blipFill>
        <p:spPr bwMode="auto">
          <a:xfrm>
            <a:off x="0" y="990600"/>
            <a:ext cx="9144000" cy="62880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72420" name="Rectangle 4"/>
          <p:cNvSpPr>
            <a:spLocks noChangeArrowheads="1"/>
          </p:cNvSpPr>
          <p:nvPr/>
        </p:nvSpPr>
        <p:spPr bwMode="auto">
          <a:xfrm>
            <a:off x="1066800" y="2249488"/>
            <a:ext cx="6858000" cy="3352800"/>
          </a:xfrm>
          <a:prstGeom prst="rect">
            <a:avLst/>
          </a:prstGeom>
          <a:solidFill>
            <a:srgbClr val="000000"/>
          </a:solidFill>
          <a:ln w="9525">
            <a:noFill/>
            <a:miter lim="800000"/>
            <a:headEnd/>
            <a:tailEnd/>
          </a:ln>
          <a:effectLst>
            <a:outerShdw blurRad="63500" dist="35921" dir="2700000" algn="ctr" rotWithShape="0">
              <a:srgbClr val="000000">
                <a:alpha val="74998"/>
              </a:srgbClr>
            </a:outerShdw>
          </a:effectLst>
        </p:spPr>
        <p:txBody>
          <a:bodyPr/>
          <a:lstStyle/>
          <a:p>
            <a:pPr marL="342900" marR="0" lvl="0" indent="-342900" algn="ctr" defTabSz="914400" rtl="0" eaLnBrk="1" fontAlgn="base" latinLnBrk="0" hangingPunct="1">
              <a:lnSpc>
                <a:spcPct val="100000"/>
              </a:lnSpc>
              <a:spcBef>
                <a:spcPct val="20000"/>
              </a:spcBef>
              <a:spcAft>
                <a:spcPct val="0"/>
              </a:spcAft>
              <a:buClr>
                <a:srgbClr val="86D1EC"/>
              </a:buClr>
              <a:buSzPct val="90000"/>
              <a:buFont typeface="Wingdings" charset="0"/>
              <a:buNone/>
              <a:tabLst/>
              <a:defRPr/>
            </a:pPr>
            <a:r>
              <a:rPr kumimoji="0" lang="ar-JO" sz="2400" b="1" i="0" u="sng" strike="noStrike" kern="1200" cap="none" spc="0" normalizeH="0" baseline="0" noProof="0" dirty="0">
                <a:ln>
                  <a:noFill/>
                </a:ln>
                <a:solidFill>
                  <a:srgbClr val="FFFFFF"/>
                </a:solidFill>
                <a:effectLst>
                  <a:outerShdw blurRad="38100" dist="38100" dir="2700000" algn="tl">
                    <a:srgbClr val="000080"/>
                  </a:outerShdw>
                </a:effectLst>
                <a:uLnTx/>
                <a:uFillTx/>
                <a:latin typeface="Arial" panose="020B0604020202020204" pitchFamily="34" charset="0"/>
                <a:cs typeface="Arial" panose="020B0604020202020204" pitchFamily="34" charset="0"/>
              </a:rPr>
              <a:t>الأناجيل</a:t>
            </a:r>
            <a:endParaRPr kumimoji="0" lang="en-US" sz="2400" b="1" i="0" u="none" strike="noStrike" kern="1200" cap="none" spc="0" normalizeH="0" baseline="0" noProof="0" dirty="0">
              <a:ln>
                <a:noFill/>
              </a:ln>
              <a:solidFill>
                <a:srgbClr val="FFFFFF"/>
              </a:solidFill>
              <a:effectLst>
                <a:outerShdw blurRad="38100" dist="38100" dir="2700000" algn="tl">
                  <a:srgbClr val="000080"/>
                </a:outerShdw>
              </a:effectLst>
              <a:uLnTx/>
              <a:uFillTx/>
              <a:latin typeface="Arial" panose="020B0604020202020204" pitchFamily="34" charset="0"/>
              <a:cs typeface="Arial" panose="020B0604020202020204" pitchFamily="34" charset="0"/>
            </a:endParaRPr>
          </a:p>
          <a:p>
            <a:pPr marL="342900" marR="0" lvl="0" indent="-342900" algn="r" defTabSz="914400" rtl="0" eaLnBrk="1" fontAlgn="base" latinLnBrk="0" hangingPunct="1">
              <a:lnSpc>
                <a:spcPct val="100000"/>
              </a:lnSpc>
              <a:spcBef>
                <a:spcPct val="20000"/>
              </a:spcBef>
              <a:spcAft>
                <a:spcPct val="0"/>
              </a:spcAft>
              <a:buClr>
                <a:srgbClr val="86D1EC"/>
              </a:buClr>
              <a:buSzPct val="90000"/>
              <a:buFont typeface="Wingdings" charset="0"/>
              <a:buNone/>
              <a:tabLst/>
              <a:defRPr/>
            </a:pPr>
            <a:r>
              <a:rPr kumimoji="0" lang="ar-JO" sz="2400" b="1" i="0" u="none" strike="noStrike" kern="1200" cap="none" spc="0" normalizeH="0" baseline="0" noProof="0" dirty="0">
                <a:ln>
                  <a:noFill/>
                </a:ln>
                <a:solidFill>
                  <a:srgbClr val="FFFFFF"/>
                </a:solidFill>
                <a:effectLst>
                  <a:outerShdw blurRad="38100" dist="38100" dir="2700000" algn="tl">
                    <a:srgbClr val="000080"/>
                  </a:outerShdw>
                </a:effectLst>
                <a:uLnTx/>
                <a:uFillTx/>
                <a:latin typeface="Arial" panose="020B0604020202020204" pitchFamily="34" charset="0"/>
                <a:cs typeface="Arial" panose="020B0604020202020204" pitchFamily="34" charset="0"/>
              </a:rPr>
              <a:t>إنجيل الطفولة العربي</a:t>
            </a:r>
            <a:endParaRPr kumimoji="0" lang="en-US" sz="2400" b="1" i="0" u="none" strike="noStrike" kern="1200" cap="none" spc="0" normalizeH="0" baseline="0" noProof="0" dirty="0">
              <a:ln>
                <a:noFill/>
              </a:ln>
              <a:solidFill>
                <a:srgbClr val="FFFFFF"/>
              </a:solidFill>
              <a:effectLst>
                <a:outerShdw blurRad="38100" dist="38100" dir="2700000" algn="tl">
                  <a:srgbClr val="000080"/>
                </a:outerShdw>
              </a:effectLst>
              <a:uLnTx/>
              <a:uFillTx/>
              <a:latin typeface="Arial" panose="020B0604020202020204" pitchFamily="34" charset="0"/>
              <a:cs typeface="Arial" panose="020B0604020202020204" pitchFamily="34" charset="0"/>
            </a:endParaRPr>
          </a:p>
          <a:p>
            <a:pPr marL="342900" marR="0" lvl="0" indent="-342900" algn="r" defTabSz="914400" rtl="0" eaLnBrk="1" fontAlgn="base" latinLnBrk="0" hangingPunct="1">
              <a:lnSpc>
                <a:spcPct val="100000"/>
              </a:lnSpc>
              <a:spcBef>
                <a:spcPct val="20000"/>
              </a:spcBef>
              <a:spcAft>
                <a:spcPct val="0"/>
              </a:spcAft>
              <a:buClr>
                <a:srgbClr val="86D1EC"/>
              </a:buClr>
              <a:buSzPct val="90000"/>
              <a:buFont typeface="Wingdings" charset="0"/>
              <a:buNone/>
              <a:tabLst/>
              <a:defRPr/>
            </a:pPr>
            <a:r>
              <a:rPr kumimoji="0" lang="ar-JO" sz="2400" b="1" i="0" u="none" strike="noStrike" kern="1200" cap="none" spc="0" normalizeH="0" baseline="0" noProof="0" dirty="0">
                <a:ln>
                  <a:noFill/>
                </a:ln>
                <a:solidFill>
                  <a:srgbClr val="FFFFFF"/>
                </a:solidFill>
                <a:effectLst>
                  <a:outerShdw blurRad="38100" dist="38100" dir="2700000" algn="tl">
                    <a:srgbClr val="000080"/>
                  </a:outerShdw>
                </a:effectLst>
                <a:uLnTx/>
                <a:uFillTx/>
                <a:latin typeface="Arial" panose="020B0604020202020204" pitchFamily="34" charset="0"/>
                <a:cs typeface="Arial" panose="020B0604020202020204" pitchFamily="34" charset="0"/>
              </a:rPr>
              <a:t>إنجيل الطفولة الأرمني</a:t>
            </a:r>
            <a:endParaRPr kumimoji="0" lang="en-US" sz="2400" b="1" i="0" u="none" strike="noStrike" kern="1200" cap="none" spc="0" normalizeH="0" baseline="0" noProof="0" dirty="0">
              <a:ln>
                <a:noFill/>
              </a:ln>
              <a:solidFill>
                <a:srgbClr val="FFFFFF"/>
              </a:solidFill>
              <a:effectLst>
                <a:outerShdw blurRad="38100" dist="38100" dir="2700000" algn="tl">
                  <a:srgbClr val="000080"/>
                </a:outerShdw>
              </a:effectLst>
              <a:uLnTx/>
              <a:uFillTx/>
              <a:latin typeface="Arial" panose="020B0604020202020204" pitchFamily="34" charset="0"/>
              <a:cs typeface="Arial" panose="020B0604020202020204" pitchFamily="34" charset="0"/>
            </a:endParaRPr>
          </a:p>
          <a:p>
            <a:pPr marL="342900" marR="0" lvl="0" indent="-342900" algn="r" defTabSz="914400" rtl="0" eaLnBrk="1" fontAlgn="base" latinLnBrk="0" hangingPunct="1">
              <a:lnSpc>
                <a:spcPct val="100000"/>
              </a:lnSpc>
              <a:spcBef>
                <a:spcPct val="20000"/>
              </a:spcBef>
              <a:spcAft>
                <a:spcPct val="0"/>
              </a:spcAft>
              <a:buClr>
                <a:srgbClr val="86D1EC"/>
              </a:buClr>
              <a:buSzPct val="90000"/>
              <a:buFont typeface="Wingdings" charset="0"/>
              <a:buNone/>
              <a:tabLst/>
              <a:defRPr/>
            </a:pPr>
            <a:r>
              <a:rPr kumimoji="0" lang="ar-JO" sz="2400" b="1" i="0" u="none" strike="noStrike" kern="1200" cap="none" spc="0" normalizeH="0" baseline="0" noProof="0" dirty="0">
                <a:ln>
                  <a:noFill/>
                </a:ln>
                <a:solidFill>
                  <a:srgbClr val="FFFFFF"/>
                </a:solidFill>
                <a:effectLst>
                  <a:outerShdw blurRad="38100" dist="38100" dir="2700000" algn="tl">
                    <a:srgbClr val="000080"/>
                  </a:outerShdw>
                </a:effectLst>
                <a:uLnTx/>
                <a:uFillTx/>
                <a:latin typeface="Arial" panose="020B0604020202020204" pitchFamily="34" charset="0"/>
                <a:cs typeface="Arial" panose="020B0604020202020204" pitchFamily="34" charset="0"/>
              </a:rPr>
              <a:t>افتراض العذراء</a:t>
            </a:r>
            <a:endParaRPr kumimoji="0" lang="en-US" sz="2400" b="1" i="0" u="none" strike="noStrike" kern="1200" cap="none" spc="0" normalizeH="0" baseline="0" noProof="0" dirty="0">
              <a:ln>
                <a:noFill/>
              </a:ln>
              <a:solidFill>
                <a:srgbClr val="FFFFFF"/>
              </a:solidFill>
              <a:effectLst>
                <a:outerShdw blurRad="38100" dist="38100" dir="2700000" algn="tl">
                  <a:srgbClr val="000080"/>
                </a:outerShdw>
              </a:effectLst>
              <a:uLnTx/>
              <a:uFillTx/>
              <a:latin typeface="Arial" panose="020B0604020202020204" pitchFamily="34" charset="0"/>
              <a:cs typeface="Arial" panose="020B0604020202020204" pitchFamily="34" charset="0"/>
            </a:endParaRPr>
          </a:p>
          <a:p>
            <a:pPr marL="342900" marR="0" lvl="0" indent="-342900" algn="r" defTabSz="914400" rtl="0" eaLnBrk="1" fontAlgn="base" latinLnBrk="0" hangingPunct="1">
              <a:lnSpc>
                <a:spcPct val="100000"/>
              </a:lnSpc>
              <a:spcBef>
                <a:spcPct val="20000"/>
              </a:spcBef>
              <a:spcAft>
                <a:spcPct val="0"/>
              </a:spcAft>
              <a:buClr>
                <a:srgbClr val="86D1EC"/>
              </a:buClr>
              <a:buSzPct val="90000"/>
              <a:buFont typeface="Wingdings" charset="0"/>
              <a:buNone/>
              <a:tabLst/>
              <a:defRPr/>
            </a:pPr>
            <a:r>
              <a:rPr kumimoji="0" lang="ar-JO" sz="2400" b="1" i="0" u="none" strike="noStrike" kern="1200" cap="none" spc="0" normalizeH="0" baseline="0" noProof="0" dirty="0">
                <a:ln>
                  <a:noFill/>
                </a:ln>
                <a:solidFill>
                  <a:srgbClr val="FFFFFF"/>
                </a:solidFill>
                <a:effectLst>
                  <a:outerShdw blurRad="38100" dist="38100" dir="2700000" algn="tl">
                    <a:srgbClr val="000080"/>
                  </a:outerShdw>
                </a:effectLst>
                <a:uLnTx/>
                <a:uFillTx/>
                <a:latin typeface="Arial" panose="020B0604020202020204" pitchFamily="34" charset="0"/>
                <a:cs typeface="Arial" panose="020B0604020202020204" pitchFamily="34" charset="0"/>
              </a:rPr>
              <a:t>قيامة المسيح من خلال برثولماوس</a:t>
            </a:r>
            <a:endParaRPr kumimoji="0" lang="en-US" sz="2400" b="1" i="0" u="none" strike="noStrike" kern="1200" cap="none" spc="0" normalizeH="0" baseline="0" noProof="0" dirty="0">
              <a:ln>
                <a:noFill/>
              </a:ln>
              <a:solidFill>
                <a:srgbClr val="FFFFFF"/>
              </a:solidFill>
              <a:effectLst>
                <a:outerShdw blurRad="38100" dist="38100" dir="2700000" algn="tl">
                  <a:srgbClr val="000080"/>
                </a:outerShdw>
              </a:effectLst>
              <a:uLnTx/>
              <a:uFillTx/>
              <a:latin typeface="Arial" panose="020B0604020202020204" pitchFamily="34" charset="0"/>
              <a:cs typeface="Arial" panose="020B0604020202020204" pitchFamily="34" charset="0"/>
            </a:endParaRPr>
          </a:p>
          <a:p>
            <a:pPr marL="342900" marR="0" lvl="0" indent="-342900" algn="r" defTabSz="914400" rtl="0" eaLnBrk="1" fontAlgn="base" latinLnBrk="0" hangingPunct="1">
              <a:lnSpc>
                <a:spcPct val="100000"/>
              </a:lnSpc>
              <a:spcBef>
                <a:spcPct val="20000"/>
              </a:spcBef>
              <a:spcAft>
                <a:spcPct val="0"/>
              </a:spcAft>
              <a:buClr>
                <a:srgbClr val="86D1EC"/>
              </a:buClr>
              <a:buSzPct val="90000"/>
              <a:buFont typeface="Wingdings" charset="0"/>
              <a:buNone/>
              <a:tabLst/>
              <a:defRPr/>
            </a:pPr>
            <a:r>
              <a:rPr kumimoji="0" lang="ar-JO" sz="2400" b="1" i="0" u="none" strike="noStrike" kern="1200" cap="none" spc="0" normalizeH="0" baseline="0" noProof="0" dirty="0">
                <a:ln>
                  <a:noFill/>
                </a:ln>
                <a:solidFill>
                  <a:srgbClr val="FFFFFF"/>
                </a:solidFill>
                <a:effectLst>
                  <a:outerShdw blurRad="38100" dist="38100" dir="2700000" algn="tl">
                    <a:srgbClr val="000080"/>
                  </a:outerShdw>
                </a:effectLst>
                <a:uLnTx/>
                <a:uFillTx/>
                <a:latin typeface="Arial" panose="020B0604020202020204" pitchFamily="34" charset="0"/>
                <a:cs typeface="Arial" panose="020B0604020202020204" pitchFamily="34" charset="0"/>
              </a:rPr>
              <a:t>تاريخ يوسف النجار</a:t>
            </a:r>
            <a:endParaRPr kumimoji="0" lang="en-US" sz="2400" b="1" i="0" u="none" strike="noStrike" kern="1200" cap="none" spc="0" normalizeH="0" baseline="0" noProof="0" dirty="0">
              <a:ln>
                <a:noFill/>
              </a:ln>
              <a:solidFill>
                <a:srgbClr val="FFFFFF"/>
              </a:solidFill>
              <a:effectLst>
                <a:outerShdw blurRad="38100" dist="38100" dir="2700000" algn="tl">
                  <a:srgbClr val="000080"/>
                </a:outerShdw>
              </a:effectLst>
              <a:uLnTx/>
              <a:uFillTx/>
              <a:latin typeface="Arial" panose="020B0604020202020204" pitchFamily="34" charset="0"/>
              <a:cs typeface="Arial" panose="020B0604020202020204" pitchFamily="34" charset="0"/>
            </a:endParaRPr>
          </a:p>
          <a:p>
            <a:pPr marL="342900" marR="0" lvl="0" indent="-342900" algn="r" defTabSz="914400" rtl="0" eaLnBrk="1" fontAlgn="base" latinLnBrk="0" hangingPunct="1">
              <a:lnSpc>
                <a:spcPct val="100000"/>
              </a:lnSpc>
              <a:spcBef>
                <a:spcPct val="20000"/>
              </a:spcBef>
              <a:spcAft>
                <a:spcPct val="0"/>
              </a:spcAft>
              <a:buClr>
                <a:srgbClr val="86D1EC"/>
              </a:buClr>
              <a:buSzPct val="90000"/>
              <a:buFont typeface="Wingdings" charset="0"/>
              <a:buNone/>
              <a:tabLst/>
              <a:defRPr/>
            </a:pPr>
            <a:r>
              <a:rPr kumimoji="0" lang="ar-JO" sz="2400" b="1" i="0" u="none" strike="noStrike" kern="1200" cap="none" spc="0" normalizeH="0" baseline="0" noProof="0" dirty="0">
                <a:ln>
                  <a:noFill/>
                </a:ln>
                <a:solidFill>
                  <a:srgbClr val="FFFFFF"/>
                </a:solidFill>
                <a:effectLst>
                  <a:outerShdw blurRad="38100" dist="38100" dir="2700000" algn="tl">
                    <a:srgbClr val="000080"/>
                  </a:outerShdw>
                </a:effectLst>
                <a:uLnTx/>
                <a:uFillTx/>
                <a:latin typeface="Arial" panose="020B0604020202020204" pitchFamily="34" charset="0"/>
                <a:cs typeface="Arial" panose="020B0604020202020204" pitchFamily="34" charset="0"/>
              </a:rPr>
              <a:t>إنجيل الطفولة ليعقوب</a:t>
            </a:r>
            <a:endParaRPr kumimoji="0" lang="en-US" sz="2400" b="1" i="0" u="none" strike="noStrike" kern="1200" cap="none" spc="0" normalizeH="0" baseline="0" noProof="0" dirty="0">
              <a:ln>
                <a:noFill/>
              </a:ln>
              <a:solidFill>
                <a:srgbClr val="FFFFFF"/>
              </a:solidFill>
              <a:effectLst>
                <a:outerShdw blurRad="38100" dist="38100" dir="2700000" algn="tl">
                  <a:srgbClr val="000080"/>
                </a:outerShdw>
              </a:effectLst>
              <a:uLnTx/>
              <a:uFillTx/>
              <a:latin typeface="Arial" panose="020B0604020202020204" pitchFamily="34" charset="0"/>
              <a:cs typeface="Arial" panose="020B0604020202020204" pitchFamily="34" charset="0"/>
            </a:endParaRPr>
          </a:p>
        </p:txBody>
      </p:sp>
      <p:sp>
        <p:nvSpPr>
          <p:cNvPr id="572421" name="Text Box 5"/>
          <p:cNvSpPr txBox="1">
            <a:spLocks noChangeArrowheads="1"/>
          </p:cNvSpPr>
          <p:nvPr/>
        </p:nvSpPr>
        <p:spPr bwMode="auto">
          <a:xfrm>
            <a:off x="8459788" y="60325"/>
            <a:ext cx="617477" cy="400110"/>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186</a:t>
            </a:r>
            <a:endParaRPr kumimoji="0" lang="en-US"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cSld>
  <p:clrMapOvr>
    <a:masterClrMapping/>
  </p:clrMapOvr>
</p:sld>
</file>

<file path=ppt/slides/slide2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7538" name="Rectangle 2"/>
          <p:cNvSpPr>
            <a:spLocks noGrp="1" noChangeArrowheads="1"/>
          </p:cNvSpPr>
          <p:nvPr>
            <p:ph type="title"/>
          </p:nvPr>
        </p:nvSpPr>
        <p:spPr>
          <a:xfrm>
            <a:off x="76200" y="76200"/>
            <a:ext cx="9067800" cy="941388"/>
          </a:xfrm>
        </p:spPr>
        <p:txBody>
          <a:bodyPr/>
          <a:lstStyle/>
          <a:p>
            <a:pPr eaLnBrk="1" hangingPunct="1">
              <a:defRPr/>
            </a:pPr>
            <a:r>
              <a:rPr lang="ar-JO" sz="4000" dirty="0">
                <a:latin typeface="Arial" panose="020B0604020202020204" pitchFamily="34" charset="0"/>
                <a:ea typeface="ＭＳ Ｐゴシック" charset="0"/>
                <a:cs typeface="Arial" panose="020B0604020202020204" pitchFamily="34" charset="0"/>
              </a:rPr>
              <a:t>أبوكريفا العهد الجديد: 18 إنجيل</a:t>
            </a:r>
            <a:endParaRPr lang="en-US" sz="4000" dirty="0">
              <a:latin typeface="Arial" panose="020B0604020202020204" pitchFamily="34" charset="0"/>
              <a:ea typeface="ＭＳ Ｐゴシック" charset="0"/>
              <a:cs typeface="Arial" panose="020B0604020202020204" pitchFamily="34" charset="0"/>
            </a:endParaRPr>
          </a:p>
        </p:txBody>
      </p:sp>
      <p:pic>
        <p:nvPicPr>
          <p:cNvPr id="346114" name="Picture 3" descr="j0280909"/>
          <p:cNvPicPr>
            <a:picLocks noChangeAspect="1" noChangeArrowheads="1"/>
          </p:cNvPicPr>
          <p:nvPr/>
        </p:nvPicPr>
        <p:blipFill>
          <a:blip r:embed="rId3" cstate="screen">
            <a:extLst>
              <a:ext uri="{28A0092B-C50C-407E-A947-70E740481C1C}">
                <a14:useLocalDpi xmlns:a14="http://schemas.microsoft.com/office/drawing/2010/main"/>
              </a:ext>
            </a:extLst>
          </a:blip>
          <a:srcRect l="12837" r="14865"/>
          <a:stretch>
            <a:fillRect/>
          </a:stretch>
        </p:blipFill>
        <p:spPr bwMode="auto">
          <a:xfrm>
            <a:off x="0" y="990600"/>
            <a:ext cx="9144000" cy="62880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77540" name="Rectangle 4"/>
          <p:cNvSpPr>
            <a:spLocks noChangeArrowheads="1"/>
          </p:cNvSpPr>
          <p:nvPr/>
        </p:nvSpPr>
        <p:spPr bwMode="auto">
          <a:xfrm>
            <a:off x="1219200" y="2209800"/>
            <a:ext cx="6553200" cy="3429000"/>
          </a:xfrm>
          <a:prstGeom prst="rect">
            <a:avLst/>
          </a:prstGeom>
          <a:solidFill>
            <a:srgbClr val="000000"/>
          </a:solidFill>
          <a:ln w="9525">
            <a:noFill/>
            <a:miter lim="800000"/>
            <a:headEnd/>
            <a:tailEnd/>
          </a:ln>
          <a:effectLst>
            <a:outerShdw blurRad="63500" dist="35921" dir="2700000" algn="ctr" rotWithShape="0">
              <a:srgbClr val="000000">
                <a:alpha val="74998"/>
              </a:srgbClr>
            </a:outerShdw>
          </a:effectLst>
        </p:spPr>
        <p:txBody>
          <a:bodyPr/>
          <a:lstStyle/>
          <a:p>
            <a:pPr marL="342900" marR="0" lvl="0" indent="-342900" algn="r" defTabSz="914400" rtl="0" eaLnBrk="1" fontAlgn="base" latinLnBrk="0" hangingPunct="1">
              <a:lnSpc>
                <a:spcPct val="100000"/>
              </a:lnSpc>
              <a:spcBef>
                <a:spcPct val="20000"/>
              </a:spcBef>
              <a:spcAft>
                <a:spcPct val="0"/>
              </a:spcAft>
              <a:buClr>
                <a:srgbClr val="86D1EC"/>
              </a:buClr>
              <a:buSzPct val="90000"/>
              <a:buFont typeface="Wingdings" charset="0"/>
              <a:buNone/>
              <a:tabLst>
                <a:tab pos="6230938" algn="r"/>
              </a:tabLst>
              <a:defRPr/>
            </a:pPr>
            <a:r>
              <a:rPr kumimoji="0" lang="ar-JO" sz="2400" b="1" i="0" u="sng" strike="noStrike" kern="1200" cap="none" spc="0" normalizeH="0" baseline="0" noProof="0" dirty="0">
                <a:ln>
                  <a:noFill/>
                </a:ln>
                <a:solidFill>
                  <a:srgbClr val="FFFFFF"/>
                </a:solidFill>
                <a:effectLst>
                  <a:outerShdw blurRad="38100" dist="38100" dir="2700000" algn="tl">
                    <a:srgbClr val="000080"/>
                  </a:outerShdw>
                </a:effectLst>
                <a:uLnTx/>
                <a:uFillTx/>
                <a:latin typeface="Arial" panose="020B0604020202020204" pitchFamily="34" charset="0"/>
                <a:cs typeface="Arial" panose="020B0604020202020204" pitchFamily="34" charset="0"/>
              </a:rPr>
              <a:t>إنجيل:</a:t>
            </a:r>
            <a:endParaRPr kumimoji="0" lang="en-US" sz="2400" b="1" i="0" u="sng" strike="noStrike" kern="1200" cap="none" spc="0" normalizeH="0" baseline="0" noProof="0" dirty="0">
              <a:ln>
                <a:noFill/>
              </a:ln>
              <a:solidFill>
                <a:srgbClr val="FFFFFF"/>
              </a:solidFill>
              <a:effectLst>
                <a:outerShdw blurRad="38100" dist="38100" dir="2700000" algn="tl">
                  <a:srgbClr val="000080"/>
                </a:outerShdw>
              </a:effectLst>
              <a:uLnTx/>
              <a:uFillTx/>
              <a:latin typeface="Arial" panose="020B0604020202020204" pitchFamily="34" charset="0"/>
              <a:cs typeface="Arial" panose="020B0604020202020204" pitchFamily="34" charset="0"/>
            </a:endParaRPr>
          </a:p>
          <a:p>
            <a:pPr marL="342900" marR="0" lvl="0" indent="-342900" algn="l" defTabSz="914400" rtl="0" eaLnBrk="1" fontAlgn="base" latinLnBrk="0" hangingPunct="1">
              <a:lnSpc>
                <a:spcPct val="100000"/>
              </a:lnSpc>
              <a:spcBef>
                <a:spcPct val="20000"/>
              </a:spcBef>
              <a:spcAft>
                <a:spcPct val="0"/>
              </a:spcAft>
              <a:buClr>
                <a:srgbClr val="86D1EC"/>
              </a:buClr>
              <a:buSzPct val="90000"/>
              <a:buFont typeface="Wingdings" charset="0"/>
              <a:buNone/>
              <a:tabLst>
                <a:tab pos="6230938" algn="r"/>
              </a:tabLst>
              <a:defRPr/>
            </a:pPr>
            <a:endParaRPr kumimoji="0" lang="en-US" sz="1400" b="1" i="0" u="none" strike="noStrike" kern="1200" cap="none" spc="0" normalizeH="0" baseline="0" noProof="0" dirty="0">
              <a:ln>
                <a:noFill/>
              </a:ln>
              <a:solidFill>
                <a:srgbClr val="FFFFFF"/>
              </a:solidFill>
              <a:effectLst>
                <a:outerShdw blurRad="38100" dist="38100" dir="2700000" algn="tl">
                  <a:srgbClr val="000080"/>
                </a:outerShdw>
              </a:effectLst>
              <a:uLnTx/>
              <a:uFillTx/>
              <a:latin typeface="Arial" panose="020B0604020202020204" pitchFamily="34" charset="0"/>
              <a:cs typeface="Arial" panose="020B0604020202020204" pitchFamily="34" charset="0"/>
            </a:endParaRPr>
          </a:p>
          <a:p>
            <a:pPr marL="342900" marR="0" lvl="0" indent="-342900" algn="r" defTabSz="914400" rtl="1" eaLnBrk="1" fontAlgn="base" latinLnBrk="0" hangingPunct="1">
              <a:lnSpc>
                <a:spcPct val="100000"/>
              </a:lnSpc>
              <a:spcBef>
                <a:spcPct val="20000"/>
              </a:spcBef>
              <a:spcAft>
                <a:spcPct val="0"/>
              </a:spcAft>
              <a:buClr>
                <a:srgbClr val="86D1EC"/>
              </a:buClr>
              <a:buSzPct val="90000"/>
              <a:buFont typeface="Wingdings" charset="0"/>
              <a:buNone/>
              <a:tabLst>
                <a:tab pos="6230938" algn="r"/>
              </a:tabLst>
              <a:defRPr/>
            </a:pPr>
            <a:r>
              <a:rPr kumimoji="0" lang="en-US" sz="2400" b="1" i="0" u="none" strike="noStrike" kern="1200" cap="none" spc="0" normalizeH="0" baseline="0" noProof="0" dirty="0">
                <a:ln>
                  <a:noFill/>
                </a:ln>
                <a:solidFill>
                  <a:srgbClr val="FFFFFF"/>
                </a:solidFill>
                <a:effectLst>
                  <a:outerShdw blurRad="38100" dist="38100" dir="2700000" algn="tl">
                    <a:srgbClr val="000080"/>
                  </a:outerShdw>
                </a:effectLst>
                <a:uLnTx/>
                <a:uFillTx/>
                <a:latin typeface="Arial" panose="020B0604020202020204" pitchFamily="34" charset="0"/>
                <a:cs typeface="Arial" panose="020B0604020202020204" pitchFamily="34" charset="0"/>
              </a:rPr>
              <a:t> • </a:t>
            </a:r>
            <a:r>
              <a:rPr kumimoji="0" lang="ar-JO" sz="2400" b="1" i="0" u="none" strike="noStrike" kern="1200" cap="none" spc="0" normalizeH="0" baseline="0" noProof="0" dirty="0">
                <a:ln>
                  <a:noFill/>
                </a:ln>
                <a:solidFill>
                  <a:srgbClr val="FFFFFF"/>
                </a:solidFill>
                <a:effectLst>
                  <a:outerShdw blurRad="38100" dist="38100" dir="2700000" algn="tl">
                    <a:srgbClr val="000080"/>
                  </a:outerShdw>
                </a:effectLst>
                <a:uLnTx/>
                <a:uFillTx/>
                <a:latin typeface="Arial" panose="020B0604020202020204" pitchFamily="34" charset="0"/>
                <a:cs typeface="Arial" panose="020B0604020202020204" pitchFamily="34" charset="0"/>
              </a:rPr>
              <a:t>برثولماوس                     </a:t>
            </a:r>
            <a:r>
              <a:rPr kumimoji="0" lang="en-US" sz="2400" b="1" i="0" u="none" strike="noStrike" kern="1200" cap="none" spc="0" normalizeH="0" baseline="0" noProof="0" dirty="0">
                <a:ln>
                  <a:noFill/>
                </a:ln>
                <a:solidFill>
                  <a:srgbClr val="FFFFFF"/>
                </a:solidFill>
                <a:effectLst>
                  <a:outerShdw blurRad="38100" dist="38100" dir="2700000" algn="tl">
                    <a:srgbClr val="000080"/>
                  </a:outerShdw>
                </a:effectLst>
                <a:uLnTx/>
                <a:uFillTx/>
                <a:latin typeface="Arial" panose="020B0604020202020204" pitchFamily="34" charset="0"/>
                <a:cs typeface="Arial" panose="020B0604020202020204" pitchFamily="34" charset="0"/>
              </a:rPr>
              <a:t> • </a:t>
            </a:r>
            <a:r>
              <a:rPr kumimoji="0" lang="ar-JO" sz="2400" b="1" i="0" u="none" strike="noStrike" kern="1200" cap="none" spc="0" normalizeH="0" baseline="0" noProof="0" dirty="0">
                <a:ln>
                  <a:noFill/>
                </a:ln>
                <a:solidFill>
                  <a:srgbClr val="FFFFFF"/>
                </a:solidFill>
                <a:effectLst>
                  <a:outerShdw blurRad="38100" dist="38100" dir="2700000" algn="tl">
                    <a:srgbClr val="000080"/>
                  </a:outerShdw>
                </a:effectLst>
                <a:uLnTx/>
                <a:uFillTx/>
                <a:latin typeface="Arial" panose="020B0604020202020204" pitchFamily="34" charset="0"/>
                <a:cs typeface="Arial" panose="020B0604020202020204" pitchFamily="34" charset="0"/>
              </a:rPr>
              <a:t>ولادة مريم</a:t>
            </a:r>
            <a:endParaRPr kumimoji="0" lang="en-US" sz="2400" b="1" i="0" u="none" strike="noStrike" kern="1200" cap="none" spc="0" normalizeH="0" baseline="0" noProof="0" dirty="0">
              <a:ln>
                <a:noFill/>
              </a:ln>
              <a:solidFill>
                <a:srgbClr val="FFFFFF"/>
              </a:solidFill>
              <a:effectLst>
                <a:outerShdw blurRad="38100" dist="38100" dir="2700000" algn="tl">
                  <a:srgbClr val="000080"/>
                </a:outerShdw>
              </a:effectLst>
              <a:uLnTx/>
              <a:uFillTx/>
              <a:latin typeface="Arial" panose="020B0604020202020204" pitchFamily="34" charset="0"/>
              <a:cs typeface="Arial" panose="020B0604020202020204" pitchFamily="34" charset="0"/>
            </a:endParaRPr>
          </a:p>
          <a:p>
            <a:pPr marL="342900" marR="0" lvl="0" indent="-342900" algn="r" defTabSz="914400" rtl="1" eaLnBrk="1" fontAlgn="base" latinLnBrk="0" hangingPunct="1">
              <a:lnSpc>
                <a:spcPct val="100000"/>
              </a:lnSpc>
              <a:spcBef>
                <a:spcPct val="20000"/>
              </a:spcBef>
              <a:spcAft>
                <a:spcPct val="0"/>
              </a:spcAft>
              <a:buClr>
                <a:srgbClr val="86D1EC"/>
              </a:buClr>
              <a:buSzPct val="90000"/>
              <a:buFont typeface="Wingdings" charset="0"/>
              <a:buNone/>
              <a:tabLst>
                <a:tab pos="6230938" algn="r"/>
              </a:tabLst>
              <a:defRPr/>
            </a:pPr>
            <a:r>
              <a:rPr kumimoji="0" lang="en-US" sz="2400" b="1" i="0" u="none" strike="noStrike" kern="1200" cap="none" spc="0" normalizeH="0" baseline="0" noProof="0" dirty="0">
                <a:ln>
                  <a:noFill/>
                </a:ln>
                <a:solidFill>
                  <a:srgbClr val="FFFFFF"/>
                </a:solidFill>
                <a:effectLst>
                  <a:outerShdw blurRad="38100" dist="38100" dir="2700000" algn="tl">
                    <a:srgbClr val="000080"/>
                  </a:outerShdw>
                </a:effectLst>
                <a:uLnTx/>
                <a:uFillTx/>
                <a:latin typeface="Arial" panose="020B0604020202020204" pitchFamily="34" charset="0"/>
                <a:cs typeface="Arial" panose="020B0604020202020204" pitchFamily="34" charset="0"/>
              </a:rPr>
              <a:t>• </a:t>
            </a:r>
            <a:r>
              <a:rPr kumimoji="0" lang="ar-JO" sz="2400" b="1" i="0" u="none" strike="noStrike" kern="1200" cap="none" spc="0" normalizeH="0" baseline="0" noProof="0" dirty="0">
                <a:ln>
                  <a:noFill/>
                </a:ln>
                <a:solidFill>
                  <a:srgbClr val="FFFFFF"/>
                </a:solidFill>
                <a:effectLst>
                  <a:outerShdw blurRad="38100" dist="38100" dir="2700000" algn="tl">
                    <a:srgbClr val="000080"/>
                  </a:outerShdw>
                </a:effectLst>
                <a:uLnTx/>
                <a:uFillTx/>
                <a:latin typeface="Arial" panose="020B0604020202020204" pitchFamily="34" charset="0"/>
                <a:cs typeface="Arial" panose="020B0604020202020204" pitchFamily="34" charset="0"/>
              </a:rPr>
              <a:t>باسيليدس                        </a:t>
            </a:r>
            <a:r>
              <a:rPr kumimoji="0" lang="en-US" sz="2400" b="1" i="0" u="none" strike="noStrike" kern="1200" cap="none" spc="0" normalizeH="0" baseline="0" noProof="0" dirty="0">
                <a:ln>
                  <a:noFill/>
                </a:ln>
                <a:solidFill>
                  <a:srgbClr val="FFFFFF"/>
                </a:solidFill>
                <a:effectLst>
                  <a:outerShdw blurRad="38100" dist="38100" dir="2700000" algn="tl">
                    <a:srgbClr val="000080"/>
                  </a:outerShdw>
                </a:effectLst>
                <a:uLnTx/>
                <a:uFillTx/>
                <a:latin typeface="Arial" panose="020B0604020202020204" pitchFamily="34" charset="0"/>
                <a:cs typeface="Arial" panose="020B0604020202020204" pitchFamily="34" charset="0"/>
              </a:rPr>
              <a:t> • </a:t>
            </a:r>
            <a:r>
              <a:rPr kumimoji="0" lang="ar-JO" sz="2400" b="1" i="0" u="none" strike="noStrike" kern="1200" cap="none" spc="0" normalizeH="0" baseline="0" noProof="0" dirty="0">
                <a:ln>
                  <a:noFill/>
                </a:ln>
                <a:solidFill>
                  <a:srgbClr val="FFFFFF"/>
                </a:solidFill>
                <a:effectLst>
                  <a:outerShdw blurRad="38100" dist="38100" dir="2700000" algn="tl">
                    <a:srgbClr val="000080"/>
                  </a:outerShdw>
                </a:effectLst>
                <a:uLnTx/>
                <a:uFillTx/>
                <a:latin typeface="Arial" panose="020B0604020202020204" pitchFamily="34" charset="0"/>
                <a:cs typeface="Arial" panose="020B0604020202020204" pitchFamily="34" charset="0"/>
              </a:rPr>
              <a:t>بيسودو متى</a:t>
            </a:r>
            <a:endParaRPr kumimoji="0" lang="en-US" sz="2400" b="1" i="0" u="none" strike="noStrike" kern="1200" cap="none" spc="0" normalizeH="0" baseline="0" noProof="0" dirty="0">
              <a:ln>
                <a:noFill/>
              </a:ln>
              <a:solidFill>
                <a:srgbClr val="FFFFFF"/>
              </a:solidFill>
              <a:effectLst>
                <a:outerShdw blurRad="38100" dist="38100" dir="2700000" algn="tl">
                  <a:srgbClr val="000080"/>
                </a:outerShdw>
              </a:effectLst>
              <a:uLnTx/>
              <a:uFillTx/>
              <a:latin typeface="Arial" panose="020B0604020202020204" pitchFamily="34" charset="0"/>
              <a:cs typeface="Arial" panose="020B0604020202020204" pitchFamily="34" charset="0"/>
            </a:endParaRPr>
          </a:p>
          <a:p>
            <a:pPr marL="342900" marR="0" lvl="0" indent="-342900" algn="r" defTabSz="914400" rtl="1" eaLnBrk="1" fontAlgn="base" latinLnBrk="0" hangingPunct="1">
              <a:lnSpc>
                <a:spcPct val="100000"/>
              </a:lnSpc>
              <a:spcBef>
                <a:spcPct val="20000"/>
              </a:spcBef>
              <a:spcAft>
                <a:spcPct val="0"/>
              </a:spcAft>
              <a:buClr>
                <a:srgbClr val="86D1EC"/>
              </a:buClr>
              <a:buSzPct val="90000"/>
              <a:buFont typeface="Wingdings" charset="0"/>
              <a:buNone/>
              <a:tabLst>
                <a:tab pos="6230938" algn="r"/>
              </a:tabLst>
              <a:defRPr/>
            </a:pPr>
            <a:r>
              <a:rPr kumimoji="0" lang="en-US" sz="2400" b="1" i="0" u="none" strike="noStrike" kern="1200" cap="none" spc="0" normalizeH="0" baseline="0" noProof="0" dirty="0">
                <a:ln>
                  <a:noFill/>
                </a:ln>
                <a:solidFill>
                  <a:srgbClr val="FFFFFF"/>
                </a:solidFill>
                <a:effectLst>
                  <a:outerShdw blurRad="38100" dist="38100" dir="2700000" algn="tl">
                    <a:srgbClr val="000080"/>
                  </a:outerShdw>
                </a:effectLst>
                <a:uLnTx/>
                <a:uFillTx/>
                <a:latin typeface="Arial" panose="020B0604020202020204" pitchFamily="34" charset="0"/>
                <a:cs typeface="Arial" panose="020B0604020202020204" pitchFamily="34" charset="0"/>
              </a:rPr>
              <a:t>• </a:t>
            </a:r>
            <a:r>
              <a:rPr kumimoji="0" lang="ar-JO" sz="2400" b="1" i="0" u="none" strike="noStrike" kern="1200" cap="none" spc="0" normalizeH="0" baseline="0" noProof="0" dirty="0">
                <a:ln>
                  <a:noFill/>
                </a:ln>
                <a:solidFill>
                  <a:srgbClr val="FFFFFF"/>
                </a:solidFill>
                <a:effectLst>
                  <a:outerShdw blurRad="38100" dist="38100" dir="2700000" algn="tl">
                    <a:srgbClr val="000080"/>
                  </a:outerShdw>
                </a:effectLst>
                <a:uLnTx/>
                <a:uFillTx/>
                <a:latin typeface="Arial" panose="020B0604020202020204" pitchFamily="34" charset="0"/>
                <a:cs typeface="Arial" panose="020B0604020202020204" pitchFamily="34" charset="0"/>
              </a:rPr>
              <a:t>سيرينثوس</a:t>
            </a:r>
            <a:r>
              <a:rPr kumimoji="0" lang="en-US" sz="2400" b="1" i="0" u="none" strike="noStrike" kern="1200" cap="none" spc="0" normalizeH="0" baseline="0" noProof="0" dirty="0">
                <a:ln>
                  <a:noFill/>
                </a:ln>
                <a:solidFill>
                  <a:srgbClr val="FFFFFF"/>
                </a:solidFill>
                <a:effectLst>
                  <a:outerShdw blurRad="38100" dist="38100" dir="2700000" algn="tl">
                    <a:srgbClr val="000080"/>
                  </a:outerShdw>
                </a:effectLst>
                <a:uLnTx/>
                <a:uFillTx/>
                <a:latin typeface="Arial" panose="020B0604020202020204" pitchFamily="34" charset="0"/>
                <a:cs typeface="Arial" panose="020B0604020202020204" pitchFamily="34" charset="0"/>
              </a:rPr>
              <a:t> •                        </a:t>
            </a:r>
            <a:r>
              <a:rPr kumimoji="0" lang="ar-JO" sz="2400" b="1" i="0" u="none" strike="noStrike" kern="1200" cap="none" spc="0" normalizeH="0" baseline="0" noProof="0" dirty="0">
                <a:ln>
                  <a:noFill/>
                </a:ln>
                <a:solidFill>
                  <a:srgbClr val="FFFFFF"/>
                </a:solidFill>
                <a:effectLst>
                  <a:outerShdw blurRad="38100" dist="38100" dir="2700000" algn="tl">
                    <a:srgbClr val="000080"/>
                  </a:outerShdw>
                </a:effectLst>
                <a:uLnTx/>
                <a:uFillTx/>
                <a:latin typeface="Arial" panose="020B0604020202020204" pitchFamily="34" charset="0"/>
                <a:cs typeface="Arial" panose="020B0604020202020204" pitchFamily="34" charset="0"/>
              </a:rPr>
              <a:t>العبرانيين</a:t>
            </a:r>
            <a:endParaRPr kumimoji="0" lang="en-US" sz="2400" b="1" i="0" u="none" strike="noStrike" kern="1200" cap="none" spc="0" normalizeH="0" baseline="0" noProof="0" dirty="0">
              <a:ln>
                <a:noFill/>
              </a:ln>
              <a:solidFill>
                <a:srgbClr val="FFFFFF"/>
              </a:solidFill>
              <a:effectLst>
                <a:outerShdw blurRad="38100" dist="38100" dir="2700000" algn="tl">
                  <a:srgbClr val="000080"/>
                </a:outerShdw>
              </a:effectLst>
              <a:uLnTx/>
              <a:uFillTx/>
              <a:latin typeface="Arial" panose="020B0604020202020204" pitchFamily="34" charset="0"/>
              <a:cs typeface="Arial" panose="020B0604020202020204" pitchFamily="34" charset="0"/>
            </a:endParaRPr>
          </a:p>
          <a:p>
            <a:pPr marL="342900" marR="0" lvl="0" indent="-342900" algn="r" defTabSz="914400" rtl="1" eaLnBrk="1" fontAlgn="base" latinLnBrk="0" hangingPunct="1">
              <a:lnSpc>
                <a:spcPct val="100000"/>
              </a:lnSpc>
              <a:spcBef>
                <a:spcPct val="20000"/>
              </a:spcBef>
              <a:spcAft>
                <a:spcPct val="0"/>
              </a:spcAft>
              <a:buClr>
                <a:srgbClr val="86D1EC"/>
              </a:buClr>
              <a:buSzPct val="90000"/>
              <a:buFont typeface="Wingdings" charset="0"/>
              <a:buNone/>
              <a:tabLst>
                <a:tab pos="6230938" algn="r"/>
              </a:tabLst>
              <a:defRPr/>
            </a:pPr>
            <a:r>
              <a:rPr kumimoji="0" lang="en-US" sz="2400" b="1" i="0" u="none" strike="noStrike" kern="1200" cap="none" spc="0" normalizeH="0" baseline="0" noProof="0" dirty="0">
                <a:ln>
                  <a:noFill/>
                </a:ln>
                <a:solidFill>
                  <a:srgbClr val="FFFFFF"/>
                </a:solidFill>
                <a:effectLst>
                  <a:outerShdw blurRad="38100" dist="38100" dir="2700000" algn="tl">
                    <a:srgbClr val="000080"/>
                  </a:outerShdw>
                </a:effectLst>
                <a:uLnTx/>
                <a:uFillTx/>
                <a:latin typeface="Arial" panose="020B0604020202020204" pitchFamily="34" charset="0"/>
                <a:cs typeface="Arial" panose="020B0604020202020204" pitchFamily="34" charset="0"/>
              </a:rPr>
              <a:t>• </a:t>
            </a:r>
            <a:r>
              <a:rPr kumimoji="0" lang="ar-JO" sz="2400" b="1" i="0" u="none" strike="noStrike" kern="1200" cap="none" spc="0" normalizeH="0" baseline="0" noProof="0" dirty="0">
                <a:ln>
                  <a:noFill/>
                </a:ln>
                <a:solidFill>
                  <a:srgbClr val="FFFFFF"/>
                </a:solidFill>
                <a:effectLst>
                  <a:outerShdw blurRad="38100" dist="38100" dir="2700000" algn="tl">
                    <a:srgbClr val="000080"/>
                  </a:outerShdw>
                </a:effectLst>
                <a:uLnTx/>
                <a:uFillTx/>
                <a:latin typeface="Arial" panose="020B0604020202020204" pitchFamily="34" charset="0"/>
                <a:cs typeface="Arial" panose="020B0604020202020204" pitchFamily="34" charset="0"/>
              </a:rPr>
              <a:t>الأبيونيون                        </a:t>
            </a:r>
            <a:r>
              <a:rPr kumimoji="0" lang="en-US" sz="2400" b="1" i="0" u="none" strike="noStrike" kern="1200" cap="none" spc="0" normalizeH="0" baseline="0" noProof="0" dirty="0">
                <a:ln>
                  <a:noFill/>
                </a:ln>
                <a:solidFill>
                  <a:srgbClr val="FFFFFF"/>
                </a:solidFill>
                <a:effectLst>
                  <a:outerShdw blurRad="38100" dist="38100" dir="2700000" algn="tl">
                    <a:srgbClr val="000080"/>
                  </a:outerShdw>
                </a:effectLst>
                <a:uLnTx/>
                <a:uFillTx/>
                <a:latin typeface="Arial" panose="020B0604020202020204" pitchFamily="34" charset="0"/>
                <a:cs typeface="Arial" panose="020B0604020202020204" pitchFamily="34" charset="0"/>
              </a:rPr>
              <a:t> • </a:t>
            </a:r>
            <a:r>
              <a:rPr kumimoji="0" lang="ar-JO" sz="2400" b="1" i="0" u="none" strike="noStrike" kern="1200" cap="none" spc="0" normalizeH="0" baseline="0" noProof="0" dirty="0">
                <a:ln>
                  <a:noFill/>
                </a:ln>
                <a:solidFill>
                  <a:srgbClr val="FFFFFF"/>
                </a:solidFill>
                <a:effectLst>
                  <a:outerShdw blurRad="38100" dist="38100" dir="2700000" algn="tl">
                    <a:srgbClr val="000080"/>
                  </a:outerShdw>
                </a:effectLst>
                <a:uLnTx/>
                <a:uFillTx/>
                <a:latin typeface="Arial" panose="020B0604020202020204" pitchFamily="34" charset="0"/>
                <a:cs typeface="Arial" panose="020B0604020202020204" pitchFamily="34" charset="0"/>
              </a:rPr>
              <a:t>فيلبس</a:t>
            </a:r>
            <a:endParaRPr kumimoji="0" lang="en-US" sz="2400" b="1" i="0" u="none" strike="noStrike" kern="1200" cap="none" spc="0" normalizeH="0" baseline="0" noProof="0" dirty="0">
              <a:ln>
                <a:noFill/>
              </a:ln>
              <a:solidFill>
                <a:srgbClr val="FFFFFF"/>
              </a:solidFill>
              <a:effectLst>
                <a:outerShdw blurRad="38100" dist="38100" dir="2700000" algn="tl">
                  <a:srgbClr val="000080"/>
                </a:outerShdw>
              </a:effectLst>
              <a:uLnTx/>
              <a:uFillTx/>
              <a:latin typeface="Arial" panose="020B0604020202020204" pitchFamily="34" charset="0"/>
              <a:cs typeface="Arial" panose="020B0604020202020204" pitchFamily="34" charset="0"/>
            </a:endParaRPr>
          </a:p>
          <a:p>
            <a:pPr marL="342900" marR="0" lvl="0" indent="-342900" algn="r" defTabSz="914400" rtl="1" eaLnBrk="1" fontAlgn="base" latinLnBrk="0" hangingPunct="1">
              <a:lnSpc>
                <a:spcPct val="100000"/>
              </a:lnSpc>
              <a:spcBef>
                <a:spcPct val="20000"/>
              </a:spcBef>
              <a:spcAft>
                <a:spcPct val="0"/>
              </a:spcAft>
              <a:buClr>
                <a:srgbClr val="86D1EC"/>
              </a:buClr>
              <a:buSzPct val="90000"/>
              <a:buFont typeface="Wingdings" charset="0"/>
              <a:buNone/>
              <a:tabLst>
                <a:tab pos="6230938" algn="r"/>
              </a:tabLst>
              <a:defRPr/>
            </a:pPr>
            <a:r>
              <a:rPr kumimoji="0" lang="en-US" sz="2400" b="1" i="0" u="none" strike="noStrike" kern="1200" cap="none" spc="0" normalizeH="0" baseline="0" noProof="0" dirty="0">
                <a:ln>
                  <a:noFill/>
                </a:ln>
                <a:solidFill>
                  <a:srgbClr val="FFFFFF"/>
                </a:solidFill>
                <a:effectLst>
                  <a:outerShdw blurRad="38100" dist="38100" dir="2700000" algn="tl">
                    <a:srgbClr val="000080"/>
                  </a:outerShdw>
                </a:effectLst>
                <a:uLnTx/>
                <a:uFillTx/>
                <a:latin typeface="Arial" panose="020B0604020202020204" pitchFamily="34" charset="0"/>
                <a:cs typeface="Arial" panose="020B0604020202020204" pitchFamily="34" charset="0"/>
              </a:rPr>
              <a:t>• </a:t>
            </a:r>
            <a:r>
              <a:rPr kumimoji="0" lang="ar-JO" sz="2400" b="1" i="0" u="none" strike="noStrike" kern="1200" cap="none" spc="0" normalizeH="0" baseline="0" noProof="0" dirty="0">
                <a:ln>
                  <a:noFill/>
                </a:ln>
                <a:solidFill>
                  <a:srgbClr val="FFFFFF"/>
                </a:solidFill>
                <a:effectLst>
                  <a:outerShdw blurRad="38100" dist="38100" dir="2700000" algn="tl">
                    <a:srgbClr val="000080"/>
                  </a:outerShdw>
                </a:effectLst>
                <a:uLnTx/>
                <a:uFillTx/>
                <a:latin typeface="Arial" panose="020B0604020202020204" pitchFamily="34" charset="0"/>
                <a:cs typeface="Arial" panose="020B0604020202020204" pitchFamily="34" charset="0"/>
              </a:rPr>
              <a:t>مريم المجدلية                    </a:t>
            </a:r>
            <a:r>
              <a:rPr kumimoji="0" lang="en-US" sz="2400" b="1" i="0" u="none" strike="noStrike" kern="1200" cap="none" spc="0" normalizeH="0" baseline="0" noProof="0" dirty="0">
                <a:ln>
                  <a:noFill/>
                </a:ln>
                <a:solidFill>
                  <a:srgbClr val="FFFFFF"/>
                </a:solidFill>
                <a:effectLst>
                  <a:outerShdw blurRad="38100" dist="38100" dir="2700000" algn="tl">
                    <a:srgbClr val="000080"/>
                  </a:outerShdw>
                </a:effectLst>
                <a:uLnTx/>
                <a:uFillTx/>
                <a:latin typeface="Arial" panose="020B0604020202020204" pitchFamily="34" charset="0"/>
                <a:cs typeface="Arial" panose="020B0604020202020204" pitchFamily="34" charset="0"/>
              </a:rPr>
              <a:t> • </a:t>
            </a:r>
            <a:r>
              <a:rPr kumimoji="0" lang="ar-JO" sz="2400" b="1" i="0" u="none" strike="noStrike" kern="1200" cap="none" spc="0" normalizeH="0" baseline="0" noProof="0" dirty="0">
                <a:ln>
                  <a:noFill/>
                </a:ln>
                <a:solidFill>
                  <a:srgbClr val="FFFFFF"/>
                </a:solidFill>
                <a:effectLst>
                  <a:outerShdw blurRad="38100" dist="38100" dir="2700000" algn="tl">
                    <a:srgbClr val="000080"/>
                  </a:outerShdw>
                </a:effectLst>
                <a:uLnTx/>
                <a:uFillTx/>
                <a:latin typeface="Arial" panose="020B0604020202020204" pitchFamily="34" charset="0"/>
                <a:cs typeface="Arial" panose="020B0604020202020204" pitchFamily="34" charset="0"/>
              </a:rPr>
              <a:t>توما</a:t>
            </a:r>
            <a:endParaRPr kumimoji="0" lang="en-US" sz="2400" b="1" i="0" u="none" strike="noStrike" kern="1200" cap="none" spc="0" normalizeH="0" baseline="0" noProof="0" dirty="0">
              <a:ln>
                <a:noFill/>
              </a:ln>
              <a:solidFill>
                <a:srgbClr val="FFFFFF"/>
              </a:solidFill>
              <a:effectLst>
                <a:outerShdw blurRad="38100" dist="38100" dir="2700000" algn="tl">
                  <a:srgbClr val="000080"/>
                </a:outerShdw>
              </a:effectLst>
              <a:uLnTx/>
              <a:uFillTx/>
              <a:latin typeface="Arial" panose="020B0604020202020204" pitchFamily="34" charset="0"/>
              <a:cs typeface="Arial" panose="020B0604020202020204" pitchFamily="34" charset="0"/>
            </a:endParaRPr>
          </a:p>
          <a:p>
            <a:pPr marL="342900" marR="0" lvl="0" indent="-342900" algn="r" defTabSz="914400" rtl="1" eaLnBrk="1" fontAlgn="base" latinLnBrk="0" hangingPunct="1">
              <a:lnSpc>
                <a:spcPct val="100000"/>
              </a:lnSpc>
              <a:spcBef>
                <a:spcPct val="20000"/>
              </a:spcBef>
              <a:spcAft>
                <a:spcPct val="0"/>
              </a:spcAft>
              <a:buClr>
                <a:srgbClr val="86D1EC"/>
              </a:buClr>
              <a:buSzPct val="90000"/>
              <a:buFont typeface="Wingdings" charset="0"/>
              <a:buNone/>
              <a:tabLst>
                <a:tab pos="6230938" algn="r"/>
              </a:tabLst>
              <a:defRPr/>
            </a:pPr>
            <a:r>
              <a:rPr kumimoji="0" lang="en-US" sz="2400" b="1" i="0" u="none" strike="noStrike" kern="1200" cap="none" spc="0" normalizeH="0" baseline="0" noProof="0" dirty="0">
                <a:ln>
                  <a:noFill/>
                </a:ln>
                <a:solidFill>
                  <a:srgbClr val="FFFFFF"/>
                </a:solidFill>
                <a:effectLst>
                  <a:outerShdw blurRad="38100" dist="38100" dir="2700000" algn="tl">
                    <a:srgbClr val="000080"/>
                  </a:outerShdw>
                </a:effectLst>
                <a:uLnTx/>
                <a:uFillTx/>
                <a:latin typeface="Arial" panose="020B0604020202020204" pitchFamily="34" charset="0"/>
                <a:cs typeface="Arial" panose="020B0604020202020204" pitchFamily="34" charset="0"/>
              </a:rPr>
              <a:t>• </a:t>
            </a:r>
            <a:r>
              <a:rPr kumimoji="0" lang="ar-JO" sz="2400" b="1" i="0" u="none" strike="noStrike" kern="1200" cap="none" spc="0" normalizeH="0" baseline="0" noProof="0" dirty="0">
                <a:ln>
                  <a:noFill/>
                </a:ln>
                <a:solidFill>
                  <a:srgbClr val="FFFFFF"/>
                </a:solidFill>
                <a:effectLst>
                  <a:outerShdw blurRad="38100" dist="38100" dir="2700000" algn="tl">
                    <a:srgbClr val="000080"/>
                  </a:outerShdw>
                </a:effectLst>
                <a:uLnTx/>
                <a:uFillTx/>
                <a:latin typeface="Arial" panose="020B0604020202020204" pitchFamily="34" charset="0"/>
                <a:cs typeface="Arial" panose="020B0604020202020204" pitchFamily="34" charset="0"/>
              </a:rPr>
              <a:t>ماركيون                           </a:t>
            </a:r>
            <a:r>
              <a:rPr kumimoji="0" lang="en-US" sz="2400" b="1" i="0" u="none" strike="noStrike" kern="1200" cap="none" spc="0" normalizeH="0" baseline="0" noProof="0" dirty="0">
                <a:ln>
                  <a:noFill/>
                </a:ln>
                <a:solidFill>
                  <a:srgbClr val="FFFFFF"/>
                </a:solidFill>
                <a:effectLst>
                  <a:outerShdw blurRad="38100" dist="38100" dir="2700000" algn="tl">
                    <a:srgbClr val="000080"/>
                  </a:outerShdw>
                </a:effectLst>
                <a:uLnTx/>
                <a:uFillTx/>
                <a:latin typeface="Arial" panose="020B0604020202020204" pitchFamily="34" charset="0"/>
                <a:cs typeface="Arial" panose="020B0604020202020204" pitchFamily="34" charset="0"/>
              </a:rPr>
              <a:t>• </a:t>
            </a:r>
            <a:r>
              <a:rPr kumimoji="0" lang="ar-JO" sz="2400" b="1" i="0" u="none" strike="noStrike" kern="1200" cap="none" spc="0" normalizeH="0" baseline="0" noProof="0" dirty="0">
                <a:ln>
                  <a:noFill/>
                </a:ln>
                <a:solidFill>
                  <a:srgbClr val="FFFFFF"/>
                </a:solidFill>
                <a:effectLst>
                  <a:outerShdw blurRad="38100" dist="38100" dir="2700000" algn="tl">
                    <a:srgbClr val="000080"/>
                  </a:outerShdw>
                </a:effectLst>
                <a:uLnTx/>
                <a:uFillTx/>
                <a:latin typeface="Arial" panose="020B0604020202020204" pitchFamily="34" charset="0"/>
                <a:cs typeface="Arial" panose="020B0604020202020204" pitchFamily="34" charset="0"/>
              </a:rPr>
              <a:t>إنجيل الطفولة لتوما</a:t>
            </a:r>
            <a:endParaRPr kumimoji="0" lang="en-US" sz="2400" b="1" i="0" u="none" strike="noStrike" kern="1200" cap="none" spc="0" normalizeH="0" baseline="0" noProof="0" dirty="0">
              <a:ln>
                <a:noFill/>
              </a:ln>
              <a:solidFill>
                <a:srgbClr val="FFFFFF"/>
              </a:solidFill>
              <a:effectLst>
                <a:outerShdw blurRad="38100" dist="38100" dir="2700000" algn="tl">
                  <a:srgbClr val="000080"/>
                </a:outerShdw>
              </a:effectLst>
              <a:uLnTx/>
              <a:uFillTx/>
              <a:latin typeface="Arial" panose="020B0604020202020204" pitchFamily="34" charset="0"/>
              <a:cs typeface="Arial" panose="020B0604020202020204" pitchFamily="34" charset="0"/>
            </a:endParaRPr>
          </a:p>
        </p:txBody>
      </p:sp>
      <p:sp>
        <p:nvSpPr>
          <p:cNvPr id="577541" name="Text Box 5"/>
          <p:cNvSpPr txBox="1">
            <a:spLocks noChangeArrowheads="1"/>
          </p:cNvSpPr>
          <p:nvPr/>
        </p:nvSpPr>
        <p:spPr bwMode="auto">
          <a:xfrm>
            <a:off x="8459788" y="60325"/>
            <a:ext cx="617477" cy="400110"/>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186</a:t>
            </a:r>
            <a:endParaRPr kumimoji="0" lang="en-US"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cSld>
  <p:clrMapOvr>
    <a:masterClrMapping/>
  </p:clrMapOvr>
</p:sld>
</file>

<file path=ppt/slides/slide2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8386" name="Rectangle 2"/>
          <p:cNvSpPr>
            <a:spLocks noGrp="1" noChangeArrowheads="1"/>
          </p:cNvSpPr>
          <p:nvPr>
            <p:ph type="title"/>
          </p:nvPr>
        </p:nvSpPr>
        <p:spPr>
          <a:xfrm>
            <a:off x="76200" y="76200"/>
            <a:ext cx="9067800" cy="941388"/>
          </a:xfrm>
        </p:spPr>
        <p:txBody>
          <a:bodyPr/>
          <a:lstStyle/>
          <a:p>
            <a:pPr eaLnBrk="1" hangingPunct="1">
              <a:defRPr/>
            </a:pPr>
            <a:r>
              <a:rPr lang="ar-JO" sz="4000" dirty="0">
                <a:latin typeface="Arial" panose="020B0604020202020204" pitchFamily="34" charset="0"/>
                <a:ea typeface="ＭＳ Ｐゴシック" charset="0"/>
                <a:cs typeface="Arial" panose="020B0604020202020204" pitchFamily="34" charset="0"/>
              </a:rPr>
              <a:t>أبوكريفا العهد الجديد: 21 أعمال</a:t>
            </a:r>
            <a:endParaRPr lang="en-US" sz="4000" dirty="0">
              <a:latin typeface="Arial" panose="020B0604020202020204" pitchFamily="34" charset="0"/>
              <a:ea typeface="ＭＳ Ｐゴシック" charset="0"/>
              <a:cs typeface="Arial" panose="020B0604020202020204" pitchFamily="34" charset="0"/>
            </a:endParaRPr>
          </a:p>
        </p:txBody>
      </p:sp>
      <p:pic>
        <p:nvPicPr>
          <p:cNvPr id="348162" name="Picture 3" descr="j0280909"/>
          <p:cNvPicPr>
            <a:picLocks noChangeAspect="1" noChangeArrowheads="1"/>
          </p:cNvPicPr>
          <p:nvPr/>
        </p:nvPicPr>
        <p:blipFill>
          <a:blip r:embed="rId3" cstate="screen">
            <a:extLst>
              <a:ext uri="{28A0092B-C50C-407E-A947-70E740481C1C}">
                <a14:useLocalDpi xmlns:a14="http://schemas.microsoft.com/office/drawing/2010/main"/>
              </a:ext>
            </a:extLst>
          </a:blip>
          <a:srcRect l="12837" r="14865"/>
          <a:stretch>
            <a:fillRect/>
          </a:stretch>
        </p:blipFill>
        <p:spPr bwMode="auto">
          <a:xfrm>
            <a:off x="0" y="990600"/>
            <a:ext cx="9144000" cy="62880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28388" name="Rectangle 4"/>
          <p:cNvSpPr>
            <a:spLocks noChangeArrowheads="1"/>
          </p:cNvSpPr>
          <p:nvPr/>
        </p:nvSpPr>
        <p:spPr bwMode="auto">
          <a:xfrm>
            <a:off x="1371600" y="2362200"/>
            <a:ext cx="6248400" cy="3276600"/>
          </a:xfrm>
          <a:prstGeom prst="rect">
            <a:avLst/>
          </a:prstGeom>
          <a:gradFill rotWithShape="1">
            <a:gsLst>
              <a:gs pos="0">
                <a:srgbClr val="006600"/>
              </a:gs>
              <a:gs pos="100000">
                <a:srgbClr val="006600">
                  <a:gamma/>
                  <a:shade val="46275"/>
                  <a:invGamma/>
                </a:srgbClr>
              </a:gs>
            </a:gsLst>
            <a:path path="shape">
              <a:fillToRect l="50000" t="50000" r="50000" b="50000"/>
            </a:path>
          </a:gradFill>
          <a:ln w="9525">
            <a:noFill/>
            <a:miter lim="800000"/>
            <a:headEnd/>
            <a:tailEnd/>
          </a:ln>
          <a:effectLst>
            <a:outerShdw blurRad="63500" dist="35921" dir="2700000" algn="ctr" rotWithShape="0">
              <a:srgbClr val="000000">
                <a:alpha val="74998"/>
              </a:srgbClr>
            </a:outerShdw>
          </a:effectLst>
        </p:spPr>
        <p:txBody>
          <a:bodyPr/>
          <a:lstStyle/>
          <a:p>
            <a:pPr marL="342900" marR="0" lvl="0" indent="-342900" algn="r" defTabSz="914400" rtl="0" eaLnBrk="1" fontAlgn="base" latinLnBrk="0" hangingPunct="1">
              <a:lnSpc>
                <a:spcPct val="100000"/>
              </a:lnSpc>
              <a:spcBef>
                <a:spcPct val="20000"/>
              </a:spcBef>
              <a:spcAft>
                <a:spcPct val="0"/>
              </a:spcAft>
              <a:buClr>
                <a:srgbClr val="86D1EC"/>
              </a:buClr>
              <a:buSzPct val="90000"/>
              <a:buFont typeface="Wingdings" charset="0"/>
              <a:buNone/>
              <a:tabLst/>
              <a:defRPr/>
            </a:pPr>
            <a:r>
              <a:rPr kumimoji="0" lang="ar-JO"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التاريخ الرسولي لأبدياس</a:t>
            </a:r>
          </a:p>
          <a:p>
            <a:pPr marL="342900" marR="0" lvl="0" indent="-342900" algn="r" defTabSz="914400" rtl="0" eaLnBrk="1" fontAlgn="base" latinLnBrk="0" hangingPunct="1">
              <a:lnSpc>
                <a:spcPct val="100000"/>
              </a:lnSpc>
              <a:spcBef>
                <a:spcPct val="20000"/>
              </a:spcBef>
              <a:spcAft>
                <a:spcPct val="0"/>
              </a:spcAft>
              <a:buClr>
                <a:srgbClr val="86D1EC"/>
              </a:buClr>
              <a:buSzPct val="90000"/>
              <a:buFont typeface="Wingdings" charset="0"/>
              <a:buNone/>
              <a:tabLst/>
              <a:defRPr/>
            </a:pPr>
            <a:r>
              <a:rPr kumimoji="0" lang="ar-JO"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قصة مجزأة لأندراوس</a:t>
            </a:r>
          </a:p>
          <a:p>
            <a:pPr marL="342900" marR="0" lvl="0" indent="-342900" algn="r" defTabSz="914400" rtl="0" eaLnBrk="1" fontAlgn="base" latinLnBrk="0" hangingPunct="1">
              <a:lnSpc>
                <a:spcPct val="100000"/>
              </a:lnSpc>
              <a:spcBef>
                <a:spcPct val="20000"/>
              </a:spcBef>
              <a:spcAft>
                <a:spcPct val="0"/>
              </a:spcAft>
              <a:buClr>
                <a:srgbClr val="86D1EC"/>
              </a:buClr>
              <a:buSzPct val="90000"/>
              <a:buFont typeface="Wingdings" charset="0"/>
              <a:buNone/>
              <a:tabLst/>
              <a:defRPr/>
            </a:pPr>
            <a:r>
              <a:rPr kumimoji="0" lang="ar-JO"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صعود يعقوب</a:t>
            </a:r>
          </a:p>
          <a:p>
            <a:pPr marL="342900" marR="0" lvl="0" indent="-342900" algn="r" defTabSz="914400" rtl="0" eaLnBrk="1" fontAlgn="base" latinLnBrk="0" hangingPunct="1">
              <a:lnSpc>
                <a:spcPct val="100000"/>
              </a:lnSpc>
              <a:spcBef>
                <a:spcPct val="20000"/>
              </a:spcBef>
              <a:spcAft>
                <a:spcPct val="0"/>
              </a:spcAft>
              <a:buClr>
                <a:srgbClr val="86D1EC"/>
              </a:buClr>
              <a:buSzPct val="90000"/>
              <a:buFont typeface="Wingdings" charset="0"/>
              <a:buNone/>
              <a:tabLst/>
              <a:defRPr/>
            </a:pPr>
            <a:r>
              <a:rPr kumimoji="0" lang="ar-JO"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استشهاد متى</a:t>
            </a:r>
          </a:p>
          <a:p>
            <a:pPr marL="342900" marR="0" lvl="0" indent="-342900" algn="r" defTabSz="914400" rtl="0" eaLnBrk="1" fontAlgn="base" latinLnBrk="0" hangingPunct="1">
              <a:lnSpc>
                <a:spcPct val="100000"/>
              </a:lnSpc>
              <a:spcBef>
                <a:spcPct val="20000"/>
              </a:spcBef>
              <a:spcAft>
                <a:spcPct val="0"/>
              </a:spcAft>
              <a:buClr>
                <a:srgbClr val="86D1EC"/>
              </a:buClr>
              <a:buSzPct val="90000"/>
              <a:buFont typeface="Wingdings" charset="0"/>
              <a:buNone/>
              <a:tabLst/>
              <a:defRPr/>
            </a:pPr>
            <a:r>
              <a:rPr kumimoji="0" lang="ar-JO"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آلام بولس</a:t>
            </a:r>
          </a:p>
          <a:p>
            <a:pPr marL="342900" marR="0" lvl="0" indent="-342900" algn="r" defTabSz="914400" rtl="0" eaLnBrk="1" fontAlgn="base" latinLnBrk="0" hangingPunct="1">
              <a:lnSpc>
                <a:spcPct val="100000"/>
              </a:lnSpc>
              <a:spcBef>
                <a:spcPct val="20000"/>
              </a:spcBef>
              <a:spcAft>
                <a:spcPct val="0"/>
              </a:spcAft>
              <a:buClr>
                <a:srgbClr val="86D1EC"/>
              </a:buClr>
              <a:buSzPct val="90000"/>
              <a:buFont typeface="Wingdings" charset="0"/>
              <a:buNone/>
              <a:tabLst/>
              <a:defRPr/>
            </a:pPr>
            <a:r>
              <a:rPr kumimoji="0" lang="ar-JO"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آلام بطرس وبولس</a:t>
            </a:r>
            <a:endParaRPr kumimoji="0" lang="en-US"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528389" name="Text Box 5"/>
          <p:cNvSpPr txBox="1">
            <a:spLocks noChangeArrowheads="1"/>
          </p:cNvSpPr>
          <p:nvPr/>
        </p:nvSpPr>
        <p:spPr bwMode="auto">
          <a:xfrm>
            <a:off x="8459788" y="60325"/>
            <a:ext cx="617477" cy="400110"/>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186</a:t>
            </a:r>
            <a:endParaRPr kumimoji="0" lang="en-US"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cSld>
  <p:clrMapOvr>
    <a:masterClrMapping/>
  </p:clrMapOvr>
</p:sld>
</file>

<file path=ppt/slides/slide2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0434" name="Rectangle 2"/>
          <p:cNvSpPr>
            <a:spLocks noGrp="1" noChangeArrowheads="1"/>
          </p:cNvSpPr>
          <p:nvPr>
            <p:ph type="title"/>
          </p:nvPr>
        </p:nvSpPr>
        <p:spPr>
          <a:xfrm>
            <a:off x="76200" y="76200"/>
            <a:ext cx="9067800" cy="941388"/>
          </a:xfrm>
        </p:spPr>
        <p:txBody>
          <a:bodyPr/>
          <a:lstStyle/>
          <a:p>
            <a:pPr eaLnBrk="1" hangingPunct="1">
              <a:defRPr/>
            </a:pPr>
            <a:r>
              <a:rPr lang="ar-JO" sz="4000" dirty="0">
                <a:latin typeface="Arial" panose="020B0604020202020204" pitchFamily="34" charset="0"/>
                <a:ea typeface="ＭＳ Ｐゴシック" charset="0"/>
                <a:cs typeface="Arial" panose="020B0604020202020204" pitchFamily="34" charset="0"/>
              </a:rPr>
              <a:t>أبوكريفا العهد الجديد: 21 أعمال</a:t>
            </a:r>
            <a:endParaRPr lang="en-US" sz="4000" dirty="0">
              <a:latin typeface="Arial" panose="020B0604020202020204" pitchFamily="34" charset="0"/>
              <a:ea typeface="ＭＳ Ｐゴシック" charset="0"/>
              <a:cs typeface="Arial" panose="020B0604020202020204" pitchFamily="34" charset="0"/>
            </a:endParaRPr>
          </a:p>
        </p:txBody>
      </p:sp>
      <p:pic>
        <p:nvPicPr>
          <p:cNvPr id="350210" name="Picture 3" descr="j0280909"/>
          <p:cNvPicPr>
            <a:picLocks noChangeAspect="1" noChangeArrowheads="1"/>
          </p:cNvPicPr>
          <p:nvPr/>
        </p:nvPicPr>
        <p:blipFill>
          <a:blip r:embed="rId3" cstate="screen">
            <a:extLst>
              <a:ext uri="{28A0092B-C50C-407E-A947-70E740481C1C}">
                <a14:useLocalDpi xmlns:a14="http://schemas.microsoft.com/office/drawing/2010/main"/>
              </a:ext>
            </a:extLst>
          </a:blip>
          <a:srcRect l="12837" r="14865"/>
          <a:stretch>
            <a:fillRect/>
          </a:stretch>
        </p:blipFill>
        <p:spPr bwMode="auto">
          <a:xfrm>
            <a:off x="0" y="990600"/>
            <a:ext cx="9144000" cy="62880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30436" name="Rectangle 4"/>
          <p:cNvSpPr>
            <a:spLocks noChangeArrowheads="1"/>
          </p:cNvSpPr>
          <p:nvPr/>
        </p:nvSpPr>
        <p:spPr bwMode="auto">
          <a:xfrm>
            <a:off x="1219200" y="1676400"/>
            <a:ext cx="6477000" cy="4114800"/>
          </a:xfrm>
          <a:prstGeom prst="rect">
            <a:avLst/>
          </a:prstGeom>
          <a:gradFill rotWithShape="1">
            <a:gsLst>
              <a:gs pos="0">
                <a:srgbClr val="006600"/>
              </a:gs>
              <a:gs pos="100000">
                <a:srgbClr val="006600">
                  <a:gamma/>
                  <a:shade val="46275"/>
                  <a:invGamma/>
                </a:srgbClr>
              </a:gs>
            </a:gsLst>
            <a:path path="shape">
              <a:fillToRect l="50000" t="50000" r="50000" b="50000"/>
            </a:path>
          </a:gradFill>
          <a:ln w="9525">
            <a:noFill/>
            <a:miter lim="800000"/>
            <a:headEnd/>
            <a:tailEnd/>
          </a:ln>
          <a:effectLst>
            <a:outerShdw blurRad="63500" dist="35921" dir="2700000" algn="ctr" rotWithShape="0">
              <a:srgbClr val="000000">
                <a:alpha val="74998"/>
              </a:srgbClr>
            </a:outerShdw>
          </a:effectLst>
        </p:spPr>
        <p:txBody>
          <a:bodyPr/>
          <a:lstStyle/>
          <a:p>
            <a:pPr marL="342900" marR="0" lvl="0" indent="-342900" algn="r" defTabSz="914400" rtl="0" eaLnBrk="1" fontAlgn="base" latinLnBrk="0" hangingPunct="1">
              <a:lnSpc>
                <a:spcPct val="100000"/>
              </a:lnSpc>
              <a:spcBef>
                <a:spcPct val="20000"/>
              </a:spcBef>
              <a:spcAft>
                <a:spcPct val="0"/>
              </a:spcAft>
              <a:buClr>
                <a:srgbClr val="86D1EC"/>
              </a:buClr>
              <a:buSzPct val="90000"/>
              <a:buFont typeface="Wingdings" charset="0"/>
              <a:buNone/>
              <a:tabLst>
                <a:tab pos="6178550" algn="r"/>
              </a:tabLst>
              <a:defRPr/>
            </a:pPr>
            <a:r>
              <a:rPr kumimoji="0" lang="ar-JO" sz="2400" b="1" i="0" u="sng"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أعمال:</a:t>
            </a:r>
            <a:endParaRPr kumimoji="0" lang="en-US"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a:p>
            <a:pPr marL="342900" marR="0" lvl="0" indent="-342900" algn="r" defTabSz="914400" rtl="1" eaLnBrk="1" fontAlgn="base" latinLnBrk="0" hangingPunct="1">
              <a:lnSpc>
                <a:spcPct val="100000"/>
              </a:lnSpc>
              <a:spcBef>
                <a:spcPct val="20000"/>
              </a:spcBef>
              <a:spcAft>
                <a:spcPct val="0"/>
              </a:spcAft>
              <a:buClr>
                <a:srgbClr val="86D1EC"/>
              </a:buClr>
              <a:buSzPct val="90000"/>
              <a:buFont typeface="Wingdings" charset="0"/>
              <a:buNone/>
              <a:tabLst>
                <a:tab pos="6178550" algn="r"/>
              </a:tabLst>
              <a:defRPr/>
            </a:pPr>
            <a:r>
              <a:rPr kumimoji="0" lang="en-US"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a:t>
            </a:r>
            <a:r>
              <a:rPr kumimoji="0" lang="ar-JO"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أندراوس</a:t>
            </a:r>
            <a:r>
              <a:rPr kumimoji="0" lang="en-US"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a:t>
            </a:r>
          </a:p>
          <a:p>
            <a:pPr marL="342900" marR="0" lvl="0" indent="-342900" algn="r" defTabSz="914400" rtl="1" eaLnBrk="1" fontAlgn="base" latinLnBrk="0" hangingPunct="1">
              <a:lnSpc>
                <a:spcPct val="100000"/>
              </a:lnSpc>
              <a:spcBef>
                <a:spcPct val="20000"/>
              </a:spcBef>
              <a:spcAft>
                <a:spcPct val="0"/>
              </a:spcAft>
              <a:buClr>
                <a:srgbClr val="86D1EC"/>
              </a:buClr>
              <a:buSzPct val="90000"/>
              <a:buFont typeface="Wingdings" charset="0"/>
              <a:buNone/>
              <a:tabLst>
                <a:tab pos="6178550" algn="r"/>
              </a:tabLst>
              <a:defRPr/>
            </a:pPr>
            <a:r>
              <a:rPr kumimoji="0" lang="en-US"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a:t>
            </a:r>
            <a:r>
              <a:rPr kumimoji="0" lang="ar-JO"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أندراوس ومتياس                     </a:t>
            </a:r>
            <a:r>
              <a:rPr kumimoji="0" lang="en-US"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 </a:t>
            </a:r>
            <a:r>
              <a:rPr kumimoji="0" lang="ar-JO"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بطرس</a:t>
            </a:r>
            <a:endParaRPr kumimoji="0" lang="en-US"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a:p>
            <a:pPr marL="342900" marR="0" lvl="0" indent="-342900" algn="r" defTabSz="914400" rtl="1" eaLnBrk="1" fontAlgn="base" latinLnBrk="0" hangingPunct="1">
              <a:lnSpc>
                <a:spcPct val="100000"/>
              </a:lnSpc>
              <a:spcBef>
                <a:spcPct val="20000"/>
              </a:spcBef>
              <a:spcAft>
                <a:spcPct val="0"/>
              </a:spcAft>
              <a:buClr>
                <a:srgbClr val="86D1EC"/>
              </a:buClr>
              <a:buSzPct val="90000"/>
              <a:buFont typeface="Wingdings" charset="0"/>
              <a:buNone/>
              <a:tabLst>
                <a:tab pos="6178550" algn="r"/>
              </a:tabLst>
              <a:defRPr/>
            </a:pPr>
            <a:r>
              <a:rPr kumimoji="0" lang="en-US"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a:t>
            </a:r>
            <a:r>
              <a:rPr kumimoji="0" lang="ar-JO"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أندراوس وبولس                      </a:t>
            </a:r>
            <a:r>
              <a:rPr kumimoji="0" lang="en-US"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 </a:t>
            </a:r>
            <a:r>
              <a:rPr kumimoji="0" lang="ar-JO"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بطرس وأندراوس</a:t>
            </a:r>
            <a:endParaRPr kumimoji="0" lang="en-US"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a:p>
            <a:pPr marL="342900" marR="0" lvl="0" indent="-342900" algn="r" defTabSz="914400" rtl="1" eaLnBrk="1" fontAlgn="base" latinLnBrk="0" hangingPunct="1">
              <a:lnSpc>
                <a:spcPct val="100000"/>
              </a:lnSpc>
              <a:spcBef>
                <a:spcPct val="20000"/>
              </a:spcBef>
              <a:spcAft>
                <a:spcPct val="0"/>
              </a:spcAft>
              <a:buClr>
                <a:srgbClr val="86D1EC"/>
              </a:buClr>
              <a:buSzPct val="90000"/>
              <a:buFont typeface="Wingdings" charset="0"/>
              <a:buNone/>
              <a:tabLst>
                <a:tab pos="6178550" algn="r"/>
              </a:tabLst>
              <a:defRPr/>
            </a:pPr>
            <a:r>
              <a:rPr kumimoji="0" lang="en-US"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a:t>
            </a:r>
            <a:r>
              <a:rPr kumimoji="0" lang="ar-JO"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برنابا                                    </a:t>
            </a:r>
            <a:r>
              <a:rPr kumimoji="0" lang="en-US"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 </a:t>
            </a:r>
            <a:r>
              <a:rPr kumimoji="0" lang="ar-JO"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بطرس وبولس</a:t>
            </a:r>
            <a:endParaRPr kumimoji="0" lang="en-US"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a:p>
            <a:pPr marL="342900" marR="0" lvl="0" indent="-342900" algn="r" defTabSz="914400" rtl="1" eaLnBrk="1" fontAlgn="base" latinLnBrk="0" hangingPunct="1">
              <a:lnSpc>
                <a:spcPct val="100000"/>
              </a:lnSpc>
              <a:spcBef>
                <a:spcPct val="20000"/>
              </a:spcBef>
              <a:spcAft>
                <a:spcPct val="0"/>
              </a:spcAft>
              <a:buClr>
                <a:srgbClr val="86D1EC"/>
              </a:buClr>
              <a:buSzPct val="90000"/>
              <a:buFont typeface="Wingdings" charset="0"/>
              <a:buNone/>
              <a:tabLst>
                <a:tab pos="6178550" algn="r"/>
              </a:tabLst>
              <a:defRPr/>
            </a:pPr>
            <a:r>
              <a:rPr kumimoji="0" lang="en-US"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a:t>
            </a:r>
            <a:r>
              <a:rPr kumimoji="0" lang="ar-JO"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يعقوب الكبير                           </a:t>
            </a:r>
            <a:r>
              <a:rPr kumimoji="0" lang="en-US"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a:t>
            </a:r>
            <a:r>
              <a:rPr kumimoji="0" lang="ar-JO"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فيلبس</a:t>
            </a:r>
            <a:endParaRPr kumimoji="0" lang="en-US"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a:p>
            <a:pPr marL="342900" marR="0" lvl="0" indent="-342900" algn="r" defTabSz="914400" rtl="1" eaLnBrk="1" fontAlgn="base" latinLnBrk="0" hangingPunct="1">
              <a:lnSpc>
                <a:spcPct val="100000"/>
              </a:lnSpc>
              <a:spcBef>
                <a:spcPct val="20000"/>
              </a:spcBef>
              <a:spcAft>
                <a:spcPct val="0"/>
              </a:spcAft>
              <a:buClr>
                <a:srgbClr val="86D1EC"/>
              </a:buClr>
              <a:buSzPct val="90000"/>
              <a:buFont typeface="Wingdings" charset="0"/>
              <a:buNone/>
              <a:tabLst>
                <a:tab pos="6178550" algn="r"/>
              </a:tabLst>
              <a:defRPr/>
            </a:pPr>
            <a:r>
              <a:rPr kumimoji="0" lang="en-US"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a:t>
            </a:r>
            <a:r>
              <a:rPr kumimoji="0" lang="ar-JO"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يوحنا                                    </a:t>
            </a:r>
            <a:r>
              <a:rPr kumimoji="0" lang="en-US"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a:t>
            </a:r>
            <a:r>
              <a:rPr kumimoji="0" lang="ar-JO"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بيلاطس</a:t>
            </a:r>
            <a:endParaRPr kumimoji="0" lang="en-US"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a:p>
            <a:pPr marL="342900" marR="0" lvl="0" indent="-342900" algn="r" defTabSz="914400" rtl="1" eaLnBrk="1" fontAlgn="base" latinLnBrk="0" hangingPunct="1">
              <a:lnSpc>
                <a:spcPct val="100000"/>
              </a:lnSpc>
              <a:spcBef>
                <a:spcPct val="20000"/>
              </a:spcBef>
              <a:spcAft>
                <a:spcPct val="0"/>
              </a:spcAft>
              <a:buClr>
                <a:srgbClr val="86D1EC"/>
              </a:buClr>
              <a:buSzPct val="90000"/>
              <a:buFont typeface="Wingdings" charset="0"/>
              <a:buNone/>
              <a:tabLst>
                <a:tab pos="6178550" algn="r"/>
              </a:tabLst>
              <a:defRPr/>
            </a:pPr>
            <a:r>
              <a:rPr kumimoji="0" lang="en-US"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a:t>
            </a:r>
            <a:r>
              <a:rPr kumimoji="0" lang="ar-JO"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يوحنا بيد بروخورس                  </a:t>
            </a:r>
            <a:r>
              <a:rPr kumimoji="0" lang="en-US"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a:t>
            </a:r>
            <a:r>
              <a:rPr kumimoji="0" lang="ar-JO"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تداوس</a:t>
            </a:r>
            <a:endParaRPr kumimoji="0" lang="en-US"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a:p>
            <a:pPr marL="342900" marR="0" lvl="0" indent="-342900" algn="r" defTabSz="914400" rtl="1" eaLnBrk="1" fontAlgn="base" latinLnBrk="0" hangingPunct="1">
              <a:lnSpc>
                <a:spcPct val="100000"/>
              </a:lnSpc>
              <a:spcBef>
                <a:spcPct val="20000"/>
              </a:spcBef>
              <a:spcAft>
                <a:spcPct val="0"/>
              </a:spcAft>
              <a:buClr>
                <a:srgbClr val="86D1EC"/>
              </a:buClr>
              <a:buSzPct val="90000"/>
              <a:buFont typeface="Wingdings" charset="0"/>
              <a:buNone/>
              <a:tabLst>
                <a:tab pos="6178550" algn="r"/>
              </a:tabLst>
              <a:defRPr/>
            </a:pPr>
            <a:r>
              <a:rPr kumimoji="0" lang="en-US"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a:t>
            </a:r>
            <a:r>
              <a:rPr kumimoji="0" lang="ar-JO"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بولس                                   </a:t>
            </a:r>
            <a:r>
              <a:rPr kumimoji="0" lang="en-US"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 </a:t>
            </a:r>
            <a:r>
              <a:rPr kumimoji="0" lang="ar-JO"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توما</a:t>
            </a:r>
            <a:endParaRPr kumimoji="0" lang="en-US"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530437" name="Text Box 5"/>
          <p:cNvSpPr txBox="1">
            <a:spLocks noChangeArrowheads="1"/>
          </p:cNvSpPr>
          <p:nvPr/>
        </p:nvSpPr>
        <p:spPr bwMode="auto">
          <a:xfrm>
            <a:off x="8459788" y="60325"/>
            <a:ext cx="617477" cy="400110"/>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186</a:t>
            </a:r>
            <a:endParaRPr kumimoji="0" lang="en-US" sz="2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sld>
</file>

<file path=ppt/slides/slide2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85089" name="Picture 2" descr="j0335474"/>
          <p:cNvPicPr>
            <a:picLocks noChangeAspect="1" noChangeArrowheads="1"/>
          </p:cNvPicPr>
          <p:nvPr/>
        </p:nvPicPr>
        <p:blipFill>
          <a:blip r:embed="rId3">
            <a:lum bright="-66000"/>
            <a:extLst>
              <a:ext uri="{28A0092B-C50C-407E-A947-70E740481C1C}">
                <a14:useLocalDpi xmlns:a14="http://schemas.microsoft.com/office/drawing/2010/main"/>
              </a:ext>
            </a:extLst>
          </a:blip>
          <a:srcRect/>
          <a:stretch>
            <a:fillRect/>
          </a:stretch>
        </p:blipFill>
        <p:spPr bwMode="auto">
          <a:xfrm>
            <a:off x="0" y="228600"/>
            <a:ext cx="2286000" cy="20955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721795" name="Rectangle 3"/>
          <p:cNvSpPr>
            <a:spLocks noGrp="1" noChangeArrowheads="1"/>
          </p:cNvSpPr>
          <p:nvPr>
            <p:ph type="title"/>
          </p:nvPr>
        </p:nvSpPr>
        <p:spPr>
          <a:xfrm>
            <a:off x="76200" y="76200"/>
            <a:ext cx="7543800" cy="941388"/>
          </a:xfrm>
        </p:spPr>
        <p:txBody>
          <a:bodyPr/>
          <a:lstStyle/>
          <a:p>
            <a:pPr eaLnBrk="1" hangingPunct="1">
              <a:defRPr/>
            </a:pPr>
            <a:r>
              <a:rPr lang="ar-JO" sz="4000" dirty="0">
                <a:latin typeface="Arial" panose="020B0604020202020204" pitchFamily="34" charset="0"/>
                <a:ea typeface="ＭＳ Ｐゴシック" charset="0"/>
                <a:cs typeface="Arial" panose="020B0604020202020204" pitchFamily="34" charset="0"/>
              </a:rPr>
              <a:t>أبوكريفا العهد الجديد: أخرى</a:t>
            </a:r>
            <a:endParaRPr lang="en-US" sz="4000" dirty="0">
              <a:latin typeface="Arial" panose="020B0604020202020204" pitchFamily="34" charset="0"/>
              <a:ea typeface="ＭＳ Ｐゴシック" charset="0"/>
              <a:cs typeface="Arial" panose="020B0604020202020204" pitchFamily="34" charset="0"/>
            </a:endParaRPr>
          </a:p>
        </p:txBody>
      </p:sp>
      <p:grpSp>
        <p:nvGrpSpPr>
          <p:cNvPr id="2" name="Group 4"/>
          <p:cNvGrpSpPr>
            <a:grpSpLocks/>
          </p:cNvGrpSpPr>
          <p:nvPr/>
        </p:nvGrpSpPr>
        <p:grpSpPr bwMode="auto">
          <a:xfrm>
            <a:off x="304800" y="1882775"/>
            <a:ext cx="6019800" cy="5051425"/>
            <a:chOff x="192" y="1186"/>
            <a:chExt cx="3792" cy="3182"/>
          </a:xfrm>
        </p:grpSpPr>
        <p:pic>
          <p:nvPicPr>
            <p:cNvPr id="985095" name="Picture 5" descr="j0212655"/>
            <p:cNvPicPr>
              <a:picLocks noChangeAspect="1" noChangeArrowheads="1"/>
            </p:cNvPicPr>
            <p:nvPr/>
          </p:nvPicPr>
          <p:blipFill>
            <a:blip r:embed="rId4">
              <a:lum bright="-60000"/>
              <a:extLst>
                <a:ext uri="{28A0092B-C50C-407E-A947-70E740481C1C}">
                  <a14:useLocalDpi xmlns:a14="http://schemas.microsoft.com/office/drawing/2010/main"/>
                </a:ext>
              </a:extLst>
            </a:blip>
            <a:srcRect/>
            <a:stretch>
              <a:fillRect/>
            </a:stretch>
          </p:blipFill>
          <p:spPr bwMode="auto">
            <a:xfrm>
              <a:off x="192" y="1186"/>
              <a:ext cx="3792" cy="318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721798" name="Rectangle 6"/>
            <p:cNvSpPr>
              <a:spLocks noChangeArrowheads="1"/>
            </p:cNvSpPr>
            <p:nvPr/>
          </p:nvSpPr>
          <p:spPr bwMode="auto">
            <a:xfrm>
              <a:off x="432" y="1728"/>
              <a:ext cx="3264" cy="2304"/>
            </a:xfrm>
            <a:prstGeom prst="rect">
              <a:avLst/>
            </a:prstGeom>
            <a:noFill/>
            <a:ln w="9525">
              <a:noFill/>
              <a:miter lim="800000"/>
              <a:headEnd/>
              <a:tailEnd/>
            </a:ln>
            <a:effectLst/>
          </p:spPr>
          <p:txBody>
            <a:bodyPr/>
            <a:lstStyle/>
            <a:p>
              <a:pPr marL="342900" indent="-342900" algn="r" eaLnBrk="1" hangingPunct="1">
                <a:spcBef>
                  <a:spcPct val="20000"/>
                </a:spcBef>
                <a:buClr>
                  <a:schemeClr val="hlink"/>
                </a:buClr>
                <a:buSzPct val="90000"/>
                <a:buFont typeface="Wingdings" charset="0"/>
                <a:buNone/>
                <a:defRPr/>
              </a:pPr>
              <a:r>
                <a:rPr lang="ar-JO" b="1" u="sng" dirty="0">
                  <a:effectLst>
                    <a:outerShdw blurRad="38100" dist="38100" dir="2700000" algn="tl">
                      <a:srgbClr val="000000"/>
                    </a:outerShdw>
                  </a:effectLst>
                  <a:latin typeface="Arial" panose="020B0604020202020204" pitchFamily="34" charset="0"/>
                  <a:cs typeface="Arial" panose="020B0604020202020204" pitchFamily="34" charset="0"/>
                </a:rPr>
                <a:t>الرسائل</a:t>
              </a:r>
              <a:endParaRPr lang="en-US" b="1" dirty="0">
                <a:effectLst>
                  <a:outerShdw blurRad="38100" dist="38100" dir="2700000" algn="tl">
                    <a:srgbClr val="000000"/>
                  </a:outerShdw>
                </a:effectLst>
                <a:latin typeface="Arial" panose="020B0604020202020204" pitchFamily="34" charset="0"/>
                <a:cs typeface="Arial" panose="020B0604020202020204" pitchFamily="34" charset="0"/>
              </a:endParaRPr>
            </a:p>
            <a:p>
              <a:pPr marL="342900" indent="-342900" algn="r" eaLnBrk="1" hangingPunct="1">
                <a:spcBef>
                  <a:spcPct val="20000"/>
                </a:spcBef>
                <a:buClr>
                  <a:schemeClr val="hlink"/>
                </a:buClr>
                <a:buSzPct val="90000"/>
                <a:buFont typeface="Wingdings" charset="0"/>
                <a:buNone/>
                <a:defRPr/>
              </a:pPr>
              <a:r>
                <a:rPr lang="ar-JO" b="1" dirty="0">
                  <a:effectLst>
                    <a:outerShdw blurRad="38100" dist="38100" dir="2700000" algn="tl">
                      <a:srgbClr val="000000"/>
                    </a:outerShdw>
                  </a:effectLst>
                  <a:latin typeface="Arial" panose="020B0604020202020204" pitchFamily="34" charset="0"/>
                  <a:cs typeface="Arial" panose="020B0604020202020204" pitchFamily="34" charset="0"/>
                </a:rPr>
                <a:t>رسائل المسيح وأبغاروس</a:t>
              </a:r>
              <a:endParaRPr lang="en-US" b="1" dirty="0">
                <a:effectLst>
                  <a:outerShdw blurRad="38100" dist="38100" dir="2700000" algn="tl">
                    <a:srgbClr val="000000"/>
                  </a:outerShdw>
                </a:effectLst>
                <a:latin typeface="Arial" panose="020B0604020202020204" pitchFamily="34" charset="0"/>
                <a:cs typeface="Arial" panose="020B0604020202020204" pitchFamily="34" charset="0"/>
              </a:endParaRPr>
            </a:p>
            <a:p>
              <a:pPr marL="342900" indent="-342900" algn="r" eaLnBrk="1" hangingPunct="1">
                <a:spcBef>
                  <a:spcPct val="20000"/>
                </a:spcBef>
                <a:buClr>
                  <a:schemeClr val="hlink"/>
                </a:buClr>
                <a:buSzPct val="90000"/>
                <a:buFont typeface="Wingdings" charset="0"/>
                <a:buNone/>
                <a:defRPr/>
              </a:pPr>
              <a:r>
                <a:rPr lang="ar-JO" b="1" dirty="0">
                  <a:effectLst>
                    <a:outerShdw blurRad="38100" dist="38100" dir="2700000" algn="tl">
                      <a:srgbClr val="000000"/>
                    </a:outerShdw>
                  </a:effectLst>
                  <a:latin typeface="Arial" panose="020B0604020202020204" pitchFamily="34" charset="0"/>
                  <a:cs typeface="Arial" panose="020B0604020202020204" pitchFamily="34" charset="0"/>
                </a:rPr>
                <a:t>رسائل الرسل</a:t>
              </a:r>
              <a:endParaRPr lang="en-US" b="1" dirty="0">
                <a:effectLst>
                  <a:outerShdw blurRad="38100" dist="38100" dir="2700000" algn="tl">
                    <a:srgbClr val="000000"/>
                  </a:outerShdw>
                </a:effectLst>
                <a:latin typeface="Arial" panose="020B0604020202020204" pitchFamily="34" charset="0"/>
                <a:cs typeface="Arial" panose="020B0604020202020204" pitchFamily="34" charset="0"/>
              </a:endParaRPr>
            </a:p>
            <a:p>
              <a:pPr marL="342900" indent="-342900" algn="r" eaLnBrk="1" hangingPunct="1">
                <a:spcBef>
                  <a:spcPct val="20000"/>
                </a:spcBef>
                <a:buClr>
                  <a:schemeClr val="hlink"/>
                </a:buClr>
                <a:buSzPct val="90000"/>
                <a:buFont typeface="Wingdings" charset="0"/>
                <a:buNone/>
                <a:defRPr/>
              </a:pPr>
              <a:r>
                <a:rPr lang="ar-JO" b="1" dirty="0">
                  <a:effectLst>
                    <a:outerShdw blurRad="38100" dist="38100" dir="2700000" algn="tl">
                      <a:srgbClr val="000000"/>
                    </a:outerShdw>
                  </a:effectLst>
                  <a:latin typeface="Arial" panose="020B0604020202020204" pitchFamily="34" charset="0"/>
                  <a:cs typeface="Arial" panose="020B0604020202020204" pitchFamily="34" charset="0"/>
                </a:rPr>
                <a:t>رسالة كورنثوس الثالثة</a:t>
              </a:r>
            </a:p>
            <a:p>
              <a:pPr marL="342900" indent="-342900" algn="r" eaLnBrk="1" hangingPunct="1">
                <a:spcBef>
                  <a:spcPct val="20000"/>
                </a:spcBef>
                <a:buClr>
                  <a:schemeClr val="hlink"/>
                </a:buClr>
                <a:buSzPct val="90000"/>
                <a:buFont typeface="Wingdings" charset="0"/>
                <a:buNone/>
                <a:defRPr/>
              </a:pPr>
              <a:r>
                <a:rPr lang="ar-JO" b="1" dirty="0">
                  <a:effectLst>
                    <a:outerShdw blurRad="38100" dist="38100" dir="2700000" algn="tl">
                      <a:srgbClr val="000000"/>
                    </a:outerShdw>
                  </a:effectLst>
                  <a:latin typeface="Arial" panose="020B0604020202020204" pitchFamily="34" charset="0"/>
                  <a:cs typeface="Arial" panose="020B0604020202020204" pitchFamily="34" charset="0"/>
                </a:rPr>
                <a:t>الرسالة إلى لاودكية</a:t>
              </a:r>
            </a:p>
            <a:p>
              <a:pPr marL="342900" indent="-342900" algn="r" eaLnBrk="1" hangingPunct="1">
                <a:spcBef>
                  <a:spcPct val="20000"/>
                </a:spcBef>
                <a:buClr>
                  <a:schemeClr val="hlink"/>
                </a:buClr>
                <a:buSzPct val="90000"/>
                <a:buFont typeface="Wingdings" charset="0"/>
                <a:buNone/>
                <a:defRPr/>
              </a:pPr>
              <a:r>
                <a:rPr lang="ar-JO" b="1" dirty="0">
                  <a:effectLst>
                    <a:outerShdw blurRad="38100" dist="38100" dir="2700000" algn="tl">
                      <a:srgbClr val="000000"/>
                    </a:outerShdw>
                  </a:effectLst>
                  <a:latin typeface="Arial" panose="020B0604020202020204" pitchFamily="34" charset="0"/>
                  <a:cs typeface="Arial" panose="020B0604020202020204" pitchFamily="34" charset="0"/>
                </a:rPr>
                <a:t>رسالة لينتولوس</a:t>
              </a:r>
            </a:p>
            <a:p>
              <a:pPr marL="342900" indent="-342900" algn="r" eaLnBrk="1" hangingPunct="1">
                <a:spcBef>
                  <a:spcPct val="20000"/>
                </a:spcBef>
                <a:buClr>
                  <a:schemeClr val="hlink"/>
                </a:buClr>
                <a:buSzPct val="90000"/>
                <a:buFont typeface="Wingdings" charset="0"/>
                <a:buNone/>
                <a:defRPr/>
              </a:pPr>
              <a:r>
                <a:rPr lang="ar-JO" b="1" dirty="0">
                  <a:effectLst>
                    <a:outerShdw blurRad="38100" dist="38100" dir="2700000" algn="tl">
                      <a:srgbClr val="000000"/>
                    </a:outerShdw>
                  </a:effectLst>
                  <a:latin typeface="Arial" panose="020B0604020202020204" pitchFamily="34" charset="0"/>
                  <a:cs typeface="Arial" panose="020B0604020202020204" pitchFamily="34" charset="0"/>
                </a:rPr>
                <a:t>رسائل بولس وسينيكا</a:t>
              </a:r>
            </a:p>
            <a:p>
              <a:pPr marL="342900" indent="-342900" algn="r" eaLnBrk="1" hangingPunct="1">
                <a:spcBef>
                  <a:spcPct val="20000"/>
                </a:spcBef>
                <a:buClr>
                  <a:schemeClr val="hlink"/>
                </a:buClr>
                <a:buSzPct val="90000"/>
                <a:buFont typeface="Wingdings" charset="0"/>
                <a:buNone/>
                <a:defRPr/>
              </a:pPr>
              <a:r>
                <a:rPr lang="ar-JO" b="1" dirty="0">
                  <a:effectLst>
                    <a:outerShdw blurRad="38100" dist="38100" dir="2700000" algn="tl">
                      <a:srgbClr val="000000"/>
                    </a:outerShdw>
                  </a:effectLst>
                  <a:latin typeface="Arial" panose="020B0604020202020204" pitchFamily="34" charset="0"/>
                  <a:cs typeface="Arial" panose="020B0604020202020204" pitchFamily="34" charset="0"/>
                </a:rPr>
                <a:t>رسالة تيطس الأبوكريفية</a:t>
              </a:r>
              <a:endParaRPr lang="en-US" b="1" dirty="0">
                <a:effectLst>
                  <a:outerShdw blurRad="38100" dist="38100" dir="2700000" algn="tl">
                    <a:srgbClr val="000000"/>
                  </a:outerShdw>
                </a:effectLst>
                <a:latin typeface="Arial" panose="020B0604020202020204" pitchFamily="34" charset="0"/>
                <a:cs typeface="Arial" panose="020B0604020202020204" pitchFamily="34" charset="0"/>
              </a:endParaRPr>
            </a:p>
          </p:txBody>
        </p:sp>
      </p:grpSp>
      <p:grpSp>
        <p:nvGrpSpPr>
          <p:cNvPr id="3" name="Group 8"/>
          <p:cNvGrpSpPr>
            <a:grpSpLocks/>
          </p:cNvGrpSpPr>
          <p:nvPr/>
        </p:nvGrpSpPr>
        <p:grpSpPr bwMode="auto">
          <a:xfrm>
            <a:off x="4813300" y="754063"/>
            <a:ext cx="3492500" cy="2293937"/>
            <a:chOff x="3032" y="475"/>
            <a:chExt cx="2200" cy="1445"/>
          </a:xfrm>
        </p:grpSpPr>
        <p:pic>
          <p:nvPicPr>
            <p:cNvPr id="985093" name="Picture 9" descr="j0286290"/>
            <p:cNvPicPr>
              <a:picLocks noChangeAspect="1" noChangeArrowheads="1"/>
            </p:cNvPicPr>
            <p:nvPr/>
          </p:nvPicPr>
          <p:blipFill>
            <a:blip r:embed="rId5">
              <a:lum bright="-78000"/>
              <a:extLst>
                <a:ext uri="{28A0092B-C50C-407E-A947-70E740481C1C}">
                  <a14:useLocalDpi xmlns:a14="http://schemas.microsoft.com/office/drawing/2010/main"/>
                </a:ext>
              </a:extLst>
            </a:blip>
            <a:srcRect/>
            <a:stretch>
              <a:fillRect/>
            </a:stretch>
          </p:blipFill>
          <p:spPr bwMode="auto">
            <a:xfrm>
              <a:off x="3032" y="475"/>
              <a:ext cx="2200" cy="144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721802" name="Rectangle 10"/>
            <p:cNvSpPr>
              <a:spLocks noChangeArrowheads="1"/>
            </p:cNvSpPr>
            <p:nvPr/>
          </p:nvSpPr>
          <p:spPr bwMode="auto">
            <a:xfrm>
              <a:off x="3392" y="663"/>
              <a:ext cx="1792" cy="1113"/>
            </a:xfrm>
            <a:prstGeom prst="rect">
              <a:avLst/>
            </a:prstGeom>
            <a:noFill/>
            <a:ln w="9525">
              <a:noFill/>
              <a:miter lim="800000"/>
              <a:headEnd/>
              <a:tailEnd/>
            </a:ln>
            <a:effectLst/>
          </p:spPr>
          <p:txBody>
            <a:bodyPr/>
            <a:lstStyle/>
            <a:p>
              <a:pPr marL="342900" indent="-342900" algn="ctr" eaLnBrk="1" hangingPunct="1">
                <a:spcBef>
                  <a:spcPct val="20000"/>
                </a:spcBef>
                <a:buClr>
                  <a:schemeClr val="hlink"/>
                </a:buClr>
                <a:buSzPct val="90000"/>
                <a:buFont typeface="Wingdings" charset="0"/>
                <a:buNone/>
                <a:tabLst>
                  <a:tab pos="2566988" algn="r"/>
                </a:tabLst>
                <a:defRPr/>
              </a:pPr>
              <a:r>
                <a:rPr lang="ar-JO" b="1" u="sng" dirty="0">
                  <a:effectLst>
                    <a:outerShdw blurRad="38100" dist="38100" dir="2700000" algn="tl">
                      <a:srgbClr val="000000"/>
                    </a:outerShdw>
                  </a:effectLst>
                  <a:latin typeface="Arial" panose="020B0604020202020204" pitchFamily="34" charset="0"/>
                  <a:cs typeface="Arial" panose="020B0604020202020204" pitchFamily="34" charset="0"/>
                </a:rPr>
                <a:t>نهاية العالم</a:t>
              </a:r>
              <a:endParaRPr lang="en-US" b="1" dirty="0">
                <a:effectLst>
                  <a:outerShdw blurRad="38100" dist="38100" dir="2700000" algn="tl">
                    <a:srgbClr val="000000"/>
                  </a:outerShdw>
                </a:effectLst>
                <a:latin typeface="Arial" panose="020B0604020202020204" pitchFamily="34" charset="0"/>
                <a:cs typeface="Arial" panose="020B0604020202020204" pitchFamily="34" charset="0"/>
              </a:endParaRPr>
            </a:p>
            <a:p>
              <a:pPr marL="342900" indent="-342900" algn="r" eaLnBrk="1" hangingPunct="1">
                <a:spcBef>
                  <a:spcPct val="20000"/>
                </a:spcBef>
                <a:buClr>
                  <a:schemeClr val="hlink"/>
                </a:buClr>
                <a:buSzPct val="90000"/>
                <a:buFont typeface="Wingdings" charset="0"/>
                <a:buNone/>
                <a:tabLst>
                  <a:tab pos="2566988" algn="r"/>
                </a:tabLst>
                <a:defRPr/>
              </a:pPr>
              <a:r>
                <a:rPr lang="ar-JO" b="1" dirty="0">
                  <a:solidFill>
                    <a:srgbClr val="FFFF00"/>
                  </a:solidFill>
                  <a:effectLst>
                    <a:outerShdw blurRad="38100" dist="38100" dir="2700000" algn="tl">
                      <a:srgbClr val="000000"/>
                    </a:outerShdw>
                  </a:effectLst>
                  <a:latin typeface="Arial" panose="020B0604020202020204" pitchFamily="34" charset="0"/>
                  <a:cs typeface="Arial" panose="020B0604020202020204" pitchFamily="34" charset="0"/>
                </a:rPr>
                <a:t>يعقوب        استفانوس</a:t>
              </a:r>
            </a:p>
            <a:p>
              <a:pPr marL="342900" indent="-342900" algn="r" eaLnBrk="1" hangingPunct="1">
                <a:spcBef>
                  <a:spcPct val="20000"/>
                </a:spcBef>
                <a:buClr>
                  <a:schemeClr val="hlink"/>
                </a:buClr>
                <a:buSzPct val="90000"/>
                <a:buFont typeface="Wingdings" charset="0"/>
                <a:buNone/>
                <a:tabLst>
                  <a:tab pos="2566988" algn="r"/>
                </a:tabLst>
                <a:defRPr/>
              </a:pPr>
              <a:r>
                <a:rPr lang="ar-JO" b="1" dirty="0">
                  <a:solidFill>
                    <a:srgbClr val="FFFF00"/>
                  </a:solidFill>
                  <a:effectLst>
                    <a:outerShdw blurRad="38100" dist="38100" dir="2700000" algn="tl">
                      <a:srgbClr val="000000"/>
                    </a:outerShdw>
                  </a:effectLst>
                  <a:latin typeface="Arial" panose="020B0604020202020204" pitchFamily="34" charset="0"/>
                  <a:cs typeface="Arial" panose="020B0604020202020204" pitchFamily="34" charset="0"/>
                </a:rPr>
                <a:t>بولس         توما</a:t>
              </a:r>
            </a:p>
            <a:p>
              <a:pPr marL="342900" indent="-342900" algn="r" eaLnBrk="1" hangingPunct="1">
                <a:spcBef>
                  <a:spcPct val="20000"/>
                </a:spcBef>
                <a:buClr>
                  <a:schemeClr val="hlink"/>
                </a:buClr>
                <a:buSzPct val="90000"/>
                <a:buFont typeface="Wingdings" charset="0"/>
                <a:buNone/>
                <a:tabLst>
                  <a:tab pos="2566988" algn="r"/>
                </a:tabLst>
                <a:defRPr/>
              </a:pPr>
              <a:r>
                <a:rPr lang="ar-JO" b="1" dirty="0">
                  <a:solidFill>
                    <a:srgbClr val="FFFF00"/>
                  </a:solidFill>
                  <a:effectLst>
                    <a:outerShdw blurRad="38100" dist="38100" dir="2700000" algn="tl">
                      <a:srgbClr val="000000"/>
                    </a:outerShdw>
                  </a:effectLst>
                  <a:latin typeface="Arial" panose="020B0604020202020204" pitchFamily="34" charset="0"/>
                  <a:cs typeface="Arial" panose="020B0604020202020204" pitchFamily="34" charset="0"/>
                </a:rPr>
                <a:t>بطرس        العذراء</a:t>
              </a:r>
              <a:endParaRPr lang="en-US" b="1" dirty="0">
                <a:effectLst>
                  <a:outerShdw blurRad="38100" dist="38100" dir="2700000" algn="tl">
                    <a:srgbClr val="000000"/>
                  </a:outerShdw>
                </a:effectLst>
                <a:latin typeface="Arial" panose="020B0604020202020204" pitchFamily="34" charset="0"/>
                <a:cs typeface="Arial" panose="020B0604020202020204" pitchFamily="34" charset="0"/>
              </a:endParaRPr>
            </a:p>
          </p:txBody>
        </p:sp>
      </p:grpSp>
      <p:sp>
        <p:nvSpPr>
          <p:cNvPr id="10" name="TextBox 1"/>
          <p:cNvSpPr txBox="1">
            <a:spLocks noChangeArrowheads="1"/>
          </p:cNvSpPr>
          <p:nvPr/>
        </p:nvSpPr>
        <p:spPr bwMode="auto">
          <a:xfrm>
            <a:off x="8521994" y="44624"/>
            <a:ext cx="530916"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ar-JO" b="1" dirty="0">
                <a:solidFill>
                  <a:srgbClr val="FFFFFF"/>
                </a:solidFill>
                <a:latin typeface="Arial" charset="0"/>
              </a:rPr>
              <a:t>15</a:t>
            </a:r>
            <a:endParaRPr lang="en-US" b="1" dirty="0">
              <a:solidFill>
                <a:srgbClr val="FFFFFF"/>
              </a:solidFill>
              <a:latin typeface="Arial"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 presetClass="entr" presetSubtype="1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checkerboard(across)">
                                      <p:cBhvr>
                                        <p:cTn id="7" dur="500"/>
                                        <p:tgtEl>
                                          <p:spTgt spid="2"/>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5" presetClass="entr" presetSubtype="10" fill="hold" nodeType="click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checkerboard(across)">
                                      <p:cBhvr>
                                        <p:cTn id="12"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7441" name="AutoShape 2"/>
          <p:cNvSpPr>
            <a:spLocks noChangeArrowheads="1"/>
          </p:cNvSpPr>
          <p:nvPr/>
        </p:nvSpPr>
        <p:spPr bwMode="auto">
          <a:xfrm>
            <a:off x="457200" y="228600"/>
            <a:ext cx="8077200" cy="2514600"/>
          </a:xfrm>
          <a:prstGeom prst="downArrowCallout">
            <a:avLst>
              <a:gd name="adj1" fmla="val 80303"/>
              <a:gd name="adj2" fmla="val 80303"/>
              <a:gd name="adj3" fmla="val 16667"/>
              <a:gd name="adj4" fmla="val 66667"/>
            </a:avLst>
          </a:prstGeom>
          <a:solidFill>
            <a:schemeClr val="accent1"/>
          </a:soli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132099" name="Rectangle 3"/>
          <p:cNvSpPr>
            <a:spLocks noGrp="1" noRot="1" noChangeArrowheads="1"/>
          </p:cNvSpPr>
          <p:nvPr>
            <p:ph type="title"/>
          </p:nvPr>
        </p:nvSpPr>
        <p:spPr>
          <a:xfrm>
            <a:off x="149225" y="152400"/>
            <a:ext cx="8540750" cy="1143000"/>
          </a:xfrm>
          <a:effectLst>
            <a:outerShdw blurRad="63500" dist="107763" dir="13500000" algn="ctr" rotWithShape="0">
              <a:srgbClr val="000000">
                <a:alpha val="74998"/>
              </a:srgbClr>
            </a:outerShdw>
          </a:effectLst>
        </p:spPr>
        <p:txBody>
          <a:bodyPr/>
          <a:lstStyle/>
          <a:p>
            <a:pPr eaLnBrk="1" hangingPunct="1">
              <a:defRPr/>
            </a:pPr>
            <a:r>
              <a:rPr lang="ar-JO" altLang="ja-JP" sz="3200" dirty="0">
                <a:latin typeface="Arial" panose="020B0604020202020204" pitchFamily="34" charset="0"/>
                <a:ea typeface="ＭＳ Ｐゴシック" charset="0"/>
                <a:cs typeface="Arial" panose="020B0604020202020204" pitchFamily="34" charset="0"/>
              </a:rPr>
              <a:t>الأفكار الغنوسية (المعرفة السريّة)</a:t>
            </a:r>
            <a:endParaRPr lang="en-US" sz="4000" dirty="0">
              <a:latin typeface="Arial" panose="020B0604020202020204" pitchFamily="34" charset="0"/>
              <a:ea typeface="ＭＳ Ｐゴシック" charset="0"/>
              <a:cs typeface="Arial" panose="020B0604020202020204" pitchFamily="34" charset="0"/>
            </a:endParaRPr>
          </a:p>
        </p:txBody>
      </p:sp>
      <p:sp>
        <p:nvSpPr>
          <p:cNvPr id="132101" name="Text Box 5"/>
          <p:cNvSpPr txBox="1">
            <a:spLocks noChangeArrowheads="1"/>
          </p:cNvSpPr>
          <p:nvPr/>
        </p:nvSpPr>
        <p:spPr bwMode="auto">
          <a:xfrm>
            <a:off x="-152400" y="1066800"/>
            <a:ext cx="9144000" cy="579438"/>
          </a:xfrm>
          <a:prstGeom prst="rect">
            <a:avLst/>
          </a:prstGeom>
          <a:noFill/>
          <a:ln w="9525">
            <a:noFill/>
            <a:miter lim="800000"/>
            <a:headEnd/>
            <a:tailEnd/>
          </a:ln>
          <a:effectLst>
            <a:outerShdw blurRad="63500" dist="81320" dir="2319588" algn="ctr" rotWithShape="0">
              <a:srgbClr val="000000">
                <a:alpha val="74998"/>
              </a:srgb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اثنان منها معنونان في رسالة يوحنا الأولى</a:t>
            </a:r>
            <a:endParaRPr kumimoji="0" lang="en-US"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132103" name="Text Box 7"/>
          <p:cNvSpPr txBox="1">
            <a:spLocks noChangeArrowheads="1"/>
          </p:cNvSpPr>
          <p:nvPr/>
        </p:nvSpPr>
        <p:spPr bwMode="auto">
          <a:xfrm>
            <a:off x="8229600" y="0"/>
            <a:ext cx="914400" cy="830997"/>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291-292</a:t>
            </a:r>
            <a:endParaRPr kumimoji="0" lang="en-US" sz="18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32104" name="Rectangle 8"/>
          <p:cNvSpPr>
            <a:spLocks noRot="1" noChangeArrowheads="1"/>
          </p:cNvSpPr>
          <p:nvPr/>
        </p:nvSpPr>
        <p:spPr bwMode="auto">
          <a:xfrm>
            <a:off x="0" y="2895600"/>
            <a:ext cx="4267200" cy="3962400"/>
          </a:xfrm>
          <a:prstGeom prst="rect">
            <a:avLst/>
          </a:prstGeom>
          <a:noFill/>
          <a:ln w="9525">
            <a:noFill/>
            <a:miter lim="800000"/>
            <a:headEnd/>
            <a:tailEnd/>
          </a:ln>
          <a:effectLst/>
        </p:spPr>
        <p:txBody>
          <a:bodyPr/>
          <a:lstStyle/>
          <a:p>
            <a:pPr marL="342900" marR="0" lvl="0" indent="-342900" algn="r" defTabSz="914400" rtl="0" eaLnBrk="1" fontAlgn="base" latinLnBrk="0" hangingPunct="1">
              <a:lnSpc>
                <a:spcPct val="90000"/>
              </a:lnSpc>
              <a:spcBef>
                <a:spcPct val="20000"/>
              </a:spcBef>
              <a:spcAft>
                <a:spcPct val="0"/>
              </a:spcAft>
              <a:buClr>
                <a:srgbClr val="66CCFF"/>
              </a:buClr>
              <a:buSzPct val="80000"/>
              <a:buFont typeface="Arial" charset="0"/>
              <a:buNone/>
              <a:tabLst/>
              <a:defRPr/>
            </a:pPr>
            <a:r>
              <a:rPr kumimoji="0" lang="ar-JO"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 الغنوسية الدوسيتية</a:t>
            </a:r>
            <a:endParaRPr kumimoji="0" lang="en-US"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a:p>
            <a:pPr marL="342900" marR="0" lvl="0" indent="-342900" algn="r" defTabSz="914400" rtl="1" eaLnBrk="1" fontAlgn="base" latinLnBrk="0" hangingPunct="1">
              <a:lnSpc>
                <a:spcPct val="90000"/>
              </a:lnSpc>
              <a:spcBef>
                <a:spcPct val="20000"/>
              </a:spcBef>
              <a:spcAft>
                <a:spcPct val="0"/>
              </a:spcAft>
              <a:buClr>
                <a:srgbClr val="66CCFF"/>
              </a:buClr>
              <a:buSzPct val="80000"/>
              <a:buFont typeface="Arial" charset="0"/>
              <a:buNone/>
              <a:tabLst/>
              <a:defRPr/>
            </a:pPr>
            <a:r>
              <a:rPr kumimoji="0" lang="ar-JO"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 من (يبدو</a:t>
            </a:r>
            <a:r>
              <a:rPr lang="ar-JO"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a:t>
            </a:r>
            <a:endParaRPr kumimoji="0" lang="ar-JO"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a:p>
            <a:pPr marL="342900" marR="0" lvl="0" indent="-342900" algn="r" defTabSz="914400" rtl="1" eaLnBrk="1" fontAlgn="base" latinLnBrk="0" hangingPunct="1">
              <a:lnSpc>
                <a:spcPct val="90000"/>
              </a:lnSpc>
              <a:spcBef>
                <a:spcPct val="20000"/>
              </a:spcBef>
              <a:spcAft>
                <a:spcPct val="0"/>
              </a:spcAft>
              <a:buClr>
                <a:srgbClr val="66CCFF"/>
              </a:buClr>
              <a:buSzPct val="80000"/>
              <a:buFont typeface="Arial" charset="0"/>
              <a:buNone/>
              <a:tabLst/>
              <a:defRPr/>
            </a:pPr>
            <a:r>
              <a:rPr kumimoji="0" lang="ar-JO"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 </a:t>
            </a:r>
            <a:r>
              <a:rPr kumimoji="0" lang="ar-SA"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(بدا المسيح وكأنه إنسان فقط)</a:t>
            </a:r>
            <a:endParaRPr kumimoji="0" lang="ar-JO"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a:p>
            <a:pPr marL="342900" marR="0" lvl="0" indent="-342900" algn="r" defTabSz="914400" rtl="1" eaLnBrk="1" fontAlgn="base" latinLnBrk="0" hangingPunct="1">
              <a:lnSpc>
                <a:spcPct val="90000"/>
              </a:lnSpc>
              <a:spcBef>
                <a:spcPct val="20000"/>
              </a:spcBef>
              <a:spcAft>
                <a:spcPct val="0"/>
              </a:spcAft>
              <a:buClr>
                <a:srgbClr val="66CCFF"/>
              </a:buClr>
              <a:buSzPct val="80000"/>
              <a:buFont typeface="Arial" charset="0"/>
              <a:buNone/>
              <a:tabLst/>
              <a:defRPr/>
            </a:pPr>
            <a:r>
              <a:rPr kumimoji="0" lang="ar-JO"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 المادة شر</a:t>
            </a:r>
            <a:endParaRPr kumimoji="0" lang="en-US"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a:p>
            <a:pPr marL="342900" marR="0" lvl="0" indent="-342900" algn="r" defTabSz="914400" rtl="0" eaLnBrk="1" fontAlgn="base" latinLnBrk="0" hangingPunct="1">
              <a:lnSpc>
                <a:spcPct val="90000"/>
              </a:lnSpc>
              <a:spcBef>
                <a:spcPct val="20000"/>
              </a:spcBef>
              <a:spcAft>
                <a:spcPct val="0"/>
              </a:spcAft>
              <a:buClr>
                <a:srgbClr val="66CCFF"/>
              </a:buClr>
              <a:buSzPct val="80000"/>
              <a:buFont typeface="Arial" charset="0"/>
              <a:buNone/>
              <a:tabLst/>
              <a:defRPr/>
            </a:pPr>
            <a:r>
              <a:rPr kumimoji="0" lang="ar-JO"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 المادية المستهلكة</a:t>
            </a:r>
            <a:endParaRPr kumimoji="0" lang="en-US"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a:p>
            <a:pPr marL="342900" marR="0" lvl="0" indent="-342900" algn="r" defTabSz="914400" rtl="0" eaLnBrk="1" fontAlgn="base" latinLnBrk="0" hangingPunct="1">
              <a:lnSpc>
                <a:spcPct val="90000"/>
              </a:lnSpc>
              <a:spcBef>
                <a:spcPct val="20000"/>
              </a:spcBef>
              <a:spcAft>
                <a:spcPct val="0"/>
              </a:spcAft>
              <a:buClr>
                <a:srgbClr val="66CCFF"/>
              </a:buClr>
              <a:buSzPct val="80000"/>
              <a:buFont typeface="Arial" charset="0"/>
              <a:buNone/>
              <a:tabLst/>
              <a:defRPr/>
            </a:pPr>
            <a:r>
              <a:rPr kumimoji="0" lang="ar-JO"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 أنكرت إنسانية المسيح</a:t>
            </a:r>
            <a:endParaRPr kumimoji="0" lang="en-US" altLang="ja-JP"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a:p>
            <a:pPr marL="342900" marR="0" lvl="0" indent="-342900" algn="r" defTabSz="914400" rtl="0" eaLnBrk="1" fontAlgn="base" latinLnBrk="0" hangingPunct="1">
              <a:lnSpc>
                <a:spcPct val="90000"/>
              </a:lnSpc>
              <a:spcBef>
                <a:spcPct val="20000"/>
              </a:spcBef>
              <a:spcAft>
                <a:spcPct val="0"/>
              </a:spcAft>
              <a:buClr>
                <a:srgbClr val="66CCFF"/>
              </a:buClr>
              <a:buSzPct val="80000"/>
              <a:buFont typeface="Arial" charset="0"/>
              <a:buNone/>
              <a:tabLst/>
              <a:defRPr/>
            </a:pPr>
            <a:r>
              <a:rPr kumimoji="0" lang="ar-JO"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 لمس يسوع (1: 1)</a:t>
            </a:r>
            <a:endParaRPr kumimoji="0" lang="en-US"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a:p>
            <a:pPr marL="342900" marR="0" lvl="0" indent="-342900" algn="r" defTabSz="914400" rtl="0" eaLnBrk="1" fontAlgn="base" latinLnBrk="0" hangingPunct="1">
              <a:lnSpc>
                <a:spcPct val="90000"/>
              </a:lnSpc>
              <a:spcBef>
                <a:spcPct val="20000"/>
              </a:spcBef>
              <a:spcAft>
                <a:spcPct val="0"/>
              </a:spcAft>
              <a:buClr>
                <a:srgbClr val="66CCFF"/>
              </a:buClr>
              <a:buSzPct val="80000"/>
              <a:buFont typeface="Arial" charset="0"/>
              <a:buNone/>
              <a:tabLst/>
              <a:defRPr/>
            </a:pPr>
            <a:r>
              <a:rPr kumimoji="0" lang="ar-JO"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 تقود إلى الزهد</a:t>
            </a:r>
            <a:endParaRPr kumimoji="0" lang="en-US"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a:p>
            <a:pPr marL="342900" marR="0" lvl="0" indent="-342900" algn="r" defTabSz="914400" rtl="0" eaLnBrk="1" fontAlgn="base" latinLnBrk="0" hangingPunct="1">
              <a:lnSpc>
                <a:spcPct val="90000"/>
              </a:lnSpc>
              <a:spcBef>
                <a:spcPct val="20000"/>
              </a:spcBef>
              <a:spcAft>
                <a:spcPct val="0"/>
              </a:spcAft>
              <a:buClr>
                <a:srgbClr val="66CCFF"/>
              </a:buClr>
              <a:buSzPct val="80000"/>
              <a:buFont typeface="Arial" charset="0"/>
              <a:buNone/>
              <a:tabLst/>
              <a:defRPr/>
            </a:pPr>
            <a:r>
              <a:rPr kumimoji="0" lang="ar-JO"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 تعظيم الفجور</a:t>
            </a:r>
            <a:endParaRPr kumimoji="0" lang="en-US"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132106" name="Rectangle 10"/>
          <p:cNvSpPr>
            <a:spLocks noRot="1" noChangeArrowheads="1"/>
          </p:cNvSpPr>
          <p:nvPr/>
        </p:nvSpPr>
        <p:spPr bwMode="auto">
          <a:xfrm>
            <a:off x="4355976" y="2895600"/>
            <a:ext cx="4788024" cy="3962400"/>
          </a:xfrm>
          <a:prstGeom prst="rect">
            <a:avLst/>
          </a:prstGeom>
          <a:solidFill>
            <a:srgbClr val="C70045"/>
          </a:solidFill>
          <a:ln w="9525">
            <a:noFill/>
            <a:miter lim="800000"/>
            <a:headEnd/>
            <a:tailEnd/>
          </a:ln>
          <a:effectLst/>
        </p:spPr>
        <p:txBody>
          <a:bodyPr/>
          <a:lstStyle/>
          <a:p>
            <a:pPr marL="342900" marR="0" lvl="0" indent="-342900" algn="r" defTabSz="914400" rtl="0" eaLnBrk="1" fontAlgn="base" latinLnBrk="0" hangingPunct="1">
              <a:lnSpc>
                <a:spcPct val="90000"/>
              </a:lnSpc>
              <a:spcBef>
                <a:spcPct val="20000"/>
              </a:spcBef>
              <a:spcAft>
                <a:spcPct val="0"/>
              </a:spcAft>
              <a:buClr>
                <a:srgbClr val="66CCFF"/>
              </a:buClr>
              <a:buSzPct val="80000"/>
              <a:buFont typeface="Arial" charset="0"/>
              <a:buNone/>
              <a:tabLst/>
              <a:defRPr/>
            </a:pPr>
            <a:r>
              <a:rPr kumimoji="0" lang="ar-JO"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الغنوسية السيرنثية</a:t>
            </a:r>
            <a:endParaRPr kumimoji="0" lang="en-US"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a:p>
            <a:pPr marL="342900" marR="0" lvl="0" indent="-342900" algn="r" defTabSz="914400" rtl="1" eaLnBrk="1" fontAlgn="base" latinLnBrk="0" hangingPunct="1">
              <a:lnSpc>
                <a:spcPct val="90000"/>
              </a:lnSpc>
              <a:spcBef>
                <a:spcPct val="20000"/>
              </a:spcBef>
              <a:spcAft>
                <a:spcPct val="0"/>
              </a:spcAft>
              <a:buClr>
                <a:srgbClr val="66CCFF"/>
              </a:buClr>
              <a:buSzPct val="80000"/>
              <a:buFont typeface="Arial" charset="0"/>
              <a:buNone/>
              <a:tabLst/>
              <a:defRPr/>
            </a:pPr>
            <a:r>
              <a:rPr kumimoji="0" lang="ar-JO"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 من سيرينثوس</a:t>
            </a:r>
            <a:r>
              <a:rPr kumimoji="0" lang="en-US"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 </a:t>
            </a:r>
            <a:r>
              <a:rPr kumimoji="0" lang="ar-JO"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مؤسسها في آسيا (بدا المسيح وكأنه الله فقط)</a:t>
            </a:r>
            <a:endParaRPr kumimoji="0" lang="en-US"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a:p>
            <a:pPr marL="342900" marR="0" lvl="0" indent="-342900" algn="r" defTabSz="914400" rtl="0" eaLnBrk="1" fontAlgn="base" latinLnBrk="0" hangingPunct="1">
              <a:lnSpc>
                <a:spcPct val="90000"/>
              </a:lnSpc>
              <a:spcBef>
                <a:spcPct val="20000"/>
              </a:spcBef>
              <a:spcAft>
                <a:spcPct val="0"/>
              </a:spcAft>
              <a:buClr>
                <a:srgbClr val="66CCFF"/>
              </a:buClr>
              <a:buSzPct val="80000"/>
              <a:buFont typeface="Arial" charset="0"/>
              <a:buNone/>
              <a:tabLst/>
              <a:defRPr/>
            </a:pPr>
            <a:r>
              <a:rPr kumimoji="0" lang="ar-JO"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 المادة خير</a:t>
            </a:r>
            <a:endParaRPr kumimoji="0" lang="en-US"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a:p>
            <a:pPr marL="342900" marR="0" lvl="0" indent="-342900" algn="r" defTabSz="914400" rtl="1" eaLnBrk="1" fontAlgn="base" latinLnBrk="0" hangingPunct="1">
              <a:lnSpc>
                <a:spcPct val="90000"/>
              </a:lnSpc>
              <a:spcBef>
                <a:spcPct val="20000"/>
              </a:spcBef>
              <a:spcAft>
                <a:spcPct val="0"/>
              </a:spcAft>
              <a:buClr>
                <a:srgbClr val="66CCFF"/>
              </a:buClr>
              <a:buSzPct val="80000"/>
              <a:buFont typeface="Arial" charset="0"/>
              <a:buNone/>
              <a:tabLst/>
              <a:defRPr/>
            </a:pPr>
            <a:r>
              <a:rPr kumimoji="0" lang="ar-JO"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 </a:t>
            </a:r>
            <a:r>
              <a:rPr kumimoji="0" lang="ar-SA"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المعرفة ال</a:t>
            </a:r>
            <a:r>
              <a:rPr kumimoji="0" lang="ar-JO"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س</a:t>
            </a:r>
            <a:r>
              <a:rPr kumimoji="0" lang="ar-SA"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امية (المعرفة الروحية </a:t>
            </a:r>
            <a:r>
              <a:rPr kumimoji="0" lang="en-US"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a:t>
            </a:r>
            <a:endParaRPr kumimoji="0" lang="ar-JO"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a:p>
            <a:pPr marL="342900" marR="0" lvl="0" indent="-342900" algn="r" defTabSz="914400" rtl="1" eaLnBrk="1" fontAlgn="base" latinLnBrk="0" hangingPunct="1">
              <a:lnSpc>
                <a:spcPct val="90000"/>
              </a:lnSpc>
              <a:spcBef>
                <a:spcPct val="20000"/>
              </a:spcBef>
              <a:spcAft>
                <a:spcPct val="0"/>
              </a:spcAft>
              <a:buClr>
                <a:srgbClr val="66CCFF"/>
              </a:buClr>
              <a:buSzPct val="80000"/>
              <a:buFont typeface="Arial" charset="0"/>
              <a:buNone/>
              <a:tabLst/>
              <a:defRPr/>
            </a:pPr>
            <a:r>
              <a:rPr kumimoji="0" lang="ar-JO" altLang="ja-JP"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 أنكر ألوهية المسيح </a:t>
            </a:r>
            <a:endParaRPr kumimoji="0" lang="en-US" altLang="ja-JP"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a:p>
            <a:pPr marL="342900" marR="0" lvl="0" indent="-342900" algn="r" defTabSz="914400" rtl="0" eaLnBrk="1" fontAlgn="base" latinLnBrk="0" hangingPunct="1">
              <a:lnSpc>
                <a:spcPct val="90000"/>
              </a:lnSpc>
              <a:spcBef>
                <a:spcPct val="20000"/>
              </a:spcBef>
              <a:spcAft>
                <a:spcPct val="0"/>
              </a:spcAft>
              <a:buClr>
                <a:srgbClr val="66CCFF"/>
              </a:buClr>
              <a:buSzPct val="80000"/>
              <a:buFont typeface="Arial" charset="0"/>
              <a:buNone/>
              <a:tabLst/>
              <a:defRPr/>
            </a:pPr>
            <a:r>
              <a:rPr kumimoji="0" lang="ar-JO"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 الماء والدم (5: 6)</a:t>
            </a:r>
            <a:endParaRPr kumimoji="0" lang="en-US"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a:p>
            <a:pPr marL="342900" marR="0" lvl="0" indent="-342900" algn="r" defTabSz="914400" rtl="0" eaLnBrk="1" fontAlgn="base" latinLnBrk="0" hangingPunct="1">
              <a:lnSpc>
                <a:spcPct val="90000"/>
              </a:lnSpc>
              <a:spcBef>
                <a:spcPct val="20000"/>
              </a:spcBef>
              <a:spcAft>
                <a:spcPct val="0"/>
              </a:spcAft>
              <a:buClr>
                <a:srgbClr val="66CCFF"/>
              </a:buClr>
              <a:buSzPct val="80000"/>
              <a:buFont typeface="Arial" charset="0"/>
              <a:buNone/>
              <a:tabLst/>
              <a:defRPr/>
            </a:pPr>
            <a:r>
              <a:rPr kumimoji="0" lang="ar-JO"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 تقود إلى التباهي</a:t>
            </a:r>
            <a:endParaRPr kumimoji="0" lang="en-US"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a:p>
            <a:pPr marL="342900" marR="0" lvl="0" indent="-342900" algn="r" defTabSz="914400" rtl="0" eaLnBrk="1" fontAlgn="base" latinLnBrk="0" hangingPunct="1">
              <a:lnSpc>
                <a:spcPct val="90000"/>
              </a:lnSpc>
              <a:spcBef>
                <a:spcPct val="20000"/>
              </a:spcBef>
              <a:spcAft>
                <a:spcPct val="0"/>
              </a:spcAft>
              <a:buClr>
                <a:srgbClr val="66CCFF"/>
              </a:buClr>
              <a:buSzPct val="80000"/>
              <a:buFont typeface="Arial" charset="0"/>
              <a:buNone/>
              <a:tabLst/>
              <a:defRPr/>
            </a:pPr>
            <a:r>
              <a:rPr kumimoji="0" lang="ar-JO"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 تعظيم التعليم</a:t>
            </a:r>
            <a:endParaRPr kumimoji="0" lang="en-US"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Tree>
  </p:cSld>
  <p:clrMapOvr>
    <a:masterClrMapping/>
  </p:clrMapOvr>
</p:sld>
</file>

<file path=ppt/slides/slide2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58401" name="Picture 4" descr="JudasGospel011"/>
          <p:cNvPicPr>
            <a:picLocks noChangeAspect="1" noChangeArrowheads="1"/>
          </p:cNvPicPr>
          <p:nvPr/>
        </p:nvPicPr>
        <p:blipFill>
          <a:blip r:embed="rId3">
            <a:lum bright="-30000"/>
            <a:extLst>
              <a:ext uri="{28A0092B-C50C-407E-A947-70E740481C1C}">
                <a14:useLocalDpi xmlns:a14="http://schemas.microsoft.com/office/drawing/2010/main"/>
              </a:ext>
            </a:extLst>
          </a:blip>
          <a:srcRect/>
          <a:stretch>
            <a:fillRect/>
          </a:stretch>
        </p:blipFill>
        <p:spPr bwMode="auto">
          <a:xfrm>
            <a:off x="-108520" y="-27384"/>
            <a:ext cx="9289033" cy="688538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10626" name="Rectangle 2"/>
          <p:cNvSpPr>
            <a:spLocks noGrp="1" noChangeArrowheads="1"/>
          </p:cNvSpPr>
          <p:nvPr>
            <p:ph type="title"/>
          </p:nvPr>
        </p:nvSpPr>
        <p:spPr>
          <a:xfrm>
            <a:off x="457200" y="381000"/>
            <a:ext cx="8229600" cy="914400"/>
          </a:xfrm>
          <a:solidFill>
            <a:srgbClr val="000000"/>
          </a:solidFill>
        </p:spPr>
        <p:txBody>
          <a:bodyPr/>
          <a:lstStyle/>
          <a:p>
            <a:pPr eaLnBrk="1" hangingPunct="1">
              <a:defRPr/>
            </a:pPr>
            <a:r>
              <a:rPr lang="ar-JO" b="1" dirty="0">
                <a:effectLst/>
                <a:latin typeface="Arial" panose="020B0604020202020204" pitchFamily="34" charset="0"/>
                <a:ea typeface="ＭＳ Ｐゴシック" charset="0"/>
                <a:cs typeface="Arial" panose="020B0604020202020204" pitchFamily="34" charset="0"/>
              </a:rPr>
              <a:t>إنجيل يهوذا</a:t>
            </a:r>
            <a:endParaRPr lang="en-US" dirty="0">
              <a:effectLst>
                <a:outerShdw blurRad="38100" dist="38100" dir="2700000" algn="tl">
                  <a:srgbClr val="FFFFFF"/>
                </a:outerShdw>
              </a:effectLst>
              <a:latin typeface="Arial" panose="020B0604020202020204" pitchFamily="34" charset="0"/>
              <a:ea typeface="ＭＳ Ｐゴシック" charset="0"/>
              <a:cs typeface="Arial" panose="020B0604020202020204" pitchFamily="34" charset="0"/>
            </a:endParaRPr>
          </a:p>
        </p:txBody>
      </p:sp>
      <p:sp>
        <p:nvSpPr>
          <p:cNvPr id="410627" name="Rectangle 3"/>
          <p:cNvSpPr>
            <a:spLocks noGrp="1" noChangeArrowheads="1"/>
          </p:cNvSpPr>
          <p:nvPr>
            <p:ph type="body" idx="1"/>
          </p:nvPr>
        </p:nvSpPr>
        <p:spPr>
          <a:xfrm>
            <a:off x="152400" y="1600200"/>
            <a:ext cx="8534400" cy="4800600"/>
          </a:xfrm>
        </p:spPr>
        <p:txBody>
          <a:bodyPr/>
          <a:lstStyle/>
          <a:p>
            <a:pPr algn="r" rtl="1" eaLnBrk="1" hangingPunct="1">
              <a:lnSpc>
                <a:spcPct val="90000"/>
              </a:lnSpc>
              <a:defRPr/>
            </a:pPr>
            <a:r>
              <a:rPr lang="ar-JO" sz="3600" b="1" dirty="0">
                <a:latin typeface="Arial" panose="020B0604020202020204" pitchFamily="34" charset="0"/>
                <a:ea typeface="ＭＳ Ｐゴシック" charset="0"/>
                <a:cs typeface="Arial" panose="020B0604020202020204" pitchFamily="34" charset="0"/>
              </a:rPr>
              <a:t>فقال يهوذا: يا سيد هل يمكن أن يكون نسلي تحت سيطرة الحكام؟ أجاب يسوع وقال له:... ستحزن كثيراً </a:t>
            </a:r>
            <a:r>
              <a:rPr lang="ar-JO" sz="3600" b="1" u="sng" dirty="0">
                <a:latin typeface="Arial" panose="020B0604020202020204" pitchFamily="34" charset="0"/>
                <a:ea typeface="ＭＳ Ｐゴシック" charset="0"/>
                <a:cs typeface="Arial" panose="020B0604020202020204" pitchFamily="34" charset="0"/>
              </a:rPr>
              <a:t>عندما ترى الملكوت </a:t>
            </a:r>
            <a:r>
              <a:rPr lang="ar-JO" sz="3600" b="1" dirty="0">
                <a:latin typeface="Arial" panose="020B0604020202020204" pitchFamily="34" charset="0"/>
                <a:ea typeface="ＭＳ Ｐゴシック" charset="0"/>
                <a:cs typeface="Arial" panose="020B0604020202020204" pitchFamily="34" charset="0"/>
              </a:rPr>
              <a:t>وكل أجياله. فلما سمع ذلك قال له يهوذا: ما المنفعة التي نلتها؟ لأنك أفرزتني لذلك الجيل. أجاب يسوع وقال: ستكون الثالث عشر وستكون ملعونًا من الأجيال الأخرى </a:t>
            </a:r>
            <a:r>
              <a:rPr lang="ar-JO" sz="3600" b="1" u="sng" dirty="0">
                <a:latin typeface="Arial" panose="020B0604020202020204" pitchFamily="34" charset="0"/>
                <a:ea typeface="ＭＳ Ｐゴシック" charset="0"/>
                <a:cs typeface="Arial" panose="020B0604020202020204" pitchFamily="34" charset="0"/>
              </a:rPr>
              <a:t>وستأتي لتحكم عليهم</a:t>
            </a:r>
            <a:r>
              <a:rPr lang="ar-JO" sz="3600" b="1" dirty="0">
                <a:latin typeface="Arial" panose="020B0604020202020204" pitchFamily="34" charset="0"/>
                <a:ea typeface="ＭＳ Ｐゴシック" charset="0"/>
                <a:cs typeface="Arial" panose="020B0604020202020204" pitchFamily="34" charset="0"/>
              </a:rPr>
              <a:t>. وفي الأيام الأخيرة سوف </a:t>
            </a:r>
            <a:r>
              <a:rPr lang="ar-JO" sz="3600" b="1" u="sng" dirty="0">
                <a:latin typeface="Arial" panose="020B0604020202020204" pitchFamily="34" charset="0"/>
                <a:ea typeface="ＭＳ Ｐゴシック" charset="0"/>
                <a:cs typeface="Arial" panose="020B0604020202020204" pitchFamily="34" charset="0"/>
              </a:rPr>
              <a:t>يلعنون صعودك (47) إلى الجيل المقدس</a:t>
            </a:r>
            <a:endParaRPr lang="en-US" sz="3600" b="1" u="sng" dirty="0">
              <a:latin typeface="Arial" panose="020B0604020202020204" pitchFamily="34" charset="0"/>
              <a:ea typeface="ＭＳ Ｐゴシック" charset="0"/>
              <a:cs typeface="Arial" panose="020B0604020202020204" pitchFamily="34" charset="0"/>
            </a:endParaRPr>
          </a:p>
        </p:txBody>
      </p:sp>
      <p:sp>
        <p:nvSpPr>
          <p:cNvPr id="358404" name="Text Box 6"/>
          <p:cNvSpPr txBox="1">
            <a:spLocks noChangeArrowheads="1"/>
          </p:cNvSpPr>
          <p:nvPr/>
        </p:nvSpPr>
        <p:spPr bwMode="auto">
          <a:xfrm>
            <a:off x="8239125" y="44450"/>
            <a:ext cx="771365" cy="461665"/>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186أ</a:t>
            </a:r>
            <a:endParaRPr kumimoji="0" lang="en-US" sz="2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sld>
</file>

<file path=ppt/slides/slide2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4" descr="JudasGospel011"/>
          <p:cNvPicPr>
            <a:picLocks noChangeAspect="1" noChangeArrowheads="1"/>
          </p:cNvPicPr>
          <p:nvPr/>
        </p:nvPicPr>
        <p:blipFill>
          <a:blip r:embed="rId3">
            <a:lum bright="-30000"/>
            <a:extLst>
              <a:ext uri="{28A0092B-C50C-407E-A947-70E740481C1C}">
                <a14:useLocalDpi xmlns:a14="http://schemas.microsoft.com/office/drawing/2010/main"/>
              </a:ext>
            </a:extLst>
          </a:blip>
          <a:srcRect/>
          <a:stretch>
            <a:fillRect/>
          </a:stretch>
        </p:blipFill>
        <p:spPr bwMode="auto">
          <a:xfrm>
            <a:off x="-108520" y="-27384"/>
            <a:ext cx="9289033" cy="688538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11651" name="Rectangle 3"/>
          <p:cNvSpPr>
            <a:spLocks noGrp="1" noChangeArrowheads="1"/>
          </p:cNvSpPr>
          <p:nvPr>
            <p:ph type="title"/>
          </p:nvPr>
        </p:nvSpPr>
        <p:spPr>
          <a:xfrm>
            <a:off x="457200" y="381000"/>
            <a:ext cx="8229600" cy="914400"/>
          </a:xfrm>
          <a:solidFill>
            <a:srgbClr val="000000"/>
          </a:solidFill>
        </p:spPr>
        <p:txBody>
          <a:bodyPr/>
          <a:lstStyle/>
          <a:p>
            <a:pPr eaLnBrk="1" hangingPunct="1">
              <a:defRPr/>
            </a:pPr>
            <a:r>
              <a:rPr lang="ar-JO" b="1" dirty="0">
                <a:effectLst/>
                <a:latin typeface="Arial" panose="020B0604020202020204" pitchFamily="34" charset="0"/>
                <a:ea typeface="ＭＳ Ｐゴシック" charset="0"/>
                <a:cs typeface="Arial" panose="020B0604020202020204" pitchFamily="34" charset="0"/>
              </a:rPr>
              <a:t>إنجيل يهوذا</a:t>
            </a:r>
            <a:endParaRPr lang="en-US" dirty="0">
              <a:effectLst>
                <a:outerShdw blurRad="38100" dist="38100" dir="2700000" algn="tl">
                  <a:srgbClr val="FFFFFF"/>
                </a:outerShdw>
              </a:effectLst>
              <a:latin typeface="Arial" panose="020B0604020202020204" pitchFamily="34" charset="0"/>
              <a:ea typeface="ＭＳ Ｐゴシック" charset="0"/>
              <a:cs typeface="Arial" panose="020B0604020202020204" pitchFamily="34" charset="0"/>
            </a:endParaRPr>
          </a:p>
        </p:txBody>
      </p:sp>
      <p:sp>
        <p:nvSpPr>
          <p:cNvPr id="411652" name="Rectangle 4"/>
          <p:cNvSpPr>
            <a:spLocks noGrp="1" noChangeArrowheads="1"/>
          </p:cNvSpPr>
          <p:nvPr>
            <p:ph type="body" idx="1"/>
          </p:nvPr>
        </p:nvSpPr>
        <p:spPr>
          <a:xfrm>
            <a:off x="457200" y="1600200"/>
            <a:ext cx="8305800" cy="5029200"/>
          </a:xfrm>
        </p:spPr>
        <p:txBody>
          <a:bodyPr/>
          <a:lstStyle/>
          <a:p>
            <a:pPr algn="r" rtl="1" eaLnBrk="1" hangingPunct="1">
              <a:lnSpc>
                <a:spcPct val="90000"/>
              </a:lnSpc>
              <a:defRPr/>
            </a:pPr>
            <a:r>
              <a:rPr lang="ar-JO" sz="3600" b="1" dirty="0">
                <a:latin typeface="Arial" panose="020B0604020202020204" pitchFamily="34" charset="0"/>
                <a:ea typeface="ＭＳ Ｐゴシック" charset="0"/>
                <a:cs typeface="Arial" panose="020B0604020202020204" pitchFamily="34" charset="0"/>
              </a:rPr>
              <a:t>فقال يهوذا ليسوع: انظر ماذا يفعل الذين اعتمدوا باسمك؟ قال يسوع، "... الحق أقول لك، يا يهوذا، أولئك الذين يقدمون ذبائح لساكلاس الله [ ثلاثة أسطر ناقصة] كل ما هو شر. </a:t>
            </a:r>
            <a:r>
              <a:rPr lang="ar-JO" sz="3600" b="1" u="sng" dirty="0">
                <a:latin typeface="Arial" panose="020B0604020202020204" pitchFamily="34" charset="0"/>
                <a:ea typeface="ＭＳ Ｐゴシック" charset="0"/>
                <a:cs typeface="Arial" panose="020B0604020202020204" pitchFamily="34" charset="0"/>
              </a:rPr>
              <a:t>لكنك سوف تتجاوزهم جميعًا</a:t>
            </a:r>
            <a:r>
              <a:rPr lang="ar-JO" sz="3600" b="1" dirty="0">
                <a:latin typeface="Arial" panose="020B0604020202020204" pitchFamily="34" charset="0"/>
                <a:ea typeface="ＭＳ Ｐゴシック" charset="0"/>
                <a:cs typeface="Arial" panose="020B0604020202020204" pitchFamily="34" charset="0"/>
              </a:rPr>
              <a:t>. لأنك </a:t>
            </a:r>
            <a:r>
              <a:rPr lang="ar-JO" sz="3600" b="1" u="sng" dirty="0">
                <a:latin typeface="Arial" panose="020B0604020202020204" pitchFamily="34" charset="0"/>
                <a:ea typeface="ＭＳ Ｐゴシック" charset="0"/>
                <a:cs typeface="Arial" panose="020B0604020202020204" pitchFamily="34" charset="0"/>
              </a:rPr>
              <a:t>سوف تضحي بالرجل الذي يلبسني</a:t>
            </a:r>
            <a:r>
              <a:rPr lang="ar-JO" sz="3600" b="1" dirty="0">
                <a:latin typeface="Arial" panose="020B0604020202020204" pitchFamily="34" charset="0"/>
                <a:ea typeface="ＭＳ Ｐゴシック" charset="0"/>
                <a:cs typeface="Arial" panose="020B0604020202020204" pitchFamily="34" charset="0"/>
              </a:rPr>
              <a:t>.</a:t>
            </a:r>
            <a:endParaRPr lang="en-US" sz="3600" b="1" dirty="0">
              <a:latin typeface="Arial" panose="020B0604020202020204" pitchFamily="34" charset="0"/>
              <a:ea typeface="ＭＳ Ｐゴシック" charset="0"/>
              <a:cs typeface="Arial" panose="020B0604020202020204" pitchFamily="34" charset="0"/>
            </a:endParaRPr>
          </a:p>
        </p:txBody>
      </p:sp>
      <p:sp>
        <p:nvSpPr>
          <p:cNvPr id="360452" name="Text Box 6"/>
          <p:cNvSpPr txBox="1">
            <a:spLocks noChangeArrowheads="1"/>
          </p:cNvSpPr>
          <p:nvPr/>
        </p:nvSpPr>
        <p:spPr bwMode="auto">
          <a:xfrm>
            <a:off x="8239125" y="44450"/>
            <a:ext cx="771365" cy="461665"/>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186أ</a:t>
            </a:r>
            <a:endParaRPr kumimoji="0" lang="en-US" sz="2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sld>
</file>

<file path=ppt/slides/slide2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354" name="Rectangle 2"/>
          <p:cNvSpPr>
            <a:spLocks noGrp="1" noChangeArrowheads="1"/>
          </p:cNvSpPr>
          <p:nvPr>
            <p:ph type="title" idx="4294967295"/>
          </p:nvPr>
        </p:nvSpPr>
        <p:spPr>
          <a:xfrm>
            <a:off x="533400" y="-1139825"/>
            <a:ext cx="8229600" cy="1139825"/>
          </a:xfrm>
        </p:spPr>
        <p:txBody>
          <a:bodyPr/>
          <a:lstStyle/>
          <a:p>
            <a:pPr eaLnBrk="1" hangingPunct="1">
              <a:defRPr/>
            </a:pPr>
            <a:r>
              <a:rPr lang="en-US">
                <a:solidFill>
                  <a:schemeClr val="bg1"/>
                </a:solidFill>
                <a:effectLst>
                  <a:outerShdw blurRad="38100" dist="38100" dir="2700000" algn="tl">
                    <a:srgbClr val="FFFFFF"/>
                  </a:outerShdw>
                </a:effectLst>
                <a:latin typeface="Arial" charset="0"/>
                <a:ea typeface="ＭＳ Ｐゴシック" charset="0"/>
                <a:cs typeface="ＭＳ Ｐゴシック" charset="0"/>
              </a:rPr>
              <a:t>Black</a:t>
            </a:r>
            <a:endParaRPr lang="en-US">
              <a:effectLst>
                <a:outerShdw blurRad="38100" dist="38100" dir="2700000" algn="tl">
                  <a:srgbClr val="000000"/>
                </a:outerShdw>
              </a:effectLst>
              <a:latin typeface="Arial" charset="0"/>
              <a:ea typeface="ＭＳ Ｐゴシック" charset="0"/>
              <a:cs typeface="ＭＳ Ｐゴシック" charset="0"/>
            </a:endParaRPr>
          </a:p>
        </p:txBody>
      </p:sp>
    </p:spTree>
  </p:cSld>
  <p:clrMapOvr>
    <a:masterClrMapping/>
  </p:clrMapOvr>
  <p:transition spd="slow"/>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76513" name="Picture 1"/>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1079500" y="1125538"/>
            <a:ext cx="6985000" cy="41021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Isosceles Triangle 1"/>
          <p:cNvSpPr/>
          <p:nvPr/>
        </p:nvSpPr>
        <p:spPr bwMode="auto">
          <a:xfrm>
            <a:off x="3347864" y="-15026"/>
            <a:ext cx="2376264" cy="921412"/>
          </a:xfrm>
          <a:prstGeom prst="triangle">
            <a:avLst/>
          </a:prstGeom>
          <a:solidFill>
            <a:schemeClr val="accent1"/>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Arial" panose="020B0604020202020204" pitchFamily="34" charset="0"/>
              <a:cs typeface="Arial" panose="020B0604020202020204" pitchFamily="34" charset="0"/>
            </a:endParaRPr>
          </a:p>
        </p:txBody>
      </p:sp>
      <p:sp>
        <p:nvSpPr>
          <p:cNvPr id="900098" name="Rectangle 2"/>
          <p:cNvSpPr>
            <a:spLocks noGrp="1" noChangeArrowheads="1"/>
          </p:cNvSpPr>
          <p:nvPr>
            <p:ph type="ctrTitle"/>
          </p:nvPr>
        </p:nvSpPr>
        <p:spPr>
          <a:xfrm>
            <a:off x="0" y="4941888"/>
            <a:ext cx="9144000" cy="1366837"/>
          </a:xfrm>
          <a:effectLst>
            <a:outerShdw blurRad="63500" dist="35921" dir="2700000" algn="ctr" rotWithShape="0">
              <a:schemeClr val="tx2">
                <a:alpha val="74998"/>
              </a:schemeClr>
            </a:outerShdw>
          </a:effectLst>
        </p:spPr>
        <p:txBody>
          <a:bodyPr/>
          <a:lstStyle/>
          <a:p>
            <a:pPr>
              <a:defRPr/>
            </a:pPr>
            <a:r>
              <a:rPr lang="ar-JO" b="1" dirty="0">
                <a:effectLst>
                  <a:glow rad="127000">
                    <a:schemeClr val="tx1"/>
                  </a:glow>
                </a:effectLst>
                <a:latin typeface="Arial" panose="020B0604020202020204" pitchFamily="34" charset="0"/>
                <a:ea typeface="ＭＳ Ｐゴシック" charset="0"/>
                <a:cs typeface="Arial" panose="020B0604020202020204" pitchFamily="34" charset="0"/>
              </a:rPr>
              <a:t>الإيمان المسيحي</a:t>
            </a:r>
            <a:br>
              <a:rPr lang="en-US" sz="3200" b="1" dirty="0">
                <a:effectLst>
                  <a:glow rad="127000">
                    <a:schemeClr val="tx1"/>
                  </a:glow>
                </a:effectLst>
                <a:latin typeface="Arial" panose="020B0604020202020204" pitchFamily="34" charset="0"/>
                <a:ea typeface="ＭＳ Ｐゴシック" charset="0"/>
                <a:cs typeface="Arial" panose="020B0604020202020204" pitchFamily="34" charset="0"/>
              </a:rPr>
            </a:br>
            <a:r>
              <a:rPr lang="ar-JO" sz="3200" b="1" dirty="0">
                <a:effectLst>
                  <a:glow rad="127000">
                    <a:schemeClr val="tx1"/>
                  </a:glow>
                </a:effectLst>
                <a:latin typeface="Arial" panose="020B0604020202020204" pitchFamily="34" charset="0"/>
                <a:ea typeface="ＭＳ Ｐゴシック" charset="0"/>
                <a:cs typeface="Arial" panose="020B0604020202020204" pitchFamily="34" charset="0"/>
              </a:rPr>
              <a:t>يحب الله الثالوث عالمنا ويصنع المعجزات (النظرة الكتابية)</a:t>
            </a:r>
            <a:endParaRPr lang="en-US" b="1"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
        <p:nvSpPr>
          <p:cNvPr id="4" name="Rectangle 2"/>
          <p:cNvSpPr txBox="1">
            <a:spLocks noChangeArrowheads="1"/>
          </p:cNvSpPr>
          <p:nvPr/>
        </p:nvSpPr>
        <p:spPr bwMode="auto">
          <a:xfrm>
            <a:off x="3275856" y="720080"/>
            <a:ext cx="2448272" cy="83671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ar-JO" b="1" dirty="0">
                <a:effectLst>
                  <a:glow rad="127000">
                    <a:schemeClr val="tx1"/>
                  </a:glow>
                </a:effectLst>
                <a:latin typeface="Arial" panose="020B0604020202020204" pitchFamily="34" charset="0"/>
                <a:ea typeface="ＭＳ Ｐゴシック" charset="0"/>
                <a:cs typeface="Arial" panose="020B0604020202020204" pitchFamily="34" charset="0"/>
              </a:rPr>
              <a:t>الله</a:t>
            </a:r>
            <a:endParaRPr lang="en-US" b="1"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
        <p:nvSpPr>
          <p:cNvPr id="3" name="Down Arrow 2"/>
          <p:cNvSpPr>
            <a:spLocks noChangeArrowheads="1"/>
          </p:cNvSpPr>
          <p:nvPr/>
        </p:nvSpPr>
        <p:spPr bwMode="auto">
          <a:xfrm>
            <a:off x="4211960" y="1988840"/>
            <a:ext cx="720725" cy="616368"/>
          </a:xfrm>
          <a:prstGeom prst="downArrow">
            <a:avLst>
              <a:gd name="adj1" fmla="val 50000"/>
              <a:gd name="adj2" fmla="val 49928"/>
            </a:avLst>
          </a:prstGeom>
          <a:solidFill>
            <a:schemeClr val="accent1"/>
          </a:solidFill>
          <a:ln w="9525">
            <a:solidFill>
              <a:schemeClr val="tx1"/>
            </a:solidFill>
            <a:round/>
            <a:headEnd/>
            <a:tailEnd type="stealth" w="lg" len="lg"/>
          </a:ln>
        </p:spPr>
        <p:txBody>
          <a:bodyPr lIns="90000" tIns="46800" rIns="90000" bIns="46800">
            <a:spAutoFit/>
          </a:bodyPr>
          <a:lstStyle/>
          <a:p>
            <a:endParaRPr lang="en-US">
              <a:latin typeface="Arial" panose="020B0604020202020204" pitchFamily="34" charset="0"/>
              <a:cs typeface="Arial" panose="020B0604020202020204" pitchFamily="34" charset="0"/>
            </a:endParaRPr>
          </a:p>
        </p:txBody>
      </p:sp>
      <p:sp>
        <p:nvSpPr>
          <p:cNvPr id="7" name="Rectangle 2"/>
          <p:cNvSpPr txBox="1">
            <a:spLocks noChangeArrowheads="1"/>
          </p:cNvSpPr>
          <p:nvPr/>
        </p:nvSpPr>
        <p:spPr bwMode="auto">
          <a:xfrm>
            <a:off x="2123728" y="1417481"/>
            <a:ext cx="2448272" cy="504056"/>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ar-JO" sz="3200" b="1" dirty="0">
                <a:effectLst>
                  <a:glow rad="127000">
                    <a:schemeClr val="tx1"/>
                  </a:glow>
                </a:effectLst>
                <a:latin typeface="Arial" panose="020B0604020202020204" pitchFamily="34" charset="0"/>
                <a:ea typeface="ＭＳ Ｐゴシック" charset="0"/>
                <a:cs typeface="Arial" panose="020B0604020202020204" pitchFamily="34" charset="0"/>
              </a:rPr>
              <a:t>الإبن</a:t>
            </a:r>
            <a:endParaRPr lang="en-US" sz="3200" b="1"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
        <p:nvSpPr>
          <p:cNvPr id="8" name="Rectangle 2"/>
          <p:cNvSpPr txBox="1">
            <a:spLocks noChangeArrowheads="1"/>
          </p:cNvSpPr>
          <p:nvPr/>
        </p:nvSpPr>
        <p:spPr bwMode="auto">
          <a:xfrm>
            <a:off x="4355976" y="1484784"/>
            <a:ext cx="2448272" cy="504056"/>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ar-JO" sz="3200" b="1" dirty="0">
                <a:effectLst>
                  <a:glow rad="127000">
                    <a:schemeClr val="tx1"/>
                  </a:glow>
                </a:effectLst>
                <a:latin typeface="Arial" panose="020B0604020202020204" pitchFamily="34" charset="0"/>
                <a:ea typeface="ＭＳ Ｐゴシック" charset="0"/>
                <a:cs typeface="Arial" panose="020B0604020202020204" pitchFamily="34" charset="0"/>
              </a:rPr>
              <a:t>الروح</a:t>
            </a:r>
            <a:endParaRPr lang="en-US" sz="3200" b="1"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
        <p:nvSpPr>
          <p:cNvPr id="9" name="Rectangle 2"/>
          <p:cNvSpPr txBox="1">
            <a:spLocks noChangeArrowheads="1"/>
          </p:cNvSpPr>
          <p:nvPr/>
        </p:nvSpPr>
        <p:spPr bwMode="auto">
          <a:xfrm>
            <a:off x="3347864" y="-27384"/>
            <a:ext cx="2448272" cy="504056"/>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ar-JO" sz="3200" b="1" dirty="0">
                <a:effectLst>
                  <a:glow rad="127000">
                    <a:schemeClr val="tx1"/>
                  </a:glow>
                </a:effectLst>
                <a:latin typeface="Arial" panose="020B0604020202020204" pitchFamily="34" charset="0"/>
                <a:ea typeface="ＭＳ Ｐゴシック" charset="0"/>
                <a:cs typeface="Arial" panose="020B0604020202020204" pitchFamily="34" charset="0"/>
              </a:rPr>
              <a:t>الآب</a:t>
            </a:r>
            <a:endParaRPr lang="en-US" sz="3200" b="1"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
        <p:nvSpPr>
          <p:cNvPr id="10" name="Text Box 12"/>
          <p:cNvSpPr txBox="1">
            <a:spLocks noChangeArrowheads="1"/>
          </p:cNvSpPr>
          <p:nvPr/>
        </p:nvSpPr>
        <p:spPr bwMode="auto">
          <a:xfrm>
            <a:off x="8609013" y="60325"/>
            <a:ext cx="355837"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r>
              <a:rPr lang="ar-JO" b="1" dirty="0">
                <a:solidFill>
                  <a:schemeClr val="bg1"/>
                </a:solidFill>
                <a:latin typeface="Arial" panose="020B0604020202020204" pitchFamily="34" charset="0"/>
                <a:cs typeface="Arial" panose="020B0604020202020204" pitchFamily="34" charset="0"/>
              </a:rPr>
              <a:t>2</a:t>
            </a:r>
            <a:endParaRPr lang="en-US" b="1" dirty="0">
              <a:solidFill>
                <a:schemeClr val="bg1"/>
              </a:solidFill>
              <a:latin typeface="Arial" panose="020B0604020202020204" pitchFamily="34"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up)">
                                      <p:cBhvr>
                                        <p:cTn id="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2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95329" name="Rectangle 2"/>
          <p:cNvSpPr>
            <a:spLocks noChangeArrowheads="1"/>
          </p:cNvSpPr>
          <p:nvPr/>
        </p:nvSpPr>
        <p:spPr bwMode="auto">
          <a:xfrm>
            <a:off x="8583613" y="6604000"/>
            <a:ext cx="355600" cy="2190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82124" tIns="41061" rIns="82124" bIns="41061" anchor="b" anchorCtr="1">
            <a:spAutoFit/>
          </a:bodyPr>
          <a:lstStyle/>
          <a:p>
            <a:pPr defTabSz="814388"/>
            <a:fld id="{B6FB1234-3BAF-3640-9E28-1F4DDFF9DECE}" type="slidenum">
              <a:rPr lang="en-US" sz="900">
                <a:solidFill>
                  <a:srgbClr val="808080"/>
                </a:solidFill>
                <a:latin typeface="Arial" charset="0"/>
              </a:rPr>
              <a:pPr defTabSz="814388"/>
              <a:t>240</a:t>
            </a:fld>
            <a:endParaRPr lang="en-US" sz="900">
              <a:solidFill>
                <a:srgbClr val="808080"/>
              </a:solidFill>
              <a:latin typeface="Arial" charset="0"/>
            </a:endParaRPr>
          </a:p>
        </p:txBody>
      </p:sp>
      <p:sp>
        <p:nvSpPr>
          <p:cNvPr id="995330" name="Rectangle 3"/>
          <p:cNvSpPr>
            <a:spLocks noChangeArrowheads="1"/>
          </p:cNvSpPr>
          <p:nvPr/>
        </p:nvSpPr>
        <p:spPr bwMode="auto">
          <a:xfrm>
            <a:off x="8583613" y="6604000"/>
            <a:ext cx="355600" cy="2190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82124" tIns="41061" rIns="82124" bIns="41061" anchor="b" anchorCtr="1">
            <a:spAutoFit/>
          </a:bodyPr>
          <a:lstStyle/>
          <a:p>
            <a:pPr defTabSz="814388"/>
            <a:fld id="{8B749FE3-9AAA-D442-A23B-EDAA112EEBFB}" type="slidenum">
              <a:rPr lang="en-US" sz="900">
                <a:solidFill>
                  <a:srgbClr val="808080"/>
                </a:solidFill>
                <a:latin typeface="Arial" charset="0"/>
              </a:rPr>
              <a:pPr defTabSz="814388"/>
              <a:t>240</a:t>
            </a:fld>
            <a:endParaRPr lang="en-US" sz="900">
              <a:solidFill>
                <a:srgbClr val="808080"/>
              </a:solidFill>
              <a:latin typeface="Arial" charset="0"/>
            </a:endParaRPr>
          </a:p>
        </p:txBody>
      </p:sp>
      <p:sp>
        <p:nvSpPr>
          <p:cNvPr id="995331" name="Rectangle 4"/>
          <p:cNvSpPr>
            <a:spLocks noChangeArrowheads="1"/>
          </p:cNvSpPr>
          <p:nvPr/>
        </p:nvSpPr>
        <p:spPr bwMode="auto">
          <a:xfrm>
            <a:off x="8583613" y="6604000"/>
            <a:ext cx="355600" cy="2190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82124" tIns="41061" rIns="82124" bIns="41061" anchor="b" anchorCtr="1">
            <a:spAutoFit/>
          </a:bodyPr>
          <a:lstStyle/>
          <a:p>
            <a:pPr defTabSz="814388"/>
            <a:fld id="{906C1AD2-C2B4-414D-B397-8C07BC093B02}" type="slidenum">
              <a:rPr lang="en-US" sz="900">
                <a:solidFill>
                  <a:srgbClr val="808080"/>
                </a:solidFill>
                <a:latin typeface="Arial" charset="0"/>
              </a:rPr>
              <a:pPr defTabSz="814388"/>
              <a:t>240</a:t>
            </a:fld>
            <a:endParaRPr lang="en-US" sz="900">
              <a:solidFill>
                <a:srgbClr val="808080"/>
              </a:solidFill>
              <a:latin typeface="Arial" charset="0"/>
            </a:endParaRPr>
          </a:p>
        </p:txBody>
      </p:sp>
      <p:sp>
        <p:nvSpPr>
          <p:cNvPr id="995332" name="Rectangle 5"/>
          <p:cNvSpPr>
            <a:spLocks noChangeArrowheads="1"/>
          </p:cNvSpPr>
          <p:nvPr/>
        </p:nvSpPr>
        <p:spPr bwMode="auto">
          <a:xfrm>
            <a:off x="1865313" y="6634163"/>
            <a:ext cx="2019300" cy="1889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82124" tIns="41061" rIns="82124" bIns="41061" anchor="b" anchorCtr="1">
            <a:spAutoFit/>
          </a:bodyPr>
          <a:lstStyle/>
          <a:p>
            <a:pPr defTabSz="814388"/>
            <a:r>
              <a:rPr lang="en-US" sz="700">
                <a:solidFill>
                  <a:srgbClr val="808080"/>
                </a:solidFill>
                <a:latin typeface="Arial" charset="0"/>
              </a:rPr>
              <a:t>© 2003 Cisco Systems, Inc. All rights reserved.</a:t>
            </a:r>
          </a:p>
        </p:txBody>
      </p:sp>
      <p:sp>
        <p:nvSpPr>
          <p:cNvPr id="995333" name="Rectangle 6"/>
          <p:cNvSpPr>
            <a:spLocks noChangeArrowheads="1"/>
          </p:cNvSpPr>
          <p:nvPr/>
        </p:nvSpPr>
        <p:spPr bwMode="auto">
          <a:xfrm>
            <a:off x="76200" y="6467475"/>
            <a:ext cx="1322388" cy="355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82124" tIns="41061" rIns="82124" bIns="41061" anchor="b" anchorCtr="1">
            <a:spAutoFit/>
          </a:bodyPr>
          <a:lstStyle/>
          <a:p>
            <a:pPr defTabSz="814388"/>
            <a:endParaRPr lang="en-US" sz="900">
              <a:solidFill>
                <a:srgbClr val="808080"/>
              </a:solidFill>
              <a:latin typeface="Arial" charset="0"/>
            </a:endParaRPr>
          </a:p>
          <a:p>
            <a:pPr defTabSz="814388"/>
            <a:r>
              <a:rPr lang="en-US" sz="900">
                <a:solidFill>
                  <a:srgbClr val="808080"/>
                </a:solidFill>
                <a:latin typeface="Arial" charset="0"/>
              </a:rPr>
              <a:t>Presentation_ID</a:t>
            </a:r>
          </a:p>
        </p:txBody>
      </p:sp>
      <p:pic>
        <p:nvPicPr>
          <p:cNvPr id="995334" name="Picture 7" descr="b_fy04">
            <a:hlinkClick r:id="rId3" action="ppaction://hlinksldjump"/>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95335" name="Rectangle 8"/>
          <p:cNvSpPr>
            <a:spLocks noGrp="1" noChangeArrowheads="1"/>
          </p:cNvSpPr>
          <p:nvPr>
            <p:ph type="title"/>
          </p:nvPr>
        </p:nvSpPr>
        <p:spPr>
          <a:xfrm>
            <a:off x="152400" y="225425"/>
            <a:ext cx="8763000" cy="1450975"/>
          </a:xfrm>
          <a:noFill/>
        </p:spPr>
        <p:txBody>
          <a:bodyPr lIns="82124" tIns="41061" rIns="82124" bIns="41061" anchor="b"/>
          <a:lstStyle/>
          <a:p>
            <a:pPr eaLnBrk="1" hangingPunct="1"/>
            <a:r>
              <a:rPr lang="ar-JO" altLang="zh-CN" sz="4000" dirty="0">
                <a:solidFill>
                  <a:schemeClr val="bg1"/>
                </a:solidFill>
                <a:latin typeface="Arial" charset="0"/>
                <a:ea typeface="SimSun" charset="0"/>
                <a:cs typeface="SimSun" charset="0"/>
              </a:rPr>
              <a:t>كيف نتجاوب مع الهجمات               ضد الكتاب المقدس اليوم؟</a:t>
            </a:r>
            <a:endParaRPr lang="en-US" altLang="zh-CN" dirty="0">
              <a:latin typeface="Arial" charset="0"/>
              <a:ea typeface="SimSun" charset="0"/>
              <a:cs typeface="SimSun" charset="0"/>
            </a:endParaRPr>
          </a:p>
        </p:txBody>
      </p:sp>
      <p:pic>
        <p:nvPicPr>
          <p:cNvPr id="995336" name="Picture 10" descr="Bibles"/>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1752600" y="2711450"/>
            <a:ext cx="2020888" cy="16271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95337" name="Text Box 12"/>
          <p:cNvSpPr txBox="1">
            <a:spLocks noChangeArrowheads="1"/>
          </p:cNvSpPr>
          <p:nvPr/>
        </p:nvSpPr>
        <p:spPr bwMode="auto">
          <a:xfrm>
            <a:off x="4601048" y="5711825"/>
            <a:ext cx="4442242" cy="5232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r"/>
            <a:r>
              <a:rPr lang="ar-JO" sz="2800" b="1" dirty="0">
                <a:solidFill>
                  <a:schemeClr val="bg1"/>
                </a:solidFill>
                <a:latin typeface="Arial" panose="020B0604020202020204" pitchFamily="34" charset="0"/>
                <a:cs typeface="Arial" panose="020B0604020202020204" pitchFamily="34" charset="0"/>
              </a:rPr>
              <a:t>1. اعرف كلاً من الكلمة وحجج العدو</a:t>
            </a:r>
            <a:endParaRPr lang="en-US" sz="2800" b="1" dirty="0">
              <a:solidFill>
                <a:schemeClr val="bg1"/>
              </a:solidFill>
              <a:latin typeface="Arial" panose="020B0604020202020204" pitchFamily="34" charset="0"/>
              <a:cs typeface="Arial" panose="020B0604020202020204" pitchFamily="34" charset="0"/>
            </a:endParaRPr>
          </a:p>
        </p:txBody>
      </p:sp>
      <p:sp>
        <p:nvSpPr>
          <p:cNvPr id="11" name="TextBox 1"/>
          <p:cNvSpPr txBox="1">
            <a:spLocks noChangeArrowheads="1"/>
          </p:cNvSpPr>
          <p:nvPr/>
        </p:nvSpPr>
        <p:spPr bwMode="auto">
          <a:xfrm>
            <a:off x="8521994" y="44624"/>
            <a:ext cx="530916"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ar-JO" b="1" dirty="0">
                <a:solidFill>
                  <a:srgbClr val="FFFFFF"/>
                </a:solidFill>
                <a:latin typeface="Arial" charset="0"/>
              </a:rPr>
              <a:t>16</a:t>
            </a:r>
            <a:endParaRPr lang="en-US" b="1" dirty="0">
              <a:solidFill>
                <a:srgbClr val="FFFFFF"/>
              </a:solidFill>
              <a:latin typeface="Arial" charset="0"/>
            </a:endParaRPr>
          </a:p>
        </p:txBody>
      </p:sp>
    </p:spTree>
  </p:cSld>
  <p:clrMapOvr>
    <a:masterClrMapping/>
  </p:clrMapOvr>
  <p:transition>
    <p:zoom/>
  </p:transition>
</p:sld>
</file>

<file path=ppt/slides/slide24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997378" name="Rectangle 3"/>
          <p:cNvSpPr>
            <a:spLocks noChangeArrowheads="1"/>
          </p:cNvSpPr>
          <p:nvPr/>
        </p:nvSpPr>
        <p:spPr bwMode="auto">
          <a:xfrm>
            <a:off x="50800" y="381000"/>
            <a:ext cx="2962275" cy="942975"/>
          </a:xfrm>
          <a:prstGeom prst="rect">
            <a:avLst/>
          </a:prstGeom>
          <a:solidFill>
            <a:schemeClr val="tx2"/>
          </a:solidFill>
          <a:ln w="9525">
            <a:solidFill>
              <a:schemeClr val="tx1"/>
            </a:solidFill>
            <a:miter lim="800000"/>
            <a:headEnd/>
            <a:tailEnd/>
          </a:ln>
        </p:spPr>
        <p:txBody>
          <a:bodyPr wrap="none" anchor="ctr"/>
          <a:lstStyle/>
          <a:p>
            <a:endParaRPr lang="en-US">
              <a:solidFill>
                <a:srgbClr val="000000"/>
              </a:solidFill>
            </a:endParaRPr>
          </a:p>
        </p:txBody>
      </p:sp>
      <p:sp>
        <p:nvSpPr>
          <p:cNvPr id="997379" name="Rectangle 4"/>
          <p:cNvSpPr>
            <a:spLocks noGrp="1" noChangeArrowheads="1"/>
          </p:cNvSpPr>
          <p:nvPr>
            <p:ph type="title" idx="4294967295"/>
          </p:nvPr>
        </p:nvSpPr>
        <p:spPr>
          <a:xfrm>
            <a:off x="0" y="76200"/>
            <a:ext cx="5795963" cy="1219200"/>
          </a:xfrm>
        </p:spPr>
        <p:txBody>
          <a:bodyPr/>
          <a:lstStyle/>
          <a:p>
            <a:pPr eaLnBrk="1" hangingPunct="1"/>
            <a:r>
              <a:rPr lang="en-US" b="0">
                <a:solidFill>
                  <a:schemeClr val="bg1"/>
                </a:solidFill>
                <a:latin typeface="Arial" charset="0"/>
                <a:ea typeface="ＭＳ Ｐゴシック" charset="0"/>
                <a:cs typeface="ＭＳ Ｐゴシック" charset="0"/>
              </a:rPr>
              <a:t>Liar, Lunatic or Lord</a:t>
            </a:r>
            <a:endParaRPr lang="en-US">
              <a:latin typeface="Arial" charset="0"/>
              <a:ea typeface="ＭＳ Ｐゴシック" charset="0"/>
              <a:cs typeface="ＭＳ Ｐゴシック" charset="0"/>
            </a:endParaRPr>
          </a:p>
        </p:txBody>
      </p:sp>
      <p:pic>
        <p:nvPicPr>
          <p:cNvPr id="997380" name="Picture 1"/>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323850" y="17463"/>
            <a:ext cx="8569325" cy="68405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 name="TextBox 1"/>
          <p:cNvSpPr txBox="1">
            <a:spLocks noChangeArrowheads="1"/>
          </p:cNvSpPr>
          <p:nvPr/>
        </p:nvSpPr>
        <p:spPr bwMode="auto">
          <a:xfrm>
            <a:off x="8521994" y="44624"/>
            <a:ext cx="530916" cy="461665"/>
          </a:xfrm>
          <a:prstGeom prst="rect">
            <a:avLst/>
          </a:prstGeom>
          <a:solidFill>
            <a:schemeClr val="tx1"/>
          </a:solidFill>
          <a:ln>
            <a:noFill/>
          </a:ln>
        </p:spPr>
        <p:txBody>
          <a:bodyPr wrap="none">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ar-JO" b="1" dirty="0">
                <a:solidFill>
                  <a:srgbClr val="FFFFFF"/>
                </a:solidFill>
                <a:latin typeface="Arial" charset="0"/>
              </a:rPr>
              <a:t>16</a:t>
            </a:r>
            <a:endParaRPr lang="en-US" b="1" dirty="0">
              <a:solidFill>
                <a:srgbClr val="FFFFFF"/>
              </a:solidFill>
              <a:latin typeface="Arial" charset="0"/>
            </a:endParaRPr>
          </a:p>
        </p:txBody>
      </p:sp>
    </p:spTree>
  </p:cSld>
  <p:clrMapOvr>
    <a:masterClrMapping/>
  </p:clrMapOvr>
  <p:transition spd="med">
    <p:random/>
  </p:transition>
</p:sld>
</file>

<file path=ppt/slides/slide24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999426" name="Picture 2"/>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381000"/>
            <a:ext cx="90932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99427" name="Rectangle 3"/>
          <p:cNvSpPr>
            <a:spLocks noChangeArrowheads="1"/>
          </p:cNvSpPr>
          <p:nvPr/>
        </p:nvSpPr>
        <p:spPr bwMode="auto">
          <a:xfrm>
            <a:off x="50800" y="381000"/>
            <a:ext cx="2962275" cy="942975"/>
          </a:xfrm>
          <a:prstGeom prst="rect">
            <a:avLst/>
          </a:prstGeom>
          <a:solidFill>
            <a:schemeClr val="tx2"/>
          </a:solidFill>
          <a:ln w="9525">
            <a:solidFill>
              <a:schemeClr val="tx1"/>
            </a:solidFill>
            <a:miter lim="800000"/>
            <a:headEnd/>
            <a:tailEnd/>
          </a:ln>
        </p:spPr>
        <p:txBody>
          <a:bodyPr wrap="none" anchor="ctr"/>
          <a:lstStyle/>
          <a:p>
            <a:endParaRPr lang="en-US">
              <a:solidFill>
                <a:srgbClr val="000000"/>
              </a:solidFill>
            </a:endParaRPr>
          </a:p>
        </p:txBody>
      </p:sp>
      <p:sp>
        <p:nvSpPr>
          <p:cNvPr id="999428" name="Rectangle 4"/>
          <p:cNvSpPr>
            <a:spLocks noGrp="1" noChangeArrowheads="1"/>
          </p:cNvSpPr>
          <p:nvPr>
            <p:ph type="title" idx="4294967295"/>
          </p:nvPr>
        </p:nvSpPr>
        <p:spPr>
          <a:xfrm>
            <a:off x="0" y="76200"/>
            <a:ext cx="2895600" cy="1219200"/>
          </a:xfrm>
        </p:spPr>
        <p:txBody>
          <a:bodyPr/>
          <a:lstStyle/>
          <a:p>
            <a:pPr eaLnBrk="1" hangingPunct="1"/>
            <a:r>
              <a:rPr lang="ar-JO" b="0" dirty="0">
                <a:solidFill>
                  <a:schemeClr val="bg1"/>
                </a:solidFill>
                <a:latin typeface="Arial" panose="020B0604020202020204" pitchFamily="34" charset="0"/>
                <a:ea typeface="ＭＳ Ｐゴシック" charset="0"/>
                <a:cs typeface="Arial" panose="020B0604020202020204" pitchFamily="34" charset="0"/>
              </a:rPr>
              <a:t>الكتاب    الوحيد</a:t>
            </a:r>
            <a:endParaRPr lang="en-US" dirty="0">
              <a:latin typeface="Arial" panose="020B0604020202020204" pitchFamily="34" charset="0"/>
              <a:ea typeface="ＭＳ Ｐゴシック" charset="0"/>
              <a:cs typeface="Arial" panose="020B0604020202020204" pitchFamily="34" charset="0"/>
            </a:endParaRPr>
          </a:p>
        </p:txBody>
      </p:sp>
      <p:sp>
        <p:nvSpPr>
          <p:cNvPr id="5" name="TextBox 1"/>
          <p:cNvSpPr txBox="1">
            <a:spLocks noChangeArrowheads="1"/>
          </p:cNvSpPr>
          <p:nvPr/>
        </p:nvSpPr>
        <p:spPr bwMode="auto">
          <a:xfrm>
            <a:off x="8521994" y="44624"/>
            <a:ext cx="530916"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ar-JO" b="1" dirty="0">
                <a:solidFill>
                  <a:srgbClr val="FFFFFF"/>
                </a:solidFill>
                <a:latin typeface="Arial" charset="0"/>
              </a:rPr>
              <a:t>16</a:t>
            </a:r>
            <a:endParaRPr lang="en-US" b="1" dirty="0">
              <a:solidFill>
                <a:srgbClr val="FFFFFF"/>
              </a:solidFill>
              <a:latin typeface="Arial" charset="0"/>
            </a:endParaRPr>
          </a:p>
        </p:txBody>
      </p:sp>
    </p:spTree>
  </p:cSld>
  <p:clrMapOvr>
    <a:masterClrMapping/>
  </p:clrMapOvr>
  <p:transition spd="med">
    <p:random/>
  </p:transition>
</p:sld>
</file>

<file path=ppt/slides/slide2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01473" name="Picture 5" descr="victory 002"/>
          <p:cNvPicPr>
            <a:picLocks noChangeAspect="1" noChangeArrowheads="1"/>
          </p:cNvPicPr>
          <p:nvPr/>
        </p:nvPicPr>
        <p:blipFill>
          <a:blip r:embed="rId3" cstate="screen">
            <a:lum bright="6000" contrast="24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32803" name="Rectangle 3"/>
          <p:cNvSpPr>
            <a:spLocks noGrp="1" noChangeArrowheads="1"/>
          </p:cNvSpPr>
          <p:nvPr>
            <p:ph type="title"/>
          </p:nvPr>
        </p:nvSpPr>
        <p:spPr>
          <a:xfrm>
            <a:off x="304800" y="152400"/>
            <a:ext cx="8610600" cy="1630363"/>
          </a:xfrm>
          <a:effectLst>
            <a:outerShdw blurRad="63500" dist="35921" dir="2700000" algn="ctr" rotWithShape="0">
              <a:schemeClr val="bg1">
                <a:alpha val="74998"/>
              </a:schemeClr>
            </a:outerShdw>
          </a:effectLst>
        </p:spPr>
        <p:txBody>
          <a:bodyPr/>
          <a:lstStyle/>
          <a:p>
            <a:pPr eaLnBrk="1" hangingPunct="1">
              <a:defRPr/>
            </a:pPr>
            <a:r>
              <a:rPr lang="ar-JO" sz="4800" dirty="0">
                <a:solidFill>
                  <a:srgbClr val="020009"/>
                </a:solidFill>
                <a:latin typeface="Arial" panose="020B0604020202020204" pitchFamily="34" charset="0"/>
                <a:ea typeface="ＭＳ Ｐゴシック" charset="0"/>
                <a:cs typeface="Arial" panose="020B0604020202020204" pitchFamily="34" charset="0"/>
              </a:rPr>
              <a:t>دع الجدال يأتي بك للحديث عن الصليب</a:t>
            </a:r>
            <a:endParaRPr lang="en-US" b="0" dirty="0">
              <a:solidFill>
                <a:schemeClr val="bg1"/>
              </a:solidFill>
              <a:latin typeface="Arial" panose="020B0604020202020204" pitchFamily="34" charset="0"/>
              <a:ea typeface="ＭＳ Ｐゴシック" charset="0"/>
              <a:cs typeface="Arial" panose="020B0604020202020204" pitchFamily="34" charset="0"/>
            </a:endParaRPr>
          </a:p>
        </p:txBody>
      </p:sp>
      <p:sp>
        <p:nvSpPr>
          <p:cNvPr id="4" name="TextBox 1"/>
          <p:cNvSpPr txBox="1">
            <a:spLocks noChangeArrowheads="1"/>
          </p:cNvSpPr>
          <p:nvPr/>
        </p:nvSpPr>
        <p:spPr bwMode="auto">
          <a:xfrm>
            <a:off x="8521994" y="44624"/>
            <a:ext cx="530916" cy="461665"/>
          </a:xfrm>
          <a:prstGeom prst="rect">
            <a:avLst/>
          </a:prstGeom>
          <a:solidFill>
            <a:srgbClr val="000000"/>
          </a:solidFill>
          <a:ln>
            <a:noFill/>
          </a:ln>
        </p:spPr>
        <p:txBody>
          <a:bodyPr wrap="none">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ar-JO" b="1" dirty="0">
                <a:solidFill>
                  <a:srgbClr val="FFFFFF"/>
                </a:solidFill>
                <a:latin typeface="Arial" charset="0"/>
              </a:rPr>
              <a:t>16</a:t>
            </a:r>
            <a:endParaRPr lang="en-US" b="1" dirty="0">
              <a:solidFill>
                <a:srgbClr val="FFFFFF"/>
              </a:solidFill>
              <a:latin typeface="Arial" charset="0"/>
            </a:endParaRPr>
          </a:p>
        </p:txBody>
      </p:sp>
    </p:spTree>
  </p:cSld>
  <p:clrMapOvr>
    <a:masterClrMapping/>
  </p:clrMapOvr>
</p:sld>
</file>

<file path=ppt/slides/slide2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82657" name="Picture 2"/>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959491" name="Rectangle 3"/>
          <p:cNvSpPr>
            <a:spLocks noGrp="1" noChangeArrowheads="1"/>
          </p:cNvSpPr>
          <p:nvPr>
            <p:ph type="title"/>
          </p:nvPr>
        </p:nvSpPr>
        <p:spPr>
          <a:xfrm>
            <a:off x="0" y="274639"/>
            <a:ext cx="9144000" cy="1325562"/>
          </a:xfrm>
          <a:effectLst>
            <a:outerShdw blurRad="63500" dist="89803" dir="2700000" algn="ctr" rotWithShape="0">
              <a:srgbClr val="000000">
                <a:alpha val="74997"/>
              </a:srgbClr>
            </a:outerShdw>
          </a:effectLst>
        </p:spPr>
        <p:txBody>
          <a:bodyPr/>
          <a:lstStyle/>
          <a:p>
            <a:pPr eaLnBrk="1" hangingPunct="1">
              <a:defRPr/>
            </a:pPr>
            <a:r>
              <a:rPr lang="ar-JO" sz="5400" dirty="0">
                <a:latin typeface="Arial" panose="020B0604020202020204" pitchFamily="34" charset="0"/>
                <a:ea typeface="ＭＳ Ｐゴシック" charset="0"/>
                <a:cs typeface="Arial" panose="020B0604020202020204" pitchFamily="34" charset="0"/>
              </a:rPr>
              <a:t>ما هو الأمر العظيم بخصوص        الجمعة العظيمة؟</a:t>
            </a:r>
            <a:endParaRPr lang="en-US" sz="5400" dirty="0">
              <a:latin typeface="Arial" panose="020B0604020202020204" pitchFamily="34" charset="0"/>
              <a:ea typeface="ＭＳ Ｐゴシック" charset="0"/>
              <a:cs typeface="Arial" panose="020B0604020202020204" pitchFamily="34" charset="0"/>
            </a:endParaRPr>
          </a:p>
        </p:txBody>
      </p:sp>
      <p:sp>
        <p:nvSpPr>
          <p:cNvPr id="5" name="Rectangle 4"/>
          <p:cNvSpPr txBox="1">
            <a:spLocks noChangeArrowheads="1"/>
          </p:cNvSpPr>
          <p:nvPr/>
        </p:nvSpPr>
        <p:spPr bwMode="auto">
          <a:xfrm>
            <a:off x="76200" y="2362200"/>
            <a:ext cx="9067800" cy="2592388"/>
          </a:xfrm>
          <a:prstGeom prst="rect">
            <a:avLst/>
          </a:prstGeom>
          <a:noFill/>
          <a:ln w="9525">
            <a:noFill/>
            <a:miter lim="800000"/>
            <a:headEnd/>
            <a:tailEnd/>
          </a:ln>
          <a:effectLst>
            <a:outerShdw blurRad="63500" dist="89803" dir="2700000" algn="ctr" rotWithShape="0">
              <a:srgbClr val="000000">
                <a:alpha val="74997"/>
              </a:srgbClr>
            </a:outerShdw>
          </a:effectLst>
        </p:spPr>
        <p:txBody>
          <a:bodyPr lIns="91275" tIns="45638" rIns="91275" bIns="45638"/>
          <a:lstStyle>
            <a:lvl1pPr marL="342900" indent="-342900"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342900" marR="0" lvl="0" indent="-342900" algn="r" defTabSz="914400" rtl="1" eaLnBrk="1" fontAlgn="base" latinLnBrk="0" hangingPunct="1">
              <a:lnSpc>
                <a:spcPct val="100000"/>
              </a:lnSpc>
              <a:spcBef>
                <a:spcPct val="20000"/>
              </a:spcBef>
              <a:spcAft>
                <a:spcPct val="0"/>
              </a:spcAft>
              <a:buClr>
                <a:srgbClr val="FFCC66"/>
              </a:buClr>
              <a:buSzPct val="80000"/>
              <a:buFont typeface="Wingdings" charset="0"/>
              <a:buChar char="n"/>
              <a:tabLst/>
              <a:defRPr/>
            </a:pPr>
            <a:r>
              <a:rPr kumimoji="0" lang="ar-JO"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سيطر يسوع على عملية إلقاء القبض عليه</a:t>
            </a:r>
            <a:endParaRPr kumimoji="0" lang="en-US"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a:p>
            <a:pPr marL="342900" marR="0" lvl="0" indent="-342900" algn="r" defTabSz="914400" rtl="1" eaLnBrk="1" fontAlgn="base" latinLnBrk="0" hangingPunct="1">
              <a:lnSpc>
                <a:spcPct val="100000"/>
              </a:lnSpc>
              <a:spcBef>
                <a:spcPct val="20000"/>
              </a:spcBef>
              <a:spcAft>
                <a:spcPct val="0"/>
              </a:spcAft>
              <a:buClr>
                <a:srgbClr val="FFCC66"/>
              </a:buClr>
              <a:buSzPct val="80000"/>
              <a:buFont typeface="Wingdings" charset="0"/>
              <a:buChar char="n"/>
              <a:tabLst/>
              <a:defRPr/>
            </a:pPr>
            <a:r>
              <a:rPr kumimoji="0" lang="ar-JO"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أثبتت محاكمات يسوع غير القانونية براءته</a:t>
            </a:r>
          </a:p>
          <a:p>
            <a:pPr marL="342900" marR="0" lvl="0" indent="-342900" algn="r" defTabSz="914400" rtl="1" eaLnBrk="1" fontAlgn="base" latinLnBrk="0" hangingPunct="1">
              <a:lnSpc>
                <a:spcPct val="100000"/>
              </a:lnSpc>
              <a:spcBef>
                <a:spcPct val="20000"/>
              </a:spcBef>
              <a:spcAft>
                <a:spcPct val="0"/>
              </a:spcAft>
              <a:buClr>
                <a:srgbClr val="FFCC66"/>
              </a:buClr>
              <a:buSzPct val="80000"/>
              <a:buFont typeface="Wingdings" charset="0"/>
              <a:buChar char="n"/>
              <a:tabLst/>
              <a:defRPr/>
            </a:pPr>
            <a:r>
              <a:rPr kumimoji="0" lang="ar-JO"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دفع موت يسوع ثمن خطايانا</a:t>
            </a:r>
          </a:p>
          <a:p>
            <a:pPr marL="342900" marR="0" lvl="0" indent="-342900" algn="r" defTabSz="914400" rtl="1" eaLnBrk="1" fontAlgn="base" latinLnBrk="0" hangingPunct="1">
              <a:lnSpc>
                <a:spcPct val="100000"/>
              </a:lnSpc>
              <a:spcBef>
                <a:spcPct val="20000"/>
              </a:spcBef>
              <a:spcAft>
                <a:spcPct val="0"/>
              </a:spcAft>
              <a:buClr>
                <a:srgbClr val="FFCC66"/>
              </a:buClr>
              <a:buSzPct val="80000"/>
              <a:buFont typeface="Wingdings" charset="0"/>
              <a:buChar char="n"/>
              <a:tabLst/>
              <a:defRPr/>
            </a:pPr>
            <a:r>
              <a:rPr kumimoji="0" lang="ar-JO"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أثبتت قيامة يسوع أنه يعطي حياة أبدية</a:t>
            </a:r>
            <a:endParaRPr kumimoji="0" lang="en-US"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sld>
</file>

<file path=ppt/slides/slide2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84705" name="Picture 2" descr="jesuscrucified"/>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902075" y="0"/>
            <a:ext cx="5241925"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84706" name="Rectangle 3"/>
          <p:cNvSpPr>
            <a:spLocks noGrp="1" noChangeArrowheads="1"/>
          </p:cNvSpPr>
          <p:nvPr>
            <p:ph type="title"/>
          </p:nvPr>
        </p:nvSpPr>
        <p:spPr>
          <a:xfrm>
            <a:off x="0" y="35"/>
            <a:ext cx="7162800" cy="2316163"/>
          </a:xfrm>
          <a:solidFill>
            <a:srgbClr val="000000"/>
          </a:solidFill>
        </p:spPr>
        <p:txBody>
          <a:bodyPr/>
          <a:lstStyle/>
          <a:p>
            <a:pPr eaLnBrk="1" hangingPunct="1"/>
            <a:r>
              <a:rPr lang="ar-JO" sz="4000" b="1" dirty="0">
                <a:effectLst/>
                <a:latin typeface="Arial" charset="0"/>
                <a:ea typeface="ＭＳ Ｐゴシック" charset="0"/>
                <a:cs typeface="Arial" charset="0"/>
              </a:rPr>
              <a:t>الجمعة العظيمة عظيمة لأنه في هذا اليوم دفع يسوع المسيح ثمن خطيتك.</a:t>
            </a:r>
            <a:endParaRPr lang="en-US" sz="4000" b="1" dirty="0">
              <a:effectLst/>
              <a:latin typeface="Arial" charset="0"/>
              <a:ea typeface="ＭＳ Ｐゴシック" charset="0"/>
              <a:cs typeface="Arial" charset="0"/>
            </a:endParaRPr>
          </a:p>
        </p:txBody>
      </p:sp>
    </p:spTree>
  </p:cSld>
  <p:clrMapOvr>
    <a:masterClrMapping/>
  </p:clrMapOvr>
</p:sld>
</file>

<file path=ppt/slides/slide2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4802" name="Picture 2" descr="Resurrection"/>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459163" y="0"/>
            <a:ext cx="5684837"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41315" name="Rectangle 3"/>
          <p:cNvSpPr>
            <a:spLocks noGrp="1" noChangeArrowheads="1"/>
          </p:cNvSpPr>
          <p:nvPr>
            <p:ph type="title"/>
          </p:nvPr>
        </p:nvSpPr>
        <p:spPr>
          <a:xfrm>
            <a:off x="381000" y="304800"/>
            <a:ext cx="8382000" cy="914400"/>
          </a:xfrm>
          <a:effectLst>
            <a:outerShdw blurRad="63500" dist="74053" dir="19742175" algn="ctr" rotWithShape="0">
              <a:srgbClr val="000000">
                <a:alpha val="74998"/>
              </a:srgbClr>
            </a:outerShdw>
          </a:effectLst>
        </p:spPr>
        <p:txBody>
          <a:bodyPr/>
          <a:lstStyle/>
          <a:p>
            <a:pPr marL="1085850" indent="-1085850" algn="r" eaLnBrk="1" hangingPunct="1"/>
            <a:r>
              <a:rPr lang="ar-JO" sz="4800" b="1" dirty="0">
                <a:solidFill>
                  <a:schemeClr val="tx1"/>
                </a:solidFill>
                <a:latin typeface="Arial" panose="020B0604020202020204" pitchFamily="34" charset="0"/>
                <a:ea typeface="SimSun" charset="0"/>
                <a:cs typeface="Arial" panose="020B0604020202020204" pitchFamily="34" charset="0"/>
              </a:rPr>
              <a:t>الفكرة الرئيسية في يوحنا</a:t>
            </a:r>
            <a:endParaRPr lang="en-US" sz="4800" b="1" dirty="0">
              <a:solidFill>
                <a:schemeClr val="tx1"/>
              </a:solidFill>
              <a:latin typeface="Arial" panose="020B0604020202020204" pitchFamily="34" charset="0"/>
              <a:ea typeface="SimSun" charset="0"/>
              <a:cs typeface="Arial" panose="020B0604020202020204" pitchFamily="34" charset="0"/>
            </a:endParaRPr>
          </a:p>
        </p:txBody>
      </p:sp>
      <p:sp>
        <p:nvSpPr>
          <p:cNvPr id="141316" name="Text Box 4"/>
          <p:cNvSpPr txBox="1">
            <a:spLocks noChangeArrowheads="1"/>
          </p:cNvSpPr>
          <p:nvPr/>
        </p:nvSpPr>
        <p:spPr bwMode="auto">
          <a:xfrm>
            <a:off x="838200" y="2133600"/>
            <a:ext cx="7772400" cy="3019425"/>
          </a:xfrm>
          <a:prstGeom prst="rect">
            <a:avLst/>
          </a:prstGeom>
          <a:noFill/>
          <a:ln>
            <a:noFill/>
          </a:ln>
          <a:effectLst>
            <a:outerShdw blurRad="63500" dist="74053" dir="19742175" algn="ctr" rotWithShape="0">
              <a:srgbClr val="000000">
                <a:alpha val="74998"/>
              </a:srgbClr>
            </a:outerShdw>
          </a:effectLst>
        </p:spPr>
        <p:txBody>
          <a:bodyPr anchor="ct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altLang="zh-CN" sz="4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SimSun" charset="0"/>
                <a:cs typeface="Arial" panose="020B0604020202020204" pitchFamily="34" charset="0"/>
              </a:rPr>
              <a:t>إن قيامة يسوع تقابل كل واحد منا عند </a:t>
            </a:r>
            <a:r>
              <a:rPr kumimoji="0" lang="ar-JO" altLang="zh-CN" sz="4800" b="1" i="0" u="none" strike="noStrike" kern="1200" cap="none" spc="0" normalizeH="0" baseline="0" noProof="0" dirty="0">
                <a:ln>
                  <a:noFill/>
                </a:ln>
                <a:solidFill>
                  <a:srgbClr val="FFFF00"/>
                </a:solidFill>
                <a:effectLst>
                  <a:outerShdw blurRad="38100" dist="38100" dir="2700000" algn="tl">
                    <a:srgbClr val="000000"/>
                  </a:outerShdw>
                </a:effectLst>
                <a:uLnTx/>
                <a:uFillTx/>
                <a:latin typeface="Arial" panose="020B0604020202020204" pitchFamily="34" charset="0"/>
                <a:ea typeface="SimSun" charset="0"/>
                <a:cs typeface="Arial" panose="020B0604020202020204" pitchFamily="34" charset="0"/>
              </a:rPr>
              <a:t>حاجته</a:t>
            </a:r>
            <a:r>
              <a:rPr kumimoji="0" lang="ar-JO" altLang="zh-CN" sz="4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SimSun" charset="0"/>
                <a:cs typeface="Arial" panose="020B0604020202020204" pitchFamily="34" charset="0"/>
              </a:rPr>
              <a:t> (يوحنا 20).</a:t>
            </a:r>
            <a:endParaRPr kumimoji="0" lang="en-US" sz="4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SimSun" charset="0"/>
              <a:cs typeface="Arial" panose="020B0604020202020204" pitchFamily="34" charset="0"/>
            </a:endParaRPr>
          </a:p>
        </p:txBody>
      </p:sp>
    </p:spTree>
    <p:extLst>
      <p:ext uri="{BB962C8B-B14F-4D97-AF65-F5344CB8AC3E}">
        <p14:creationId xmlns:p14="http://schemas.microsoft.com/office/powerpoint/2010/main" val="3898455411"/>
      </p:ext>
    </p:extLst>
  </p:cSld>
  <p:clrMapOvr>
    <a:masterClrMapping/>
  </p:clrMapOvr>
  <p:transition/>
</p:sld>
</file>

<file path=ppt/slides/slide2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7810" name="Picture 2" descr="Tomb"/>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372600" cy="69611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43364" name="Rectangle 4"/>
          <p:cNvSpPr>
            <a:spLocks noGrp="1" noChangeArrowheads="1"/>
          </p:cNvSpPr>
          <p:nvPr>
            <p:ph type="title"/>
          </p:nvPr>
        </p:nvSpPr>
        <p:spPr>
          <a:xfrm>
            <a:off x="250825" y="188913"/>
            <a:ext cx="7058025" cy="2222500"/>
          </a:xfrm>
        </p:spPr>
        <p:txBody>
          <a:bodyPr/>
          <a:lstStyle/>
          <a:p>
            <a:pPr eaLnBrk="1" hangingPunct="1"/>
            <a:r>
              <a:rPr lang="ar-JO" sz="7200" b="1" dirty="0">
                <a:solidFill>
                  <a:schemeClr val="bg1"/>
                </a:solidFill>
                <a:latin typeface="Arial" panose="020B0604020202020204" pitchFamily="34" charset="0"/>
                <a:ea typeface="ＭＳ Ｐゴシック" charset="0"/>
                <a:cs typeface="Arial" panose="020B0604020202020204" pitchFamily="34" charset="0"/>
              </a:rPr>
              <a:t>من دحرج الحجر؟</a:t>
            </a:r>
            <a:endParaRPr lang="en-US" sz="7200" b="1" dirty="0">
              <a:solidFill>
                <a:schemeClr val="tx1"/>
              </a:solidFill>
              <a:latin typeface="Arial" panose="020B0604020202020204" pitchFamily="34" charset="0"/>
              <a:ea typeface="ＭＳ Ｐゴシック" charset="0"/>
              <a:cs typeface="Arial" panose="020B0604020202020204" pitchFamily="34" charset="0"/>
            </a:endParaRPr>
          </a:p>
        </p:txBody>
      </p:sp>
      <p:sp>
        <p:nvSpPr>
          <p:cNvPr id="143365" name="Rectangle 5"/>
          <p:cNvSpPr>
            <a:spLocks noChangeArrowheads="1"/>
          </p:cNvSpPr>
          <p:nvPr/>
        </p:nvSpPr>
        <p:spPr bwMode="auto">
          <a:xfrm>
            <a:off x="1676400" y="3573463"/>
            <a:ext cx="4551363" cy="3311525"/>
          </a:xfrm>
          <a:prstGeom prst="rect">
            <a:avLst/>
          </a:prstGeom>
          <a:noFill/>
          <a:ln>
            <a:noFill/>
          </a:ln>
          <a:effectLst>
            <a:outerShdw blurRad="63500" dist="63500" dir="13012194" algn="ctr" rotWithShape="0">
              <a:srgbClr val="000000">
                <a:alpha val="74998"/>
              </a:srgbClr>
            </a:outerShdw>
          </a:effectLst>
        </p:spPr>
        <p:txBody>
          <a:bodyPr/>
          <a:lstStyle/>
          <a:p>
            <a:pPr marL="342900" marR="0" lvl="0" indent="-342900" algn="r" defTabSz="914400" rtl="1" eaLnBrk="1" fontAlgn="base" latinLnBrk="0" hangingPunct="1">
              <a:lnSpc>
                <a:spcPct val="100000"/>
              </a:lnSpc>
              <a:spcBef>
                <a:spcPct val="20000"/>
              </a:spcBef>
              <a:spcAft>
                <a:spcPct val="0"/>
              </a:spcAft>
              <a:buClr>
                <a:srgbClr val="FFCC66"/>
              </a:buClr>
              <a:buSzPct val="80000"/>
              <a:buFont typeface="Wingdings" charset="0"/>
              <a:buChar char="n"/>
              <a:tabLst/>
              <a:defRPr/>
            </a:pPr>
            <a:r>
              <a:rPr kumimoji="0" lang="ar-JO" sz="36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لم يمت مطلقاً</a:t>
            </a:r>
          </a:p>
          <a:p>
            <a:pPr marL="342900" marR="0" lvl="0" indent="-342900" algn="r" defTabSz="914400" rtl="1" eaLnBrk="1" fontAlgn="base" latinLnBrk="0" hangingPunct="1">
              <a:lnSpc>
                <a:spcPct val="100000"/>
              </a:lnSpc>
              <a:spcBef>
                <a:spcPct val="20000"/>
              </a:spcBef>
              <a:spcAft>
                <a:spcPct val="0"/>
              </a:spcAft>
              <a:buClr>
                <a:srgbClr val="FFCC66"/>
              </a:buClr>
              <a:buSzPct val="80000"/>
              <a:buFont typeface="Wingdings" charset="0"/>
              <a:buChar char="n"/>
              <a:tabLst/>
              <a:defRPr/>
            </a:pPr>
            <a:r>
              <a:rPr kumimoji="0" lang="ar-JO" sz="36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قوة يسوع؟</a:t>
            </a:r>
          </a:p>
          <a:p>
            <a:pPr marL="342900" marR="0" lvl="0" indent="-342900" algn="r" defTabSz="914400" rtl="1" eaLnBrk="1" fontAlgn="base" latinLnBrk="0" hangingPunct="1">
              <a:lnSpc>
                <a:spcPct val="100000"/>
              </a:lnSpc>
              <a:spcBef>
                <a:spcPct val="20000"/>
              </a:spcBef>
              <a:spcAft>
                <a:spcPct val="0"/>
              </a:spcAft>
              <a:buClr>
                <a:srgbClr val="FFCC66"/>
              </a:buClr>
              <a:buSzPct val="80000"/>
              <a:buFont typeface="Wingdings" charset="0"/>
              <a:buChar char="n"/>
              <a:tabLst/>
              <a:defRPr/>
            </a:pPr>
            <a:r>
              <a:rPr kumimoji="0" lang="ar-JO" sz="36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الرومان؟</a:t>
            </a:r>
          </a:p>
          <a:p>
            <a:pPr marL="342900" marR="0" lvl="0" indent="-342900" algn="r" defTabSz="914400" rtl="1" eaLnBrk="1" fontAlgn="base" latinLnBrk="0" hangingPunct="1">
              <a:lnSpc>
                <a:spcPct val="100000"/>
              </a:lnSpc>
              <a:spcBef>
                <a:spcPct val="20000"/>
              </a:spcBef>
              <a:spcAft>
                <a:spcPct val="0"/>
              </a:spcAft>
              <a:buClr>
                <a:srgbClr val="FFCC66"/>
              </a:buClr>
              <a:buSzPct val="80000"/>
              <a:buFont typeface="Wingdings" charset="0"/>
              <a:buChar char="n"/>
              <a:tabLst/>
              <a:defRPr/>
            </a:pPr>
            <a:r>
              <a:rPr kumimoji="0" lang="ar-JO" sz="36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القادة اليهود؟</a:t>
            </a:r>
          </a:p>
          <a:p>
            <a:pPr marL="342900" marR="0" lvl="0" indent="-342900" algn="r" defTabSz="914400" rtl="1" eaLnBrk="1" fontAlgn="base" latinLnBrk="0" hangingPunct="1">
              <a:lnSpc>
                <a:spcPct val="100000"/>
              </a:lnSpc>
              <a:spcBef>
                <a:spcPct val="20000"/>
              </a:spcBef>
              <a:spcAft>
                <a:spcPct val="0"/>
              </a:spcAft>
              <a:buClr>
                <a:srgbClr val="FFCC66"/>
              </a:buClr>
              <a:buSzPct val="80000"/>
              <a:buFont typeface="Wingdings" charset="0"/>
              <a:buChar char="n"/>
              <a:tabLst/>
              <a:defRPr/>
            </a:pPr>
            <a:r>
              <a:rPr kumimoji="0" lang="ar-JO" sz="36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التلاميذ؟</a:t>
            </a:r>
            <a:endParaRPr kumimoji="0" lang="en-US" sz="36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43365">
                                            <p:txEl>
                                              <p:pRg st="0" end="0"/>
                                            </p:txEl>
                                          </p:spTgt>
                                        </p:tgtEl>
                                        <p:attrNameLst>
                                          <p:attrName>style.visibility</p:attrName>
                                        </p:attrNameLst>
                                      </p:cBhvr>
                                      <p:to>
                                        <p:strVal val="visible"/>
                                      </p:to>
                                    </p:set>
                                    <p:animEffect transition="in" filter="dissolve">
                                      <p:cBhvr>
                                        <p:cTn id="7" dur="500"/>
                                        <p:tgtEl>
                                          <p:spTgt spid="143365">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143365">
                                            <p:txEl>
                                              <p:pRg st="1" end="1"/>
                                            </p:txEl>
                                          </p:spTgt>
                                        </p:tgtEl>
                                        <p:attrNameLst>
                                          <p:attrName>style.visibility</p:attrName>
                                        </p:attrNameLst>
                                      </p:cBhvr>
                                      <p:to>
                                        <p:strVal val="visible"/>
                                      </p:to>
                                    </p:set>
                                    <p:animEffect transition="in" filter="dissolve">
                                      <p:cBhvr>
                                        <p:cTn id="12" dur="500"/>
                                        <p:tgtEl>
                                          <p:spTgt spid="143365">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143365">
                                            <p:txEl>
                                              <p:pRg st="2" end="2"/>
                                            </p:txEl>
                                          </p:spTgt>
                                        </p:tgtEl>
                                        <p:attrNameLst>
                                          <p:attrName>style.visibility</p:attrName>
                                        </p:attrNameLst>
                                      </p:cBhvr>
                                      <p:to>
                                        <p:strVal val="visible"/>
                                      </p:to>
                                    </p:set>
                                    <p:animEffect transition="in" filter="dissolve">
                                      <p:cBhvr>
                                        <p:cTn id="17" dur="500"/>
                                        <p:tgtEl>
                                          <p:spTgt spid="143365">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143365">
                                            <p:txEl>
                                              <p:pRg st="3" end="3"/>
                                            </p:txEl>
                                          </p:spTgt>
                                        </p:tgtEl>
                                        <p:attrNameLst>
                                          <p:attrName>style.visibility</p:attrName>
                                        </p:attrNameLst>
                                      </p:cBhvr>
                                      <p:to>
                                        <p:strVal val="visible"/>
                                      </p:to>
                                    </p:set>
                                    <p:animEffect transition="in" filter="dissolve">
                                      <p:cBhvr>
                                        <p:cTn id="22" dur="500"/>
                                        <p:tgtEl>
                                          <p:spTgt spid="143365">
                                            <p:txEl>
                                              <p:pRg st="3" end="3"/>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9" presetClass="entr" presetSubtype="0" fill="hold" grpId="0" nodeType="clickEffect">
                                  <p:stCondLst>
                                    <p:cond delay="0"/>
                                  </p:stCondLst>
                                  <p:childTnLst>
                                    <p:set>
                                      <p:cBhvr>
                                        <p:cTn id="26" dur="1" fill="hold">
                                          <p:stCondLst>
                                            <p:cond delay="0"/>
                                          </p:stCondLst>
                                        </p:cTn>
                                        <p:tgtEl>
                                          <p:spTgt spid="143365">
                                            <p:txEl>
                                              <p:pRg st="4" end="4"/>
                                            </p:txEl>
                                          </p:spTgt>
                                        </p:tgtEl>
                                        <p:attrNameLst>
                                          <p:attrName>style.visibility</p:attrName>
                                        </p:attrNameLst>
                                      </p:cBhvr>
                                      <p:to>
                                        <p:strVal val="visible"/>
                                      </p:to>
                                    </p:set>
                                    <p:animEffect transition="in" filter="dissolve">
                                      <p:cBhvr>
                                        <p:cTn id="27" dur="500"/>
                                        <p:tgtEl>
                                          <p:spTgt spid="143365">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3365" grpId="0" build="p" autoUpdateAnimBg="0"/>
    </p:bldLst>
  </p:timing>
</p:sld>
</file>

<file path=ppt/slides/slide2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37570" name="Picture 2" descr="Peter's Denials"/>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143000"/>
            <a:ext cx="9139238" cy="9525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45411" name="Rectangle 3"/>
          <p:cNvSpPr>
            <a:spLocks noGrp="1" noChangeArrowheads="1"/>
          </p:cNvSpPr>
          <p:nvPr>
            <p:ph type="title"/>
          </p:nvPr>
        </p:nvSpPr>
        <p:spPr/>
        <p:txBody>
          <a:bodyPr/>
          <a:lstStyle/>
          <a:p>
            <a:pPr eaLnBrk="1" hangingPunct="1"/>
            <a:r>
              <a:rPr lang="ar-JO" dirty="0">
                <a:latin typeface="Arial" panose="020B0604020202020204" pitchFamily="34" charset="0"/>
                <a:ea typeface="ＭＳ Ｐゴシック" charset="0"/>
                <a:cs typeface="Arial" panose="020B0604020202020204" pitchFamily="34" charset="0"/>
              </a:rPr>
              <a:t>ما الذي يتطلبه الأمر لتغيير بطرس اليائس؟</a:t>
            </a:r>
            <a:endParaRPr lang="en-US" dirty="0">
              <a:latin typeface="Arial" panose="020B0604020202020204" pitchFamily="34" charset="0"/>
              <a:ea typeface="ＭＳ Ｐゴシック" charset="0"/>
              <a:cs typeface="Arial" panose="020B0604020202020204" pitchFamily="34" charset="0"/>
            </a:endParaRPr>
          </a:p>
        </p:txBody>
      </p:sp>
    </p:spTree>
  </p:cSld>
  <p:clrMapOvr>
    <a:masterClrMapping/>
  </p:clrMapOvr>
  <p:transition/>
</p:sld>
</file>

<file path=ppt/slides/slide2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17090" name="Picture 2" descr="graveclothes"/>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0" y="0"/>
            <a:ext cx="9601200" cy="68532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47459" name="Rectangle 3"/>
          <p:cNvSpPr>
            <a:spLocks noGrp="1" noChangeArrowheads="1"/>
          </p:cNvSpPr>
          <p:nvPr>
            <p:ph type="title"/>
          </p:nvPr>
        </p:nvSpPr>
        <p:spPr>
          <a:xfrm>
            <a:off x="3581400" y="274638"/>
            <a:ext cx="1981200" cy="3306762"/>
          </a:xfrm>
        </p:spPr>
        <p:txBody>
          <a:bodyPr/>
          <a:lstStyle/>
          <a:p>
            <a:pPr eaLnBrk="1" hangingPunct="1"/>
            <a:r>
              <a:rPr lang="ar-JO" dirty="0">
                <a:latin typeface="Arial" panose="020B0604020202020204" pitchFamily="34" charset="0"/>
                <a:ea typeface="ＭＳ Ｐゴシック" charset="0"/>
                <a:cs typeface="Arial" panose="020B0604020202020204" pitchFamily="34" charset="0"/>
              </a:rPr>
              <a:t>أكفان</a:t>
            </a:r>
            <a:br>
              <a:rPr lang="ar-JO" dirty="0">
                <a:latin typeface="Arial" panose="020B0604020202020204" pitchFamily="34" charset="0"/>
                <a:ea typeface="ＭＳ Ｐゴシック" charset="0"/>
                <a:cs typeface="Arial" panose="020B0604020202020204" pitchFamily="34" charset="0"/>
              </a:rPr>
            </a:br>
            <a:r>
              <a:rPr lang="ar-JO" dirty="0">
                <a:latin typeface="Arial" panose="020B0604020202020204" pitchFamily="34" charset="0"/>
                <a:ea typeface="ＭＳ Ｐゴシック" charset="0"/>
                <a:cs typeface="Arial" panose="020B0604020202020204" pitchFamily="34" charset="0"/>
              </a:rPr>
              <a:t>فارغة</a:t>
            </a:r>
            <a:endParaRPr lang="en-US"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915387639"/>
      </p:ext>
    </p:extLst>
  </p:cSld>
  <p:clrMapOvr>
    <a:masterClrMapping/>
  </p:clrMapOvr>
  <p:transition/>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78561" name="Picture 1"/>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1079500" y="1125538"/>
            <a:ext cx="6985000" cy="41021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00098" name="Rectangle 2"/>
          <p:cNvSpPr>
            <a:spLocks noGrp="1" noChangeArrowheads="1"/>
          </p:cNvSpPr>
          <p:nvPr>
            <p:ph type="ctrTitle"/>
          </p:nvPr>
        </p:nvSpPr>
        <p:spPr>
          <a:xfrm>
            <a:off x="0" y="4941888"/>
            <a:ext cx="9144000" cy="1366837"/>
          </a:xfrm>
          <a:effectLst>
            <a:outerShdw blurRad="63500" dist="35921" dir="2700000" algn="ctr" rotWithShape="0">
              <a:schemeClr val="tx2">
                <a:alpha val="74998"/>
              </a:schemeClr>
            </a:outerShdw>
          </a:effectLst>
        </p:spPr>
        <p:txBody>
          <a:bodyPr/>
          <a:lstStyle/>
          <a:p>
            <a:pPr>
              <a:defRPr/>
            </a:pPr>
            <a:r>
              <a:rPr lang="ar-JO" b="1" dirty="0">
                <a:effectLst>
                  <a:glow rad="127000">
                    <a:schemeClr val="tx1"/>
                  </a:glow>
                </a:effectLst>
                <a:latin typeface="Arial" panose="020B0604020202020204" pitchFamily="34" charset="0"/>
                <a:ea typeface="ＭＳ Ｐゴシック" charset="0"/>
                <a:cs typeface="Arial" panose="020B0604020202020204" pitchFamily="34" charset="0"/>
              </a:rPr>
              <a:t>الإيمان بالأحادية</a:t>
            </a:r>
            <a:br>
              <a:rPr lang="en-US" b="1" dirty="0">
                <a:effectLst>
                  <a:glow rad="127000">
                    <a:schemeClr val="tx1"/>
                  </a:glow>
                </a:effectLst>
                <a:latin typeface="Arial" panose="020B0604020202020204" pitchFamily="34" charset="0"/>
                <a:ea typeface="ＭＳ Ｐゴシック" charset="0"/>
                <a:cs typeface="Arial" panose="020B0604020202020204" pitchFamily="34" charset="0"/>
              </a:rPr>
            </a:br>
            <a:r>
              <a:rPr lang="ar-JO" sz="3200" b="1" dirty="0">
                <a:effectLst>
                  <a:glow rad="127000">
                    <a:schemeClr val="tx1"/>
                  </a:glow>
                </a:effectLst>
                <a:latin typeface="Arial" panose="020B0604020202020204" pitchFamily="34" charset="0"/>
                <a:ea typeface="ＭＳ Ｐゴシック" charset="0"/>
                <a:cs typeface="Arial" panose="020B0604020202020204" pitchFamily="34" charset="0"/>
              </a:rPr>
              <a:t>يرتبط الله أحادي الشخصية بعالمنا ويصنع المعجزات           (الإسلام، شهود يهوه)</a:t>
            </a:r>
            <a:r>
              <a:rPr lang="en-US" sz="3200" b="1" dirty="0">
                <a:effectLst>
                  <a:glow rad="127000">
                    <a:schemeClr val="tx1"/>
                  </a:glow>
                </a:effectLst>
                <a:latin typeface="Arial" panose="020B0604020202020204" pitchFamily="34" charset="0"/>
                <a:ea typeface="ＭＳ Ｐゴシック" charset="0"/>
                <a:cs typeface="Arial" panose="020B0604020202020204" pitchFamily="34" charset="0"/>
              </a:rPr>
              <a:t> </a:t>
            </a:r>
            <a:endParaRPr lang="en-US" b="1"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
        <p:nvSpPr>
          <p:cNvPr id="4" name="Rectangle 2"/>
          <p:cNvSpPr txBox="1">
            <a:spLocks noChangeArrowheads="1"/>
          </p:cNvSpPr>
          <p:nvPr/>
        </p:nvSpPr>
        <p:spPr bwMode="auto">
          <a:xfrm>
            <a:off x="3347864" y="144016"/>
            <a:ext cx="2448272" cy="83671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ar-JO" b="1" dirty="0">
                <a:effectLst>
                  <a:glow rad="127000">
                    <a:schemeClr val="tx1"/>
                  </a:glow>
                </a:effectLst>
                <a:latin typeface="Arial" panose="020B0604020202020204" pitchFamily="34" charset="0"/>
                <a:ea typeface="ＭＳ Ｐゴシック" charset="0"/>
                <a:cs typeface="Arial" panose="020B0604020202020204" pitchFamily="34" charset="0"/>
              </a:rPr>
              <a:t>الله</a:t>
            </a:r>
            <a:endParaRPr lang="en-US" b="1"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
        <p:nvSpPr>
          <p:cNvPr id="3" name="Down Arrow 2"/>
          <p:cNvSpPr>
            <a:spLocks noChangeArrowheads="1"/>
          </p:cNvSpPr>
          <p:nvPr/>
        </p:nvSpPr>
        <p:spPr bwMode="auto">
          <a:xfrm>
            <a:off x="4211638" y="1196975"/>
            <a:ext cx="720725" cy="616368"/>
          </a:xfrm>
          <a:prstGeom prst="downArrow">
            <a:avLst>
              <a:gd name="adj1" fmla="val 50000"/>
              <a:gd name="adj2" fmla="val 49928"/>
            </a:avLst>
          </a:prstGeom>
          <a:solidFill>
            <a:schemeClr val="accent1"/>
          </a:solidFill>
          <a:ln w="9525">
            <a:solidFill>
              <a:schemeClr val="tx1"/>
            </a:solidFill>
            <a:round/>
            <a:headEnd/>
            <a:tailEnd type="stealth" w="lg" len="lg"/>
          </a:ln>
        </p:spPr>
        <p:txBody>
          <a:bodyPr lIns="90000" tIns="46800" rIns="90000" bIns="46800">
            <a:spAutoFit/>
          </a:bodyPr>
          <a:lstStyle/>
          <a:p>
            <a:endParaRPr lang="en-US">
              <a:latin typeface="Arial" panose="020B0604020202020204" pitchFamily="34" charset="0"/>
              <a:cs typeface="Arial" panose="020B0604020202020204" pitchFamily="34" charset="0"/>
            </a:endParaRPr>
          </a:p>
        </p:txBody>
      </p:sp>
      <p:sp>
        <p:nvSpPr>
          <p:cNvPr id="6" name="Text Box 12"/>
          <p:cNvSpPr txBox="1">
            <a:spLocks noChangeArrowheads="1"/>
          </p:cNvSpPr>
          <p:nvPr/>
        </p:nvSpPr>
        <p:spPr bwMode="auto">
          <a:xfrm>
            <a:off x="8609013" y="60325"/>
            <a:ext cx="355837"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r>
              <a:rPr lang="ar-JO" b="1" dirty="0">
                <a:solidFill>
                  <a:schemeClr val="bg1"/>
                </a:solidFill>
                <a:latin typeface="Arial" panose="020B0604020202020204" pitchFamily="34" charset="0"/>
                <a:cs typeface="Arial" panose="020B0604020202020204" pitchFamily="34" charset="0"/>
              </a:rPr>
              <a:t>2</a:t>
            </a:r>
            <a:endParaRPr lang="en-US" b="1" dirty="0">
              <a:solidFill>
                <a:schemeClr val="bg1"/>
              </a:solidFill>
              <a:latin typeface="Arial" panose="020B0604020202020204" pitchFamily="34"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up)">
                                      <p:cBhvr>
                                        <p:cTn id="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2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94945" name="Picture 3" descr="jesusascendt"/>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04799" y="0"/>
            <a:ext cx="493395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957444" name="Rectangle 4"/>
          <p:cNvSpPr>
            <a:spLocks noGrp="1" noChangeArrowheads="1"/>
          </p:cNvSpPr>
          <p:nvPr>
            <p:ph type="title"/>
          </p:nvPr>
        </p:nvSpPr>
        <p:spPr>
          <a:xfrm>
            <a:off x="2971800" y="304800"/>
            <a:ext cx="6096000" cy="1600200"/>
          </a:xfrm>
          <a:solidFill>
            <a:schemeClr val="tx1"/>
          </a:solidFill>
          <a:effectLst>
            <a:outerShdw blurRad="63500" dist="53882" dir="2700000" algn="ctr" rotWithShape="0">
              <a:srgbClr val="000000">
                <a:alpha val="74997"/>
              </a:srgbClr>
            </a:outerShdw>
          </a:effectLst>
        </p:spPr>
        <p:txBody>
          <a:bodyPr/>
          <a:lstStyle/>
          <a:p>
            <a:pPr eaLnBrk="1" hangingPunct="1">
              <a:defRPr/>
            </a:pPr>
            <a:r>
              <a:rPr lang="ar-JO" altLang="ja-JP" sz="4000" b="1" dirty="0">
                <a:solidFill>
                  <a:schemeClr val="bg1"/>
                </a:solidFill>
                <a:effectLst>
                  <a:outerShdw blurRad="38100" dist="38100" dir="2700000" algn="tl">
                    <a:srgbClr val="DDDDDD"/>
                  </a:outerShdw>
                </a:effectLst>
                <a:latin typeface="Arial" panose="020B0604020202020204" pitchFamily="34" charset="0"/>
                <a:ea typeface="ＭＳ Ｐゴシック" charset="0"/>
                <a:cs typeface="Arial" panose="020B0604020202020204" pitchFamily="34" charset="0"/>
              </a:rPr>
              <a:t>لماذا كتب يوحنا                     عن معجزات يسوع؟</a:t>
            </a:r>
            <a:endParaRPr lang="en-US" sz="4000" dirty="0">
              <a:solidFill>
                <a:schemeClr val="bg1"/>
              </a:solidFill>
              <a:effectLst>
                <a:outerShdw blurRad="38100" dist="38100" dir="2700000" algn="tl">
                  <a:srgbClr val="DDDDDD"/>
                </a:outerShdw>
              </a:effectLst>
              <a:latin typeface="Arial" panose="020B0604020202020204" pitchFamily="34" charset="0"/>
              <a:ea typeface="ＭＳ Ｐゴシック" charset="0"/>
              <a:cs typeface="Arial" panose="020B0604020202020204" pitchFamily="34" charset="0"/>
            </a:endParaRPr>
          </a:p>
        </p:txBody>
      </p:sp>
      <p:sp>
        <p:nvSpPr>
          <p:cNvPr id="957445" name="Rectangle 5"/>
          <p:cNvSpPr>
            <a:spLocks noChangeArrowheads="1"/>
          </p:cNvSpPr>
          <p:nvPr/>
        </p:nvSpPr>
        <p:spPr bwMode="auto">
          <a:xfrm>
            <a:off x="3733800" y="4114800"/>
            <a:ext cx="5410200" cy="2743200"/>
          </a:xfrm>
          <a:prstGeom prst="rect">
            <a:avLst/>
          </a:prstGeom>
          <a:gradFill rotWithShape="1">
            <a:gsLst>
              <a:gs pos="0">
                <a:srgbClr val="000099"/>
              </a:gs>
              <a:gs pos="100000">
                <a:srgbClr val="000047"/>
              </a:gs>
            </a:gsLst>
            <a:lin ang="5400000" scaled="1"/>
          </a:gradFill>
          <a:ln w="9525">
            <a:noFill/>
            <a:miter lim="800000"/>
            <a:headEnd/>
            <a:tailEnd/>
          </a:ln>
          <a:effectLst>
            <a:outerShdw blurRad="63500" dist="53882" dir="2700000" algn="ctr" rotWithShape="0">
              <a:srgbClr val="000000">
                <a:alpha val="74997"/>
              </a:srgbClr>
            </a:outerShdw>
          </a:effectLst>
        </p:spPr>
        <p:txBody>
          <a:bodyPr lIns="91275" tIns="45638" rIns="91275" bIns="45638" anchor="ctr"/>
          <a:lstStyle/>
          <a:p>
            <a:pPr marL="175906" marR="0" lvl="0" indent="-175906" algn="r" defTabSz="914400" rtl="0" eaLnBrk="1" fontAlgn="base" latinLnBrk="0" hangingPunct="1">
              <a:lnSpc>
                <a:spcPct val="100000"/>
              </a:lnSpc>
              <a:spcBef>
                <a:spcPct val="20000"/>
              </a:spcBef>
              <a:spcAft>
                <a:spcPct val="0"/>
              </a:spcAft>
              <a:buClr>
                <a:srgbClr val="FFCC66"/>
              </a:buClr>
              <a:buSzPct val="80000"/>
              <a:buFontTx/>
              <a:buNone/>
              <a:tabLst/>
              <a:defRPr/>
            </a:pPr>
            <a:r>
              <a:rPr kumimoji="0" lang="ar-JO"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وأما هذه فقد كتبت </a:t>
            </a:r>
            <a:r>
              <a:rPr kumimoji="0" lang="ar-JO" sz="2800" b="1" i="0" u="none" strike="noStrike" kern="1200" cap="none" spc="0" normalizeH="0" baseline="0" noProof="0" dirty="0">
                <a:ln>
                  <a:noFill/>
                </a:ln>
                <a:solidFill>
                  <a:srgbClr val="FFFF00"/>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لتؤمنوا</a:t>
            </a:r>
            <a:r>
              <a:rPr kumimoji="0" lang="ar-JO"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أن يسوع هو المسيح ابن الله ولكي </a:t>
            </a:r>
            <a:r>
              <a:rPr kumimoji="0" lang="ar-JO" sz="2800" b="1" i="0" u="none" strike="noStrike" kern="1200" cap="none" spc="0" normalizeH="0" baseline="0" noProof="0" dirty="0">
                <a:ln>
                  <a:noFill/>
                </a:ln>
                <a:solidFill>
                  <a:srgbClr val="FFFF00"/>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تكون لكم </a:t>
            </a:r>
            <a:r>
              <a:rPr kumimoji="0" lang="ar-JO"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إذا آمنتم </a:t>
            </a:r>
            <a:r>
              <a:rPr kumimoji="0" lang="ar-JO" sz="2800" b="1" i="0" u="none" strike="noStrike" kern="1200" cap="none" spc="0" normalizeH="0" baseline="0" noProof="0" dirty="0">
                <a:ln>
                  <a:noFill/>
                </a:ln>
                <a:solidFill>
                  <a:srgbClr val="FFFF00"/>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حياة</a:t>
            </a:r>
            <a:r>
              <a:rPr kumimoji="0" lang="ar-JO"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باسمه (يوحنا 20: 31)</a:t>
            </a:r>
            <a:endParaRPr kumimoji="0" lang="en-US"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6" name="Rectangle 2"/>
          <p:cNvSpPr txBox="1">
            <a:spLocks noChangeArrowheads="1"/>
          </p:cNvSpPr>
          <p:nvPr/>
        </p:nvSpPr>
        <p:spPr bwMode="auto">
          <a:xfrm>
            <a:off x="4800600" y="2286000"/>
            <a:ext cx="3962400" cy="1600200"/>
          </a:xfrm>
          <a:prstGeom prst="rect">
            <a:avLst/>
          </a:prstGeom>
          <a:noFill/>
          <a:ln w="9525">
            <a:noFill/>
            <a:miter lim="800000"/>
            <a:headEnd/>
            <a:tailEnd/>
          </a:ln>
          <a:effectLst>
            <a:outerShdw blurRad="63500" dist="53882" dir="2700000" algn="ctr" rotWithShape="0">
              <a:srgbClr val="000000">
                <a:alpha val="74997"/>
              </a:srgbClr>
            </a:outerShdw>
          </a:effectLst>
        </p:spPr>
        <p:txBody>
          <a:bodyPr lIns="91275" tIns="45638" rIns="91275" bIns="45638"/>
          <a:lstStyle>
            <a:lvl1pPr marL="342900" indent="-342900"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342900" marR="0" lvl="0" indent="-342900" algn="r" defTabSz="914400" rtl="1" eaLnBrk="1" fontAlgn="base" latinLnBrk="0" hangingPunct="1">
              <a:lnSpc>
                <a:spcPct val="100000"/>
              </a:lnSpc>
              <a:spcBef>
                <a:spcPct val="20000"/>
              </a:spcBef>
              <a:spcAft>
                <a:spcPct val="0"/>
              </a:spcAft>
              <a:buClr>
                <a:srgbClr val="FFCC66"/>
              </a:buClr>
              <a:buSzPct val="80000"/>
              <a:buFont typeface="Wingdings" charset="0"/>
              <a:buChar char="n"/>
              <a:tabLst/>
              <a:defRPr/>
            </a:pPr>
            <a:r>
              <a:rPr kumimoji="0" lang="ar-JO" sz="32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حتى يكون لك حياة أبدية بالإيمان به</a:t>
            </a:r>
            <a:endParaRPr kumimoji="0" lang="en-US" sz="32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95744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57445" grpId="0" animBg="1"/>
      <p:bldP spid="6" grpId="0"/>
    </p:bldLst>
  </p:timing>
</p:sld>
</file>

<file path=ppt/slides/slide251.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pic>
        <p:nvPicPr>
          <p:cNvPr id="1783814" name="Picture 6" descr="John316Code0001"/>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04800" y="152400"/>
            <a:ext cx="8686800" cy="3276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783810" name="Rectangle 2"/>
          <p:cNvSpPr>
            <a:spLocks noGrp="1" noChangeArrowheads="1"/>
          </p:cNvSpPr>
          <p:nvPr>
            <p:ph type="ctrTitle"/>
          </p:nvPr>
        </p:nvSpPr>
        <p:spPr>
          <a:xfrm rot="16200000">
            <a:off x="-3009900" y="3009900"/>
            <a:ext cx="6858000" cy="838200"/>
          </a:xfrm>
          <a:gradFill rotWithShape="0">
            <a:gsLst>
              <a:gs pos="0">
                <a:schemeClr val="accent1"/>
              </a:gs>
              <a:gs pos="100000">
                <a:schemeClr val="accent1">
                  <a:gamma/>
                  <a:shade val="46275"/>
                  <a:invGamma/>
                </a:schemeClr>
              </a:gs>
            </a:gsLst>
            <a:path path="shape">
              <a:fillToRect l="50000" t="50000" r="50000" b="50000"/>
            </a:path>
          </a:gradFill>
        </p:spPr>
        <p:txBody>
          <a:bodyPr/>
          <a:lstStyle/>
          <a:p>
            <a:pPr eaLnBrk="1" hangingPunct="1">
              <a:defRPr/>
            </a:pPr>
            <a:r>
              <a:rPr lang="ar-JO" sz="4800" b="1" kern="1200" dirty="0">
                <a:solidFill>
                  <a:srgbClr val="FFFFFF"/>
                </a:solidFill>
                <a:effectLst>
                  <a:glow rad="177800">
                    <a:srgbClr val="000000"/>
                  </a:glow>
                </a:effectLst>
                <a:latin typeface="Arial" panose="020B0604020202020204" pitchFamily="34" charset="0"/>
                <a:ea typeface="ＭＳ Ｐゴシック" charset="0"/>
                <a:cs typeface="Arial" panose="020B0604020202020204" pitchFamily="34" charset="0"/>
              </a:rPr>
              <a:t>القانون الإلهي</a:t>
            </a:r>
            <a:endParaRPr lang="en-US" sz="4800" b="1" kern="1200" dirty="0">
              <a:solidFill>
                <a:srgbClr val="FFFFFF"/>
              </a:solidFill>
              <a:effectLst>
                <a:glow rad="177800">
                  <a:srgbClr val="000000"/>
                </a:glow>
              </a:effectLst>
              <a:latin typeface="Arial" panose="020B0604020202020204" pitchFamily="34" charset="0"/>
              <a:ea typeface="ＭＳ Ｐゴシック" charset="0"/>
              <a:cs typeface="Arial" panose="020B0604020202020204" pitchFamily="34" charset="0"/>
            </a:endParaRPr>
          </a:p>
        </p:txBody>
      </p:sp>
      <p:sp>
        <p:nvSpPr>
          <p:cNvPr id="2" name="Rectangle 1"/>
          <p:cNvSpPr/>
          <p:nvPr/>
        </p:nvSpPr>
        <p:spPr>
          <a:xfrm>
            <a:off x="1619672" y="3943170"/>
            <a:ext cx="6768752" cy="2923877"/>
          </a:xfrm>
          <a:prstGeom prst="rect">
            <a:avLst/>
          </a:prstGeom>
        </p:spPr>
        <p:txBody>
          <a:bodyPr wrap="square">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cs typeface="Arial" panose="020B0604020202020204" pitchFamily="34" charset="0"/>
              </a:rPr>
              <a:t>لأَنَّهُ هكَذَا أَحَبَّ اللهُ الْعَالَمَ حَتَّى بَذَلَ ابْنَهُ الْوَحِيدَ، لِكَيْ لاَ يَهْلِكَ كُلُّ مَنْ يُؤْمِنُ بِهِ، بَلْ تَكُونُ لَهُ الْحَيَاةُ الأَبَدِيَّةُ.</a:t>
            </a:r>
            <a:endParaRPr kumimoji="0" lang="en-US" sz="3600" b="1" i="0"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cs typeface="Arial" panose="020B0604020202020204" pitchFamily="34" charset="0"/>
            </a:endParaRPr>
          </a:p>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600" b="1" i="0" u="none" strike="noStrike" kern="1200" cap="none" spc="0" normalizeH="0" baseline="0" noProof="0" dirty="0">
              <a:ln>
                <a:noFill/>
              </a:ln>
              <a:solidFill>
                <a:srgbClr val="FFFFFF"/>
              </a:solidFill>
              <a:effectLst/>
              <a:uLnTx/>
              <a:uFillTx/>
              <a:latin typeface="Arial" panose="020B0604020202020204" pitchFamily="34" charset="0"/>
              <a:ea typeface="Microsoft YaHei UI Light" panose="020B0502040204020203" pitchFamily="34" charset="-122"/>
              <a:cs typeface="Arial" panose="020B0604020202020204" pitchFamily="34" charset="0"/>
            </a:endParaRP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cs typeface="Arial" panose="020B0604020202020204" pitchFamily="34" charset="0"/>
              </a:rPr>
              <a:t>يوحنا ٣ : ١٦</a:t>
            </a:r>
          </a:p>
        </p:txBody>
      </p:sp>
    </p:spTree>
    <p:extLst>
      <p:ext uri="{BB962C8B-B14F-4D97-AF65-F5344CB8AC3E}">
        <p14:creationId xmlns:p14="http://schemas.microsoft.com/office/powerpoint/2010/main" val="422395477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nodeType="afterEffect">
                                  <p:stCondLst>
                                    <p:cond delay="0"/>
                                  </p:stCondLst>
                                  <p:childTnLst>
                                    <p:set>
                                      <p:cBhvr>
                                        <p:cTn id="6" dur="1" fill="hold">
                                          <p:stCondLst>
                                            <p:cond delay="0"/>
                                          </p:stCondLst>
                                        </p:cTn>
                                        <p:tgtEl>
                                          <p:spTgt spid="1783814"/>
                                        </p:tgtEl>
                                        <p:attrNameLst>
                                          <p:attrName>style.visibility</p:attrName>
                                        </p:attrNameLst>
                                      </p:cBhvr>
                                      <p:to>
                                        <p:strVal val="visible"/>
                                      </p:to>
                                    </p:set>
                                    <p:anim calcmode="lin" valueType="num">
                                      <p:cBhvr additive="base">
                                        <p:cTn id="7" dur="500" fill="hold"/>
                                        <p:tgtEl>
                                          <p:spTgt spid="1783814"/>
                                        </p:tgtEl>
                                        <p:attrNameLst>
                                          <p:attrName>ppt_x</p:attrName>
                                        </p:attrNameLst>
                                      </p:cBhvr>
                                      <p:tavLst>
                                        <p:tav tm="0">
                                          <p:val>
                                            <p:strVal val="0-#ppt_w/2"/>
                                          </p:val>
                                        </p:tav>
                                        <p:tav tm="100000">
                                          <p:val>
                                            <p:strVal val="#ppt_x"/>
                                          </p:val>
                                        </p:tav>
                                      </p:tavLst>
                                    </p:anim>
                                    <p:anim calcmode="lin" valueType="num">
                                      <p:cBhvr additive="base">
                                        <p:cTn id="8" dur="500" fill="hold"/>
                                        <p:tgtEl>
                                          <p:spTgt spid="1783814"/>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1" presetClass="entr" presetSubtype="0" fill="hold" grpId="0" nodeType="clickEffect">
                                  <p:stCondLst>
                                    <p:cond delay="0"/>
                                  </p:stCondLst>
                                  <p:childTnLst>
                                    <p:set>
                                      <p:cBhvr>
                                        <p:cTn id="12" dur="1" fill="hold">
                                          <p:stCondLst>
                                            <p:cond delay="499"/>
                                          </p:stCondLst>
                                        </p:cTn>
                                        <p:tgtEl>
                                          <p:spTgt spid="178381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83810" grpId="0" animBg="1" autoUpdateAnimBg="0"/>
    </p:bldLst>
  </p:timing>
</p:sld>
</file>

<file path=ppt/slides/slide2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63586" name="Rectangle 2"/>
          <p:cNvSpPr>
            <a:spLocks noGrp="1" noChangeArrowheads="1"/>
          </p:cNvSpPr>
          <p:nvPr>
            <p:ph type="title"/>
          </p:nvPr>
        </p:nvSpPr>
        <p:spPr/>
        <p:txBody>
          <a:bodyPr/>
          <a:lstStyle/>
          <a:p>
            <a:pPr eaLnBrk="1" hangingPunct="1">
              <a:defRPr/>
            </a:pPr>
            <a:r>
              <a:rPr lang="en-US" altLang="zh-CN" sz="4800" b="1">
                <a:solidFill>
                  <a:schemeClr val="tx1"/>
                </a:solidFill>
                <a:latin typeface="Arial" panose="020B0604020202020204" pitchFamily="34" charset="0"/>
                <a:ea typeface="SimSun" charset="0"/>
                <a:cs typeface="Arial" panose="020B0604020202020204" pitchFamily="34" charset="0"/>
              </a:rPr>
              <a:t>Jesus rose to give you new life!</a:t>
            </a:r>
            <a:endParaRPr lang="en-US">
              <a:latin typeface="Arial" panose="020B0604020202020204" pitchFamily="34" charset="0"/>
              <a:ea typeface="ＭＳ Ｐゴシック" charset="0"/>
              <a:cs typeface="Arial" panose="020B0604020202020204" pitchFamily="34" charset="0"/>
            </a:endParaRPr>
          </a:p>
        </p:txBody>
      </p:sp>
      <p:sp>
        <p:nvSpPr>
          <p:cNvPr id="963587" name="Rectangle 3"/>
          <p:cNvSpPr>
            <a:spLocks noGrp="1" noChangeArrowheads="1"/>
          </p:cNvSpPr>
          <p:nvPr>
            <p:ph type="body" idx="1"/>
          </p:nvPr>
        </p:nvSpPr>
        <p:spPr/>
        <p:txBody>
          <a:bodyPr/>
          <a:lstStyle/>
          <a:p>
            <a:pPr eaLnBrk="1" hangingPunct="1">
              <a:buFont typeface="Wingdings" charset="2"/>
              <a:buChar char="n"/>
              <a:defRPr/>
            </a:pPr>
            <a:endParaRPr lang="en-US">
              <a:latin typeface="Arial" panose="020B0604020202020204" pitchFamily="34" charset="0"/>
              <a:ea typeface="ＭＳ Ｐゴシック" charset="-128"/>
              <a:cs typeface="Arial" panose="020B0604020202020204" pitchFamily="34" charset="0"/>
            </a:endParaRPr>
          </a:p>
        </p:txBody>
      </p:sp>
      <p:pic>
        <p:nvPicPr>
          <p:cNvPr id="599043" name="Picture 4" descr="Flowers 055"/>
          <p:cNvPicPr>
            <a:picLocks noChangeAspect="1" noChangeArrowheads="1"/>
          </p:cNvPicPr>
          <p:nvPr/>
        </p:nvPicPr>
        <p:blipFill>
          <a:blip r:embed="rId3" cstate="screen">
            <a:lum bright="-12000"/>
            <a:extLst>
              <a:ext uri="{28A0092B-C50C-407E-A947-70E740481C1C}">
                <a14:useLocalDpi xmlns:a14="http://schemas.microsoft.com/office/drawing/2010/main"/>
              </a:ext>
            </a:extLst>
          </a:blip>
          <a:srcRect/>
          <a:stretch>
            <a:fillRect/>
          </a:stretch>
        </p:blipFill>
        <p:spPr bwMode="auto">
          <a:xfrm>
            <a:off x="1219200" y="0"/>
            <a:ext cx="79248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63589" name="Rectangle 5"/>
          <p:cNvSpPr>
            <a:spLocks noChangeArrowheads="1"/>
          </p:cNvSpPr>
          <p:nvPr/>
        </p:nvSpPr>
        <p:spPr bwMode="auto">
          <a:xfrm>
            <a:off x="3124200" y="76200"/>
            <a:ext cx="5638800" cy="2590800"/>
          </a:xfrm>
          <a:prstGeom prst="rect">
            <a:avLst/>
          </a:prstGeom>
          <a:noFill/>
          <a:ln w="9525">
            <a:noFill/>
            <a:miter lim="800000"/>
            <a:headEnd/>
            <a:tailEnd/>
          </a:ln>
          <a:effectLst/>
        </p:spPr>
        <p:txBody>
          <a:bodyPr lIns="91275" tIns="45638" rIns="91275" bIns="45638"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4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SimSun" charset="0"/>
                <a:cs typeface="Arial" panose="020B0604020202020204" pitchFamily="34" charset="0"/>
              </a:rPr>
              <a:t>قام يسوع ليعطيكَ</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SimSun" charset="0"/>
                <a:cs typeface="Arial" panose="020B0604020202020204" pitchFamily="34" charset="0"/>
              </a:rPr>
              <a:t>حياة جديدة.</a:t>
            </a:r>
            <a:endParaRPr kumimoji="0" lang="en-US" sz="40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SimSun" charset="0"/>
              <a:cs typeface="Arial" panose="020B0604020202020204" pitchFamily="34" charset="0"/>
            </a:endParaRPr>
          </a:p>
        </p:txBody>
      </p:sp>
      <p:sp>
        <p:nvSpPr>
          <p:cNvPr id="963590" name="Rectangle 6"/>
          <p:cNvSpPr>
            <a:spLocks noChangeArrowheads="1"/>
          </p:cNvSpPr>
          <p:nvPr/>
        </p:nvSpPr>
        <p:spPr bwMode="auto">
          <a:xfrm>
            <a:off x="1295400" y="2251110"/>
            <a:ext cx="7848600" cy="3997325"/>
          </a:xfrm>
          <a:prstGeom prst="rect">
            <a:avLst/>
          </a:prstGeom>
          <a:noFill/>
          <a:ln w="9525">
            <a:noFill/>
            <a:miter lim="800000"/>
            <a:headEnd/>
            <a:tailEnd/>
          </a:ln>
          <a:effectLst/>
        </p:spPr>
        <p:txBody>
          <a:bodyPr lIns="91275" tIns="45638" rIns="91275" bIns="45638"/>
          <a:lstStyle/>
          <a:p>
            <a:pPr marL="608550" marR="0" lvl="0" indent="-608550" algn="l" defTabSz="914400" rtl="0" eaLnBrk="1" fontAlgn="base" latinLnBrk="0" hangingPunct="1">
              <a:lnSpc>
                <a:spcPct val="100000"/>
              </a:lnSpc>
              <a:spcBef>
                <a:spcPct val="20000"/>
              </a:spcBef>
              <a:spcAft>
                <a:spcPct val="0"/>
              </a:spcAft>
              <a:buClr>
                <a:srgbClr val="FFCC66"/>
              </a:buClr>
              <a:buSzTx/>
              <a:buFont typeface="Wingdings" charset="2"/>
              <a:buAutoNum type="alphaUcPeriod"/>
              <a:tabLst/>
              <a:defRPr/>
            </a:pPr>
            <a:endParaRPr kumimoji="0" lang="en-US" sz="4000" b="0"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128"/>
              <a:cs typeface="Arial" panose="020B0604020202020204" pitchFamily="34" charset="0"/>
            </a:endParaRPr>
          </a:p>
        </p:txBody>
      </p:sp>
      <p:pic>
        <p:nvPicPr>
          <p:cNvPr id="599046" name="Picture 7" descr="thomas"/>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35" y="0"/>
            <a:ext cx="2809875"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99047" name="Rectangle 8"/>
          <p:cNvSpPr>
            <a:spLocks noChangeArrowheads="1"/>
          </p:cNvSpPr>
          <p:nvPr/>
        </p:nvSpPr>
        <p:spPr bwMode="auto">
          <a:xfrm>
            <a:off x="0" y="0"/>
            <a:ext cx="1219200" cy="457200"/>
          </a:xfrm>
          <a:prstGeom prst="rect">
            <a:avLst/>
          </a:prstGeom>
          <a:solidFill>
            <a:schemeClr val="tx1"/>
          </a:solidFill>
          <a:ln w="9525">
            <a:solidFill>
              <a:schemeClr val="tx1"/>
            </a:solidFill>
            <a:miter lim="800000"/>
            <a:headEnd/>
            <a:tailEnd/>
          </a:ln>
        </p:spPr>
        <p:txBody>
          <a:bodyPr wrap="none" lIns="91275" tIns="45638" rIns="91275" bIns="45638"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4" fill="hold" nodeType="clickEffect" nodePh="1">
                                  <p:stCondLst>
                                    <p:cond delay="0"/>
                                  </p:stCondLst>
                                  <p:endCondLst>
                                    <p:cond evt="begin" delay="0">
                                      <p:tn val="5"/>
                                    </p:cond>
                                  </p:endCondLst>
                                  <p:childTnLst>
                                    <p:set>
                                      <p:cBhvr>
                                        <p:cTn id="6" dur="1" fill="hold">
                                          <p:stCondLst>
                                            <p:cond delay="0"/>
                                          </p:stCondLst>
                                        </p:cTn>
                                        <p:tgtEl>
                                          <p:spTgt spid="963590">
                                            <p:txEl>
                                              <p:pRg st="0" end="0"/>
                                            </p:txEl>
                                          </p:spTgt>
                                        </p:tgtEl>
                                        <p:attrNameLst>
                                          <p:attrName>style.visibility</p:attrName>
                                        </p:attrNameLst>
                                      </p:cBhvr>
                                      <p:to>
                                        <p:strVal val="visible"/>
                                      </p:to>
                                    </p:set>
                                    <p:animEffect transition="in" filter="wipe(down)">
                                      <p:cBhvr>
                                        <p:cTn id="7" dur="500"/>
                                        <p:tgtEl>
                                          <p:spTgt spid="963590">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900098" name="Rectangle 2"/>
          <p:cNvSpPr>
            <a:spLocks noGrp="1" noChangeArrowheads="1"/>
          </p:cNvSpPr>
          <p:nvPr>
            <p:ph type="ctrTitle"/>
          </p:nvPr>
        </p:nvSpPr>
        <p:spPr>
          <a:xfrm>
            <a:off x="0" y="4882896"/>
            <a:ext cx="9144000" cy="1975104"/>
          </a:xfrm>
          <a:effectLst>
            <a:outerShdw blurRad="63500" dist="35921" dir="2700000" algn="ctr" rotWithShape="0">
              <a:schemeClr val="tx2">
                <a:alpha val="74998"/>
              </a:schemeClr>
            </a:outerShdw>
          </a:effectLst>
        </p:spPr>
        <p:txBody>
          <a:bodyPr anchor="ctr"/>
          <a:lstStyle/>
          <a:p>
            <a:pPr>
              <a:defRPr/>
            </a:pPr>
            <a:r>
              <a:rPr lang="ar-JO" b="1" dirty="0">
                <a:effectLst>
                  <a:glow rad="127000">
                    <a:schemeClr val="tx1"/>
                  </a:glow>
                </a:effectLst>
                <a:latin typeface="Arial" panose="020B0604020202020204" pitchFamily="34" charset="0"/>
                <a:ea typeface="ＭＳ Ｐゴシック" charset="0"/>
                <a:cs typeface="Arial" panose="020B0604020202020204" pitchFamily="34" charset="0"/>
              </a:rPr>
              <a:t>ماذا لو لم يؤمن الله بالملحدين ؟</a:t>
            </a:r>
            <a:endParaRPr lang="en-US" b="1"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pic>
        <p:nvPicPr>
          <p:cNvPr id="3" name="Picture 2"/>
          <p:cNvPicPr>
            <a:picLocks noChangeAspect="1"/>
          </p:cNvPicPr>
          <p:nvPr/>
        </p:nvPicPr>
        <p:blipFill>
          <a:blip r:embed="rId3"/>
          <a:stretch>
            <a:fillRect/>
          </a:stretch>
        </p:blipFill>
        <p:spPr>
          <a:xfrm>
            <a:off x="0" y="0"/>
            <a:ext cx="9144000" cy="4882896"/>
          </a:xfrm>
          <a:prstGeom prst="rect">
            <a:avLst/>
          </a:prstGeom>
        </p:spPr>
      </p:pic>
    </p:spTree>
    <p:extLst>
      <p:ext uri="{BB962C8B-B14F-4D97-AF65-F5344CB8AC3E}">
        <p14:creationId xmlns:p14="http://schemas.microsoft.com/office/powerpoint/2010/main" val="2800470491"/>
      </p:ext>
    </p:extLst>
  </p:cSld>
  <p:clrMapOvr>
    <a:masterClrMapping/>
  </p:clrMapOvr>
  <p:transition/>
</p:sld>
</file>

<file path=ppt/slides/slide2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6193" name="Picture 4" descr="bow to cross2.jp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16796" y="0"/>
            <a:ext cx="9144000" cy="6472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title"/>
          </p:nvPr>
        </p:nvSpPr>
        <p:spPr>
          <a:xfrm>
            <a:off x="4114800" y="5943600"/>
            <a:ext cx="4800600" cy="914400"/>
          </a:xfrm>
        </p:spPr>
        <p:txBody>
          <a:bodyPr/>
          <a:lstStyle/>
          <a:p>
            <a:pPr algn="r">
              <a:defRPr/>
            </a:pPr>
            <a:r>
              <a:rPr lang="ar-JO" sz="2800" b="1" i="1" dirty="0">
                <a:latin typeface="Arial" panose="020B0604020202020204" pitchFamily="34" charset="0"/>
                <a:ea typeface="ＭＳ Ｐゴシック" charset="0"/>
                <a:cs typeface="Arial" panose="020B0604020202020204" pitchFamily="34" charset="0"/>
              </a:rPr>
              <a:t>نحتاج المسيح</a:t>
            </a:r>
            <a:endParaRPr lang="en-US" sz="2800" b="1" i="1" dirty="0">
              <a:latin typeface="Arial" panose="020B0604020202020204" pitchFamily="34" charset="0"/>
              <a:ea typeface="ＭＳ Ｐゴシック" charset="0"/>
              <a:cs typeface="Arial" panose="020B0604020202020204" pitchFamily="34" charset="0"/>
            </a:endParaRPr>
          </a:p>
        </p:txBody>
      </p:sp>
      <p:sp>
        <p:nvSpPr>
          <p:cNvPr id="4" name="Title 1"/>
          <p:cNvSpPr txBox="1">
            <a:spLocks/>
          </p:cNvSpPr>
          <p:nvPr/>
        </p:nvSpPr>
        <p:spPr bwMode="auto">
          <a:xfrm>
            <a:off x="288171" y="76200"/>
            <a:ext cx="8855829" cy="1143000"/>
          </a:xfrm>
          <a:prstGeom prst="rect">
            <a:avLst/>
          </a:prstGeom>
          <a:noFill/>
          <a:ln w="12700">
            <a:noFill/>
            <a:miter lim="800000"/>
            <a:headEnd/>
            <a:tailEnd/>
          </a:ln>
          <a:effectLst>
            <a:outerShdw blurRad="63500" dist="38099" dir="2700000" algn="ctr" rotWithShape="0">
              <a:srgbClr val="000000">
                <a:alpha val="74998"/>
              </a:srgbClr>
            </a:outerShdw>
          </a:effectLst>
        </p:spPr>
        <p:txBody>
          <a:bodyPr lIns="90487" tIns="44450" rIns="90487" bIns="44450" anchor="ctr"/>
          <a:lstStyle>
            <a:lvl1pPr eaLnBrk="0" hangingPunct="0">
              <a:defRPr sz="2400">
                <a:solidFill>
                  <a:schemeClr val="tx1"/>
                </a:solidFill>
                <a:latin typeface="Sand" charset="0"/>
                <a:ea typeface="ＭＳ Ｐゴシック" charset="0"/>
                <a:cs typeface="Arial" charset="0"/>
              </a:defRPr>
            </a:lvl1pPr>
            <a:lvl2pPr marL="37931725" indent="-37474525" eaLnBrk="0" hangingPunct="0">
              <a:defRPr sz="2400">
                <a:solidFill>
                  <a:schemeClr val="tx1"/>
                </a:solidFill>
                <a:latin typeface="Sand" charset="0"/>
                <a:ea typeface="Arial" charset="0"/>
                <a:cs typeface="Arial" charset="0"/>
              </a:defRPr>
            </a:lvl2pPr>
            <a:lvl3pPr eaLnBrk="0" hangingPunct="0">
              <a:defRPr sz="2400">
                <a:solidFill>
                  <a:schemeClr val="tx1"/>
                </a:solidFill>
                <a:latin typeface="Sand" charset="0"/>
                <a:ea typeface="Arial" charset="0"/>
                <a:cs typeface="Arial" charset="0"/>
              </a:defRPr>
            </a:lvl3pPr>
            <a:lvl4pPr eaLnBrk="0" hangingPunct="0">
              <a:defRPr sz="2400">
                <a:solidFill>
                  <a:schemeClr val="tx1"/>
                </a:solidFill>
                <a:latin typeface="Sand" charset="0"/>
                <a:ea typeface="Arial" charset="0"/>
                <a:cs typeface="Arial" charset="0"/>
              </a:defRPr>
            </a:lvl4pPr>
            <a:lvl5pPr eaLnBrk="0" hangingPunct="0">
              <a:defRPr sz="2400">
                <a:solidFill>
                  <a:schemeClr val="tx1"/>
                </a:solidFill>
                <a:latin typeface="Sand" charset="0"/>
                <a:ea typeface="Arial" charset="0"/>
                <a:cs typeface="Arial" charset="0"/>
              </a:defRPr>
            </a:lvl5pPr>
            <a:lvl6pPr marL="457200" eaLnBrk="0" fontAlgn="base" hangingPunct="0">
              <a:spcBef>
                <a:spcPct val="0"/>
              </a:spcBef>
              <a:spcAft>
                <a:spcPct val="0"/>
              </a:spcAft>
              <a:defRPr sz="2400">
                <a:solidFill>
                  <a:schemeClr val="tx1"/>
                </a:solidFill>
                <a:latin typeface="Sand" charset="0"/>
                <a:ea typeface="Arial" charset="0"/>
                <a:cs typeface="Arial" charset="0"/>
              </a:defRPr>
            </a:lvl6pPr>
            <a:lvl7pPr marL="914400" eaLnBrk="0" fontAlgn="base" hangingPunct="0">
              <a:spcBef>
                <a:spcPct val="0"/>
              </a:spcBef>
              <a:spcAft>
                <a:spcPct val="0"/>
              </a:spcAft>
              <a:defRPr sz="2400">
                <a:solidFill>
                  <a:schemeClr val="tx1"/>
                </a:solidFill>
                <a:latin typeface="Sand" charset="0"/>
                <a:ea typeface="Arial" charset="0"/>
                <a:cs typeface="Arial" charset="0"/>
              </a:defRPr>
            </a:lvl7pPr>
            <a:lvl8pPr marL="1371600" eaLnBrk="0" fontAlgn="base" hangingPunct="0">
              <a:spcBef>
                <a:spcPct val="0"/>
              </a:spcBef>
              <a:spcAft>
                <a:spcPct val="0"/>
              </a:spcAft>
              <a:defRPr sz="2400">
                <a:solidFill>
                  <a:schemeClr val="tx1"/>
                </a:solidFill>
                <a:latin typeface="Sand" charset="0"/>
                <a:ea typeface="Arial" charset="0"/>
                <a:cs typeface="Arial" charset="0"/>
              </a:defRPr>
            </a:lvl8pPr>
            <a:lvl9pPr marL="1828800" eaLnBrk="0" fontAlgn="base" hangingPunct="0">
              <a:spcBef>
                <a:spcPct val="0"/>
              </a:spcBef>
              <a:spcAft>
                <a:spcPct val="0"/>
              </a:spcAft>
              <a:defRPr sz="2400">
                <a:solidFill>
                  <a:schemeClr val="tx1"/>
                </a:solidFill>
                <a:latin typeface="Sand" charset="0"/>
                <a:ea typeface="Arial" charset="0"/>
                <a:cs typeface="Arial"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لو كانت حاجتنا العظمى هي </a:t>
            </a:r>
            <a:r>
              <a:rPr kumimoji="0" lang="ar-JO" sz="2800" b="1"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المعلومات </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كان الله سيرسل لنا </a:t>
            </a:r>
            <a:r>
              <a:rPr kumimoji="0" lang="ar-JO" sz="2800" b="1"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معلماً</a:t>
            </a:r>
            <a:r>
              <a:rPr kumimoji="0" lang="en-US" sz="2800" b="1"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 </a:t>
            </a:r>
          </a:p>
        </p:txBody>
      </p:sp>
      <p:sp>
        <p:nvSpPr>
          <p:cNvPr id="7" name="Title 1"/>
          <p:cNvSpPr txBox="1">
            <a:spLocks/>
          </p:cNvSpPr>
          <p:nvPr/>
        </p:nvSpPr>
        <p:spPr bwMode="auto">
          <a:xfrm>
            <a:off x="288171" y="1257300"/>
            <a:ext cx="8855829" cy="1143000"/>
          </a:xfrm>
          <a:prstGeom prst="rect">
            <a:avLst/>
          </a:prstGeom>
          <a:noFill/>
          <a:ln w="12700">
            <a:noFill/>
            <a:miter lim="800000"/>
            <a:headEnd/>
            <a:tailEnd/>
          </a:ln>
          <a:effectLst>
            <a:outerShdw blurRad="63500" dist="38099" dir="2700000" algn="ctr" rotWithShape="0">
              <a:srgbClr val="000000">
                <a:alpha val="74998"/>
              </a:srgbClr>
            </a:outerShdw>
          </a:effectLst>
        </p:spPr>
        <p:txBody>
          <a:bodyPr lIns="90487" tIns="44450" rIns="90487" bIns="44450" anchor="ctr"/>
          <a:lstStyle>
            <a:lvl1pPr eaLnBrk="0" hangingPunct="0">
              <a:defRPr sz="2400">
                <a:solidFill>
                  <a:schemeClr val="tx1"/>
                </a:solidFill>
                <a:latin typeface="Sand" charset="0"/>
                <a:ea typeface="ＭＳ Ｐゴシック" charset="0"/>
                <a:cs typeface="Arial" charset="0"/>
              </a:defRPr>
            </a:lvl1pPr>
            <a:lvl2pPr marL="37931725" indent="-37474525" eaLnBrk="0" hangingPunct="0">
              <a:defRPr sz="2400">
                <a:solidFill>
                  <a:schemeClr val="tx1"/>
                </a:solidFill>
                <a:latin typeface="Sand" charset="0"/>
                <a:ea typeface="Arial" charset="0"/>
                <a:cs typeface="Arial" charset="0"/>
              </a:defRPr>
            </a:lvl2pPr>
            <a:lvl3pPr eaLnBrk="0" hangingPunct="0">
              <a:defRPr sz="2400">
                <a:solidFill>
                  <a:schemeClr val="tx1"/>
                </a:solidFill>
                <a:latin typeface="Sand" charset="0"/>
                <a:ea typeface="Arial" charset="0"/>
                <a:cs typeface="Arial" charset="0"/>
              </a:defRPr>
            </a:lvl3pPr>
            <a:lvl4pPr eaLnBrk="0" hangingPunct="0">
              <a:defRPr sz="2400">
                <a:solidFill>
                  <a:schemeClr val="tx1"/>
                </a:solidFill>
                <a:latin typeface="Sand" charset="0"/>
                <a:ea typeface="Arial" charset="0"/>
                <a:cs typeface="Arial" charset="0"/>
              </a:defRPr>
            </a:lvl4pPr>
            <a:lvl5pPr eaLnBrk="0" hangingPunct="0">
              <a:defRPr sz="2400">
                <a:solidFill>
                  <a:schemeClr val="tx1"/>
                </a:solidFill>
                <a:latin typeface="Sand" charset="0"/>
                <a:ea typeface="Arial" charset="0"/>
                <a:cs typeface="Arial" charset="0"/>
              </a:defRPr>
            </a:lvl5pPr>
            <a:lvl6pPr marL="457200" eaLnBrk="0" fontAlgn="base" hangingPunct="0">
              <a:spcBef>
                <a:spcPct val="0"/>
              </a:spcBef>
              <a:spcAft>
                <a:spcPct val="0"/>
              </a:spcAft>
              <a:defRPr sz="2400">
                <a:solidFill>
                  <a:schemeClr val="tx1"/>
                </a:solidFill>
                <a:latin typeface="Sand" charset="0"/>
                <a:ea typeface="Arial" charset="0"/>
                <a:cs typeface="Arial" charset="0"/>
              </a:defRPr>
            </a:lvl6pPr>
            <a:lvl7pPr marL="914400" eaLnBrk="0" fontAlgn="base" hangingPunct="0">
              <a:spcBef>
                <a:spcPct val="0"/>
              </a:spcBef>
              <a:spcAft>
                <a:spcPct val="0"/>
              </a:spcAft>
              <a:defRPr sz="2400">
                <a:solidFill>
                  <a:schemeClr val="tx1"/>
                </a:solidFill>
                <a:latin typeface="Sand" charset="0"/>
                <a:ea typeface="Arial" charset="0"/>
                <a:cs typeface="Arial" charset="0"/>
              </a:defRPr>
            </a:lvl7pPr>
            <a:lvl8pPr marL="1371600" eaLnBrk="0" fontAlgn="base" hangingPunct="0">
              <a:spcBef>
                <a:spcPct val="0"/>
              </a:spcBef>
              <a:spcAft>
                <a:spcPct val="0"/>
              </a:spcAft>
              <a:defRPr sz="2400">
                <a:solidFill>
                  <a:schemeClr val="tx1"/>
                </a:solidFill>
                <a:latin typeface="Sand" charset="0"/>
                <a:ea typeface="Arial" charset="0"/>
                <a:cs typeface="Arial" charset="0"/>
              </a:defRPr>
            </a:lvl8pPr>
            <a:lvl9pPr marL="1828800" eaLnBrk="0" fontAlgn="base" hangingPunct="0">
              <a:spcBef>
                <a:spcPct val="0"/>
              </a:spcBef>
              <a:spcAft>
                <a:spcPct val="0"/>
              </a:spcAft>
              <a:defRPr sz="2400">
                <a:solidFill>
                  <a:schemeClr val="tx1"/>
                </a:solidFill>
                <a:latin typeface="Sand" charset="0"/>
                <a:ea typeface="Arial" charset="0"/>
                <a:cs typeface="Arial"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لو كانت حاجتنا العظمى هي </a:t>
            </a:r>
            <a:r>
              <a:rPr kumimoji="0" lang="ar-JO" sz="2800" b="1"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التكنولوجيا </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كان الله سيرسل لنا </a:t>
            </a:r>
            <a:r>
              <a:rPr kumimoji="0" lang="ar-JO" sz="2800" b="1"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عالماً</a:t>
            </a:r>
            <a:r>
              <a:rPr kumimoji="0" lang="en-US" sz="2800" b="1"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 </a:t>
            </a:r>
          </a:p>
        </p:txBody>
      </p:sp>
      <p:sp>
        <p:nvSpPr>
          <p:cNvPr id="8" name="Title 1"/>
          <p:cNvSpPr txBox="1">
            <a:spLocks/>
          </p:cNvSpPr>
          <p:nvPr/>
        </p:nvSpPr>
        <p:spPr bwMode="auto">
          <a:xfrm>
            <a:off x="288171" y="2438400"/>
            <a:ext cx="8855829" cy="1143000"/>
          </a:xfrm>
          <a:prstGeom prst="rect">
            <a:avLst/>
          </a:prstGeom>
          <a:noFill/>
          <a:ln w="12700">
            <a:noFill/>
            <a:miter lim="800000"/>
            <a:headEnd/>
            <a:tailEnd/>
          </a:ln>
          <a:effectLst>
            <a:outerShdw blurRad="63500" dist="38099" dir="2700000" algn="ctr" rotWithShape="0">
              <a:srgbClr val="000000">
                <a:alpha val="74998"/>
              </a:srgbClr>
            </a:outerShdw>
          </a:effectLst>
        </p:spPr>
        <p:txBody>
          <a:bodyPr lIns="90487" tIns="44450" rIns="90487" bIns="44450" anchor="ctr"/>
          <a:lstStyle>
            <a:lvl1pPr eaLnBrk="0" hangingPunct="0">
              <a:defRPr sz="2400">
                <a:solidFill>
                  <a:schemeClr val="tx1"/>
                </a:solidFill>
                <a:latin typeface="Sand" charset="0"/>
                <a:ea typeface="ＭＳ Ｐゴシック" charset="0"/>
                <a:cs typeface="Arial" charset="0"/>
              </a:defRPr>
            </a:lvl1pPr>
            <a:lvl2pPr marL="37931725" indent="-37474525" eaLnBrk="0" hangingPunct="0">
              <a:defRPr sz="2400">
                <a:solidFill>
                  <a:schemeClr val="tx1"/>
                </a:solidFill>
                <a:latin typeface="Sand" charset="0"/>
                <a:ea typeface="Arial" charset="0"/>
                <a:cs typeface="Arial" charset="0"/>
              </a:defRPr>
            </a:lvl2pPr>
            <a:lvl3pPr eaLnBrk="0" hangingPunct="0">
              <a:defRPr sz="2400">
                <a:solidFill>
                  <a:schemeClr val="tx1"/>
                </a:solidFill>
                <a:latin typeface="Sand" charset="0"/>
                <a:ea typeface="Arial" charset="0"/>
                <a:cs typeface="Arial" charset="0"/>
              </a:defRPr>
            </a:lvl3pPr>
            <a:lvl4pPr eaLnBrk="0" hangingPunct="0">
              <a:defRPr sz="2400">
                <a:solidFill>
                  <a:schemeClr val="tx1"/>
                </a:solidFill>
                <a:latin typeface="Sand" charset="0"/>
                <a:ea typeface="Arial" charset="0"/>
                <a:cs typeface="Arial" charset="0"/>
              </a:defRPr>
            </a:lvl4pPr>
            <a:lvl5pPr eaLnBrk="0" hangingPunct="0">
              <a:defRPr sz="2400">
                <a:solidFill>
                  <a:schemeClr val="tx1"/>
                </a:solidFill>
                <a:latin typeface="Sand" charset="0"/>
                <a:ea typeface="Arial" charset="0"/>
                <a:cs typeface="Arial" charset="0"/>
              </a:defRPr>
            </a:lvl5pPr>
            <a:lvl6pPr marL="457200" eaLnBrk="0" fontAlgn="base" hangingPunct="0">
              <a:spcBef>
                <a:spcPct val="0"/>
              </a:spcBef>
              <a:spcAft>
                <a:spcPct val="0"/>
              </a:spcAft>
              <a:defRPr sz="2400">
                <a:solidFill>
                  <a:schemeClr val="tx1"/>
                </a:solidFill>
                <a:latin typeface="Sand" charset="0"/>
                <a:ea typeface="Arial" charset="0"/>
                <a:cs typeface="Arial" charset="0"/>
              </a:defRPr>
            </a:lvl6pPr>
            <a:lvl7pPr marL="914400" eaLnBrk="0" fontAlgn="base" hangingPunct="0">
              <a:spcBef>
                <a:spcPct val="0"/>
              </a:spcBef>
              <a:spcAft>
                <a:spcPct val="0"/>
              </a:spcAft>
              <a:defRPr sz="2400">
                <a:solidFill>
                  <a:schemeClr val="tx1"/>
                </a:solidFill>
                <a:latin typeface="Sand" charset="0"/>
                <a:ea typeface="Arial" charset="0"/>
                <a:cs typeface="Arial" charset="0"/>
              </a:defRPr>
            </a:lvl7pPr>
            <a:lvl8pPr marL="1371600" eaLnBrk="0" fontAlgn="base" hangingPunct="0">
              <a:spcBef>
                <a:spcPct val="0"/>
              </a:spcBef>
              <a:spcAft>
                <a:spcPct val="0"/>
              </a:spcAft>
              <a:defRPr sz="2400">
                <a:solidFill>
                  <a:schemeClr val="tx1"/>
                </a:solidFill>
                <a:latin typeface="Sand" charset="0"/>
                <a:ea typeface="Arial" charset="0"/>
                <a:cs typeface="Arial" charset="0"/>
              </a:defRPr>
            </a:lvl8pPr>
            <a:lvl9pPr marL="1828800" eaLnBrk="0" fontAlgn="base" hangingPunct="0">
              <a:spcBef>
                <a:spcPct val="0"/>
              </a:spcBef>
              <a:spcAft>
                <a:spcPct val="0"/>
              </a:spcAft>
              <a:defRPr sz="2400">
                <a:solidFill>
                  <a:schemeClr val="tx1"/>
                </a:solidFill>
                <a:latin typeface="Sand" charset="0"/>
                <a:ea typeface="Arial" charset="0"/>
                <a:cs typeface="Arial"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لو كانت حاجتنا العظمى هي </a:t>
            </a:r>
            <a:r>
              <a:rPr kumimoji="0" lang="ar-JO" sz="2800" b="1"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المال </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كان الله سيرسل لنا </a:t>
            </a:r>
            <a:r>
              <a:rPr kumimoji="0" lang="ar-JO" sz="2800" b="1"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خبيراً اقتصادياً</a:t>
            </a:r>
            <a:r>
              <a:rPr kumimoji="0" lang="en-US" sz="2800" b="1"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 </a:t>
            </a:r>
          </a:p>
        </p:txBody>
      </p:sp>
      <p:sp>
        <p:nvSpPr>
          <p:cNvPr id="9" name="Title 1"/>
          <p:cNvSpPr txBox="1">
            <a:spLocks/>
          </p:cNvSpPr>
          <p:nvPr/>
        </p:nvSpPr>
        <p:spPr bwMode="auto">
          <a:xfrm>
            <a:off x="288171" y="3619500"/>
            <a:ext cx="8855829" cy="1143000"/>
          </a:xfrm>
          <a:prstGeom prst="rect">
            <a:avLst/>
          </a:prstGeom>
          <a:noFill/>
          <a:ln w="12700">
            <a:noFill/>
            <a:miter lim="800000"/>
            <a:headEnd/>
            <a:tailEnd/>
          </a:ln>
          <a:effectLst>
            <a:outerShdw blurRad="63500" dist="38099" dir="2700000" algn="ctr" rotWithShape="0">
              <a:srgbClr val="000000">
                <a:alpha val="74998"/>
              </a:srgbClr>
            </a:outerShdw>
          </a:effectLst>
        </p:spPr>
        <p:txBody>
          <a:bodyPr lIns="90487" tIns="44450" rIns="90487" bIns="44450" anchor="ctr"/>
          <a:lstStyle>
            <a:lvl1pPr eaLnBrk="0" hangingPunct="0">
              <a:defRPr sz="2400">
                <a:solidFill>
                  <a:schemeClr val="tx1"/>
                </a:solidFill>
                <a:latin typeface="Sand" charset="0"/>
                <a:ea typeface="ＭＳ Ｐゴシック" charset="0"/>
                <a:cs typeface="Arial" charset="0"/>
              </a:defRPr>
            </a:lvl1pPr>
            <a:lvl2pPr marL="37931725" indent="-37474525" eaLnBrk="0" hangingPunct="0">
              <a:defRPr sz="2400">
                <a:solidFill>
                  <a:schemeClr val="tx1"/>
                </a:solidFill>
                <a:latin typeface="Sand" charset="0"/>
                <a:ea typeface="Arial" charset="0"/>
                <a:cs typeface="Arial" charset="0"/>
              </a:defRPr>
            </a:lvl2pPr>
            <a:lvl3pPr eaLnBrk="0" hangingPunct="0">
              <a:defRPr sz="2400">
                <a:solidFill>
                  <a:schemeClr val="tx1"/>
                </a:solidFill>
                <a:latin typeface="Sand" charset="0"/>
                <a:ea typeface="Arial" charset="0"/>
                <a:cs typeface="Arial" charset="0"/>
              </a:defRPr>
            </a:lvl3pPr>
            <a:lvl4pPr eaLnBrk="0" hangingPunct="0">
              <a:defRPr sz="2400">
                <a:solidFill>
                  <a:schemeClr val="tx1"/>
                </a:solidFill>
                <a:latin typeface="Sand" charset="0"/>
                <a:ea typeface="Arial" charset="0"/>
                <a:cs typeface="Arial" charset="0"/>
              </a:defRPr>
            </a:lvl4pPr>
            <a:lvl5pPr eaLnBrk="0" hangingPunct="0">
              <a:defRPr sz="2400">
                <a:solidFill>
                  <a:schemeClr val="tx1"/>
                </a:solidFill>
                <a:latin typeface="Sand" charset="0"/>
                <a:ea typeface="Arial" charset="0"/>
                <a:cs typeface="Arial" charset="0"/>
              </a:defRPr>
            </a:lvl5pPr>
            <a:lvl6pPr marL="457200" eaLnBrk="0" fontAlgn="base" hangingPunct="0">
              <a:spcBef>
                <a:spcPct val="0"/>
              </a:spcBef>
              <a:spcAft>
                <a:spcPct val="0"/>
              </a:spcAft>
              <a:defRPr sz="2400">
                <a:solidFill>
                  <a:schemeClr val="tx1"/>
                </a:solidFill>
                <a:latin typeface="Sand" charset="0"/>
                <a:ea typeface="Arial" charset="0"/>
                <a:cs typeface="Arial" charset="0"/>
              </a:defRPr>
            </a:lvl6pPr>
            <a:lvl7pPr marL="914400" eaLnBrk="0" fontAlgn="base" hangingPunct="0">
              <a:spcBef>
                <a:spcPct val="0"/>
              </a:spcBef>
              <a:spcAft>
                <a:spcPct val="0"/>
              </a:spcAft>
              <a:defRPr sz="2400">
                <a:solidFill>
                  <a:schemeClr val="tx1"/>
                </a:solidFill>
                <a:latin typeface="Sand" charset="0"/>
                <a:ea typeface="Arial" charset="0"/>
                <a:cs typeface="Arial" charset="0"/>
              </a:defRPr>
            </a:lvl7pPr>
            <a:lvl8pPr marL="1371600" eaLnBrk="0" fontAlgn="base" hangingPunct="0">
              <a:spcBef>
                <a:spcPct val="0"/>
              </a:spcBef>
              <a:spcAft>
                <a:spcPct val="0"/>
              </a:spcAft>
              <a:defRPr sz="2400">
                <a:solidFill>
                  <a:schemeClr val="tx1"/>
                </a:solidFill>
                <a:latin typeface="Sand" charset="0"/>
                <a:ea typeface="Arial" charset="0"/>
                <a:cs typeface="Arial" charset="0"/>
              </a:defRPr>
            </a:lvl8pPr>
            <a:lvl9pPr marL="1828800" eaLnBrk="0" fontAlgn="base" hangingPunct="0">
              <a:spcBef>
                <a:spcPct val="0"/>
              </a:spcBef>
              <a:spcAft>
                <a:spcPct val="0"/>
              </a:spcAft>
              <a:defRPr sz="2400">
                <a:solidFill>
                  <a:schemeClr val="tx1"/>
                </a:solidFill>
                <a:latin typeface="Sand" charset="0"/>
                <a:ea typeface="Arial" charset="0"/>
                <a:cs typeface="Arial"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لو كانت حاجتنا العظمى هي </a:t>
            </a:r>
            <a:r>
              <a:rPr kumimoji="0" lang="ar-JO" sz="2800" b="1"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السعادة </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كان الله سيرسل لنا </a:t>
            </a:r>
            <a:r>
              <a:rPr kumimoji="0" lang="ar-JO" sz="2800" b="1"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مسلياً</a:t>
            </a:r>
            <a:r>
              <a:rPr kumimoji="0" lang="en-US" sz="2800" b="1"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 </a:t>
            </a:r>
          </a:p>
        </p:txBody>
      </p:sp>
      <p:sp>
        <p:nvSpPr>
          <p:cNvPr id="10" name="Title 1"/>
          <p:cNvSpPr txBox="1">
            <a:spLocks/>
          </p:cNvSpPr>
          <p:nvPr/>
        </p:nvSpPr>
        <p:spPr bwMode="auto">
          <a:xfrm>
            <a:off x="288171" y="4800600"/>
            <a:ext cx="8855829" cy="1143000"/>
          </a:xfrm>
          <a:prstGeom prst="rect">
            <a:avLst/>
          </a:prstGeom>
          <a:noFill/>
          <a:ln w="12700">
            <a:noFill/>
            <a:miter lim="800000"/>
            <a:headEnd/>
            <a:tailEnd/>
          </a:ln>
          <a:effectLst>
            <a:outerShdw blurRad="63500" dist="38099" dir="2700000" algn="ctr" rotWithShape="0">
              <a:srgbClr val="000000">
                <a:alpha val="74998"/>
              </a:srgbClr>
            </a:outerShdw>
          </a:effectLst>
        </p:spPr>
        <p:txBody>
          <a:bodyPr lIns="90487" tIns="44450" rIns="90487" bIns="4445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FFFF00"/>
              </a:solidFill>
              <a:effectLst/>
              <a:uLnTx/>
              <a:uFillTx/>
              <a:latin typeface="Arial" panose="020B0604020202020204" pitchFamily="34" charset="0"/>
              <a:ea typeface="+mn-ea"/>
              <a:cs typeface="Arial" panose="020B0604020202020204" pitchFamily="34" charset="0"/>
            </a:endParaRP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إن حاجتنا العظمى هي </a:t>
            </a:r>
            <a:r>
              <a:rPr kumimoji="0" lang="ar-JO" sz="2800" b="1" i="0" u="none" strike="noStrike" kern="1200" cap="none" spc="0" normalizeH="0" baseline="0" noProof="0" dirty="0">
                <a:ln>
                  <a:noFill/>
                </a:ln>
                <a:solidFill>
                  <a:srgbClr val="FFFF00"/>
                </a:solidFill>
                <a:effectLst/>
                <a:uLnTx/>
                <a:uFillTx/>
                <a:latin typeface="Arial" panose="020B0604020202020204" pitchFamily="34" charset="0"/>
                <a:ea typeface="+mn-ea"/>
                <a:cs typeface="Arial" panose="020B0604020202020204" pitchFamily="34" charset="0"/>
              </a:rPr>
              <a:t>الغفران </a:t>
            </a: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لذلك أرسل الله لنا </a:t>
            </a:r>
            <a:r>
              <a:rPr kumimoji="0" lang="ar-JO" sz="2800" b="1" i="0" u="none" strike="noStrike" kern="1200" cap="none" spc="0" normalizeH="0" baseline="0" noProof="0" dirty="0">
                <a:ln>
                  <a:noFill/>
                </a:ln>
                <a:solidFill>
                  <a:srgbClr val="FFFF00"/>
                </a:solidFill>
                <a:effectLst/>
                <a:uLnTx/>
                <a:uFillTx/>
                <a:latin typeface="Arial" panose="020B0604020202020204" pitchFamily="34" charset="0"/>
                <a:ea typeface="+mn-ea"/>
                <a:cs typeface="Arial" panose="020B0604020202020204" pitchFamily="34" charset="0"/>
              </a:rPr>
              <a:t>مخلصاً</a:t>
            </a:r>
            <a:r>
              <a:rPr kumimoji="0" lang="en-US" sz="2800" b="1" i="0" u="none" strike="noStrike" kern="1200" cap="none" spc="0" normalizeH="0" baseline="0" noProof="0" dirty="0">
                <a:ln>
                  <a:noFill/>
                </a:ln>
                <a:solidFill>
                  <a:srgbClr val="FFFF00"/>
                </a:solidFill>
                <a:effectLst/>
                <a:uLnTx/>
                <a:uFillTx/>
                <a:latin typeface="Arial" panose="020B0604020202020204" pitchFamily="34" charset="0"/>
                <a:ea typeface="+mn-ea"/>
                <a:cs typeface="Arial" panose="020B0604020202020204" pitchFamily="34" charset="0"/>
              </a:rPr>
              <a:t> </a:t>
            </a:r>
          </a:p>
        </p:txBody>
      </p:sp>
    </p:spTree>
    <p:extLst>
      <p:ext uri="{BB962C8B-B14F-4D97-AF65-F5344CB8AC3E}">
        <p14:creationId xmlns:p14="http://schemas.microsoft.com/office/powerpoint/2010/main" val="300697716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7"/>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8"/>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9"/>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10"/>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2" presetClass="entr" presetSubtype="4" fill="hold" grpId="0" nodeType="clickEffect">
                                  <p:stCondLst>
                                    <p:cond delay="0"/>
                                  </p:stCondLst>
                                  <p:childTnLst>
                                    <p:set>
                                      <p:cBhvr>
                                        <p:cTn id="26" dur="1" fill="hold">
                                          <p:stCondLst>
                                            <p:cond delay="0"/>
                                          </p:stCondLst>
                                        </p:cTn>
                                        <p:tgtEl>
                                          <p:spTgt spid="2"/>
                                        </p:tgtEl>
                                        <p:attrNameLst>
                                          <p:attrName>style.visibility</p:attrName>
                                        </p:attrNameLst>
                                      </p:cBhvr>
                                      <p:to>
                                        <p:strVal val="visible"/>
                                      </p:to>
                                    </p:set>
                                    <p:animEffect transition="in" filter="slide(fromBottom)">
                                      <p:cBhvr>
                                        <p:cTn id="2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4" grpId="0"/>
      <p:bldP spid="7" grpId="0"/>
      <p:bldP spid="8" grpId="0"/>
      <p:bldP spid="9" grpId="0"/>
      <p:bldP spid="10" grpId="0"/>
    </p:bldLst>
  </p:timing>
</p:sld>
</file>

<file path=ppt/slides/slide2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8515" name="Rectangle 2"/>
          <p:cNvSpPr>
            <a:spLocks noGrp="1" noChangeArrowheads="1"/>
          </p:cNvSpPr>
          <p:nvPr>
            <p:ph type="ctrTitle"/>
          </p:nvPr>
        </p:nvSpPr>
        <p:spPr>
          <a:xfrm>
            <a:off x="0" y="302832"/>
            <a:ext cx="9144000" cy="723900"/>
          </a:xfrm>
        </p:spPr>
        <p:txBody>
          <a:bodyPr/>
          <a:lstStyle/>
          <a:p>
            <a:pPr eaLnBrk="1" hangingPunct="1">
              <a:defRPr/>
            </a:pPr>
            <a:r>
              <a:rPr lang="ar-JO" sz="5400" b="1" kern="1200" dirty="0">
                <a:solidFill>
                  <a:srgbClr val="FFFFFF"/>
                </a:solidFill>
                <a:effectLst>
                  <a:glow rad="177800">
                    <a:srgbClr val="000000"/>
                  </a:glow>
                </a:effectLst>
                <a:latin typeface="Arial"/>
                <a:ea typeface="ＭＳ Ｐゴシック" charset="0"/>
                <a:cs typeface="Arial"/>
              </a:rPr>
              <a:t>نحتاج مخلصاً قائماً</a:t>
            </a:r>
            <a:endParaRPr lang="en-US" sz="5400" b="1" kern="1200" dirty="0">
              <a:solidFill>
                <a:srgbClr val="FFFFFF"/>
              </a:solidFill>
              <a:effectLst>
                <a:glow rad="177800">
                  <a:srgbClr val="000000"/>
                </a:glow>
              </a:effectLst>
              <a:latin typeface="Arial"/>
              <a:ea typeface="ＭＳ Ｐゴシック" charset="0"/>
              <a:cs typeface="Arial"/>
            </a:endParaRPr>
          </a:p>
        </p:txBody>
      </p:sp>
      <p:pic>
        <p:nvPicPr>
          <p:cNvPr id="2" name="Picture 1"/>
          <p:cNvPicPr>
            <a:picLocks noChangeAspect="1"/>
          </p:cNvPicPr>
          <p:nvPr/>
        </p:nvPicPr>
        <p:blipFill>
          <a:blip r:embed="rId3"/>
          <a:stretch>
            <a:fillRect/>
          </a:stretch>
        </p:blipFill>
        <p:spPr>
          <a:xfrm>
            <a:off x="0" y="1410904"/>
            <a:ext cx="9232366" cy="5447096"/>
          </a:xfrm>
          <a:prstGeom prst="rect">
            <a:avLst/>
          </a:prstGeom>
        </p:spPr>
      </p:pic>
    </p:spTree>
    <p:extLst>
      <p:ext uri="{BB962C8B-B14F-4D97-AF65-F5344CB8AC3E}">
        <p14:creationId xmlns:p14="http://schemas.microsoft.com/office/powerpoint/2010/main" val="459267569"/>
      </p:ext>
    </p:extLst>
  </p:cSld>
  <p:clrMapOvr>
    <a:masterClrMapping/>
  </p:clrMapOvr>
</p:sld>
</file>

<file path=ppt/slides/slide2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900098" name="Rectangle 2"/>
          <p:cNvSpPr>
            <a:spLocks noGrp="1" noChangeArrowheads="1"/>
          </p:cNvSpPr>
          <p:nvPr>
            <p:ph type="ctrTitle"/>
          </p:nvPr>
        </p:nvSpPr>
        <p:spPr>
          <a:xfrm>
            <a:off x="0" y="43012"/>
            <a:ext cx="9144000" cy="1442126"/>
          </a:xfrm>
          <a:effectLst>
            <a:outerShdw blurRad="63500" dist="35921" dir="2700000" algn="ctr" rotWithShape="0">
              <a:schemeClr val="tx2">
                <a:alpha val="74998"/>
              </a:schemeClr>
            </a:outerShdw>
          </a:effectLst>
        </p:spPr>
        <p:txBody>
          <a:bodyPr anchor="ctr"/>
          <a:lstStyle/>
          <a:p>
            <a:pPr>
              <a:defRPr/>
            </a:pPr>
            <a:r>
              <a:rPr lang="ar-JO" b="1" dirty="0">
                <a:effectLst>
                  <a:glow rad="127000">
                    <a:schemeClr val="tx1"/>
                  </a:glow>
                </a:effectLst>
                <a:latin typeface="Arial" panose="020B0604020202020204" pitchFamily="34" charset="0"/>
                <a:ea typeface="ＭＳ Ｐゴシック" charset="0"/>
                <a:cs typeface="Arial" panose="020B0604020202020204" pitchFamily="34" charset="0"/>
              </a:rPr>
              <a:t>ما ومن الذي تثق به ليخلصك من خطاياك ؟</a:t>
            </a:r>
            <a:endParaRPr lang="en-US" b="1"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pic>
        <p:nvPicPr>
          <p:cNvPr id="2" name="Picture 1"/>
          <p:cNvPicPr>
            <a:picLocks noChangeAspect="1"/>
          </p:cNvPicPr>
          <p:nvPr/>
        </p:nvPicPr>
        <p:blipFill>
          <a:blip r:embed="rId3"/>
          <a:stretch>
            <a:fillRect/>
          </a:stretch>
        </p:blipFill>
        <p:spPr>
          <a:xfrm>
            <a:off x="0" y="1818270"/>
            <a:ext cx="9144000" cy="4242062"/>
          </a:xfrm>
          <a:prstGeom prst="rect">
            <a:avLst/>
          </a:prstGeom>
        </p:spPr>
      </p:pic>
    </p:spTree>
    <p:extLst>
      <p:ext uri="{BB962C8B-B14F-4D97-AF65-F5344CB8AC3E}">
        <p14:creationId xmlns:p14="http://schemas.microsoft.com/office/powerpoint/2010/main" val="1321825130"/>
      </p:ext>
    </p:extLst>
  </p:cSld>
  <p:clrMapOvr>
    <a:masterClrMapping/>
  </p:clrMapOvr>
  <p:transition/>
</p:sld>
</file>

<file path=ppt/slides/slide2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01089" name="Picture 2" descr="Bread of Life"/>
          <p:cNvPicPr>
            <a:picLocks noChangeAspect="1" noChangeArrowheads="1"/>
          </p:cNvPicPr>
          <p:nvPr/>
        </p:nvPicPr>
        <p:blipFill>
          <a:blip r:embed="rId3">
            <a:lum bright="-12000"/>
            <a:extLst>
              <a:ext uri="{28A0092B-C50C-407E-A947-70E740481C1C}">
                <a14:useLocalDpi xmlns:a14="http://schemas.microsoft.com/office/drawing/2010/main"/>
              </a:ext>
            </a:extLst>
          </a:blip>
          <a:srcRect/>
          <a:stretch>
            <a:fillRect/>
          </a:stretch>
        </p:blipFill>
        <p:spPr bwMode="auto">
          <a:xfrm>
            <a:off x="0" y="-304800"/>
            <a:ext cx="9144000" cy="7737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965635" name="Rectangle 3"/>
          <p:cNvSpPr>
            <a:spLocks noGrp="1" noChangeArrowheads="1"/>
          </p:cNvSpPr>
          <p:nvPr>
            <p:ph type="title"/>
          </p:nvPr>
        </p:nvSpPr>
        <p:spPr>
          <a:xfrm>
            <a:off x="152400" y="-152400"/>
            <a:ext cx="8534400" cy="1123950"/>
          </a:xfrm>
          <a:effectLst>
            <a:outerShdw blurRad="63500" dist="107763" dir="2700000" algn="ctr" rotWithShape="0">
              <a:srgbClr val="000000">
                <a:alpha val="74997"/>
              </a:srgbClr>
            </a:outerShdw>
          </a:effectLst>
        </p:spPr>
        <p:txBody>
          <a:bodyPr/>
          <a:lstStyle/>
          <a:p>
            <a:pPr eaLnBrk="1" hangingPunct="1">
              <a:defRPr/>
            </a:pPr>
            <a:r>
              <a:rPr lang="ar-JO" sz="4800" b="1" kern="1200" dirty="0">
                <a:solidFill>
                  <a:srgbClr val="FFFFFF"/>
                </a:solidFill>
                <a:effectLst>
                  <a:glow rad="177800">
                    <a:srgbClr val="000000"/>
                  </a:glow>
                </a:effectLst>
                <a:latin typeface="Arial" charset="0"/>
                <a:ea typeface="ＭＳ Ｐゴシック" charset="0"/>
                <a:cs typeface="Arial" charset="0"/>
              </a:rPr>
              <a:t>كيف يمكنك التعرف عليه؟</a:t>
            </a:r>
            <a:endParaRPr lang="en-US" sz="4800" b="1" kern="1200" dirty="0">
              <a:solidFill>
                <a:srgbClr val="FFFFFF"/>
              </a:solidFill>
              <a:effectLst>
                <a:glow rad="177800">
                  <a:srgbClr val="000000"/>
                </a:glow>
              </a:effectLst>
              <a:latin typeface="Arial" charset="0"/>
              <a:ea typeface="ＭＳ Ｐゴシック" charset="0"/>
              <a:cs typeface="Arial" charset="0"/>
            </a:endParaRPr>
          </a:p>
        </p:txBody>
      </p:sp>
      <p:sp>
        <p:nvSpPr>
          <p:cNvPr id="5" name="Rectangle 4"/>
          <p:cNvSpPr txBox="1">
            <a:spLocks noChangeArrowheads="1"/>
          </p:cNvSpPr>
          <p:nvPr/>
        </p:nvSpPr>
        <p:spPr bwMode="auto">
          <a:xfrm>
            <a:off x="0" y="2743200"/>
            <a:ext cx="9144000" cy="4419600"/>
          </a:xfrm>
          <a:prstGeom prst="rect">
            <a:avLst/>
          </a:prstGeom>
          <a:noFill/>
          <a:ln w="9525">
            <a:noFill/>
            <a:miter lim="800000"/>
            <a:headEnd/>
            <a:tailEnd/>
          </a:ln>
          <a:effectLst>
            <a:outerShdw blurRad="63500" dist="107763" dir="2700000" algn="ctr" rotWithShape="0">
              <a:srgbClr val="000000">
                <a:alpha val="74997"/>
              </a:srgbClr>
            </a:outerShdw>
          </a:effectLst>
        </p:spPr>
        <p:txBody>
          <a:bodyPr lIns="91275" tIns="45638" rIns="91275" bIns="45638"/>
          <a:lstStyle>
            <a:lvl1pPr marL="342900" indent="-342900"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342900" marR="0" lvl="0" indent="-342900" algn="r" defTabSz="914400" rtl="1" eaLnBrk="1" fontAlgn="base" latinLnBrk="0" hangingPunct="1">
              <a:lnSpc>
                <a:spcPct val="100000"/>
              </a:lnSpc>
              <a:spcBef>
                <a:spcPct val="20000"/>
              </a:spcBef>
              <a:spcAft>
                <a:spcPct val="0"/>
              </a:spcAft>
              <a:buClr>
                <a:srgbClr val="FFCC66"/>
              </a:buClr>
              <a:buSzPct val="80000"/>
              <a:buFont typeface="Wingdings" charset="0"/>
              <a:buChar char="n"/>
              <a:tabLst/>
              <a:defRPr/>
            </a:pPr>
            <a:r>
              <a:rPr kumimoji="0" lang="ar-JO" sz="3200" b="1" i="0" u="none" strike="noStrike" kern="1200" cap="none" spc="0" normalizeH="0" baseline="0" noProof="0" dirty="0">
                <a:ln>
                  <a:noFill/>
                </a:ln>
                <a:solidFill>
                  <a:srgbClr val="FFFFFF"/>
                </a:solidFill>
                <a:effectLst>
                  <a:glow rad="177800">
                    <a:srgbClr val="000000"/>
                  </a:glow>
                </a:effectLst>
                <a:uLnTx/>
                <a:uFillTx/>
                <a:latin typeface="Arial" charset="0"/>
                <a:ea typeface="ＭＳ Ｐゴシック" charset="0"/>
                <a:cs typeface="Arial" charset="0"/>
              </a:rPr>
              <a:t>اعترف أنك أخطأت</a:t>
            </a:r>
          </a:p>
          <a:p>
            <a:pPr marL="342900" marR="0" lvl="0" indent="-342900" algn="r" defTabSz="914400" rtl="1" eaLnBrk="1" fontAlgn="base" latinLnBrk="0" hangingPunct="1">
              <a:lnSpc>
                <a:spcPct val="100000"/>
              </a:lnSpc>
              <a:spcBef>
                <a:spcPct val="20000"/>
              </a:spcBef>
              <a:spcAft>
                <a:spcPct val="0"/>
              </a:spcAft>
              <a:buClr>
                <a:srgbClr val="FFCC66"/>
              </a:buClr>
              <a:buSzPct val="80000"/>
              <a:buFont typeface="Wingdings" charset="0"/>
              <a:buChar char="n"/>
              <a:tabLst/>
              <a:defRPr/>
            </a:pPr>
            <a:r>
              <a:rPr kumimoji="0" lang="ar-JO" sz="3200" b="1" i="0" u="none" strike="noStrike" kern="1200" cap="none" spc="0" normalizeH="0" baseline="0" noProof="0" dirty="0">
                <a:ln>
                  <a:noFill/>
                </a:ln>
                <a:solidFill>
                  <a:srgbClr val="FFFFFF"/>
                </a:solidFill>
                <a:effectLst>
                  <a:glow rad="177800">
                    <a:srgbClr val="000000"/>
                  </a:glow>
                </a:effectLst>
                <a:uLnTx/>
                <a:uFillTx/>
                <a:latin typeface="Arial" charset="0"/>
                <a:ea typeface="ＭＳ Ｐゴシック" charset="0"/>
                <a:cs typeface="Arial" charset="0"/>
              </a:rPr>
              <a:t>صدق أن يسوع مات من أجلك</a:t>
            </a:r>
          </a:p>
          <a:p>
            <a:pPr marL="342900" marR="0" lvl="0" indent="-342900" algn="r" defTabSz="914400" rtl="1" eaLnBrk="1" fontAlgn="base" latinLnBrk="0" hangingPunct="1">
              <a:lnSpc>
                <a:spcPct val="100000"/>
              </a:lnSpc>
              <a:spcBef>
                <a:spcPct val="20000"/>
              </a:spcBef>
              <a:spcAft>
                <a:spcPct val="0"/>
              </a:spcAft>
              <a:buClr>
                <a:srgbClr val="FFCC66"/>
              </a:buClr>
              <a:buSzPct val="80000"/>
              <a:buFont typeface="Wingdings" charset="0"/>
              <a:buChar char="n"/>
              <a:tabLst/>
              <a:defRPr/>
            </a:pPr>
            <a:r>
              <a:rPr kumimoji="0" lang="ar-JO" sz="3200" b="1" i="0" u="none" strike="noStrike" kern="1200" cap="none" spc="0" normalizeH="0" baseline="0" noProof="0" dirty="0">
                <a:ln>
                  <a:noFill/>
                </a:ln>
                <a:solidFill>
                  <a:srgbClr val="FFFFFF"/>
                </a:solidFill>
                <a:effectLst>
                  <a:glow rad="177800">
                    <a:srgbClr val="000000"/>
                  </a:glow>
                </a:effectLst>
                <a:uLnTx/>
                <a:uFillTx/>
                <a:latin typeface="Arial" charset="0"/>
                <a:ea typeface="ＭＳ Ｐゴシック" charset="0"/>
                <a:cs typeface="Arial" charset="0"/>
              </a:rPr>
              <a:t>اعترف أنك غيرت رأيك بشأن ما أو من يمكنه أن يخلصك (التوبة)</a:t>
            </a:r>
            <a:endParaRPr kumimoji="0" lang="en-US" sz="3200" b="1" i="0" u="none" strike="noStrike" kern="1200" cap="none" spc="0" normalizeH="0" baseline="0" noProof="0" dirty="0">
              <a:ln>
                <a:noFill/>
              </a:ln>
              <a:solidFill>
                <a:srgbClr val="FFFFFF"/>
              </a:solidFill>
              <a:effectLst>
                <a:glow rad="177800">
                  <a:srgbClr val="000000"/>
                </a:glow>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3471453162"/>
      </p:ext>
    </p:extLst>
  </p:cSld>
  <p:clrMapOvr>
    <a:masterClrMapping/>
  </p:clrMapOvr>
</p:sld>
</file>

<file path=ppt/slides/slide2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32193" name="Picture 2"/>
          <p:cNvPicPr>
            <a:picLocks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pic>
      <p:sp>
        <p:nvSpPr>
          <p:cNvPr id="1087491" name="Rectangle 3"/>
          <p:cNvSpPr>
            <a:spLocks noGrp="1" noChangeArrowheads="1"/>
          </p:cNvSpPr>
          <p:nvPr>
            <p:ph type="title"/>
          </p:nvPr>
        </p:nvSpPr>
        <p:spPr>
          <a:xfrm>
            <a:off x="152400" y="609600"/>
            <a:ext cx="8991600" cy="1143000"/>
          </a:xfrm>
          <a:effectLst>
            <a:outerShdw blurRad="63500" dist="35921" dir="2700000" algn="ctr" rotWithShape="0">
              <a:srgbClr val="000000"/>
            </a:outerShdw>
          </a:effectLst>
        </p:spPr>
        <p:txBody>
          <a:bodyPr/>
          <a:lstStyle/>
          <a:p>
            <a:pPr algn="ctr">
              <a:defRPr/>
            </a:pPr>
            <a:r>
              <a:rPr lang="ar-JO" sz="10600" dirty="0">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أسئلة؟</a:t>
            </a:r>
            <a:endParaRPr lang="en-US" sz="5400" dirty="0">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p:txBody>
      </p:sp>
      <p:sp>
        <p:nvSpPr>
          <p:cNvPr id="4" name="TextBox 1"/>
          <p:cNvSpPr txBox="1">
            <a:spLocks noChangeArrowheads="1"/>
          </p:cNvSpPr>
          <p:nvPr/>
        </p:nvSpPr>
        <p:spPr bwMode="auto">
          <a:xfrm>
            <a:off x="8521994" y="44624"/>
            <a:ext cx="530916"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ar-JO" b="1" dirty="0">
                <a:solidFill>
                  <a:srgbClr val="FFFFFF"/>
                </a:solidFill>
                <a:latin typeface="Arial" charset="0"/>
              </a:rPr>
              <a:t>16</a:t>
            </a:r>
            <a:endParaRPr lang="en-US" b="1" dirty="0">
              <a:solidFill>
                <a:srgbClr val="FFFFFF"/>
              </a:solidFill>
              <a:latin typeface="Arial" charset="0"/>
            </a:endParaRPr>
          </a:p>
        </p:txBody>
      </p:sp>
    </p:spTree>
  </p:cSld>
  <p:clrMapOvr>
    <a:masterClrMapping/>
  </p:clrMapOvr>
  <p:transition>
    <p:zoom/>
  </p:transition>
</p:sld>
</file>

<file path=ppt/slides/slide2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354" name="Rectangle 2"/>
          <p:cNvSpPr>
            <a:spLocks noGrp="1" noChangeArrowheads="1"/>
          </p:cNvSpPr>
          <p:nvPr>
            <p:ph type="title" idx="4294967295"/>
          </p:nvPr>
        </p:nvSpPr>
        <p:spPr>
          <a:xfrm>
            <a:off x="533400" y="-1139825"/>
            <a:ext cx="8229600" cy="1139825"/>
          </a:xfrm>
        </p:spPr>
        <p:txBody>
          <a:bodyPr/>
          <a:lstStyle/>
          <a:p>
            <a:pPr eaLnBrk="1" hangingPunct="1">
              <a:defRPr/>
            </a:pPr>
            <a:r>
              <a:rPr lang="en-US">
                <a:solidFill>
                  <a:schemeClr val="bg1"/>
                </a:solidFill>
                <a:effectLst>
                  <a:outerShdw blurRad="38100" dist="38100" dir="2700000" algn="tl">
                    <a:srgbClr val="FFFFFF"/>
                  </a:outerShdw>
                </a:effectLst>
                <a:latin typeface="Arial" charset="0"/>
                <a:ea typeface="ＭＳ Ｐゴシック" charset="0"/>
                <a:cs typeface="ＭＳ Ｐゴシック" charset="0"/>
              </a:rPr>
              <a:t>Black</a:t>
            </a:r>
            <a:endParaRPr lang="en-US">
              <a:effectLst>
                <a:outerShdw blurRad="38100" dist="38100" dir="2700000" algn="tl">
                  <a:srgbClr val="000000"/>
                </a:outerShdw>
              </a:effectLst>
              <a:latin typeface="Arial" charset="0"/>
              <a:ea typeface="ＭＳ Ｐゴシック" charset="0"/>
              <a:cs typeface="ＭＳ Ｐゴシック" charset="0"/>
            </a:endParaRPr>
          </a:p>
        </p:txBody>
      </p:sp>
    </p:spTree>
  </p:cSld>
  <p:clrMapOvr>
    <a:masterClrMapping/>
  </p:clrMapOvr>
  <p:transition spd="slow">
    <p:dissolve/>
  </p:transition>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0609" name="Rectangle 3"/>
          <p:cNvSpPr>
            <a:spLocks noGrp="1"/>
          </p:cNvSpPr>
          <p:nvPr>
            <p:ph type="title" idx="4294967295"/>
          </p:nvPr>
        </p:nvSpPr>
        <p:spPr>
          <a:xfrm>
            <a:off x="457200" y="188913"/>
            <a:ext cx="8229600" cy="1570037"/>
          </a:xfrm>
          <a:solidFill>
            <a:srgbClr val="000090"/>
          </a:solidFill>
        </p:spPr>
        <p:txBody>
          <a:bodyPr/>
          <a:lstStyle/>
          <a:p>
            <a:pPr eaLnBrk="1" hangingPunct="1"/>
            <a:r>
              <a:rPr lang="ar-JO" b="1" dirty="0">
                <a:solidFill>
                  <a:schemeClr val="bg1"/>
                </a:solidFill>
                <a:latin typeface="Arial" panose="020B0604020202020204" pitchFamily="34" charset="0"/>
                <a:ea typeface="ＭＳ Ｐゴシック" charset="0"/>
                <a:cs typeface="Arial" panose="020B0604020202020204" pitchFamily="34" charset="0"/>
              </a:rPr>
              <a:t>الدليل السريع للتعامل مع الملحدين</a:t>
            </a:r>
            <a:endParaRPr lang="en-US" dirty="0">
              <a:solidFill>
                <a:schemeClr val="bg1"/>
              </a:solidFill>
              <a:latin typeface="Arial" panose="020B0604020202020204" pitchFamily="34" charset="0"/>
              <a:ea typeface="ＭＳ Ｐゴシック" charset="0"/>
              <a:cs typeface="Arial" panose="020B0604020202020204" pitchFamily="34" charset="0"/>
            </a:endParaRPr>
          </a:p>
        </p:txBody>
      </p:sp>
      <p:sp>
        <p:nvSpPr>
          <p:cNvPr id="3" name="Oval 2"/>
          <p:cNvSpPr/>
          <p:nvPr/>
        </p:nvSpPr>
        <p:spPr>
          <a:xfrm>
            <a:off x="2484438" y="2133600"/>
            <a:ext cx="4175125" cy="3959225"/>
          </a:xfrm>
          <a:prstGeom prst="ellipse">
            <a:avLst/>
          </a:prstGeom>
          <a:solidFill>
            <a:schemeClr val="bg1"/>
          </a:solidFill>
          <a:effectLst>
            <a:outerShdw blurRad="50800" dist="38100" dir="2700000">
              <a:srgbClr val="000000">
                <a:alpha val="43000"/>
              </a:srgbClr>
            </a:outerShdw>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p>
        </p:txBody>
      </p:sp>
      <p:cxnSp>
        <p:nvCxnSpPr>
          <p:cNvPr id="5" name="Straight Connector 4"/>
          <p:cNvCxnSpPr>
            <a:endCxn id="3" idx="4"/>
          </p:cNvCxnSpPr>
          <p:nvPr/>
        </p:nvCxnSpPr>
        <p:spPr>
          <a:xfrm>
            <a:off x="4572000" y="4076700"/>
            <a:ext cx="0" cy="2016125"/>
          </a:xfrm>
          <a:prstGeom prst="line">
            <a:avLst/>
          </a:prstGeom>
        </p:spPr>
        <p:style>
          <a:lnRef idx="2">
            <a:schemeClr val="accent1"/>
          </a:lnRef>
          <a:fillRef idx="0">
            <a:schemeClr val="accent1"/>
          </a:fillRef>
          <a:effectRef idx="1">
            <a:schemeClr val="accent1"/>
          </a:effectRef>
          <a:fontRef idx="minor">
            <a:schemeClr val="tx1"/>
          </a:fontRef>
        </p:style>
      </p:cxnSp>
      <p:sp>
        <p:nvSpPr>
          <p:cNvPr id="580612" name="Rectangle 3"/>
          <p:cNvSpPr txBox="1">
            <a:spLocks/>
          </p:cNvSpPr>
          <p:nvPr/>
        </p:nvSpPr>
        <p:spPr bwMode="auto">
          <a:xfrm>
            <a:off x="539750" y="23574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defTabSz="457200">
              <a:defRPr sz="2400">
                <a:solidFill>
                  <a:schemeClr val="tx1"/>
                </a:solidFill>
                <a:latin typeface="BONES" charset="0"/>
                <a:ea typeface="ＭＳ Ｐゴシック" charset="0"/>
                <a:cs typeface="ＭＳ Ｐゴシック" charset="0"/>
              </a:defRPr>
            </a:lvl1pPr>
            <a:lvl2pPr marL="742950" indent="-285750" defTabSz="457200">
              <a:defRPr sz="2400">
                <a:solidFill>
                  <a:schemeClr val="tx1"/>
                </a:solidFill>
                <a:latin typeface="BONES" charset="0"/>
                <a:ea typeface="ＭＳ Ｐゴシック" charset="0"/>
              </a:defRPr>
            </a:lvl2pPr>
            <a:lvl3pPr marL="1143000" indent="-228600" defTabSz="457200">
              <a:defRPr sz="2400">
                <a:solidFill>
                  <a:schemeClr val="tx1"/>
                </a:solidFill>
                <a:latin typeface="BONES" charset="0"/>
                <a:ea typeface="ＭＳ Ｐゴシック" charset="0"/>
              </a:defRPr>
            </a:lvl3pPr>
            <a:lvl4pPr marL="1600200" indent="-228600" defTabSz="457200">
              <a:defRPr sz="2400">
                <a:solidFill>
                  <a:schemeClr val="tx1"/>
                </a:solidFill>
                <a:latin typeface="BONES" charset="0"/>
                <a:ea typeface="ＭＳ Ｐゴシック" charset="0"/>
              </a:defRPr>
            </a:lvl4pPr>
            <a:lvl5pPr marL="2057400" indent="-228600" defTabSz="4572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ar-JO" sz="2800" b="1" dirty="0">
                <a:latin typeface="Arial" panose="020B0604020202020204" pitchFamily="34" charset="0"/>
                <a:cs typeface="Arial" panose="020B0604020202020204" pitchFamily="34" charset="0"/>
              </a:rPr>
              <a:t>المعرفة الكاملة</a:t>
            </a:r>
            <a:endParaRPr lang="en-US" sz="2800" dirty="0">
              <a:latin typeface="Arial" panose="020B0604020202020204" pitchFamily="34" charset="0"/>
              <a:cs typeface="Arial" panose="020B0604020202020204" pitchFamily="34" charset="0"/>
            </a:endParaRPr>
          </a:p>
        </p:txBody>
      </p:sp>
    </p:spTree>
  </p:cSld>
  <p:clrMapOvr>
    <a:masterClrMapping/>
  </p:clrMapOvr>
</p:sld>
</file>

<file path=ppt/slides/slide2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3297" name="Rectangle 1026"/>
          <p:cNvSpPr>
            <a:spLocks noGrp="1" noChangeArrowheads="1"/>
          </p:cNvSpPr>
          <p:nvPr>
            <p:ph type="ctrTitle"/>
          </p:nvPr>
        </p:nvSpPr>
        <p:spPr>
          <a:xfrm>
            <a:off x="0" y="6172200"/>
            <a:ext cx="9144000" cy="685800"/>
          </a:xfrm>
        </p:spPr>
        <p:txBody>
          <a:bodyPr/>
          <a:lstStyle/>
          <a:p>
            <a:pPr eaLnBrk="1" hangingPunct="1">
              <a:defRPr/>
            </a:pPr>
            <a:r>
              <a:rPr lang="ar-SA" sz="2800" b="1" dirty="0">
                <a:solidFill>
                  <a:srgbClr val="FFFFFF"/>
                </a:solidFill>
                <a:latin typeface="Arial" panose="020B0604020202020204" pitchFamily="34" charset="0"/>
                <a:ea typeface="ＭＳ Ｐゴシック" charset="0"/>
                <a:cs typeface="Arial" panose="020B0604020202020204" pitchFamily="34" charset="0"/>
              </a:rPr>
              <a:t>دراسات نقدية في العهد الجديد</a:t>
            </a:r>
            <a:r>
              <a:rPr lang="en-US" sz="2800" b="1" dirty="0">
                <a:solidFill>
                  <a:srgbClr val="FFFFFF"/>
                </a:solidFill>
                <a:latin typeface="Arial" panose="020B0604020202020204" pitchFamily="34" charset="0"/>
                <a:ea typeface="ＭＳ Ｐゴシック" charset="0"/>
                <a:cs typeface="Arial" panose="020B0604020202020204" pitchFamily="34" charset="0"/>
              </a:rPr>
              <a:t> • BibleStudyDownloads.org</a:t>
            </a:r>
            <a:endParaRPr lang="en-US" sz="1050" b="1" dirty="0">
              <a:solidFill>
                <a:srgbClr val="FFFFFF"/>
              </a:solidFill>
              <a:latin typeface="Arial" panose="020B0604020202020204" pitchFamily="34" charset="0"/>
              <a:ea typeface="ＭＳ Ｐゴシック" charset="0"/>
              <a:cs typeface="Arial" panose="020B0604020202020204" pitchFamily="34" charset="0"/>
            </a:endParaRPr>
          </a:p>
        </p:txBody>
      </p:sp>
      <p:sp>
        <p:nvSpPr>
          <p:cNvPr id="99331" name="Rectangle 1026"/>
          <p:cNvSpPr txBox="1">
            <a:spLocks noChangeArrowheads="1"/>
          </p:cNvSpPr>
          <p:nvPr/>
        </p:nvSpPr>
        <p:spPr bwMode="auto">
          <a:xfrm>
            <a:off x="0" y="0"/>
            <a:ext cx="9144000" cy="685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lvl="0" algn="ctr" eaLnBrk="1" hangingPunct="1">
              <a:defRPr/>
            </a:pPr>
            <a:r>
              <a:rPr lang="ar-EG" sz="4000" b="1" dirty="0">
                <a:solidFill>
                  <a:srgbClr val="FFFFFF"/>
                </a:solidFill>
                <a:latin typeface="Arial" panose="020B0604020202020204" pitchFamily="34" charset="0"/>
                <a:cs typeface="Arial" panose="020B0604020202020204" pitchFamily="34" charset="0"/>
              </a:rPr>
              <a:t>أحصل عل</a:t>
            </a:r>
            <a:r>
              <a:rPr lang="ar-JO" sz="4000" b="1" dirty="0">
                <a:solidFill>
                  <a:srgbClr val="FFFFFF"/>
                </a:solidFill>
                <a:latin typeface="Arial" panose="020B0604020202020204" pitchFamily="34" charset="0"/>
                <a:cs typeface="Arial" panose="020B0604020202020204" pitchFamily="34" charset="0"/>
              </a:rPr>
              <a:t>ى</a:t>
            </a:r>
            <a:r>
              <a:rPr lang="ar-EG" sz="4000" b="1" dirty="0">
                <a:solidFill>
                  <a:srgbClr val="FFFFFF"/>
                </a:solidFill>
                <a:latin typeface="Arial" panose="020B0604020202020204" pitchFamily="34" charset="0"/>
                <a:cs typeface="Arial" panose="020B0604020202020204" pitchFamily="34" charset="0"/>
              </a:rPr>
              <a:t> هذا العرض</a:t>
            </a:r>
            <a:r>
              <a:rPr lang="ar-JO" sz="4000" b="1" dirty="0">
                <a:solidFill>
                  <a:srgbClr val="FFFFFF"/>
                </a:solidFill>
                <a:latin typeface="Arial" panose="020B0604020202020204" pitchFamily="34" charset="0"/>
                <a:cs typeface="Arial" panose="020B0604020202020204" pitchFamily="34" charset="0"/>
              </a:rPr>
              <a:t> التقديمي</a:t>
            </a:r>
            <a:r>
              <a:rPr lang="ar-EG" sz="4000" b="1" dirty="0">
                <a:solidFill>
                  <a:srgbClr val="FFFFFF"/>
                </a:solidFill>
                <a:latin typeface="Arial" panose="020B0604020202020204" pitchFamily="34" charset="0"/>
                <a:cs typeface="Arial" panose="020B0604020202020204" pitchFamily="34" charset="0"/>
              </a:rPr>
              <a:t> مجانا</a:t>
            </a:r>
            <a:r>
              <a:rPr lang="ar-JO" sz="4000" b="1" dirty="0">
                <a:solidFill>
                  <a:srgbClr val="FFFFFF"/>
                </a:solidFill>
                <a:latin typeface="Arial" panose="020B0604020202020204" pitchFamily="34" charset="0"/>
                <a:cs typeface="Arial" panose="020B0604020202020204" pitchFamily="34" charset="0"/>
              </a:rPr>
              <a:t>ً</a:t>
            </a:r>
            <a:endParaRPr lang="en-US" sz="1400" b="1" dirty="0">
              <a:solidFill>
                <a:srgbClr val="FFFFFF"/>
              </a:solidFill>
              <a:latin typeface="Arial" panose="020B0604020202020204" pitchFamily="34" charset="0"/>
              <a:cs typeface="Arial" panose="020B0604020202020204" pitchFamily="34" charset="0"/>
            </a:endParaRPr>
          </a:p>
        </p:txBody>
      </p:sp>
      <p:pic>
        <p:nvPicPr>
          <p:cNvPr id="8" name="Picture 7" descr="Screen Shot 2016-02-02 at 5.41.18 PM.png"/>
          <p:cNvPicPr>
            <a:picLocks noChangeAspect="1"/>
          </p:cNvPicPr>
          <p:nvPr/>
        </p:nvPicPr>
        <p:blipFill rotWithShape="1">
          <a:blip r:embed="rId3" cstate="screen">
            <a:extLst>
              <a:ext uri="{28A0092B-C50C-407E-A947-70E740481C1C}">
                <a14:useLocalDpi xmlns:a14="http://schemas.microsoft.com/office/drawing/2010/main"/>
              </a:ext>
            </a:extLst>
          </a:blip>
          <a:srcRect t="2841"/>
          <a:stretch/>
        </p:blipFill>
        <p:spPr>
          <a:xfrm>
            <a:off x="-44173" y="636981"/>
            <a:ext cx="9232347" cy="5650045"/>
          </a:xfrm>
          <a:prstGeom prst="rect">
            <a:avLst/>
          </a:prstGeom>
        </p:spPr>
      </p:pic>
      <p:pic>
        <p:nvPicPr>
          <p:cNvPr id="9" name="Picture 8" descr="Screen Shot 2016-02-02 at 5.42.03 PM.png"/>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307223" y="2222340"/>
            <a:ext cx="6153212" cy="3483594"/>
          </a:xfrm>
          <a:prstGeom prst="rect">
            <a:avLst/>
          </a:prstGeom>
        </p:spPr>
      </p:pic>
    </p:spTree>
    <p:extLst>
      <p:ext uri="{BB962C8B-B14F-4D97-AF65-F5344CB8AC3E}">
        <p14:creationId xmlns:p14="http://schemas.microsoft.com/office/powerpoint/2010/main" val="584881844"/>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xit" presetSubtype="8" accel="50000" decel="50000" fill="hold" nodeType="afterEffect">
                                  <p:stCondLst>
                                    <p:cond delay="3000"/>
                                  </p:stCondLst>
                                  <p:childTnLst>
                                    <p:anim calcmode="lin" valueType="num">
                                      <p:cBhvr additive="base">
                                        <p:cTn id="6" dur="2000"/>
                                        <p:tgtEl>
                                          <p:spTgt spid="9"/>
                                        </p:tgtEl>
                                        <p:attrNameLst>
                                          <p:attrName>ppt_x</p:attrName>
                                        </p:attrNameLst>
                                      </p:cBhvr>
                                      <p:tavLst>
                                        <p:tav tm="0">
                                          <p:val>
                                            <p:strVal val="ppt_x"/>
                                          </p:val>
                                        </p:tav>
                                        <p:tav tm="100000">
                                          <p:val>
                                            <p:strVal val="0-ppt_w/2"/>
                                          </p:val>
                                        </p:tav>
                                      </p:tavLst>
                                    </p:anim>
                                    <p:anim calcmode="lin" valueType="num">
                                      <p:cBhvr additive="base">
                                        <p:cTn id="7" dur="2000"/>
                                        <p:tgtEl>
                                          <p:spTgt spid="9"/>
                                        </p:tgtEl>
                                        <p:attrNameLst>
                                          <p:attrName>ppt_y</p:attrName>
                                        </p:attrNameLst>
                                      </p:cBhvr>
                                      <p:tavLst>
                                        <p:tav tm="0">
                                          <p:val>
                                            <p:strVal val="ppt_y"/>
                                          </p:val>
                                        </p:tav>
                                        <p:tav tm="100000">
                                          <p:val>
                                            <p:strVal val="ppt_y"/>
                                          </p:val>
                                        </p:tav>
                                      </p:tavLst>
                                    </p:anim>
                                    <p:set>
                                      <p:cBhvr>
                                        <p:cTn id="8" dur="1" fill="hold">
                                          <p:stCondLst>
                                            <p:cond delay="1999"/>
                                          </p:stCondLst>
                                        </p:cTn>
                                        <p:tgtEl>
                                          <p:spTgt spid="9"/>
                                        </p:tgtEl>
                                        <p:attrNameLst>
                                          <p:attrName>style.visibility</p:attrName>
                                        </p:attrNameLst>
                                      </p:cBhvr>
                                      <p:to>
                                        <p:strVal val="hidden"/>
                                      </p:to>
                                    </p:set>
                                  </p:childTnLst>
                                </p:cTn>
                              </p:par>
                            </p:childTnLst>
                          </p:cTn>
                        </p:par>
                        <p:par>
                          <p:cTn id="9" fill="hold">
                            <p:stCondLst>
                              <p:cond delay="5000"/>
                            </p:stCondLst>
                            <p:childTnLst>
                              <p:par>
                                <p:cTn id="10" presetID="2" presetClass="entr" presetSubtype="2" fill="remove" nodeType="afterEffect">
                                  <p:stCondLst>
                                    <p:cond delay="3000"/>
                                  </p:stCondLst>
                                  <p:childTnLst>
                                    <p:set>
                                      <p:cBhvr>
                                        <p:cTn id="11" dur="1" fill="hold">
                                          <p:stCondLst>
                                            <p:cond delay="0"/>
                                          </p:stCondLst>
                                        </p:cTn>
                                        <p:tgtEl>
                                          <p:spTgt spid="9"/>
                                        </p:tgtEl>
                                        <p:attrNameLst>
                                          <p:attrName>style.visibility</p:attrName>
                                        </p:attrNameLst>
                                      </p:cBhvr>
                                      <p:to>
                                        <p:strVal val="visible"/>
                                      </p:to>
                                    </p:set>
                                    <p:anim calcmode="lin" valueType="num">
                                      <p:cBhvr additive="base">
                                        <p:cTn id="12" dur="1000" fill="hold"/>
                                        <p:tgtEl>
                                          <p:spTgt spid="9"/>
                                        </p:tgtEl>
                                        <p:attrNameLst>
                                          <p:attrName>ppt_x</p:attrName>
                                        </p:attrNameLst>
                                      </p:cBhvr>
                                      <p:tavLst>
                                        <p:tav tm="0">
                                          <p:val>
                                            <p:strVal val="1+#ppt_w/2"/>
                                          </p:val>
                                        </p:tav>
                                        <p:tav tm="100000">
                                          <p:val>
                                            <p:strVal val="#ppt_x"/>
                                          </p:val>
                                        </p:tav>
                                      </p:tavLst>
                                    </p:anim>
                                    <p:anim calcmode="lin" valueType="num">
                                      <p:cBhvr additive="base">
                                        <p:cTn id="13" dur="1000" fill="hold"/>
                                        <p:tgtEl>
                                          <p:spTgt spid="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7.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1026" name="Picture 2">
            <a:extLst>
              <a:ext uri="{FF2B5EF4-FFF2-40B4-BE49-F238E27FC236}">
                <a16:creationId xmlns:a16="http://schemas.microsoft.com/office/drawing/2014/main" id="{8F25CF84-F363-3848-B04C-59E7265C08AB}"/>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250405" y="571500"/>
            <a:ext cx="8885603" cy="4979640"/>
          </a:xfrm>
          <a:prstGeom prst="rect">
            <a:avLst/>
          </a:prstGeom>
          <a:noFill/>
          <a:extLst>
            <a:ext uri="{909E8E84-426E-40DD-AFC4-6F175D3DCCD1}">
              <a14:hiddenFill xmlns:a14="http://schemas.microsoft.com/office/drawing/2010/main">
                <a:solidFill>
                  <a:srgbClr val="FFFFFF"/>
                </a:solidFill>
              </a14:hiddenFill>
            </a:ext>
          </a:extLst>
        </p:spPr>
      </p:pic>
      <p:sp>
        <p:nvSpPr>
          <p:cNvPr id="558083" name="Rectangle 3"/>
          <p:cNvSpPr>
            <a:spLocks noGrp="1" noChangeArrowheads="1"/>
          </p:cNvSpPr>
          <p:nvPr>
            <p:ph type="title"/>
          </p:nvPr>
        </p:nvSpPr>
        <p:spPr>
          <a:xfrm>
            <a:off x="-7992" y="0"/>
            <a:ext cx="9144000" cy="1143000"/>
          </a:xfrm>
        </p:spPr>
        <p:txBody>
          <a:bodyPr/>
          <a:lstStyle/>
          <a:p>
            <a:pPr eaLnBrk="1" hangingPunct="1">
              <a:defRPr/>
            </a:pPr>
            <a:r>
              <a:rPr lang="ar-JO" b="1" dirty="0">
                <a:latin typeface="Arial" panose="020B0604020202020204" pitchFamily="34" charset="0"/>
                <a:ea typeface="ＭＳ Ｐゴシック" charset="0"/>
                <a:cs typeface="Arial" panose="020B0604020202020204" pitchFamily="34" charset="0"/>
              </a:rPr>
              <a:t>يسوع هو الله دائماً</a:t>
            </a:r>
            <a:endParaRPr lang="en-US" dirty="0">
              <a:latin typeface="Arial" panose="020B0604020202020204" pitchFamily="34" charset="0"/>
              <a:ea typeface="ＭＳ Ｐゴシック" charset="0"/>
              <a:cs typeface="Arial" panose="020B0604020202020204" pitchFamily="34" charset="0"/>
            </a:endParaRPr>
          </a:p>
        </p:txBody>
      </p:sp>
      <p:sp>
        <p:nvSpPr>
          <p:cNvPr id="558084" name="Rectangle 4"/>
          <p:cNvSpPr>
            <a:spLocks noGrp="1" noChangeArrowheads="1"/>
          </p:cNvSpPr>
          <p:nvPr>
            <p:ph idx="1"/>
          </p:nvPr>
        </p:nvSpPr>
        <p:spPr>
          <a:xfrm>
            <a:off x="1547664" y="2632730"/>
            <a:ext cx="7467600" cy="4191000"/>
          </a:xfrm>
        </p:spPr>
        <p:txBody>
          <a:bodyPr/>
          <a:lstStyle/>
          <a:p>
            <a:pPr marL="0" indent="0" algn="r" eaLnBrk="1" hangingPunct="1">
              <a:buFontTx/>
              <a:buNone/>
              <a:defRPr/>
            </a:pPr>
            <a:r>
              <a:rPr lang="ar-JO" sz="3600" b="1" dirty="0">
                <a:latin typeface="Arial" panose="020B0604020202020204" pitchFamily="34" charset="0"/>
                <a:ea typeface="ＭＳ Ｐゴシック" charset="0"/>
                <a:cs typeface="Arial" panose="020B0604020202020204" pitchFamily="34" charset="0"/>
              </a:rPr>
              <a:t>في البدء كان الكلمة</a:t>
            </a:r>
          </a:p>
          <a:p>
            <a:pPr marL="0" indent="0" algn="r" eaLnBrk="1" hangingPunct="1">
              <a:buFontTx/>
              <a:buNone/>
              <a:defRPr/>
            </a:pPr>
            <a:r>
              <a:rPr lang="ar-JO" sz="3600" b="1" dirty="0">
                <a:latin typeface="Arial" panose="020B0604020202020204" pitchFamily="34" charset="0"/>
                <a:ea typeface="ＭＳ Ｐゴシック" charset="0"/>
                <a:cs typeface="Arial" panose="020B0604020202020204" pitchFamily="34" charset="0"/>
              </a:rPr>
              <a:t>والكلمة كان عند الله</a:t>
            </a:r>
          </a:p>
          <a:p>
            <a:pPr marL="0" indent="0" algn="r" eaLnBrk="1" hangingPunct="1">
              <a:buFontTx/>
              <a:buNone/>
              <a:defRPr/>
            </a:pPr>
            <a:r>
              <a:rPr lang="ar-JO" sz="3600" b="1" dirty="0">
                <a:latin typeface="Arial" panose="020B0604020202020204" pitchFamily="34" charset="0"/>
                <a:ea typeface="ＭＳ Ｐゴシック" charset="0"/>
                <a:cs typeface="Arial" panose="020B0604020202020204" pitchFamily="34" charset="0"/>
              </a:rPr>
              <a:t>وكان الكلمة الله</a:t>
            </a:r>
            <a:r>
              <a:rPr lang="en-US" sz="3600" b="1" dirty="0">
                <a:latin typeface="Arial" panose="020B0604020202020204" pitchFamily="34" charset="0"/>
                <a:ea typeface="ＭＳ Ｐゴシック" charset="0"/>
                <a:cs typeface="Arial" panose="020B0604020202020204" pitchFamily="34" charset="0"/>
              </a:rPr>
              <a:t> </a:t>
            </a:r>
          </a:p>
          <a:p>
            <a:pPr marL="0" indent="0" algn="r" eaLnBrk="1" hangingPunct="1">
              <a:buFontTx/>
              <a:buNone/>
              <a:defRPr/>
            </a:pPr>
            <a:endParaRPr lang="en-US" sz="3600" b="1" dirty="0">
              <a:latin typeface="Arial" panose="020B0604020202020204" pitchFamily="34" charset="0"/>
              <a:ea typeface="ＭＳ Ｐゴシック" charset="0"/>
              <a:cs typeface="Arial" panose="020B0604020202020204" pitchFamily="34" charset="0"/>
            </a:endParaRPr>
          </a:p>
          <a:p>
            <a:pPr marL="0" indent="0" algn="r" eaLnBrk="1" hangingPunct="1">
              <a:buFontTx/>
              <a:buNone/>
              <a:defRPr/>
            </a:pPr>
            <a:r>
              <a:rPr lang="en-US" sz="3600" b="1" dirty="0">
                <a:latin typeface="Arial" panose="020B0604020202020204" pitchFamily="34" charset="0"/>
                <a:ea typeface="ＭＳ Ｐゴシック" charset="0"/>
                <a:cs typeface="Arial" panose="020B0604020202020204" pitchFamily="34" charset="0"/>
              </a:rPr>
              <a:t>(</a:t>
            </a:r>
            <a:r>
              <a:rPr lang="ar-SA" sz="3600" b="1" dirty="0">
                <a:latin typeface="Arial" panose="020B0604020202020204" pitchFamily="34" charset="0"/>
                <a:ea typeface="ＭＳ Ｐゴシック" charset="0"/>
                <a:cs typeface="Arial" panose="020B0604020202020204" pitchFamily="34" charset="0"/>
              </a:rPr>
              <a:t>يوحنا</a:t>
            </a:r>
            <a:r>
              <a:rPr lang="ar-JO" sz="3600" b="1" dirty="0">
                <a:latin typeface="Arial" panose="020B0604020202020204" pitchFamily="34" charset="0"/>
                <a:ea typeface="ＭＳ Ｐゴシック" charset="0"/>
                <a:cs typeface="Arial" panose="020B0604020202020204" pitchFamily="34" charset="0"/>
              </a:rPr>
              <a:t> 1: 1</a:t>
            </a:r>
            <a:r>
              <a:rPr lang="en-US" sz="3600" b="1" dirty="0">
                <a:latin typeface="Arial" panose="020B0604020202020204" pitchFamily="34" charset="0"/>
                <a:ea typeface="ＭＳ Ｐゴシック" charset="0"/>
                <a:cs typeface="Arial" panose="020B0604020202020204" pitchFamily="34" charset="0"/>
              </a:rPr>
              <a:t>)</a:t>
            </a:r>
          </a:p>
        </p:txBody>
      </p:sp>
    </p:spTree>
    <p:extLst>
      <p:ext uri="{BB962C8B-B14F-4D97-AF65-F5344CB8AC3E}">
        <p14:creationId xmlns:p14="http://schemas.microsoft.com/office/powerpoint/2010/main" val="1371138509"/>
      </p:ext>
    </p:extLst>
  </p:cSld>
  <p:clrMapOvr>
    <a:overrideClrMapping bg1="dk2" tx1="lt1" bg2="dk1" tx2="lt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grpId="0" nodeType="afterEffect">
                                  <p:stCondLst>
                                    <p:cond delay="1000"/>
                                  </p:stCondLst>
                                  <p:childTnLst>
                                    <p:set>
                                      <p:cBhvr>
                                        <p:cTn id="6" dur="1" fill="hold">
                                          <p:stCondLst>
                                            <p:cond delay="0"/>
                                          </p:stCondLst>
                                        </p:cTn>
                                        <p:tgtEl>
                                          <p:spTgt spid="558083"/>
                                        </p:tgtEl>
                                        <p:attrNameLst>
                                          <p:attrName>style.visibility</p:attrName>
                                        </p:attrNameLst>
                                      </p:cBhvr>
                                      <p:to>
                                        <p:strVal val="visible"/>
                                      </p:to>
                                    </p:set>
                                    <p:animEffect transition="in" filter="fade">
                                      <p:cBhvr>
                                        <p:cTn id="7" dur="500"/>
                                        <p:tgtEl>
                                          <p:spTgt spid="558083"/>
                                        </p:tgtEl>
                                      </p:cBhvr>
                                    </p:animEffect>
                                  </p:childTnLst>
                                </p:cTn>
                              </p:par>
                            </p:childTnLst>
                          </p:cTn>
                        </p:par>
                        <p:par>
                          <p:cTn id="8" fill="hold">
                            <p:stCondLst>
                              <p:cond delay="1500"/>
                            </p:stCondLst>
                            <p:childTnLst>
                              <p:par>
                                <p:cTn id="9" presetID="10" presetClass="entr" presetSubtype="0" fill="hold" grpId="0" nodeType="afterEffect">
                                  <p:stCondLst>
                                    <p:cond delay="1000"/>
                                  </p:stCondLst>
                                  <p:childTnLst>
                                    <p:set>
                                      <p:cBhvr>
                                        <p:cTn id="10" dur="1" fill="hold">
                                          <p:stCondLst>
                                            <p:cond delay="0"/>
                                          </p:stCondLst>
                                        </p:cTn>
                                        <p:tgtEl>
                                          <p:spTgt spid="558084">
                                            <p:txEl>
                                              <p:pRg st="0" end="0"/>
                                            </p:txEl>
                                          </p:spTgt>
                                        </p:tgtEl>
                                        <p:attrNameLst>
                                          <p:attrName>style.visibility</p:attrName>
                                        </p:attrNameLst>
                                      </p:cBhvr>
                                      <p:to>
                                        <p:strVal val="visible"/>
                                      </p:to>
                                    </p:set>
                                    <p:animEffect transition="in" filter="fade">
                                      <p:cBhvr>
                                        <p:cTn id="11" dur="500"/>
                                        <p:tgtEl>
                                          <p:spTgt spid="558084">
                                            <p:txEl>
                                              <p:pRg st="0" end="0"/>
                                            </p:txEl>
                                          </p:spTgt>
                                        </p:tgtEl>
                                      </p:cBhvr>
                                    </p:animEffect>
                                  </p:childTnLst>
                                </p:cTn>
                              </p:par>
                            </p:childTnLst>
                          </p:cTn>
                        </p:par>
                        <p:par>
                          <p:cTn id="12" fill="hold">
                            <p:stCondLst>
                              <p:cond delay="3000"/>
                            </p:stCondLst>
                            <p:childTnLst>
                              <p:par>
                                <p:cTn id="13" presetID="10" presetClass="entr" presetSubtype="0" fill="hold" grpId="0" nodeType="afterEffect">
                                  <p:stCondLst>
                                    <p:cond delay="1000"/>
                                  </p:stCondLst>
                                  <p:childTnLst>
                                    <p:set>
                                      <p:cBhvr>
                                        <p:cTn id="14" dur="1" fill="hold">
                                          <p:stCondLst>
                                            <p:cond delay="0"/>
                                          </p:stCondLst>
                                        </p:cTn>
                                        <p:tgtEl>
                                          <p:spTgt spid="558084">
                                            <p:txEl>
                                              <p:pRg st="1" end="1"/>
                                            </p:txEl>
                                          </p:spTgt>
                                        </p:tgtEl>
                                        <p:attrNameLst>
                                          <p:attrName>style.visibility</p:attrName>
                                        </p:attrNameLst>
                                      </p:cBhvr>
                                      <p:to>
                                        <p:strVal val="visible"/>
                                      </p:to>
                                    </p:set>
                                    <p:animEffect transition="in" filter="fade">
                                      <p:cBhvr>
                                        <p:cTn id="15" dur="500"/>
                                        <p:tgtEl>
                                          <p:spTgt spid="558084">
                                            <p:txEl>
                                              <p:pRg st="1" end="1"/>
                                            </p:txEl>
                                          </p:spTgt>
                                        </p:tgtEl>
                                      </p:cBhvr>
                                    </p:animEffect>
                                  </p:childTnLst>
                                </p:cTn>
                              </p:par>
                            </p:childTnLst>
                          </p:cTn>
                        </p:par>
                        <p:par>
                          <p:cTn id="16" fill="hold">
                            <p:stCondLst>
                              <p:cond delay="4500"/>
                            </p:stCondLst>
                            <p:childTnLst>
                              <p:par>
                                <p:cTn id="17" presetID="10" presetClass="entr" presetSubtype="0" fill="hold" grpId="0" nodeType="afterEffect">
                                  <p:stCondLst>
                                    <p:cond delay="1000"/>
                                  </p:stCondLst>
                                  <p:childTnLst>
                                    <p:set>
                                      <p:cBhvr>
                                        <p:cTn id="18" dur="1" fill="hold">
                                          <p:stCondLst>
                                            <p:cond delay="0"/>
                                          </p:stCondLst>
                                        </p:cTn>
                                        <p:tgtEl>
                                          <p:spTgt spid="558084">
                                            <p:txEl>
                                              <p:pRg st="2" end="2"/>
                                            </p:txEl>
                                          </p:spTgt>
                                        </p:tgtEl>
                                        <p:attrNameLst>
                                          <p:attrName>style.visibility</p:attrName>
                                        </p:attrNameLst>
                                      </p:cBhvr>
                                      <p:to>
                                        <p:strVal val="visible"/>
                                      </p:to>
                                    </p:set>
                                    <p:animEffect transition="in" filter="fade">
                                      <p:cBhvr>
                                        <p:cTn id="19" dur="500"/>
                                        <p:tgtEl>
                                          <p:spTgt spid="558084">
                                            <p:txEl>
                                              <p:pRg st="2" end="2"/>
                                            </p:txEl>
                                          </p:spTgt>
                                        </p:tgtEl>
                                      </p:cBhvr>
                                    </p:animEffect>
                                  </p:childTnLst>
                                </p:cTn>
                              </p:par>
                            </p:childTnLst>
                          </p:cTn>
                        </p:par>
                        <p:par>
                          <p:cTn id="20" fill="hold" nodeType="afterGroup">
                            <p:stCondLst>
                              <p:cond delay="6000"/>
                            </p:stCondLst>
                            <p:childTnLst>
                              <p:par>
                                <p:cTn id="21" presetID="10" presetClass="entr" presetSubtype="0" fill="hold" grpId="0" nodeType="afterEffect">
                                  <p:stCondLst>
                                    <p:cond delay="1000"/>
                                  </p:stCondLst>
                                  <p:childTnLst>
                                    <p:set>
                                      <p:cBhvr>
                                        <p:cTn id="22" dur="1" fill="hold">
                                          <p:stCondLst>
                                            <p:cond delay="0"/>
                                          </p:stCondLst>
                                        </p:cTn>
                                        <p:tgtEl>
                                          <p:spTgt spid="558084">
                                            <p:txEl>
                                              <p:pRg st="4" end="4"/>
                                            </p:txEl>
                                          </p:spTgt>
                                        </p:tgtEl>
                                        <p:attrNameLst>
                                          <p:attrName>style.visibility</p:attrName>
                                        </p:attrNameLst>
                                      </p:cBhvr>
                                      <p:to>
                                        <p:strVal val="visible"/>
                                      </p:to>
                                    </p:set>
                                    <p:animEffect transition="in" filter="fade">
                                      <p:cBhvr>
                                        <p:cTn id="23" dur="500"/>
                                        <p:tgtEl>
                                          <p:spTgt spid="558084">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58083" grpId="0" autoUpdateAnimBg="0"/>
      <p:bldP spid="558084" grpId="0" build="p" autoUpdateAnimBg="0" advAuto="1000"/>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778" name="Rectangle 1026"/>
          <p:cNvSpPr>
            <a:spLocks noGrp="1" noChangeArrowheads="1"/>
          </p:cNvSpPr>
          <p:nvPr>
            <p:ph type="title"/>
          </p:nvPr>
        </p:nvSpPr>
        <p:spPr>
          <a:xfrm>
            <a:off x="457200" y="152400"/>
            <a:ext cx="8229600" cy="941388"/>
          </a:xfrm>
          <a:effectLst>
            <a:outerShdw blurRad="63500" dist="107763" dir="2700000" algn="ctr" rotWithShape="0">
              <a:srgbClr val="000000">
                <a:alpha val="74997"/>
              </a:srgbClr>
            </a:outerShdw>
          </a:effectLst>
        </p:spPr>
        <p:txBody>
          <a:bodyPr/>
          <a:lstStyle/>
          <a:p>
            <a:pPr eaLnBrk="1" hangingPunct="1">
              <a:defRPr/>
            </a:pPr>
            <a:r>
              <a:rPr lang="ar-JO" b="1" u="sng" dirty="0">
                <a:latin typeface="Arial" panose="020B0604020202020204" pitchFamily="34" charset="0"/>
                <a:ea typeface="ＭＳ Ｐゴシック" charset="0"/>
                <a:cs typeface="Arial" panose="020B0604020202020204" pitchFamily="34" charset="0"/>
              </a:rPr>
              <a:t>صار الله إنساناً في يسوع</a:t>
            </a:r>
            <a:endParaRPr lang="en-US" dirty="0">
              <a:latin typeface="Arial" panose="020B0604020202020204" pitchFamily="34" charset="0"/>
              <a:ea typeface="ＭＳ Ｐゴシック" charset="0"/>
              <a:cs typeface="Arial" panose="020B0604020202020204" pitchFamily="34" charset="0"/>
            </a:endParaRPr>
          </a:p>
        </p:txBody>
      </p:sp>
      <p:pic>
        <p:nvPicPr>
          <p:cNvPr id="479234" name="Picture 1028" descr="jesuswashesfeet"/>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3499" y="3570288"/>
            <a:ext cx="6007100" cy="33639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5779" name="Rectangle 1027"/>
          <p:cNvSpPr>
            <a:spLocks noChangeArrowheads="1"/>
          </p:cNvSpPr>
          <p:nvPr/>
        </p:nvSpPr>
        <p:spPr bwMode="auto">
          <a:xfrm>
            <a:off x="0" y="1143000"/>
            <a:ext cx="8610600" cy="2133600"/>
          </a:xfrm>
          <a:prstGeom prst="rect">
            <a:avLst/>
          </a:prstGeom>
          <a:noFill/>
          <a:ln w="9525">
            <a:noFill/>
            <a:miter lim="800000"/>
            <a:headEnd/>
            <a:tailEnd/>
          </a:ln>
          <a:effectLst>
            <a:outerShdw blurRad="63500" dist="89803" dir="2700000" algn="ctr" rotWithShape="0">
              <a:srgbClr val="000000">
                <a:alpha val="74997"/>
              </a:srgbClr>
            </a:outerShdw>
          </a:effectLst>
        </p:spPr>
        <p:txBody>
          <a:bodyPr lIns="90993" tIns="45499" rIns="90993" bIns="45499"/>
          <a:lstStyle/>
          <a:p>
            <a:pPr marL="396550" marR="0" lvl="0" indent="-396550" algn="r" defTabSz="914400" rtl="1" eaLnBrk="1" fontAlgn="base" latinLnBrk="0" hangingPunct="1">
              <a:lnSpc>
                <a:spcPct val="90000"/>
              </a:lnSpc>
              <a:spcBef>
                <a:spcPct val="20000"/>
              </a:spcBef>
              <a:spcAft>
                <a:spcPct val="0"/>
              </a:spcAft>
              <a:buClr>
                <a:srgbClr val="86D1EC"/>
              </a:buClr>
              <a:buSzPct val="90000"/>
              <a:buFontTx/>
              <a:buBlip>
                <a:blip r:embed="rId4"/>
              </a:buBlip>
              <a:tabLst/>
              <a:defRPr/>
            </a:pPr>
            <a:r>
              <a:rPr kumimoji="0" lang="ar-JO" altLang="ja-JP"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والكلمة صار جسداً وحل بيننا ورأينا مجده مجداً كما لوحيد من الآب مملوء نعمة وحقاً (يوحنا 1: 14)</a:t>
            </a:r>
            <a:endParaRPr kumimoji="0" lang="en-US"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27681" name="Picture 2" descr="TheWordBullets"/>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26659" name="Rectangle 3"/>
          <p:cNvSpPr>
            <a:spLocks noGrp="1" noChangeArrowheads="1"/>
          </p:cNvSpPr>
          <p:nvPr>
            <p:ph type="title"/>
          </p:nvPr>
        </p:nvSpPr>
        <p:spPr>
          <a:xfrm>
            <a:off x="2057400" y="1066800"/>
            <a:ext cx="6629400" cy="609600"/>
          </a:xfrm>
          <a:effectLst>
            <a:outerShdw blurRad="63500" dist="35921" dir="2700000" algn="ctr" rotWithShape="0">
              <a:schemeClr val="bg1">
                <a:alpha val="74997"/>
              </a:schemeClr>
            </a:outerShdw>
          </a:effectLst>
        </p:spPr>
        <p:txBody>
          <a:bodyPr/>
          <a:lstStyle/>
          <a:p>
            <a:pPr eaLnBrk="1" hangingPunct="1">
              <a:defRPr/>
            </a:pPr>
            <a:r>
              <a:rPr lang="ar-JO" sz="4800" dirty="0">
                <a:latin typeface="Arial" panose="020B0604020202020204" pitchFamily="34" charset="0"/>
                <a:ea typeface="ＭＳ Ｐゴシック" charset="0"/>
                <a:cs typeface="Arial" panose="020B0604020202020204" pitchFamily="34" charset="0"/>
              </a:rPr>
              <a:t>الرد على المنتقدين</a:t>
            </a:r>
            <a:endParaRPr lang="en-US" dirty="0">
              <a:solidFill>
                <a:schemeClr val="bg1"/>
              </a:solidFill>
              <a:latin typeface="Arial" panose="020B0604020202020204" pitchFamily="34" charset="0"/>
              <a:ea typeface="ＭＳ Ｐゴシック" charset="0"/>
              <a:cs typeface="Arial" panose="020B0604020202020204" pitchFamily="34" charset="0"/>
            </a:endParaRPr>
          </a:p>
        </p:txBody>
      </p:sp>
      <p:sp>
        <p:nvSpPr>
          <p:cNvPr id="5" name="Rectangle 4"/>
          <p:cNvSpPr txBox="1">
            <a:spLocks noChangeArrowheads="1"/>
          </p:cNvSpPr>
          <p:nvPr/>
        </p:nvSpPr>
        <p:spPr bwMode="auto">
          <a:xfrm>
            <a:off x="2438400" y="2514600"/>
            <a:ext cx="6324600" cy="4191000"/>
          </a:xfrm>
          <a:prstGeom prst="rect">
            <a:avLst/>
          </a:prstGeom>
          <a:noFill/>
          <a:ln w="9525">
            <a:noFill/>
            <a:miter lim="800000"/>
            <a:headEnd/>
            <a:tailEnd/>
          </a:ln>
          <a:effectLst>
            <a:outerShdw dist="35921" dir="2700000" algn="ctr" rotWithShape="0">
              <a:schemeClr val="tx2">
                <a:alpha val="74997"/>
              </a:schemeClr>
            </a:outerShdw>
          </a:effectLst>
        </p:spPr>
        <p:txBody>
          <a:bodyPr lIns="90993" tIns="45499" rIns="90993" bIns="45499"/>
          <a:lstStyle/>
          <a:p>
            <a:pPr marL="0" marR="0" lvl="0" indent="0" algn="r" defTabSz="914400" rtl="0" eaLnBrk="1" fontAlgn="base" latinLnBrk="0" hangingPunct="1">
              <a:lnSpc>
                <a:spcPct val="100000"/>
              </a:lnSpc>
              <a:spcBef>
                <a:spcPct val="20000"/>
              </a:spcBef>
              <a:spcAft>
                <a:spcPct val="0"/>
              </a:spcAft>
              <a:buClrTx/>
              <a:buSzTx/>
              <a:buFontTx/>
              <a:buNone/>
              <a:tabLst/>
              <a:defRPr/>
            </a:pPr>
            <a:r>
              <a:rPr kumimoji="0" lang="ar-JO" sz="3200" b="1" i="0" u="none" strike="noStrike" kern="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بل قدسوا الرب الإله في قلوبكم </a:t>
            </a:r>
            <a:r>
              <a:rPr kumimoji="0" lang="ar-JO" sz="3200" b="1" i="0" u="none" strike="noStrike" kern="0" cap="none" spc="0" normalizeH="0" baseline="0" noProof="0" dirty="0">
                <a:ln>
                  <a:noFill/>
                </a:ln>
                <a:solidFill>
                  <a:srgbClr val="FFC000"/>
                </a:solidFill>
                <a:effectLst/>
                <a:uLnTx/>
                <a:uFillTx/>
                <a:latin typeface="Arial" panose="020B0604020202020204" pitchFamily="34" charset="0"/>
                <a:ea typeface="ＭＳ Ｐゴシック" charset="0"/>
                <a:cs typeface="Arial" panose="020B0604020202020204" pitchFamily="34" charset="0"/>
              </a:rPr>
              <a:t>مستعدين دائماً لمجاوبة </a:t>
            </a:r>
            <a:r>
              <a:rPr kumimoji="0" lang="ar-JO" sz="3200" b="1" i="0" u="none" strike="noStrike" kern="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كل من يسألكم عن سبب الرجاء الذي فيكم بوداعة وخوف</a:t>
            </a:r>
          </a:p>
          <a:p>
            <a:pPr marL="0" marR="0" lvl="0" indent="0" algn="r" defTabSz="914400" rtl="0" eaLnBrk="1" fontAlgn="base" latinLnBrk="0" hangingPunct="1">
              <a:lnSpc>
                <a:spcPct val="100000"/>
              </a:lnSpc>
              <a:spcBef>
                <a:spcPct val="20000"/>
              </a:spcBef>
              <a:spcAft>
                <a:spcPct val="0"/>
              </a:spcAft>
              <a:buClrTx/>
              <a:buSzTx/>
              <a:buFontTx/>
              <a:buNone/>
              <a:tabLst/>
              <a:defRPr/>
            </a:pPr>
            <a:endParaRPr kumimoji="0" lang="en-US" sz="3200" b="1" i="0" u="none" strike="noStrike" kern="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ar-JO" sz="3200" b="1" i="0" u="none" strike="noStrike" kern="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 بطرس 3: 15</a:t>
            </a:r>
            <a:endParaRPr kumimoji="0" lang="en-US" sz="3200" b="1" i="0" u="none" strike="noStrike" kern="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2167466"/>
            <a:ext cx="9144000" cy="1684186"/>
          </a:xfrm>
          <a:effectLst>
            <a:outerShdw blurRad="63500" dist="35921" dir="2700000" algn="ctr" rotWithShape="0">
              <a:schemeClr val="tx2">
                <a:alpha val="74998"/>
              </a:schemeClr>
            </a:outerShdw>
          </a:effectLst>
        </p:spPr>
        <p:txBody>
          <a:bodyPr anchor="ctr"/>
          <a:lstStyle/>
          <a:p>
            <a:pPr>
              <a:defRPr/>
            </a:pPr>
            <a:r>
              <a:rPr lang="ar-JO" b="1" dirty="0">
                <a:effectLst>
                  <a:glow rad="127000">
                    <a:schemeClr val="tx1"/>
                  </a:glow>
                </a:effectLst>
                <a:latin typeface="Arial" charset="0"/>
                <a:ea typeface="ＭＳ Ｐゴシック" charset="0"/>
                <a:cs typeface="ＭＳ Ｐゴシック" charset="0"/>
              </a:rPr>
              <a:t>ملايين الأمريكيين سعداء بدون الدين</a:t>
            </a:r>
            <a:br>
              <a:rPr lang="ar-JO" b="1" dirty="0">
                <a:effectLst>
                  <a:glow rad="127000">
                    <a:schemeClr val="tx1"/>
                  </a:glow>
                </a:effectLst>
                <a:latin typeface="Arial" charset="0"/>
                <a:ea typeface="ＭＳ Ｐゴシック" charset="0"/>
                <a:cs typeface="ＭＳ Ｐゴシック" charset="0"/>
              </a:rPr>
            </a:br>
            <a:r>
              <a:rPr lang="en-US" b="1" dirty="0">
                <a:effectLst>
                  <a:glow rad="127000">
                    <a:schemeClr val="tx1"/>
                  </a:glow>
                </a:effectLst>
                <a:latin typeface="Arial" charset="0"/>
                <a:ea typeface="ＭＳ Ｐゴシック" charset="0"/>
                <a:cs typeface="ＭＳ Ｐゴシック" charset="0"/>
              </a:rPr>
              <a:t>LivingWithoutReligion.org</a:t>
            </a:r>
          </a:p>
        </p:txBody>
      </p:sp>
      <p:pic>
        <p:nvPicPr>
          <p:cNvPr id="2" name="Picture 1"/>
          <p:cNvPicPr>
            <a:picLocks noChangeAspect="1"/>
          </p:cNvPicPr>
          <p:nvPr/>
        </p:nvPicPr>
        <p:blipFill>
          <a:blip r:embed="rId3"/>
          <a:stretch>
            <a:fillRect/>
          </a:stretch>
        </p:blipFill>
        <p:spPr>
          <a:xfrm>
            <a:off x="0" y="1041400"/>
            <a:ext cx="9144000" cy="4764364"/>
          </a:xfrm>
          <a:prstGeom prst="rect">
            <a:avLst/>
          </a:prstGeom>
        </p:spPr>
      </p:pic>
      <p:sp>
        <p:nvSpPr>
          <p:cNvPr id="5" name="Title 1">
            <a:extLst>
              <a:ext uri="{FF2B5EF4-FFF2-40B4-BE49-F238E27FC236}">
                <a16:creationId xmlns:a16="http://schemas.microsoft.com/office/drawing/2014/main" id="{058171B8-746E-0D40-994D-E39FF9254629}"/>
              </a:ext>
            </a:extLst>
          </p:cNvPr>
          <p:cNvSpPr txBox="1">
            <a:spLocks/>
          </p:cNvSpPr>
          <p:nvPr/>
        </p:nvSpPr>
        <p:spPr bwMode="auto">
          <a:xfrm>
            <a:off x="3149097" y="1294409"/>
            <a:ext cx="5923649" cy="2006931"/>
          </a:xfrm>
          <a:prstGeom prst="rect">
            <a:avLst/>
          </a:prstGeom>
          <a:solidFill>
            <a:schemeClr val="tx1"/>
          </a:solid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defPPr>
              <a:defRPr lang="en-US"/>
            </a:defPPr>
            <a:lvl1pPr>
              <a:defRPr sz="3600" b="1" kern="0">
                <a:solidFill>
                  <a:srgbClr val="000000"/>
                </a:solidFill>
                <a:effectLst>
                  <a:glow rad="355600">
                    <a:schemeClr val="tx1"/>
                  </a:glow>
                </a:effectLst>
                <a:latin typeface="Arial"/>
                <a:ea typeface="ＭＳ Ｐゴシック" pitchFamily="-108" charset="-128"/>
                <a:cs typeface="Arial"/>
              </a:defRPr>
            </a:lvl1pPr>
            <a:lvl2pPr algn="ctr">
              <a:defRPr sz="4400">
                <a:solidFill>
                  <a:schemeClr val="bg1"/>
                </a:solidFill>
                <a:latin typeface="Arial" charset="0"/>
                <a:ea typeface="ＭＳ Ｐゴシック" pitchFamily="-108" charset="-128"/>
                <a:cs typeface="ＭＳ Ｐゴシック" pitchFamily="-108" charset="-128"/>
              </a:defRPr>
            </a:lvl2pPr>
            <a:lvl3pPr algn="ctr">
              <a:defRPr sz="4400">
                <a:solidFill>
                  <a:schemeClr val="bg1"/>
                </a:solidFill>
                <a:latin typeface="Arial" charset="0"/>
                <a:ea typeface="ＭＳ Ｐゴシック" pitchFamily="-108" charset="-128"/>
                <a:cs typeface="ＭＳ Ｐゴシック" pitchFamily="-108" charset="-128"/>
              </a:defRPr>
            </a:lvl3pPr>
            <a:lvl4pPr algn="ctr">
              <a:defRPr sz="4400">
                <a:solidFill>
                  <a:schemeClr val="bg1"/>
                </a:solidFill>
                <a:latin typeface="Arial" charset="0"/>
                <a:ea typeface="ＭＳ Ｐゴシック" pitchFamily="-108" charset="-128"/>
                <a:cs typeface="ＭＳ Ｐゴシック" pitchFamily="-108" charset="-128"/>
              </a:defRPr>
            </a:lvl4pPr>
            <a:lvl5pPr algn="ctr">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4000" b="1" i="0" u="none" strike="noStrike" kern="0" cap="none" spc="0" normalizeH="0" baseline="0" noProof="0" dirty="0">
                <a:ln>
                  <a:noFill/>
                </a:ln>
                <a:solidFill>
                  <a:srgbClr val="FFFFFF"/>
                </a:solidFill>
                <a:effectLst/>
                <a:uLnTx/>
                <a:uFillTx/>
                <a:latin typeface="Arial"/>
                <a:ea typeface="ＭＳ Ｐゴシック" pitchFamily="-108" charset="-128"/>
                <a:cs typeface="Arial"/>
              </a:rPr>
              <a:t>ملايين الأمريكيين              سعداء بدون الدين</a:t>
            </a:r>
            <a:endParaRPr kumimoji="0" lang="en-US" sz="4000" b="1" i="0" u="none" strike="noStrike" kern="0" cap="none" spc="0" normalizeH="0" baseline="0" noProof="0" dirty="0">
              <a:ln>
                <a:noFill/>
              </a:ln>
              <a:solidFill>
                <a:srgbClr val="FFFFFF"/>
              </a:solidFill>
              <a:effectLst/>
              <a:uLnTx/>
              <a:uFillTx/>
              <a:latin typeface="Arial"/>
              <a:ea typeface="ＭＳ Ｐゴシック" pitchFamily="-108" charset="-128"/>
              <a:cs typeface="Arial"/>
            </a:endParaRPr>
          </a:p>
        </p:txBody>
      </p:sp>
    </p:spTree>
    <p:extLst>
      <p:ext uri="{BB962C8B-B14F-4D97-AF65-F5344CB8AC3E}">
        <p14:creationId xmlns:p14="http://schemas.microsoft.com/office/powerpoint/2010/main" val="1955711779"/>
      </p:ext>
    </p:extLst>
  </p:cSld>
  <p:clrMapOvr>
    <a:masterClrMapping/>
  </p:clrMapOvr>
  <p:transition/>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88801" name="Picture 1"/>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27384"/>
            <a:ext cx="9144000" cy="64277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00098" name="Rectangle 2"/>
          <p:cNvSpPr>
            <a:spLocks noGrp="1" noChangeArrowheads="1"/>
          </p:cNvSpPr>
          <p:nvPr>
            <p:ph type="ctrTitle"/>
          </p:nvPr>
        </p:nvSpPr>
        <p:spPr>
          <a:xfrm>
            <a:off x="323850" y="2852738"/>
            <a:ext cx="5291138" cy="3671887"/>
          </a:xfrm>
          <a:effectLst>
            <a:outerShdw blurRad="63500" dist="35921" dir="2700000" algn="ctr" rotWithShape="0">
              <a:schemeClr val="tx2">
                <a:alpha val="74998"/>
              </a:schemeClr>
            </a:outerShdw>
          </a:effectLst>
        </p:spPr>
        <p:txBody>
          <a:bodyPr/>
          <a:lstStyle/>
          <a:p>
            <a:pPr>
              <a:defRPr/>
            </a:pPr>
            <a:r>
              <a:rPr lang="ar-JO" sz="5400" b="1" dirty="0">
                <a:effectLst>
                  <a:glow rad="127000">
                    <a:schemeClr val="tx1"/>
                  </a:glow>
                </a:effectLst>
                <a:latin typeface="Arial" panose="020B0604020202020204" pitchFamily="34" charset="0"/>
                <a:ea typeface="ＭＳ Ｐゴシック" charset="0"/>
                <a:cs typeface="Arial" panose="020B0604020202020204" pitchFamily="34" charset="0"/>
              </a:rPr>
              <a:t>الإلحاد هو           نظام إيماني</a:t>
            </a:r>
            <a:endParaRPr lang="en-US" sz="5400" b="1"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
        <p:nvSpPr>
          <p:cNvPr id="4" name="Text Box 12"/>
          <p:cNvSpPr txBox="1">
            <a:spLocks noChangeArrowheads="1"/>
          </p:cNvSpPr>
          <p:nvPr/>
        </p:nvSpPr>
        <p:spPr bwMode="auto">
          <a:xfrm>
            <a:off x="8609013" y="60325"/>
            <a:ext cx="355837"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r>
              <a:rPr kumimoji="0" lang="ar-JO" sz="2400" b="1" i="0" u="none" strike="noStrike" kern="0" cap="none" spc="0" normalizeH="0" baseline="0" noProof="0" dirty="0">
                <a:ln>
                  <a:noFill/>
                </a:ln>
                <a:effectLst/>
                <a:uLnTx/>
                <a:uFillTx/>
                <a:latin typeface="Arial" charset="0"/>
                <a:ea typeface="ＭＳ Ｐゴシック" charset="0"/>
                <a:cs typeface="ＭＳ Ｐゴシック" charset="0"/>
              </a:rPr>
              <a:t>3</a:t>
            </a:r>
            <a:endParaRPr kumimoji="0" lang="en-US" sz="2400" b="1" i="0" u="none" strike="noStrike" kern="0" cap="none" spc="0" normalizeH="0" baseline="0" noProof="0" dirty="0">
              <a:ln>
                <a:noFill/>
              </a:ln>
              <a:effectLst/>
              <a:uLnTx/>
              <a:uFillTx/>
              <a:latin typeface="Arial" charset="0"/>
              <a:ea typeface="ＭＳ Ｐゴシック" charset="0"/>
              <a:cs typeface="ＭＳ Ｐゴシック" charset="0"/>
            </a:endParaRPr>
          </a:p>
        </p:txBody>
      </p:sp>
    </p:spTree>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90849" name="Picture 1"/>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4716463" y="0"/>
            <a:ext cx="4427537" cy="68183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00098" name="Rectangle 2"/>
          <p:cNvSpPr>
            <a:spLocks noGrp="1" noChangeArrowheads="1"/>
          </p:cNvSpPr>
          <p:nvPr>
            <p:ph type="ctrTitle"/>
          </p:nvPr>
        </p:nvSpPr>
        <p:spPr>
          <a:xfrm>
            <a:off x="323850" y="2852738"/>
            <a:ext cx="5291138" cy="3671887"/>
          </a:xfrm>
          <a:effectLst>
            <a:outerShdw blurRad="63500" dist="35921" dir="2700000" algn="ctr" rotWithShape="0">
              <a:schemeClr val="tx2">
                <a:alpha val="74998"/>
              </a:schemeClr>
            </a:outerShdw>
          </a:effectLst>
        </p:spPr>
        <p:txBody>
          <a:bodyPr/>
          <a:lstStyle/>
          <a:p>
            <a:pPr>
              <a:defRPr/>
            </a:pPr>
            <a:r>
              <a:rPr lang="ar-JO" sz="5400" b="1" dirty="0">
                <a:effectLst>
                  <a:glow rad="127000">
                    <a:schemeClr val="tx1"/>
                  </a:glow>
                </a:effectLst>
                <a:latin typeface="Arial" panose="020B0604020202020204" pitchFamily="34" charset="0"/>
                <a:ea typeface="ＭＳ Ｐゴシック" charset="0"/>
                <a:cs typeface="Arial" panose="020B0604020202020204" pitchFamily="34" charset="0"/>
              </a:rPr>
              <a:t>الإلحاد هو           نظام إيماني</a:t>
            </a:r>
            <a:endParaRPr lang="en-US" sz="5400" b="1"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
        <p:nvSpPr>
          <p:cNvPr id="4" name="Text Box 12"/>
          <p:cNvSpPr txBox="1">
            <a:spLocks noChangeArrowheads="1"/>
          </p:cNvSpPr>
          <p:nvPr/>
        </p:nvSpPr>
        <p:spPr bwMode="auto">
          <a:xfrm>
            <a:off x="8609013" y="60325"/>
            <a:ext cx="355837"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r>
              <a:rPr kumimoji="0" lang="ar-JO" sz="2400" b="1" i="0" u="none" strike="noStrike" kern="0" cap="none" spc="0" normalizeH="0" baseline="0" noProof="0" dirty="0">
                <a:ln>
                  <a:noFill/>
                </a:ln>
                <a:solidFill>
                  <a:schemeClr val="bg1"/>
                </a:solidFill>
                <a:effectLst/>
                <a:uLnTx/>
                <a:uFillTx/>
                <a:latin typeface="Arial" charset="0"/>
                <a:ea typeface="ＭＳ Ｐゴシック" charset="0"/>
                <a:cs typeface="ＭＳ Ｐゴシック" charset="0"/>
              </a:rPr>
              <a:t>3</a:t>
            </a:r>
            <a:endParaRPr kumimoji="0" lang="en-US" sz="2400" b="1" i="0" u="none" strike="noStrike" kern="0" cap="none" spc="0" normalizeH="0" baseline="0" noProof="0" dirty="0">
              <a:ln>
                <a:noFill/>
              </a:ln>
              <a:solidFill>
                <a:schemeClr val="bg1"/>
              </a:solidFill>
              <a:effectLst/>
              <a:uLnTx/>
              <a:uFillTx/>
              <a:latin typeface="Arial" charset="0"/>
              <a:ea typeface="ＭＳ Ｐゴシック" charset="0"/>
              <a:cs typeface="ＭＳ Ｐゴシック" charset="0"/>
            </a:endParaRPr>
          </a:p>
        </p:txBody>
      </p:sp>
    </p:spTree>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92897" name="Picture 1"/>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442913" y="0"/>
            <a:ext cx="8701087"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00098" name="Rectangle 2"/>
          <p:cNvSpPr>
            <a:spLocks noGrp="1" noChangeArrowheads="1"/>
          </p:cNvSpPr>
          <p:nvPr>
            <p:ph type="ctrTitle"/>
          </p:nvPr>
        </p:nvSpPr>
        <p:spPr>
          <a:xfrm>
            <a:off x="0" y="4724400"/>
            <a:ext cx="9144000" cy="2016125"/>
          </a:xfrm>
          <a:effectLst>
            <a:outerShdw blurRad="63500" dist="35921" dir="2700000" algn="ctr" rotWithShape="0">
              <a:schemeClr val="tx2">
                <a:alpha val="74998"/>
              </a:schemeClr>
            </a:outerShdw>
          </a:effectLst>
        </p:spPr>
        <p:txBody>
          <a:bodyPr/>
          <a:lstStyle/>
          <a:p>
            <a:pPr>
              <a:defRPr/>
            </a:pPr>
            <a:r>
              <a:rPr lang="ar-JO" sz="5400" b="1" dirty="0">
                <a:effectLst>
                  <a:glow rad="127000">
                    <a:schemeClr val="tx1"/>
                  </a:glow>
                </a:effectLst>
                <a:latin typeface="Arial" panose="020B0604020202020204" pitchFamily="34" charset="0"/>
                <a:ea typeface="ＭＳ Ｐゴシック" charset="0"/>
                <a:cs typeface="Arial" panose="020B0604020202020204" pitchFamily="34" charset="0"/>
              </a:rPr>
              <a:t>الخلق: الحجة من التصميم</a:t>
            </a:r>
            <a:endParaRPr lang="en-US" sz="5400" b="1"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
        <p:nvSpPr>
          <p:cNvPr id="4" name="Text Box 12"/>
          <p:cNvSpPr txBox="1">
            <a:spLocks noChangeArrowheads="1"/>
          </p:cNvSpPr>
          <p:nvPr/>
        </p:nvSpPr>
        <p:spPr bwMode="auto">
          <a:xfrm>
            <a:off x="8609013" y="60325"/>
            <a:ext cx="355837"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r>
              <a:rPr kumimoji="0" lang="ar-JO" sz="2400" b="1" i="0" u="none" strike="noStrike" kern="0" cap="none" spc="0" normalizeH="0" baseline="0" noProof="0" dirty="0">
                <a:ln>
                  <a:noFill/>
                </a:ln>
                <a:solidFill>
                  <a:srgbClr val="FFFFFF"/>
                </a:solidFill>
                <a:effectLst/>
                <a:uLnTx/>
                <a:uFillTx/>
                <a:latin typeface="Arial" charset="0"/>
                <a:ea typeface="ＭＳ Ｐゴシック" charset="0"/>
                <a:cs typeface="ＭＳ Ｐゴシック" charset="0"/>
              </a:rPr>
              <a:t>3</a:t>
            </a:r>
            <a:endParaRPr kumimoji="0" lang="en-US" sz="2400" b="1" i="0" u="none" strike="noStrike" kern="0" cap="none" spc="0" normalizeH="0" baseline="0" noProof="0" dirty="0">
              <a:ln>
                <a:noFill/>
              </a:ln>
              <a:solidFill>
                <a:srgbClr val="FFFFFF"/>
              </a:solidFill>
              <a:effectLst/>
              <a:uLnTx/>
              <a:uFillTx/>
              <a:latin typeface="Arial" charset="0"/>
              <a:ea typeface="ＭＳ Ｐゴシック" charset="0"/>
              <a:cs typeface="ＭＳ Ｐゴシック" charset="0"/>
            </a:endParaRPr>
          </a:p>
        </p:txBody>
      </p:sp>
    </p:spTree>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94945" name="Picture 1"/>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190500"/>
            <a:ext cx="9144000" cy="64643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94946"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ctr"/>
            <a:endParaRPr lang="en-US">
              <a:solidFill>
                <a:srgbClr val="000000"/>
              </a:solidFill>
              <a:latin typeface="Times New Roman" charset="0"/>
            </a:endParaRPr>
          </a:p>
        </p:txBody>
      </p:sp>
      <p:sp>
        <p:nvSpPr>
          <p:cNvPr id="900098" name="Rectangle 2"/>
          <p:cNvSpPr>
            <a:spLocks noGrp="1" noChangeArrowheads="1"/>
          </p:cNvSpPr>
          <p:nvPr>
            <p:ph type="ctrTitle"/>
          </p:nvPr>
        </p:nvSpPr>
        <p:spPr>
          <a:xfrm>
            <a:off x="0" y="5026025"/>
            <a:ext cx="9144000" cy="949325"/>
          </a:xfrm>
          <a:solidFill>
            <a:schemeClr val="tx1"/>
          </a:solidFill>
          <a:effectLst>
            <a:outerShdw blurRad="63500" dist="35921" dir="2700000" algn="ctr" rotWithShape="0">
              <a:schemeClr val="tx2">
                <a:alpha val="74998"/>
              </a:schemeClr>
            </a:outerShdw>
          </a:effectLst>
        </p:spPr>
        <p:txBody>
          <a:bodyPr/>
          <a:lstStyle/>
          <a:p>
            <a:pPr>
              <a:defRPr/>
            </a:pPr>
            <a:r>
              <a:rPr lang="ar-JO" sz="6600" b="1" dirty="0">
                <a:effectLst>
                  <a:glow rad="127000">
                    <a:schemeClr val="tx1"/>
                  </a:glow>
                </a:effectLst>
                <a:latin typeface="Times New Roman"/>
                <a:ea typeface="ＭＳ Ｐゴシック" charset="0"/>
                <a:cs typeface="Times New Roman"/>
              </a:rPr>
              <a:t>الإلحاد</a:t>
            </a:r>
            <a:endParaRPr lang="en-US" sz="4800" b="1" dirty="0">
              <a:effectLst>
                <a:glow rad="127000">
                  <a:schemeClr val="tx1"/>
                </a:glow>
              </a:effectLst>
              <a:latin typeface="Times New Roman"/>
              <a:ea typeface="ＭＳ Ｐゴシック" charset="0"/>
              <a:cs typeface="Times New Roman"/>
            </a:endParaRPr>
          </a:p>
        </p:txBody>
      </p:sp>
      <p:sp>
        <p:nvSpPr>
          <p:cNvPr id="6" name="Rectangle 2"/>
          <p:cNvSpPr txBox="1">
            <a:spLocks noChangeArrowheads="1"/>
          </p:cNvSpPr>
          <p:nvPr/>
        </p:nvSpPr>
        <p:spPr bwMode="auto">
          <a:xfrm>
            <a:off x="0" y="5889625"/>
            <a:ext cx="9144000" cy="949325"/>
          </a:xfrm>
          <a:prstGeom prst="rect">
            <a:avLst/>
          </a:prstGeom>
          <a:solidFill>
            <a:schemeClr val="tx1"/>
          </a:solidFill>
          <a:ln>
            <a:noFill/>
          </a:ln>
          <a:effectLst>
            <a:outerShdw blurRad="63500" dist="35921" dir="2700000" algn="ctr" rotWithShape="0">
              <a:schemeClr val="tx2">
                <a:alpha val="74998"/>
              </a:schemeClr>
            </a:outerShdw>
          </a:effectLst>
          <a:extLs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457200">
              <a:defRPr/>
            </a:pPr>
            <a:r>
              <a:rPr lang="ar-JO" sz="2800"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في البدء لم يكن هناك شيء .... ومن ثم انفجر </a:t>
            </a:r>
            <a:endParaRPr lang="en-US" sz="2800"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endParaRPr>
          </a:p>
        </p:txBody>
      </p:sp>
      <p:sp>
        <p:nvSpPr>
          <p:cNvPr id="7" name="Text Box 12"/>
          <p:cNvSpPr txBox="1">
            <a:spLocks noChangeArrowheads="1"/>
          </p:cNvSpPr>
          <p:nvPr/>
        </p:nvSpPr>
        <p:spPr bwMode="auto">
          <a:xfrm>
            <a:off x="8609013" y="60325"/>
            <a:ext cx="355837"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r>
              <a:rPr kumimoji="0" lang="ar-JO" sz="2400" b="1" i="0" u="none" strike="noStrike" kern="0" cap="none" spc="0" normalizeH="0" baseline="0" noProof="0" dirty="0">
                <a:ln>
                  <a:noFill/>
                </a:ln>
                <a:solidFill>
                  <a:srgbClr val="FFFFFF"/>
                </a:solidFill>
                <a:effectLst/>
                <a:uLnTx/>
                <a:uFillTx/>
                <a:latin typeface="Arial" charset="0"/>
                <a:ea typeface="ＭＳ Ｐゴシック" charset="0"/>
                <a:cs typeface="ＭＳ Ｐゴシック" charset="0"/>
              </a:rPr>
              <a:t>3</a:t>
            </a:r>
            <a:endParaRPr kumimoji="0" lang="en-US" sz="2400" b="1" i="0" u="none" strike="noStrike" kern="0" cap="none" spc="0" normalizeH="0" baseline="0" noProof="0" dirty="0">
              <a:ln>
                <a:noFill/>
              </a:ln>
              <a:solidFill>
                <a:srgbClr val="FFFFFF"/>
              </a:solidFill>
              <a:effectLst/>
              <a:uLnTx/>
              <a:uFillTx/>
              <a:latin typeface="Arial" charset="0"/>
              <a:ea typeface="ＭＳ Ｐゴシック" charset="0"/>
              <a:cs typeface="ＭＳ Ｐゴシック" charset="0"/>
            </a:endParaRPr>
          </a:p>
        </p:txBody>
      </p:sp>
    </p:spTree>
  </p:cSld>
  <p:clrMapOvr>
    <a:masterClrMapping/>
  </p:clrMapOvr>
  <p:transition/>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96993" name="Picture 3"/>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395288" y="44450"/>
            <a:ext cx="8382000" cy="6705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96994"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ctr"/>
            <a:endParaRPr lang="en-US">
              <a:solidFill>
                <a:srgbClr val="000000"/>
              </a:solidFill>
              <a:latin typeface="Times New Roman" charset="0"/>
            </a:endParaRPr>
          </a:p>
        </p:txBody>
      </p:sp>
      <p:sp>
        <p:nvSpPr>
          <p:cNvPr id="900098" name="Rectangle 2"/>
          <p:cNvSpPr>
            <a:spLocks noGrp="1" noChangeArrowheads="1"/>
          </p:cNvSpPr>
          <p:nvPr>
            <p:ph type="ctrTitle"/>
          </p:nvPr>
        </p:nvSpPr>
        <p:spPr>
          <a:xfrm>
            <a:off x="0" y="5026025"/>
            <a:ext cx="9144000" cy="949325"/>
          </a:xfrm>
          <a:solidFill>
            <a:schemeClr val="tx1"/>
          </a:solidFill>
          <a:effectLst>
            <a:outerShdw blurRad="63500" dist="35921" dir="2700000" algn="ctr" rotWithShape="0">
              <a:schemeClr val="tx2">
                <a:alpha val="74998"/>
              </a:schemeClr>
            </a:outerShdw>
          </a:effectLst>
        </p:spPr>
        <p:txBody>
          <a:bodyPr/>
          <a:lstStyle/>
          <a:p>
            <a:pPr>
              <a:defRPr/>
            </a:pPr>
            <a:r>
              <a:rPr lang="ar-JO" sz="6600" b="1" dirty="0">
                <a:effectLst>
                  <a:glow rad="127000">
                    <a:schemeClr val="tx1"/>
                  </a:glow>
                </a:effectLst>
                <a:latin typeface="Times New Roman"/>
                <a:ea typeface="ＭＳ Ｐゴシック" charset="0"/>
                <a:cs typeface="Times New Roman"/>
              </a:rPr>
              <a:t>الإلحاد</a:t>
            </a:r>
            <a:endParaRPr lang="en-US" sz="4800" b="1" dirty="0">
              <a:effectLst>
                <a:glow rad="127000">
                  <a:schemeClr val="tx1"/>
                </a:glow>
              </a:effectLst>
              <a:latin typeface="Times New Roman"/>
              <a:ea typeface="ＭＳ Ｐゴシック" charset="0"/>
              <a:cs typeface="Times New Roman"/>
            </a:endParaRPr>
          </a:p>
        </p:txBody>
      </p:sp>
      <p:sp>
        <p:nvSpPr>
          <p:cNvPr id="6" name="Rectangle 2"/>
          <p:cNvSpPr txBox="1">
            <a:spLocks noChangeArrowheads="1"/>
          </p:cNvSpPr>
          <p:nvPr/>
        </p:nvSpPr>
        <p:spPr bwMode="auto">
          <a:xfrm>
            <a:off x="0" y="5889625"/>
            <a:ext cx="9144000" cy="949325"/>
          </a:xfrm>
          <a:prstGeom prst="rect">
            <a:avLst/>
          </a:prstGeom>
          <a:solidFill>
            <a:schemeClr val="tx1"/>
          </a:solidFill>
          <a:ln>
            <a:noFill/>
          </a:ln>
          <a:effectLst>
            <a:outerShdw blurRad="63500" dist="35921" dir="2700000" algn="ctr" rotWithShape="0">
              <a:schemeClr val="tx2">
                <a:alpha val="74998"/>
              </a:schemeClr>
            </a:outerShdw>
          </a:effectLst>
          <a:extLs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457200">
              <a:defRPr/>
            </a:pPr>
            <a:r>
              <a:rPr lang="ar-JO" sz="2800"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الإيمان الديني بوجود عفوي بلا سبب بلا مصدر بلا هدف بلا معنى</a:t>
            </a:r>
            <a:endParaRPr lang="en-US" sz="2800"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endParaRPr>
          </a:p>
        </p:txBody>
      </p:sp>
      <p:sp>
        <p:nvSpPr>
          <p:cNvPr id="7" name="Text Box 12"/>
          <p:cNvSpPr txBox="1">
            <a:spLocks noChangeArrowheads="1"/>
          </p:cNvSpPr>
          <p:nvPr/>
        </p:nvSpPr>
        <p:spPr bwMode="auto">
          <a:xfrm>
            <a:off x="8609013" y="60325"/>
            <a:ext cx="355837"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r>
              <a:rPr kumimoji="0" lang="ar-JO" sz="2400" b="1" i="0" u="none" strike="noStrike" kern="0" cap="none" spc="0" normalizeH="0" baseline="0" noProof="0" dirty="0">
                <a:ln>
                  <a:noFill/>
                </a:ln>
                <a:solidFill>
                  <a:srgbClr val="FFFFFF"/>
                </a:solidFill>
                <a:effectLst/>
                <a:uLnTx/>
                <a:uFillTx/>
                <a:latin typeface="Arial" charset="0"/>
                <a:ea typeface="ＭＳ Ｐゴシック" charset="0"/>
                <a:cs typeface="ＭＳ Ｐゴシック" charset="0"/>
              </a:rPr>
              <a:t>3</a:t>
            </a:r>
            <a:endParaRPr kumimoji="0" lang="en-US" sz="2400" b="1" i="0" u="none" strike="noStrike" kern="0" cap="none" spc="0" normalizeH="0" baseline="0" noProof="0" dirty="0">
              <a:ln>
                <a:noFill/>
              </a:ln>
              <a:solidFill>
                <a:srgbClr val="FFFFFF"/>
              </a:solidFill>
              <a:effectLst/>
              <a:uLnTx/>
              <a:uFillTx/>
              <a:latin typeface="Arial" charset="0"/>
              <a:ea typeface="ＭＳ Ｐゴシック" charset="0"/>
              <a:cs typeface="ＭＳ Ｐゴシック" charset="0"/>
            </a:endParaRPr>
          </a:p>
        </p:txBody>
      </p:sp>
    </p:spTree>
  </p:cSld>
  <p:clrMapOvr>
    <a:masterClrMapping/>
  </p:clrMapOvr>
  <p:transition/>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4495800"/>
            <a:ext cx="9144000" cy="2016125"/>
          </a:xfrm>
          <a:effectLst>
            <a:outerShdw blurRad="63500" dist="35921" dir="2700000" algn="ctr" rotWithShape="0">
              <a:schemeClr val="tx2">
                <a:alpha val="74998"/>
              </a:schemeClr>
            </a:outerShdw>
          </a:effectLst>
        </p:spPr>
        <p:txBody>
          <a:bodyPr/>
          <a:lstStyle/>
          <a:p>
            <a:pPr>
              <a:defRPr/>
            </a:pPr>
            <a:br>
              <a:rPr lang="en-US"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br>
            <a:r>
              <a:rPr lang="ar-JO"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هل قام أحدهم بتصميم حواسيبنا            وأجهزتنا المحمولة؟</a:t>
            </a:r>
            <a:endParaRPr lang="en-US" sz="5400" b="1"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pic>
        <p:nvPicPr>
          <p:cNvPr id="599042" name="Picture 1"/>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8575" y="0"/>
            <a:ext cx="9144000" cy="39735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 name="Text Box 12"/>
          <p:cNvSpPr txBox="1">
            <a:spLocks noChangeArrowheads="1"/>
          </p:cNvSpPr>
          <p:nvPr/>
        </p:nvSpPr>
        <p:spPr bwMode="auto">
          <a:xfrm>
            <a:off x="8609013" y="60325"/>
            <a:ext cx="355837"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r>
              <a:rPr kumimoji="0" lang="ar-JO" sz="2400" b="1" i="0" u="none" strike="noStrike" kern="0" cap="none" spc="0" normalizeH="0" baseline="0" noProof="0" dirty="0">
                <a:ln>
                  <a:noFill/>
                </a:ln>
                <a:solidFill>
                  <a:srgbClr val="FFFFFF"/>
                </a:solidFill>
                <a:effectLst/>
                <a:uLnTx/>
                <a:uFillTx/>
                <a:latin typeface="Arial" charset="0"/>
                <a:ea typeface="ＭＳ Ｐゴシック" charset="0"/>
                <a:cs typeface="ＭＳ Ｐゴシック" charset="0"/>
              </a:rPr>
              <a:t>3</a:t>
            </a:r>
            <a:endParaRPr kumimoji="0" lang="en-US" sz="2400" b="1" i="0" u="none" strike="noStrike" kern="0" cap="none" spc="0" normalizeH="0" baseline="0" noProof="0" dirty="0">
              <a:ln>
                <a:noFill/>
              </a:ln>
              <a:solidFill>
                <a:srgbClr val="FFFFFF"/>
              </a:solidFill>
              <a:effectLst/>
              <a:uLnTx/>
              <a:uFillTx/>
              <a:latin typeface="Arial" charset="0"/>
              <a:ea typeface="ＭＳ Ｐゴシック" charset="0"/>
              <a:cs typeface="ＭＳ Ｐゴシック" charset="0"/>
            </a:endParaRPr>
          </a:p>
        </p:txBody>
      </p:sp>
    </p:spTree>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01089" name="Picture 1"/>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02725" cy="59055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00098" name="Rectangle 2"/>
          <p:cNvSpPr>
            <a:spLocks noGrp="1" noChangeArrowheads="1"/>
          </p:cNvSpPr>
          <p:nvPr>
            <p:ph type="ctrTitle"/>
          </p:nvPr>
        </p:nvSpPr>
        <p:spPr>
          <a:xfrm>
            <a:off x="0" y="5756275"/>
            <a:ext cx="9144000" cy="1101725"/>
          </a:xfrm>
          <a:solidFill>
            <a:srgbClr val="000000"/>
          </a:solidFill>
        </p:spPr>
        <p:txBody>
          <a:bodyPr/>
          <a:lstStyle/>
          <a:p>
            <a:pPr>
              <a:defRPr/>
            </a:pPr>
            <a:r>
              <a:rPr lang="ar-JO" sz="5400" b="1" dirty="0">
                <a:effectLst>
                  <a:glow rad="127000">
                    <a:schemeClr val="tx1"/>
                  </a:glow>
                </a:effectLst>
                <a:latin typeface="Arial" panose="020B0604020202020204" pitchFamily="34" charset="0"/>
                <a:ea typeface="ＭＳ Ｐゴシック" charset="0"/>
                <a:cs typeface="Arial" panose="020B0604020202020204" pitchFamily="34" charset="0"/>
              </a:rPr>
              <a:t>هل هناك تصميم لهذا المبنى؟</a:t>
            </a:r>
            <a:endParaRPr lang="en-US" sz="5400" b="1"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
        <p:nvSpPr>
          <p:cNvPr id="4" name="Text Box 12"/>
          <p:cNvSpPr txBox="1">
            <a:spLocks noChangeArrowheads="1"/>
          </p:cNvSpPr>
          <p:nvPr/>
        </p:nvSpPr>
        <p:spPr bwMode="auto">
          <a:xfrm>
            <a:off x="8609013" y="60325"/>
            <a:ext cx="355837"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r>
              <a:rPr kumimoji="0" lang="ar-JO" sz="2400" b="1" i="0" u="none" strike="noStrike" kern="0" cap="none" spc="0" normalizeH="0" baseline="0" noProof="0" dirty="0">
                <a:ln>
                  <a:noFill/>
                </a:ln>
                <a:solidFill>
                  <a:srgbClr val="FFFFFF"/>
                </a:solidFill>
                <a:effectLst/>
                <a:uLnTx/>
                <a:uFillTx/>
                <a:latin typeface="Arial" charset="0"/>
                <a:ea typeface="ＭＳ Ｐゴシック" charset="0"/>
                <a:cs typeface="ＭＳ Ｐゴシック" charset="0"/>
              </a:rPr>
              <a:t>3</a:t>
            </a:r>
            <a:endParaRPr kumimoji="0" lang="en-US" sz="2400" b="1" i="0" u="none" strike="noStrike" kern="0" cap="none" spc="0" normalizeH="0" baseline="0" noProof="0" dirty="0">
              <a:ln>
                <a:noFill/>
              </a:ln>
              <a:solidFill>
                <a:srgbClr val="FFFFFF"/>
              </a:solidFill>
              <a:effectLst/>
              <a:uLnTx/>
              <a:uFillTx/>
              <a:latin typeface="Arial" charset="0"/>
              <a:ea typeface="ＭＳ Ｐゴシック" charset="0"/>
              <a:cs typeface="ＭＳ Ｐゴシック" charset="0"/>
            </a:endParaRPr>
          </a:p>
        </p:txBody>
      </p:sp>
    </p:spTree>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03137" name="Picture 1"/>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5400" y="0"/>
            <a:ext cx="9169400" cy="60975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03138"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ctr"/>
            <a:endParaRPr lang="en-US">
              <a:solidFill>
                <a:srgbClr val="000000"/>
              </a:solidFill>
              <a:latin typeface="Times New Roman" charset="0"/>
            </a:endParaRPr>
          </a:p>
        </p:txBody>
      </p:sp>
      <p:sp>
        <p:nvSpPr>
          <p:cNvPr id="900098" name="Rectangle 2"/>
          <p:cNvSpPr>
            <a:spLocks noGrp="1" noChangeArrowheads="1"/>
          </p:cNvSpPr>
          <p:nvPr>
            <p:ph type="ctrTitle"/>
          </p:nvPr>
        </p:nvSpPr>
        <p:spPr>
          <a:xfrm>
            <a:off x="-10435" y="6047184"/>
            <a:ext cx="9144000" cy="838200"/>
          </a:xfrm>
          <a:effectLst>
            <a:outerShdw blurRad="63500" dist="35921" dir="2700000" algn="ctr" rotWithShape="0">
              <a:schemeClr val="tx2">
                <a:alpha val="74998"/>
              </a:schemeClr>
            </a:outerShdw>
          </a:effectLst>
        </p:spPr>
        <p:txBody>
          <a:bodyPr anchor="t"/>
          <a:lstStyle/>
          <a:p>
            <a:pPr>
              <a:defRPr/>
            </a:pPr>
            <a:r>
              <a:rPr lang="ar-JO" b="1" dirty="0">
                <a:effectLst>
                  <a:glow rad="127000">
                    <a:schemeClr val="tx1"/>
                  </a:glow>
                </a:effectLst>
                <a:latin typeface="Arial" panose="020B0604020202020204" pitchFamily="34" charset="0"/>
                <a:ea typeface="ＭＳ Ｐゴシック" charset="0"/>
                <a:cs typeface="Arial" panose="020B0604020202020204" pitchFamily="34" charset="0"/>
              </a:rPr>
              <a:t>هل لهذا الطفل تصميم؟</a:t>
            </a:r>
            <a:endParaRPr lang="en-US" b="1"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
        <p:nvSpPr>
          <p:cNvPr id="603140" name="Picture 1"/>
          <p:cNvSpPr>
            <a:spLocks noChangeAspect="1"/>
          </p:cNvSpPr>
          <p:nvPr/>
        </p:nvSpPr>
        <p:spPr bwMode="auto">
          <a:xfrm>
            <a:off x="-17463" y="762000"/>
            <a:ext cx="9144001" cy="6096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endParaRPr lang="en-US"/>
          </a:p>
        </p:txBody>
      </p:sp>
      <p:sp>
        <p:nvSpPr>
          <p:cNvPr id="6" name="Text Box 12"/>
          <p:cNvSpPr txBox="1">
            <a:spLocks noChangeArrowheads="1"/>
          </p:cNvSpPr>
          <p:nvPr/>
        </p:nvSpPr>
        <p:spPr bwMode="auto">
          <a:xfrm>
            <a:off x="8609013" y="60325"/>
            <a:ext cx="355837"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r>
              <a:rPr kumimoji="0" lang="ar-JO" sz="2400" b="1" i="0" u="none" strike="noStrike" kern="0" cap="none" spc="0" normalizeH="0" baseline="0" noProof="0" dirty="0">
                <a:ln>
                  <a:noFill/>
                </a:ln>
                <a:solidFill>
                  <a:srgbClr val="FFFFFF"/>
                </a:solidFill>
                <a:effectLst/>
                <a:uLnTx/>
                <a:uFillTx/>
                <a:latin typeface="Arial" charset="0"/>
                <a:ea typeface="ＭＳ Ｐゴシック" charset="0"/>
                <a:cs typeface="ＭＳ Ｐゴシック" charset="0"/>
              </a:rPr>
              <a:t>3</a:t>
            </a:r>
            <a:endParaRPr kumimoji="0" lang="en-US" sz="2400" b="1" i="0" u="none" strike="noStrike" kern="0" cap="none" spc="0" normalizeH="0" baseline="0" noProof="0" dirty="0">
              <a:ln>
                <a:noFill/>
              </a:ln>
              <a:solidFill>
                <a:srgbClr val="FFFFFF"/>
              </a:solidFill>
              <a:effectLst/>
              <a:uLnTx/>
              <a:uFillTx/>
              <a:latin typeface="Arial" charset="0"/>
              <a:ea typeface="ＭＳ Ｐゴシック" charset="0"/>
              <a:cs typeface="ＭＳ Ｐゴシック" charset="0"/>
            </a:endParaRPr>
          </a:p>
        </p:txBody>
      </p:sp>
    </p:spTree>
  </p:cSld>
  <p:clrMapOvr>
    <a:masterClrMapping/>
  </p:clrMapOvr>
  <p:transition/>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05185" name="Picture 4"/>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366713" y="-177800"/>
            <a:ext cx="8491537" cy="67929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05186"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ctr"/>
            <a:endParaRPr lang="en-US">
              <a:solidFill>
                <a:srgbClr val="000000"/>
              </a:solidFill>
              <a:latin typeface="Times New Roman" charset="0"/>
            </a:endParaRPr>
          </a:p>
        </p:txBody>
      </p:sp>
      <p:sp>
        <p:nvSpPr>
          <p:cNvPr id="900098" name="Rectangle 2"/>
          <p:cNvSpPr>
            <a:spLocks noGrp="1" noChangeArrowheads="1"/>
          </p:cNvSpPr>
          <p:nvPr>
            <p:ph type="ctrTitle"/>
          </p:nvPr>
        </p:nvSpPr>
        <p:spPr>
          <a:xfrm>
            <a:off x="0" y="5026025"/>
            <a:ext cx="9144000" cy="949325"/>
          </a:xfrm>
          <a:solidFill>
            <a:schemeClr val="tx1"/>
          </a:solidFill>
          <a:effectLst>
            <a:outerShdw blurRad="63500" dist="35921" dir="2700000" algn="ctr" rotWithShape="0">
              <a:schemeClr val="tx2">
                <a:alpha val="74998"/>
              </a:schemeClr>
            </a:outerShdw>
          </a:effectLst>
        </p:spPr>
        <p:txBody>
          <a:bodyPr/>
          <a:lstStyle/>
          <a:p>
            <a:pPr>
              <a:defRPr/>
            </a:pPr>
            <a:r>
              <a:rPr lang="ar-JO" b="1" dirty="0">
                <a:effectLst>
                  <a:glow rad="127000">
                    <a:schemeClr val="tx1"/>
                  </a:glow>
                </a:effectLst>
                <a:latin typeface="Arial" panose="020B0604020202020204" pitchFamily="34" charset="0"/>
                <a:ea typeface="ＭＳ Ｐゴシック" charset="0"/>
                <a:cs typeface="Arial" panose="020B0604020202020204" pitchFamily="34" charset="0"/>
              </a:rPr>
              <a:t>هل وصلت هذه السلحفاة إلى هنا بمفردها؟</a:t>
            </a:r>
            <a:endParaRPr lang="en-US" b="1"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
        <p:nvSpPr>
          <p:cNvPr id="6" name="Rectangle 2"/>
          <p:cNvSpPr txBox="1">
            <a:spLocks noChangeArrowheads="1"/>
          </p:cNvSpPr>
          <p:nvPr/>
        </p:nvSpPr>
        <p:spPr bwMode="auto">
          <a:xfrm>
            <a:off x="0" y="5889625"/>
            <a:ext cx="9144000" cy="949325"/>
          </a:xfrm>
          <a:prstGeom prst="rect">
            <a:avLst/>
          </a:prstGeom>
          <a:solidFill>
            <a:schemeClr val="tx1"/>
          </a:solidFill>
          <a:ln>
            <a:noFill/>
          </a:ln>
          <a:effectLst>
            <a:outerShdw blurRad="63500" dist="35921" dir="2700000" algn="ctr" rotWithShape="0">
              <a:schemeClr val="tx2">
                <a:alpha val="74998"/>
              </a:schemeClr>
            </a:outerShdw>
          </a:effectLst>
          <a:extLs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457200">
              <a:defRPr/>
            </a:pPr>
            <a:r>
              <a:rPr lang="ar-JO" sz="2800"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إن كانت إجابتك لا، فما هو تفسيرك؟</a:t>
            </a:r>
            <a:endParaRPr lang="en-US" sz="2800"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endParaRPr>
          </a:p>
        </p:txBody>
      </p:sp>
      <p:sp>
        <p:nvSpPr>
          <p:cNvPr id="7" name="Text Box 12"/>
          <p:cNvSpPr txBox="1">
            <a:spLocks noChangeArrowheads="1"/>
          </p:cNvSpPr>
          <p:nvPr/>
        </p:nvSpPr>
        <p:spPr bwMode="auto">
          <a:xfrm>
            <a:off x="8609013" y="60325"/>
            <a:ext cx="355837"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r>
              <a:rPr kumimoji="0" lang="ar-JO" sz="2400" b="1" i="0" u="none" strike="noStrike" kern="0" cap="none" spc="0" normalizeH="0" baseline="0" noProof="0" dirty="0">
                <a:ln>
                  <a:noFill/>
                </a:ln>
                <a:solidFill>
                  <a:srgbClr val="FFFFFF"/>
                </a:solidFill>
                <a:effectLst/>
                <a:uLnTx/>
                <a:uFillTx/>
                <a:latin typeface="Arial" charset="0"/>
                <a:ea typeface="ＭＳ Ｐゴシック" charset="0"/>
                <a:cs typeface="ＭＳ Ｐゴシック" charset="0"/>
              </a:rPr>
              <a:t>3</a:t>
            </a:r>
            <a:endParaRPr kumimoji="0" lang="en-US" sz="2400" b="1" i="0" u="none" strike="noStrike" kern="0" cap="none" spc="0" normalizeH="0" baseline="0" noProof="0" dirty="0">
              <a:ln>
                <a:noFill/>
              </a:ln>
              <a:solidFill>
                <a:srgbClr val="FFFFFF"/>
              </a:solidFill>
              <a:effectLst/>
              <a:uLnTx/>
              <a:uFillTx/>
              <a:latin typeface="Arial" charset="0"/>
              <a:ea typeface="ＭＳ Ｐゴシック" charset="0"/>
              <a:cs typeface="ＭＳ Ｐゴシック" charset="0"/>
            </a:endParaRPr>
          </a:p>
        </p:txBody>
      </p:sp>
    </p:spTree>
  </p:cSld>
  <p:clrMapOvr>
    <a:masterClrMapping/>
  </p:clrMapOvr>
  <p:transition/>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911106" name="Picture 2" descr="Template Suite 1-Title 01359"/>
          <p:cNvPicPr preferRelativeResize="0">
            <a:picLocks noChangeAspect="1" noChangeArrowheads="1"/>
          </p:cNvPicPr>
          <p:nvPr>
            <p:custDataLst>
              <p:tags r:id="rId1"/>
            </p:custDataLst>
          </p:nvPr>
        </p:nvPicPr>
        <p:blipFill>
          <a:blip r:embed="rId4">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sp>
        <p:nvSpPr>
          <p:cNvPr id="4911107" name="Rectangle 3" hidden="1"/>
          <p:cNvSpPr>
            <a:spLocks noGrp="1" noChangeArrowheads="1"/>
          </p:cNvSpPr>
          <p:nvPr>
            <p:ph type="ctrTitle"/>
          </p:nvPr>
        </p:nvSpPr>
        <p:spPr/>
        <p:txBody>
          <a:bodyPr/>
          <a:lstStyle/>
          <a:p>
            <a:pPr eaLnBrk="1" hangingPunct="1">
              <a:defRPr/>
            </a:pPr>
            <a:r>
              <a:rPr lang="en-US"/>
              <a:t>Title slide</a:t>
            </a:r>
          </a:p>
        </p:txBody>
      </p:sp>
      <p:sp>
        <p:nvSpPr>
          <p:cNvPr id="4911108" name="Text Box 4"/>
          <p:cNvSpPr txBox="1">
            <a:spLocks noChangeArrowheads="1"/>
          </p:cNvSpPr>
          <p:nvPr/>
        </p:nvSpPr>
        <p:spPr bwMode="auto">
          <a:xfrm>
            <a:off x="3962400" y="381000"/>
            <a:ext cx="4419600" cy="579438"/>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algn="r" eaLnBrk="1" hangingPunct="1">
              <a:spcBef>
                <a:spcPct val="50000"/>
              </a:spcBef>
              <a:defRPr/>
            </a:pPr>
            <a:r>
              <a:rPr lang="ar-JO" sz="3200" b="1" dirty="0">
                <a:solidFill>
                  <a:srgbClr val="FFFF00"/>
                </a:solidFill>
                <a:latin typeface="Arial" charset="0"/>
                <a:cs typeface="Arial" charset="0"/>
              </a:rPr>
              <a:t>د. تيري مورتنسون</a:t>
            </a:r>
            <a:endParaRPr lang="en-US" sz="3200" b="1" dirty="0">
              <a:solidFill>
                <a:srgbClr val="FFFF00"/>
              </a:solidFill>
              <a:latin typeface="Arial" charset="0"/>
              <a:cs typeface="Arial" charset="0"/>
            </a:endParaRPr>
          </a:p>
        </p:txBody>
      </p:sp>
      <p:sp>
        <p:nvSpPr>
          <p:cNvPr id="4911109" name="Text Box 5"/>
          <p:cNvSpPr txBox="1">
            <a:spLocks noChangeArrowheads="1"/>
          </p:cNvSpPr>
          <p:nvPr/>
        </p:nvSpPr>
        <p:spPr bwMode="auto">
          <a:xfrm>
            <a:off x="228600" y="2667000"/>
            <a:ext cx="5927576" cy="1588127"/>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square">
            <a:spAutoFit/>
          </a:bodyPr>
          <a:lstStyle/>
          <a:p>
            <a:pPr algn="r" eaLnBrk="1" hangingPunct="1">
              <a:lnSpc>
                <a:spcPct val="90000"/>
              </a:lnSpc>
              <a:defRPr/>
            </a:pPr>
            <a:r>
              <a:rPr lang="ar-JO" sz="5400" b="1" dirty="0">
                <a:solidFill>
                  <a:srgbClr val="FFFFFF"/>
                </a:solidFill>
                <a:latin typeface="Arial" charset="0"/>
                <a:cs typeface="Arial"/>
              </a:rPr>
              <a:t>الخلق أم التطور:</a:t>
            </a:r>
          </a:p>
          <a:p>
            <a:pPr algn="r" eaLnBrk="1" hangingPunct="1">
              <a:lnSpc>
                <a:spcPct val="90000"/>
              </a:lnSpc>
              <a:defRPr/>
            </a:pPr>
            <a:r>
              <a:rPr lang="ar-JO" sz="5400" b="1" dirty="0">
                <a:solidFill>
                  <a:srgbClr val="FFFFFF"/>
                </a:solidFill>
                <a:latin typeface="Arial" charset="0"/>
                <a:cs typeface="Arial"/>
              </a:rPr>
              <a:t>قضايا سفر التكوين</a:t>
            </a:r>
            <a:endParaRPr lang="en-US" sz="5400" b="1" dirty="0">
              <a:solidFill>
                <a:srgbClr val="FFFFFF"/>
              </a:solidFill>
              <a:latin typeface="Arial" charset="0"/>
              <a:cs typeface="Arial"/>
            </a:endParaRPr>
          </a:p>
        </p:txBody>
      </p:sp>
      <p:pic>
        <p:nvPicPr>
          <p:cNvPr id="607237" name="Picture 9" descr="AiG 2007 URL Logo.png"/>
          <p:cNvPicPr>
            <a:picLocks noChangeAspect="1"/>
          </p:cNvPicPr>
          <p:nvPr/>
        </p:nvPicPr>
        <p:blipFill>
          <a:blip r:embed="rId5">
            <a:extLst>
              <a:ext uri="{28A0092B-C50C-407E-A947-70E740481C1C}">
                <a14:useLocalDpi xmlns:a14="http://schemas.microsoft.com/office/drawing/2010/main"/>
              </a:ext>
            </a:extLst>
          </a:blip>
          <a:srcRect/>
          <a:stretch>
            <a:fillRect/>
          </a:stretch>
        </p:blipFill>
        <p:spPr bwMode="auto">
          <a:xfrm>
            <a:off x="5867400" y="4800600"/>
            <a:ext cx="3054350" cy="12065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07238" name="TextBox 1"/>
          <p:cNvSpPr txBox="1">
            <a:spLocks noChangeArrowheads="1"/>
          </p:cNvSpPr>
          <p:nvPr/>
        </p:nvSpPr>
        <p:spPr bwMode="auto">
          <a:xfrm>
            <a:off x="8626356" y="76200"/>
            <a:ext cx="355837"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ar-JO" b="1" dirty="0">
                <a:solidFill>
                  <a:srgbClr val="FFFFFF"/>
                </a:solidFill>
                <a:latin typeface="Arial" charset="0"/>
              </a:rPr>
              <a:t>3</a:t>
            </a:r>
            <a:endParaRPr lang="en-US" b="1" dirty="0">
              <a:solidFill>
                <a:srgbClr val="FFFFFF"/>
              </a:solidFill>
              <a:latin typeface="Arial" charset="0"/>
            </a:endParaRPr>
          </a:p>
        </p:txBody>
      </p:sp>
      <p:sp>
        <p:nvSpPr>
          <p:cNvPr id="8" name="Text Box 4"/>
          <p:cNvSpPr txBox="1">
            <a:spLocks noChangeArrowheads="1"/>
          </p:cNvSpPr>
          <p:nvPr/>
        </p:nvSpPr>
        <p:spPr bwMode="auto">
          <a:xfrm>
            <a:off x="3962400" y="990600"/>
            <a:ext cx="4419600" cy="461665"/>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algn="r" eaLnBrk="1" hangingPunct="1">
              <a:spcBef>
                <a:spcPct val="50000"/>
              </a:spcBef>
              <a:defRPr/>
            </a:pPr>
            <a:r>
              <a:rPr lang="ar-JO" b="1" dirty="0">
                <a:solidFill>
                  <a:srgbClr val="FFFF00"/>
                </a:solidFill>
                <a:latin typeface="Arial" charset="0"/>
                <a:cs typeface="Arial" charset="0"/>
              </a:rPr>
              <a:t>اقتباس وتوسع من د. ريك جريفيث</a:t>
            </a:r>
            <a:endParaRPr lang="en-US" b="1" dirty="0">
              <a:solidFill>
                <a:srgbClr val="FFFF00"/>
              </a:solidFill>
              <a:latin typeface="Arial" charset="0"/>
              <a:cs typeface="Arial" charset="0"/>
            </a:endParaRPr>
          </a:p>
        </p:txBody>
      </p:sp>
      <p:sp>
        <p:nvSpPr>
          <p:cNvPr id="9" name="Rectangle 8"/>
          <p:cNvSpPr>
            <a:spLocks noChangeArrowheads="1"/>
          </p:cNvSpPr>
          <p:nvPr/>
        </p:nvSpPr>
        <p:spPr bwMode="auto">
          <a:xfrm>
            <a:off x="0" y="6092825"/>
            <a:ext cx="9144000" cy="765175"/>
          </a:xfrm>
          <a:prstGeom prst="rect">
            <a:avLst/>
          </a:prstGeom>
          <a:solidFill>
            <a:srgbClr val="000514"/>
          </a:solidFill>
          <a:ln w="9525">
            <a:noFill/>
            <a:miter lim="800000"/>
            <a:headEnd/>
            <a:tailEnd/>
          </a:ln>
          <a:effectLst>
            <a:outerShdw blurRad="63500" dist="35921" dir="2700000" algn="ctr" rotWithShape="0">
              <a:srgbClr val="000514">
                <a:alpha val="74998"/>
              </a:srgbClr>
            </a:outerShdw>
          </a:effectLst>
        </p:spPr>
        <p:txBody>
          <a:bodyPr/>
          <a:lstStyle/>
          <a:p>
            <a:pPr algn="ctr" eaLnBrk="1" hangingPunct="1">
              <a:spcBef>
                <a:spcPct val="20000"/>
              </a:spcBef>
              <a:spcAft>
                <a:spcPts val="0"/>
              </a:spcAft>
              <a:buClr>
                <a:srgbClr val="FFCC00"/>
              </a:buClr>
              <a:buSzPct val="70000"/>
              <a:buFont typeface="Wingdings" charset="0"/>
              <a:buNone/>
              <a:defRPr/>
            </a:pPr>
            <a:r>
              <a:rPr lang="ar-JO" sz="2000" b="1" kern="0" dirty="0">
                <a:solidFill>
                  <a:srgbClr val="FFFFFF"/>
                </a:solidFill>
                <a:effectLst>
                  <a:outerShdw blurRad="38100" dist="38100" dir="2700000" algn="tl">
                    <a:srgbClr val="000000"/>
                  </a:outerShdw>
                </a:effectLst>
                <a:latin typeface="Arial"/>
                <a:cs typeface="Arial"/>
              </a:rPr>
              <a:t>د. ريك جريفيث</a:t>
            </a:r>
            <a:r>
              <a:rPr lang="en-US" sz="2000" b="1" kern="0" dirty="0">
                <a:solidFill>
                  <a:srgbClr val="FFFFFF"/>
                </a:solidFill>
                <a:effectLst>
                  <a:outerShdw blurRad="38100" dist="38100" dir="2700000" algn="tl">
                    <a:srgbClr val="000000"/>
                  </a:outerShdw>
                </a:effectLst>
                <a:latin typeface="Arial"/>
                <a:cs typeface="Arial"/>
              </a:rPr>
              <a:t>, </a:t>
            </a:r>
            <a:r>
              <a:rPr lang="ar-JO" sz="2000" b="1" kern="0" dirty="0">
                <a:solidFill>
                  <a:srgbClr val="FFFFFF"/>
                </a:solidFill>
                <a:effectLst>
                  <a:outerShdw blurRad="38100" dist="38100" dir="2700000" algn="tl">
                    <a:srgbClr val="000000"/>
                  </a:outerShdw>
                </a:effectLst>
                <a:latin typeface="Arial"/>
                <a:cs typeface="Arial"/>
              </a:rPr>
              <a:t>مؤسسة الدراسات اللاهوتية الأردنية</a:t>
            </a:r>
            <a:br>
              <a:rPr lang="en-US" sz="2000" b="1" kern="0" dirty="0">
                <a:solidFill>
                  <a:srgbClr val="FFFFFF"/>
                </a:solidFill>
                <a:effectLst>
                  <a:outerShdw blurRad="38100" dist="38100" dir="2700000" algn="tl">
                    <a:srgbClr val="000000"/>
                  </a:outerShdw>
                </a:effectLst>
                <a:latin typeface="Arial"/>
                <a:cs typeface="Arial"/>
              </a:rPr>
            </a:br>
            <a:r>
              <a:rPr lang="en-US" sz="2000" b="1" kern="0" dirty="0">
                <a:solidFill>
                  <a:srgbClr val="FFFFFF"/>
                </a:solidFill>
                <a:effectLst>
                  <a:outerShdw blurRad="38100" dist="38100" dir="2700000" algn="tl">
                    <a:srgbClr val="000000"/>
                  </a:outerShdw>
                </a:effectLst>
                <a:latin typeface="Arial"/>
                <a:cs typeface="Arial"/>
              </a:rPr>
              <a:t>cicfamily.com &amp; biblestudydownloads.com</a:t>
            </a:r>
          </a:p>
        </p:txBody>
      </p:sp>
    </p:spTree>
  </p:cSld>
  <p:clrMapOvr>
    <a:masterClrMapping/>
  </p:clrMapOvr>
  <p:transition/>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900098" name="Rectangle 2"/>
          <p:cNvSpPr>
            <a:spLocks noGrp="1" noChangeArrowheads="1"/>
          </p:cNvSpPr>
          <p:nvPr>
            <p:ph type="ctrTitle"/>
          </p:nvPr>
        </p:nvSpPr>
        <p:spPr>
          <a:xfrm>
            <a:off x="0" y="-1298089"/>
            <a:ext cx="9144000" cy="1079665"/>
          </a:xfrm>
          <a:effectLst>
            <a:outerShdw blurRad="63500" dist="35921" dir="2700000" algn="ctr" rotWithShape="0">
              <a:schemeClr val="tx2">
                <a:alpha val="74998"/>
              </a:schemeClr>
            </a:outerShdw>
          </a:effectLst>
        </p:spPr>
        <p:txBody>
          <a:bodyPr anchor="ctr"/>
          <a:lstStyle/>
          <a:p>
            <a:pPr>
              <a:defRPr/>
            </a:pPr>
            <a:r>
              <a:rPr lang="ru-RU" b="1" dirty="0">
                <a:effectLst>
                  <a:glow rad="127000">
                    <a:schemeClr val="tx1"/>
                  </a:glow>
                </a:effectLst>
                <a:latin typeface="Arial" panose="020B0604020202020204" pitchFamily="34" charset="0"/>
                <a:ea typeface="ＭＳ Ｐゴシック" charset="0"/>
                <a:cs typeface="Arial" panose="020B0604020202020204" pitchFamily="34" charset="0"/>
              </a:rPr>
              <a:t>"</a:t>
            </a:r>
            <a:r>
              <a:rPr lang="ar-JO" dirty="0">
                <a:latin typeface="Arial" panose="020B0604020202020204" pitchFamily="34" charset="0"/>
                <a:cs typeface="Arial" panose="020B0604020202020204" pitchFamily="34" charset="0"/>
              </a:rPr>
              <a:t> الله حر وسعيد ومستوحى من العجب</a:t>
            </a:r>
            <a:r>
              <a:rPr lang="en-US" b="1" dirty="0">
                <a:effectLst>
                  <a:glow rad="127000">
                    <a:schemeClr val="tx1"/>
                  </a:glow>
                </a:effectLst>
                <a:latin typeface="Arial" panose="020B0604020202020204" pitchFamily="34" charset="0"/>
                <a:ea typeface="ＭＳ Ｐゴシック" charset="0"/>
                <a:cs typeface="Arial" panose="020B0604020202020204" pitchFamily="34" charset="0"/>
              </a:rPr>
              <a:t>.</a:t>
            </a:r>
            <a:r>
              <a:rPr lang="ru-RU" b="1" dirty="0">
                <a:effectLst>
                  <a:glow rad="127000">
                    <a:schemeClr val="tx1"/>
                  </a:glow>
                </a:effectLst>
                <a:latin typeface="Arial" panose="020B0604020202020204" pitchFamily="34" charset="0"/>
                <a:ea typeface="ＭＳ Ｐゴシック" charset="0"/>
                <a:cs typeface="Arial" panose="020B0604020202020204" pitchFamily="34" charset="0"/>
              </a:rPr>
              <a:t>"</a:t>
            </a:r>
            <a:endParaRPr lang="en-US" b="1"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pic>
        <p:nvPicPr>
          <p:cNvPr id="2" name="Picture 1"/>
          <p:cNvPicPr>
            <a:picLocks noChangeAspect="1"/>
          </p:cNvPicPr>
          <p:nvPr/>
        </p:nvPicPr>
        <p:blipFill>
          <a:blip r:embed="rId3"/>
          <a:stretch>
            <a:fillRect/>
          </a:stretch>
        </p:blipFill>
        <p:spPr>
          <a:xfrm>
            <a:off x="-61173" y="1120436"/>
            <a:ext cx="9297492" cy="4537764"/>
          </a:xfrm>
          <a:prstGeom prst="rect">
            <a:avLst/>
          </a:prstGeom>
        </p:spPr>
      </p:pic>
      <p:sp>
        <p:nvSpPr>
          <p:cNvPr id="5" name="Title 1">
            <a:extLst>
              <a:ext uri="{FF2B5EF4-FFF2-40B4-BE49-F238E27FC236}">
                <a16:creationId xmlns:a16="http://schemas.microsoft.com/office/drawing/2014/main" id="{A6AAFDF6-AB1C-7045-9DF5-1F437B9C3CD5}"/>
              </a:ext>
            </a:extLst>
          </p:cNvPr>
          <p:cNvSpPr txBox="1">
            <a:spLocks/>
          </p:cNvSpPr>
          <p:nvPr/>
        </p:nvSpPr>
        <p:spPr bwMode="auto">
          <a:xfrm>
            <a:off x="3078834" y="1739592"/>
            <a:ext cx="5842142" cy="1895707"/>
          </a:xfrm>
          <a:prstGeom prst="rect">
            <a:avLst/>
          </a:prstGeom>
          <a:solidFill>
            <a:schemeClr val="tx1"/>
          </a:solid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defPPr>
              <a:defRPr lang="en-US"/>
            </a:defPPr>
            <a:lvl1pPr algn="ctr" defTabSz="457200" eaLnBrk="0" fontAlgn="base" hangingPunct="0">
              <a:spcBef>
                <a:spcPct val="0"/>
              </a:spcBef>
              <a:spcAft>
                <a:spcPct val="0"/>
              </a:spcAft>
              <a:defRPr sz="3600" b="1" kern="0">
                <a:effectLst/>
                <a:latin typeface="Arial"/>
                <a:ea typeface="ＭＳ Ｐゴシック" pitchFamily="-108" charset="-128"/>
                <a:cs typeface="Arial"/>
              </a:defRPr>
            </a:lvl1pPr>
            <a:lvl2pPr algn="ctr" defTabSz="45720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defTabSz="45720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defTabSz="45720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defTabSz="45720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defTabSz="457200" eaLnBrk="0" fontAlgn="base" hangingPunct="0">
              <a:spcBef>
                <a:spcPct val="0"/>
              </a:spcBef>
              <a:spcAft>
                <a:spcPct val="0"/>
              </a:spcAft>
              <a:defRPr sz="4400">
                <a:solidFill>
                  <a:schemeClr val="tx2"/>
                </a:solidFill>
                <a:latin typeface="Times New Roman" pitchFamily="-112" charset="0"/>
              </a:defRPr>
            </a:lvl6pPr>
            <a:lvl7pPr marL="914400" algn="ctr" defTabSz="457200" eaLnBrk="0" fontAlgn="base" hangingPunct="0">
              <a:spcBef>
                <a:spcPct val="0"/>
              </a:spcBef>
              <a:spcAft>
                <a:spcPct val="0"/>
              </a:spcAft>
              <a:defRPr sz="4400">
                <a:solidFill>
                  <a:schemeClr val="tx2"/>
                </a:solidFill>
                <a:latin typeface="Times New Roman" pitchFamily="-112" charset="0"/>
              </a:defRPr>
            </a:lvl7pPr>
            <a:lvl8pPr marL="1371600" algn="ctr" defTabSz="457200" eaLnBrk="0" fontAlgn="base" hangingPunct="0">
              <a:spcBef>
                <a:spcPct val="0"/>
              </a:spcBef>
              <a:spcAft>
                <a:spcPct val="0"/>
              </a:spcAft>
              <a:defRPr sz="4400">
                <a:solidFill>
                  <a:schemeClr val="tx2"/>
                </a:solidFill>
                <a:latin typeface="Times New Roman" pitchFamily="-112" charset="0"/>
              </a:defRPr>
            </a:lvl8pPr>
            <a:lvl9pPr marL="1828800" algn="ctr" defTabSz="45720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4000" b="1" i="0"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الله حر, سعيد, ومليء بالعجائب</a:t>
            </a:r>
            <a:endParaRPr kumimoji="0" lang="en-US" sz="4000" b="1" i="0"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6" name="Title 1">
            <a:extLst>
              <a:ext uri="{FF2B5EF4-FFF2-40B4-BE49-F238E27FC236}">
                <a16:creationId xmlns:a16="http://schemas.microsoft.com/office/drawing/2014/main" id="{6A7681C9-EB3C-6441-B132-BA23B1EA3943}"/>
              </a:ext>
            </a:extLst>
          </p:cNvPr>
          <p:cNvSpPr txBox="1">
            <a:spLocks/>
          </p:cNvSpPr>
          <p:nvPr/>
        </p:nvSpPr>
        <p:spPr bwMode="auto">
          <a:xfrm>
            <a:off x="3078834" y="3724507"/>
            <a:ext cx="5842142" cy="922242"/>
          </a:xfrm>
          <a:prstGeom prst="rect">
            <a:avLst/>
          </a:prstGeom>
          <a:solidFill>
            <a:schemeClr val="tx1"/>
          </a:solid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defPPr>
              <a:defRPr lang="en-US"/>
            </a:defPPr>
            <a:lvl1pPr algn="ctr" defTabSz="457200" eaLnBrk="0" fontAlgn="base" hangingPunct="0">
              <a:spcBef>
                <a:spcPct val="0"/>
              </a:spcBef>
              <a:spcAft>
                <a:spcPct val="0"/>
              </a:spcAft>
              <a:defRPr sz="3600" b="1" kern="0">
                <a:effectLst/>
                <a:latin typeface="Arial"/>
                <a:ea typeface="ＭＳ Ｐゴシック" pitchFamily="-108" charset="-128"/>
                <a:cs typeface="Arial"/>
              </a:defRPr>
            </a:lvl1pPr>
            <a:lvl2pPr algn="ctr" defTabSz="45720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defTabSz="45720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defTabSz="45720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defTabSz="45720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defTabSz="457200" eaLnBrk="0" fontAlgn="base" hangingPunct="0">
              <a:spcBef>
                <a:spcPct val="0"/>
              </a:spcBef>
              <a:spcAft>
                <a:spcPct val="0"/>
              </a:spcAft>
              <a:defRPr sz="4400">
                <a:solidFill>
                  <a:schemeClr val="tx2"/>
                </a:solidFill>
                <a:latin typeface="Times New Roman" pitchFamily="-112" charset="0"/>
              </a:defRPr>
            </a:lvl6pPr>
            <a:lvl7pPr marL="914400" algn="ctr" defTabSz="457200" eaLnBrk="0" fontAlgn="base" hangingPunct="0">
              <a:spcBef>
                <a:spcPct val="0"/>
              </a:spcBef>
              <a:spcAft>
                <a:spcPct val="0"/>
              </a:spcAft>
              <a:defRPr sz="4400">
                <a:solidFill>
                  <a:schemeClr val="tx2"/>
                </a:solidFill>
                <a:latin typeface="Times New Roman" pitchFamily="-112" charset="0"/>
              </a:defRPr>
            </a:lvl7pPr>
            <a:lvl8pPr marL="1371600" algn="ctr" defTabSz="457200" eaLnBrk="0" fontAlgn="base" hangingPunct="0">
              <a:spcBef>
                <a:spcPct val="0"/>
              </a:spcBef>
              <a:spcAft>
                <a:spcPct val="0"/>
              </a:spcAft>
              <a:defRPr sz="4400">
                <a:solidFill>
                  <a:schemeClr val="tx2"/>
                </a:solidFill>
                <a:latin typeface="Times New Roman" pitchFamily="-112" charset="0"/>
              </a:defRPr>
            </a:lvl8pPr>
            <a:lvl9pPr marL="1828800" algn="ctr" defTabSz="45720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800" b="1" i="0"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ويل سكارف, سكرامانتو</a:t>
            </a:r>
            <a:br>
              <a:rPr kumimoji="0" lang="en-US" sz="2800" b="1" i="0"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br>
            <a:r>
              <a:rPr kumimoji="0" lang="ar-JO" sz="2800" b="1" i="0"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محلل تكنولوجي .... ملحد</a:t>
            </a:r>
            <a:endParaRPr kumimoji="0" lang="en-US" sz="2800" b="1" i="0"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7" name="Title 1">
            <a:extLst>
              <a:ext uri="{FF2B5EF4-FFF2-40B4-BE49-F238E27FC236}">
                <a16:creationId xmlns:a16="http://schemas.microsoft.com/office/drawing/2014/main" id="{E3E60605-285F-0448-8A13-321ED7D78139}"/>
              </a:ext>
            </a:extLst>
          </p:cNvPr>
          <p:cNvSpPr txBox="1">
            <a:spLocks/>
          </p:cNvSpPr>
          <p:nvPr/>
        </p:nvSpPr>
        <p:spPr bwMode="auto">
          <a:xfrm>
            <a:off x="4480" y="6106373"/>
            <a:ext cx="9135040" cy="766221"/>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defPPr>
              <a:defRPr lang="en-US"/>
            </a:defPPr>
            <a:lvl1pPr algn="ctr" defTabSz="457200" eaLnBrk="0" fontAlgn="base" hangingPunct="0">
              <a:spcBef>
                <a:spcPct val="0"/>
              </a:spcBef>
              <a:spcAft>
                <a:spcPct val="0"/>
              </a:spcAft>
              <a:defRPr sz="3600" b="1" kern="0">
                <a:effectLst/>
                <a:latin typeface="Arial"/>
                <a:ea typeface="ＭＳ Ｐゴシック" pitchFamily="-108" charset="-128"/>
                <a:cs typeface="Arial"/>
              </a:defRPr>
            </a:lvl1pPr>
            <a:lvl2pPr algn="ctr" defTabSz="45720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defTabSz="45720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defTabSz="45720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defTabSz="45720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defTabSz="457200" eaLnBrk="0" fontAlgn="base" hangingPunct="0">
              <a:spcBef>
                <a:spcPct val="0"/>
              </a:spcBef>
              <a:spcAft>
                <a:spcPct val="0"/>
              </a:spcAft>
              <a:defRPr sz="4400">
                <a:solidFill>
                  <a:schemeClr val="tx2"/>
                </a:solidFill>
                <a:latin typeface="Times New Roman" pitchFamily="-112" charset="0"/>
              </a:defRPr>
            </a:lvl6pPr>
            <a:lvl7pPr marL="914400" algn="ctr" defTabSz="457200" eaLnBrk="0" fontAlgn="base" hangingPunct="0">
              <a:spcBef>
                <a:spcPct val="0"/>
              </a:spcBef>
              <a:spcAft>
                <a:spcPct val="0"/>
              </a:spcAft>
              <a:defRPr sz="4400">
                <a:solidFill>
                  <a:schemeClr val="tx2"/>
                </a:solidFill>
                <a:latin typeface="Times New Roman" pitchFamily="-112" charset="0"/>
              </a:defRPr>
            </a:lvl7pPr>
            <a:lvl8pPr marL="1371600" algn="ctr" defTabSz="457200" eaLnBrk="0" fontAlgn="base" hangingPunct="0">
              <a:spcBef>
                <a:spcPct val="0"/>
              </a:spcBef>
              <a:spcAft>
                <a:spcPct val="0"/>
              </a:spcAft>
              <a:defRPr sz="4400">
                <a:solidFill>
                  <a:schemeClr val="tx2"/>
                </a:solidFill>
                <a:latin typeface="Times New Roman" pitchFamily="-112" charset="0"/>
              </a:defRPr>
            </a:lvl8pPr>
            <a:lvl9pPr marL="1828800" algn="ctr" defTabSz="45720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800" b="1" i="0"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التحرر من مؤسسة الدين</a:t>
            </a:r>
            <a:endParaRPr kumimoji="0" lang="en-US" sz="2800" b="1" i="0"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519895086"/>
      </p:ext>
    </p:extLst>
  </p:cSld>
  <p:clrMapOvr>
    <a:masterClrMapping/>
  </p:clrMapOvr>
  <p:transition/>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09281" name="Picture 2" descr="Treatment 1"/>
          <p:cNvPicPr preferRelativeResize="0">
            <a:picLocks noChangeAspect="1" noChangeArrowheads="1"/>
          </p:cNvPicPr>
          <p:nvPr>
            <p:custDataLst>
              <p:tags r:id="rId1"/>
            </p:custDataLst>
          </p:nvPr>
        </p:nvPicPr>
        <p:blipFill>
          <a:blip r:embed="rId4">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218307" name="Rectangle 4" hidden="1"/>
          <p:cNvSpPr>
            <a:spLocks noGrp="1"/>
          </p:cNvSpPr>
          <p:nvPr>
            <p:ph type="title" idx="4294967295"/>
          </p:nvPr>
        </p:nvSpPr>
        <p:spPr/>
        <p:txBody>
          <a:bodyPr/>
          <a:lstStyle/>
          <a:p>
            <a:pPr eaLnBrk="1" hangingPunct="1">
              <a:defRPr/>
            </a:pPr>
            <a:r>
              <a:rPr lang="en-US" dirty="0">
                <a:cs typeface="+mj-cs"/>
              </a:rPr>
              <a:t>AiG web site #1</a:t>
            </a:r>
          </a:p>
        </p:txBody>
      </p:sp>
      <p:sp>
        <p:nvSpPr>
          <p:cNvPr id="4" name="TextBox 1"/>
          <p:cNvSpPr txBox="1">
            <a:spLocks noChangeArrowheads="1"/>
          </p:cNvSpPr>
          <p:nvPr/>
        </p:nvSpPr>
        <p:spPr bwMode="auto">
          <a:xfrm>
            <a:off x="8626356" y="76200"/>
            <a:ext cx="355837"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ar-JO" b="1" dirty="0">
                <a:solidFill>
                  <a:srgbClr val="FFFFFF"/>
                </a:solidFill>
                <a:latin typeface="Arial" charset="0"/>
              </a:rPr>
              <a:t>3</a:t>
            </a:r>
            <a:endParaRPr lang="en-US" b="1" dirty="0">
              <a:solidFill>
                <a:srgbClr val="FFFFFF"/>
              </a:solidFill>
              <a:latin typeface="Arial" charset="0"/>
            </a:endParaRPr>
          </a:p>
        </p:txBody>
      </p:sp>
    </p:spTree>
  </p:cSld>
  <p:clrMapOvr>
    <a:masterClrMapping/>
  </p:clrMapOvr>
  <p:transition/>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90370" name="Rectangle 2"/>
          <p:cNvSpPr>
            <a:spLocks noGrp="1" noChangeArrowheads="1"/>
          </p:cNvSpPr>
          <p:nvPr>
            <p:ph type="title" idx="4294967295"/>
          </p:nvPr>
        </p:nvSpPr>
        <p:spPr/>
        <p:txBody>
          <a:bodyPr/>
          <a:lstStyle/>
          <a:p>
            <a:pPr rtl="1" eaLnBrk="1" hangingPunct="1">
              <a:defRPr/>
            </a:pPr>
            <a:r>
              <a:rPr lang="en-US" dirty="0">
                <a:latin typeface="Arial" panose="020B0604020202020204" pitchFamily="34" charset="0"/>
                <a:cs typeface="Arial" panose="020B0604020202020204" pitchFamily="34" charset="0"/>
              </a:rPr>
              <a:t>America—largest number of…</a:t>
            </a:r>
          </a:p>
        </p:txBody>
      </p:sp>
      <p:pic>
        <p:nvPicPr>
          <p:cNvPr id="219138" name="Picture 3" descr="America largest number of"/>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7463" y="-12700"/>
            <a:ext cx="9180513" cy="68849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 name="TextBox 3"/>
          <p:cNvSpPr txBox="1"/>
          <p:nvPr/>
        </p:nvSpPr>
        <p:spPr>
          <a:xfrm>
            <a:off x="0" y="152400"/>
            <a:ext cx="9144000" cy="584776"/>
          </a:xfrm>
          <a:prstGeom prst="rect">
            <a:avLst/>
          </a:prstGeom>
          <a:noFill/>
        </p:spPr>
        <p:txBody>
          <a:bodyPr>
            <a:spAutoFit/>
          </a:body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glow rad="228600">
                    <a:srgbClr val="000000">
                      <a:alpha val="75000"/>
                    </a:srgbClr>
                  </a:glow>
                </a:effectLst>
                <a:uLnTx/>
                <a:uFillTx/>
                <a:latin typeface="Arial" panose="020B0604020202020204" pitchFamily="34" charset="0"/>
                <a:ea typeface="ＭＳ Ｐゴシック" charset="0"/>
                <a:cs typeface="Arial" panose="020B0604020202020204" pitchFamily="34" charset="0"/>
              </a:rPr>
              <a:t>أ</a:t>
            </a:r>
            <a:r>
              <a:rPr kumimoji="0" lang="ar-SA" sz="3200" b="1" i="0" u="none" strike="noStrike" kern="1200" cap="none" spc="0" normalizeH="0" baseline="0" noProof="0" dirty="0">
                <a:ln>
                  <a:noFill/>
                </a:ln>
                <a:solidFill>
                  <a:srgbClr val="FFFFFF"/>
                </a:solidFill>
                <a:effectLst>
                  <a:glow rad="228600">
                    <a:srgbClr val="000000">
                      <a:alpha val="75000"/>
                    </a:srgbClr>
                  </a:glow>
                </a:effectLst>
                <a:uLnTx/>
                <a:uFillTx/>
                <a:latin typeface="Arial" panose="020B0604020202020204" pitchFamily="34" charset="0"/>
                <a:ea typeface="ＭＳ Ｐゴシック" charset="0"/>
                <a:cs typeface="Arial" panose="020B0604020202020204" pitchFamily="34" charset="0"/>
              </a:rPr>
              <a:t>مريكا لدي</a:t>
            </a:r>
            <a:r>
              <a:rPr kumimoji="0" lang="ar-JO" sz="3200" b="1" i="0" u="none" strike="noStrike" kern="1200" cap="none" spc="0" normalizeH="0" baseline="0" noProof="0" dirty="0">
                <a:ln>
                  <a:noFill/>
                </a:ln>
                <a:solidFill>
                  <a:srgbClr val="FFFFFF"/>
                </a:solidFill>
                <a:effectLst>
                  <a:glow rad="228600">
                    <a:srgbClr val="000000">
                      <a:alpha val="75000"/>
                    </a:srgbClr>
                  </a:glow>
                </a:effectLst>
                <a:uLnTx/>
                <a:uFillTx/>
                <a:latin typeface="Arial" panose="020B0604020202020204" pitchFamily="34" charset="0"/>
                <a:ea typeface="ＭＳ Ｐゴシック" charset="0"/>
                <a:cs typeface="Arial" panose="020B0604020202020204" pitchFamily="34" charset="0"/>
              </a:rPr>
              <a:t>ها</a:t>
            </a:r>
            <a:r>
              <a:rPr kumimoji="0" lang="ar-SA" sz="3200" b="1" i="0" u="none" strike="noStrike" kern="1200" cap="none" spc="0" normalizeH="0" baseline="0" noProof="0" dirty="0">
                <a:ln>
                  <a:noFill/>
                </a:ln>
                <a:solidFill>
                  <a:srgbClr val="FFFFFF"/>
                </a:solidFill>
                <a:effectLst>
                  <a:glow rad="228600">
                    <a:srgbClr val="000000">
                      <a:alpha val="75000"/>
                    </a:srgbClr>
                  </a:glow>
                </a:effectLst>
                <a:uLnTx/>
                <a:uFillTx/>
                <a:latin typeface="Arial" panose="020B0604020202020204" pitchFamily="34" charset="0"/>
                <a:ea typeface="ＭＳ Ｐゴシック" charset="0"/>
                <a:cs typeface="Arial" panose="020B0604020202020204" pitchFamily="34" charset="0"/>
              </a:rPr>
              <a:t> </a:t>
            </a:r>
            <a:r>
              <a:rPr kumimoji="0" lang="ar-JO" sz="3200" b="1" i="0" u="none" strike="noStrike" kern="1200" cap="none" spc="0" normalizeH="0" baseline="0" noProof="0" dirty="0">
                <a:ln>
                  <a:noFill/>
                </a:ln>
                <a:solidFill>
                  <a:srgbClr val="FFFFFF"/>
                </a:solidFill>
                <a:effectLst>
                  <a:glow rad="228600">
                    <a:srgbClr val="000000">
                      <a:alpha val="75000"/>
                    </a:srgbClr>
                  </a:glow>
                </a:effectLst>
                <a:uLnTx/>
                <a:uFillTx/>
                <a:latin typeface="Arial" panose="020B0604020202020204" pitchFamily="34" charset="0"/>
                <a:ea typeface="ＭＳ Ｐゴシック" charset="0"/>
                <a:cs typeface="Arial" panose="020B0604020202020204" pitchFamily="34" charset="0"/>
              </a:rPr>
              <a:t>أ</a:t>
            </a:r>
            <a:r>
              <a:rPr kumimoji="0" lang="ar-SA" sz="3200" b="1" i="0" u="none" strike="noStrike" kern="1200" cap="none" spc="0" normalizeH="0" baseline="0" noProof="0" dirty="0">
                <a:ln>
                  <a:noFill/>
                </a:ln>
                <a:solidFill>
                  <a:srgbClr val="FFFFFF"/>
                </a:solidFill>
                <a:effectLst>
                  <a:glow rad="228600">
                    <a:srgbClr val="000000">
                      <a:alpha val="75000"/>
                    </a:srgbClr>
                  </a:glow>
                </a:effectLst>
                <a:uLnTx/>
                <a:uFillTx/>
                <a:latin typeface="Arial" panose="020B0604020202020204" pitchFamily="34" charset="0"/>
                <a:ea typeface="ＭＳ Ｐゴシック" charset="0"/>
                <a:cs typeface="Arial" panose="020B0604020202020204" pitchFamily="34" charset="0"/>
              </a:rPr>
              <a:t>كبر عدد من</a:t>
            </a:r>
            <a:r>
              <a:rPr kumimoji="0" lang="ar-JO" sz="3200" b="1" i="0" u="none" strike="noStrike" kern="1200" cap="none" spc="0" normalizeH="0" baseline="0" noProof="0" dirty="0">
                <a:ln>
                  <a:noFill/>
                </a:ln>
                <a:solidFill>
                  <a:srgbClr val="FFFFFF"/>
                </a:solidFill>
                <a:effectLst>
                  <a:glow rad="228600">
                    <a:srgbClr val="000000">
                      <a:alpha val="75000"/>
                    </a:srgbClr>
                  </a:glow>
                </a:effectLst>
                <a:uLnTx/>
                <a:uFillTx/>
                <a:latin typeface="Arial" panose="020B0604020202020204" pitchFamily="34" charset="0"/>
                <a:ea typeface="ＭＳ Ｐゴシック" charset="0"/>
                <a:cs typeface="Arial" panose="020B0604020202020204" pitchFamily="34" charset="0"/>
              </a:rPr>
              <a:t> :</a:t>
            </a:r>
            <a:r>
              <a:rPr kumimoji="0" lang="ar-SA" sz="3200" b="1" i="0" u="none" strike="noStrike" kern="1200" cap="none" spc="0" normalizeH="0" baseline="0" noProof="0" dirty="0">
                <a:ln>
                  <a:noFill/>
                </a:ln>
                <a:solidFill>
                  <a:srgbClr val="FFFFFF"/>
                </a:solidFill>
                <a:effectLst>
                  <a:glow rad="228600">
                    <a:srgbClr val="000000">
                      <a:alpha val="75000"/>
                    </a:srgbClr>
                  </a:glow>
                </a:effectLst>
                <a:uLnTx/>
                <a:uFillTx/>
                <a:latin typeface="Arial" panose="020B0604020202020204" pitchFamily="34" charset="0"/>
                <a:ea typeface="ＭＳ Ｐゴシック" charset="0"/>
                <a:cs typeface="Arial" panose="020B0604020202020204" pitchFamily="34" charset="0"/>
              </a:rPr>
              <a:t> </a:t>
            </a:r>
            <a:endParaRPr kumimoji="0" lang="en-US" sz="3200" b="1" i="0" u="none" strike="noStrike" kern="1200" cap="none" spc="0" normalizeH="0" baseline="0" noProof="0" dirty="0">
              <a:ln>
                <a:noFill/>
              </a:ln>
              <a:solidFill>
                <a:srgbClr val="FFFFFF"/>
              </a:solidFill>
              <a:effectLst>
                <a:glow rad="228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5" name="TextBox 4"/>
          <p:cNvSpPr txBox="1"/>
          <p:nvPr/>
        </p:nvSpPr>
        <p:spPr>
          <a:xfrm>
            <a:off x="1524000" y="1143000"/>
            <a:ext cx="6096000" cy="584775"/>
          </a:xfrm>
          <a:prstGeom prst="rect">
            <a:avLst/>
          </a:prstGeom>
          <a:noFill/>
        </p:spPr>
        <p:txBody>
          <a:bodyPr>
            <a:spAutoFit/>
          </a:body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en-US" sz="3200" b="1" i="0" u="none" strike="noStrike" kern="1200" cap="none" spc="0" normalizeH="0" baseline="0" noProof="0" dirty="0">
                <a:ln>
                  <a:noFill/>
                </a:ln>
                <a:solidFill>
                  <a:srgbClr val="FFFFFF"/>
                </a:solidFill>
                <a:effectLst>
                  <a:glow rad="228600">
                    <a:srgbClr val="000000">
                      <a:alpha val="75000"/>
                    </a:srgbClr>
                  </a:glow>
                </a:effectLst>
                <a:uLnTx/>
                <a:uFillTx/>
                <a:latin typeface="Arial" panose="020B0604020202020204" pitchFamily="34" charset="0"/>
                <a:ea typeface="ＭＳ Ｐゴシック" charset="0"/>
                <a:cs typeface="Arial" panose="020B0604020202020204" pitchFamily="34" charset="0"/>
              </a:rPr>
              <a:t>• </a:t>
            </a:r>
            <a:r>
              <a:rPr kumimoji="0" lang="ar-JO" sz="3200" b="1" i="0" u="none" strike="noStrike" kern="1200" cap="none" spc="0" normalizeH="0" baseline="0" noProof="0" dirty="0">
                <a:ln>
                  <a:noFill/>
                </a:ln>
                <a:solidFill>
                  <a:srgbClr val="FFFFFF"/>
                </a:solidFill>
                <a:effectLst>
                  <a:glow rad="228600">
                    <a:srgbClr val="000000">
                      <a:alpha val="75000"/>
                    </a:srgbClr>
                  </a:glow>
                </a:effectLst>
                <a:uLnTx/>
                <a:uFillTx/>
                <a:latin typeface="Arial" panose="020B0604020202020204" pitchFamily="34" charset="0"/>
                <a:ea typeface="ＭＳ Ｐゴシック" charset="0"/>
                <a:cs typeface="Arial" panose="020B0604020202020204" pitchFamily="34" charset="0"/>
              </a:rPr>
              <a:t> ال</a:t>
            </a:r>
            <a:r>
              <a:rPr kumimoji="0" lang="ar-SA" sz="3200" b="1" i="0" u="none" strike="noStrike" kern="1200" cap="none" spc="0" normalizeH="0" baseline="0" noProof="0" dirty="0">
                <a:ln>
                  <a:noFill/>
                </a:ln>
                <a:solidFill>
                  <a:srgbClr val="FFFFFF"/>
                </a:solidFill>
                <a:effectLst>
                  <a:glow rad="228600">
                    <a:srgbClr val="000000">
                      <a:alpha val="75000"/>
                    </a:srgbClr>
                  </a:glow>
                </a:effectLst>
                <a:uLnTx/>
                <a:uFillTx/>
                <a:latin typeface="Arial" panose="020B0604020202020204" pitchFamily="34" charset="0"/>
                <a:ea typeface="ＭＳ Ｐゴシック" charset="0"/>
                <a:cs typeface="Arial" panose="020B0604020202020204" pitchFamily="34" charset="0"/>
              </a:rPr>
              <a:t>كنائس / </a:t>
            </a:r>
            <a:r>
              <a:rPr kumimoji="0" lang="ar-JO" sz="3200" b="1" i="0" u="none" strike="noStrike" kern="1200" cap="none" spc="0" normalizeH="0" baseline="0" noProof="0" dirty="0">
                <a:ln>
                  <a:noFill/>
                </a:ln>
                <a:solidFill>
                  <a:srgbClr val="FFFFFF"/>
                </a:solidFill>
                <a:effectLst>
                  <a:glow rad="228600">
                    <a:srgbClr val="000000">
                      <a:alpha val="75000"/>
                    </a:srgbClr>
                  </a:glow>
                </a:effectLst>
                <a:uLnTx/>
                <a:uFillTx/>
                <a:latin typeface="Arial" panose="020B0604020202020204" pitchFamily="34" charset="0"/>
                <a:ea typeface="ＭＳ Ｐゴシック" charset="0"/>
                <a:cs typeface="Arial" panose="020B0604020202020204" pitchFamily="34" charset="0"/>
              </a:rPr>
              <a:t>ال</a:t>
            </a:r>
            <a:r>
              <a:rPr kumimoji="0" lang="ar-SA" sz="3200" b="1" i="0" u="none" strike="noStrike" kern="1200" cap="none" spc="0" normalizeH="0" baseline="0" noProof="0" dirty="0">
                <a:ln>
                  <a:noFill/>
                </a:ln>
                <a:solidFill>
                  <a:srgbClr val="FFFFFF"/>
                </a:solidFill>
                <a:effectLst>
                  <a:glow rad="228600">
                    <a:srgbClr val="000000">
                      <a:alpha val="75000"/>
                    </a:srgbClr>
                  </a:glow>
                </a:effectLst>
                <a:uLnTx/>
                <a:uFillTx/>
                <a:latin typeface="Arial" panose="020B0604020202020204" pitchFamily="34" charset="0"/>
                <a:ea typeface="ＭＳ Ｐゴシック" charset="0"/>
                <a:cs typeface="Arial" panose="020B0604020202020204" pitchFamily="34" charset="0"/>
              </a:rPr>
              <a:t>معاهد ال</a:t>
            </a:r>
            <a:r>
              <a:rPr kumimoji="0" lang="ar-JO" sz="3200" b="1" i="0" u="none" strike="noStrike" kern="1200" cap="none" spc="0" normalizeH="0" baseline="0" noProof="0" dirty="0">
                <a:ln>
                  <a:noFill/>
                </a:ln>
                <a:solidFill>
                  <a:srgbClr val="FFFFFF"/>
                </a:solidFill>
                <a:effectLst>
                  <a:glow rad="228600">
                    <a:srgbClr val="000000">
                      <a:alpha val="75000"/>
                    </a:srgbClr>
                  </a:glow>
                </a:effectLst>
                <a:uLnTx/>
                <a:uFillTx/>
                <a:latin typeface="Arial" panose="020B0604020202020204" pitchFamily="34" charset="0"/>
                <a:ea typeface="ＭＳ Ｐゴシック" charset="0"/>
                <a:cs typeface="Arial" panose="020B0604020202020204" pitchFamily="34" charset="0"/>
              </a:rPr>
              <a:t>لاهوت</a:t>
            </a:r>
            <a:r>
              <a:rPr kumimoji="0" lang="ar-SA" sz="3200" b="1" i="0" u="none" strike="noStrike" kern="1200" cap="none" spc="0" normalizeH="0" baseline="0" noProof="0" dirty="0">
                <a:ln>
                  <a:noFill/>
                </a:ln>
                <a:solidFill>
                  <a:srgbClr val="FFFFFF"/>
                </a:solidFill>
                <a:effectLst>
                  <a:glow rad="228600">
                    <a:srgbClr val="000000">
                      <a:alpha val="75000"/>
                    </a:srgbClr>
                  </a:glow>
                </a:effectLst>
                <a:uLnTx/>
                <a:uFillTx/>
                <a:latin typeface="Arial" panose="020B0604020202020204" pitchFamily="34" charset="0"/>
                <a:ea typeface="ＭＳ Ｐゴシック" charset="0"/>
                <a:cs typeface="Arial" panose="020B0604020202020204" pitchFamily="34" charset="0"/>
              </a:rPr>
              <a:t>ية  </a:t>
            </a:r>
            <a:endParaRPr kumimoji="0" lang="en-US" sz="3200" b="1" i="0" u="none" strike="noStrike" kern="1200" cap="none" spc="0" normalizeH="0" baseline="0" noProof="0" dirty="0">
              <a:ln>
                <a:noFill/>
              </a:ln>
              <a:solidFill>
                <a:srgbClr val="FFFFFF"/>
              </a:solidFill>
              <a:effectLst>
                <a:glow rad="228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6" name="TextBox 5"/>
          <p:cNvSpPr txBox="1"/>
          <p:nvPr/>
        </p:nvSpPr>
        <p:spPr>
          <a:xfrm>
            <a:off x="1524000" y="1828800"/>
            <a:ext cx="6096000" cy="584776"/>
          </a:xfrm>
          <a:prstGeom prst="rect">
            <a:avLst/>
          </a:prstGeom>
          <a:noFill/>
        </p:spPr>
        <p:txBody>
          <a:bodyPr>
            <a:spAutoFit/>
          </a:body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en-US" sz="3200" b="1" i="0" u="none" strike="noStrike" kern="1200" cap="none" spc="0" normalizeH="0" baseline="0" noProof="0" dirty="0">
                <a:ln>
                  <a:noFill/>
                </a:ln>
                <a:solidFill>
                  <a:srgbClr val="FFFFFF"/>
                </a:solidFill>
                <a:effectLst>
                  <a:glow rad="228600">
                    <a:srgbClr val="000000">
                      <a:alpha val="75000"/>
                    </a:srgbClr>
                  </a:glow>
                </a:effectLst>
                <a:uLnTx/>
                <a:uFillTx/>
                <a:latin typeface="Arial" panose="020B0604020202020204" pitchFamily="34" charset="0"/>
                <a:ea typeface="ＭＳ Ｐゴシック" charset="0"/>
                <a:cs typeface="Arial" panose="020B0604020202020204" pitchFamily="34" charset="0"/>
              </a:rPr>
              <a:t> • </a:t>
            </a:r>
            <a:r>
              <a:rPr kumimoji="0" lang="ar-JO" sz="3200" b="1" i="0" u="none" strike="noStrike" kern="1200" cap="none" spc="0" normalizeH="0" baseline="0" noProof="0" dirty="0">
                <a:ln>
                  <a:noFill/>
                </a:ln>
                <a:solidFill>
                  <a:srgbClr val="FFFFFF"/>
                </a:solidFill>
                <a:effectLst>
                  <a:glow rad="228600">
                    <a:srgbClr val="000000">
                      <a:alpha val="75000"/>
                    </a:srgbClr>
                  </a:glow>
                </a:effectLst>
                <a:uLnTx/>
                <a:uFillTx/>
                <a:latin typeface="Arial" panose="020B0604020202020204" pitchFamily="34" charset="0"/>
                <a:ea typeface="ＭＳ Ｐゴシック" charset="0"/>
                <a:cs typeface="Arial" panose="020B0604020202020204" pitchFamily="34" charset="0"/>
              </a:rPr>
              <a:t>الك</a:t>
            </a:r>
            <a:r>
              <a:rPr kumimoji="0" lang="ar-SA" sz="3200" b="1" i="0" u="none" strike="noStrike" kern="1200" cap="none" spc="0" normalizeH="0" baseline="0" noProof="0" dirty="0">
                <a:ln>
                  <a:noFill/>
                </a:ln>
                <a:solidFill>
                  <a:srgbClr val="FFFFFF"/>
                </a:solidFill>
                <a:effectLst>
                  <a:glow rad="228600">
                    <a:srgbClr val="000000">
                      <a:alpha val="75000"/>
                    </a:srgbClr>
                  </a:glow>
                </a:effectLst>
                <a:uLnTx/>
                <a:uFillTx/>
                <a:latin typeface="Arial" panose="020B0604020202020204" pitchFamily="34" charset="0"/>
                <a:ea typeface="ＭＳ Ｐゴシック" charset="0"/>
                <a:cs typeface="Arial" panose="020B0604020202020204" pitchFamily="34" charset="0"/>
              </a:rPr>
              <a:t>ليات </a:t>
            </a:r>
            <a:r>
              <a:rPr kumimoji="0" lang="ar-JO" sz="3200" b="1" i="0" u="none" strike="noStrike" kern="1200" cap="none" spc="0" normalizeH="0" baseline="0" noProof="0" dirty="0">
                <a:ln>
                  <a:noFill/>
                </a:ln>
                <a:solidFill>
                  <a:srgbClr val="FFFFFF"/>
                </a:solidFill>
                <a:effectLst>
                  <a:glow rad="228600">
                    <a:srgbClr val="000000">
                      <a:alpha val="75000"/>
                    </a:srgbClr>
                  </a:glow>
                </a:effectLst>
                <a:uLnTx/>
                <a:uFillTx/>
                <a:latin typeface="Arial" panose="020B0604020202020204" pitchFamily="34" charset="0"/>
                <a:ea typeface="ＭＳ Ｐゴシック" charset="0"/>
                <a:cs typeface="Arial" panose="020B0604020202020204" pitchFamily="34" charset="0"/>
              </a:rPr>
              <a:t>ال</a:t>
            </a:r>
            <a:r>
              <a:rPr kumimoji="0" lang="ar-SA" sz="3200" b="1" i="0" u="none" strike="noStrike" kern="1200" cap="none" spc="0" normalizeH="0" baseline="0" noProof="0" dirty="0">
                <a:ln>
                  <a:noFill/>
                </a:ln>
                <a:solidFill>
                  <a:srgbClr val="FFFFFF"/>
                </a:solidFill>
                <a:effectLst>
                  <a:glow rad="228600">
                    <a:srgbClr val="000000">
                      <a:alpha val="75000"/>
                    </a:srgbClr>
                  </a:glow>
                </a:effectLst>
                <a:uLnTx/>
                <a:uFillTx/>
                <a:latin typeface="Arial" panose="020B0604020202020204" pitchFamily="34" charset="0"/>
                <a:ea typeface="ＭＳ Ｐゴシック" charset="0"/>
                <a:cs typeface="Arial" panose="020B0604020202020204" pitchFamily="34" charset="0"/>
              </a:rPr>
              <a:t>مسيحية </a:t>
            </a:r>
            <a:endParaRPr kumimoji="0" lang="en-US" sz="3200" b="1" i="0" u="none" strike="noStrike" kern="1200" cap="none" spc="0" normalizeH="0" baseline="0" noProof="0" dirty="0">
              <a:ln>
                <a:noFill/>
              </a:ln>
              <a:solidFill>
                <a:srgbClr val="FFFFFF"/>
              </a:solidFill>
              <a:effectLst>
                <a:glow rad="228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8" name="TextBox 7"/>
          <p:cNvSpPr txBox="1"/>
          <p:nvPr/>
        </p:nvSpPr>
        <p:spPr>
          <a:xfrm>
            <a:off x="152400" y="2514600"/>
            <a:ext cx="8763000" cy="584775"/>
          </a:xfrm>
          <a:prstGeom prst="rect">
            <a:avLst/>
          </a:prstGeom>
          <a:noFill/>
        </p:spPr>
        <p:txBody>
          <a:bodyPr>
            <a:spAutoFit/>
          </a:body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en-US" sz="3200" b="1" i="0" u="none" strike="noStrike" kern="1200" cap="none" spc="0" normalizeH="0" baseline="0" noProof="0" dirty="0">
                <a:ln>
                  <a:noFill/>
                </a:ln>
                <a:solidFill>
                  <a:srgbClr val="FFFFFF"/>
                </a:solidFill>
                <a:effectLst>
                  <a:glow rad="228600">
                    <a:srgbClr val="000000">
                      <a:alpha val="75000"/>
                    </a:srgbClr>
                  </a:glow>
                </a:effectLst>
                <a:uLnTx/>
                <a:uFillTx/>
                <a:latin typeface="Arial" panose="020B0604020202020204" pitchFamily="34" charset="0"/>
                <a:ea typeface="ＭＳ Ｐゴシック" charset="0"/>
                <a:cs typeface="Arial" panose="020B0604020202020204" pitchFamily="34" charset="0"/>
              </a:rPr>
              <a:t>•  </a:t>
            </a:r>
            <a:r>
              <a:rPr kumimoji="0" lang="ar-JO" sz="3200" b="1" i="0" u="none" strike="noStrike" kern="1200" cap="none" spc="0" normalizeH="0" baseline="0" noProof="0" dirty="0">
                <a:ln>
                  <a:noFill/>
                </a:ln>
                <a:solidFill>
                  <a:srgbClr val="FFFFFF"/>
                </a:solidFill>
                <a:effectLst>
                  <a:glow rad="228600">
                    <a:srgbClr val="000000">
                      <a:alpha val="75000"/>
                    </a:srgbClr>
                  </a:glow>
                </a:effectLst>
                <a:uLnTx/>
                <a:uFillTx/>
                <a:latin typeface="Arial" panose="020B0604020202020204" pitchFamily="34" charset="0"/>
                <a:ea typeface="ＭＳ Ｐゴシック" charset="0"/>
                <a:cs typeface="Arial" panose="020B0604020202020204" pitchFamily="34" charset="0"/>
              </a:rPr>
              <a:t> المكتبات والم</a:t>
            </a:r>
            <a:r>
              <a:rPr kumimoji="0" lang="ar-SA" sz="3200" b="1" i="0" u="none" strike="noStrike" kern="1200" cap="none" spc="0" normalizeH="0" baseline="0" noProof="0" dirty="0">
                <a:ln>
                  <a:noFill/>
                </a:ln>
                <a:solidFill>
                  <a:srgbClr val="FFFFFF"/>
                </a:solidFill>
                <a:effectLst>
                  <a:glow rad="228600">
                    <a:srgbClr val="000000">
                      <a:alpha val="75000"/>
                    </a:srgbClr>
                  </a:glow>
                </a:effectLst>
                <a:uLnTx/>
                <a:uFillTx/>
                <a:latin typeface="Arial" panose="020B0604020202020204" pitchFamily="34" charset="0"/>
                <a:ea typeface="ＭＳ Ｐゴシック" charset="0"/>
                <a:cs typeface="Arial" panose="020B0604020202020204" pitchFamily="34" charset="0"/>
              </a:rPr>
              <a:t>صادر </a:t>
            </a:r>
            <a:r>
              <a:rPr kumimoji="0" lang="ar-JO" sz="3200" b="1" i="0" u="none" strike="noStrike" kern="1200" cap="none" spc="0" normalizeH="0" baseline="0" noProof="0" dirty="0">
                <a:ln>
                  <a:noFill/>
                </a:ln>
                <a:solidFill>
                  <a:srgbClr val="FFFFFF"/>
                </a:solidFill>
                <a:effectLst>
                  <a:glow rad="228600">
                    <a:srgbClr val="000000">
                      <a:alpha val="75000"/>
                    </a:srgbClr>
                  </a:glow>
                </a:effectLst>
                <a:uLnTx/>
                <a:uFillTx/>
                <a:latin typeface="Arial" panose="020B0604020202020204" pitchFamily="34" charset="0"/>
                <a:ea typeface="ＭＳ Ｐゴシック" charset="0"/>
                <a:cs typeface="Arial" panose="020B0604020202020204" pitchFamily="34" charset="0"/>
              </a:rPr>
              <a:t>ال</a:t>
            </a:r>
            <a:r>
              <a:rPr kumimoji="0" lang="ar-SA" sz="3200" b="1" i="0" u="none" strike="noStrike" kern="1200" cap="none" spc="0" normalizeH="0" baseline="0" noProof="0" dirty="0">
                <a:ln>
                  <a:noFill/>
                </a:ln>
                <a:solidFill>
                  <a:srgbClr val="FFFFFF"/>
                </a:solidFill>
                <a:effectLst>
                  <a:glow rad="228600">
                    <a:srgbClr val="000000">
                      <a:alpha val="75000"/>
                    </a:srgbClr>
                  </a:glow>
                </a:effectLst>
                <a:uLnTx/>
                <a:uFillTx/>
                <a:latin typeface="Arial" panose="020B0604020202020204" pitchFamily="34" charset="0"/>
                <a:ea typeface="ＭＳ Ｐゴシック" charset="0"/>
                <a:cs typeface="Arial" panose="020B0604020202020204" pitchFamily="34" charset="0"/>
              </a:rPr>
              <a:t>مسيحية </a:t>
            </a:r>
            <a:endParaRPr kumimoji="0" lang="en-US" sz="3200" b="1" i="0" u="none" strike="noStrike" kern="1200" cap="none" spc="0" normalizeH="0" baseline="0" noProof="0" dirty="0">
              <a:ln>
                <a:noFill/>
              </a:ln>
              <a:solidFill>
                <a:srgbClr val="FFFFFF"/>
              </a:solidFill>
              <a:effectLst>
                <a:glow rad="228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9" name="TextBox 8"/>
          <p:cNvSpPr txBox="1"/>
          <p:nvPr/>
        </p:nvSpPr>
        <p:spPr>
          <a:xfrm>
            <a:off x="1524000" y="3200400"/>
            <a:ext cx="6096000" cy="584776"/>
          </a:xfrm>
          <a:prstGeom prst="rect">
            <a:avLst/>
          </a:prstGeom>
          <a:noFill/>
        </p:spPr>
        <p:txBody>
          <a:bodyPr>
            <a:spAutoFit/>
          </a:body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en-US" sz="3200" b="1" i="0" u="none" strike="noStrike" kern="1200" cap="none" spc="0" normalizeH="0" baseline="0" noProof="0" dirty="0">
                <a:ln>
                  <a:noFill/>
                </a:ln>
                <a:solidFill>
                  <a:srgbClr val="FFFFFF"/>
                </a:solidFill>
                <a:effectLst>
                  <a:glow rad="228600">
                    <a:srgbClr val="000000">
                      <a:alpha val="75000"/>
                    </a:srgbClr>
                  </a:glow>
                </a:effectLst>
                <a:uLnTx/>
                <a:uFillTx/>
                <a:latin typeface="Arial" panose="020B0604020202020204" pitchFamily="34" charset="0"/>
                <a:ea typeface="ＭＳ Ｐゴシック" charset="0"/>
                <a:cs typeface="Arial" panose="020B0604020202020204" pitchFamily="34" charset="0"/>
              </a:rPr>
              <a:t>• </a:t>
            </a:r>
            <a:r>
              <a:rPr kumimoji="0" lang="ar-JO" sz="3200" b="1" i="0" u="none" strike="noStrike" kern="1200" cap="none" spc="0" normalizeH="0" baseline="0" noProof="0" dirty="0">
                <a:ln>
                  <a:noFill/>
                </a:ln>
                <a:solidFill>
                  <a:srgbClr val="FFFFFF"/>
                </a:solidFill>
                <a:effectLst>
                  <a:glow rad="228600">
                    <a:srgbClr val="000000">
                      <a:alpha val="75000"/>
                    </a:srgbClr>
                  </a:glow>
                </a:effectLst>
                <a:uLnTx/>
                <a:uFillTx/>
                <a:latin typeface="Arial" panose="020B0604020202020204" pitchFamily="34" charset="0"/>
                <a:ea typeface="ＭＳ Ｐゴシック" charset="0"/>
                <a:cs typeface="Arial" panose="020B0604020202020204" pitchFamily="34" charset="0"/>
              </a:rPr>
              <a:t> ال</a:t>
            </a:r>
            <a:r>
              <a:rPr kumimoji="0" lang="ar-SA" sz="3200" b="1" i="0" u="none" strike="noStrike" kern="1200" cap="none" spc="0" normalizeH="0" baseline="0" noProof="0" dirty="0">
                <a:ln>
                  <a:noFill/>
                </a:ln>
                <a:solidFill>
                  <a:srgbClr val="FFFFFF"/>
                </a:solidFill>
                <a:effectLst>
                  <a:glow rad="228600">
                    <a:srgbClr val="000000">
                      <a:alpha val="75000"/>
                    </a:srgbClr>
                  </a:glow>
                </a:effectLst>
                <a:uLnTx/>
                <a:uFillTx/>
                <a:latin typeface="Arial" panose="020B0604020202020204" pitchFamily="34" charset="0"/>
                <a:ea typeface="ＭＳ Ｐゴシック" charset="0"/>
                <a:cs typeface="Arial" panose="020B0604020202020204" pitchFamily="34" charset="0"/>
              </a:rPr>
              <a:t>راديو </a:t>
            </a:r>
            <a:r>
              <a:rPr kumimoji="0" lang="ar-JO" sz="3200" b="1" i="0" u="none" strike="noStrike" kern="1200" cap="none" spc="0" normalizeH="0" baseline="0" noProof="0" dirty="0">
                <a:ln>
                  <a:noFill/>
                </a:ln>
                <a:solidFill>
                  <a:srgbClr val="FFFFFF"/>
                </a:solidFill>
                <a:effectLst>
                  <a:glow rad="228600">
                    <a:srgbClr val="000000">
                      <a:alpha val="75000"/>
                    </a:srgbClr>
                  </a:glow>
                </a:effectLst>
                <a:uLnTx/>
                <a:uFillTx/>
                <a:latin typeface="Arial" panose="020B0604020202020204" pitchFamily="34" charset="0"/>
                <a:ea typeface="ＭＳ Ｐゴシック" charset="0"/>
                <a:cs typeface="Arial" panose="020B0604020202020204" pitchFamily="34" charset="0"/>
              </a:rPr>
              <a:t>والتلفاز ال</a:t>
            </a:r>
            <a:r>
              <a:rPr kumimoji="0" lang="ar-SA" sz="3200" b="1" i="0" u="none" strike="noStrike" kern="1200" cap="none" spc="0" normalizeH="0" baseline="0" noProof="0" dirty="0">
                <a:ln>
                  <a:noFill/>
                </a:ln>
                <a:solidFill>
                  <a:srgbClr val="FFFFFF"/>
                </a:solidFill>
                <a:effectLst>
                  <a:glow rad="228600">
                    <a:srgbClr val="000000">
                      <a:alpha val="75000"/>
                    </a:srgbClr>
                  </a:glow>
                </a:effectLst>
                <a:uLnTx/>
                <a:uFillTx/>
                <a:latin typeface="Arial" panose="020B0604020202020204" pitchFamily="34" charset="0"/>
                <a:ea typeface="ＭＳ Ｐゴシック" charset="0"/>
                <a:cs typeface="Arial" panose="020B0604020202020204" pitchFamily="34" charset="0"/>
              </a:rPr>
              <a:t>مسيحي  </a:t>
            </a:r>
            <a:endParaRPr kumimoji="0" lang="en-US" sz="3200" b="1" i="0" u="none" strike="noStrike" kern="1200" cap="none" spc="0" normalizeH="0" baseline="0" noProof="0" dirty="0">
              <a:ln>
                <a:noFill/>
              </a:ln>
              <a:solidFill>
                <a:srgbClr val="FFFFFF"/>
              </a:solidFill>
              <a:effectLst>
                <a:glow rad="228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653743548"/>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6"/>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8"/>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nodeType="clickEffect">
                                  <p:stCondLst>
                                    <p:cond delay="0"/>
                                  </p:stCondLst>
                                  <p:childTnLst>
                                    <p:set>
                                      <p:cBhvr>
                                        <p:cTn id="18" dur="1" fill="hold">
                                          <p:stCondLst>
                                            <p:cond delay="0"/>
                                          </p:stCondLst>
                                        </p:cTn>
                                        <p:tgtEl>
                                          <p:spTgt spid="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92418" name="Rectangle 2"/>
          <p:cNvSpPr>
            <a:spLocks noGrp="1" noChangeArrowheads="1"/>
          </p:cNvSpPr>
          <p:nvPr>
            <p:ph type="title" idx="4294967295"/>
          </p:nvPr>
        </p:nvSpPr>
        <p:spPr/>
        <p:txBody>
          <a:bodyPr/>
          <a:lstStyle/>
          <a:p>
            <a:pPr eaLnBrk="1" hangingPunct="1">
              <a:defRPr/>
            </a:pPr>
            <a:r>
              <a:rPr lang="en-US" dirty="0">
                <a:latin typeface="Arial" panose="020B0604020202020204" pitchFamily="34" charset="0"/>
                <a:cs typeface="Arial" panose="020B0604020202020204" pitchFamily="34" charset="0"/>
              </a:rPr>
              <a:t>America—less Christian</a:t>
            </a:r>
          </a:p>
        </p:txBody>
      </p:sp>
      <p:pic>
        <p:nvPicPr>
          <p:cNvPr id="221186" name="Picture 3" descr="AMERICA less xtian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7463" y="-12700"/>
            <a:ext cx="9180513" cy="68849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 name="TextBox 3"/>
          <p:cNvSpPr txBox="1"/>
          <p:nvPr/>
        </p:nvSpPr>
        <p:spPr>
          <a:xfrm>
            <a:off x="0" y="152400"/>
            <a:ext cx="9144000" cy="584776"/>
          </a:xfrm>
          <a:prstGeom prst="rect">
            <a:avLst/>
          </a:prstGeom>
          <a:noFill/>
        </p:spPr>
        <p:txBody>
          <a:bodyP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glow rad="228600">
                    <a:srgbClr val="000000">
                      <a:alpha val="75000"/>
                    </a:srgbClr>
                  </a:glow>
                </a:effectLst>
                <a:uLnTx/>
                <a:uFillTx/>
                <a:latin typeface="Arial" panose="020B0604020202020204" pitchFamily="34" charset="0"/>
                <a:ea typeface="ＭＳ Ｐゴシック" charset="0"/>
                <a:cs typeface="Arial" panose="020B0604020202020204" pitchFamily="34" charset="0"/>
              </a:rPr>
              <a:t>أ</a:t>
            </a:r>
            <a:r>
              <a:rPr kumimoji="0" lang="ar-SA" sz="3200" b="1" i="0" u="none" strike="noStrike" kern="1200" cap="none" spc="0" normalizeH="0" baseline="0" noProof="0" dirty="0">
                <a:ln>
                  <a:noFill/>
                </a:ln>
                <a:solidFill>
                  <a:srgbClr val="FFFFFF"/>
                </a:solidFill>
                <a:effectLst>
                  <a:glow rad="228600">
                    <a:srgbClr val="000000">
                      <a:alpha val="75000"/>
                    </a:srgbClr>
                  </a:glow>
                </a:effectLst>
                <a:uLnTx/>
                <a:uFillTx/>
                <a:latin typeface="Arial" panose="020B0604020202020204" pitchFamily="34" charset="0"/>
                <a:ea typeface="ＭＳ Ｐゴシック" charset="0"/>
                <a:cs typeface="Arial" panose="020B0604020202020204" pitchFamily="34" charset="0"/>
              </a:rPr>
              <a:t>مريكا لدي</a:t>
            </a:r>
            <a:r>
              <a:rPr kumimoji="0" lang="ar-JO" sz="3200" b="1" i="0" u="none" strike="noStrike" kern="1200" cap="none" spc="0" normalizeH="0" baseline="0" noProof="0" dirty="0">
                <a:ln>
                  <a:noFill/>
                </a:ln>
                <a:solidFill>
                  <a:srgbClr val="FFFFFF"/>
                </a:solidFill>
                <a:effectLst>
                  <a:glow rad="228600">
                    <a:srgbClr val="000000">
                      <a:alpha val="75000"/>
                    </a:srgbClr>
                  </a:glow>
                </a:effectLst>
                <a:uLnTx/>
                <a:uFillTx/>
                <a:latin typeface="Arial" panose="020B0604020202020204" pitchFamily="34" charset="0"/>
                <a:ea typeface="ＭＳ Ｐゴシック" charset="0"/>
                <a:cs typeface="Arial" panose="020B0604020202020204" pitchFamily="34" charset="0"/>
              </a:rPr>
              <a:t>ها</a:t>
            </a:r>
            <a:r>
              <a:rPr kumimoji="0" lang="ar-SA" sz="3200" b="1" i="0" u="none" strike="noStrike" kern="1200" cap="none" spc="0" normalizeH="0" baseline="0" noProof="0" dirty="0">
                <a:ln>
                  <a:noFill/>
                </a:ln>
                <a:solidFill>
                  <a:srgbClr val="FFFFFF"/>
                </a:solidFill>
                <a:effectLst>
                  <a:glow rad="228600">
                    <a:srgbClr val="000000">
                      <a:alpha val="75000"/>
                    </a:srgbClr>
                  </a:glow>
                </a:effectLst>
                <a:uLnTx/>
                <a:uFillTx/>
                <a:latin typeface="Arial" panose="020B0604020202020204" pitchFamily="34" charset="0"/>
                <a:ea typeface="ＭＳ Ｐゴシック" charset="0"/>
                <a:cs typeface="Arial" panose="020B0604020202020204" pitchFamily="34" charset="0"/>
              </a:rPr>
              <a:t> </a:t>
            </a:r>
            <a:r>
              <a:rPr kumimoji="0" lang="ar-JO" sz="3200" b="1" i="0" u="none" strike="noStrike" kern="1200" cap="none" spc="0" normalizeH="0" baseline="0" noProof="0" dirty="0">
                <a:ln>
                  <a:noFill/>
                </a:ln>
                <a:solidFill>
                  <a:srgbClr val="FFFFFF"/>
                </a:solidFill>
                <a:effectLst>
                  <a:glow rad="228600">
                    <a:srgbClr val="000000">
                      <a:alpha val="75000"/>
                    </a:srgbClr>
                  </a:glow>
                </a:effectLst>
                <a:uLnTx/>
                <a:uFillTx/>
                <a:latin typeface="Arial" panose="020B0604020202020204" pitchFamily="34" charset="0"/>
                <a:ea typeface="ＭＳ Ｐゴシック" charset="0"/>
                <a:cs typeface="Arial" panose="020B0604020202020204" pitchFamily="34" charset="0"/>
              </a:rPr>
              <a:t>أ</a:t>
            </a:r>
            <a:r>
              <a:rPr kumimoji="0" lang="ar-SA" sz="3200" b="1" i="0" u="none" strike="noStrike" kern="1200" cap="none" spc="0" normalizeH="0" baseline="0" noProof="0" dirty="0">
                <a:ln>
                  <a:noFill/>
                </a:ln>
                <a:solidFill>
                  <a:srgbClr val="FFFFFF"/>
                </a:solidFill>
                <a:effectLst>
                  <a:glow rad="228600">
                    <a:srgbClr val="000000">
                      <a:alpha val="75000"/>
                    </a:srgbClr>
                  </a:glow>
                </a:effectLst>
                <a:uLnTx/>
                <a:uFillTx/>
                <a:latin typeface="Arial" panose="020B0604020202020204" pitchFamily="34" charset="0"/>
                <a:ea typeface="ＭＳ Ｐゴシック" charset="0"/>
                <a:cs typeface="Arial" panose="020B0604020202020204" pitchFamily="34" charset="0"/>
              </a:rPr>
              <a:t>كبر عدد من</a:t>
            </a:r>
            <a:r>
              <a:rPr kumimoji="0" lang="ar-JO" sz="3200" b="1" i="0" u="none" strike="noStrike" kern="1200" cap="none" spc="0" normalizeH="0" baseline="0" noProof="0" dirty="0">
                <a:ln>
                  <a:noFill/>
                </a:ln>
                <a:solidFill>
                  <a:srgbClr val="FFFFFF"/>
                </a:solidFill>
                <a:effectLst>
                  <a:glow rad="228600">
                    <a:srgbClr val="000000">
                      <a:alpha val="75000"/>
                    </a:srgbClr>
                  </a:glow>
                </a:effectLst>
                <a:uLnTx/>
                <a:uFillTx/>
                <a:latin typeface="Arial" panose="020B0604020202020204" pitchFamily="34" charset="0"/>
                <a:ea typeface="ＭＳ Ｐゴシック" charset="0"/>
                <a:cs typeface="Arial" panose="020B0604020202020204" pitchFamily="34" charset="0"/>
              </a:rPr>
              <a:t> :</a:t>
            </a:r>
            <a:r>
              <a:rPr kumimoji="0" lang="ar-SA" sz="3200" b="1" i="0" u="none" strike="noStrike" kern="1200" cap="none" spc="0" normalizeH="0" baseline="0" noProof="0" dirty="0">
                <a:ln>
                  <a:noFill/>
                </a:ln>
                <a:solidFill>
                  <a:srgbClr val="FFFFFF"/>
                </a:solidFill>
                <a:effectLst>
                  <a:glow rad="228600">
                    <a:srgbClr val="000000">
                      <a:alpha val="75000"/>
                    </a:srgbClr>
                  </a:glow>
                </a:effectLst>
                <a:uLnTx/>
                <a:uFillTx/>
                <a:latin typeface="Arial" panose="020B0604020202020204" pitchFamily="34" charset="0"/>
                <a:ea typeface="ＭＳ Ｐゴシック" charset="0"/>
                <a:cs typeface="Arial" panose="020B0604020202020204" pitchFamily="34" charset="0"/>
              </a:rPr>
              <a:t> </a:t>
            </a:r>
            <a:endParaRPr kumimoji="0" lang="en-US" sz="3200" b="1" i="0" u="none" strike="noStrike" kern="1200" cap="none" spc="0" normalizeH="0" baseline="0" noProof="0" dirty="0">
              <a:ln>
                <a:noFill/>
              </a:ln>
              <a:solidFill>
                <a:srgbClr val="FFFFFF"/>
              </a:solidFill>
              <a:effectLst>
                <a:glow rad="228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5" name="TextBox 4"/>
          <p:cNvSpPr txBox="1"/>
          <p:nvPr/>
        </p:nvSpPr>
        <p:spPr>
          <a:xfrm>
            <a:off x="1524000" y="1143000"/>
            <a:ext cx="6096000" cy="584776"/>
          </a:xfrm>
          <a:prstGeom prst="rect">
            <a:avLst/>
          </a:prstGeom>
          <a:noFill/>
        </p:spPr>
        <p:txBody>
          <a:bodyPr>
            <a:spAutoFit/>
          </a:body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glow rad="228600">
                    <a:srgbClr val="000000">
                      <a:alpha val="75000"/>
                    </a:srgbClr>
                  </a:glow>
                </a:effectLst>
                <a:uLnTx/>
                <a:uFillTx/>
                <a:latin typeface="Arial" panose="020B0604020202020204" pitchFamily="34" charset="0"/>
                <a:ea typeface="ＭＳ Ｐゴシック" charset="0"/>
                <a:cs typeface="Arial" panose="020B0604020202020204" pitchFamily="34" charset="0"/>
              </a:rPr>
              <a:t>• الكنائس / المعاهد اللاهوتية </a:t>
            </a:r>
            <a:endParaRPr kumimoji="0" lang="en-US" sz="3200" b="1" i="0" u="none" strike="noStrike" kern="1200" cap="none" spc="0" normalizeH="0" baseline="0" noProof="0" dirty="0">
              <a:ln>
                <a:noFill/>
              </a:ln>
              <a:solidFill>
                <a:srgbClr val="FFFFFF"/>
              </a:solidFill>
              <a:effectLst>
                <a:glow rad="228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6" name="TextBox 5"/>
          <p:cNvSpPr txBox="1"/>
          <p:nvPr/>
        </p:nvSpPr>
        <p:spPr>
          <a:xfrm>
            <a:off x="1524000" y="1828800"/>
            <a:ext cx="6096000" cy="584776"/>
          </a:xfrm>
          <a:prstGeom prst="rect">
            <a:avLst/>
          </a:prstGeom>
          <a:noFill/>
        </p:spPr>
        <p:txBody>
          <a:bodyPr>
            <a:spAutoFit/>
          </a:body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en-US" sz="3200" b="1" i="0" u="none" strike="noStrike" kern="1200" cap="none" spc="0" normalizeH="0" baseline="0" noProof="0" dirty="0">
                <a:ln>
                  <a:noFill/>
                </a:ln>
                <a:solidFill>
                  <a:srgbClr val="FFFFFF"/>
                </a:solidFill>
                <a:effectLst>
                  <a:glow rad="228600">
                    <a:srgbClr val="000000">
                      <a:alpha val="75000"/>
                    </a:srgbClr>
                  </a:glow>
                </a:effectLst>
                <a:uLnTx/>
                <a:uFillTx/>
                <a:latin typeface="Arial" panose="020B0604020202020204" pitchFamily="34" charset="0"/>
                <a:ea typeface="ＭＳ Ｐゴシック" charset="0"/>
                <a:cs typeface="Arial" panose="020B0604020202020204" pitchFamily="34" charset="0"/>
              </a:rPr>
              <a:t> • </a:t>
            </a:r>
            <a:r>
              <a:rPr kumimoji="0" lang="ar-JO" sz="3200" b="1" i="0" u="none" strike="noStrike" kern="1200" cap="none" spc="0" normalizeH="0" baseline="0" noProof="0" dirty="0">
                <a:ln>
                  <a:noFill/>
                </a:ln>
                <a:solidFill>
                  <a:srgbClr val="FFFFFF"/>
                </a:solidFill>
                <a:effectLst>
                  <a:glow rad="228600">
                    <a:srgbClr val="000000">
                      <a:alpha val="75000"/>
                    </a:srgbClr>
                  </a:glow>
                </a:effectLst>
                <a:uLnTx/>
                <a:uFillTx/>
                <a:latin typeface="Arial" panose="020B0604020202020204" pitchFamily="34" charset="0"/>
                <a:ea typeface="ＭＳ Ｐゴシック" charset="0"/>
                <a:cs typeface="Arial" panose="020B0604020202020204" pitchFamily="34" charset="0"/>
              </a:rPr>
              <a:t>الكليات المسيحية</a:t>
            </a:r>
            <a:r>
              <a:rPr kumimoji="0" lang="ar-SA" sz="3200" b="1" i="0" u="none" strike="noStrike" kern="1200" cap="none" spc="0" normalizeH="0" baseline="0" noProof="0" dirty="0">
                <a:ln>
                  <a:noFill/>
                </a:ln>
                <a:solidFill>
                  <a:srgbClr val="FFFFFF"/>
                </a:solidFill>
                <a:effectLst>
                  <a:glow rad="228600">
                    <a:srgbClr val="000000">
                      <a:alpha val="75000"/>
                    </a:srgbClr>
                  </a:glow>
                </a:effectLst>
                <a:uLnTx/>
                <a:uFillTx/>
                <a:latin typeface="Arial" panose="020B0604020202020204" pitchFamily="34" charset="0"/>
                <a:ea typeface="ＭＳ Ｐゴシック" charset="0"/>
                <a:cs typeface="Arial" panose="020B0604020202020204" pitchFamily="34" charset="0"/>
              </a:rPr>
              <a:t> </a:t>
            </a:r>
            <a:endParaRPr kumimoji="0" lang="en-US" sz="3200" b="1" i="0" u="none" strike="noStrike" kern="1200" cap="none" spc="0" normalizeH="0" baseline="0" noProof="0" dirty="0">
              <a:ln>
                <a:noFill/>
              </a:ln>
              <a:solidFill>
                <a:srgbClr val="FFFFFF"/>
              </a:solidFill>
              <a:effectLst>
                <a:glow rad="228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7" name="TextBox 6"/>
          <p:cNvSpPr txBox="1"/>
          <p:nvPr/>
        </p:nvSpPr>
        <p:spPr>
          <a:xfrm>
            <a:off x="152400" y="2514600"/>
            <a:ext cx="8763000" cy="584776"/>
          </a:xfrm>
          <a:prstGeom prst="rect">
            <a:avLst/>
          </a:prstGeom>
          <a:noFill/>
        </p:spPr>
        <p:txBody>
          <a:bodyPr>
            <a:spAutoFit/>
          </a:body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en-US" sz="3200" b="1" i="0" u="none" strike="noStrike" kern="1200" cap="none" spc="0" normalizeH="0" baseline="0" noProof="0" dirty="0">
                <a:ln>
                  <a:noFill/>
                </a:ln>
                <a:solidFill>
                  <a:srgbClr val="FFFFFF"/>
                </a:solidFill>
                <a:effectLst>
                  <a:glow rad="228600">
                    <a:srgbClr val="000000">
                      <a:alpha val="75000"/>
                    </a:srgbClr>
                  </a:glow>
                </a:effectLst>
                <a:uLnTx/>
                <a:uFillTx/>
                <a:latin typeface="Arial" panose="020B0604020202020204" pitchFamily="34" charset="0"/>
                <a:ea typeface="ＭＳ Ｐゴシック" charset="0"/>
                <a:cs typeface="Arial" panose="020B0604020202020204" pitchFamily="34" charset="0"/>
              </a:rPr>
              <a:t>• </a:t>
            </a:r>
            <a:r>
              <a:rPr kumimoji="0" lang="ar-JO" sz="3200" b="1" i="0" u="none" strike="noStrike" kern="1200" cap="none" spc="0" normalizeH="0" baseline="0" noProof="0" dirty="0">
                <a:ln>
                  <a:noFill/>
                </a:ln>
                <a:solidFill>
                  <a:srgbClr val="FFFFFF"/>
                </a:solidFill>
                <a:effectLst>
                  <a:glow rad="228600">
                    <a:srgbClr val="000000">
                      <a:alpha val="75000"/>
                    </a:srgbClr>
                  </a:glow>
                </a:effectLst>
                <a:uLnTx/>
                <a:uFillTx/>
                <a:latin typeface="Arial" panose="020B0604020202020204" pitchFamily="34" charset="0"/>
                <a:ea typeface="ＭＳ Ｐゴシック" charset="0"/>
                <a:cs typeface="Arial" panose="020B0604020202020204" pitchFamily="34" charset="0"/>
              </a:rPr>
              <a:t> ال</a:t>
            </a:r>
            <a:r>
              <a:rPr kumimoji="0" lang="ar-SA" sz="3200" b="1" i="0" u="none" strike="noStrike" kern="1200" cap="none" spc="0" normalizeH="0" baseline="0" noProof="0" dirty="0">
                <a:ln>
                  <a:noFill/>
                </a:ln>
                <a:solidFill>
                  <a:srgbClr val="FFFFFF"/>
                </a:solidFill>
                <a:effectLst>
                  <a:glow rad="228600">
                    <a:srgbClr val="000000">
                      <a:alpha val="75000"/>
                    </a:srgbClr>
                  </a:glow>
                </a:effectLst>
                <a:uLnTx/>
                <a:uFillTx/>
                <a:latin typeface="Arial" panose="020B0604020202020204" pitchFamily="34" charset="0"/>
                <a:ea typeface="ＭＳ Ｐゴシック" charset="0"/>
                <a:cs typeface="Arial" panose="020B0604020202020204" pitchFamily="34" charset="0"/>
              </a:rPr>
              <a:t>مكتبات </a:t>
            </a:r>
            <a:r>
              <a:rPr kumimoji="0" lang="ar-JO" sz="3200" b="1" i="0" u="none" strike="noStrike" kern="1200" cap="none" spc="0" normalizeH="0" baseline="0" noProof="0" dirty="0">
                <a:ln>
                  <a:noFill/>
                </a:ln>
                <a:solidFill>
                  <a:srgbClr val="FFFFFF"/>
                </a:solidFill>
                <a:effectLst>
                  <a:glow rad="228600">
                    <a:srgbClr val="000000">
                      <a:alpha val="75000"/>
                    </a:srgbClr>
                  </a:glow>
                </a:effectLst>
                <a:uLnTx/>
                <a:uFillTx/>
                <a:latin typeface="Arial" panose="020B0604020202020204" pitchFamily="34" charset="0"/>
                <a:ea typeface="ＭＳ Ｐゴシック" charset="0"/>
                <a:cs typeface="Arial" panose="020B0604020202020204" pitchFamily="34" charset="0"/>
              </a:rPr>
              <a:t>والمصادر ال</a:t>
            </a:r>
            <a:r>
              <a:rPr kumimoji="0" lang="ar-SA" sz="3200" b="1" i="0" u="none" strike="noStrike" kern="1200" cap="none" spc="0" normalizeH="0" baseline="0" noProof="0" dirty="0">
                <a:ln>
                  <a:noFill/>
                </a:ln>
                <a:solidFill>
                  <a:srgbClr val="FFFFFF"/>
                </a:solidFill>
                <a:effectLst>
                  <a:glow rad="228600">
                    <a:srgbClr val="000000">
                      <a:alpha val="75000"/>
                    </a:srgbClr>
                  </a:glow>
                </a:effectLst>
                <a:uLnTx/>
                <a:uFillTx/>
                <a:latin typeface="Arial" panose="020B0604020202020204" pitchFamily="34" charset="0"/>
                <a:ea typeface="ＭＳ Ｐゴシック" charset="0"/>
                <a:cs typeface="Arial" panose="020B0604020202020204" pitchFamily="34" charset="0"/>
              </a:rPr>
              <a:t>مسيحية </a:t>
            </a:r>
            <a:endParaRPr kumimoji="0" lang="en-US" sz="3200" b="1" i="0" u="none" strike="noStrike" kern="1200" cap="none" spc="0" normalizeH="0" baseline="0" noProof="0" dirty="0">
              <a:ln>
                <a:noFill/>
              </a:ln>
              <a:solidFill>
                <a:srgbClr val="FFFFFF"/>
              </a:solidFill>
              <a:effectLst>
                <a:glow rad="228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8" name="TextBox 7"/>
          <p:cNvSpPr txBox="1"/>
          <p:nvPr/>
        </p:nvSpPr>
        <p:spPr>
          <a:xfrm>
            <a:off x="1524000" y="3200400"/>
            <a:ext cx="6096000" cy="584776"/>
          </a:xfrm>
          <a:prstGeom prst="rect">
            <a:avLst/>
          </a:prstGeom>
          <a:noFill/>
        </p:spPr>
        <p:txBody>
          <a:bodyPr>
            <a:spAutoFit/>
          </a:body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en-US" sz="3200" b="1" i="0" u="none" strike="noStrike" kern="1200" cap="none" spc="0" normalizeH="0" baseline="0" noProof="0" dirty="0">
                <a:ln>
                  <a:noFill/>
                </a:ln>
                <a:solidFill>
                  <a:srgbClr val="FFFFFF"/>
                </a:solidFill>
                <a:effectLst>
                  <a:glow rad="228600">
                    <a:srgbClr val="000000">
                      <a:alpha val="75000"/>
                    </a:srgbClr>
                  </a:glow>
                </a:effectLst>
                <a:uLnTx/>
                <a:uFillTx/>
                <a:latin typeface="Arial" panose="020B0604020202020204" pitchFamily="34" charset="0"/>
                <a:ea typeface="ＭＳ Ｐゴシック" charset="0"/>
                <a:cs typeface="Arial" panose="020B0604020202020204" pitchFamily="34" charset="0"/>
              </a:rPr>
              <a:t> • </a:t>
            </a:r>
            <a:r>
              <a:rPr kumimoji="0" lang="ar-JO" sz="3200" b="1" i="0" u="none" strike="noStrike" kern="1200" cap="none" spc="0" normalizeH="0" baseline="0" noProof="0" dirty="0">
                <a:ln>
                  <a:noFill/>
                </a:ln>
                <a:solidFill>
                  <a:srgbClr val="FFFFFF"/>
                </a:solidFill>
                <a:effectLst>
                  <a:glow rad="228600">
                    <a:srgbClr val="000000">
                      <a:alpha val="75000"/>
                    </a:srgbClr>
                  </a:glow>
                </a:effectLst>
                <a:uLnTx/>
                <a:uFillTx/>
                <a:latin typeface="Arial" panose="020B0604020202020204" pitchFamily="34" charset="0"/>
                <a:ea typeface="ＭＳ Ｐゴシック" charset="0"/>
                <a:cs typeface="Arial" panose="020B0604020202020204" pitchFamily="34" charset="0"/>
              </a:rPr>
              <a:t>الر</a:t>
            </a:r>
            <a:r>
              <a:rPr kumimoji="0" lang="ar-SA" sz="3200" b="1" i="0" u="none" strike="noStrike" kern="1200" cap="none" spc="0" normalizeH="0" baseline="0" noProof="0" dirty="0">
                <a:ln>
                  <a:noFill/>
                </a:ln>
                <a:solidFill>
                  <a:srgbClr val="FFFFFF"/>
                </a:solidFill>
                <a:effectLst>
                  <a:glow rad="228600">
                    <a:srgbClr val="000000">
                      <a:alpha val="75000"/>
                    </a:srgbClr>
                  </a:glow>
                </a:effectLst>
                <a:uLnTx/>
                <a:uFillTx/>
                <a:latin typeface="Arial" panose="020B0604020202020204" pitchFamily="34" charset="0"/>
                <a:ea typeface="ＭＳ Ｐゴシック" charset="0"/>
                <a:cs typeface="Arial" panose="020B0604020202020204" pitchFamily="34" charset="0"/>
              </a:rPr>
              <a:t>اديو و</a:t>
            </a:r>
            <a:r>
              <a:rPr kumimoji="0" lang="ar-JO" sz="3200" b="1" i="0" u="none" strike="noStrike" kern="1200" cap="none" spc="0" normalizeH="0" baseline="0" noProof="0" dirty="0">
                <a:ln>
                  <a:noFill/>
                </a:ln>
                <a:solidFill>
                  <a:srgbClr val="FFFFFF"/>
                </a:solidFill>
                <a:effectLst>
                  <a:glow rad="228600">
                    <a:srgbClr val="000000">
                      <a:alpha val="75000"/>
                    </a:srgbClr>
                  </a:glow>
                </a:effectLst>
                <a:uLnTx/>
                <a:uFillTx/>
                <a:latin typeface="Arial" panose="020B0604020202020204" pitchFamily="34" charset="0"/>
                <a:ea typeface="ＭＳ Ｐゴシック" charset="0"/>
                <a:cs typeface="Arial" panose="020B0604020202020204" pitchFamily="34" charset="0"/>
              </a:rPr>
              <a:t>ال</a:t>
            </a:r>
            <a:r>
              <a:rPr kumimoji="0" lang="ar-SA" sz="3200" b="1" i="0" u="none" strike="noStrike" kern="1200" cap="none" spc="0" normalizeH="0" baseline="0" noProof="0" dirty="0">
                <a:ln>
                  <a:noFill/>
                </a:ln>
                <a:solidFill>
                  <a:srgbClr val="FFFFFF"/>
                </a:solidFill>
                <a:effectLst>
                  <a:glow rad="228600">
                    <a:srgbClr val="000000">
                      <a:alpha val="75000"/>
                    </a:srgbClr>
                  </a:glow>
                </a:effectLst>
                <a:uLnTx/>
                <a:uFillTx/>
                <a:latin typeface="Arial" panose="020B0604020202020204" pitchFamily="34" charset="0"/>
                <a:ea typeface="ＭＳ Ｐゴシック" charset="0"/>
                <a:cs typeface="Arial" panose="020B0604020202020204" pitchFamily="34" charset="0"/>
              </a:rPr>
              <a:t>تلف</a:t>
            </a:r>
            <a:r>
              <a:rPr kumimoji="0" lang="ar-JO" sz="3200" b="1" i="0" u="none" strike="noStrike" kern="1200" cap="none" spc="0" normalizeH="0" baseline="0" noProof="0" dirty="0">
                <a:ln>
                  <a:noFill/>
                </a:ln>
                <a:solidFill>
                  <a:srgbClr val="FFFFFF"/>
                </a:solidFill>
                <a:effectLst>
                  <a:glow rad="228600">
                    <a:srgbClr val="000000">
                      <a:alpha val="75000"/>
                    </a:srgbClr>
                  </a:glow>
                </a:effectLst>
                <a:uLnTx/>
                <a:uFillTx/>
                <a:latin typeface="Arial" panose="020B0604020202020204" pitchFamily="34" charset="0"/>
                <a:ea typeface="ＭＳ Ｐゴシック" charset="0"/>
                <a:cs typeface="Arial" panose="020B0604020202020204" pitchFamily="34" charset="0"/>
              </a:rPr>
              <a:t>از</a:t>
            </a:r>
            <a:r>
              <a:rPr kumimoji="0" lang="ar-SA" sz="3200" b="1" i="0" u="none" strike="noStrike" kern="1200" cap="none" spc="0" normalizeH="0" baseline="0" noProof="0" dirty="0">
                <a:ln>
                  <a:noFill/>
                </a:ln>
                <a:solidFill>
                  <a:srgbClr val="FFFFFF"/>
                </a:solidFill>
                <a:effectLst>
                  <a:glow rad="228600">
                    <a:srgbClr val="000000">
                      <a:alpha val="75000"/>
                    </a:srgbClr>
                  </a:glow>
                </a:effectLst>
                <a:uLnTx/>
                <a:uFillTx/>
                <a:latin typeface="Arial" panose="020B0604020202020204" pitchFamily="34" charset="0"/>
                <a:ea typeface="ＭＳ Ｐゴシック" charset="0"/>
                <a:cs typeface="Arial" panose="020B0604020202020204" pitchFamily="34" charset="0"/>
              </a:rPr>
              <a:t> </a:t>
            </a:r>
            <a:r>
              <a:rPr kumimoji="0" lang="ar-JO" sz="3200" b="1" i="0" u="none" strike="noStrike" kern="1200" cap="none" spc="0" normalizeH="0" baseline="0" noProof="0" dirty="0">
                <a:ln>
                  <a:noFill/>
                </a:ln>
                <a:solidFill>
                  <a:srgbClr val="FFFFFF"/>
                </a:solidFill>
                <a:effectLst>
                  <a:glow rad="228600">
                    <a:srgbClr val="000000">
                      <a:alpha val="75000"/>
                    </a:srgbClr>
                  </a:glow>
                </a:effectLst>
                <a:uLnTx/>
                <a:uFillTx/>
                <a:latin typeface="Arial" panose="020B0604020202020204" pitchFamily="34" charset="0"/>
                <a:ea typeface="ＭＳ Ｐゴシック" charset="0"/>
                <a:cs typeface="Arial" panose="020B0604020202020204" pitchFamily="34" charset="0"/>
              </a:rPr>
              <a:t>ال</a:t>
            </a:r>
            <a:r>
              <a:rPr kumimoji="0" lang="ar-SA" sz="3200" b="1" i="0" u="none" strike="noStrike" kern="1200" cap="none" spc="0" normalizeH="0" baseline="0" noProof="0" dirty="0">
                <a:ln>
                  <a:noFill/>
                </a:ln>
                <a:solidFill>
                  <a:srgbClr val="FFFFFF"/>
                </a:solidFill>
                <a:effectLst>
                  <a:glow rad="228600">
                    <a:srgbClr val="000000">
                      <a:alpha val="75000"/>
                    </a:srgbClr>
                  </a:glow>
                </a:effectLst>
                <a:uLnTx/>
                <a:uFillTx/>
                <a:latin typeface="Arial" panose="020B0604020202020204" pitchFamily="34" charset="0"/>
                <a:ea typeface="ＭＳ Ｐゴシック" charset="0"/>
                <a:cs typeface="Arial" panose="020B0604020202020204" pitchFamily="34" charset="0"/>
              </a:rPr>
              <a:t>مسيحي </a:t>
            </a:r>
            <a:endParaRPr kumimoji="0" lang="en-US" sz="3200" b="1" i="0" u="none" strike="noStrike" kern="1200" cap="none" spc="0" normalizeH="0" baseline="0" noProof="0" dirty="0">
              <a:ln>
                <a:noFill/>
              </a:ln>
              <a:solidFill>
                <a:srgbClr val="FFFFFF"/>
              </a:solidFill>
              <a:effectLst>
                <a:glow rad="228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9" name="TextBox 8"/>
          <p:cNvSpPr txBox="1"/>
          <p:nvPr/>
        </p:nvSpPr>
        <p:spPr>
          <a:xfrm>
            <a:off x="2057400" y="4114800"/>
            <a:ext cx="6096000" cy="1446550"/>
          </a:xfrm>
          <a:prstGeom prst="rect">
            <a:avLst/>
          </a:prstGeom>
          <a:noFill/>
        </p:spPr>
        <p:txBody>
          <a:bodyP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SA" sz="4400" b="1" i="0" u="none" strike="noStrike" kern="1200" cap="none" spc="0" normalizeH="0" baseline="0" noProof="0" dirty="0">
                <a:ln>
                  <a:noFill/>
                </a:ln>
                <a:solidFill>
                  <a:srgbClr val="FFFFFF"/>
                </a:solidFill>
                <a:effectLst>
                  <a:glow rad="228600">
                    <a:srgbClr val="000000">
                      <a:alpha val="75000"/>
                    </a:srgbClr>
                  </a:glow>
                </a:effectLst>
                <a:uLnTx/>
                <a:uFillTx/>
                <a:latin typeface="Arial" panose="020B0604020202020204" pitchFamily="34" charset="0"/>
                <a:ea typeface="ＭＳ Ｐゴシック" charset="0"/>
                <a:cs typeface="Arial" panose="020B0604020202020204" pitchFamily="34" charset="0"/>
              </a:rPr>
              <a:t>لكن </a:t>
            </a:r>
            <a:r>
              <a:rPr kumimoji="0" lang="ar-JO" sz="4400" b="1" i="0" u="none" strike="noStrike" kern="1200" cap="none" spc="0" normalizeH="0" baseline="0" noProof="0" dirty="0">
                <a:ln>
                  <a:noFill/>
                </a:ln>
                <a:solidFill>
                  <a:srgbClr val="FFFFFF"/>
                </a:solidFill>
                <a:effectLst>
                  <a:glow rad="228600">
                    <a:srgbClr val="000000">
                      <a:alpha val="75000"/>
                    </a:srgbClr>
                  </a:glow>
                </a:effectLst>
                <a:uLnTx/>
                <a:uFillTx/>
                <a:latin typeface="Arial" panose="020B0604020202020204" pitchFamily="34" charset="0"/>
                <a:ea typeface="ＭＳ Ｐゴシック" charset="0"/>
                <a:cs typeface="Arial" panose="020B0604020202020204" pitchFamily="34" charset="0"/>
              </a:rPr>
              <a:t>أ</a:t>
            </a:r>
            <a:r>
              <a:rPr kumimoji="0" lang="ar-SA" sz="4400" b="1" i="0" u="none" strike="noStrike" kern="1200" cap="none" spc="0" normalizeH="0" baseline="0" noProof="0" dirty="0">
                <a:ln>
                  <a:noFill/>
                </a:ln>
                <a:solidFill>
                  <a:srgbClr val="FFFFFF"/>
                </a:solidFill>
                <a:effectLst>
                  <a:glow rad="228600">
                    <a:srgbClr val="000000">
                      <a:alpha val="75000"/>
                    </a:srgbClr>
                  </a:glow>
                </a:effectLst>
                <a:uLnTx/>
                <a:uFillTx/>
                <a:latin typeface="Arial" panose="020B0604020202020204" pitchFamily="34" charset="0"/>
                <a:ea typeface="ＭＳ Ｐゴシック" charset="0"/>
                <a:cs typeface="Arial" panose="020B0604020202020204" pitchFamily="34" charset="0"/>
              </a:rPr>
              <a:t>مريكا </a:t>
            </a:r>
            <a:r>
              <a:rPr kumimoji="0" lang="ar-JO" sz="4400" b="1" i="0" u="none" strike="noStrike" kern="1200" cap="none" spc="0" normalizeH="0" baseline="0" noProof="0" dirty="0">
                <a:ln>
                  <a:noFill/>
                </a:ln>
                <a:solidFill>
                  <a:srgbClr val="FFFFFF"/>
                </a:solidFill>
                <a:effectLst>
                  <a:glow rad="228600">
                    <a:srgbClr val="000000">
                      <a:alpha val="75000"/>
                    </a:srgbClr>
                  </a:glow>
                </a:effectLst>
                <a:uLnTx/>
                <a:uFillTx/>
                <a:latin typeface="Arial" panose="020B0604020202020204" pitchFamily="34" charset="0"/>
                <a:ea typeface="ＭＳ Ｐゴシック" charset="0"/>
                <a:cs typeface="Arial" panose="020B0604020202020204" pitchFamily="34" charset="0"/>
              </a:rPr>
              <a:t>تصبح أ</a:t>
            </a:r>
            <a:r>
              <a:rPr kumimoji="0" lang="ar-SA" sz="4400" b="1" i="0" u="none" strike="noStrike" kern="1200" cap="none" spc="0" normalizeH="0" baseline="0" noProof="0" dirty="0">
                <a:ln>
                  <a:noFill/>
                </a:ln>
                <a:solidFill>
                  <a:srgbClr val="FFFFFF"/>
                </a:solidFill>
                <a:effectLst>
                  <a:glow rad="228600">
                    <a:srgbClr val="000000">
                      <a:alpha val="75000"/>
                    </a:srgbClr>
                  </a:glow>
                </a:effectLst>
                <a:uLnTx/>
                <a:uFillTx/>
                <a:latin typeface="Arial" panose="020B0604020202020204" pitchFamily="34" charset="0"/>
                <a:ea typeface="ＭＳ Ｐゴシック" charset="0"/>
                <a:cs typeface="Arial" panose="020B0604020202020204" pitchFamily="34" charset="0"/>
              </a:rPr>
              <a:t>قل مسيحية في كل يوم يمر  </a:t>
            </a:r>
            <a:endParaRPr kumimoji="0" lang="en-US" sz="4400" b="1" i="0" u="none" strike="noStrike" kern="1200" cap="none" spc="0" normalizeH="0" baseline="0" noProof="0" dirty="0">
              <a:ln>
                <a:noFill/>
              </a:ln>
              <a:solidFill>
                <a:srgbClr val="FFFFFF"/>
              </a:solidFill>
              <a:effectLst>
                <a:glow rad="228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80089993"/>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entr" presetSubtype="0" fill="hold" nodeType="afterEffect">
                                  <p:stCondLst>
                                    <p:cond delay="0"/>
                                  </p:stCondLst>
                                  <p:childTnLst>
                                    <p:set>
                                      <p:cBhvr>
                                        <p:cTn id="6" dur="1" fill="hold">
                                          <p:stCondLst>
                                            <p:cond delay="0"/>
                                          </p:stCondLst>
                                        </p:cTn>
                                        <p:tgtEl>
                                          <p:spTgt spid="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694467" name="Picture 3" descr="balloons-layered"/>
          <p:cNvPicPr>
            <a:picLocks noGrp="1" noChangeAspect="1" noChangeArrowheads="1"/>
          </p:cNvPicPr>
          <p:nvPr>
            <p:ph idx="1"/>
          </p:nvPr>
        </p:nvPicPr>
        <p:blipFill>
          <a:blip r:embed="rId3">
            <a:extLst>
              <a:ext uri="{28A0092B-C50C-407E-A947-70E740481C1C}">
                <a14:useLocalDpi xmlns:a14="http://schemas.microsoft.com/office/drawing/2010/main"/>
              </a:ext>
            </a:extLst>
          </a:blip>
          <a:srcRect/>
          <a:stretch>
            <a:fillRect/>
          </a:stretch>
        </p:blipFill>
        <p:spPr>
          <a:xfrm>
            <a:off x="654050" y="12700"/>
            <a:ext cx="7870825" cy="6845300"/>
          </a:xfrm>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AF507438-7753-43e0-B8FC-AC1667EBCBE1}">
              <a14:hiddenEffects xmlns:a14="http://schemas.microsoft.com/office/drawing/2010/main" xmlns="">
                <a:effectLst>
                  <a:outerShdw blurRad="63500" dist="38099" dir="2700000" algn="ctr" rotWithShape="0">
                    <a:srgbClr val="808080">
                      <a:alpha val="74998"/>
                    </a:srgbClr>
                  </a:outerShdw>
                </a:effectLst>
              </a14:hiddenEffects>
            </a:ext>
          </a:extLst>
        </p:spPr>
      </p:pic>
      <p:sp>
        <p:nvSpPr>
          <p:cNvPr id="223234" name="TextBox 1"/>
          <p:cNvSpPr txBox="1">
            <a:spLocks noChangeArrowheads="1"/>
          </p:cNvSpPr>
          <p:nvPr/>
        </p:nvSpPr>
        <p:spPr bwMode="auto">
          <a:xfrm>
            <a:off x="1524000" y="1817688"/>
            <a:ext cx="2362200" cy="5847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SA"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عنف المدارس </a:t>
            </a:r>
            <a:endParaRPr kumimoji="0" lang="en-US"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23235" name="TextBox 4"/>
          <p:cNvSpPr txBox="1">
            <a:spLocks noChangeArrowheads="1"/>
          </p:cNvSpPr>
          <p:nvPr/>
        </p:nvSpPr>
        <p:spPr bwMode="auto">
          <a:xfrm>
            <a:off x="3886200" y="1320800"/>
            <a:ext cx="2362200" cy="584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الإ</a:t>
            </a:r>
            <a:r>
              <a:rPr kumimoji="0" lang="ar-SA"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جهاض </a:t>
            </a:r>
            <a:endParaRPr kumimoji="0" lang="en-US"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23236" name="TextBox 5"/>
          <p:cNvSpPr txBox="1">
            <a:spLocks noChangeArrowheads="1"/>
          </p:cNvSpPr>
          <p:nvPr/>
        </p:nvSpPr>
        <p:spPr bwMode="auto">
          <a:xfrm>
            <a:off x="5715000" y="2362200"/>
            <a:ext cx="2362200" cy="10772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a:t>
            </a:r>
            <a:r>
              <a:rPr kumimoji="0" lang="ar-SA"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مشاهد ال</a:t>
            </a:r>
            <a:r>
              <a:rPr kumimoji="0" lang="ar-JO"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إ</a:t>
            </a:r>
            <a:r>
              <a:rPr kumimoji="0" lang="ar-SA"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باحية </a:t>
            </a:r>
            <a:endParaRPr kumimoji="0" lang="en-US"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23237" name="TextBox 6"/>
          <p:cNvSpPr txBox="1">
            <a:spLocks noChangeArrowheads="1"/>
          </p:cNvSpPr>
          <p:nvPr/>
        </p:nvSpPr>
        <p:spPr bwMode="auto">
          <a:xfrm>
            <a:off x="2895600" y="3798888"/>
            <a:ext cx="3124200" cy="5847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SA"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المثلية </a:t>
            </a:r>
            <a:endParaRPr kumimoji="0" lang="en-US"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23238" name="TextBox 7"/>
          <p:cNvSpPr txBox="1">
            <a:spLocks noChangeArrowheads="1"/>
          </p:cNvSpPr>
          <p:nvPr/>
        </p:nvSpPr>
        <p:spPr bwMode="auto">
          <a:xfrm>
            <a:off x="914400" y="4419600"/>
            <a:ext cx="2362200" cy="584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SA"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العنصرية </a:t>
            </a:r>
            <a:endParaRPr kumimoji="0" lang="en-US"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23239" name="TextBox 8"/>
          <p:cNvSpPr txBox="1">
            <a:spLocks noChangeArrowheads="1"/>
          </p:cNvSpPr>
          <p:nvPr/>
        </p:nvSpPr>
        <p:spPr bwMode="auto">
          <a:xfrm>
            <a:off x="5562600" y="4572000"/>
            <a:ext cx="2362200" cy="10772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تفكك الروابط الأسرية</a:t>
            </a:r>
            <a:endParaRPr kumimoji="0" lang="en-US"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694466" name="Rectangle 2"/>
          <p:cNvSpPr>
            <a:spLocks noGrp="1" noChangeArrowheads="1"/>
          </p:cNvSpPr>
          <p:nvPr>
            <p:ph type="title"/>
          </p:nvPr>
        </p:nvSpPr>
        <p:spPr>
          <a:xfrm>
            <a:off x="685800" y="-76200"/>
            <a:ext cx="3581400" cy="1143000"/>
          </a:xfrm>
        </p:spPr>
        <p:txBody>
          <a:bodyPr/>
          <a:lstStyle/>
          <a:p>
            <a:pPr eaLnBrk="1" hangingPunct="1">
              <a:defRPr/>
            </a:pPr>
            <a:r>
              <a:rPr lang="ar-SA" sz="3600" dirty="0">
                <a:latin typeface="Arial" panose="020B0604020202020204" pitchFamily="34" charset="0"/>
                <a:cs typeface="Arial" panose="020B0604020202020204" pitchFamily="34" charset="0"/>
              </a:rPr>
              <a:t>مواضيع اليوم </a:t>
            </a:r>
            <a:endParaRPr lang="en-US" sz="3600"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4239193470"/>
      </p:ext>
    </p:extLst>
  </p:cSld>
  <p:clrMapOvr>
    <a:masterClrMapping/>
  </p:clrMapOvr>
  <p:transition/>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26082" name="Rectangle 2"/>
          <p:cNvSpPr>
            <a:spLocks noGrp="1" noChangeArrowheads="1"/>
          </p:cNvSpPr>
          <p:nvPr>
            <p:ph type="title"/>
          </p:nvPr>
        </p:nvSpPr>
        <p:spPr/>
        <p:txBody>
          <a:bodyPr/>
          <a:lstStyle/>
          <a:p>
            <a:pPr eaLnBrk="1" hangingPunct="1">
              <a:defRPr/>
            </a:pPr>
            <a:r>
              <a:rPr lang="en-US" dirty="0">
                <a:latin typeface="Arial" panose="020B0604020202020204" pitchFamily="34" charset="0"/>
                <a:cs typeface="Arial" panose="020B0604020202020204" pitchFamily="34" charset="0"/>
              </a:rPr>
              <a:t>Q 899 Barna</a:t>
            </a:r>
          </a:p>
        </p:txBody>
      </p:sp>
      <p:pic>
        <p:nvPicPr>
          <p:cNvPr id="225282" name="Picture 3" descr="Green Quote Background"/>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526084" name="Text Box 4"/>
          <p:cNvSpPr txBox="1">
            <a:spLocks noChangeArrowheads="1"/>
          </p:cNvSpPr>
          <p:nvPr/>
        </p:nvSpPr>
        <p:spPr bwMode="auto">
          <a:xfrm>
            <a:off x="914400" y="4876800"/>
            <a:ext cx="7315200" cy="1089529"/>
          </a:xfrm>
          <a:prstGeom prst="rect">
            <a:avLst/>
          </a:prstGeom>
          <a:noFill/>
          <a:ln>
            <a:noFill/>
          </a:ln>
          <a:effectLst>
            <a:outerShdw blurRad="63500" dist="38099" dir="2700000" algn="ctr" rotWithShape="0">
              <a:srgbClr val="000000">
                <a:alpha val="74998"/>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marL="0" marR="0" lvl="0" indent="0" algn="ctr" defTabSz="914400" rtl="0" eaLnBrk="1" fontAlgn="base" latinLnBrk="0" hangingPunct="1">
              <a:lnSpc>
                <a:spcPct val="9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بحث بارنا على الإنترنت، النتائج الأكثر إثارة للاهتمام لهذا العام، من دراسات بارنا البحثية، 12 ديسمبر 2000،</a:t>
            </a:r>
            <a:r>
              <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r>
              <a:rPr lang="en-US" b="1" dirty="0">
                <a:solidFill>
                  <a:srgbClr val="FFFFFF"/>
                </a:solidFill>
                <a:latin typeface="Arial" panose="020B0604020202020204" pitchFamily="34" charset="0"/>
                <a:cs typeface="Arial" panose="020B0604020202020204" pitchFamily="34" charset="0"/>
              </a:rPr>
              <a:t>       </a:t>
            </a:r>
            <a:r>
              <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www.barna.org.</a:t>
            </a:r>
          </a:p>
        </p:txBody>
      </p:sp>
      <p:sp>
        <p:nvSpPr>
          <p:cNvPr id="4526085" name="Text Box 5"/>
          <p:cNvSpPr txBox="1">
            <a:spLocks noChangeArrowheads="1"/>
          </p:cNvSpPr>
          <p:nvPr/>
        </p:nvSpPr>
        <p:spPr bwMode="auto">
          <a:xfrm>
            <a:off x="914400" y="755650"/>
            <a:ext cx="7315200" cy="2197525"/>
          </a:xfrm>
          <a:prstGeom prst="rect">
            <a:avLst/>
          </a:prstGeom>
          <a:noFill/>
          <a:ln>
            <a:noFill/>
          </a:ln>
          <a:effectLst>
            <a:outerShdw blurRad="63500" dist="38099" dir="2700000" algn="ctr" rotWithShape="0">
              <a:srgbClr val="000000">
                <a:alpha val="74998"/>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marL="0" marR="0" lvl="0" indent="0" algn="ctr" defTabSz="914400" rtl="0" eaLnBrk="1" fontAlgn="base" latinLnBrk="0" hangingPunct="1">
              <a:lnSpc>
                <a:spcPct val="90000"/>
              </a:lnSpc>
              <a:spcBef>
                <a:spcPct val="50000"/>
              </a:spcBef>
              <a:spcAft>
                <a:spcPct val="0"/>
              </a:spcAft>
              <a:buClrTx/>
              <a:buSzTx/>
              <a:buFontTx/>
              <a:buNone/>
              <a:tabLst/>
              <a:defRPr/>
            </a:pPr>
            <a:r>
              <a:rPr kumimoji="0" lang="ar-SA" sz="3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a:t>
            </a:r>
            <a:r>
              <a:rPr kumimoji="0" lang="ar-JO" sz="3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أ</a:t>
            </a:r>
            <a:r>
              <a:rPr kumimoji="0" lang="ar-SA" sz="3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قلية من البالغين مولودين ثانية ( 44%) وحتى نسبة </a:t>
            </a:r>
            <a:r>
              <a:rPr kumimoji="0" lang="ar-JO" sz="3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أ</a:t>
            </a:r>
            <a:r>
              <a:rPr kumimoji="0" lang="ar-SA" sz="3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صغر من المراهقين المولودين ثانية (9%) متأكد</a:t>
            </a:r>
            <a:r>
              <a:rPr kumimoji="0" lang="ar-JO" sz="3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و</a:t>
            </a:r>
            <a:r>
              <a:rPr kumimoji="0" lang="ar-SA" sz="3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ن من  حقيقة وجود ال</a:t>
            </a:r>
            <a:r>
              <a:rPr kumimoji="0" lang="ar-JO" sz="3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أ</a:t>
            </a:r>
            <a:r>
              <a:rPr kumimoji="0" lang="ar-SA" sz="3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خلاق المطلقة</a:t>
            </a:r>
            <a:endParaRPr kumimoji="0" lang="en-US" sz="3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773894308"/>
      </p:ext>
    </p:extLst>
  </p:cSld>
  <p:clrMapOvr>
    <a:masterClrMapping/>
  </p:clrMapOvr>
  <p:transition>
    <p:cover dir="ld"/>
  </p:transition>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13154" name="Rectangle 2"/>
          <p:cNvSpPr>
            <a:spLocks noGrp="1" noChangeArrowheads="1"/>
          </p:cNvSpPr>
          <p:nvPr>
            <p:ph type="title"/>
          </p:nvPr>
        </p:nvSpPr>
        <p:spPr/>
        <p:txBody>
          <a:bodyPr/>
          <a:lstStyle/>
          <a:p>
            <a:pPr eaLnBrk="1" hangingPunct="1">
              <a:defRPr/>
            </a:pPr>
            <a:r>
              <a:rPr lang="en-US">
                <a:latin typeface="Arial" panose="020B0604020202020204" pitchFamily="34" charset="0"/>
                <a:cs typeface="Arial" panose="020B0604020202020204" pitchFamily="34" charset="0"/>
              </a:rPr>
              <a:t>Foster Letter 2002</a:t>
            </a:r>
          </a:p>
        </p:txBody>
      </p:sp>
      <p:pic>
        <p:nvPicPr>
          <p:cNvPr id="227330" name="Picture 3" descr="Green Quote Background"/>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913156" name="Text Box 4"/>
          <p:cNvSpPr txBox="1">
            <a:spLocks noChangeArrowheads="1"/>
          </p:cNvSpPr>
          <p:nvPr/>
        </p:nvSpPr>
        <p:spPr bwMode="auto">
          <a:xfrm>
            <a:off x="838200" y="566738"/>
            <a:ext cx="7467600" cy="3179332"/>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marL="0" marR="0" lvl="0" indent="0" algn="l" defTabSz="914400" rtl="0" eaLnBrk="1" fontAlgn="base" latinLnBrk="0" hangingPunct="1">
              <a:lnSpc>
                <a:spcPct val="90000"/>
              </a:lnSpc>
              <a:spcBef>
                <a:spcPct val="50000"/>
              </a:spcBef>
              <a:spcAft>
                <a:spcPct val="0"/>
              </a:spcAft>
              <a:buClrTx/>
              <a:buSzTx/>
              <a:buFontTx/>
              <a:buNone/>
              <a:tabLst/>
              <a:defRPr/>
            </a:pPr>
            <a:endParaRPr kumimoji="0" lang="ar-SA" altLang="ja-JP" sz="3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90000"/>
              </a:lnSpc>
              <a:spcBef>
                <a:spcPct val="50000"/>
              </a:spcBef>
              <a:spcAft>
                <a:spcPct val="0"/>
              </a:spcAft>
              <a:buClrTx/>
              <a:buSzTx/>
              <a:buFontTx/>
              <a:buNone/>
              <a:tabLst/>
              <a:defRPr/>
            </a:pPr>
            <a:r>
              <a:rPr kumimoji="0" lang="ar-SA" altLang="ja-JP" sz="3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العائلة الامريكية في </a:t>
            </a:r>
            <a:r>
              <a:rPr kumimoji="0" lang="ar-JO" altLang="ja-JP" sz="3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أبحاث الأ</a:t>
            </a:r>
            <a:r>
              <a:rPr kumimoji="0" lang="ar-SA" altLang="ja-JP" sz="3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زمات </a:t>
            </a:r>
            <a:r>
              <a:rPr lang="ar-JO" altLang="ja-JP" sz="3400" b="1" dirty="0">
                <a:solidFill>
                  <a:srgbClr val="FFFFFF"/>
                </a:solidFill>
                <a:latin typeface="Arial" panose="020B0604020202020204" pitchFamily="34" charset="0"/>
                <a:cs typeface="Arial" panose="020B0604020202020204" pitchFamily="34" charset="0"/>
              </a:rPr>
              <a:t>الذي</a:t>
            </a:r>
            <a:r>
              <a:rPr kumimoji="0" lang="ar-SA" altLang="ja-JP" sz="3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تم عمله من خلال </a:t>
            </a:r>
            <a:r>
              <a:rPr kumimoji="0" lang="ar-JO" altLang="ja-JP" sz="3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a:t>
            </a:r>
            <a:r>
              <a:rPr kumimoji="0" lang="ar-SA" altLang="ja-JP" sz="3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مجلس المعمداني الجنوبي عن كشف حقائق مزعجة عن حياة العائلة . من الاطفال الذين نشأوا في بيوت </a:t>
            </a:r>
            <a:r>
              <a:rPr kumimoji="0" lang="ar-JO" altLang="ja-JP" sz="3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إ</a:t>
            </a:r>
            <a:r>
              <a:rPr kumimoji="0" lang="ar-SA" altLang="ja-JP" sz="3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نجيلية 88% يتركون الكنيسة ولا يرجعون </a:t>
            </a:r>
            <a:r>
              <a:rPr kumimoji="0" lang="ar-JO" altLang="ja-JP" sz="3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أ</a:t>
            </a:r>
            <a:r>
              <a:rPr kumimoji="0" lang="ar-SA" altLang="ja-JP" sz="3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بد</a:t>
            </a:r>
            <a:r>
              <a:rPr kumimoji="0" lang="ar-JO" altLang="ja-JP" sz="3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a:t>
            </a:r>
            <a:r>
              <a:rPr kumimoji="0" lang="ar-SA" altLang="ja-JP" sz="3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endParaRPr kumimoji="0" lang="en-US" sz="3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4913157" name="Text Box 5"/>
          <p:cNvSpPr txBox="1">
            <a:spLocks noChangeArrowheads="1"/>
          </p:cNvSpPr>
          <p:nvPr/>
        </p:nvSpPr>
        <p:spPr bwMode="auto">
          <a:xfrm>
            <a:off x="914400" y="5181600"/>
            <a:ext cx="7086600" cy="664797"/>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lIns="0" tIns="0" rIns="0" bIns="0">
            <a:spAutoFit/>
          </a:bodyPr>
          <a:lstStyle>
            <a:lvl1pPr algn="l" defTabSz="642938">
              <a:tabLst>
                <a:tab pos="0" algn="l"/>
                <a:tab pos="642938" algn="l"/>
                <a:tab pos="1285875" algn="l"/>
                <a:tab pos="1928813" algn="l"/>
                <a:tab pos="2571750" algn="l"/>
                <a:tab pos="3214688" algn="l"/>
                <a:tab pos="3857625" algn="l"/>
                <a:tab pos="4500563" algn="l"/>
                <a:tab pos="5143500" algn="l"/>
                <a:tab pos="5786438" algn="l"/>
              </a:tabLst>
              <a:defRPr>
                <a:solidFill>
                  <a:schemeClr val="tx1"/>
                </a:solidFill>
                <a:latin typeface="Arial" charset="0"/>
                <a:ea typeface="ＭＳ Ｐゴシック" charset="0"/>
              </a:defRPr>
            </a:lvl1pPr>
            <a:lvl2pPr marL="320675" algn="l" defTabSz="642938">
              <a:tabLst>
                <a:tab pos="0" algn="l"/>
                <a:tab pos="642938" algn="l"/>
                <a:tab pos="1285875" algn="l"/>
                <a:tab pos="1928813" algn="l"/>
                <a:tab pos="2571750" algn="l"/>
                <a:tab pos="3214688" algn="l"/>
                <a:tab pos="3857625" algn="l"/>
                <a:tab pos="4500563" algn="l"/>
                <a:tab pos="5143500" algn="l"/>
                <a:tab pos="5786438" algn="l"/>
              </a:tabLst>
              <a:defRPr>
                <a:solidFill>
                  <a:schemeClr val="tx1"/>
                </a:solidFill>
                <a:latin typeface="Arial" charset="0"/>
                <a:ea typeface="ＭＳ Ｐゴシック" charset="0"/>
              </a:defRPr>
            </a:lvl2pPr>
            <a:lvl3pPr marL="642938" algn="l" defTabSz="642938">
              <a:tabLst>
                <a:tab pos="0" algn="l"/>
                <a:tab pos="642938" algn="l"/>
                <a:tab pos="1285875" algn="l"/>
                <a:tab pos="1928813" algn="l"/>
                <a:tab pos="2571750" algn="l"/>
                <a:tab pos="3214688" algn="l"/>
                <a:tab pos="3857625" algn="l"/>
                <a:tab pos="4500563" algn="l"/>
                <a:tab pos="5143500" algn="l"/>
                <a:tab pos="5786438" algn="l"/>
              </a:tabLst>
              <a:defRPr>
                <a:solidFill>
                  <a:schemeClr val="tx1"/>
                </a:solidFill>
                <a:latin typeface="Arial" charset="0"/>
                <a:ea typeface="ＭＳ Ｐゴシック" charset="0"/>
              </a:defRPr>
            </a:lvl3pPr>
            <a:lvl4pPr marL="963613" algn="l" defTabSz="642938">
              <a:tabLst>
                <a:tab pos="0" algn="l"/>
                <a:tab pos="642938" algn="l"/>
                <a:tab pos="1285875" algn="l"/>
                <a:tab pos="1928813" algn="l"/>
                <a:tab pos="2571750" algn="l"/>
                <a:tab pos="3214688" algn="l"/>
                <a:tab pos="3857625" algn="l"/>
                <a:tab pos="4500563" algn="l"/>
                <a:tab pos="5143500" algn="l"/>
                <a:tab pos="5786438" algn="l"/>
              </a:tabLst>
              <a:defRPr>
                <a:solidFill>
                  <a:schemeClr val="tx1"/>
                </a:solidFill>
                <a:latin typeface="Arial" charset="0"/>
                <a:ea typeface="ＭＳ Ｐゴシック" charset="0"/>
              </a:defRPr>
            </a:lvl4pPr>
            <a:lvl5pPr marL="1285875" algn="l" defTabSz="642938">
              <a:tabLst>
                <a:tab pos="0" algn="l"/>
                <a:tab pos="642938" algn="l"/>
                <a:tab pos="1285875" algn="l"/>
                <a:tab pos="1928813" algn="l"/>
                <a:tab pos="2571750" algn="l"/>
                <a:tab pos="3214688" algn="l"/>
                <a:tab pos="3857625" algn="l"/>
                <a:tab pos="4500563" algn="l"/>
                <a:tab pos="5143500" algn="l"/>
                <a:tab pos="5786438" algn="l"/>
              </a:tabLst>
              <a:defRPr>
                <a:solidFill>
                  <a:schemeClr val="tx1"/>
                </a:solidFill>
                <a:latin typeface="Arial" charset="0"/>
                <a:ea typeface="ＭＳ Ｐゴシック" charset="0"/>
              </a:defRPr>
            </a:lvl5pPr>
            <a:lvl6pPr marL="1743075" defTabSz="642938" fontAlgn="base">
              <a:spcBef>
                <a:spcPct val="0"/>
              </a:spcBef>
              <a:spcAft>
                <a:spcPct val="0"/>
              </a:spcAft>
              <a:tabLst>
                <a:tab pos="0" algn="l"/>
                <a:tab pos="642938" algn="l"/>
                <a:tab pos="1285875" algn="l"/>
                <a:tab pos="1928813" algn="l"/>
                <a:tab pos="2571750" algn="l"/>
                <a:tab pos="3214688" algn="l"/>
                <a:tab pos="3857625" algn="l"/>
                <a:tab pos="4500563" algn="l"/>
                <a:tab pos="5143500" algn="l"/>
                <a:tab pos="5786438" algn="l"/>
              </a:tabLst>
              <a:defRPr>
                <a:solidFill>
                  <a:schemeClr val="tx1"/>
                </a:solidFill>
                <a:latin typeface="Arial" charset="0"/>
                <a:ea typeface="ＭＳ Ｐゴシック" charset="0"/>
              </a:defRPr>
            </a:lvl6pPr>
            <a:lvl7pPr marL="2200275" defTabSz="642938" fontAlgn="base">
              <a:spcBef>
                <a:spcPct val="0"/>
              </a:spcBef>
              <a:spcAft>
                <a:spcPct val="0"/>
              </a:spcAft>
              <a:tabLst>
                <a:tab pos="0" algn="l"/>
                <a:tab pos="642938" algn="l"/>
                <a:tab pos="1285875" algn="l"/>
                <a:tab pos="1928813" algn="l"/>
                <a:tab pos="2571750" algn="l"/>
                <a:tab pos="3214688" algn="l"/>
                <a:tab pos="3857625" algn="l"/>
                <a:tab pos="4500563" algn="l"/>
                <a:tab pos="5143500" algn="l"/>
                <a:tab pos="5786438" algn="l"/>
              </a:tabLst>
              <a:defRPr>
                <a:solidFill>
                  <a:schemeClr val="tx1"/>
                </a:solidFill>
                <a:latin typeface="Arial" charset="0"/>
                <a:ea typeface="ＭＳ Ｐゴシック" charset="0"/>
              </a:defRPr>
            </a:lvl7pPr>
            <a:lvl8pPr marL="2657475" defTabSz="642938" fontAlgn="base">
              <a:spcBef>
                <a:spcPct val="0"/>
              </a:spcBef>
              <a:spcAft>
                <a:spcPct val="0"/>
              </a:spcAft>
              <a:tabLst>
                <a:tab pos="0" algn="l"/>
                <a:tab pos="642938" algn="l"/>
                <a:tab pos="1285875" algn="l"/>
                <a:tab pos="1928813" algn="l"/>
                <a:tab pos="2571750" algn="l"/>
                <a:tab pos="3214688" algn="l"/>
                <a:tab pos="3857625" algn="l"/>
                <a:tab pos="4500563" algn="l"/>
                <a:tab pos="5143500" algn="l"/>
                <a:tab pos="5786438" algn="l"/>
              </a:tabLst>
              <a:defRPr>
                <a:solidFill>
                  <a:schemeClr val="tx1"/>
                </a:solidFill>
                <a:latin typeface="Arial" charset="0"/>
                <a:ea typeface="ＭＳ Ｐゴシック" charset="0"/>
              </a:defRPr>
            </a:lvl8pPr>
            <a:lvl9pPr marL="3114675" defTabSz="642938" fontAlgn="base">
              <a:spcBef>
                <a:spcPct val="0"/>
              </a:spcBef>
              <a:spcAft>
                <a:spcPct val="0"/>
              </a:spcAft>
              <a:tabLst>
                <a:tab pos="0" algn="l"/>
                <a:tab pos="642938" algn="l"/>
                <a:tab pos="1285875" algn="l"/>
                <a:tab pos="1928813" algn="l"/>
                <a:tab pos="2571750" algn="l"/>
                <a:tab pos="3214688" algn="l"/>
                <a:tab pos="3857625" algn="l"/>
                <a:tab pos="4500563" algn="l"/>
                <a:tab pos="5143500" algn="l"/>
                <a:tab pos="5786438" algn="l"/>
              </a:tabLst>
              <a:defRPr>
                <a:solidFill>
                  <a:schemeClr val="tx1"/>
                </a:solidFill>
                <a:latin typeface="Arial" charset="0"/>
                <a:ea typeface="ＭＳ Ｐゴシック" charset="0"/>
              </a:defRPr>
            </a:lvl9pPr>
          </a:lstStyle>
          <a:p>
            <a:pPr marL="0" marR="0" lvl="0" indent="0" algn="ctr" defTabSz="642938" rtl="0" eaLnBrk="1" fontAlgn="base" latinLnBrk="0" hangingPunct="1">
              <a:lnSpc>
                <a:spcPct val="90000"/>
              </a:lnSpc>
              <a:spcBef>
                <a:spcPct val="0"/>
              </a:spcBef>
              <a:spcAft>
                <a:spcPct val="0"/>
              </a:spcAft>
              <a:buClrTx/>
              <a:buSzTx/>
              <a:buFontTx/>
              <a:buNone/>
              <a:tabLst>
                <a:tab pos="0" algn="l"/>
                <a:tab pos="642938" algn="l"/>
                <a:tab pos="1285875" algn="l"/>
                <a:tab pos="1928813" algn="l"/>
                <a:tab pos="2571750" algn="l"/>
                <a:tab pos="3214688" algn="l"/>
                <a:tab pos="3857625" algn="l"/>
                <a:tab pos="4500563" algn="l"/>
                <a:tab pos="5143500" algn="l"/>
                <a:tab pos="5786438" algn="l"/>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توجيهات القس الأسبوعية، التركيز على العائلة، 26 تموز 202 مقتبسة في جاري فوستر، رسالة فوستر، 10 آب 2002، ص1</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265760355"/>
      </p:ext>
    </p:extLst>
  </p:cSld>
  <p:clrMapOvr>
    <a:masterClrMapping/>
  </p:clrMapOvr>
  <p:transition spd="med"/>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0" y="-152400"/>
            <a:ext cx="8153400" cy="152400"/>
          </a:xfrm>
        </p:spPr>
        <p:txBody>
          <a:bodyPr lIns="0" tIns="0" rIns="0" bIns="0">
            <a:noAutofit/>
          </a:bodyPr>
          <a:lstStyle/>
          <a:p>
            <a:pPr algn="l" eaLnBrk="1" hangingPunct="1">
              <a:lnSpc>
                <a:spcPct val="60000"/>
              </a:lnSpc>
              <a:defRPr/>
            </a:pPr>
            <a:r>
              <a:rPr lang="en-US" sz="1200">
                <a:effectLst>
                  <a:outerShdw blurRad="38100" dist="38100" dir="2700000" algn="tl">
                    <a:srgbClr val="000000"/>
                  </a:outerShdw>
                </a:effectLst>
                <a:latin typeface="Arial" panose="020B0604020202020204" pitchFamily="34" charset="0"/>
                <a:cs typeface="Arial" panose="020B0604020202020204" pitchFamily="34" charset="0"/>
              </a:rPr>
              <a:t>Already Gone 04802</a:t>
            </a:r>
          </a:p>
        </p:txBody>
      </p:sp>
      <p:sp>
        <p:nvSpPr>
          <p:cNvPr id="3" name="Text Placeholder 2"/>
          <p:cNvSpPr>
            <a:spLocks noGrp="1"/>
          </p:cNvSpPr>
          <p:nvPr>
            <p:ph type="body" sz="quarter" idx="4294967295"/>
          </p:nvPr>
        </p:nvSpPr>
        <p:spPr>
          <a:xfrm>
            <a:off x="685800" y="457200"/>
            <a:ext cx="8001000" cy="1447800"/>
          </a:xfrm>
        </p:spPr>
        <p:txBody>
          <a:bodyPr lIns="0" tIns="0" rIns="0" bIns="0" anchor="ctr"/>
          <a:lstStyle/>
          <a:p>
            <a:pPr marL="0" indent="0" algn="r" eaLnBrk="1" hangingPunct="1">
              <a:lnSpc>
                <a:spcPct val="70000"/>
              </a:lnSpc>
              <a:spcBef>
                <a:spcPct val="0"/>
              </a:spcBef>
              <a:buFont typeface="Arial" charset="0"/>
              <a:buNone/>
              <a:defRPr/>
            </a:pPr>
            <a:r>
              <a:rPr lang="ar-JO" sz="5400" dirty="0">
                <a:effectLst>
                  <a:outerShdw blurRad="38100" dist="38100" dir="2700000" algn="tl">
                    <a:srgbClr val="000000"/>
                  </a:outerShdw>
                </a:effectLst>
                <a:latin typeface="Arial" panose="020B0604020202020204" pitchFamily="34" charset="0"/>
                <a:cs typeface="Arial" panose="020B0604020202020204" pitchFamily="34" charset="0"/>
              </a:rPr>
              <a:t>ذهب فعلاً</a:t>
            </a:r>
            <a:endParaRPr lang="en-US" sz="5400" dirty="0">
              <a:effectLst>
                <a:outerShdw blurRad="38100" dist="38100" dir="2700000" algn="tl">
                  <a:srgbClr val="000000"/>
                </a:outerShdw>
              </a:effectLst>
              <a:latin typeface="Arial" panose="020B0604020202020204" pitchFamily="34" charset="0"/>
              <a:cs typeface="Arial" panose="020B0604020202020204" pitchFamily="34" charset="0"/>
            </a:endParaRPr>
          </a:p>
          <a:p>
            <a:pPr marL="0" lvl="1" indent="0" algn="r" eaLnBrk="1" hangingPunct="1">
              <a:lnSpc>
                <a:spcPct val="70000"/>
              </a:lnSpc>
              <a:spcBef>
                <a:spcPct val="0"/>
              </a:spcBef>
              <a:buFont typeface="Arial" charset="0"/>
              <a:buNone/>
              <a:defRPr/>
            </a:pPr>
            <a:r>
              <a:rPr lang="ar-JO" sz="2200" dirty="0">
                <a:effectLst>
                  <a:outerShdw blurRad="38100" dist="38100" dir="2700000" algn="tl">
                    <a:srgbClr val="000000"/>
                  </a:outerShdw>
                </a:effectLst>
                <a:latin typeface="Arial" panose="020B0604020202020204" pitchFamily="34" charset="0"/>
                <a:cs typeface="Arial" panose="020B0604020202020204" pitchFamily="34" charset="0"/>
              </a:rPr>
              <a:t>بقلم كين هام وبريت بيمر </a:t>
            </a:r>
          </a:p>
          <a:p>
            <a:pPr marL="0" lvl="1" indent="0" algn="r" eaLnBrk="1" hangingPunct="1">
              <a:lnSpc>
                <a:spcPct val="70000"/>
              </a:lnSpc>
              <a:spcBef>
                <a:spcPct val="0"/>
              </a:spcBef>
              <a:buFont typeface="Arial" charset="0"/>
              <a:buNone/>
              <a:defRPr/>
            </a:pPr>
            <a:r>
              <a:rPr lang="ar-JO" sz="2200" dirty="0">
                <a:effectLst>
                  <a:outerShdw blurRad="38100" dist="38100" dir="2700000" algn="tl">
                    <a:srgbClr val="000000"/>
                  </a:outerShdw>
                </a:effectLst>
                <a:latin typeface="Arial" panose="020B0604020202020204" pitchFamily="34" charset="0"/>
                <a:cs typeface="Arial" panose="020B0604020202020204" pitchFamily="34" charset="0"/>
              </a:rPr>
              <a:t>مع تود هيلارد</a:t>
            </a:r>
            <a:endParaRPr lang="en-US" sz="2200" dirty="0">
              <a:effectLst>
                <a:outerShdw blurRad="38100" dist="38100" dir="2700000" algn="tl">
                  <a:srgbClr val="000000"/>
                </a:outerShdw>
              </a:effectLst>
              <a:latin typeface="Arial" panose="020B0604020202020204" pitchFamily="34" charset="0"/>
              <a:cs typeface="Arial" panose="020B0604020202020204" pitchFamily="34" charset="0"/>
            </a:endParaRPr>
          </a:p>
        </p:txBody>
      </p:sp>
      <p:pic>
        <p:nvPicPr>
          <p:cNvPr id="229379" name="Picture 4" descr="Already Gone 04802.pn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390525" y="606425"/>
            <a:ext cx="3724275" cy="62515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29380" name="TextBox 5"/>
          <p:cNvSpPr txBox="1">
            <a:spLocks noChangeArrowheads="1"/>
          </p:cNvSpPr>
          <p:nvPr/>
        </p:nvSpPr>
        <p:spPr bwMode="auto">
          <a:xfrm>
            <a:off x="7699375" y="6611938"/>
            <a:ext cx="1444625" cy="2159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800" b="0" i="0" u="none" strike="noStrike" kern="1200" cap="none" spc="0" normalizeH="0" baseline="0" noProof="0">
                <a:ln>
                  <a:noFill/>
                </a:ln>
                <a:solidFill>
                  <a:srgbClr val="C0C0C0"/>
                </a:solidFill>
                <a:effectLst/>
                <a:uLnTx/>
                <a:uFillTx/>
                <a:latin typeface="Arial" panose="020B0604020202020204" pitchFamily="34" charset="0"/>
                <a:cs typeface="Arial" panose="020B0604020202020204" pitchFamily="34" charset="0"/>
              </a:rPr>
              <a:t>© Answers in Genesis-USA</a:t>
            </a:r>
          </a:p>
        </p:txBody>
      </p:sp>
    </p:spTree>
    <p:extLst>
      <p:ext uri="{BB962C8B-B14F-4D97-AF65-F5344CB8AC3E}">
        <p14:creationId xmlns:p14="http://schemas.microsoft.com/office/powerpoint/2010/main" val="1774878622"/>
      </p:ext>
    </p:extLst>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31425" name="Picture 2" descr="AlreadyGone graph-high school"/>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9050" y="-14288"/>
            <a:ext cx="9182100" cy="688657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872643" name="Rectangle 3"/>
          <p:cNvSpPr>
            <a:spLocks noGrp="1" noChangeArrowheads="1"/>
          </p:cNvSpPr>
          <p:nvPr>
            <p:ph type="title"/>
          </p:nvPr>
        </p:nvSpPr>
        <p:spPr>
          <a:xfrm>
            <a:off x="893763" y="268288"/>
            <a:ext cx="7358062" cy="1303337"/>
          </a:xfrm>
        </p:spPr>
        <p:txBody>
          <a:bodyPr rIns="35715"/>
          <a:lstStyle/>
          <a:p>
            <a:pPr eaLnBrk="1" hangingPunct="1">
              <a:defRPr/>
            </a:pPr>
            <a:r>
              <a:rPr lang="ar-SA" sz="5100" b="1" dirty="0">
                <a:latin typeface="Arial" panose="020B0604020202020204" pitchFamily="34" charset="0"/>
                <a:cs typeface="Arial" panose="020B0604020202020204" pitchFamily="34" charset="0"/>
              </a:rPr>
              <a:t>حضور المدارس الثانوية </a:t>
            </a:r>
            <a:endParaRPr lang="en-US" sz="5100" b="1" dirty="0">
              <a:latin typeface="Arial" panose="020B0604020202020204" pitchFamily="34" charset="0"/>
              <a:cs typeface="Arial" panose="020B0604020202020204" pitchFamily="34" charset="0"/>
            </a:endParaRPr>
          </a:p>
        </p:txBody>
      </p:sp>
      <p:sp>
        <p:nvSpPr>
          <p:cNvPr id="231427" name="TextBox 1"/>
          <p:cNvSpPr txBox="1">
            <a:spLocks noChangeArrowheads="1"/>
          </p:cNvSpPr>
          <p:nvPr/>
        </p:nvSpPr>
        <p:spPr bwMode="auto">
          <a:xfrm>
            <a:off x="37236" y="2502694"/>
            <a:ext cx="2514600" cy="3698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مدارس</a:t>
            </a:r>
            <a:r>
              <a:rPr kumimoji="0" lang="ar-SA"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كاثوليكية </a:t>
            </a: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31428" name="TextBox 4"/>
          <p:cNvSpPr txBox="1">
            <a:spLocks noChangeArrowheads="1"/>
          </p:cNvSpPr>
          <p:nvPr/>
        </p:nvSpPr>
        <p:spPr bwMode="auto">
          <a:xfrm>
            <a:off x="152400" y="3211513"/>
            <a:ext cx="2514600" cy="3698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SA"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مدرسة مستأجرة </a:t>
            </a: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31429" name="TextBox 5"/>
          <p:cNvSpPr txBox="1">
            <a:spLocks noChangeArrowheads="1"/>
          </p:cNvSpPr>
          <p:nvPr/>
        </p:nvSpPr>
        <p:spPr bwMode="auto">
          <a:xfrm>
            <a:off x="152400" y="3810000"/>
            <a:ext cx="2514600" cy="3698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SA"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مدرسة بيتية </a:t>
            </a: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31430" name="TextBox 6"/>
          <p:cNvSpPr txBox="1">
            <a:spLocks noChangeArrowheads="1"/>
          </p:cNvSpPr>
          <p:nvPr/>
        </p:nvSpPr>
        <p:spPr bwMode="auto">
          <a:xfrm>
            <a:off x="152400" y="4487863"/>
            <a:ext cx="2514600" cy="3667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SA"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مدرسة مسيحية </a:t>
            </a: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31431" name="TextBox 7"/>
          <p:cNvSpPr txBox="1">
            <a:spLocks noChangeArrowheads="1"/>
          </p:cNvSpPr>
          <p:nvPr/>
        </p:nvSpPr>
        <p:spPr bwMode="auto">
          <a:xfrm>
            <a:off x="152400" y="5116513"/>
            <a:ext cx="2514600" cy="3698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SA"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مدرسة حكومية عامة </a:t>
            </a: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872649" name="Text Box 9"/>
          <p:cNvSpPr txBox="1">
            <a:spLocks noChangeArrowheads="1"/>
          </p:cNvSpPr>
          <p:nvPr/>
        </p:nvSpPr>
        <p:spPr bwMode="auto">
          <a:xfrm>
            <a:off x="2971800" y="2514600"/>
            <a:ext cx="990600" cy="366713"/>
          </a:xfrm>
          <a:prstGeom prst="rect">
            <a:avLst/>
          </a:prstGeom>
          <a:noFill/>
          <a:ln>
            <a:noFill/>
          </a:ln>
          <a:effectLst/>
          <a:extLst>
            <a:ext uri="{909E8E84-426E-40dd-AFC4-6F175D3DCCD1}">
              <a14:hiddenFill xmlns:a14="http://schemas.microsoft.com/office/drawing/2010/main" xmlns="">
                <a:solidFill>
                  <a:srgbClr val="FFFF00"/>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6ر0%</a:t>
            </a: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872650" name="Text Box 10"/>
          <p:cNvSpPr txBox="1">
            <a:spLocks noChangeArrowheads="1"/>
          </p:cNvSpPr>
          <p:nvPr/>
        </p:nvSpPr>
        <p:spPr bwMode="auto">
          <a:xfrm>
            <a:off x="3124200" y="3214688"/>
            <a:ext cx="990600" cy="366712"/>
          </a:xfrm>
          <a:prstGeom prst="rect">
            <a:avLst/>
          </a:prstGeom>
          <a:noFill/>
          <a:ln>
            <a:noFill/>
          </a:ln>
          <a:effectLst/>
          <a:extLst>
            <a:ext uri="{909E8E84-426E-40dd-AFC4-6F175D3DCCD1}">
              <a14:hiddenFill xmlns:a14="http://schemas.microsoft.com/office/drawing/2010/main" xmlns="">
                <a:solidFill>
                  <a:srgbClr val="FFFF00"/>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2ر3%</a:t>
            </a: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872651" name="Text Box 11"/>
          <p:cNvSpPr txBox="1">
            <a:spLocks noChangeArrowheads="1"/>
          </p:cNvSpPr>
          <p:nvPr/>
        </p:nvSpPr>
        <p:spPr bwMode="auto">
          <a:xfrm>
            <a:off x="3124200" y="3824288"/>
            <a:ext cx="990600" cy="366712"/>
          </a:xfrm>
          <a:prstGeom prst="rect">
            <a:avLst/>
          </a:prstGeom>
          <a:noFill/>
          <a:ln>
            <a:noFill/>
          </a:ln>
          <a:effectLst/>
          <a:extLst>
            <a:ext uri="{909E8E84-426E-40dd-AFC4-6F175D3DCCD1}">
              <a14:hiddenFill xmlns:a14="http://schemas.microsoft.com/office/drawing/2010/main" xmlns="">
                <a:solidFill>
                  <a:srgbClr val="FFFF00"/>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lang="ar-JO" sz="1800" b="1" dirty="0">
                <a:solidFill>
                  <a:srgbClr val="FFFFFF"/>
                </a:solidFill>
                <a:latin typeface="Arial" panose="020B0604020202020204" pitchFamily="34" charset="0"/>
                <a:cs typeface="Arial" panose="020B0604020202020204" pitchFamily="34" charset="0"/>
              </a:rPr>
              <a:t>4ر3%</a:t>
            </a: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872652" name="Text Box 12"/>
          <p:cNvSpPr txBox="1">
            <a:spLocks noChangeArrowheads="1"/>
          </p:cNvSpPr>
          <p:nvPr/>
        </p:nvSpPr>
        <p:spPr bwMode="auto">
          <a:xfrm>
            <a:off x="3352800" y="4495800"/>
            <a:ext cx="990600" cy="366713"/>
          </a:xfrm>
          <a:prstGeom prst="rect">
            <a:avLst/>
          </a:prstGeom>
          <a:noFill/>
          <a:ln>
            <a:noFill/>
          </a:ln>
          <a:effectLst/>
          <a:extLst>
            <a:ext uri="{909E8E84-426E-40dd-AFC4-6F175D3DCCD1}">
              <a14:hiddenFill xmlns:a14="http://schemas.microsoft.com/office/drawing/2010/main" xmlns="">
                <a:solidFill>
                  <a:srgbClr val="FFFF00"/>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9ر6%</a:t>
            </a: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872653" name="Text Box 13"/>
          <p:cNvSpPr txBox="1">
            <a:spLocks noChangeArrowheads="1"/>
          </p:cNvSpPr>
          <p:nvPr/>
        </p:nvSpPr>
        <p:spPr bwMode="auto">
          <a:xfrm>
            <a:off x="8099425" y="5149850"/>
            <a:ext cx="990600" cy="366713"/>
          </a:xfrm>
          <a:prstGeom prst="rect">
            <a:avLst/>
          </a:prstGeom>
          <a:noFill/>
          <a:ln>
            <a:noFill/>
          </a:ln>
          <a:effectLst/>
          <a:extLst>
            <a:ext uri="{909E8E84-426E-40dd-AFC4-6F175D3DCCD1}">
              <a14:hiddenFill xmlns:a14="http://schemas.microsoft.com/office/drawing/2010/main" xmlns="">
                <a:solidFill>
                  <a:srgbClr val="FFFF00"/>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9ر85%</a:t>
            </a: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016942714"/>
      </p:ext>
    </p:extLst>
  </p:cSld>
  <p:clrMapOvr>
    <a:masterClrMapping/>
  </p:clrMapOvr>
  <p:transition/>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33473" name="Picture 2" descr="AlreadyGone graph-first doubts"/>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82100" cy="68865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876739" name="Rectangle 3"/>
          <p:cNvSpPr>
            <a:spLocks noGrp="1" noChangeArrowheads="1"/>
          </p:cNvSpPr>
          <p:nvPr>
            <p:ph type="title"/>
          </p:nvPr>
        </p:nvSpPr>
        <p:spPr>
          <a:xfrm>
            <a:off x="0" y="449263"/>
            <a:ext cx="9144000" cy="1303337"/>
          </a:xfrm>
        </p:spPr>
        <p:txBody>
          <a:bodyPr rIns="35715"/>
          <a:lstStyle/>
          <a:p>
            <a:pPr eaLnBrk="1" hangingPunct="1">
              <a:lnSpc>
                <a:spcPct val="90000"/>
              </a:lnSpc>
              <a:defRPr/>
            </a:pPr>
            <a:r>
              <a:rPr lang="ar-SA" sz="3600" b="1" dirty="0">
                <a:latin typeface="Arial" panose="020B0604020202020204" pitchFamily="34" charset="0"/>
                <a:cs typeface="Arial" panose="020B0604020202020204" pitchFamily="34" charset="0"/>
              </a:rPr>
              <a:t>إذا كنت لا تؤمن فمتى </a:t>
            </a:r>
            <a:r>
              <a:rPr lang="ar-JO" sz="3600" b="1" dirty="0">
                <a:latin typeface="Arial" panose="020B0604020202020204" pitchFamily="34" charset="0"/>
                <a:cs typeface="Arial" panose="020B0604020202020204" pitchFamily="34" charset="0"/>
              </a:rPr>
              <a:t>كانت أ</a:t>
            </a:r>
            <a:r>
              <a:rPr lang="ar-SA" sz="3600" b="1" dirty="0">
                <a:latin typeface="Arial" panose="020B0604020202020204" pitchFamily="34" charset="0"/>
                <a:cs typeface="Arial" panose="020B0604020202020204" pitchFamily="34" charset="0"/>
              </a:rPr>
              <a:t>ول مرة كان لديك </a:t>
            </a:r>
            <a:r>
              <a:rPr lang="ar-JO" sz="3600" b="1" dirty="0">
                <a:latin typeface="Arial" panose="020B0604020202020204" pitchFamily="34" charset="0"/>
                <a:cs typeface="Arial" panose="020B0604020202020204" pitchFamily="34" charset="0"/>
              </a:rPr>
              <a:t>فيها </a:t>
            </a:r>
            <a:r>
              <a:rPr lang="ar-SA" sz="3600" b="1" dirty="0">
                <a:latin typeface="Arial" panose="020B0604020202020204" pitchFamily="34" charset="0"/>
                <a:cs typeface="Arial" panose="020B0604020202020204" pitchFamily="34" charset="0"/>
              </a:rPr>
              <a:t>شكوك ؟ </a:t>
            </a:r>
            <a:endParaRPr lang="en-US" sz="3600" b="1" dirty="0">
              <a:latin typeface="Arial" panose="020B0604020202020204" pitchFamily="34" charset="0"/>
              <a:cs typeface="Arial" panose="020B0604020202020204" pitchFamily="34" charset="0"/>
            </a:endParaRPr>
          </a:p>
        </p:txBody>
      </p:sp>
      <p:sp>
        <p:nvSpPr>
          <p:cNvPr id="233475" name="TextBox 4"/>
          <p:cNvSpPr txBox="1">
            <a:spLocks noChangeArrowheads="1"/>
          </p:cNvSpPr>
          <p:nvPr/>
        </p:nvSpPr>
        <p:spPr bwMode="auto">
          <a:xfrm>
            <a:off x="533400" y="1947863"/>
            <a:ext cx="25146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SA"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لا أعرف </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33476" name="TextBox 5"/>
          <p:cNvSpPr txBox="1">
            <a:spLocks noChangeArrowheads="1"/>
          </p:cNvSpPr>
          <p:nvPr/>
        </p:nvSpPr>
        <p:spPr bwMode="auto">
          <a:xfrm>
            <a:off x="152400" y="2862263"/>
            <a:ext cx="28956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الم</a:t>
            </a:r>
            <a:r>
              <a:rPr kumimoji="0" lang="ar-SA"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درسة ال</a:t>
            </a: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إ</a:t>
            </a:r>
            <a:r>
              <a:rPr kumimoji="0" lang="ar-SA"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بتدائية </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33477" name="TextBox 6"/>
          <p:cNvSpPr txBox="1">
            <a:spLocks noChangeArrowheads="1"/>
          </p:cNvSpPr>
          <p:nvPr/>
        </p:nvSpPr>
        <p:spPr bwMode="auto">
          <a:xfrm>
            <a:off x="549311" y="3690937"/>
            <a:ext cx="25146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SA"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الكلية </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33478" name="TextBox 7"/>
          <p:cNvSpPr txBox="1">
            <a:spLocks noChangeArrowheads="1"/>
          </p:cNvSpPr>
          <p:nvPr/>
        </p:nvSpPr>
        <p:spPr bwMode="auto">
          <a:xfrm>
            <a:off x="304800" y="4648200"/>
            <a:ext cx="27432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SA"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المدرسة المتوسطة </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33479" name="TextBox 8"/>
          <p:cNvSpPr txBox="1">
            <a:spLocks noChangeArrowheads="1"/>
          </p:cNvSpPr>
          <p:nvPr/>
        </p:nvSpPr>
        <p:spPr bwMode="auto">
          <a:xfrm>
            <a:off x="533400" y="5562600"/>
            <a:ext cx="25146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SA"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المدرسة الثانوية </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876745" name="Rectangle 9"/>
          <p:cNvSpPr>
            <a:spLocks noChangeArrowheads="1"/>
          </p:cNvSpPr>
          <p:nvPr/>
        </p:nvSpPr>
        <p:spPr bwMode="auto">
          <a:xfrm>
            <a:off x="685800" y="4343400"/>
            <a:ext cx="8229600" cy="2133600"/>
          </a:xfrm>
          <a:prstGeom prst="rect">
            <a:avLst/>
          </a:prstGeom>
          <a:noFill/>
          <a:ln w="114300">
            <a:solidFill>
              <a:srgbClr val="FF0000"/>
            </a:solidFill>
            <a:miter lim="800000"/>
            <a:headEnd/>
            <a:tailEnd/>
          </a:ln>
          <a:effectLst/>
          <a:extLst>
            <a:ext uri="{909E8E84-426E-40dd-AFC4-6F175D3DCCD1}">
              <a14:hiddenFill xmlns:a14="http://schemas.microsoft.com/office/drawing/2010/main" xmlns="">
                <a:solidFill>
                  <a:srgbClr val="FFFF00"/>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876746" name="Text Box 10"/>
          <p:cNvSpPr txBox="1">
            <a:spLocks noChangeArrowheads="1"/>
          </p:cNvSpPr>
          <p:nvPr/>
        </p:nvSpPr>
        <p:spPr bwMode="auto">
          <a:xfrm>
            <a:off x="3275013" y="2005013"/>
            <a:ext cx="990600" cy="366712"/>
          </a:xfrm>
          <a:prstGeom prst="rect">
            <a:avLst/>
          </a:prstGeom>
          <a:noFill/>
          <a:ln>
            <a:noFill/>
          </a:ln>
          <a:effectLst/>
          <a:extLst>
            <a:ext uri="{909E8E84-426E-40dd-AFC4-6F175D3DCCD1}">
              <a14:hiddenFill xmlns:a14="http://schemas.microsoft.com/office/drawing/2010/main" xmlns="">
                <a:solidFill>
                  <a:srgbClr val="FFFF00"/>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61ر1%</a:t>
            </a: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876747" name="Text Box 11"/>
          <p:cNvSpPr txBox="1">
            <a:spLocks noChangeArrowheads="1"/>
          </p:cNvSpPr>
          <p:nvPr/>
        </p:nvSpPr>
        <p:spPr bwMode="auto">
          <a:xfrm>
            <a:off x="3581400" y="2916238"/>
            <a:ext cx="990600" cy="366712"/>
          </a:xfrm>
          <a:prstGeom prst="rect">
            <a:avLst/>
          </a:prstGeom>
          <a:noFill/>
          <a:ln>
            <a:noFill/>
          </a:ln>
          <a:effectLst/>
          <a:extLst>
            <a:ext uri="{909E8E84-426E-40dd-AFC4-6F175D3DCCD1}">
              <a14:hiddenFill xmlns:a14="http://schemas.microsoft.com/office/drawing/2010/main" xmlns="">
                <a:solidFill>
                  <a:srgbClr val="FFFF00"/>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37ر4%</a:t>
            </a: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876748" name="Text Box 12"/>
          <p:cNvSpPr txBox="1">
            <a:spLocks noChangeArrowheads="1"/>
          </p:cNvSpPr>
          <p:nvPr/>
        </p:nvSpPr>
        <p:spPr bwMode="auto">
          <a:xfrm>
            <a:off x="4311650" y="3814763"/>
            <a:ext cx="1124446" cy="369332"/>
          </a:xfrm>
          <a:prstGeom prst="rect">
            <a:avLst/>
          </a:prstGeom>
          <a:noFill/>
          <a:ln>
            <a:noFill/>
          </a:ln>
          <a:effectLst/>
          <a:extLst>
            <a:ext uri="{909E8E84-426E-40dd-AFC4-6F175D3DCCD1}">
              <a14:hiddenFill xmlns:a14="http://schemas.microsoft.com/office/drawing/2010/main" xmlns="">
                <a:solidFill>
                  <a:srgbClr val="FFFF00"/>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57ر10%</a:t>
            </a: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876749" name="Text Box 13"/>
          <p:cNvSpPr txBox="1">
            <a:spLocks noChangeArrowheads="1"/>
          </p:cNvSpPr>
          <p:nvPr/>
        </p:nvSpPr>
        <p:spPr bwMode="auto">
          <a:xfrm>
            <a:off x="7489824" y="4718050"/>
            <a:ext cx="1349375" cy="369332"/>
          </a:xfrm>
          <a:prstGeom prst="rect">
            <a:avLst/>
          </a:prstGeom>
          <a:noFill/>
          <a:ln>
            <a:noFill/>
          </a:ln>
          <a:effectLst/>
          <a:extLst>
            <a:ext uri="{909E8E84-426E-40dd-AFC4-6F175D3DCCD1}">
              <a14:hiddenFill xmlns:a14="http://schemas.microsoft.com/office/drawing/2010/main" xmlns="">
                <a:solidFill>
                  <a:srgbClr val="FFFF00"/>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77ر39%</a:t>
            </a: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876750" name="Text Box 14"/>
          <p:cNvSpPr txBox="1">
            <a:spLocks noChangeArrowheads="1"/>
          </p:cNvSpPr>
          <p:nvPr/>
        </p:nvSpPr>
        <p:spPr bwMode="auto">
          <a:xfrm>
            <a:off x="7924800" y="5629275"/>
            <a:ext cx="1143000" cy="369332"/>
          </a:xfrm>
          <a:prstGeom prst="rect">
            <a:avLst/>
          </a:prstGeom>
          <a:noFill/>
          <a:ln>
            <a:noFill/>
          </a:ln>
          <a:effectLst/>
          <a:extLst>
            <a:ext uri="{909E8E84-426E-40dd-AFC4-6F175D3DCCD1}">
              <a14:hiddenFill xmlns:a14="http://schemas.microsoft.com/office/drawing/2010/main" xmlns="">
                <a:solidFill>
                  <a:srgbClr val="FFFF00"/>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lang="ar-JO" sz="1800" b="1" dirty="0">
                <a:solidFill>
                  <a:srgbClr val="FFFFFF"/>
                </a:solidFill>
                <a:latin typeface="Arial" panose="020B0604020202020204" pitchFamily="34" charset="0"/>
                <a:cs typeface="Arial" panose="020B0604020202020204" pitchFamily="34" charset="0"/>
              </a:rPr>
              <a:t>68ر43%</a:t>
            </a: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4091618041"/>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3" presetClass="entr" presetSubtype="0" fill="hold" grpId="0" nodeType="clickEffect">
                                  <p:stCondLst>
                                    <p:cond delay="0"/>
                                  </p:stCondLst>
                                  <p:childTnLst>
                                    <p:set>
                                      <p:cBhvr>
                                        <p:cTn id="6" dur="1" fill="hold">
                                          <p:stCondLst>
                                            <p:cond delay="0"/>
                                          </p:stCondLst>
                                        </p:cTn>
                                        <p:tgtEl>
                                          <p:spTgt spid="5876745"/>
                                        </p:tgtEl>
                                        <p:attrNameLst>
                                          <p:attrName>style.visibility</p:attrName>
                                        </p:attrNameLst>
                                      </p:cBhvr>
                                      <p:to>
                                        <p:strVal val="visible"/>
                                      </p:to>
                                    </p:set>
                                    <p:anim calcmode="lin" valueType="num">
                                      <p:cBhvr>
                                        <p:cTn id="7" dur="500" fill="hold"/>
                                        <p:tgtEl>
                                          <p:spTgt spid="5876745"/>
                                        </p:tgtEl>
                                        <p:attrNameLst>
                                          <p:attrName>ppt_w</p:attrName>
                                        </p:attrNameLst>
                                      </p:cBhvr>
                                      <p:tavLst>
                                        <p:tav tm="0">
                                          <p:val>
                                            <p:fltVal val="0"/>
                                          </p:val>
                                        </p:tav>
                                        <p:tav tm="100000">
                                          <p:val>
                                            <p:strVal val="#ppt_w"/>
                                          </p:val>
                                        </p:tav>
                                      </p:tavLst>
                                    </p:anim>
                                    <p:anim calcmode="lin" valueType="num">
                                      <p:cBhvr>
                                        <p:cTn id="8" dur="500" fill="hold"/>
                                        <p:tgtEl>
                                          <p:spTgt spid="5876745"/>
                                        </p:tgtEl>
                                        <p:attrNameLst>
                                          <p:attrName>ppt_h</p:attrName>
                                        </p:attrNameLst>
                                      </p:cBhvr>
                                      <p:tavLst>
                                        <p:tav tm="0">
                                          <p:val>
                                            <p:fltVal val="0"/>
                                          </p:val>
                                        </p:tav>
                                        <p:tav tm="100000">
                                          <p:val>
                                            <p:strVal val="#ppt_h"/>
                                          </p:val>
                                        </p:tav>
                                      </p:tavLst>
                                    </p:anim>
                                    <p:animEffect transition="in" filter="fade">
                                      <p:cBhvr>
                                        <p:cTn id="9" dur="500"/>
                                        <p:tgtEl>
                                          <p:spTgt spid="587674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876745" grpId="0" animBg="1"/>
    </p:bld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35521" name="Picture 2" descr="AlreadyGone graph-what reason most"/>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9050" y="-28575"/>
            <a:ext cx="9182100" cy="68865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891075" name="Rectangle 3"/>
          <p:cNvSpPr>
            <a:spLocks noGrp="1" noChangeArrowheads="1"/>
          </p:cNvSpPr>
          <p:nvPr>
            <p:ph type="title"/>
          </p:nvPr>
        </p:nvSpPr>
        <p:spPr>
          <a:xfrm>
            <a:off x="179512" y="449263"/>
            <a:ext cx="8784975" cy="1303337"/>
          </a:xfrm>
        </p:spPr>
        <p:txBody>
          <a:bodyPr rIns="35715"/>
          <a:lstStyle/>
          <a:p>
            <a:pPr eaLnBrk="1" hangingPunct="1">
              <a:lnSpc>
                <a:spcPct val="90000"/>
              </a:lnSpc>
              <a:defRPr/>
            </a:pPr>
            <a:r>
              <a:rPr lang="ar-SA" sz="3600" b="1" dirty="0">
                <a:latin typeface="Arial" panose="020B0604020202020204" pitchFamily="34" charset="0"/>
                <a:cs typeface="Arial" panose="020B0604020202020204" pitchFamily="34" charset="0"/>
              </a:rPr>
              <a:t>أي من هذه يجعلك تشكك في الكتاب المقدس </a:t>
            </a:r>
            <a:r>
              <a:rPr lang="ar-JO" sz="3600" b="1" dirty="0">
                <a:latin typeface="Arial" panose="020B0604020202020204" pitchFamily="34" charset="0"/>
                <a:cs typeface="Arial" panose="020B0604020202020204" pitchFamily="34" charset="0"/>
              </a:rPr>
              <a:t>أ</a:t>
            </a:r>
            <a:r>
              <a:rPr lang="ar-SA" sz="3600" b="1" dirty="0">
                <a:latin typeface="Arial" panose="020B0604020202020204" pitchFamily="34" charset="0"/>
                <a:cs typeface="Arial" panose="020B0604020202020204" pitchFamily="34" charset="0"/>
              </a:rPr>
              <a:t>كثر ؟ </a:t>
            </a:r>
            <a:endParaRPr lang="en-US" sz="3600" b="1" dirty="0">
              <a:latin typeface="Arial" panose="020B0604020202020204" pitchFamily="34" charset="0"/>
              <a:cs typeface="Arial" panose="020B0604020202020204" pitchFamily="34" charset="0"/>
            </a:endParaRPr>
          </a:p>
        </p:txBody>
      </p:sp>
      <p:sp>
        <p:nvSpPr>
          <p:cNvPr id="5891076" name="Rectangle 4"/>
          <p:cNvSpPr>
            <a:spLocks/>
          </p:cNvSpPr>
          <p:nvPr/>
        </p:nvSpPr>
        <p:spPr bwMode="auto">
          <a:xfrm>
            <a:off x="914400" y="5870575"/>
            <a:ext cx="7308850" cy="393700"/>
          </a:xfrm>
          <a:prstGeom prst="rect">
            <a:avLst/>
          </a:prstGeom>
          <a:noFill/>
          <a:ln>
            <a:noFill/>
          </a:ln>
          <a:effectLst>
            <a:outerShdw blurRad="76200" dist="38099" dir="2519991" algn="ctr" rotWithShape="0">
              <a:schemeClr val="bg2">
                <a:alpha val="79999"/>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lstStyle/>
          <a:p>
            <a:pPr marL="0" marR="0" lvl="0" indent="0" algn="ctr" defTabSz="642938" rtl="0" eaLnBrk="1" fontAlgn="base" latinLnBrk="0" hangingPunct="1">
              <a:lnSpc>
                <a:spcPct val="100000"/>
              </a:lnSpc>
              <a:spcBef>
                <a:spcPct val="0"/>
              </a:spcBef>
              <a:spcAft>
                <a:spcPct val="0"/>
              </a:spcAft>
              <a:buClrTx/>
              <a:buSzTx/>
              <a:buFontTx/>
              <a:buNone/>
              <a:tabLst/>
              <a:defRPr/>
            </a:pPr>
            <a:r>
              <a:rPr kumimoji="0" lang="ar-SA" sz="30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sym typeface="Myriad Pro Light" charset="0"/>
              </a:rPr>
              <a:t>هؤلاء الذين </a:t>
            </a:r>
            <a:r>
              <a:rPr kumimoji="0" lang="ar-JO" sz="30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sym typeface="Myriad Pro Light" charset="0"/>
              </a:rPr>
              <a:t>يحضرون أ</a:t>
            </a:r>
            <a:r>
              <a:rPr kumimoji="0" lang="ar-SA" sz="30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sym typeface="Myriad Pro Light" charset="0"/>
              </a:rPr>
              <a:t>حيانا</a:t>
            </a:r>
            <a:r>
              <a:rPr kumimoji="0" lang="ar-JO" sz="30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sym typeface="Myriad Pro Light" charset="0"/>
              </a:rPr>
              <a:t>ً</a:t>
            </a:r>
            <a:r>
              <a:rPr kumimoji="0" lang="ar-SA" sz="30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sym typeface="Myriad Pro Light" charset="0"/>
              </a:rPr>
              <a:t> </a:t>
            </a:r>
            <a:r>
              <a:rPr kumimoji="0" lang="ar-JO" sz="30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sym typeface="Myriad Pro Light" charset="0"/>
              </a:rPr>
              <a:t>إلى</a:t>
            </a:r>
            <a:r>
              <a:rPr kumimoji="0" lang="ar-SA" sz="30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sym typeface="Myriad Pro Light" charset="0"/>
              </a:rPr>
              <a:t> مدارس ال</a:t>
            </a:r>
            <a:r>
              <a:rPr kumimoji="0" lang="ar-JO" sz="30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sym typeface="Myriad Pro Light" charset="0"/>
              </a:rPr>
              <a:t>أ</a:t>
            </a:r>
            <a:r>
              <a:rPr kumimoji="0" lang="ar-SA" sz="30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sym typeface="Myriad Pro Light" charset="0"/>
              </a:rPr>
              <a:t>حد </a:t>
            </a:r>
            <a:endParaRPr kumimoji="0" lang="en-US" sz="30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sym typeface="Myriad Pro Light" charset="0"/>
            </a:endParaRPr>
          </a:p>
        </p:txBody>
      </p:sp>
      <p:sp>
        <p:nvSpPr>
          <p:cNvPr id="5891077" name="Text Box 5"/>
          <p:cNvSpPr txBox="1">
            <a:spLocks noChangeArrowheads="1"/>
          </p:cNvSpPr>
          <p:nvPr/>
        </p:nvSpPr>
        <p:spPr bwMode="auto">
          <a:xfrm>
            <a:off x="7010399" y="1828800"/>
            <a:ext cx="1954087" cy="707886"/>
          </a:xfrm>
          <a:prstGeom prst="rect">
            <a:avLst/>
          </a:prstGeom>
          <a:noFill/>
          <a:ln>
            <a:noFill/>
          </a:ln>
          <a:effectLst>
            <a:outerShdw blurRad="63500" dist="38099" dir="2700000" algn="ctr" rotWithShape="0">
              <a:schemeClr val="bg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square">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40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2ر45%</a:t>
            </a:r>
            <a:endParaRPr kumimoji="0" lang="en-US" sz="40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endParaRPr>
          </a:p>
        </p:txBody>
      </p:sp>
      <p:sp>
        <p:nvSpPr>
          <p:cNvPr id="5891078" name="Line 6"/>
          <p:cNvSpPr>
            <a:spLocks noChangeShapeType="1"/>
          </p:cNvSpPr>
          <p:nvPr/>
        </p:nvSpPr>
        <p:spPr bwMode="auto">
          <a:xfrm flipV="1">
            <a:off x="5867400" y="2514600"/>
            <a:ext cx="1752600" cy="1066800"/>
          </a:xfrm>
          <a:prstGeom prst="line">
            <a:avLst/>
          </a:prstGeom>
          <a:noFill/>
          <a:ln w="76200">
            <a:solidFill>
              <a:srgbClr val="FFFF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891079" name="Line 7"/>
          <p:cNvSpPr>
            <a:spLocks noChangeShapeType="1"/>
          </p:cNvSpPr>
          <p:nvPr/>
        </p:nvSpPr>
        <p:spPr bwMode="auto">
          <a:xfrm flipH="1" flipV="1">
            <a:off x="7602538" y="2514600"/>
            <a:ext cx="990600" cy="1981200"/>
          </a:xfrm>
          <a:prstGeom prst="line">
            <a:avLst/>
          </a:prstGeom>
          <a:noFill/>
          <a:ln w="76200">
            <a:solidFill>
              <a:srgbClr val="FFFF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891080" name="Line 8"/>
          <p:cNvSpPr>
            <a:spLocks noChangeShapeType="1"/>
          </p:cNvSpPr>
          <p:nvPr/>
        </p:nvSpPr>
        <p:spPr bwMode="auto">
          <a:xfrm flipV="1">
            <a:off x="4876800" y="2514600"/>
            <a:ext cx="2743200" cy="152400"/>
          </a:xfrm>
          <a:prstGeom prst="line">
            <a:avLst/>
          </a:prstGeom>
          <a:noFill/>
          <a:ln w="76200">
            <a:solidFill>
              <a:srgbClr val="FFFF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35528" name="TextBox 8"/>
          <p:cNvSpPr txBox="1">
            <a:spLocks noChangeArrowheads="1"/>
          </p:cNvSpPr>
          <p:nvPr/>
        </p:nvSpPr>
        <p:spPr bwMode="auto">
          <a:xfrm>
            <a:off x="533400" y="2470150"/>
            <a:ext cx="2514600" cy="3667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SA"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المعجزات غير حقيقية </a:t>
            </a: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35529" name="TextBox 9"/>
          <p:cNvSpPr txBox="1">
            <a:spLocks noChangeArrowheads="1"/>
          </p:cNvSpPr>
          <p:nvPr/>
        </p:nvSpPr>
        <p:spPr bwMode="auto">
          <a:xfrm>
            <a:off x="381000" y="2979738"/>
            <a:ext cx="2667000" cy="3667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SA"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الكتاب المقدس غير منطقي </a:t>
            </a: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35530" name="TextBox 10"/>
          <p:cNvSpPr txBox="1">
            <a:spLocks noChangeArrowheads="1"/>
          </p:cNvSpPr>
          <p:nvPr/>
        </p:nvSpPr>
        <p:spPr bwMode="auto">
          <a:xfrm>
            <a:off x="533400" y="4087813"/>
            <a:ext cx="2514600" cy="3667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SA"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الكثير من الفرائض </a:t>
            </a: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35531" name="TextBox 11"/>
          <p:cNvSpPr txBox="1">
            <a:spLocks noChangeArrowheads="1"/>
          </p:cNvSpPr>
          <p:nvPr/>
        </p:nvSpPr>
        <p:spPr bwMode="auto">
          <a:xfrm>
            <a:off x="179512" y="4573264"/>
            <a:ext cx="2868488"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SA"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a:t>
            </a:r>
            <a:r>
              <a:rPr kumimoji="0" lang="ar-JO"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أ</a:t>
            </a:r>
            <a:r>
              <a:rPr kumimoji="0" lang="ar-SA"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رض عمرها ليس 10</a:t>
            </a:r>
            <a:r>
              <a:rPr kumimoji="0" lang="ar-JO"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000</a:t>
            </a:r>
            <a:r>
              <a:rPr kumimoji="0" lang="ar-SA"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سنة </a:t>
            </a: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35532" name="TextBox 12"/>
          <p:cNvSpPr txBox="1">
            <a:spLocks noChangeArrowheads="1"/>
          </p:cNvSpPr>
          <p:nvPr/>
        </p:nvSpPr>
        <p:spPr bwMode="auto">
          <a:xfrm>
            <a:off x="533400" y="5119688"/>
            <a:ext cx="2514600" cy="3667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SA"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لا شيء </a:t>
            </a: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35533" name="TextBox 18"/>
          <p:cNvSpPr txBox="1">
            <a:spLocks noChangeArrowheads="1"/>
          </p:cNvSpPr>
          <p:nvPr/>
        </p:nvSpPr>
        <p:spPr bwMode="auto">
          <a:xfrm>
            <a:off x="533400" y="3554413"/>
            <a:ext cx="2514600" cy="3667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SA"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قصة الخلق </a:t>
            </a: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891087" name="Text Box 15"/>
          <p:cNvSpPr txBox="1">
            <a:spLocks noChangeArrowheads="1"/>
          </p:cNvSpPr>
          <p:nvPr/>
        </p:nvSpPr>
        <p:spPr bwMode="auto">
          <a:xfrm>
            <a:off x="3862388" y="2484438"/>
            <a:ext cx="762000" cy="366712"/>
          </a:xfrm>
          <a:prstGeom prst="rect">
            <a:avLst/>
          </a:prstGeom>
          <a:noFill/>
          <a:ln>
            <a:noFill/>
          </a:ln>
          <a:effectLst/>
          <a:extLst>
            <a:ext uri="{909E8E84-426E-40dd-AFC4-6F175D3DCCD1}">
              <a14:hiddenFill xmlns:a14="http://schemas.microsoft.com/office/drawing/2010/main" xmlns="">
                <a:solidFill>
                  <a:srgbClr val="FFFF00"/>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3ر4%</a:t>
            </a: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891088" name="Text Box 16"/>
          <p:cNvSpPr txBox="1">
            <a:spLocks noChangeArrowheads="1"/>
          </p:cNvSpPr>
          <p:nvPr/>
        </p:nvSpPr>
        <p:spPr bwMode="auto">
          <a:xfrm>
            <a:off x="4995863" y="3016250"/>
            <a:ext cx="914400" cy="366713"/>
          </a:xfrm>
          <a:prstGeom prst="rect">
            <a:avLst/>
          </a:prstGeom>
          <a:noFill/>
          <a:ln>
            <a:noFill/>
          </a:ln>
          <a:effectLst/>
          <a:extLst>
            <a:ext uri="{909E8E84-426E-40dd-AFC4-6F175D3DCCD1}">
              <a14:hiddenFill xmlns:a14="http://schemas.microsoft.com/office/drawing/2010/main" xmlns="">
                <a:solidFill>
                  <a:srgbClr val="FFFF00"/>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7ر10%</a:t>
            </a: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891089" name="Text Box 17"/>
          <p:cNvSpPr txBox="1">
            <a:spLocks noChangeArrowheads="1"/>
          </p:cNvSpPr>
          <p:nvPr/>
        </p:nvSpPr>
        <p:spPr bwMode="auto">
          <a:xfrm>
            <a:off x="5081588" y="3570288"/>
            <a:ext cx="914400" cy="366712"/>
          </a:xfrm>
          <a:prstGeom prst="rect">
            <a:avLst/>
          </a:prstGeom>
          <a:noFill/>
          <a:ln>
            <a:noFill/>
          </a:ln>
          <a:effectLst/>
          <a:extLst>
            <a:ext uri="{909E8E84-426E-40dd-AFC4-6F175D3DCCD1}">
              <a14:hiddenFill xmlns:a14="http://schemas.microsoft.com/office/drawing/2010/main" xmlns="">
                <a:solidFill>
                  <a:srgbClr val="FFFF00"/>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2ر11%</a:t>
            </a: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891090" name="Text Box 18"/>
          <p:cNvSpPr txBox="1">
            <a:spLocks noChangeArrowheads="1"/>
          </p:cNvSpPr>
          <p:nvPr/>
        </p:nvSpPr>
        <p:spPr bwMode="auto">
          <a:xfrm>
            <a:off x="5659438" y="4086225"/>
            <a:ext cx="914400" cy="366713"/>
          </a:xfrm>
          <a:prstGeom prst="rect">
            <a:avLst/>
          </a:prstGeom>
          <a:noFill/>
          <a:ln>
            <a:noFill/>
          </a:ln>
          <a:effectLst/>
          <a:extLst>
            <a:ext uri="{909E8E84-426E-40dd-AFC4-6F175D3DCCD1}">
              <a14:hiddenFill xmlns:a14="http://schemas.microsoft.com/office/drawing/2010/main" xmlns="">
                <a:solidFill>
                  <a:srgbClr val="FFFF00"/>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4ر14%</a:t>
            </a: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891091" name="Text Box 19"/>
          <p:cNvSpPr txBox="1">
            <a:spLocks noChangeArrowheads="1"/>
          </p:cNvSpPr>
          <p:nvPr/>
        </p:nvSpPr>
        <p:spPr bwMode="auto">
          <a:xfrm>
            <a:off x="8339138" y="4618038"/>
            <a:ext cx="914400" cy="366712"/>
          </a:xfrm>
          <a:prstGeom prst="rect">
            <a:avLst/>
          </a:prstGeom>
          <a:noFill/>
          <a:ln>
            <a:noFill/>
          </a:ln>
          <a:effectLst/>
          <a:extLst>
            <a:ext uri="{909E8E84-426E-40dd-AFC4-6F175D3DCCD1}">
              <a14:hiddenFill xmlns:a14="http://schemas.microsoft.com/office/drawing/2010/main" xmlns="">
                <a:solidFill>
                  <a:srgbClr val="FFFF00"/>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7ر29%</a:t>
            </a: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891092" name="Text Box 20"/>
          <p:cNvSpPr txBox="1">
            <a:spLocks noChangeArrowheads="1"/>
          </p:cNvSpPr>
          <p:nvPr/>
        </p:nvSpPr>
        <p:spPr bwMode="auto">
          <a:xfrm>
            <a:off x="7642225" y="5141913"/>
            <a:ext cx="914400" cy="366712"/>
          </a:xfrm>
          <a:prstGeom prst="rect">
            <a:avLst/>
          </a:prstGeom>
          <a:noFill/>
          <a:ln>
            <a:noFill/>
          </a:ln>
          <a:effectLst/>
          <a:extLst>
            <a:ext uri="{909E8E84-426E-40dd-AFC4-6F175D3DCCD1}">
              <a14:hiddenFill xmlns:a14="http://schemas.microsoft.com/office/drawing/2010/main" xmlns="">
                <a:solidFill>
                  <a:srgbClr val="FFFF00"/>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6ر25%</a:t>
            </a: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40295604"/>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4" fill="hold" nodeType="clickEffect">
                                  <p:stCondLst>
                                    <p:cond delay="0"/>
                                  </p:stCondLst>
                                  <p:childTnLst>
                                    <p:set>
                                      <p:cBhvr>
                                        <p:cTn id="6" dur="1" fill="hold">
                                          <p:stCondLst>
                                            <p:cond delay="0"/>
                                          </p:stCondLst>
                                        </p:cTn>
                                        <p:tgtEl>
                                          <p:spTgt spid="5891079"/>
                                        </p:tgtEl>
                                        <p:attrNameLst>
                                          <p:attrName>style.visibility</p:attrName>
                                        </p:attrNameLst>
                                      </p:cBhvr>
                                      <p:to>
                                        <p:strVal val="visible"/>
                                      </p:to>
                                    </p:set>
                                    <p:animEffect transition="in" filter="wipe(down)">
                                      <p:cBhvr>
                                        <p:cTn id="7" dur="500"/>
                                        <p:tgtEl>
                                          <p:spTgt spid="5891079"/>
                                        </p:tgtEl>
                                      </p:cBhvr>
                                    </p:animEffect>
                                  </p:childTnLst>
                                </p:cTn>
                              </p:par>
                              <p:par>
                                <p:cTn id="8" presetID="22" presetClass="entr" presetSubtype="4" fill="hold" nodeType="withEffect">
                                  <p:stCondLst>
                                    <p:cond delay="0"/>
                                  </p:stCondLst>
                                  <p:childTnLst>
                                    <p:set>
                                      <p:cBhvr>
                                        <p:cTn id="9" dur="1" fill="hold">
                                          <p:stCondLst>
                                            <p:cond delay="0"/>
                                          </p:stCondLst>
                                        </p:cTn>
                                        <p:tgtEl>
                                          <p:spTgt spid="5891078"/>
                                        </p:tgtEl>
                                        <p:attrNameLst>
                                          <p:attrName>style.visibility</p:attrName>
                                        </p:attrNameLst>
                                      </p:cBhvr>
                                      <p:to>
                                        <p:strVal val="visible"/>
                                      </p:to>
                                    </p:set>
                                    <p:animEffect transition="in" filter="wipe(down)">
                                      <p:cBhvr>
                                        <p:cTn id="10" dur="500"/>
                                        <p:tgtEl>
                                          <p:spTgt spid="5891078"/>
                                        </p:tgtEl>
                                      </p:cBhvr>
                                    </p:animEffect>
                                  </p:childTnLst>
                                </p:cTn>
                              </p:par>
                              <p:par>
                                <p:cTn id="11" presetID="22" presetClass="entr" presetSubtype="8" fill="hold" nodeType="withEffect">
                                  <p:stCondLst>
                                    <p:cond delay="0"/>
                                  </p:stCondLst>
                                  <p:childTnLst>
                                    <p:set>
                                      <p:cBhvr>
                                        <p:cTn id="12" dur="1" fill="hold">
                                          <p:stCondLst>
                                            <p:cond delay="0"/>
                                          </p:stCondLst>
                                        </p:cTn>
                                        <p:tgtEl>
                                          <p:spTgt spid="5891080"/>
                                        </p:tgtEl>
                                        <p:attrNameLst>
                                          <p:attrName>style.visibility</p:attrName>
                                        </p:attrNameLst>
                                      </p:cBhvr>
                                      <p:to>
                                        <p:strVal val="visible"/>
                                      </p:to>
                                    </p:set>
                                    <p:animEffect transition="in" filter="wipe(left)">
                                      <p:cBhvr>
                                        <p:cTn id="13" dur="500"/>
                                        <p:tgtEl>
                                          <p:spTgt spid="5891080"/>
                                        </p:tgtEl>
                                      </p:cBhvr>
                                    </p:animEffect>
                                  </p:childTnLst>
                                </p:cTn>
                              </p:par>
                            </p:childTnLst>
                          </p:cTn>
                        </p:par>
                        <p:par>
                          <p:cTn id="14" fill="hold" nodeType="afterGroup">
                            <p:stCondLst>
                              <p:cond delay="500"/>
                            </p:stCondLst>
                            <p:childTnLst>
                              <p:par>
                                <p:cTn id="15" presetID="22" presetClass="entr" presetSubtype="4" fill="hold" grpId="0" nodeType="afterEffect">
                                  <p:stCondLst>
                                    <p:cond delay="0"/>
                                  </p:stCondLst>
                                  <p:childTnLst>
                                    <p:set>
                                      <p:cBhvr>
                                        <p:cTn id="16" dur="1" fill="hold">
                                          <p:stCondLst>
                                            <p:cond delay="0"/>
                                          </p:stCondLst>
                                        </p:cTn>
                                        <p:tgtEl>
                                          <p:spTgt spid="5891077"/>
                                        </p:tgtEl>
                                        <p:attrNameLst>
                                          <p:attrName>style.visibility</p:attrName>
                                        </p:attrNameLst>
                                      </p:cBhvr>
                                      <p:to>
                                        <p:strVal val="visible"/>
                                      </p:to>
                                    </p:set>
                                    <p:animEffect transition="in" filter="wipe(down)">
                                      <p:cBhvr>
                                        <p:cTn id="17" dur="500"/>
                                        <p:tgtEl>
                                          <p:spTgt spid="589107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891077" grpId="0"/>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0" y="974182"/>
            <a:ext cx="9139520" cy="5132192"/>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2" name="Rounded Rectangular Callout 1"/>
          <p:cNvSpPr/>
          <p:nvPr/>
        </p:nvSpPr>
        <p:spPr bwMode="auto">
          <a:xfrm>
            <a:off x="142449" y="1605929"/>
            <a:ext cx="6217677" cy="1994288"/>
          </a:xfrm>
          <a:prstGeom prst="wedgeRoundRectCallout">
            <a:avLst>
              <a:gd name="adj1" fmla="val 58607"/>
              <a:gd name="adj2" fmla="val 40341"/>
              <a:gd name="adj3" fmla="val 16667"/>
            </a:avLst>
          </a:prstGeom>
          <a:solidFill>
            <a:srgbClr val="FFFFFF"/>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mn-ea"/>
              <a:cs typeface="+mn-cs"/>
            </a:endParaRPr>
          </a:p>
        </p:txBody>
      </p:sp>
      <p:sp>
        <p:nvSpPr>
          <p:cNvPr id="900098" name="Rectangle 2"/>
          <p:cNvSpPr>
            <a:spLocks noGrp="1" noChangeArrowheads="1"/>
          </p:cNvSpPr>
          <p:nvPr>
            <p:ph type="ctrTitle"/>
          </p:nvPr>
        </p:nvSpPr>
        <p:spPr>
          <a:xfrm>
            <a:off x="142450" y="1735330"/>
            <a:ext cx="6217676" cy="1864887"/>
          </a:xfrm>
          <a:noFill/>
          <a:ln>
            <a:noFill/>
          </a:ln>
          <a:effectLst/>
        </p:spPr>
        <p:txBody>
          <a:bodyPr vert="horz" wrap="square" lIns="91440" tIns="45720" rIns="91440" bIns="45720" numCol="1" anchor="ctr" anchorCtr="0" compatLnSpc="1">
            <a:prstTxWarp prst="textNoShape">
              <a:avLst/>
            </a:prstTxWarp>
          </a:bodyPr>
          <a:lstStyle/>
          <a:p>
            <a:r>
              <a:rPr lang="ar-JO" b="1" dirty="0">
                <a:solidFill>
                  <a:schemeClr val="tx1"/>
                </a:solidFill>
                <a:effectLst/>
                <a:latin typeface="Arial" panose="020B0604020202020204" pitchFamily="34" charset="0"/>
                <a:ea typeface="ＭＳ Ｐゴシック" charset="0"/>
                <a:cs typeface="Arial" panose="020B0604020202020204" pitchFamily="34" charset="0"/>
              </a:rPr>
              <a:t>أؤمن بالإنسانية وليس بالله</a:t>
            </a:r>
            <a:endParaRPr lang="en-US" b="1" dirty="0">
              <a:solidFill>
                <a:schemeClr val="tx1"/>
              </a:solidFill>
              <a:effectLst/>
              <a:latin typeface="Arial" panose="020B0604020202020204" pitchFamily="34" charset="0"/>
              <a:ea typeface="ＭＳ Ｐゴシック" charset="0"/>
              <a:cs typeface="Arial" panose="020B0604020202020204" pitchFamily="34" charset="0"/>
            </a:endParaRPr>
          </a:p>
        </p:txBody>
      </p:sp>
      <p:sp>
        <p:nvSpPr>
          <p:cNvPr id="7" name="Title 1">
            <a:extLst>
              <a:ext uri="{FF2B5EF4-FFF2-40B4-BE49-F238E27FC236}">
                <a16:creationId xmlns:a16="http://schemas.microsoft.com/office/drawing/2014/main" id="{2B6EC74A-13F6-6F41-ADA5-542003986936}"/>
              </a:ext>
            </a:extLst>
          </p:cNvPr>
          <p:cNvSpPr txBox="1">
            <a:spLocks/>
          </p:cNvSpPr>
          <p:nvPr/>
        </p:nvSpPr>
        <p:spPr bwMode="auto">
          <a:xfrm>
            <a:off x="330216" y="3931053"/>
            <a:ext cx="5842142" cy="922242"/>
          </a:xfrm>
          <a:prstGeom prst="rect">
            <a:avLst/>
          </a:prstGeom>
          <a:solidFill>
            <a:schemeClr val="tx1"/>
          </a:solid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defPPr>
              <a:defRPr lang="en-US"/>
            </a:defPPr>
            <a:lvl1pPr algn="ctr" defTabSz="457200" eaLnBrk="0" fontAlgn="base" hangingPunct="0">
              <a:spcBef>
                <a:spcPct val="0"/>
              </a:spcBef>
              <a:spcAft>
                <a:spcPct val="0"/>
              </a:spcAft>
              <a:defRPr sz="3600" b="1" kern="0">
                <a:effectLst/>
                <a:latin typeface="Arial"/>
                <a:ea typeface="ＭＳ Ｐゴシック" pitchFamily="-108" charset="-128"/>
                <a:cs typeface="Arial"/>
              </a:defRPr>
            </a:lvl1pPr>
            <a:lvl2pPr algn="ctr" defTabSz="45720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defTabSz="45720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defTabSz="45720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defTabSz="45720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defTabSz="457200" eaLnBrk="0" fontAlgn="base" hangingPunct="0">
              <a:spcBef>
                <a:spcPct val="0"/>
              </a:spcBef>
              <a:spcAft>
                <a:spcPct val="0"/>
              </a:spcAft>
              <a:defRPr sz="4400">
                <a:solidFill>
                  <a:schemeClr val="tx2"/>
                </a:solidFill>
                <a:latin typeface="Times New Roman" pitchFamily="-112" charset="0"/>
              </a:defRPr>
            </a:lvl6pPr>
            <a:lvl7pPr marL="914400" algn="ctr" defTabSz="457200" eaLnBrk="0" fontAlgn="base" hangingPunct="0">
              <a:spcBef>
                <a:spcPct val="0"/>
              </a:spcBef>
              <a:spcAft>
                <a:spcPct val="0"/>
              </a:spcAft>
              <a:defRPr sz="4400">
                <a:solidFill>
                  <a:schemeClr val="tx2"/>
                </a:solidFill>
                <a:latin typeface="Times New Roman" pitchFamily="-112" charset="0"/>
              </a:defRPr>
            </a:lvl7pPr>
            <a:lvl8pPr marL="1371600" algn="ctr" defTabSz="457200" eaLnBrk="0" fontAlgn="base" hangingPunct="0">
              <a:spcBef>
                <a:spcPct val="0"/>
              </a:spcBef>
              <a:spcAft>
                <a:spcPct val="0"/>
              </a:spcAft>
              <a:defRPr sz="4400">
                <a:solidFill>
                  <a:schemeClr val="tx2"/>
                </a:solidFill>
                <a:latin typeface="Times New Roman" pitchFamily="-112" charset="0"/>
              </a:defRPr>
            </a:lvl8pPr>
            <a:lvl9pPr marL="1828800" algn="ctr" defTabSz="45720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800" b="1" i="0" u="none" strike="noStrike" kern="0" cap="none" spc="0" normalizeH="0" baseline="0" noProof="0" dirty="0">
                <a:ln>
                  <a:noFill/>
                </a:ln>
                <a:solidFill>
                  <a:srgbClr val="FFFFFF"/>
                </a:solidFill>
                <a:effectLst/>
                <a:uLnTx/>
                <a:uFillTx/>
                <a:latin typeface="Arial"/>
                <a:ea typeface="ＭＳ Ｐゴシック" pitchFamily="-108" charset="-128"/>
                <a:cs typeface="Arial"/>
              </a:rPr>
              <a:t>بروك بيرد, سكرامانتو</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800" b="1" i="0" u="none" strike="noStrike" kern="0" cap="none" spc="0" normalizeH="0" baseline="0" noProof="0" dirty="0">
                <a:ln>
                  <a:noFill/>
                </a:ln>
                <a:solidFill>
                  <a:srgbClr val="FFFFFF"/>
                </a:solidFill>
                <a:effectLst/>
                <a:uLnTx/>
                <a:uFillTx/>
                <a:latin typeface="Arial"/>
                <a:ea typeface="ＭＳ Ｐゴシック" pitchFamily="-108" charset="-128"/>
                <a:cs typeface="Arial"/>
              </a:rPr>
              <a:t>متطوعة .... ملحدة</a:t>
            </a:r>
            <a:endParaRPr kumimoji="0" lang="en-US" sz="2800" b="1" i="0" u="none" strike="noStrike" kern="0" cap="none" spc="0" normalizeH="0" baseline="0" noProof="0" dirty="0">
              <a:ln>
                <a:noFill/>
              </a:ln>
              <a:solidFill>
                <a:srgbClr val="FFFFFF"/>
              </a:solidFill>
              <a:effectLst/>
              <a:uLnTx/>
              <a:uFillTx/>
              <a:latin typeface="Arial"/>
              <a:ea typeface="ＭＳ Ｐゴシック" pitchFamily="-108" charset="-128"/>
              <a:cs typeface="Arial"/>
            </a:endParaRPr>
          </a:p>
        </p:txBody>
      </p:sp>
      <p:sp>
        <p:nvSpPr>
          <p:cNvPr id="8" name="Title 1">
            <a:extLst>
              <a:ext uri="{FF2B5EF4-FFF2-40B4-BE49-F238E27FC236}">
                <a16:creationId xmlns:a16="http://schemas.microsoft.com/office/drawing/2014/main" id="{E0515A74-D3A5-004D-8FC0-821F8F6D2D51}"/>
              </a:ext>
            </a:extLst>
          </p:cNvPr>
          <p:cNvSpPr txBox="1">
            <a:spLocks/>
          </p:cNvSpPr>
          <p:nvPr/>
        </p:nvSpPr>
        <p:spPr bwMode="auto">
          <a:xfrm>
            <a:off x="4480" y="6106373"/>
            <a:ext cx="9135040" cy="766221"/>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defPPr>
              <a:defRPr lang="en-US"/>
            </a:defPPr>
            <a:lvl1pPr algn="ctr" defTabSz="457200" eaLnBrk="0" fontAlgn="base" hangingPunct="0">
              <a:spcBef>
                <a:spcPct val="0"/>
              </a:spcBef>
              <a:spcAft>
                <a:spcPct val="0"/>
              </a:spcAft>
              <a:defRPr sz="3600" b="1" kern="0">
                <a:effectLst/>
                <a:latin typeface="Arial"/>
                <a:ea typeface="ＭＳ Ｐゴシック" pitchFamily="-108" charset="-128"/>
                <a:cs typeface="Arial"/>
              </a:defRPr>
            </a:lvl1pPr>
            <a:lvl2pPr algn="ctr" defTabSz="45720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defTabSz="45720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defTabSz="45720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defTabSz="45720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defTabSz="457200" eaLnBrk="0" fontAlgn="base" hangingPunct="0">
              <a:spcBef>
                <a:spcPct val="0"/>
              </a:spcBef>
              <a:spcAft>
                <a:spcPct val="0"/>
              </a:spcAft>
              <a:defRPr sz="4400">
                <a:solidFill>
                  <a:schemeClr val="tx2"/>
                </a:solidFill>
                <a:latin typeface="Times New Roman" pitchFamily="-112" charset="0"/>
              </a:defRPr>
            </a:lvl6pPr>
            <a:lvl7pPr marL="914400" algn="ctr" defTabSz="457200" eaLnBrk="0" fontAlgn="base" hangingPunct="0">
              <a:spcBef>
                <a:spcPct val="0"/>
              </a:spcBef>
              <a:spcAft>
                <a:spcPct val="0"/>
              </a:spcAft>
              <a:defRPr sz="4400">
                <a:solidFill>
                  <a:schemeClr val="tx2"/>
                </a:solidFill>
                <a:latin typeface="Times New Roman" pitchFamily="-112" charset="0"/>
              </a:defRPr>
            </a:lvl7pPr>
            <a:lvl8pPr marL="1371600" algn="ctr" defTabSz="457200" eaLnBrk="0" fontAlgn="base" hangingPunct="0">
              <a:spcBef>
                <a:spcPct val="0"/>
              </a:spcBef>
              <a:spcAft>
                <a:spcPct val="0"/>
              </a:spcAft>
              <a:defRPr sz="4400">
                <a:solidFill>
                  <a:schemeClr val="tx2"/>
                </a:solidFill>
                <a:latin typeface="Times New Roman" pitchFamily="-112" charset="0"/>
              </a:defRPr>
            </a:lvl8pPr>
            <a:lvl9pPr marL="1828800" algn="ctr" defTabSz="45720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800" b="1" i="0" u="none" strike="noStrike" kern="0" cap="none" spc="0" normalizeH="0" baseline="0" noProof="0" dirty="0">
                <a:ln>
                  <a:noFill/>
                </a:ln>
                <a:solidFill>
                  <a:srgbClr val="FFFFFF"/>
                </a:solidFill>
                <a:effectLst/>
                <a:uLnTx/>
                <a:uFillTx/>
                <a:latin typeface="Arial"/>
                <a:ea typeface="ＭＳ Ｐゴシック" pitchFamily="-108" charset="-128"/>
                <a:cs typeface="Arial"/>
              </a:rPr>
              <a:t>التحرر من مؤسسة الدين</a:t>
            </a:r>
            <a:endParaRPr kumimoji="0" lang="en-US" sz="2800" b="1" i="0" u="none" strike="noStrike" kern="0" cap="none" spc="0" normalizeH="0" baseline="0" noProof="0" dirty="0">
              <a:ln>
                <a:noFill/>
              </a:ln>
              <a:solidFill>
                <a:srgbClr val="FFFFFF"/>
              </a:solidFill>
              <a:effectLst/>
              <a:uLnTx/>
              <a:uFillTx/>
              <a:latin typeface="Arial"/>
              <a:ea typeface="ＭＳ Ｐゴシック" pitchFamily="-108" charset="-128"/>
              <a:cs typeface="Arial"/>
            </a:endParaRPr>
          </a:p>
        </p:txBody>
      </p:sp>
    </p:spTree>
    <p:extLst>
      <p:ext uri="{BB962C8B-B14F-4D97-AF65-F5344CB8AC3E}">
        <p14:creationId xmlns:p14="http://schemas.microsoft.com/office/powerpoint/2010/main" val="3185492469"/>
      </p:ext>
    </p:extLst>
  </p:cSld>
  <p:clrMapOvr>
    <a:masterClrMapping/>
  </p:clrMapOvr>
  <p:transition/>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37569" name="Picture 2" descr="AlreadyGone graph-what reason most-no sundayschool"/>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8101" y="0"/>
            <a:ext cx="9182100" cy="688657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895171" name="Rectangle 3"/>
          <p:cNvSpPr>
            <a:spLocks noGrp="1" noChangeArrowheads="1"/>
          </p:cNvSpPr>
          <p:nvPr>
            <p:ph type="title"/>
          </p:nvPr>
        </p:nvSpPr>
        <p:spPr>
          <a:xfrm>
            <a:off x="107504" y="457200"/>
            <a:ext cx="9036495" cy="1303338"/>
          </a:xfrm>
        </p:spPr>
        <p:txBody>
          <a:bodyPr rIns="35715"/>
          <a:lstStyle/>
          <a:p>
            <a:pPr eaLnBrk="1" hangingPunct="1">
              <a:lnSpc>
                <a:spcPct val="90000"/>
              </a:lnSpc>
              <a:defRPr/>
            </a:pPr>
            <a:r>
              <a:rPr lang="ar-SA" sz="3600" b="1" dirty="0">
                <a:latin typeface="Arial" panose="020B0604020202020204" pitchFamily="34" charset="0"/>
                <a:cs typeface="Arial" panose="020B0604020202020204" pitchFamily="34" charset="0"/>
              </a:rPr>
              <a:t>أي من هذه يجعلك تشكك في الكتاب المقدس </a:t>
            </a:r>
            <a:r>
              <a:rPr lang="ar-JO" sz="3600" b="1" dirty="0">
                <a:latin typeface="Arial" panose="020B0604020202020204" pitchFamily="34" charset="0"/>
                <a:cs typeface="Arial" panose="020B0604020202020204" pitchFamily="34" charset="0"/>
              </a:rPr>
              <a:t>أ</a:t>
            </a:r>
            <a:r>
              <a:rPr lang="ar-SA" sz="3600" b="1" dirty="0">
                <a:latin typeface="Arial" panose="020B0604020202020204" pitchFamily="34" charset="0"/>
                <a:cs typeface="Arial" panose="020B0604020202020204" pitchFamily="34" charset="0"/>
              </a:rPr>
              <a:t>كثر ؟ </a:t>
            </a:r>
            <a:endParaRPr lang="en-US" sz="3600" b="1" dirty="0">
              <a:latin typeface="Arial" panose="020B0604020202020204" pitchFamily="34" charset="0"/>
              <a:cs typeface="Arial" panose="020B0604020202020204" pitchFamily="34" charset="0"/>
            </a:endParaRPr>
          </a:p>
        </p:txBody>
      </p:sp>
      <p:sp>
        <p:nvSpPr>
          <p:cNvPr id="5895172" name="Rectangle 4"/>
          <p:cNvSpPr>
            <a:spLocks/>
          </p:cNvSpPr>
          <p:nvPr/>
        </p:nvSpPr>
        <p:spPr bwMode="auto">
          <a:xfrm>
            <a:off x="381000" y="5778500"/>
            <a:ext cx="8375650" cy="393700"/>
          </a:xfrm>
          <a:prstGeom prst="rect">
            <a:avLst/>
          </a:prstGeom>
          <a:noFill/>
          <a:ln>
            <a:noFill/>
          </a:ln>
          <a:effectLst>
            <a:outerShdw blurRad="76200" dist="38099" dir="2519991" algn="ctr" rotWithShape="0">
              <a:schemeClr val="bg2">
                <a:alpha val="79999"/>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lstStyle/>
          <a:p>
            <a:pPr marL="0" marR="0" lvl="0" indent="0" algn="ctr" defTabSz="642938" rtl="0" eaLnBrk="1" fontAlgn="base" latinLnBrk="0" hangingPunct="1">
              <a:lnSpc>
                <a:spcPct val="100000"/>
              </a:lnSpc>
              <a:spcBef>
                <a:spcPct val="0"/>
              </a:spcBef>
              <a:spcAft>
                <a:spcPct val="0"/>
              </a:spcAft>
              <a:buClrTx/>
              <a:buSzTx/>
              <a:buFontTx/>
              <a:buNone/>
              <a:tabLst/>
              <a:defRPr/>
            </a:pPr>
            <a:r>
              <a:rPr kumimoji="0" lang="ar-SA" sz="30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sym typeface="Myriad Pro Light" charset="0"/>
              </a:rPr>
              <a:t>هؤلاء الذين يحضرون أحياناً إلى مدارس الأحد </a:t>
            </a:r>
          </a:p>
        </p:txBody>
      </p:sp>
      <p:sp>
        <p:nvSpPr>
          <p:cNvPr id="5895173" name="Text Box 5"/>
          <p:cNvSpPr txBox="1">
            <a:spLocks noChangeArrowheads="1"/>
          </p:cNvSpPr>
          <p:nvPr/>
        </p:nvSpPr>
        <p:spPr bwMode="auto">
          <a:xfrm>
            <a:off x="7010400" y="1828800"/>
            <a:ext cx="2057400" cy="707886"/>
          </a:xfrm>
          <a:prstGeom prst="rect">
            <a:avLst/>
          </a:prstGeom>
          <a:noFill/>
          <a:ln>
            <a:noFill/>
          </a:ln>
          <a:effectLst>
            <a:outerShdw blurRad="63500" dist="38099" dir="2700000" algn="ctr" rotWithShape="0">
              <a:schemeClr val="bg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square">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40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1ر32%</a:t>
            </a:r>
            <a:endParaRPr kumimoji="0" lang="en-US" sz="40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endParaRPr>
          </a:p>
        </p:txBody>
      </p:sp>
      <p:sp>
        <p:nvSpPr>
          <p:cNvPr id="5895174" name="Line 6"/>
          <p:cNvSpPr>
            <a:spLocks noChangeShapeType="1"/>
          </p:cNvSpPr>
          <p:nvPr/>
        </p:nvSpPr>
        <p:spPr bwMode="auto">
          <a:xfrm flipV="1">
            <a:off x="5562600" y="2514600"/>
            <a:ext cx="2057400" cy="914400"/>
          </a:xfrm>
          <a:prstGeom prst="line">
            <a:avLst/>
          </a:prstGeom>
          <a:noFill/>
          <a:ln w="76200">
            <a:solidFill>
              <a:srgbClr val="FFFF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895175" name="Line 7"/>
          <p:cNvSpPr>
            <a:spLocks noChangeShapeType="1"/>
          </p:cNvSpPr>
          <p:nvPr/>
        </p:nvSpPr>
        <p:spPr bwMode="auto">
          <a:xfrm flipV="1">
            <a:off x="6019800" y="2514600"/>
            <a:ext cx="1582738" cy="1905000"/>
          </a:xfrm>
          <a:prstGeom prst="line">
            <a:avLst/>
          </a:prstGeom>
          <a:noFill/>
          <a:ln w="76200">
            <a:solidFill>
              <a:srgbClr val="FFFF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895176" name="Line 8"/>
          <p:cNvSpPr>
            <a:spLocks noChangeShapeType="1"/>
          </p:cNvSpPr>
          <p:nvPr/>
        </p:nvSpPr>
        <p:spPr bwMode="auto">
          <a:xfrm>
            <a:off x="4038600" y="2362200"/>
            <a:ext cx="3505200" cy="152400"/>
          </a:xfrm>
          <a:prstGeom prst="line">
            <a:avLst/>
          </a:prstGeom>
          <a:noFill/>
          <a:ln w="76200">
            <a:solidFill>
              <a:srgbClr val="FFFF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37576" name="TextBox 8"/>
          <p:cNvSpPr txBox="1">
            <a:spLocks noChangeArrowheads="1"/>
          </p:cNvSpPr>
          <p:nvPr/>
        </p:nvSpPr>
        <p:spPr bwMode="auto">
          <a:xfrm>
            <a:off x="627063" y="2209800"/>
            <a:ext cx="2514600" cy="3667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SA"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المعجزات غير حقيقية </a:t>
            </a: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37577" name="TextBox 9"/>
          <p:cNvSpPr txBox="1">
            <a:spLocks noChangeArrowheads="1"/>
          </p:cNvSpPr>
          <p:nvPr/>
        </p:nvSpPr>
        <p:spPr bwMode="auto">
          <a:xfrm>
            <a:off x="474663" y="2719388"/>
            <a:ext cx="2667000" cy="3667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SA"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الكتاب المقدس غير منطقي </a:t>
            </a: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37578" name="TextBox 10"/>
          <p:cNvSpPr txBox="1">
            <a:spLocks noChangeArrowheads="1"/>
          </p:cNvSpPr>
          <p:nvPr/>
        </p:nvSpPr>
        <p:spPr bwMode="auto">
          <a:xfrm>
            <a:off x="627063" y="3827463"/>
            <a:ext cx="2514600" cy="3667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SA"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الكثير من الفرائض </a:t>
            </a: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37579" name="TextBox 11"/>
          <p:cNvSpPr txBox="1">
            <a:spLocks noChangeArrowheads="1"/>
          </p:cNvSpPr>
          <p:nvPr/>
        </p:nvSpPr>
        <p:spPr bwMode="auto">
          <a:xfrm>
            <a:off x="627063" y="4360863"/>
            <a:ext cx="2514600"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SA"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الارض عمرها ليس 10</a:t>
            </a:r>
            <a:r>
              <a:rPr kumimoji="0" lang="ar-JO"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000</a:t>
            </a:r>
            <a:r>
              <a:rPr kumimoji="0" lang="ar-SA"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37580" name="TextBox 12"/>
          <p:cNvSpPr txBox="1">
            <a:spLocks noChangeArrowheads="1"/>
          </p:cNvSpPr>
          <p:nvPr/>
        </p:nvSpPr>
        <p:spPr bwMode="auto">
          <a:xfrm>
            <a:off x="627063" y="4859338"/>
            <a:ext cx="2514600" cy="3667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SA"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لا شيء </a:t>
            </a: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37581" name="TextBox 18"/>
          <p:cNvSpPr txBox="1">
            <a:spLocks noChangeArrowheads="1"/>
          </p:cNvSpPr>
          <p:nvPr/>
        </p:nvSpPr>
        <p:spPr bwMode="auto">
          <a:xfrm>
            <a:off x="627063" y="3294063"/>
            <a:ext cx="2514600" cy="3667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SA"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قصة الخلق </a:t>
            </a: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895183" name="Text Box 15"/>
          <p:cNvSpPr txBox="1">
            <a:spLocks noChangeArrowheads="1"/>
          </p:cNvSpPr>
          <p:nvPr/>
        </p:nvSpPr>
        <p:spPr bwMode="auto">
          <a:xfrm>
            <a:off x="3124200" y="2209800"/>
            <a:ext cx="990600" cy="366713"/>
          </a:xfrm>
          <a:prstGeom prst="rect">
            <a:avLst/>
          </a:prstGeom>
          <a:noFill/>
          <a:ln>
            <a:noFill/>
          </a:ln>
          <a:effectLst/>
          <a:extLst>
            <a:ext uri="{909E8E84-426E-40dd-AFC4-6F175D3DCCD1}">
              <a14:hiddenFill xmlns:a14="http://schemas.microsoft.com/office/drawing/2010/main" xmlns="">
                <a:solidFill>
                  <a:srgbClr val="FFFF00"/>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8ر0%</a:t>
            </a: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895184" name="Text Box 16"/>
          <p:cNvSpPr txBox="1">
            <a:spLocks noChangeArrowheads="1"/>
          </p:cNvSpPr>
          <p:nvPr/>
        </p:nvSpPr>
        <p:spPr bwMode="auto">
          <a:xfrm>
            <a:off x="4495800" y="2743200"/>
            <a:ext cx="990600" cy="366713"/>
          </a:xfrm>
          <a:prstGeom prst="rect">
            <a:avLst/>
          </a:prstGeom>
          <a:noFill/>
          <a:ln>
            <a:noFill/>
          </a:ln>
          <a:effectLst/>
          <a:extLst>
            <a:ext uri="{909E8E84-426E-40dd-AFC4-6F175D3DCCD1}">
              <a14:hiddenFill xmlns:a14="http://schemas.microsoft.com/office/drawing/2010/main" xmlns="">
                <a:solidFill>
                  <a:srgbClr val="FFFF00"/>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7ر11%</a:t>
            </a: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895185" name="Text Box 17"/>
          <p:cNvSpPr txBox="1">
            <a:spLocks noChangeArrowheads="1"/>
          </p:cNvSpPr>
          <p:nvPr/>
        </p:nvSpPr>
        <p:spPr bwMode="auto">
          <a:xfrm>
            <a:off x="4724400" y="3298825"/>
            <a:ext cx="990600" cy="366713"/>
          </a:xfrm>
          <a:prstGeom prst="rect">
            <a:avLst/>
          </a:prstGeom>
          <a:noFill/>
          <a:ln>
            <a:noFill/>
          </a:ln>
          <a:effectLst/>
          <a:extLst>
            <a:ext uri="{909E8E84-426E-40dd-AFC4-6F175D3DCCD1}">
              <a14:hiddenFill xmlns:a14="http://schemas.microsoft.com/office/drawing/2010/main" xmlns="">
                <a:solidFill>
                  <a:srgbClr val="FFFF00"/>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5ر13%</a:t>
            </a: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895186" name="Text Box 18"/>
          <p:cNvSpPr txBox="1">
            <a:spLocks noChangeArrowheads="1"/>
          </p:cNvSpPr>
          <p:nvPr/>
        </p:nvSpPr>
        <p:spPr bwMode="auto">
          <a:xfrm>
            <a:off x="4365625" y="3810000"/>
            <a:ext cx="990600" cy="366713"/>
          </a:xfrm>
          <a:prstGeom prst="rect">
            <a:avLst/>
          </a:prstGeom>
          <a:noFill/>
          <a:ln>
            <a:noFill/>
          </a:ln>
          <a:effectLst/>
          <a:extLst>
            <a:ext uri="{909E8E84-426E-40dd-AFC4-6F175D3DCCD1}">
              <a14:hiddenFill xmlns:a14="http://schemas.microsoft.com/office/drawing/2010/main" xmlns="">
                <a:solidFill>
                  <a:srgbClr val="FFFF00"/>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7ر10%</a:t>
            </a: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895187" name="Text Box 19"/>
          <p:cNvSpPr txBox="1">
            <a:spLocks noChangeArrowheads="1"/>
          </p:cNvSpPr>
          <p:nvPr/>
        </p:nvSpPr>
        <p:spPr bwMode="auto">
          <a:xfrm>
            <a:off x="5257800" y="4386263"/>
            <a:ext cx="990600" cy="366712"/>
          </a:xfrm>
          <a:prstGeom prst="rect">
            <a:avLst/>
          </a:prstGeom>
          <a:noFill/>
          <a:ln>
            <a:noFill/>
          </a:ln>
          <a:effectLst/>
          <a:extLst>
            <a:ext uri="{909E8E84-426E-40dd-AFC4-6F175D3DCCD1}">
              <a14:hiddenFill xmlns:a14="http://schemas.microsoft.com/office/drawing/2010/main" xmlns="">
                <a:solidFill>
                  <a:srgbClr val="FFFF00"/>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8ر17%</a:t>
            </a: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895188" name="Text Box 20"/>
          <p:cNvSpPr txBox="1">
            <a:spLocks noChangeArrowheads="1"/>
          </p:cNvSpPr>
          <p:nvPr/>
        </p:nvSpPr>
        <p:spPr bwMode="auto">
          <a:xfrm>
            <a:off x="8305800" y="4876800"/>
            <a:ext cx="990600" cy="366713"/>
          </a:xfrm>
          <a:prstGeom prst="rect">
            <a:avLst/>
          </a:prstGeom>
          <a:noFill/>
          <a:ln>
            <a:noFill/>
          </a:ln>
          <a:effectLst/>
          <a:extLst>
            <a:ext uri="{909E8E84-426E-40dd-AFC4-6F175D3DCCD1}">
              <a14:hiddenFill xmlns:a14="http://schemas.microsoft.com/office/drawing/2010/main" xmlns="">
                <a:solidFill>
                  <a:srgbClr val="FFFF00"/>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4ر43%</a:t>
            </a: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734345610"/>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4" fill="hold" nodeType="clickEffect">
                                  <p:stCondLst>
                                    <p:cond delay="0"/>
                                  </p:stCondLst>
                                  <p:childTnLst>
                                    <p:set>
                                      <p:cBhvr>
                                        <p:cTn id="6" dur="1" fill="hold">
                                          <p:stCondLst>
                                            <p:cond delay="0"/>
                                          </p:stCondLst>
                                        </p:cTn>
                                        <p:tgtEl>
                                          <p:spTgt spid="5895175"/>
                                        </p:tgtEl>
                                        <p:attrNameLst>
                                          <p:attrName>style.visibility</p:attrName>
                                        </p:attrNameLst>
                                      </p:cBhvr>
                                      <p:to>
                                        <p:strVal val="visible"/>
                                      </p:to>
                                    </p:set>
                                    <p:animEffect transition="in" filter="wipe(down)">
                                      <p:cBhvr>
                                        <p:cTn id="7" dur="500"/>
                                        <p:tgtEl>
                                          <p:spTgt spid="5895175"/>
                                        </p:tgtEl>
                                      </p:cBhvr>
                                    </p:animEffect>
                                  </p:childTnLst>
                                </p:cTn>
                              </p:par>
                              <p:par>
                                <p:cTn id="8" presetID="22" presetClass="entr" presetSubtype="4" fill="hold" nodeType="withEffect">
                                  <p:stCondLst>
                                    <p:cond delay="0"/>
                                  </p:stCondLst>
                                  <p:childTnLst>
                                    <p:set>
                                      <p:cBhvr>
                                        <p:cTn id="9" dur="1" fill="hold">
                                          <p:stCondLst>
                                            <p:cond delay="0"/>
                                          </p:stCondLst>
                                        </p:cTn>
                                        <p:tgtEl>
                                          <p:spTgt spid="5895174"/>
                                        </p:tgtEl>
                                        <p:attrNameLst>
                                          <p:attrName>style.visibility</p:attrName>
                                        </p:attrNameLst>
                                      </p:cBhvr>
                                      <p:to>
                                        <p:strVal val="visible"/>
                                      </p:to>
                                    </p:set>
                                    <p:animEffect transition="in" filter="wipe(down)">
                                      <p:cBhvr>
                                        <p:cTn id="10" dur="500"/>
                                        <p:tgtEl>
                                          <p:spTgt spid="5895174"/>
                                        </p:tgtEl>
                                      </p:cBhvr>
                                    </p:animEffect>
                                  </p:childTnLst>
                                </p:cTn>
                              </p:par>
                              <p:par>
                                <p:cTn id="11" presetID="22" presetClass="entr" presetSubtype="8" fill="hold" nodeType="withEffect">
                                  <p:stCondLst>
                                    <p:cond delay="0"/>
                                  </p:stCondLst>
                                  <p:childTnLst>
                                    <p:set>
                                      <p:cBhvr>
                                        <p:cTn id="12" dur="1" fill="hold">
                                          <p:stCondLst>
                                            <p:cond delay="0"/>
                                          </p:stCondLst>
                                        </p:cTn>
                                        <p:tgtEl>
                                          <p:spTgt spid="5895176"/>
                                        </p:tgtEl>
                                        <p:attrNameLst>
                                          <p:attrName>style.visibility</p:attrName>
                                        </p:attrNameLst>
                                      </p:cBhvr>
                                      <p:to>
                                        <p:strVal val="visible"/>
                                      </p:to>
                                    </p:set>
                                    <p:animEffect transition="in" filter="wipe(left)">
                                      <p:cBhvr>
                                        <p:cTn id="13" dur="500"/>
                                        <p:tgtEl>
                                          <p:spTgt spid="5895176"/>
                                        </p:tgtEl>
                                      </p:cBhvr>
                                    </p:animEffect>
                                  </p:childTnLst>
                                </p:cTn>
                              </p:par>
                            </p:childTnLst>
                          </p:cTn>
                        </p:par>
                        <p:par>
                          <p:cTn id="14" fill="hold" nodeType="afterGroup">
                            <p:stCondLst>
                              <p:cond delay="500"/>
                            </p:stCondLst>
                            <p:childTnLst>
                              <p:par>
                                <p:cTn id="15" presetID="22" presetClass="entr" presetSubtype="4" fill="hold" grpId="0" nodeType="afterEffect">
                                  <p:stCondLst>
                                    <p:cond delay="0"/>
                                  </p:stCondLst>
                                  <p:childTnLst>
                                    <p:set>
                                      <p:cBhvr>
                                        <p:cTn id="16" dur="1" fill="hold">
                                          <p:stCondLst>
                                            <p:cond delay="0"/>
                                          </p:stCondLst>
                                        </p:cTn>
                                        <p:tgtEl>
                                          <p:spTgt spid="5895173"/>
                                        </p:tgtEl>
                                        <p:attrNameLst>
                                          <p:attrName>style.visibility</p:attrName>
                                        </p:attrNameLst>
                                      </p:cBhvr>
                                      <p:to>
                                        <p:strVal val="visible"/>
                                      </p:to>
                                    </p:set>
                                    <p:animEffect transition="in" filter="wipe(down)">
                                      <p:cBhvr>
                                        <p:cTn id="17" dur="500"/>
                                        <p:tgtEl>
                                          <p:spTgt spid="589517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895173" grpId="0"/>
    </p:bld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37474" name="Rectangle 2"/>
          <p:cNvSpPr>
            <a:spLocks noGrp="1" noChangeArrowheads="1"/>
          </p:cNvSpPr>
          <p:nvPr>
            <p:ph type="title"/>
          </p:nvPr>
        </p:nvSpPr>
        <p:spPr/>
        <p:txBody>
          <a:bodyPr/>
          <a:lstStyle/>
          <a:p>
            <a:pPr eaLnBrk="1" hangingPunct="1">
              <a:defRPr/>
            </a:pPr>
            <a:r>
              <a:rPr lang="en-US"/>
              <a:t>Psalm 11:3 NAS</a:t>
            </a:r>
          </a:p>
        </p:txBody>
      </p:sp>
      <p:pic>
        <p:nvPicPr>
          <p:cNvPr id="631810" name="Picture 3" descr="Scripture Background"/>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537476" name="Text Box 4"/>
          <p:cNvSpPr txBox="1">
            <a:spLocks noChangeArrowheads="1"/>
          </p:cNvSpPr>
          <p:nvPr/>
        </p:nvSpPr>
        <p:spPr bwMode="auto">
          <a:xfrm>
            <a:off x="457200" y="457200"/>
            <a:ext cx="8229600" cy="1006475"/>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algn="ctr" rtl="1" eaLnBrk="1" hangingPunct="1">
              <a:spcBef>
                <a:spcPct val="50000"/>
              </a:spcBef>
              <a:defRPr/>
            </a:pPr>
            <a:r>
              <a:rPr lang="ar-SA" sz="6000" b="1" dirty="0">
                <a:solidFill>
                  <a:srgbClr val="FFFF00"/>
                </a:solidFill>
                <a:latin typeface="Arial" charset="0"/>
                <a:cs typeface="Arial"/>
              </a:rPr>
              <a:t>مزامير</a:t>
            </a:r>
            <a:r>
              <a:rPr lang="en-US" sz="6000" b="1" dirty="0">
                <a:solidFill>
                  <a:srgbClr val="00FF00"/>
                </a:solidFill>
                <a:latin typeface="Arial" charset="0"/>
                <a:cs typeface="Arial"/>
              </a:rPr>
              <a:t> </a:t>
            </a:r>
            <a:r>
              <a:rPr lang="ar-JO" sz="6000" b="1" dirty="0">
                <a:solidFill>
                  <a:srgbClr val="00FF00"/>
                </a:solidFill>
                <a:latin typeface="Arial" charset="0"/>
                <a:cs typeface="Arial"/>
              </a:rPr>
              <a:t>11: 3</a:t>
            </a:r>
            <a:endParaRPr lang="en-US" sz="6000" b="1" dirty="0">
              <a:solidFill>
                <a:srgbClr val="00FF00"/>
              </a:solidFill>
              <a:latin typeface="Arial" charset="0"/>
              <a:cs typeface="Arial"/>
            </a:endParaRPr>
          </a:p>
        </p:txBody>
      </p:sp>
      <p:sp>
        <p:nvSpPr>
          <p:cNvPr id="2537477" name="Text Box 5"/>
          <p:cNvSpPr txBox="1">
            <a:spLocks noChangeArrowheads="1"/>
          </p:cNvSpPr>
          <p:nvPr/>
        </p:nvSpPr>
        <p:spPr bwMode="auto">
          <a:xfrm>
            <a:off x="914400" y="1828800"/>
            <a:ext cx="7315200" cy="2123658"/>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marL="128588" indent="-128588" algn="ctr" defTabSz="342900" rtl="1">
              <a:spcBef>
                <a:spcPts val="413"/>
              </a:spcBef>
              <a:defRPr sz="11000" b="1">
                <a:solidFill>
                  <a:srgbClr val="FFFFFF"/>
                </a:solidFill>
                <a:latin typeface="Times New Roman"/>
                <a:ea typeface="Times New Roman"/>
                <a:cs typeface="Times New Roman"/>
                <a:sym typeface="Times New Roman"/>
              </a:defRPr>
            </a:pPr>
            <a:r>
              <a:rPr lang="ar-SA" sz="6600" dirty="0"/>
              <a:t>إِذَا </a:t>
            </a:r>
            <a:r>
              <a:rPr lang="ar-SA" sz="6600" u="sng" dirty="0">
                <a:solidFill>
                  <a:srgbClr val="FFFF00"/>
                </a:solidFill>
              </a:rPr>
              <a:t>انْقَلَبَتِ</a:t>
            </a:r>
            <a:r>
              <a:rPr lang="ar-SA" sz="6600" dirty="0"/>
              <a:t> الأَعْمِدَةُ، فَالصِّدِّيقُ مَاذَا يَفْعَلُ؟ </a:t>
            </a:r>
            <a:endParaRPr lang="ar-SA" sz="6600" baseline="31126" dirty="0"/>
          </a:p>
        </p:txBody>
      </p:sp>
      <p:sp>
        <p:nvSpPr>
          <p:cNvPr id="6" name="TextBox 1"/>
          <p:cNvSpPr txBox="1">
            <a:spLocks noChangeArrowheads="1"/>
          </p:cNvSpPr>
          <p:nvPr/>
        </p:nvSpPr>
        <p:spPr bwMode="auto">
          <a:xfrm>
            <a:off x="8626356" y="76200"/>
            <a:ext cx="355837"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ar-JO" b="1" dirty="0">
                <a:solidFill>
                  <a:srgbClr val="FFFFFF"/>
                </a:solidFill>
                <a:latin typeface="Arial" charset="0"/>
              </a:rPr>
              <a:t>3</a:t>
            </a:r>
            <a:endParaRPr lang="en-US" b="1" dirty="0">
              <a:solidFill>
                <a:srgbClr val="FFFFFF"/>
              </a:solidFill>
              <a:latin typeface="Arial" charset="0"/>
            </a:endParaRPr>
          </a:p>
        </p:txBody>
      </p:sp>
    </p:spTree>
  </p:cSld>
  <p:clrMapOvr>
    <a:masterClrMapping/>
  </p:clrMapOvr>
  <p:transition/>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70050" name="Rectangle 2"/>
          <p:cNvSpPr>
            <a:spLocks noGrp="1" noChangeArrowheads="1"/>
          </p:cNvSpPr>
          <p:nvPr>
            <p:ph type="title"/>
          </p:nvPr>
        </p:nvSpPr>
        <p:spPr/>
        <p:txBody>
          <a:bodyPr/>
          <a:lstStyle/>
          <a:p>
            <a:pPr eaLnBrk="1" hangingPunct="1">
              <a:defRPr/>
            </a:pPr>
            <a:r>
              <a:rPr lang="en-US">
                <a:cs typeface="+mj-cs"/>
              </a:rPr>
              <a:t>Typical House</a:t>
            </a:r>
          </a:p>
        </p:txBody>
      </p:sp>
      <p:pic>
        <p:nvPicPr>
          <p:cNvPr id="770051" name="Picture 3" descr="House series 1"/>
          <p:cNvPicPr>
            <a:picLocks noGrp="1" noChangeAspect="1" noChangeArrowheads="1"/>
          </p:cNvPicPr>
          <p:nvPr>
            <p:ph idx="1"/>
          </p:nvPr>
        </p:nvPicPr>
        <p:blipFill>
          <a:blip r:embed="rId3">
            <a:extLst>
              <a:ext uri="{28A0092B-C50C-407E-A947-70E740481C1C}">
                <a14:useLocalDpi xmlns:a14="http://schemas.microsoft.com/office/drawing/2010/main"/>
              </a:ext>
            </a:extLst>
          </a:blip>
          <a:srcRect/>
          <a:stretch>
            <a:fillRect/>
          </a:stretch>
        </p:blipFill>
        <p:spPr>
          <a:xfrm>
            <a:off x="1676400" y="0"/>
            <a:ext cx="5703888" cy="6858000"/>
          </a:xfrm>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AF507438-7753-43e0-B8FC-AC1667EBCBE1}">
              <a14:hiddenEffects xmlns:a14="http://schemas.microsoft.com/office/drawing/2010/main" xmlns="">
                <a:effectLst>
                  <a:outerShdw blurRad="63500" dist="38099" dir="2700000" algn="ctr" rotWithShape="0">
                    <a:srgbClr val="808080">
                      <a:alpha val="74998"/>
                    </a:srgbClr>
                  </a:outerShdw>
                </a:effectLst>
              </a14:hiddenEffects>
            </a:ext>
          </a:extLst>
        </p:spPr>
      </p:pic>
      <p:sp>
        <p:nvSpPr>
          <p:cNvPr id="4" name="TextBox 1"/>
          <p:cNvSpPr txBox="1">
            <a:spLocks noChangeArrowheads="1"/>
          </p:cNvSpPr>
          <p:nvPr/>
        </p:nvSpPr>
        <p:spPr bwMode="auto">
          <a:xfrm>
            <a:off x="8626356" y="76200"/>
            <a:ext cx="355837"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ar-JO" b="1" dirty="0">
                <a:solidFill>
                  <a:srgbClr val="FFFFFF"/>
                </a:solidFill>
                <a:latin typeface="Arial" charset="0"/>
              </a:rPr>
              <a:t>3</a:t>
            </a:r>
            <a:endParaRPr lang="en-US" b="1" dirty="0">
              <a:solidFill>
                <a:srgbClr val="FFFFFF"/>
              </a:solidFill>
              <a:latin typeface="Arial" charset="0"/>
            </a:endParaRPr>
          </a:p>
        </p:txBody>
      </p:sp>
    </p:spTree>
  </p:cSld>
  <p:clrMapOvr>
    <a:masterClrMapping/>
  </p:clrMapOvr>
  <p:transition/>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3218" name="Rectangle 2"/>
          <p:cNvSpPr>
            <a:spLocks noGrp="1" noChangeArrowheads="1"/>
          </p:cNvSpPr>
          <p:nvPr>
            <p:ph type="title"/>
          </p:nvPr>
        </p:nvSpPr>
        <p:spPr/>
        <p:txBody>
          <a:bodyPr/>
          <a:lstStyle/>
          <a:p>
            <a:pPr>
              <a:defRPr/>
            </a:pPr>
            <a:r>
              <a:rPr lang="en-US"/>
              <a:t>House 2 00419</a:t>
            </a:r>
          </a:p>
        </p:txBody>
      </p:sp>
      <p:sp>
        <p:nvSpPr>
          <p:cNvPr id="393219" name="Freeform 3"/>
          <p:cNvSpPr>
            <a:spLocks/>
          </p:cNvSpPr>
          <p:nvPr/>
        </p:nvSpPr>
        <p:spPr bwMode="auto">
          <a:xfrm>
            <a:off x="1882775" y="0"/>
            <a:ext cx="5376863" cy="6858000"/>
          </a:xfrm>
          <a:custGeom>
            <a:avLst/>
            <a:gdLst>
              <a:gd name="T0" fmla="+- 0 10000 10000"/>
              <a:gd name="T1" fmla="*/ T0 w 10000"/>
              <a:gd name="T2" fmla="+- 0 10000 10000"/>
              <a:gd name="T3" fmla="*/ 10000 h 10000"/>
              <a:gd name="T4" fmla="+- 0 20000 10000"/>
              <a:gd name="T5" fmla="*/ T4 w 10000"/>
              <a:gd name="T6" fmla="+- 0 10000 10000"/>
              <a:gd name="T7" fmla="*/ 10000 h 10000"/>
              <a:gd name="T8" fmla="+- 0 20000 10000"/>
              <a:gd name="T9" fmla="*/ T8 w 10000"/>
              <a:gd name="T10" fmla="+- 0 20000 10000"/>
              <a:gd name="T11" fmla="*/ 20000 h 10000"/>
              <a:gd name="T12" fmla="+- 0 10000 10000"/>
              <a:gd name="T13" fmla="*/ T12 w 10000"/>
              <a:gd name="T14" fmla="+- 0 20000 10000"/>
              <a:gd name="T15" fmla="*/ 20000 h 10000"/>
              <a:gd name="T16" fmla="+- 0 10000 10000"/>
              <a:gd name="T17" fmla="*/ T16 w 10000"/>
              <a:gd name="T18" fmla="+- 0 10000 10000"/>
              <a:gd name="T19" fmla="*/ 10000 h 10000"/>
            </a:gdLst>
            <a:ahLst/>
            <a:cxnLst>
              <a:cxn ang="0">
                <a:pos x="T1" y="T3"/>
              </a:cxn>
              <a:cxn ang="0">
                <a:pos x="T5" y="T7"/>
              </a:cxn>
              <a:cxn ang="0">
                <a:pos x="T9" y="T11"/>
              </a:cxn>
              <a:cxn ang="0">
                <a:pos x="T13" y="T15"/>
              </a:cxn>
              <a:cxn ang="0">
                <a:pos x="T17" y="T19"/>
              </a:cxn>
            </a:cxnLst>
            <a:rect l="0" t="0" r="r" b="b"/>
            <a:pathLst>
              <a:path w="10000" h="10000">
                <a:moveTo>
                  <a:pt x="0" y="0"/>
                </a:moveTo>
                <a:lnTo>
                  <a:pt x="10000" y="0"/>
                </a:lnTo>
                <a:lnTo>
                  <a:pt x="10000" y="10000"/>
                </a:lnTo>
                <a:lnTo>
                  <a:pt x="0" y="10000"/>
                </a:lnTo>
                <a:close/>
                <a:moveTo>
                  <a:pt x="0" y="0"/>
                </a:moveTo>
              </a:path>
            </a:pathLst>
          </a:custGeom>
          <a:blipFill dpi="0" rotWithShape="0">
            <a:blip r:embed="rId3"/>
            <a:srcRect/>
            <a:stretch>
              <a:fillRect/>
            </a:stretch>
          </a:blip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lstStyle/>
          <a:p>
            <a:pPr algn="ctr" eaLnBrk="1" hangingPunct="1">
              <a:defRPr/>
            </a:pPr>
            <a:endParaRPr lang="en-US" sz="1800">
              <a:solidFill>
                <a:srgbClr val="000000"/>
              </a:solidFill>
              <a:latin typeface="Arial" charset="0"/>
            </a:endParaRPr>
          </a:p>
        </p:txBody>
      </p:sp>
      <p:sp>
        <p:nvSpPr>
          <p:cNvPr id="4" name="TextBox 1"/>
          <p:cNvSpPr txBox="1">
            <a:spLocks noChangeArrowheads="1"/>
          </p:cNvSpPr>
          <p:nvPr/>
        </p:nvSpPr>
        <p:spPr bwMode="auto">
          <a:xfrm>
            <a:off x="8626356" y="76200"/>
            <a:ext cx="355837"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ar-JO" b="1" dirty="0">
                <a:solidFill>
                  <a:srgbClr val="FFFFFF"/>
                </a:solidFill>
                <a:latin typeface="Arial" charset="0"/>
              </a:rPr>
              <a:t>3</a:t>
            </a:r>
            <a:endParaRPr lang="en-US" b="1" dirty="0">
              <a:solidFill>
                <a:srgbClr val="FFFFFF"/>
              </a:solidFill>
              <a:latin typeface="Arial" charset="0"/>
            </a:endParaRPr>
          </a:p>
        </p:txBody>
      </p:sp>
    </p:spTree>
  </p:cSld>
  <p:clrMapOvr>
    <a:masterClrMapping/>
  </p:clrMapOvr>
  <p:transition spd="med"/>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72098" name="Rectangle 2"/>
          <p:cNvSpPr>
            <a:spLocks noGrp="1" noChangeArrowheads="1"/>
          </p:cNvSpPr>
          <p:nvPr>
            <p:ph type="title"/>
          </p:nvPr>
        </p:nvSpPr>
        <p:spPr/>
        <p:txBody>
          <a:bodyPr/>
          <a:lstStyle/>
          <a:p>
            <a:pPr eaLnBrk="1" hangingPunct="1">
              <a:defRPr/>
            </a:pPr>
            <a:r>
              <a:rPr lang="en-US">
                <a:cs typeface="+mj-cs"/>
              </a:rPr>
              <a:t>Typical House collapsed</a:t>
            </a:r>
          </a:p>
        </p:txBody>
      </p:sp>
      <p:pic>
        <p:nvPicPr>
          <p:cNvPr id="772099" name="Picture 3" descr="House series 3"/>
          <p:cNvPicPr>
            <a:picLocks noGrp="1" noChangeAspect="1" noChangeArrowheads="1"/>
          </p:cNvPicPr>
          <p:nvPr>
            <p:ph idx="1"/>
          </p:nvPr>
        </p:nvPicPr>
        <p:blipFill>
          <a:blip r:embed="rId3">
            <a:extLst>
              <a:ext uri="{28A0092B-C50C-407E-A947-70E740481C1C}">
                <a14:useLocalDpi xmlns:a14="http://schemas.microsoft.com/office/drawing/2010/main"/>
              </a:ext>
            </a:extLst>
          </a:blip>
          <a:srcRect/>
          <a:stretch>
            <a:fillRect/>
          </a:stretch>
        </p:blipFill>
        <p:spPr>
          <a:xfrm>
            <a:off x="1828800" y="0"/>
            <a:ext cx="5480050" cy="6858000"/>
          </a:xfrm>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AF507438-7753-43e0-B8FC-AC1667EBCBE1}">
              <a14:hiddenEffects xmlns:a14="http://schemas.microsoft.com/office/drawing/2010/main" xmlns="">
                <a:effectLst>
                  <a:outerShdw blurRad="63500" dist="38099" dir="2700000" algn="ctr" rotWithShape="0">
                    <a:srgbClr val="808080">
                      <a:alpha val="74998"/>
                    </a:srgbClr>
                  </a:outerShdw>
                </a:effectLst>
              </a14:hiddenEffects>
            </a:ext>
          </a:extLst>
        </p:spPr>
      </p:pic>
      <p:sp>
        <p:nvSpPr>
          <p:cNvPr id="4" name="TextBox 1"/>
          <p:cNvSpPr txBox="1">
            <a:spLocks noChangeArrowheads="1"/>
          </p:cNvSpPr>
          <p:nvPr/>
        </p:nvSpPr>
        <p:spPr bwMode="auto">
          <a:xfrm>
            <a:off x="8625379" y="76200"/>
            <a:ext cx="357791"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ar-JO" b="1" dirty="0">
                <a:solidFill>
                  <a:srgbClr val="FFFFFF"/>
                </a:solidFill>
                <a:latin typeface="Arial" charset="0"/>
              </a:rPr>
              <a:t>3</a:t>
            </a:r>
            <a:endParaRPr lang="en-US" b="1" dirty="0">
              <a:solidFill>
                <a:srgbClr val="FFFFFF"/>
              </a:solidFill>
              <a:latin typeface="Arial" charset="0"/>
            </a:endParaRPr>
          </a:p>
        </p:txBody>
      </p:sp>
    </p:spTree>
  </p:cSld>
  <p:clrMapOvr>
    <a:masterClrMapping/>
  </p:clrMapOvr>
  <p:transition/>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96514" name="Rectangle 2" hidden="1"/>
          <p:cNvSpPr>
            <a:spLocks noGrp="1" noChangeArrowheads="1"/>
          </p:cNvSpPr>
          <p:nvPr>
            <p:ph type="title"/>
          </p:nvPr>
        </p:nvSpPr>
        <p:spPr/>
        <p:txBody>
          <a:bodyPr/>
          <a:lstStyle/>
          <a:p>
            <a:pPr eaLnBrk="1" hangingPunct="1">
              <a:defRPr/>
            </a:pPr>
            <a:r>
              <a:rPr lang="en-US" sz="4000">
                <a:cs typeface="+mj-cs"/>
              </a:rPr>
              <a:t>Blocks-Genesis + Doctrine 00874</a:t>
            </a:r>
          </a:p>
        </p:txBody>
      </p:sp>
      <p:pic>
        <p:nvPicPr>
          <p:cNvPr id="640002" name="Picture 3" descr="2 center Blks Blank"/>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588"/>
            <a:ext cx="9144000" cy="68564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8" name="TextBox 1"/>
          <p:cNvSpPr txBox="1">
            <a:spLocks noChangeArrowheads="1"/>
          </p:cNvSpPr>
          <p:nvPr/>
        </p:nvSpPr>
        <p:spPr bwMode="auto">
          <a:xfrm>
            <a:off x="8626356" y="76200"/>
            <a:ext cx="355837"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ar-JO" b="1" dirty="0">
                <a:latin typeface="Arial" charset="0"/>
              </a:rPr>
              <a:t>3</a:t>
            </a:r>
            <a:endParaRPr lang="en-US" b="1" dirty="0">
              <a:latin typeface="Arial" charset="0"/>
            </a:endParaRPr>
          </a:p>
        </p:txBody>
      </p:sp>
      <p:sp>
        <p:nvSpPr>
          <p:cNvPr id="2" name="Rectangle 1">
            <a:extLst>
              <a:ext uri="{FF2B5EF4-FFF2-40B4-BE49-F238E27FC236}">
                <a16:creationId xmlns:a16="http://schemas.microsoft.com/office/drawing/2014/main" id="{45A2A37D-05AF-E0D7-B45F-333CF3836244}"/>
              </a:ext>
            </a:extLst>
          </p:cNvPr>
          <p:cNvSpPr/>
          <p:nvPr/>
        </p:nvSpPr>
        <p:spPr bwMode="auto">
          <a:xfrm>
            <a:off x="1813992" y="1143001"/>
            <a:ext cx="5494312" cy="2502767"/>
          </a:xfrm>
          <a:prstGeom prst="rect">
            <a:avLst/>
          </a:prstGeom>
          <a:noFill/>
          <a:ln w="9525" cap="flat" cmpd="sng" algn="ctr">
            <a:noFill/>
            <a:prstDash val="solid"/>
            <a:round/>
            <a:headEnd type="none" w="med" len="med"/>
            <a:tailEnd type="none" w="med" len="med"/>
          </a:ln>
          <a:effectLst/>
          <a:extLst>
            <a:ext uri="{AF507438-7753-43e0-B8FC-AC1667EBCBE1}">
              <a14:hiddenEffects xmlns="" xmlns:a14="http://schemas.microsoft.com/office/drawing/2010/main">
                <a:effectLst>
                  <a:outerShdw blurRad="63500" dist="35921" dir="2700000" algn="ctr" rotWithShape="0">
                    <a:schemeClr val="bg2"/>
                  </a:outerShdw>
                </a:effectLst>
              </a14:hiddenEffects>
            </a:ext>
          </a:extLst>
        </p:spPr>
        <p:txBody>
          <a:bodyPr vert="horz" wrap="non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r>
              <a:rPr kumimoji="0" lang="ar-JO" sz="9600" b="1" i="0" u="none" strike="noStrike" cap="none" normalizeH="0" baseline="0" dirty="0">
                <a:ln>
                  <a:noFill/>
                </a:ln>
                <a:solidFill>
                  <a:schemeClr val="tx1"/>
                </a:solidFill>
                <a:effectLst>
                  <a:glow rad="127000">
                    <a:schemeClr val="bg1"/>
                  </a:glow>
                </a:effectLst>
                <a:latin typeface="Arial" panose="020B0604020202020204" pitchFamily="34" charset="0"/>
                <a:cs typeface="Arial" panose="020B0604020202020204" pitchFamily="34" charset="0"/>
              </a:rPr>
              <a:t>العقيدة</a:t>
            </a:r>
            <a:endParaRPr kumimoji="0" lang="en-US" sz="9600" b="1" i="0" u="none" strike="noStrike" cap="none" normalizeH="0" baseline="0" dirty="0">
              <a:ln>
                <a:noFill/>
              </a:ln>
              <a:solidFill>
                <a:schemeClr val="tx1"/>
              </a:solidFill>
              <a:effectLst>
                <a:glow rad="127000">
                  <a:schemeClr val="bg1"/>
                </a:glow>
              </a:effectLst>
              <a:latin typeface="Arial" panose="020B0604020202020204" pitchFamily="34" charset="0"/>
              <a:cs typeface="Arial" panose="020B0604020202020204" pitchFamily="34" charset="0"/>
            </a:endParaRPr>
          </a:p>
        </p:txBody>
      </p:sp>
      <p:sp>
        <p:nvSpPr>
          <p:cNvPr id="3" name="Rectangle 2">
            <a:extLst>
              <a:ext uri="{FF2B5EF4-FFF2-40B4-BE49-F238E27FC236}">
                <a16:creationId xmlns:a16="http://schemas.microsoft.com/office/drawing/2014/main" id="{F3EC33F7-99C0-3A33-47EE-F28F21F0A90E}"/>
              </a:ext>
            </a:extLst>
          </p:cNvPr>
          <p:cNvSpPr/>
          <p:nvPr/>
        </p:nvSpPr>
        <p:spPr bwMode="auto">
          <a:xfrm>
            <a:off x="1813992" y="4335463"/>
            <a:ext cx="5494312" cy="1760537"/>
          </a:xfrm>
          <a:prstGeom prst="rect">
            <a:avLst/>
          </a:prstGeom>
          <a:noFill/>
          <a:ln w="9525" cap="flat" cmpd="sng" algn="ctr">
            <a:noFill/>
            <a:prstDash val="solid"/>
            <a:round/>
            <a:headEnd type="none" w="med" len="med"/>
            <a:tailEnd type="none" w="med" len="med"/>
          </a:ln>
          <a:effectLst/>
          <a:extLst>
            <a:ext uri="{AF507438-7753-43e0-B8FC-AC1667EBCBE1}">
              <a14:hiddenEffects xmlns="" xmlns:a14="http://schemas.microsoft.com/office/drawing/2010/main">
                <a:effectLst>
                  <a:outerShdw blurRad="63500" dist="35921" dir="2700000" algn="ctr" rotWithShape="0">
                    <a:schemeClr val="bg2"/>
                  </a:outerShdw>
                </a:effectLst>
              </a14:hiddenEffects>
            </a:ext>
          </a:extLst>
        </p:spPr>
        <p:txBody>
          <a:bodyPr vert="horz" wrap="non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r>
              <a:rPr kumimoji="0" lang="ar-JO" sz="9600" b="1" i="0" u="none" strike="noStrike" cap="none" normalizeH="0" baseline="0" dirty="0">
                <a:ln>
                  <a:noFill/>
                </a:ln>
                <a:solidFill>
                  <a:schemeClr val="tx1"/>
                </a:solidFill>
                <a:effectLst>
                  <a:glow rad="127000">
                    <a:schemeClr val="bg1"/>
                  </a:glow>
                </a:effectLst>
                <a:latin typeface="Arial" panose="020B0604020202020204" pitchFamily="34" charset="0"/>
                <a:cs typeface="Arial" panose="020B0604020202020204" pitchFamily="34" charset="0"/>
              </a:rPr>
              <a:t>تكوين</a:t>
            </a:r>
            <a:endParaRPr kumimoji="0" lang="en-US" sz="9600" b="1" i="0" u="none" strike="noStrike" cap="none" normalizeH="0" baseline="0" dirty="0">
              <a:ln>
                <a:noFill/>
              </a:ln>
              <a:solidFill>
                <a:schemeClr val="tx1"/>
              </a:solidFill>
              <a:effectLst>
                <a:glow rad="127000">
                  <a:schemeClr val="bg1"/>
                </a:glow>
              </a:effectLst>
              <a:latin typeface="Arial" panose="020B0604020202020204" pitchFamily="34" charset="0"/>
              <a:cs typeface="Arial" panose="020B0604020202020204" pitchFamily="34" charset="0"/>
            </a:endParaRPr>
          </a:p>
        </p:txBody>
      </p:sp>
    </p:spTree>
  </p:cSld>
  <p:clrMapOvr>
    <a:masterClrMapping/>
  </p:clrMapOvr>
  <p:transition/>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DDFD076-9771-380B-A0BA-EEA9E682BA2E}"/>
            </a:ext>
          </a:extLst>
        </p:cNvPr>
        <p:cNvGrpSpPr/>
        <p:nvPr/>
      </p:nvGrpSpPr>
      <p:grpSpPr>
        <a:xfrm>
          <a:off x="0" y="0"/>
          <a:ext cx="0" cy="0"/>
          <a:chOff x="0" y="0"/>
          <a:chExt cx="0" cy="0"/>
        </a:xfrm>
      </p:grpSpPr>
      <p:sp>
        <p:nvSpPr>
          <p:cNvPr id="5696514" name="Rectangle 2" hidden="1">
            <a:extLst>
              <a:ext uri="{FF2B5EF4-FFF2-40B4-BE49-F238E27FC236}">
                <a16:creationId xmlns:a16="http://schemas.microsoft.com/office/drawing/2014/main" id="{3A827391-6237-37F0-EB7C-23141A046761}"/>
              </a:ext>
            </a:extLst>
          </p:cNvPr>
          <p:cNvSpPr>
            <a:spLocks noGrp="1" noChangeArrowheads="1"/>
          </p:cNvSpPr>
          <p:nvPr>
            <p:ph type="title"/>
          </p:nvPr>
        </p:nvSpPr>
        <p:spPr/>
        <p:txBody>
          <a:bodyPr/>
          <a:lstStyle/>
          <a:p>
            <a:pPr eaLnBrk="1" hangingPunct="1">
              <a:defRPr/>
            </a:pPr>
            <a:r>
              <a:rPr lang="en-US" sz="4000">
                <a:cs typeface="+mj-cs"/>
              </a:rPr>
              <a:t>Blocks-Genesis + Doctrine 00874</a:t>
            </a:r>
          </a:p>
        </p:txBody>
      </p:sp>
      <p:pic>
        <p:nvPicPr>
          <p:cNvPr id="640002" name="Picture 3" descr="2 center Blks Blank">
            <a:extLst>
              <a:ext uri="{FF2B5EF4-FFF2-40B4-BE49-F238E27FC236}">
                <a16:creationId xmlns:a16="http://schemas.microsoft.com/office/drawing/2014/main" id="{D021BB9F-2DD4-C583-5675-A2A379B6792A}"/>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588"/>
            <a:ext cx="9144000" cy="68564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8" name="TextBox 1">
            <a:extLst>
              <a:ext uri="{FF2B5EF4-FFF2-40B4-BE49-F238E27FC236}">
                <a16:creationId xmlns:a16="http://schemas.microsoft.com/office/drawing/2014/main" id="{12C301A6-555D-8EBD-6B1D-FEB702E94ECA}"/>
              </a:ext>
            </a:extLst>
          </p:cNvPr>
          <p:cNvSpPr txBox="1">
            <a:spLocks noChangeArrowheads="1"/>
          </p:cNvSpPr>
          <p:nvPr/>
        </p:nvSpPr>
        <p:spPr bwMode="auto">
          <a:xfrm>
            <a:off x="8626356" y="76200"/>
            <a:ext cx="355837"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ar-JO" b="1" dirty="0">
                <a:latin typeface="Arial" charset="0"/>
              </a:rPr>
              <a:t>3</a:t>
            </a:r>
            <a:endParaRPr lang="en-US" b="1" dirty="0">
              <a:latin typeface="Arial" charset="0"/>
            </a:endParaRPr>
          </a:p>
        </p:txBody>
      </p:sp>
      <p:sp>
        <p:nvSpPr>
          <p:cNvPr id="2" name="Rectangle 1">
            <a:extLst>
              <a:ext uri="{FF2B5EF4-FFF2-40B4-BE49-F238E27FC236}">
                <a16:creationId xmlns:a16="http://schemas.microsoft.com/office/drawing/2014/main" id="{7FDB85DC-B318-B139-5D11-307A910B0910}"/>
              </a:ext>
            </a:extLst>
          </p:cNvPr>
          <p:cNvSpPr/>
          <p:nvPr/>
        </p:nvSpPr>
        <p:spPr bwMode="auto">
          <a:xfrm>
            <a:off x="1813992" y="1143001"/>
            <a:ext cx="5494312" cy="2502767"/>
          </a:xfrm>
          <a:prstGeom prst="rect">
            <a:avLst/>
          </a:prstGeom>
          <a:noFill/>
          <a:ln w="9525" cap="flat" cmpd="sng" algn="ctr">
            <a:noFill/>
            <a:prstDash val="solid"/>
            <a:round/>
            <a:headEnd type="none" w="med" len="med"/>
            <a:tailEnd type="none" w="med" len="med"/>
          </a:ln>
          <a:effectLst/>
          <a:extLst>
            <a:ext uri="{AF507438-7753-43e0-B8FC-AC1667EBCBE1}">
              <a14:hiddenEffects xmlns:a14="http://schemas.microsoft.com/office/drawing/2010/main" xmlns="">
                <a:effectLst>
                  <a:outerShdw blurRad="63500" dist="35921" dir="2700000" algn="ctr" rotWithShape="0">
                    <a:schemeClr val="bg2"/>
                  </a:outerShdw>
                </a:effectLst>
              </a14:hiddenEffects>
            </a:ext>
          </a:extLst>
        </p:spPr>
        <p:txBody>
          <a:bodyPr vert="horz" wrap="non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r>
              <a:rPr kumimoji="0" lang="ar-JO" sz="9600" b="1" i="0" u="none" strike="noStrike" cap="none" normalizeH="0" baseline="0" dirty="0">
                <a:ln>
                  <a:noFill/>
                </a:ln>
                <a:solidFill>
                  <a:schemeClr val="tx1"/>
                </a:solidFill>
                <a:effectLst>
                  <a:glow rad="127000">
                    <a:schemeClr val="bg1"/>
                  </a:glow>
                </a:effectLst>
                <a:latin typeface="Arial" panose="020B0604020202020204" pitchFamily="34" charset="0"/>
                <a:cs typeface="Arial" panose="020B0604020202020204" pitchFamily="34" charset="0"/>
              </a:rPr>
              <a:t>العقيدة</a:t>
            </a:r>
            <a:endParaRPr kumimoji="0" lang="en-US" sz="9600" b="1" i="0" u="none" strike="noStrike" cap="none" normalizeH="0" baseline="0" dirty="0">
              <a:ln>
                <a:noFill/>
              </a:ln>
              <a:solidFill>
                <a:schemeClr val="tx1"/>
              </a:solidFill>
              <a:effectLst>
                <a:glow rad="127000">
                  <a:schemeClr val="bg1"/>
                </a:glow>
              </a:effectLst>
              <a:latin typeface="Arial" panose="020B0604020202020204" pitchFamily="34" charset="0"/>
              <a:cs typeface="Arial" panose="020B0604020202020204" pitchFamily="34" charset="0"/>
            </a:endParaRPr>
          </a:p>
        </p:txBody>
      </p:sp>
      <p:sp>
        <p:nvSpPr>
          <p:cNvPr id="3" name="Rectangle 2">
            <a:extLst>
              <a:ext uri="{FF2B5EF4-FFF2-40B4-BE49-F238E27FC236}">
                <a16:creationId xmlns:a16="http://schemas.microsoft.com/office/drawing/2014/main" id="{B3E1715F-19B4-D8E5-4686-0B8DFCF536ED}"/>
              </a:ext>
            </a:extLst>
          </p:cNvPr>
          <p:cNvSpPr/>
          <p:nvPr/>
        </p:nvSpPr>
        <p:spPr bwMode="auto">
          <a:xfrm>
            <a:off x="1813992" y="4335463"/>
            <a:ext cx="5494312" cy="1760537"/>
          </a:xfrm>
          <a:prstGeom prst="rect">
            <a:avLst/>
          </a:prstGeom>
          <a:noFill/>
          <a:ln w="9525" cap="flat" cmpd="sng" algn="ctr">
            <a:noFill/>
            <a:prstDash val="solid"/>
            <a:round/>
            <a:headEnd type="none" w="med" len="med"/>
            <a:tailEnd type="none" w="med" len="med"/>
          </a:ln>
          <a:effectLst/>
          <a:extLst>
            <a:ext uri="{AF507438-7753-43e0-B8FC-AC1667EBCBE1}">
              <a14:hiddenEffects xmlns:a14="http://schemas.microsoft.com/office/drawing/2010/main" xmlns="">
                <a:effectLst>
                  <a:outerShdw blurRad="63500" dist="35921" dir="2700000" algn="ctr" rotWithShape="0">
                    <a:schemeClr val="bg2"/>
                  </a:outerShdw>
                </a:effectLst>
              </a14:hiddenEffects>
            </a:ext>
          </a:extLst>
        </p:spPr>
        <p:txBody>
          <a:bodyPr vert="horz" wrap="non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r>
              <a:rPr kumimoji="0" lang="ar-JO" sz="9600" b="1" i="0" u="none" strike="noStrike" cap="none" normalizeH="0" baseline="0" dirty="0">
                <a:ln>
                  <a:noFill/>
                </a:ln>
                <a:solidFill>
                  <a:schemeClr val="tx1"/>
                </a:solidFill>
                <a:effectLst>
                  <a:glow rad="127000">
                    <a:schemeClr val="bg1"/>
                  </a:glow>
                </a:effectLst>
                <a:latin typeface="Arial" panose="020B0604020202020204" pitchFamily="34" charset="0"/>
                <a:cs typeface="Arial" panose="020B0604020202020204" pitchFamily="34" charset="0"/>
              </a:rPr>
              <a:t>تكوين</a:t>
            </a:r>
            <a:endParaRPr kumimoji="0" lang="en-US" sz="9600" b="1" i="0" u="none" strike="noStrike" cap="none" normalizeH="0" baseline="0" dirty="0">
              <a:ln>
                <a:noFill/>
              </a:ln>
              <a:solidFill>
                <a:schemeClr val="tx1"/>
              </a:solidFill>
              <a:effectLst>
                <a:glow rad="127000">
                  <a:schemeClr val="bg1"/>
                </a:glow>
              </a:effectLst>
              <a:latin typeface="Arial" panose="020B0604020202020204" pitchFamily="34" charset="0"/>
              <a:cs typeface="Arial" panose="020B0604020202020204" pitchFamily="34" charset="0"/>
            </a:endParaRPr>
          </a:p>
        </p:txBody>
      </p:sp>
      <p:sp>
        <p:nvSpPr>
          <p:cNvPr id="5696518" name="WordArt 6">
            <a:extLst>
              <a:ext uri="{FF2B5EF4-FFF2-40B4-BE49-F238E27FC236}">
                <a16:creationId xmlns:a16="http://schemas.microsoft.com/office/drawing/2014/main" id="{C6623883-C973-11EC-433E-74F29D5F6F7C}"/>
              </a:ext>
            </a:extLst>
          </p:cNvPr>
          <p:cNvSpPr>
            <a:spLocks noChangeArrowheads="1" noChangeShapeType="1" noTextEdit="1"/>
          </p:cNvSpPr>
          <p:nvPr/>
        </p:nvSpPr>
        <p:spPr bwMode="auto">
          <a:xfrm>
            <a:off x="1835696" y="4335463"/>
            <a:ext cx="5472608" cy="1760537"/>
          </a:xfrm>
          <a:prstGeom prst="rect">
            <a:avLst/>
          </a:prstGeom>
        </p:spPr>
        <p:txBody>
          <a:bodyPr wrap="none" fromWordArt="1">
            <a:prstTxWarp prst="textPlain">
              <a:avLst>
                <a:gd name="adj" fmla="val 50000"/>
              </a:avLst>
            </a:prstTxWarp>
          </a:bodyPr>
          <a:lstStyle/>
          <a:p>
            <a:pPr algn="ctr"/>
            <a:r>
              <a:rPr lang="en-US" sz="3600" kern="10" dirty="0">
                <a:ln w="9525">
                  <a:solidFill>
                    <a:srgbClr val="000000"/>
                  </a:solidFill>
                  <a:round/>
                  <a:headEnd/>
                  <a:tailEnd/>
                </a:ln>
                <a:solidFill>
                  <a:srgbClr val="FFFF00"/>
                </a:solidFill>
                <a:latin typeface="Arial Black"/>
                <a:ea typeface="Arial Black"/>
                <a:cs typeface="Arial Black"/>
              </a:rPr>
              <a:t>X</a:t>
            </a:r>
          </a:p>
        </p:txBody>
      </p:sp>
      <p:sp>
        <p:nvSpPr>
          <p:cNvPr id="5696519" name="WordArt 7">
            <a:extLst>
              <a:ext uri="{FF2B5EF4-FFF2-40B4-BE49-F238E27FC236}">
                <a16:creationId xmlns:a16="http://schemas.microsoft.com/office/drawing/2014/main" id="{138F0F03-E01A-A049-399C-6D0F6D8B84EF}"/>
              </a:ext>
            </a:extLst>
          </p:cNvPr>
          <p:cNvSpPr>
            <a:spLocks noChangeArrowheads="1" noChangeShapeType="1" noTextEdit="1"/>
          </p:cNvSpPr>
          <p:nvPr/>
        </p:nvSpPr>
        <p:spPr bwMode="auto">
          <a:xfrm>
            <a:off x="1835696" y="1524000"/>
            <a:ext cx="5472608" cy="1760538"/>
          </a:xfrm>
          <a:prstGeom prst="rect">
            <a:avLst/>
          </a:prstGeom>
        </p:spPr>
        <p:txBody>
          <a:bodyPr wrap="none" fromWordArt="1">
            <a:prstTxWarp prst="textPlain">
              <a:avLst>
                <a:gd name="adj" fmla="val 50000"/>
              </a:avLst>
            </a:prstTxWarp>
          </a:bodyPr>
          <a:lstStyle/>
          <a:p>
            <a:pPr algn="ctr"/>
            <a:r>
              <a:rPr lang="en-US" sz="3600" kern="10" dirty="0">
                <a:ln w="9525">
                  <a:solidFill>
                    <a:srgbClr val="000000"/>
                  </a:solidFill>
                  <a:round/>
                  <a:headEnd/>
                  <a:tailEnd/>
                </a:ln>
                <a:solidFill>
                  <a:srgbClr val="FFFF00"/>
                </a:solidFill>
                <a:latin typeface="Arial Black"/>
                <a:ea typeface="Arial Black"/>
                <a:cs typeface="Arial Black"/>
              </a:rPr>
              <a:t>X</a:t>
            </a:r>
          </a:p>
        </p:txBody>
      </p:sp>
    </p:spTree>
    <p:extLst>
      <p:ext uri="{BB962C8B-B14F-4D97-AF65-F5344CB8AC3E}">
        <p14:creationId xmlns:p14="http://schemas.microsoft.com/office/powerpoint/2010/main" val="3010490156"/>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3" presetClass="entr" presetSubtype="0" fill="hold" grpId="0" nodeType="clickEffect">
                                  <p:stCondLst>
                                    <p:cond delay="0"/>
                                  </p:stCondLst>
                                  <p:childTnLst>
                                    <p:set>
                                      <p:cBhvr>
                                        <p:cTn id="6" dur="1" fill="hold">
                                          <p:stCondLst>
                                            <p:cond delay="0"/>
                                          </p:stCondLst>
                                        </p:cTn>
                                        <p:tgtEl>
                                          <p:spTgt spid="5696518"/>
                                        </p:tgtEl>
                                        <p:attrNameLst>
                                          <p:attrName>style.visibility</p:attrName>
                                        </p:attrNameLst>
                                      </p:cBhvr>
                                      <p:to>
                                        <p:strVal val="visible"/>
                                      </p:to>
                                    </p:set>
                                    <p:anim calcmode="lin" valueType="num">
                                      <p:cBhvr>
                                        <p:cTn id="7" dur="500" fill="hold"/>
                                        <p:tgtEl>
                                          <p:spTgt spid="5696518"/>
                                        </p:tgtEl>
                                        <p:attrNameLst>
                                          <p:attrName>ppt_w</p:attrName>
                                        </p:attrNameLst>
                                      </p:cBhvr>
                                      <p:tavLst>
                                        <p:tav tm="0">
                                          <p:val>
                                            <p:fltVal val="0"/>
                                          </p:val>
                                        </p:tav>
                                        <p:tav tm="100000">
                                          <p:val>
                                            <p:strVal val="#ppt_w"/>
                                          </p:val>
                                        </p:tav>
                                      </p:tavLst>
                                    </p:anim>
                                    <p:anim calcmode="lin" valueType="num">
                                      <p:cBhvr>
                                        <p:cTn id="8" dur="500" fill="hold"/>
                                        <p:tgtEl>
                                          <p:spTgt spid="5696518"/>
                                        </p:tgtEl>
                                        <p:attrNameLst>
                                          <p:attrName>ppt_h</p:attrName>
                                        </p:attrNameLst>
                                      </p:cBhvr>
                                      <p:tavLst>
                                        <p:tav tm="0">
                                          <p:val>
                                            <p:fltVal val="0"/>
                                          </p:val>
                                        </p:tav>
                                        <p:tav tm="100000">
                                          <p:val>
                                            <p:strVal val="#ppt_h"/>
                                          </p:val>
                                        </p:tav>
                                      </p:tavLst>
                                    </p:anim>
                                    <p:animEffect transition="in" filter="fade">
                                      <p:cBhvr>
                                        <p:cTn id="9" dur="500"/>
                                        <p:tgtEl>
                                          <p:spTgt spid="5696518"/>
                                        </p:tgtEl>
                                      </p:cBhvr>
                                    </p:animEffect>
                                  </p:childTnLst>
                                </p:cTn>
                              </p:par>
                            </p:childTnLst>
                          </p:cTn>
                        </p:par>
                      </p:childTnLst>
                    </p:cTn>
                  </p:par>
                  <p:par>
                    <p:cTn id="10" fill="hold" nodeType="clickPar">
                      <p:stCondLst>
                        <p:cond delay="indefinite"/>
                      </p:stCondLst>
                      <p:childTnLst>
                        <p:par>
                          <p:cTn id="11" fill="hold" nodeType="withGroup">
                            <p:stCondLst>
                              <p:cond delay="0"/>
                            </p:stCondLst>
                            <p:childTnLst>
                              <p:par>
                                <p:cTn id="12" presetID="53" presetClass="entr" presetSubtype="0" fill="hold" grpId="0" nodeType="clickEffect">
                                  <p:stCondLst>
                                    <p:cond delay="0"/>
                                  </p:stCondLst>
                                  <p:childTnLst>
                                    <p:set>
                                      <p:cBhvr>
                                        <p:cTn id="13" dur="1" fill="hold">
                                          <p:stCondLst>
                                            <p:cond delay="0"/>
                                          </p:stCondLst>
                                        </p:cTn>
                                        <p:tgtEl>
                                          <p:spTgt spid="5696519"/>
                                        </p:tgtEl>
                                        <p:attrNameLst>
                                          <p:attrName>style.visibility</p:attrName>
                                        </p:attrNameLst>
                                      </p:cBhvr>
                                      <p:to>
                                        <p:strVal val="visible"/>
                                      </p:to>
                                    </p:set>
                                    <p:anim calcmode="lin" valueType="num">
                                      <p:cBhvr>
                                        <p:cTn id="14" dur="500" fill="hold"/>
                                        <p:tgtEl>
                                          <p:spTgt spid="5696519"/>
                                        </p:tgtEl>
                                        <p:attrNameLst>
                                          <p:attrName>ppt_w</p:attrName>
                                        </p:attrNameLst>
                                      </p:cBhvr>
                                      <p:tavLst>
                                        <p:tav tm="0">
                                          <p:val>
                                            <p:fltVal val="0"/>
                                          </p:val>
                                        </p:tav>
                                        <p:tav tm="100000">
                                          <p:val>
                                            <p:strVal val="#ppt_w"/>
                                          </p:val>
                                        </p:tav>
                                      </p:tavLst>
                                    </p:anim>
                                    <p:anim calcmode="lin" valueType="num">
                                      <p:cBhvr>
                                        <p:cTn id="15" dur="500" fill="hold"/>
                                        <p:tgtEl>
                                          <p:spTgt spid="5696519"/>
                                        </p:tgtEl>
                                        <p:attrNameLst>
                                          <p:attrName>ppt_h</p:attrName>
                                        </p:attrNameLst>
                                      </p:cBhvr>
                                      <p:tavLst>
                                        <p:tav tm="0">
                                          <p:val>
                                            <p:fltVal val="0"/>
                                          </p:val>
                                        </p:tav>
                                        <p:tav tm="100000">
                                          <p:val>
                                            <p:strVal val="#ppt_h"/>
                                          </p:val>
                                        </p:tav>
                                      </p:tavLst>
                                    </p:anim>
                                    <p:animEffect transition="in" filter="fade">
                                      <p:cBhvr>
                                        <p:cTn id="16" dur="500"/>
                                        <p:tgtEl>
                                          <p:spTgt spid="56965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696518" grpId="0" animBg="1"/>
      <p:bldP spid="5696519" grpId="0" animBg="1"/>
    </p:bld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98562" name="Rectangle 2" hidden="1"/>
          <p:cNvSpPr>
            <a:spLocks noGrp="1" noChangeArrowheads="1"/>
          </p:cNvSpPr>
          <p:nvPr>
            <p:ph type="title"/>
          </p:nvPr>
        </p:nvSpPr>
        <p:spPr/>
        <p:txBody>
          <a:bodyPr/>
          <a:lstStyle/>
          <a:p>
            <a:pPr eaLnBrk="1" hangingPunct="1">
              <a:defRPr/>
            </a:pPr>
            <a:r>
              <a:rPr lang="en-US"/>
              <a:t>Blocks – Genesis/doctrine/sin grey</a:t>
            </a:r>
          </a:p>
        </p:txBody>
      </p:sp>
      <p:pic>
        <p:nvPicPr>
          <p:cNvPr id="642050" name="Picture 3" descr="2 Short Blocks"/>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7463" y="-12700"/>
            <a:ext cx="9180513" cy="68849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42055" name="Rectangle 7"/>
          <p:cNvSpPr>
            <a:spLocks noChangeArrowheads="1"/>
          </p:cNvSpPr>
          <p:nvPr/>
        </p:nvSpPr>
        <p:spPr bwMode="auto">
          <a:xfrm>
            <a:off x="7938" y="5257800"/>
            <a:ext cx="9136062" cy="132343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algn="ctr" eaLnBrk="1" hangingPunct="1"/>
            <a:r>
              <a:rPr lang="ar-JO" sz="4000" b="1" dirty="0">
                <a:latin typeface="Arial" panose="020B0604020202020204" pitchFamily="34" charset="0"/>
                <a:cs typeface="Arial" panose="020B0604020202020204" pitchFamily="34" charset="0"/>
              </a:rPr>
              <a:t>سفر التكوين سفر أساسي                               لكل </a:t>
            </a:r>
            <a:r>
              <a:rPr lang="ar-JO" sz="4000" b="1" dirty="0">
                <a:solidFill>
                  <a:srgbClr val="000090"/>
                </a:solidFill>
                <a:latin typeface="Arial" panose="020B0604020202020204" pitchFamily="34" charset="0"/>
                <a:cs typeface="Arial" panose="020B0604020202020204" pitchFamily="34" charset="0"/>
              </a:rPr>
              <a:t>العقائد </a:t>
            </a:r>
            <a:r>
              <a:rPr lang="ar-JO" sz="4000" b="1" dirty="0">
                <a:latin typeface="Arial" panose="020B0604020202020204" pitchFamily="34" charset="0"/>
                <a:cs typeface="Arial" panose="020B0604020202020204" pitchFamily="34" charset="0"/>
              </a:rPr>
              <a:t>الكتابية الأخرى</a:t>
            </a:r>
            <a:r>
              <a:rPr lang="en-US" sz="4000" b="1" dirty="0">
                <a:latin typeface="Arial" panose="020B0604020202020204" pitchFamily="34" charset="0"/>
                <a:cs typeface="Arial" panose="020B0604020202020204" pitchFamily="34" charset="0"/>
              </a:rPr>
              <a:t> </a:t>
            </a:r>
          </a:p>
        </p:txBody>
      </p:sp>
      <p:sp>
        <p:nvSpPr>
          <p:cNvPr id="9" name="TextBox 1"/>
          <p:cNvSpPr txBox="1">
            <a:spLocks noChangeArrowheads="1"/>
          </p:cNvSpPr>
          <p:nvPr/>
        </p:nvSpPr>
        <p:spPr bwMode="auto">
          <a:xfrm>
            <a:off x="8626356" y="76200"/>
            <a:ext cx="355837"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ar-JO" b="1" dirty="0">
                <a:solidFill>
                  <a:srgbClr val="000000"/>
                </a:solidFill>
                <a:latin typeface="Arial" charset="0"/>
              </a:rPr>
              <a:t>3</a:t>
            </a:r>
            <a:endParaRPr lang="en-US" b="1" dirty="0">
              <a:solidFill>
                <a:srgbClr val="000000"/>
              </a:solidFill>
              <a:latin typeface="Arial" charset="0"/>
            </a:endParaRPr>
          </a:p>
        </p:txBody>
      </p:sp>
      <p:sp>
        <p:nvSpPr>
          <p:cNvPr id="2" name="Rectangle 1">
            <a:extLst>
              <a:ext uri="{FF2B5EF4-FFF2-40B4-BE49-F238E27FC236}">
                <a16:creationId xmlns:a16="http://schemas.microsoft.com/office/drawing/2014/main" id="{05478F68-2D79-C014-B4A3-47834B331BCC}"/>
              </a:ext>
            </a:extLst>
          </p:cNvPr>
          <p:cNvSpPr/>
          <p:nvPr/>
        </p:nvSpPr>
        <p:spPr bwMode="auto">
          <a:xfrm>
            <a:off x="1043608" y="2312492"/>
            <a:ext cx="2808312" cy="1116508"/>
          </a:xfrm>
          <a:prstGeom prst="rect">
            <a:avLst/>
          </a:prstGeom>
          <a:noFill/>
          <a:ln w="9525" cap="flat" cmpd="sng" algn="ctr">
            <a:noFill/>
            <a:prstDash val="solid"/>
            <a:round/>
            <a:headEnd type="none" w="med" len="med"/>
            <a:tailEnd type="none" w="med" len="med"/>
          </a:ln>
          <a:effectLst/>
          <a:extLst>
            <a:ext uri="{AF507438-7753-43e0-B8FC-AC1667EBCBE1}">
              <a14:hiddenEffects xmlns="" xmlns:a14="http://schemas.microsoft.com/office/drawing/2010/main">
                <a:effectLst>
                  <a:outerShdw blurRad="63500" dist="35921" dir="2700000" algn="ctr" rotWithShape="0">
                    <a:schemeClr val="bg2"/>
                  </a:outerShdw>
                </a:effectLst>
              </a14:hiddenEffects>
            </a:ext>
          </a:extLst>
        </p:spPr>
        <p:txBody>
          <a:bodyPr vert="horz" wrap="non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r>
              <a:rPr kumimoji="0" lang="ar-JO" sz="6000" b="1" i="0" u="none" strike="noStrike" cap="none" normalizeH="0" baseline="0" dirty="0">
                <a:ln>
                  <a:noFill/>
                </a:ln>
                <a:solidFill>
                  <a:schemeClr val="tx1"/>
                </a:solidFill>
                <a:effectLst>
                  <a:glow rad="127000">
                    <a:schemeClr val="bg1"/>
                  </a:glow>
                </a:effectLst>
                <a:latin typeface="Arial" panose="020B0604020202020204" pitchFamily="34" charset="0"/>
                <a:cs typeface="Arial" panose="020B0604020202020204" pitchFamily="34" charset="0"/>
              </a:rPr>
              <a:t>العقيدة</a:t>
            </a:r>
            <a:endParaRPr kumimoji="0" lang="en-US" sz="6000" b="1" i="0" u="none" strike="noStrike" cap="none" normalizeH="0" baseline="0" dirty="0">
              <a:ln>
                <a:noFill/>
              </a:ln>
              <a:solidFill>
                <a:schemeClr val="tx1"/>
              </a:solidFill>
              <a:effectLst>
                <a:glow rad="127000">
                  <a:schemeClr val="bg1"/>
                </a:glow>
              </a:effectLst>
              <a:latin typeface="Arial" panose="020B0604020202020204" pitchFamily="34" charset="0"/>
              <a:cs typeface="Arial" panose="020B0604020202020204" pitchFamily="34" charset="0"/>
            </a:endParaRPr>
          </a:p>
        </p:txBody>
      </p:sp>
      <p:sp>
        <p:nvSpPr>
          <p:cNvPr id="3" name="Rectangle 2">
            <a:extLst>
              <a:ext uri="{FF2B5EF4-FFF2-40B4-BE49-F238E27FC236}">
                <a16:creationId xmlns:a16="http://schemas.microsoft.com/office/drawing/2014/main" id="{5133EA57-937B-B4D7-1865-C6AC28BF1569}"/>
              </a:ext>
            </a:extLst>
          </p:cNvPr>
          <p:cNvSpPr/>
          <p:nvPr/>
        </p:nvSpPr>
        <p:spPr bwMode="auto">
          <a:xfrm>
            <a:off x="5292080" y="2312492"/>
            <a:ext cx="2808312" cy="1116508"/>
          </a:xfrm>
          <a:prstGeom prst="rect">
            <a:avLst/>
          </a:prstGeom>
          <a:noFill/>
          <a:ln w="9525" cap="flat" cmpd="sng" algn="ctr">
            <a:noFill/>
            <a:prstDash val="solid"/>
            <a:round/>
            <a:headEnd type="none" w="med" len="med"/>
            <a:tailEnd type="none" w="med" len="med"/>
          </a:ln>
          <a:effectLst/>
          <a:extLst>
            <a:ext uri="{AF507438-7753-43e0-B8FC-AC1667EBCBE1}">
              <a14:hiddenEffects xmlns="" xmlns:a14="http://schemas.microsoft.com/office/drawing/2010/main">
                <a:effectLst>
                  <a:outerShdw blurRad="63500" dist="35921" dir="2700000" algn="ctr" rotWithShape="0">
                    <a:schemeClr val="bg2"/>
                  </a:outerShdw>
                </a:effectLst>
              </a14:hiddenEffects>
            </a:ext>
          </a:extLst>
        </p:spPr>
        <p:txBody>
          <a:bodyPr vert="horz" wrap="non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r>
              <a:rPr kumimoji="0" lang="ar-JO" sz="6000" b="1" i="0" u="none" strike="noStrike" cap="none" normalizeH="0" baseline="0" dirty="0">
                <a:ln>
                  <a:noFill/>
                </a:ln>
                <a:solidFill>
                  <a:schemeClr val="tx1"/>
                </a:solidFill>
                <a:effectLst>
                  <a:glow rad="127000">
                    <a:schemeClr val="bg1"/>
                  </a:glow>
                </a:effectLst>
                <a:latin typeface="Arial" panose="020B0604020202020204" pitchFamily="34" charset="0"/>
                <a:cs typeface="Arial" panose="020B0604020202020204" pitchFamily="34" charset="0"/>
              </a:rPr>
              <a:t>الخطية</a:t>
            </a:r>
            <a:endParaRPr kumimoji="0" lang="en-US" sz="6000" b="1" i="0" u="none" strike="noStrike" cap="none" normalizeH="0" baseline="0" dirty="0">
              <a:ln>
                <a:noFill/>
              </a:ln>
              <a:solidFill>
                <a:schemeClr val="tx1"/>
              </a:solidFill>
              <a:effectLst>
                <a:glow rad="127000">
                  <a:schemeClr val="bg1"/>
                </a:glow>
              </a:effectLst>
              <a:latin typeface="Arial" panose="020B0604020202020204" pitchFamily="34" charset="0"/>
              <a:cs typeface="Arial" panose="020B0604020202020204" pitchFamily="34" charset="0"/>
            </a:endParaRPr>
          </a:p>
        </p:txBody>
      </p:sp>
      <p:sp>
        <p:nvSpPr>
          <p:cNvPr id="4" name="Rectangle 3">
            <a:extLst>
              <a:ext uri="{FF2B5EF4-FFF2-40B4-BE49-F238E27FC236}">
                <a16:creationId xmlns:a16="http://schemas.microsoft.com/office/drawing/2014/main" id="{436610CF-2110-43EC-5D75-1820040DA436}"/>
              </a:ext>
            </a:extLst>
          </p:cNvPr>
          <p:cNvSpPr/>
          <p:nvPr/>
        </p:nvSpPr>
        <p:spPr bwMode="auto">
          <a:xfrm>
            <a:off x="1043608" y="3789040"/>
            <a:ext cx="2808312" cy="936103"/>
          </a:xfrm>
          <a:prstGeom prst="rect">
            <a:avLst/>
          </a:prstGeom>
          <a:noFill/>
          <a:ln w="9525" cap="flat" cmpd="sng" algn="ctr">
            <a:noFill/>
            <a:prstDash val="solid"/>
            <a:round/>
            <a:headEnd type="none" w="med" len="med"/>
            <a:tailEnd type="none" w="med" len="med"/>
          </a:ln>
          <a:effectLst/>
          <a:extLst>
            <a:ext uri="{AF507438-7753-43e0-B8FC-AC1667EBCBE1}">
              <a14:hiddenEffects xmlns="" xmlns:a14="http://schemas.microsoft.com/office/drawing/2010/main">
                <a:effectLst>
                  <a:outerShdw blurRad="63500" dist="35921" dir="2700000" algn="ctr" rotWithShape="0">
                    <a:schemeClr val="bg2"/>
                  </a:outerShdw>
                </a:effectLst>
              </a14:hiddenEffects>
            </a:ext>
          </a:extLst>
        </p:spPr>
        <p:txBody>
          <a:bodyPr vert="horz" wrap="non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r>
              <a:rPr kumimoji="0" lang="ar-JO" sz="6000" b="1" i="0" u="none" strike="noStrike" cap="none" normalizeH="0" baseline="0" dirty="0">
                <a:ln>
                  <a:noFill/>
                </a:ln>
                <a:solidFill>
                  <a:schemeClr val="tx1"/>
                </a:solidFill>
                <a:effectLst>
                  <a:glow rad="127000">
                    <a:schemeClr val="bg1"/>
                  </a:glow>
                </a:effectLst>
                <a:latin typeface="Arial" panose="020B0604020202020204" pitchFamily="34" charset="0"/>
                <a:cs typeface="Arial" panose="020B0604020202020204" pitchFamily="34" charset="0"/>
              </a:rPr>
              <a:t>تكوين</a:t>
            </a:r>
            <a:endParaRPr kumimoji="0" lang="en-US" sz="6000" b="1" i="0" u="none" strike="noStrike" cap="none" normalizeH="0" baseline="0" dirty="0">
              <a:ln>
                <a:noFill/>
              </a:ln>
              <a:solidFill>
                <a:schemeClr val="tx1"/>
              </a:solidFill>
              <a:effectLst>
                <a:glow rad="127000">
                  <a:schemeClr val="bg1"/>
                </a:glow>
              </a:effectLst>
              <a:latin typeface="Arial" panose="020B0604020202020204" pitchFamily="34" charset="0"/>
              <a:cs typeface="Arial" panose="020B0604020202020204" pitchFamily="34" charset="0"/>
            </a:endParaRPr>
          </a:p>
        </p:txBody>
      </p:sp>
      <p:sp>
        <p:nvSpPr>
          <p:cNvPr id="5" name="Rectangle 4">
            <a:extLst>
              <a:ext uri="{FF2B5EF4-FFF2-40B4-BE49-F238E27FC236}">
                <a16:creationId xmlns:a16="http://schemas.microsoft.com/office/drawing/2014/main" id="{925DFAE0-3EAA-C224-780B-A681213EDA3B}"/>
              </a:ext>
            </a:extLst>
          </p:cNvPr>
          <p:cNvSpPr/>
          <p:nvPr/>
        </p:nvSpPr>
        <p:spPr bwMode="auto">
          <a:xfrm>
            <a:off x="5292080" y="3789040"/>
            <a:ext cx="2808312" cy="936103"/>
          </a:xfrm>
          <a:prstGeom prst="rect">
            <a:avLst/>
          </a:prstGeom>
          <a:noFill/>
          <a:ln w="9525" cap="flat" cmpd="sng" algn="ctr">
            <a:noFill/>
            <a:prstDash val="solid"/>
            <a:round/>
            <a:headEnd type="none" w="med" len="med"/>
            <a:tailEnd type="none" w="med" len="med"/>
          </a:ln>
          <a:effectLst/>
          <a:extLst>
            <a:ext uri="{AF507438-7753-43e0-B8FC-AC1667EBCBE1}">
              <a14:hiddenEffects xmlns="" xmlns:a14="http://schemas.microsoft.com/office/drawing/2010/main">
                <a:effectLst>
                  <a:outerShdw blurRad="63500" dist="35921" dir="2700000" algn="ctr" rotWithShape="0">
                    <a:schemeClr val="bg2"/>
                  </a:outerShdw>
                </a:effectLst>
              </a14:hiddenEffects>
            </a:ext>
          </a:extLst>
        </p:spPr>
        <p:txBody>
          <a:bodyPr vert="horz" wrap="non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r>
              <a:rPr kumimoji="0" lang="ar-JO" sz="6000" b="1" i="0" u="none" strike="noStrike" cap="none" normalizeH="0" baseline="0" dirty="0">
                <a:ln>
                  <a:noFill/>
                </a:ln>
                <a:solidFill>
                  <a:schemeClr val="tx1"/>
                </a:solidFill>
                <a:effectLst>
                  <a:glow rad="127000">
                    <a:schemeClr val="bg1"/>
                  </a:glow>
                </a:effectLst>
                <a:latin typeface="Arial" panose="020B0604020202020204" pitchFamily="34" charset="0"/>
                <a:cs typeface="Arial" panose="020B0604020202020204" pitchFamily="34" charset="0"/>
              </a:rPr>
              <a:t>تكوين</a:t>
            </a:r>
            <a:endParaRPr kumimoji="0" lang="en-US" sz="6000" b="1" i="0" u="none" strike="noStrike" cap="none" normalizeH="0" baseline="0" dirty="0">
              <a:ln>
                <a:noFill/>
              </a:ln>
              <a:solidFill>
                <a:schemeClr val="tx1"/>
              </a:solidFill>
              <a:effectLst>
                <a:glow rad="127000">
                  <a:schemeClr val="bg1"/>
                </a:glow>
              </a:effectLst>
              <a:latin typeface="Arial" panose="020B0604020202020204" pitchFamily="34" charset="0"/>
              <a:cs typeface="Arial" panose="020B0604020202020204" pitchFamily="34" charset="0"/>
            </a:endParaRPr>
          </a:p>
        </p:txBody>
      </p:sp>
    </p:spTree>
  </p:cSld>
  <p:clrMapOvr>
    <a:masterClrMapping/>
  </p:clrMapOvr>
  <p:transition>
    <p:fade/>
  </p:transition>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98562" name="Rectangle 2" hidden="1"/>
          <p:cNvSpPr>
            <a:spLocks noGrp="1" noChangeArrowheads="1"/>
          </p:cNvSpPr>
          <p:nvPr>
            <p:ph type="title"/>
          </p:nvPr>
        </p:nvSpPr>
        <p:spPr/>
        <p:txBody>
          <a:bodyPr/>
          <a:lstStyle/>
          <a:p>
            <a:pPr eaLnBrk="1" hangingPunct="1">
              <a:defRPr/>
            </a:pPr>
            <a:r>
              <a:rPr lang="en-US"/>
              <a:t>Blocks – Genesis/doctrine/sin grey</a:t>
            </a:r>
          </a:p>
        </p:txBody>
      </p:sp>
      <p:pic>
        <p:nvPicPr>
          <p:cNvPr id="642050" name="Picture 3" descr="2 Short Blocks"/>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7463" y="-12700"/>
            <a:ext cx="9180513" cy="68849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 name="TextBox 1"/>
          <p:cNvSpPr txBox="1">
            <a:spLocks noChangeArrowheads="1"/>
          </p:cNvSpPr>
          <p:nvPr/>
        </p:nvSpPr>
        <p:spPr bwMode="auto">
          <a:xfrm>
            <a:off x="8626356" y="76200"/>
            <a:ext cx="355837"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ar-JO" b="1" dirty="0">
                <a:solidFill>
                  <a:srgbClr val="000000"/>
                </a:solidFill>
                <a:latin typeface="Arial" charset="0"/>
              </a:rPr>
              <a:t>3</a:t>
            </a:r>
            <a:endParaRPr lang="en-US" b="1" dirty="0">
              <a:solidFill>
                <a:srgbClr val="000000"/>
              </a:solidFill>
              <a:latin typeface="Arial" charset="0"/>
            </a:endParaRPr>
          </a:p>
        </p:txBody>
      </p:sp>
      <p:sp>
        <p:nvSpPr>
          <p:cNvPr id="2" name="Rectangle 1">
            <a:extLst>
              <a:ext uri="{FF2B5EF4-FFF2-40B4-BE49-F238E27FC236}">
                <a16:creationId xmlns:a16="http://schemas.microsoft.com/office/drawing/2014/main" id="{05478F68-2D79-C014-B4A3-47834B331BCC}"/>
              </a:ext>
            </a:extLst>
          </p:cNvPr>
          <p:cNvSpPr/>
          <p:nvPr/>
        </p:nvSpPr>
        <p:spPr bwMode="auto">
          <a:xfrm>
            <a:off x="1043608" y="2312492"/>
            <a:ext cx="2808312" cy="1116508"/>
          </a:xfrm>
          <a:prstGeom prst="rect">
            <a:avLst/>
          </a:prstGeom>
          <a:noFill/>
          <a:ln w="9525" cap="flat" cmpd="sng" algn="ctr">
            <a:noFill/>
            <a:prstDash val="solid"/>
            <a:round/>
            <a:headEnd type="none" w="med" len="med"/>
            <a:tailEnd type="none" w="med" len="med"/>
          </a:ln>
          <a:effectLst/>
          <a:extLst>
            <a:ext uri="{AF507438-7753-43e0-B8FC-AC1667EBCBE1}">
              <a14:hiddenEffects xmlns="" xmlns:a14="http://schemas.microsoft.com/office/drawing/2010/main">
                <a:effectLst>
                  <a:outerShdw blurRad="63500" dist="35921" dir="2700000" algn="ctr" rotWithShape="0">
                    <a:schemeClr val="bg2"/>
                  </a:outerShdw>
                </a:effectLst>
              </a14:hiddenEffects>
            </a:ext>
          </a:extLst>
        </p:spPr>
        <p:txBody>
          <a:bodyPr vert="horz" wrap="non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r>
              <a:rPr kumimoji="0" lang="ar-JO" sz="6000" b="1" i="0" u="none" strike="noStrike" cap="none" normalizeH="0" baseline="0" dirty="0">
                <a:ln>
                  <a:noFill/>
                </a:ln>
                <a:solidFill>
                  <a:schemeClr val="tx1"/>
                </a:solidFill>
                <a:effectLst>
                  <a:glow rad="127000">
                    <a:schemeClr val="bg1"/>
                  </a:glow>
                </a:effectLst>
                <a:latin typeface="Arial" panose="020B0604020202020204" pitchFamily="34" charset="0"/>
                <a:cs typeface="Arial" panose="020B0604020202020204" pitchFamily="34" charset="0"/>
              </a:rPr>
              <a:t>العقيدة</a:t>
            </a:r>
            <a:endParaRPr kumimoji="0" lang="en-US" sz="6000" b="1" i="0" u="none" strike="noStrike" cap="none" normalizeH="0" baseline="0" dirty="0">
              <a:ln>
                <a:noFill/>
              </a:ln>
              <a:solidFill>
                <a:schemeClr val="tx1"/>
              </a:solidFill>
              <a:effectLst>
                <a:glow rad="127000">
                  <a:schemeClr val="bg1"/>
                </a:glow>
              </a:effectLst>
              <a:latin typeface="Arial" panose="020B0604020202020204" pitchFamily="34" charset="0"/>
              <a:cs typeface="Arial" panose="020B0604020202020204" pitchFamily="34" charset="0"/>
            </a:endParaRPr>
          </a:p>
        </p:txBody>
      </p:sp>
      <p:sp>
        <p:nvSpPr>
          <p:cNvPr id="3" name="Rectangle 2">
            <a:extLst>
              <a:ext uri="{FF2B5EF4-FFF2-40B4-BE49-F238E27FC236}">
                <a16:creationId xmlns:a16="http://schemas.microsoft.com/office/drawing/2014/main" id="{5133EA57-937B-B4D7-1865-C6AC28BF1569}"/>
              </a:ext>
            </a:extLst>
          </p:cNvPr>
          <p:cNvSpPr/>
          <p:nvPr/>
        </p:nvSpPr>
        <p:spPr bwMode="auto">
          <a:xfrm>
            <a:off x="5292080" y="2312492"/>
            <a:ext cx="2808312" cy="1116508"/>
          </a:xfrm>
          <a:prstGeom prst="rect">
            <a:avLst/>
          </a:prstGeom>
          <a:noFill/>
          <a:ln w="9525" cap="flat" cmpd="sng" algn="ctr">
            <a:noFill/>
            <a:prstDash val="solid"/>
            <a:round/>
            <a:headEnd type="none" w="med" len="med"/>
            <a:tailEnd type="none" w="med" len="med"/>
          </a:ln>
          <a:effectLst/>
          <a:extLst>
            <a:ext uri="{AF507438-7753-43e0-B8FC-AC1667EBCBE1}">
              <a14:hiddenEffects xmlns="" xmlns:a14="http://schemas.microsoft.com/office/drawing/2010/main">
                <a:effectLst>
                  <a:outerShdw blurRad="63500" dist="35921" dir="2700000" algn="ctr" rotWithShape="0">
                    <a:schemeClr val="bg2"/>
                  </a:outerShdw>
                </a:effectLst>
              </a14:hiddenEffects>
            </a:ext>
          </a:extLst>
        </p:spPr>
        <p:txBody>
          <a:bodyPr vert="horz" wrap="non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r>
              <a:rPr kumimoji="0" lang="ar-JO" sz="6000" b="1" i="0" u="none" strike="noStrike" cap="none" normalizeH="0" baseline="0" dirty="0">
                <a:ln>
                  <a:noFill/>
                </a:ln>
                <a:solidFill>
                  <a:schemeClr val="tx1"/>
                </a:solidFill>
                <a:effectLst>
                  <a:glow rad="127000">
                    <a:schemeClr val="bg1"/>
                  </a:glow>
                </a:effectLst>
                <a:latin typeface="Arial" panose="020B0604020202020204" pitchFamily="34" charset="0"/>
                <a:cs typeface="Arial" panose="020B0604020202020204" pitchFamily="34" charset="0"/>
              </a:rPr>
              <a:t>الملابس</a:t>
            </a:r>
            <a:endParaRPr kumimoji="0" lang="en-US" sz="6000" b="1" i="0" u="none" strike="noStrike" cap="none" normalizeH="0" baseline="0" dirty="0">
              <a:ln>
                <a:noFill/>
              </a:ln>
              <a:solidFill>
                <a:schemeClr val="tx1"/>
              </a:solidFill>
              <a:effectLst>
                <a:glow rad="127000">
                  <a:schemeClr val="bg1"/>
                </a:glow>
              </a:effectLst>
              <a:latin typeface="Arial" panose="020B0604020202020204" pitchFamily="34" charset="0"/>
              <a:cs typeface="Arial" panose="020B0604020202020204" pitchFamily="34" charset="0"/>
            </a:endParaRPr>
          </a:p>
        </p:txBody>
      </p:sp>
      <p:sp>
        <p:nvSpPr>
          <p:cNvPr id="4" name="Rectangle 3">
            <a:extLst>
              <a:ext uri="{FF2B5EF4-FFF2-40B4-BE49-F238E27FC236}">
                <a16:creationId xmlns:a16="http://schemas.microsoft.com/office/drawing/2014/main" id="{436610CF-2110-43EC-5D75-1820040DA436}"/>
              </a:ext>
            </a:extLst>
          </p:cNvPr>
          <p:cNvSpPr/>
          <p:nvPr/>
        </p:nvSpPr>
        <p:spPr bwMode="auto">
          <a:xfrm>
            <a:off x="1043608" y="3789040"/>
            <a:ext cx="2808312" cy="936103"/>
          </a:xfrm>
          <a:prstGeom prst="rect">
            <a:avLst/>
          </a:prstGeom>
          <a:noFill/>
          <a:ln w="9525" cap="flat" cmpd="sng" algn="ctr">
            <a:noFill/>
            <a:prstDash val="solid"/>
            <a:round/>
            <a:headEnd type="none" w="med" len="med"/>
            <a:tailEnd type="none" w="med" len="med"/>
          </a:ln>
          <a:effectLst/>
          <a:extLst>
            <a:ext uri="{AF507438-7753-43e0-B8FC-AC1667EBCBE1}">
              <a14:hiddenEffects xmlns="" xmlns:a14="http://schemas.microsoft.com/office/drawing/2010/main">
                <a:effectLst>
                  <a:outerShdw blurRad="63500" dist="35921" dir="2700000" algn="ctr" rotWithShape="0">
                    <a:schemeClr val="bg2"/>
                  </a:outerShdw>
                </a:effectLst>
              </a14:hiddenEffects>
            </a:ext>
          </a:extLst>
        </p:spPr>
        <p:txBody>
          <a:bodyPr vert="horz" wrap="non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r>
              <a:rPr kumimoji="0" lang="ar-JO" sz="6000" b="1" i="0" u="none" strike="noStrike" cap="none" normalizeH="0" baseline="0" dirty="0">
                <a:ln>
                  <a:noFill/>
                </a:ln>
                <a:solidFill>
                  <a:schemeClr val="tx1"/>
                </a:solidFill>
                <a:effectLst>
                  <a:glow rad="127000">
                    <a:schemeClr val="bg1"/>
                  </a:glow>
                </a:effectLst>
                <a:latin typeface="Arial" panose="020B0604020202020204" pitchFamily="34" charset="0"/>
                <a:cs typeface="Arial" panose="020B0604020202020204" pitchFamily="34" charset="0"/>
              </a:rPr>
              <a:t>تكوين</a:t>
            </a:r>
            <a:endParaRPr kumimoji="0" lang="en-US" sz="6000" b="1" i="0" u="none" strike="noStrike" cap="none" normalizeH="0" baseline="0" dirty="0">
              <a:ln>
                <a:noFill/>
              </a:ln>
              <a:solidFill>
                <a:schemeClr val="tx1"/>
              </a:solidFill>
              <a:effectLst>
                <a:glow rad="127000">
                  <a:schemeClr val="bg1"/>
                </a:glow>
              </a:effectLst>
              <a:latin typeface="Arial" panose="020B0604020202020204" pitchFamily="34" charset="0"/>
              <a:cs typeface="Arial" panose="020B0604020202020204" pitchFamily="34" charset="0"/>
            </a:endParaRPr>
          </a:p>
        </p:txBody>
      </p:sp>
      <p:sp>
        <p:nvSpPr>
          <p:cNvPr id="5" name="Rectangle 4">
            <a:extLst>
              <a:ext uri="{FF2B5EF4-FFF2-40B4-BE49-F238E27FC236}">
                <a16:creationId xmlns:a16="http://schemas.microsoft.com/office/drawing/2014/main" id="{925DFAE0-3EAA-C224-780B-A681213EDA3B}"/>
              </a:ext>
            </a:extLst>
          </p:cNvPr>
          <p:cNvSpPr/>
          <p:nvPr/>
        </p:nvSpPr>
        <p:spPr bwMode="auto">
          <a:xfrm>
            <a:off x="5292080" y="3789040"/>
            <a:ext cx="2808312" cy="936103"/>
          </a:xfrm>
          <a:prstGeom prst="rect">
            <a:avLst/>
          </a:prstGeom>
          <a:noFill/>
          <a:ln w="9525" cap="flat" cmpd="sng" algn="ctr">
            <a:noFill/>
            <a:prstDash val="solid"/>
            <a:round/>
            <a:headEnd type="none" w="med" len="med"/>
            <a:tailEnd type="none" w="med" len="med"/>
          </a:ln>
          <a:effectLst/>
          <a:extLst>
            <a:ext uri="{AF507438-7753-43e0-B8FC-AC1667EBCBE1}">
              <a14:hiddenEffects xmlns="" xmlns:a14="http://schemas.microsoft.com/office/drawing/2010/main">
                <a:effectLst>
                  <a:outerShdw blurRad="63500" dist="35921" dir="2700000" algn="ctr" rotWithShape="0">
                    <a:schemeClr val="bg2"/>
                  </a:outerShdw>
                </a:effectLst>
              </a14:hiddenEffects>
            </a:ext>
          </a:extLst>
        </p:spPr>
        <p:txBody>
          <a:bodyPr vert="horz" wrap="non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r>
              <a:rPr kumimoji="0" lang="ar-JO" sz="6000" b="1" i="0" u="none" strike="noStrike" cap="none" normalizeH="0" baseline="0" dirty="0">
                <a:ln>
                  <a:noFill/>
                </a:ln>
                <a:solidFill>
                  <a:schemeClr val="tx1"/>
                </a:solidFill>
                <a:effectLst>
                  <a:glow rad="127000">
                    <a:schemeClr val="bg1"/>
                  </a:glow>
                </a:effectLst>
                <a:latin typeface="Arial" panose="020B0604020202020204" pitchFamily="34" charset="0"/>
                <a:cs typeface="Arial" panose="020B0604020202020204" pitchFamily="34" charset="0"/>
              </a:rPr>
              <a:t>تكوين</a:t>
            </a:r>
            <a:endParaRPr kumimoji="0" lang="en-US" sz="6000" b="1" i="0" u="none" strike="noStrike" cap="none" normalizeH="0" baseline="0" dirty="0">
              <a:ln>
                <a:noFill/>
              </a:ln>
              <a:solidFill>
                <a:schemeClr val="tx1"/>
              </a:solidFill>
              <a:effectLst>
                <a:glow rad="127000">
                  <a:schemeClr val="bg1"/>
                </a:glow>
              </a:effectLst>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534047584"/>
      </p:ext>
    </p:extLst>
  </p:cSld>
  <p:clrMapOvr>
    <a:masterClrMapping/>
  </p:clrMapOvr>
  <p:transition>
    <p:fade/>
  </p:transition>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3698" name="Rectangle 2"/>
          <p:cNvSpPr>
            <a:spLocks noGrp="1" noChangeArrowheads="1"/>
          </p:cNvSpPr>
          <p:nvPr>
            <p:ph type="title"/>
          </p:nvPr>
        </p:nvSpPr>
        <p:spPr/>
        <p:txBody>
          <a:bodyPr/>
          <a:lstStyle/>
          <a:p>
            <a:pPr indent="0" eaLnBrk="1" hangingPunct="1">
              <a:defRPr/>
            </a:pPr>
            <a:r>
              <a:rPr lang="en-US">
                <a:latin typeface="Arial" panose="020B0604020202020204" pitchFamily="34" charset="0"/>
                <a:cs typeface="Arial" panose="020B0604020202020204" pitchFamily="34" charset="0"/>
              </a:rPr>
              <a:t>Blocks-Genesis Doctrine &amp; Doctrines 00405</a:t>
            </a:r>
          </a:p>
        </p:txBody>
      </p:sp>
      <p:sp>
        <p:nvSpPr>
          <p:cNvPr id="413699" name="Freeform 3"/>
          <p:cNvSpPr>
            <a:spLocks/>
          </p:cNvSpPr>
          <p:nvPr/>
        </p:nvSpPr>
        <p:spPr bwMode="auto">
          <a:xfrm>
            <a:off x="0" y="0"/>
            <a:ext cx="9144000" cy="6858000"/>
          </a:xfrm>
          <a:custGeom>
            <a:avLst/>
            <a:gdLst>
              <a:gd name="T0" fmla="+- 0 10000 10000"/>
              <a:gd name="T1" fmla="*/ T0 w 10000"/>
              <a:gd name="T2" fmla="+- 0 10000 10000"/>
              <a:gd name="T3" fmla="*/ 10000 h 10000"/>
              <a:gd name="T4" fmla="+- 0 20000 10000"/>
              <a:gd name="T5" fmla="*/ T4 w 10000"/>
              <a:gd name="T6" fmla="+- 0 10000 10000"/>
              <a:gd name="T7" fmla="*/ 10000 h 10000"/>
              <a:gd name="T8" fmla="+- 0 20000 10000"/>
              <a:gd name="T9" fmla="*/ T8 w 10000"/>
              <a:gd name="T10" fmla="+- 0 20000 10000"/>
              <a:gd name="T11" fmla="*/ 20000 h 10000"/>
              <a:gd name="T12" fmla="+- 0 10000 10000"/>
              <a:gd name="T13" fmla="*/ T12 w 10000"/>
              <a:gd name="T14" fmla="+- 0 20000 10000"/>
              <a:gd name="T15" fmla="*/ 20000 h 10000"/>
              <a:gd name="T16" fmla="+- 0 10000 10000"/>
              <a:gd name="T17" fmla="*/ T16 w 10000"/>
              <a:gd name="T18" fmla="+- 0 10000 10000"/>
              <a:gd name="T19" fmla="*/ 10000 h 10000"/>
            </a:gdLst>
            <a:ahLst/>
            <a:cxnLst>
              <a:cxn ang="0">
                <a:pos x="T1" y="T3"/>
              </a:cxn>
              <a:cxn ang="0">
                <a:pos x="T5" y="T7"/>
              </a:cxn>
              <a:cxn ang="0">
                <a:pos x="T9" y="T11"/>
              </a:cxn>
              <a:cxn ang="0">
                <a:pos x="T13" y="T15"/>
              </a:cxn>
              <a:cxn ang="0">
                <a:pos x="T17" y="T19"/>
              </a:cxn>
            </a:cxnLst>
            <a:rect l="0" t="0" r="r" b="b"/>
            <a:pathLst>
              <a:path w="10000" h="10000">
                <a:moveTo>
                  <a:pt x="0" y="0"/>
                </a:moveTo>
                <a:lnTo>
                  <a:pt x="10000" y="0"/>
                </a:lnTo>
                <a:lnTo>
                  <a:pt x="10000" y="10000"/>
                </a:lnTo>
                <a:lnTo>
                  <a:pt x="0" y="10000"/>
                </a:lnTo>
                <a:close/>
                <a:moveTo>
                  <a:pt x="0" y="0"/>
                </a:moveTo>
              </a:path>
            </a:pathLst>
          </a:custGeom>
          <a:blipFill dpi="0" rotWithShape="0">
            <a:blip r:embed="rId3"/>
            <a:srcRect/>
            <a:stretch>
              <a:fillRect/>
            </a:stretch>
          </a:blip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lstStyle/>
          <a:p>
            <a:pPr>
              <a:defRPr/>
            </a:pPr>
            <a:endParaRPr lang="en-US">
              <a:latin typeface="Arial" panose="020B0604020202020204" pitchFamily="34" charset="0"/>
              <a:cs typeface="Arial" panose="020B0604020202020204" pitchFamily="34" charset="0"/>
            </a:endParaRPr>
          </a:p>
        </p:txBody>
      </p:sp>
      <p:sp>
        <p:nvSpPr>
          <p:cNvPr id="413700" name="Rectangle 4"/>
          <p:cNvSpPr>
            <a:spLocks noChangeArrowheads="1"/>
          </p:cNvSpPr>
          <p:nvPr/>
        </p:nvSpPr>
        <p:spPr bwMode="auto">
          <a:xfrm>
            <a:off x="0" y="0"/>
            <a:ext cx="9144000" cy="6858000"/>
          </a:xfrm>
          <a:prstGeom prst="rect">
            <a:avLst/>
          </a:prstGeom>
          <a:gradFill rotWithShape="0">
            <a:gsLst>
              <a:gs pos="0">
                <a:schemeClr val="accent2"/>
              </a:gs>
              <a:gs pos="100000">
                <a:schemeClr val="accent2">
                  <a:gamma/>
                  <a:shade val="46275"/>
                  <a:invGamma/>
                </a:schemeClr>
              </a:gs>
            </a:gsLst>
            <a:lin ang="5400000" scaled="1"/>
          </a:gradFill>
          <a:ln>
            <a:noFill/>
          </a:ln>
          <a:extLst>
            <a:ext uri="{91240B29-F687-4f45-9708-019B960494DF}">
              <a14:hiddenLine xmlns:a14="http://schemas.microsoft.com/office/drawing/2010/main" xmlns="" w="9525">
                <a:solidFill>
                  <a:schemeClr val="tx1"/>
                </a:solidFill>
                <a:miter lim="800000"/>
                <a:headEnd/>
                <a:tailEnd/>
              </a14:hiddenLine>
            </a:ext>
          </a:extLst>
        </p:spPr>
        <p:txBody>
          <a:bodyPr wrap="none" anchor="ctr"/>
          <a:lstStyle/>
          <a:p>
            <a:pPr>
              <a:defRPr/>
            </a:pPr>
            <a:endParaRPr lang="en-US">
              <a:latin typeface="Arial" panose="020B0604020202020204" pitchFamily="34" charset="0"/>
              <a:cs typeface="Arial" panose="020B0604020202020204" pitchFamily="34" charset="0"/>
            </a:endParaRPr>
          </a:p>
        </p:txBody>
      </p:sp>
      <p:sp>
        <p:nvSpPr>
          <p:cNvPr id="413701" name="AutoShape 5" descr="White marble"/>
          <p:cNvSpPr>
            <a:spLocks noChangeArrowheads="1"/>
          </p:cNvSpPr>
          <p:nvPr/>
        </p:nvSpPr>
        <p:spPr bwMode="auto">
          <a:xfrm>
            <a:off x="838200" y="5181600"/>
            <a:ext cx="3048000" cy="1066800"/>
          </a:xfrm>
          <a:prstGeom prst="roundRect">
            <a:avLst>
              <a:gd name="adj" fmla="val 16667"/>
            </a:avLst>
          </a:prstGeom>
          <a:blipFill dpi="0" rotWithShape="0">
            <a:blip r:embed="rId4"/>
            <a:srcRect/>
            <a:tile tx="0" ty="0" sx="100000" sy="100000" flip="none" algn="tl"/>
          </a:blip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algn="ctr">
              <a:defRPr/>
            </a:pPr>
            <a:r>
              <a:rPr lang="ar-JO" sz="4000" b="1" dirty="0">
                <a:effectLst>
                  <a:outerShdw blurRad="38100" dist="38100" dir="2700000" algn="tl">
                    <a:srgbClr val="DDDDDD"/>
                  </a:outerShdw>
                </a:effectLst>
                <a:latin typeface="Arial" panose="020B0604020202020204" pitchFamily="34" charset="0"/>
                <a:cs typeface="Arial" panose="020B0604020202020204" pitchFamily="34" charset="0"/>
              </a:rPr>
              <a:t>تكوين</a:t>
            </a:r>
            <a:endParaRPr lang="en-US" b="1" dirty="0">
              <a:latin typeface="Arial" panose="020B0604020202020204" pitchFamily="34" charset="0"/>
              <a:cs typeface="Arial" panose="020B0604020202020204" pitchFamily="34" charset="0"/>
            </a:endParaRPr>
          </a:p>
        </p:txBody>
      </p:sp>
      <p:sp>
        <p:nvSpPr>
          <p:cNvPr id="413702" name="AutoShape 6" descr="White marble"/>
          <p:cNvSpPr>
            <a:spLocks noChangeArrowheads="1"/>
          </p:cNvSpPr>
          <p:nvPr/>
        </p:nvSpPr>
        <p:spPr bwMode="auto">
          <a:xfrm>
            <a:off x="838200" y="3276600"/>
            <a:ext cx="3048000" cy="1905000"/>
          </a:xfrm>
          <a:prstGeom prst="roundRect">
            <a:avLst>
              <a:gd name="adj" fmla="val 16667"/>
            </a:avLst>
          </a:prstGeom>
          <a:blipFill dpi="0" rotWithShape="0">
            <a:blip r:embed="rId4"/>
            <a:srcRect/>
            <a:tile tx="0" ty="0" sx="100000" sy="100000" flip="none" algn="tl"/>
          </a:blip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algn="ctr">
              <a:defRPr/>
            </a:pPr>
            <a:r>
              <a:rPr lang="ar-JO" sz="3600" b="1" dirty="0">
                <a:effectLst>
                  <a:outerShdw blurRad="38100" dist="38100" dir="2700000" algn="tl">
                    <a:srgbClr val="DDDDDD"/>
                  </a:outerShdw>
                </a:effectLst>
                <a:latin typeface="Arial" panose="020B0604020202020204" pitchFamily="34" charset="0"/>
                <a:cs typeface="Arial" panose="020B0604020202020204" pitchFamily="34" charset="0"/>
              </a:rPr>
              <a:t>العقيدة</a:t>
            </a:r>
            <a:endParaRPr lang="en-US" sz="2000" b="1" dirty="0">
              <a:latin typeface="Arial" panose="020B0604020202020204" pitchFamily="34" charset="0"/>
              <a:cs typeface="Arial" panose="020B0604020202020204" pitchFamily="34" charset="0"/>
            </a:endParaRPr>
          </a:p>
        </p:txBody>
      </p:sp>
      <p:sp>
        <p:nvSpPr>
          <p:cNvPr id="413703" name="AutoShape 7" descr="White marble"/>
          <p:cNvSpPr>
            <a:spLocks noChangeArrowheads="1"/>
          </p:cNvSpPr>
          <p:nvPr/>
        </p:nvSpPr>
        <p:spPr bwMode="auto">
          <a:xfrm>
            <a:off x="5181600" y="5181600"/>
            <a:ext cx="3048000" cy="1066800"/>
          </a:xfrm>
          <a:prstGeom prst="roundRect">
            <a:avLst>
              <a:gd name="adj" fmla="val 16667"/>
            </a:avLst>
          </a:prstGeom>
          <a:blipFill dpi="0" rotWithShape="0">
            <a:blip r:embed="rId4"/>
            <a:srcRect/>
            <a:tile tx="0" ty="0" sx="100000" sy="100000" flip="none" algn="tl"/>
          </a:blip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algn="ctr">
              <a:defRPr/>
            </a:pPr>
            <a:r>
              <a:rPr lang="ar-JO" sz="4000" b="1" dirty="0">
                <a:effectLst>
                  <a:outerShdw blurRad="38100" dist="38100" dir="2700000" algn="tl">
                    <a:srgbClr val="DDDDDD"/>
                  </a:outerShdw>
                </a:effectLst>
                <a:latin typeface="Arial" panose="020B0604020202020204" pitchFamily="34" charset="0"/>
                <a:cs typeface="Arial" panose="020B0604020202020204" pitchFamily="34" charset="0"/>
              </a:rPr>
              <a:t>تكوين</a:t>
            </a:r>
            <a:endParaRPr lang="en-US" b="1" dirty="0">
              <a:latin typeface="Arial" panose="020B0604020202020204" pitchFamily="34" charset="0"/>
              <a:cs typeface="Arial" panose="020B0604020202020204" pitchFamily="34" charset="0"/>
            </a:endParaRPr>
          </a:p>
        </p:txBody>
      </p:sp>
      <p:sp>
        <p:nvSpPr>
          <p:cNvPr id="413704" name="AutoShape 8" descr="White marble"/>
          <p:cNvSpPr>
            <a:spLocks noChangeArrowheads="1"/>
          </p:cNvSpPr>
          <p:nvPr/>
        </p:nvSpPr>
        <p:spPr bwMode="auto">
          <a:xfrm>
            <a:off x="5181600" y="4495800"/>
            <a:ext cx="3048000" cy="685800"/>
          </a:xfrm>
          <a:prstGeom prst="roundRect">
            <a:avLst>
              <a:gd name="adj" fmla="val 16667"/>
            </a:avLst>
          </a:prstGeom>
          <a:blipFill dpi="0" rotWithShape="0">
            <a:blip r:embed="rId4"/>
            <a:srcRect/>
            <a:tile tx="0" ty="0" sx="100000" sy="100000" flip="none" algn="tl"/>
          </a:blip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algn="ctr">
              <a:defRPr/>
            </a:pPr>
            <a:r>
              <a:rPr lang="ar-JO" sz="3600" b="1" dirty="0">
                <a:effectLst>
                  <a:outerShdw blurRad="38100" dist="38100" dir="2700000" algn="tl">
                    <a:srgbClr val="DDDDDD"/>
                  </a:outerShdw>
                </a:effectLst>
                <a:latin typeface="Arial" panose="020B0604020202020204" pitchFamily="34" charset="0"/>
                <a:cs typeface="Arial" panose="020B0604020202020204" pitchFamily="34" charset="0"/>
              </a:rPr>
              <a:t>أسبوع 7 أيام</a:t>
            </a:r>
            <a:endParaRPr lang="en-US" sz="2000" b="1" dirty="0">
              <a:latin typeface="Arial" panose="020B0604020202020204" pitchFamily="34" charset="0"/>
              <a:cs typeface="Arial" panose="020B0604020202020204" pitchFamily="34" charset="0"/>
            </a:endParaRPr>
          </a:p>
        </p:txBody>
      </p:sp>
      <p:sp>
        <p:nvSpPr>
          <p:cNvPr id="413705" name="AutoShape 9" descr="White marble"/>
          <p:cNvSpPr>
            <a:spLocks noChangeArrowheads="1"/>
          </p:cNvSpPr>
          <p:nvPr/>
        </p:nvSpPr>
        <p:spPr bwMode="auto">
          <a:xfrm>
            <a:off x="5181600" y="3810000"/>
            <a:ext cx="3048000" cy="685800"/>
          </a:xfrm>
          <a:prstGeom prst="roundRect">
            <a:avLst>
              <a:gd name="adj" fmla="val 16667"/>
            </a:avLst>
          </a:prstGeom>
          <a:blipFill dpi="0" rotWithShape="0">
            <a:blip r:embed="rId4"/>
            <a:srcRect/>
            <a:tile tx="0" ty="0" sx="100000" sy="100000" flip="none" algn="tl"/>
          </a:blip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algn="ctr">
              <a:defRPr/>
            </a:pPr>
            <a:r>
              <a:rPr lang="ar-JO" sz="3600" b="1" dirty="0">
                <a:effectLst>
                  <a:outerShdw blurRad="38100" dist="38100" dir="2700000" algn="tl">
                    <a:srgbClr val="DDDDDD"/>
                  </a:outerShdw>
                </a:effectLst>
                <a:latin typeface="Arial" panose="020B0604020202020204" pitchFamily="34" charset="0"/>
                <a:cs typeface="Arial" panose="020B0604020202020204" pitchFamily="34" charset="0"/>
              </a:rPr>
              <a:t>العمل</a:t>
            </a:r>
            <a:endParaRPr lang="en-US" sz="2000" b="1" dirty="0">
              <a:latin typeface="Arial" panose="020B0604020202020204" pitchFamily="34" charset="0"/>
              <a:cs typeface="Arial" panose="020B0604020202020204" pitchFamily="34" charset="0"/>
            </a:endParaRPr>
          </a:p>
        </p:txBody>
      </p:sp>
      <p:sp>
        <p:nvSpPr>
          <p:cNvPr id="413706" name="AutoShape 10" descr="White marble"/>
          <p:cNvSpPr>
            <a:spLocks noChangeArrowheads="1"/>
          </p:cNvSpPr>
          <p:nvPr/>
        </p:nvSpPr>
        <p:spPr bwMode="auto">
          <a:xfrm>
            <a:off x="5181600" y="3124200"/>
            <a:ext cx="3048000" cy="685800"/>
          </a:xfrm>
          <a:prstGeom prst="roundRect">
            <a:avLst>
              <a:gd name="adj" fmla="val 16667"/>
            </a:avLst>
          </a:prstGeom>
          <a:blipFill dpi="0" rotWithShape="0">
            <a:blip r:embed="rId4"/>
            <a:srcRect/>
            <a:tile tx="0" ty="0" sx="100000" sy="100000" flip="none" algn="tl"/>
          </a:blip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algn="ctr">
              <a:defRPr/>
            </a:pPr>
            <a:r>
              <a:rPr lang="ar-JO" sz="3600" b="1" dirty="0">
                <a:effectLst>
                  <a:outerShdw blurRad="38100" dist="38100" dir="2700000" algn="tl">
                    <a:srgbClr val="DDDDDD"/>
                  </a:outerShdw>
                </a:effectLst>
                <a:latin typeface="Arial" panose="020B0604020202020204" pitchFamily="34" charset="0"/>
                <a:cs typeface="Arial" panose="020B0604020202020204" pitchFamily="34" charset="0"/>
              </a:rPr>
              <a:t>السيادة</a:t>
            </a:r>
            <a:endParaRPr lang="en-US" sz="2000" b="1" dirty="0">
              <a:latin typeface="Arial" panose="020B0604020202020204" pitchFamily="34" charset="0"/>
              <a:cs typeface="Arial" panose="020B0604020202020204" pitchFamily="34" charset="0"/>
            </a:endParaRPr>
          </a:p>
        </p:txBody>
      </p:sp>
      <p:sp>
        <p:nvSpPr>
          <p:cNvPr id="413707" name="AutoShape 11" descr="White marble"/>
          <p:cNvSpPr>
            <a:spLocks noChangeArrowheads="1"/>
          </p:cNvSpPr>
          <p:nvPr/>
        </p:nvSpPr>
        <p:spPr bwMode="auto">
          <a:xfrm>
            <a:off x="5181600" y="2438400"/>
            <a:ext cx="3048000" cy="685800"/>
          </a:xfrm>
          <a:prstGeom prst="roundRect">
            <a:avLst>
              <a:gd name="adj" fmla="val 16667"/>
            </a:avLst>
          </a:prstGeom>
          <a:blipFill dpi="0" rotWithShape="0">
            <a:blip r:embed="rId4"/>
            <a:srcRect/>
            <a:tile tx="0" ty="0" sx="100000" sy="100000" flip="none" algn="tl"/>
          </a:blip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algn="ctr">
              <a:defRPr/>
            </a:pPr>
            <a:r>
              <a:rPr lang="ar-JO" sz="3600" b="1" dirty="0">
                <a:effectLst>
                  <a:outerShdw blurRad="38100" dist="38100" dir="2700000" algn="tl">
                    <a:srgbClr val="DDDDDD"/>
                  </a:outerShdw>
                </a:effectLst>
                <a:latin typeface="Arial" panose="020B0604020202020204" pitchFamily="34" charset="0"/>
                <a:cs typeface="Arial" panose="020B0604020202020204" pitchFamily="34" charset="0"/>
              </a:rPr>
              <a:t>اللعنة</a:t>
            </a:r>
            <a:endParaRPr lang="en-US" sz="2000" b="1" dirty="0">
              <a:latin typeface="Arial" panose="020B0604020202020204" pitchFamily="34" charset="0"/>
              <a:cs typeface="Arial" panose="020B0604020202020204" pitchFamily="34" charset="0"/>
            </a:endParaRPr>
          </a:p>
        </p:txBody>
      </p:sp>
      <p:sp>
        <p:nvSpPr>
          <p:cNvPr id="413708" name="AutoShape 12" descr="White marble"/>
          <p:cNvSpPr>
            <a:spLocks noChangeArrowheads="1"/>
          </p:cNvSpPr>
          <p:nvPr/>
        </p:nvSpPr>
        <p:spPr bwMode="auto">
          <a:xfrm>
            <a:off x="5181600" y="1752600"/>
            <a:ext cx="3048000" cy="685800"/>
          </a:xfrm>
          <a:prstGeom prst="roundRect">
            <a:avLst>
              <a:gd name="adj" fmla="val 16667"/>
            </a:avLst>
          </a:prstGeom>
          <a:blipFill dpi="0" rotWithShape="0">
            <a:blip r:embed="rId4"/>
            <a:srcRect/>
            <a:tile tx="0" ty="0" sx="100000" sy="100000" flip="none" algn="tl"/>
          </a:blip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algn="ctr">
              <a:defRPr/>
            </a:pPr>
            <a:r>
              <a:rPr lang="ar-JO" sz="3600" b="1" dirty="0">
                <a:effectLst>
                  <a:outerShdw blurRad="38100" dist="38100" dir="2700000" algn="tl">
                    <a:srgbClr val="DDDDDD"/>
                  </a:outerShdw>
                </a:effectLst>
                <a:latin typeface="Arial" panose="020B0604020202020204" pitchFamily="34" charset="0"/>
                <a:cs typeface="Arial" panose="020B0604020202020204" pitchFamily="34" charset="0"/>
              </a:rPr>
              <a:t>آدم الأخير</a:t>
            </a:r>
            <a:endParaRPr lang="en-US" sz="2000" b="1" dirty="0">
              <a:latin typeface="Arial" panose="020B0604020202020204" pitchFamily="34" charset="0"/>
              <a:cs typeface="Arial" panose="020B0604020202020204" pitchFamily="34" charset="0"/>
            </a:endParaRPr>
          </a:p>
        </p:txBody>
      </p:sp>
      <p:sp>
        <p:nvSpPr>
          <p:cNvPr id="413709" name="AutoShape 13" descr="White marble"/>
          <p:cNvSpPr>
            <a:spLocks noChangeArrowheads="1"/>
          </p:cNvSpPr>
          <p:nvPr/>
        </p:nvSpPr>
        <p:spPr bwMode="auto">
          <a:xfrm>
            <a:off x="5181600" y="1066800"/>
            <a:ext cx="3048000" cy="685800"/>
          </a:xfrm>
          <a:prstGeom prst="roundRect">
            <a:avLst>
              <a:gd name="adj" fmla="val 16667"/>
            </a:avLst>
          </a:prstGeom>
          <a:blipFill dpi="0" rotWithShape="0">
            <a:blip r:embed="rId4"/>
            <a:srcRect/>
            <a:tile tx="0" ty="0" sx="100000" sy="100000" flip="none" algn="tl"/>
          </a:blip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algn="ctr">
              <a:defRPr/>
            </a:pPr>
            <a:r>
              <a:rPr lang="ar-JO" sz="3600" b="1" dirty="0">
                <a:effectLst>
                  <a:outerShdw blurRad="38100" dist="38100" dir="2700000" algn="tl">
                    <a:srgbClr val="DDDDDD"/>
                  </a:outerShdw>
                </a:effectLst>
                <a:latin typeface="Arial" panose="020B0604020202020204" pitchFamily="34" charset="0"/>
                <a:cs typeface="Arial" panose="020B0604020202020204" pitchFamily="34" charset="0"/>
              </a:rPr>
              <a:t>المجيء الأول</a:t>
            </a:r>
            <a:endParaRPr lang="en-US" sz="2000" b="1" dirty="0">
              <a:latin typeface="Arial" panose="020B0604020202020204" pitchFamily="34" charset="0"/>
              <a:cs typeface="Arial" panose="020B0604020202020204" pitchFamily="34" charset="0"/>
            </a:endParaRPr>
          </a:p>
        </p:txBody>
      </p:sp>
      <p:sp>
        <p:nvSpPr>
          <p:cNvPr id="413710" name="AutoShape 14" descr="White marble"/>
          <p:cNvSpPr>
            <a:spLocks noChangeArrowheads="1"/>
          </p:cNvSpPr>
          <p:nvPr/>
        </p:nvSpPr>
        <p:spPr bwMode="auto">
          <a:xfrm>
            <a:off x="5181600" y="381000"/>
            <a:ext cx="3048000" cy="685800"/>
          </a:xfrm>
          <a:prstGeom prst="roundRect">
            <a:avLst>
              <a:gd name="adj" fmla="val 16667"/>
            </a:avLst>
          </a:prstGeom>
          <a:blipFill dpi="0" rotWithShape="0">
            <a:blip r:embed="rId4"/>
            <a:srcRect/>
            <a:tile tx="0" ty="0" sx="100000" sy="100000" flip="none" algn="tl"/>
          </a:blip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algn="ctr">
              <a:defRPr/>
            </a:pPr>
            <a:r>
              <a:rPr lang="ar-JO" sz="3600" b="1" dirty="0">
                <a:effectLst>
                  <a:outerShdw blurRad="38100" dist="38100" dir="2700000" algn="tl">
                    <a:srgbClr val="DDDDDD"/>
                  </a:outerShdw>
                </a:effectLst>
                <a:latin typeface="Arial" panose="020B0604020202020204" pitchFamily="34" charset="0"/>
                <a:cs typeface="Arial" panose="020B0604020202020204" pitchFamily="34" charset="0"/>
              </a:rPr>
              <a:t>المجيء الثاني</a:t>
            </a:r>
            <a:endParaRPr lang="en-US" sz="2000" b="1" dirty="0">
              <a:latin typeface="Arial" panose="020B0604020202020204" pitchFamily="34" charset="0"/>
              <a:cs typeface="Arial" panose="020B0604020202020204" pitchFamily="34" charset="0"/>
            </a:endParaRPr>
          </a:p>
        </p:txBody>
      </p:sp>
    </p:spTree>
  </p:cSld>
  <p:clrMapOvr>
    <a:masterClrMapping/>
  </p:clrMapOvr>
  <p:transition spd="med"/>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entr" presetSubtype="0" fill="hold" grpId="0" nodeType="afterEffect">
                                  <p:stCondLst>
                                    <p:cond delay="0"/>
                                  </p:stCondLst>
                                  <p:childTnLst>
                                    <p:set>
                                      <p:cBhvr>
                                        <p:cTn id="6" dur="1" fill="hold">
                                          <p:stCondLst>
                                            <p:cond delay="499"/>
                                          </p:stCondLst>
                                        </p:cTn>
                                        <p:tgtEl>
                                          <p:spTgt spid="413701"/>
                                        </p:tgtEl>
                                        <p:attrNameLst>
                                          <p:attrName>style.visibility</p:attrName>
                                        </p:attrNameLst>
                                      </p:cBhvr>
                                      <p:to>
                                        <p:strVal val="visible"/>
                                      </p:to>
                                    </p:set>
                                  </p:childTnLst>
                                </p:cTn>
                              </p:par>
                            </p:childTnLst>
                          </p:cTn>
                        </p:par>
                        <p:par>
                          <p:cTn id="7" fill="hold" nodeType="afterGroup">
                            <p:stCondLst>
                              <p:cond delay="500"/>
                            </p:stCondLst>
                            <p:childTnLst>
                              <p:par>
                                <p:cTn id="8" presetID="1" presetClass="entr" presetSubtype="0" fill="hold" grpId="0" nodeType="afterEffect">
                                  <p:stCondLst>
                                    <p:cond delay="0"/>
                                  </p:stCondLst>
                                  <p:childTnLst>
                                    <p:set>
                                      <p:cBhvr>
                                        <p:cTn id="9" dur="1" fill="hold">
                                          <p:stCondLst>
                                            <p:cond delay="499"/>
                                          </p:stCondLst>
                                        </p:cTn>
                                        <p:tgtEl>
                                          <p:spTgt spid="413702"/>
                                        </p:tgtEl>
                                        <p:attrNameLst>
                                          <p:attrName>style.visibility</p:attrName>
                                        </p:attrNameLst>
                                      </p:cBhvr>
                                      <p:to>
                                        <p:strVal val="visible"/>
                                      </p:to>
                                    </p:set>
                                  </p:childTnLst>
                                </p:cTn>
                              </p:par>
                            </p:childTnLst>
                          </p:cTn>
                        </p:par>
                        <p:par>
                          <p:cTn id="10" fill="hold" nodeType="afterGroup">
                            <p:stCondLst>
                              <p:cond delay="1000"/>
                            </p:stCondLst>
                            <p:childTnLst>
                              <p:par>
                                <p:cTn id="11" presetID="1" presetClass="entr" presetSubtype="0" fill="hold" grpId="0" nodeType="afterEffect">
                                  <p:stCondLst>
                                    <p:cond delay="0"/>
                                  </p:stCondLst>
                                  <p:childTnLst>
                                    <p:set>
                                      <p:cBhvr>
                                        <p:cTn id="12" dur="1" fill="hold">
                                          <p:stCondLst>
                                            <p:cond delay="499"/>
                                          </p:stCondLst>
                                        </p:cTn>
                                        <p:tgtEl>
                                          <p:spTgt spid="413703"/>
                                        </p:tgtEl>
                                        <p:attrNameLst>
                                          <p:attrName>style.visibility</p:attrName>
                                        </p:attrNameLst>
                                      </p:cBhvr>
                                      <p:to>
                                        <p:strVal val="visible"/>
                                      </p:to>
                                    </p:set>
                                  </p:childTnLst>
                                </p:cTn>
                              </p:par>
                            </p:childTnLst>
                          </p:cTn>
                        </p:par>
                        <p:par>
                          <p:cTn id="13" fill="hold" nodeType="afterGroup">
                            <p:stCondLst>
                              <p:cond delay="1500"/>
                            </p:stCondLst>
                            <p:childTnLst>
                              <p:par>
                                <p:cTn id="14" presetID="1" presetClass="entr" presetSubtype="0" fill="hold" grpId="0" nodeType="afterEffect">
                                  <p:stCondLst>
                                    <p:cond delay="0"/>
                                  </p:stCondLst>
                                  <p:childTnLst>
                                    <p:set>
                                      <p:cBhvr>
                                        <p:cTn id="15" dur="1" fill="hold">
                                          <p:stCondLst>
                                            <p:cond delay="499"/>
                                          </p:stCondLst>
                                        </p:cTn>
                                        <p:tgtEl>
                                          <p:spTgt spid="413704"/>
                                        </p:tgtEl>
                                        <p:attrNameLst>
                                          <p:attrName>style.visibility</p:attrName>
                                        </p:attrNameLst>
                                      </p:cBhvr>
                                      <p:to>
                                        <p:strVal val="visible"/>
                                      </p:to>
                                    </p:set>
                                  </p:childTnLst>
                                </p:cTn>
                              </p:par>
                            </p:childTnLst>
                          </p:cTn>
                        </p:par>
                        <p:par>
                          <p:cTn id="16" fill="hold" nodeType="afterGroup">
                            <p:stCondLst>
                              <p:cond delay="2000"/>
                            </p:stCondLst>
                            <p:childTnLst>
                              <p:par>
                                <p:cTn id="17" presetID="1" presetClass="entr" presetSubtype="0" fill="hold" grpId="0" nodeType="afterEffect">
                                  <p:stCondLst>
                                    <p:cond delay="0"/>
                                  </p:stCondLst>
                                  <p:childTnLst>
                                    <p:set>
                                      <p:cBhvr>
                                        <p:cTn id="18" dur="1" fill="hold">
                                          <p:stCondLst>
                                            <p:cond delay="499"/>
                                          </p:stCondLst>
                                        </p:cTn>
                                        <p:tgtEl>
                                          <p:spTgt spid="413705"/>
                                        </p:tgtEl>
                                        <p:attrNameLst>
                                          <p:attrName>style.visibility</p:attrName>
                                        </p:attrNameLst>
                                      </p:cBhvr>
                                      <p:to>
                                        <p:strVal val="visible"/>
                                      </p:to>
                                    </p:set>
                                  </p:childTnLst>
                                </p:cTn>
                              </p:par>
                            </p:childTnLst>
                          </p:cTn>
                        </p:par>
                        <p:par>
                          <p:cTn id="19" fill="hold" nodeType="afterGroup">
                            <p:stCondLst>
                              <p:cond delay="2500"/>
                            </p:stCondLst>
                            <p:childTnLst>
                              <p:par>
                                <p:cTn id="20" presetID="1" presetClass="entr" presetSubtype="0" fill="hold" grpId="0" nodeType="afterEffect">
                                  <p:stCondLst>
                                    <p:cond delay="0"/>
                                  </p:stCondLst>
                                  <p:childTnLst>
                                    <p:set>
                                      <p:cBhvr>
                                        <p:cTn id="21" dur="1" fill="hold">
                                          <p:stCondLst>
                                            <p:cond delay="499"/>
                                          </p:stCondLst>
                                        </p:cTn>
                                        <p:tgtEl>
                                          <p:spTgt spid="413706"/>
                                        </p:tgtEl>
                                        <p:attrNameLst>
                                          <p:attrName>style.visibility</p:attrName>
                                        </p:attrNameLst>
                                      </p:cBhvr>
                                      <p:to>
                                        <p:strVal val="visible"/>
                                      </p:to>
                                    </p:set>
                                  </p:childTnLst>
                                </p:cTn>
                              </p:par>
                            </p:childTnLst>
                          </p:cTn>
                        </p:par>
                        <p:par>
                          <p:cTn id="22" fill="hold" nodeType="afterGroup">
                            <p:stCondLst>
                              <p:cond delay="3000"/>
                            </p:stCondLst>
                            <p:childTnLst>
                              <p:par>
                                <p:cTn id="23" presetID="1" presetClass="entr" presetSubtype="0" fill="hold" grpId="0" nodeType="afterEffect">
                                  <p:stCondLst>
                                    <p:cond delay="0"/>
                                  </p:stCondLst>
                                  <p:childTnLst>
                                    <p:set>
                                      <p:cBhvr>
                                        <p:cTn id="24" dur="1" fill="hold">
                                          <p:stCondLst>
                                            <p:cond delay="499"/>
                                          </p:stCondLst>
                                        </p:cTn>
                                        <p:tgtEl>
                                          <p:spTgt spid="413707"/>
                                        </p:tgtEl>
                                        <p:attrNameLst>
                                          <p:attrName>style.visibility</p:attrName>
                                        </p:attrNameLst>
                                      </p:cBhvr>
                                      <p:to>
                                        <p:strVal val="visible"/>
                                      </p:to>
                                    </p:set>
                                  </p:childTnLst>
                                </p:cTn>
                              </p:par>
                            </p:childTnLst>
                          </p:cTn>
                        </p:par>
                        <p:par>
                          <p:cTn id="25" fill="hold" nodeType="afterGroup">
                            <p:stCondLst>
                              <p:cond delay="3500"/>
                            </p:stCondLst>
                            <p:childTnLst>
                              <p:par>
                                <p:cTn id="26" presetID="1" presetClass="entr" presetSubtype="0" fill="hold" grpId="0" nodeType="afterEffect">
                                  <p:stCondLst>
                                    <p:cond delay="0"/>
                                  </p:stCondLst>
                                  <p:childTnLst>
                                    <p:set>
                                      <p:cBhvr>
                                        <p:cTn id="27" dur="1" fill="hold">
                                          <p:stCondLst>
                                            <p:cond delay="499"/>
                                          </p:stCondLst>
                                        </p:cTn>
                                        <p:tgtEl>
                                          <p:spTgt spid="413708"/>
                                        </p:tgtEl>
                                        <p:attrNameLst>
                                          <p:attrName>style.visibility</p:attrName>
                                        </p:attrNameLst>
                                      </p:cBhvr>
                                      <p:to>
                                        <p:strVal val="visible"/>
                                      </p:to>
                                    </p:set>
                                  </p:childTnLst>
                                </p:cTn>
                              </p:par>
                            </p:childTnLst>
                          </p:cTn>
                        </p:par>
                        <p:par>
                          <p:cTn id="28" fill="hold" nodeType="afterGroup">
                            <p:stCondLst>
                              <p:cond delay="4000"/>
                            </p:stCondLst>
                            <p:childTnLst>
                              <p:par>
                                <p:cTn id="29" presetID="1" presetClass="entr" presetSubtype="0" fill="hold" grpId="0" nodeType="afterEffect">
                                  <p:stCondLst>
                                    <p:cond delay="0"/>
                                  </p:stCondLst>
                                  <p:childTnLst>
                                    <p:set>
                                      <p:cBhvr>
                                        <p:cTn id="30" dur="1" fill="hold">
                                          <p:stCondLst>
                                            <p:cond delay="499"/>
                                          </p:stCondLst>
                                        </p:cTn>
                                        <p:tgtEl>
                                          <p:spTgt spid="413709"/>
                                        </p:tgtEl>
                                        <p:attrNameLst>
                                          <p:attrName>style.visibility</p:attrName>
                                        </p:attrNameLst>
                                      </p:cBhvr>
                                      <p:to>
                                        <p:strVal val="visible"/>
                                      </p:to>
                                    </p:set>
                                  </p:childTnLst>
                                </p:cTn>
                              </p:par>
                            </p:childTnLst>
                          </p:cTn>
                        </p:par>
                        <p:par>
                          <p:cTn id="31" fill="hold" nodeType="afterGroup">
                            <p:stCondLst>
                              <p:cond delay="4500"/>
                            </p:stCondLst>
                            <p:childTnLst>
                              <p:par>
                                <p:cTn id="32" presetID="1" presetClass="entr" presetSubtype="0" fill="hold" grpId="0" nodeType="afterEffect">
                                  <p:stCondLst>
                                    <p:cond delay="0"/>
                                  </p:stCondLst>
                                  <p:childTnLst>
                                    <p:set>
                                      <p:cBhvr>
                                        <p:cTn id="33" dur="1" fill="hold">
                                          <p:stCondLst>
                                            <p:cond delay="499"/>
                                          </p:stCondLst>
                                        </p:cTn>
                                        <p:tgtEl>
                                          <p:spTgt spid="41371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3701" grpId="0" animBg="1" autoUpdateAnimBg="0"/>
      <p:bldP spid="413702" grpId="0" animBg="1" autoUpdateAnimBg="0"/>
      <p:bldP spid="413703" grpId="0" animBg="1" autoUpdateAnimBg="0"/>
      <p:bldP spid="413704" grpId="0" animBg="1" autoUpdateAnimBg="0"/>
      <p:bldP spid="413705" grpId="0" animBg="1" autoUpdateAnimBg="0"/>
      <p:bldP spid="413706" grpId="0" animBg="1" autoUpdateAnimBg="0"/>
      <p:bldP spid="413707" grpId="0" animBg="1" autoUpdateAnimBg="0"/>
      <p:bldP spid="413708" grpId="0" animBg="1" autoUpdateAnimBg="0"/>
      <p:bldP spid="413709" grpId="0" animBg="1" autoUpdateAnimBg="0"/>
      <p:bldP spid="413710" grpId="0" animBg="1" autoUpdateAnimBg="0"/>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9649"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ctr"/>
            <a:endParaRPr lang="en-US">
              <a:solidFill>
                <a:srgbClr val="000000"/>
              </a:solidFill>
              <a:latin typeface="Times New Roman" charset="0"/>
            </a:endParaRPr>
          </a:p>
        </p:txBody>
      </p:sp>
      <p:sp>
        <p:nvSpPr>
          <p:cNvPr id="900098" name="Rectangle 2"/>
          <p:cNvSpPr>
            <a:spLocks noGrp="1" noChangeArrowheads="1"/>
          </p:cNvSpPr>
          <p:nvPr>
            <p:ph type="ctrTitle"/>
          </p:nvPr>
        </p:nvSpPr>
        <p:spPr>
          <a:xfrm>
            <a:off x="0" y="5584825"/>
            <a:ext cx="9144000" cy="1081088"/>
          </a:xfrm>
          <a:effectLst>
            <a:outerShdw blurRad="63500" dist="35921" dir="2700000" algn="ctr" rotWithShape="0">
              <a:schemeClr val="tx2">
                <a:alpha val="74998"/>
              </a:schemeClr>
            </a:outerShdw>
          </a:effectLst>
        </p:spPr>
        <p:txBody>
          <a:bodyPr/>
          <a:lstStyle/>
          <a:p>
            <a:pPr>
              <a:defRPr/>
            </a:pPr>
            <a:r>
              <a:rPr lang="ar-JO" b="1" dirty="0">
                <a:effectLst>
                  <a:glow rad="127000">
                    <a:schemeClr val="tx1"/>
                  </a:glow>
                </a:effectLst>
                <a:latin typeface="Arial" panose="020B0604020202020204" pitchFamily="34" charset="0"/>
                <a:ea typeface="ＭＳ Ｐゴシック" charset="0"/>
                <a:cs typeface="Arial" panose="020B0604020202020204" pitchFamily="34" charset="0"/>
              </a:rPr>
              <a:t>هراء</a:t>
            </a:r>
            <a:endParaRPr lang="en-US" b="1"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pic>
        <p:nvPicPr>
          <p:cNvPr id="539651" name="Picture 2"/>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53673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39652" name="Text Box 12"/>
          <p:cNvSpPr txBox="1">
            <a:spLocks noChangeArrowheads="1"/>
          </p:cNvSpPr>
          <p:nvPr/>
        </p:nvSpPr>
        <p:spPr bwMode="auto">
          <a:xfrm>
            <a:off x="8609013" y="60325"/>
            <a:ext cx="355600"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r>
              <a:rPr lang="en-US" b="1">
                <a:solidFill>
                  <a:srgbClr val="FFFFFF"/>
                </a:solidFill>
                <a:latin typeface="Arial" charset="0"/>
              </a:rPr>
              <a:t>1</a:t>
            </a:r>
          </a:p>
        </p:txBody>
      </p:sp>
    </p:spTree>
  </p:cSld>
  <p:clrMapOvr>
    <a:masterClrMapping/>
  </p:clrMapOvr>
  <p:transition/>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98562" name="Rectangle 2" hidden="1"/>
          <p:cNvSpPr>
            <a:spLocks noGrp="1" noChangeArrowheads="1"/>
          </p:cNvSpPr>
          <p:nvPr>
            <p:ph type="title"/>
          </p:nvPr>
        </p:nvSpPr>
        <p:spPr/>
        <p:txBody>
          <a:bodyPr/>
          <a:lstStyle/>
          <a:p>
            <a:pPr eaLnBrk="1" hangingPunct="1">
              <a:defRPr/>
            </a:pPr>
            <a:r>
              <a:rPr lang="en-US"/>
              <a:t>Blocks – Genesis/doctrine/sin grey</a:t>
            </a:r>
          </a:p>
        </p:txBody>
      </p:sp>
      <p:pic>
        <p:nvPicPr>
          <p:cNvPr id="642050" name="Picture 3" descr="2 Short Blocks"/>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7463" y="-12700"/>
            <a:ext cx="9180513" cy="68849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 name="TextBox 1"/>
          <p:cNvSpPr txBox="1">
            <a:spLocks noChangeArrowheads="1"/>
          </p:cNvSpPr>
          <p:nvPr/>
        </p:nvSpPr>
        <p:spPr bwMode="auto">
          <a:xfrm>
            <a:off x="8626356" y="76200"/>
            <a:ext cx="355837"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charset="0"/>
                <a:ea typeface="ＭＳ Ｐゴシック" charset="0"/>
              </a:rPr>
              <a:t>3</a:t>
            </a:r>
            <a:endParaRPr kumimoji="0" lang="en-US" sz="2400" b="1" i="0" u="none" strike="noStrike" kern="1200" cap="none" spc="0" normalizeH="0" baseline="0" noProof="0" dirty="0">
              <a:ln>
                <a:noFill/>
              </a:ln>
              <a:solidFill>
                <a:srgbClr val="000000"/>
              </a:solidFill>
              <a:effectLst/>
              <a:uLnTx/>
              <a:uFillTx/>
              <a:latin typeface="Arial" charset="0"/>
              <a:ea typeface="ＭＳ Ｐゴシック" charset="0"/>
            </a:endParaRPr>
          </a:p>
        </p:txBody>
      </p:sp>
      <p:sp>
        <p:nvSpPr>
          <p:cNvPr id="2" name="Rectangle 1">
            <a:extLst>
              <a:ext uri="{FF2B5EF4-FFF2-40B4-BE49-F238E27FC236}">
                <a16:creationId xmlns:a16="http://schemas.microsoft.com/office/drawing/2014/main" id="{05478F68-2D79-C014-B4A3-47834B331BCC}"/>
              </a:ext>
            </a:extLst>
          </p:cNvPr>
          <p:cNvSpPr/>
          <p:nvPr/>
        </p:nvSpPr>
        <p:spPr bwMode="auto">
          <a:xfrm>
            <a:off x="1043608" y="2312492"/>
            <a:ext cx="2808312" cy="1116508"/>
          </a:xfrm>
          <a:prstGeom prst="rect">
            <a:avLst/>
          </a:prstGeom>
          <a:noFill/>
          <a:ln w="9525" cap="flat" cmpd="sng" algn="ctr">
            <a:noFill/>
            <a:prstDash val="solid"/>
            <a:round/>
            <a:headEnd type="none" w="med" len="med"/>
            <a:tailEnd type="none" w="med" len="med"/>
          </a:ln>
          <a:effectLst/>
          <a:extLst>
            <a:ext uri="{AF507438-7753-43e0-B8FC-AC1667EBCBE1}">
              <a14:hiddenEffects xmlns="" xmlns:a14="http://schemas.microsoft.com/office/drawing/2010/main">
                <a:effectLst>
                  <a:outerShdw blurRad="63500" dist="35921" dir="2700000" algn="ctr" rotWithShape="0">
                    <a:schemeClr val="bg2"/>
                  </a:outerShdw>
                </a:effectLst>
              </a14:hiddenEffects>
            </a:ext>
          </a:ex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6000" b="1" i="0" u="none" strike="noStrike" kern="120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rPr>
              <a:t>العقيدة</a:t>
            </a:r>
            <a:endParaRPr kumimoji="0" lang="en-US" sz="6000" b="1" i="0" u="none" strike="noStrike" kern="120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endParaRPr>
          </a:p>
        </p:txBody>
      </p:sp>
      <p:sp>
        <p:nvSpPr>
          <p:cNvPr id="3" name="Rectangle 2">
            <a:extLst>
              <a:ext uri="{FF2B5EF4-FFF2-40B4-BE49-F238E27FC236}">
                <a16:creationId xmlns:a16="http://schemas.microsoft.com/office/drawing/2014/main" id="{5133EA57-937B-B4D7-1865-C6AC28BF1569}"/>
              </a:ext>
            </a:extLst>
          </p:cNvPr>
          <p:cNvSpPr/>
          <p:nvPr/>
        </p:nvSpPr>
        <p:spPr bwMode="auto">
          <a:xfrm>
            <a:off x="5292080" y="2312492"/>
            <a:ext cx="2808312" cy="1116508"/>
          </a:xfrm>
          <a:prstGeom prst="rect">
            <a:avLst/>
          </a:prstGeom>
          <a:noFill/>
          <a:ln w="9525" cap="flat" cmpd="sng" algn="ctr">
            <a:noFill/>
            <a:prstDash val="solid"/>
            <a:round/>
            <a:headEnd type="none" w="med" len="med"/>
            <a:tailEnd type="none" w="med" len="med"/>
          </a:ln>
          <a:effectLst/>
          <a:extLst>
            <a:ext uri="{AF507438-7753-43e0-B8FC-AC1667EBCBE1}">
              <a14:hiddenEffects xmlns="" xmlns:a14="http://schemas.microsoft.com/office/drawing/2010/main">
                <a:effectLst>
                  <a:outerShdw blurRad="63500" dist="35921" dir="2700000" algn="ctr" rotWithShape="0">
                    <a:schemeClr val="bg2"/>
                  </a:outerShdw>
                </a:effectLst>
              </a14:hiddenEffects>
            </a:ext>
          </a:ex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6000" b="1" i="0" u="none" strike="noStrike" kern="120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rPr>
              <a:t>الزواج</a:t>
            </a:r>
            <a:endParaRPr kumimoji="0" lang="en-US" sz="6000" b="1" i="0" u="none" strike="noStrike" kern="120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endParaRPr>
          </a:p>
        </p:txBody>
      </p:sp>
      <p:sp>
        <p:nvSpPr>
          <p:cNvPr id="4" name="Rectangle 3">
            <a:extLst>
              <a:ext uri="{FF2B5EF4-FFF2-40B4-BE49-F238E27FC236}">
                <a16:creationId xmlns:a16="http://schemas.microsoft.com/office/drawing/2014/main" id="{436610CF-2110-43EC-5D75-1820040DA436}"/>
              </a:ext>
            </a:extLst>
          </p:cNvPr>
          <p:cNvSpPr/>
          <p:nvPr/>
        </p:nvSpPr>
        <p:spPr bwMode="auto">
          <a:xfrm>
            <a:off x="1043608" y="3789040"/>
            <a:ext cx="2808312" cy="936103"/>
          </a:xfrm>
          <a:prstGeom prst="rect">
            <a:avLst/>
          </a:prstGeom>
          <a:noFill/>
          <a:ln w="9525" cap="flat" cmpd="sng" algn="ctr">
            <a:noFill/>
            <a:prstDash val="solid"/>
            <a:round/>
            <a:headEnd type="none" w="med" len="med"/>
            <a:tailEnd type="none" w="med" len="med"/>
          </a:ln>
          <a:effectLst/>
          <a:extLst>
            <a:ext uri="{AF507438-7753-43e0-B8FC-AC1667EBCBE1}">
              <a14:hiddenEffects xmlns="" xmlns:a14="http://schemas.microsoft.com/office/drawing/2010/main">
                <a:effectLst>
                  <a:outerShdw blurRad="63500" dist="35921" dir="2700000" algn="ctr" rotWithShape="0">
                    <a:schemeClr val="bg2"/>
                  </a:outerShdw>
                </a:effectLst>
              </a14:hiddenEffects>
            </a:ext>
          </a:ex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6000" b="1" i="0" u="none" strike="noStrike" kern="120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rPr>
              <a:t>تكوين</a:t>
            </a:r>
            <a:endParaRPr kumimoji="0" lang="en-US" sz="6000" b="1" i="0" u="none" strike="noStrike" kern="120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endParaRPr>
          </a:p>
        </p:txBody>
      </p:sp>
      <p:sp>
        <p:nvSpPr>
          <p:cNvPr id="5" name="Rectangle 4">
            <a:extLst>
              <a:ext uri="{FF2B5EF4-FFF2-40B4-BE49-F238E27FC236}">
                <a16:creationId xmlns:a16="http://schemas.microsoft.com/office/drawing/2014/main" id="{925DFAE0-3EAA-C224-780B-A681213EDA3B}"/>
              </a:ext>
            </a:extLst>
          </p:cNvPr>
          <p:cNvSpPr/>
          <p:nvPr/>
        </p:nvSpPr>
        <p:spPr bwMode="auto">
          <a:xfrm>
            <a:off x="5292080" y="3789040"/>
            <a:ext cx="2808312" cy="936103"/>
          </a:xfrm>
          <a:prstGeom prst="rect">
            <a:avLst/>
          </a:prstGeom>
          <a:noFill/>
          <a:ln w="9525" cap="flat" cmpd="sng" algn="ctr">
            <a:noFill/>
            <a:prstDash val="solid"/>
            <a:round/>
            <a:headEnd type="none" w="med" len="med"/>
            <a:tailEnd type="none" w="med" len="med"/>
          </a:ln>
          <a:effectLst/>
          <a:extLst>
            <a:ext uri="{AF507438-7753-43e0-B8FC-AC1667EBCBE1}">
              <a14:hiddenEffects xmlns="" xmlns:a14="http://schemas.microsoft.com/office/drawing/2010/main">
                <a:effectLst>
                  <a:outerShdw blurRad="63500" dist="35921" dir="2700000" algn="ctr" rotWithShape="0">
                    <a:schemeClr val="bg2"/>
                  </a:outerShdw>
                </a:effectLst>
              </a14:hiddenEffects>
            </a:ext>
          </a:ex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6000" b="1" i="0" u="none" strike="noStrike" kern="120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rPr>
              <a:t>تكوين</a:t>
            </a:r>
            <a:endParaRPr kumimoji="0" lang="en-US" sz="6000" b="1" i="0" u="none" strike="noStrike" kern="120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017029172"/>
      </p:ext>
    </p:extLst>
  </p:cSld>
  <p:clrMapOvr>
    <a:masterClrMapping/>
  </p:clrMapOvr>
  <p:transition>
    <p:fade/>
  </p:transition>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16194" name="Rectangle 2"/>
          <p:cNvSpPr>
            <a:spLocks noGrp="1" noChangeArrowheads="1"/>
          </p:cNvSpPr>
          <p:nvPr>
            <p:ph type="title"/>
          </p:nvPr>
        </p:nvSpPr>
        <p:spPr/>
        <p:txBody>
          <a:bodyPr/>
          <a:lstStyle/>
          <a:p>
            <a:pPr eaLnBrk="1" hangingPunct="1">
              <a:defRPr/>
            </a:pPr>
            <a:r>
              <a:rPr lang="en-US" sz="2400" dirty="0">
                <a:solidFill>
                  <a:schemeClr val="tx1"/>
                </a:solidFill>
              </a:rPr>
              <a:t>Marriage silhouettes</a:t>
            </a:r>
          </a:p>
        </p:txBody>
      </p:sp>
      <p:pic>
        <p:nvPicPr>
          <p:cNvPr id="4616196" name="Picture 4" descr="Bride &amp; Groom 10 copy"/>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54000" y="0"/>
            <a:ext cx="441325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nvGrpSpPr>
          <p:cNvPr id="5" name="Group 4"/>
          <p:cNvGrpSpPr>
            <a:grpSpLocks/>
          </p:cNvGrpSpPr>
          <p:nvPr/>
        </p:nvGrpSpPr>
        <p:grpSpPr bwMode="auto">
          <a:xfrm>
            <a:off x="4800600" y="0"/>
            <a:ext cx="4092575" cy="6858000"/>
            <a:chOff x="4800600" y="0"/>
            <a:chExt cx="4092575" cy="6858000"/>
          </a:xfrm>
        </p:grpSpPr>
        <p:grpSp>
          <p:nvGrpSpPr>
            <p:cNvPr id="650244" name="Group 3"/>
            <p:cNvGrpSpPr>
              <a:grpSpLocks/>
            </p:cNvGrpSpPr>
            <p:nvPr/>
          </p:nvGrpSpPr>
          <p:grpSpPr bwMode="auto">
            <a:xfrm>
              <a:off x="4800600" y="0"/>
              <a:ext cx="4092575" cy="6858000"/>
              <a:chOff x="4800600" y="0"/>
              <a:chExt cx="4092575" cy="6858000"/>
            </a:xfrm>
          </p:grpSpPr>
          <p:pic>
            <p:nvPicPr>
              <p:cNvPr id="650246" name="Picture 3" descr="Gay Marriage"/>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4800600" y="0"/>
                <a:ext cx="4092575"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50247" name="Oval 2"/>
              <p:cNvSpPr>
                <a:spLocks noChangeArrowheads="1"/>
              </p:cNvSpPr>
              <p:nvPr/>
            </p:nvSpPr>
            <p:spPr bwMode="auto">
              <a:xfrm>
                <a:off x="6248400" y="3962400"/>
                <a:ext cx="1143000" cy="762000"/>
              </a:xfrm>
              <a:prstGeom prst="ellipse">
                <a:avLst/>
              </a:pr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lgn="ctr" eaLnBrk="1" hangingPunct="1"/>
                <a:endParaRPr lang="en-US" sz="1800">
                  <a:solidFill>
                    <a:srgbClr val="000000"/>
                  </a:solidFill>
                  <a:latin typeface="Arial" charset="0"/>
                </a:endParaRPr>
              </a:p>
            </p:txBody>
          </p:sp>
        </p:grpSp>
        <p:sp>
          <p:nvSpPr>
            <p:cNvPr id="650245" name="TextBox 1"/>
            <p:cNvSpPr txBox="1">
              <a:spLocks noChangeArrowheads="1"/>
            </p:cNvSpPr>
            <p:nvPr/>
          </p:nvSpPr>
          <p:spPr bwMode="auto">
            <a:xfrm>
              <a:off x="6019800" y="4006805"/>
              <a:ext cx="1524000" cy="6463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ar-JO" sz="1800" b="1" dirty="0">
                  <a:solidFill>
                    <a:srgbClr val="000000"/>
                  </a:solidFill>
                  <a:latin typeface="Arial" panose="020B0604020202020204" pitchFamily="34" charset="0"/>
                  <a:cs typeface="Arial" panose="020B0604020202020204" pitchFamily="34" charset="0"/>
                </a:rPr>
                <a:t>الجزئين لا يصيران واحداً</a:t>
              </a:r>
              <a:endParaRPr lang="en-US" sz="1800" b="1" dirty="0">
                <a:solidFill>
                  <a:srgbClr val="000000"/>
                </a:solidFill>
                <a:latin typeface="Arial" panose="020B0604020202020204" pitchFamily="34" charset="0"/>
                <a:cs typeface="Arial" panose="020B0604020202020204" pitchFamily="34" charset="0"/>
              </a:endParaRPr>
            </a:p>
          </p:txBody>
        </p:sp>
      </p:grpSp>
      <p:sp>
        <p:nvSpPr>
          <p:cNvPr id="9" name="TextBox 1"/>
          <p:cNvSpPr txBox="1">
            <a:spLocks noChangeArrowheads="1"/>
          </p:cNvSpPr>
          <p:nvPr/>
        </p:nvSpPr>
        <p:spPr bwMode="auto">
          <a:xfrm>
            <a:off x="8626356" y="76200"/>
            <a:ext cx="355837"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ar-JO" b="1" dirty="0">
                <a:solidFill>
                  <a:srgbClr val="000000"/>
                </a:solidFill>
                <a:latin typeface="Arial" charset="0"/>
              </a:rPr>
              <a:t>3</a:t>
            </a:r>
            <a:endParaRPr lang="en-US" b="1" dirty="0">
              <a:solidFill>
                <a:srgbClr val="000000"/>
              </a:solidFill>
              <a:latin typeface="Arial"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par>
                                <p:cTn id="7" presetID="9" presetClass="emph" presetSubtype="0" nodeType="withEffect">
                                  <p:stCondLst>
                                    <p:cond delay="0"/>
                                  </p:stCondLst>
                                  <p:childTnLst>
                                    <p:set>
                                      <p:cBhvr rctx="PPT">
                                        <p:cTn id="8" dur="indefinite"/>
                                        <p:tgtEl>
                                          <p:spTgt spid="4616196"/>
                                        </p:tgtEl>
                                        <p:attrNameLst>
                                          <p:attrName>style.opacity</p:attrName>
                                        </p:attrNameLst>
                                      </p:cBhvr>
                                      <p:to>
                                        <p:strVal val="0.5"/>
                                      </p:to>
                                    </p:set>
                                    <p:animEffect filter="image" prLst="opacity: 0.5">
                                      <p:cBhvr rctx="IE">
                                        <p:cTn id="9" dur="indefinite"/>
                                        <p:tgtEl>
                                          <p:spTgt spid="461619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53890" name="Rectangle 2" hidden="1"/>
          <p:cNvSpPr>
            <a:spLocks noGrp="1" noChangeArrowheads="1"/>
          </p:cNvSpPr>
          <p:nvPr>
            <p:ph type="title"/>
          </p:nvPr>
        </p:nvSpPr>
        <p:spPr/>
        <p:txBody>
          <a:bodyPr/>
          <a:lstStyle/>
          <a:p>
            <a:pPr eaLnBrk="1" hangingPunct="1">
              <a:defRPr/>
            </a:pPr>
            <a:r>
              <a:rPr lang="en-US">
                <a:cs typeface="+mj-cs"/>
              </a:rPr>
              <a:t>Blocks-Genesis + Gospel 00872</a:t>
            </a:r>
          </a:p>
        </p:txBody>
      </p:sp>
      <p:pic>
        <p:nvPicPr>
          <p:cNvPr id="652290" name="Picture 3" descr="2 center Blks Blank"/>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685800"/>
            <a:ext cx="9144000" cy="68564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52293" name="Rectangle 5"/>
          <p:cNvSpPr>
            <a:spLocks noChangeArrowheads="1"/>
          </p:cNvSpPr>
          <p:nvPr/>
        </p:nvSpPr>
        <p:spPr bwMode="auto">
          <a:xfrm>
            <a:off x="-23813" y="5497513"/>
            <a:ext cx="9167813" cy="1323439"/>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algn="ctr" eaLnBrk="1" hangingPunct="1"/>
            <a:r>
              <a:rPr lang="ar-JO" sz="4000" b="1" dirty="0">
                <a:solidFill>
                  <a:srgbClr val="FFFFFF"/>
                </a:solidFill>
                <a:latin typeface="Arial" panose="020B0604020202020204" pitchFamily="34" charset="0"/>
                <a:cs typeface="Arial" panose="020B0604020202020204" pitchFamily="34" charset="0"/>
              </a:rPr>
              <a:t>سفر التكوين سفر أساسي                               لعقيدة الموت </a:t>
            </a:r>
          </a:p>
        </p:txBody>
      </p:sp>
      <p:sp>
        <p:nvSpPr>
          <p:cNvPr id="7" name="TextBox 1"/>
          <p:cNvSpPr txBox="1">
            <a:spLocks noChangeArrowheads="1"/>
          </p:cNvSpPr>
          <p:nvPr/>
        </p:nvSpPr>
        <p:spPr bwMode="auto">
          <a:xfrm>
            <a:off x="8626356" y="76200"/>
            <a:ext cx="355837"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ar-JO" b="1" dirty="0">
                <a:solidFill>
                  <a:srgbClr val="000000"/>
                </a:solidFill>
                <a:latin typeface="Arial" charset="0"/>
              </a:rPr>
              <a:t>3</a:t>
            </a:r>
            <a:endParaRPr lang="en-US" b="1" dirty="0">
              <a:solidFill>
                <a:srgbClr val="000000"/>
              </a:solidFill>
              <a:latin typeface="Arial" charset="0"/>
            </a:endParaRPr>
          </a:p>
        </p:txBody>
      </p:sp>
      <p:sp>
        <p:nvSpPr>
          <p:cNvPr id="3" name="Rectangle 2">
            <a:extLst>
              <a:ext uri="{FF2B5EF4-FFF2-40B4-BE49-F238E27FC236}">
                <a16:creationId xmlns:a16="http://schemas.microsoft.com/office/drawing/2014/main" id="{E4B3B6EA-73F7-EA9E-560B-CF9E7112BC08}"/>
              </a:ext>
            </a:extLst>
          </p:cNvPr>
          <p:cNvSpPr/>
          <p:nvPr/>
        </p:nvSpPr>
        <p:spPr bwMode="auto">
          <a:xfrm>
            <a:off x="1835696" y="260648"/>
            <a:ext cx="5472608" cy="2520280"/>
          </a:xfrm>
          <a:prstGeom prst="rect">
            <a:avLst/>
          </a:prstGeom>
          <a:noFill/>
          <a:ln w="9525" cap="flat" cmpd="sng" algn="ctr">
            <a:noFill/>
            <a:prstDash val="solid"/>
            <a:round/>
            <a:headEnd type="none" w="med" len="med"/>
            <a:tailEnd type="none" w="med" len="med"/>
          </a:ln>
          <a:effectLst/>
          <a:extLst>
            <a:ext uri="{AF507438-7753-43e0-B8FC-AC1667EBCBE1}">
              <a14:hiddenEffects xmlns="" xmlns:a14="http://schemas.microsoft.com/office/drawing/2010/main">
                <a:effectLst>
                  <a:outerShdw blurRad="63500" dist="35921" dir="2700000" algn="ctr" rotWithShape="0">
                    <a:schemeClr val="bg2"/>
                  </a:outerShdw>
                </a:effectLst>
              </a14:hiddenEffects>
            </a:ext>
          </a:ex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9600" b="1" i="0" u="none" strike="noStrike" kern="120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rPr>
              <a:t>الموت</a:t>
            </a:r>
            <a:endParaRPr kumimoji="0" lang="en-US" sz="9600" b="1" i="0" u="none" strike="noStrike" kern="120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endParaRPr>
          </a:p>
        </p:txBody>
      </p:sp>
      <p:sp>
        <p:nvSpPr>
          <p:cNvPr id="4" name="Rectangle 3">
            <a:extLst>
              <a:ext uri="{FF2B5EF4-FFF2-40B4-BE49-F238E27FC236}">
                <a16:creationId xmlns:a16="http://schemas.microsoft.com/office/drawing/2014/main" id="{8D34BD1E-7363-1C5A-8629-72B24F9279D5}"/>
              </a:ext>
            </a:extLst>
          </p:cNvPr>
          <p:cNvSpPr/>
          <p:nvPr/>
        </p:nvSpPr>
        <p:spPr bwMode="auto">
          <a:xfrm>
            <a:off x="1835696" y="3727376"/>
            <a:ext cx="5472608" cy="1573832"/>
          </a:xfrm>
          <a:prstGeom prst="rect">
            <a:avLst/>
          </a:prstGeom>
          <a:noFill/>
          <a:ln w="9525" cap="flat" cmpd="sng" algn="ctr">
            <a:noFill/>
            <a:prstDash val="solid"/>
            <a:round/>
            <a:headEnd type="none" w="med" len="med"/>
            <a:tailEnd type="none" w="med" len="med"/>
          </a:ln>
          <a:effectLst/>
          <a:extLst>
            <a:ext uri="{AF507438-7753-43e0-B8FC-AC1667EBCBE1}">
              <a14:hiddenEffects xmlns="" xmlns:a14="http://schemas.microsoft.com/office/drawing/2010/main">
                <a:effectLst>
                  <a:outerShdw blurRad="63500" dist="35921" dir="2700000" algn="ctr" rotWithShape="0">
                    <a:schemeClr val="bg2"/>
                  </a:outerShdw>
                </a:effectLst>
              </a14:hiddenEffects>
            </a:ext>
          </a:ex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6000" b="1" i="0" u="none" strike="noStrike" kern="120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rPr>
              <a:t>تكوين</a:t>
            </a:r>
            <a:endParaRPr kumimoji="0" lang="en-US" sz="6000" b="1" i="0" u="none" strike="noStrike" kern="120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transition/>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54337" name="Picture 4" descr="\\.psf\Host\Volumes\PresTeam\Maria Murphy\Keynote\TM_reworked_Slides\Why Death\Why Death 00803.jpg"/>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54338" name="Slide Number Placeholder 5"/>
          <p:cNvSpPr txBox="1">
            <a:spLocks noGrp="1"/>
          </p:cNvSpPr>
          <p:nvPr/>
        </p:nvSpPr>
        <p:spPr bwMode="auto">
          <a:xfrm>
            <a:off x="6553200" y="6248400"/>
            <a:ext cx="19050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373" tIns="45687" rIns="91373" bIns="45687"/>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r"/>
            <a:fld id="{5864D80E-32FA-0846-A0F9-F7D7A02BD0FF}" type="slidenum">
              <a:rPr lang="en-US" sz="1400">
                <a:solidFill>
                  <a:srgbClr val="000000"/>
                </a:solidFill>
                <a:latin typeface="Arial" charset="0"/>
                <a:ea typeface="ヒラギノ角ゴ Pro W3" charset="0"/>
                <a:cs typeface="ヒラギノ角ゴ Pro W3" charset="0"/>
              </a:rPr>
              <a:pPr algn="r"/>
              <a:t>63</a:t>
            </a:fld>
            <a:endParaRPr lang="en-US" sz="1400">
              <a:solidFill>
                <a:srgbClr val="000000"/>
              </a:solidFill>
              <a:latin typeface="Arial" charset="0"/>
              <a:ea typeface="ヒラギノ角ゴ Pro W3" charset="0"/>
              <a:cs typeface="ヒラギノ角ゴ Pro W3" charset="0"/>
            </a:endParaRPr>
          </a:p>
        </p:txBody>
      </p:sp>
      <p:sp>
        <p:nvSpPr>
          <p:cNvPr id="2" name="Title 1"/>
          <p:cNvSpPr>
            <a:spLocks noGrp="1"/>
          </p:cNvSpPr>
          <p:nvPr>
            <p:ph type="title" idx="4294967295"/>
          </p:nvPr>
        </p:nvSpPr>
        <p:spPr>
          <a:xfrm>
            <a:off x="457200" y="2514600"/>
            <a:ext cx="8229600" cy="1143000"/>
          </a:xfrm>
        </p:spPr>
        <p:txBody>
          <a:bodyPr/>
          <a:lstStyle/>
          <a:p>
            <a:pPr eaLnBrk="1" hangingPunct="1">
              <a:defRPr/>
            </a:pPr>
            <a:r>
              <a:rPr lang="ar-JO" sz="13500" b="1" kern="1200" dirty="0">
                <a:solidFill>
                  <a:srgbClr val="C00000"/>
                </a:solidFill>
                <a:latin typeface="Arial Black"/>
                <a:ea typeface="ＭＳ Ｐゴシック"/>
                <a:cs typeface="Arial"/>
              </a:rPr>
              <a:t>لماذا؟</a:t>
            </a:r>
            <a:endParaRPr lang="en-US" dirty="0"/>
          </a:p>
        </p:txBody>
      </p:sp>
      <p:sp>
        <p:nvSpPr>
          <p:cNvPr id="5" name="TextBox 1"/>
          <p:cNvSpPr txBox="1">
            <a:spLocks noChangeArrowheads="1"/>
          </p:cNvSpPr>
          <p:nvPr/>
        </p:nvSpPr>
        <p:spPr bwMode="auto">
          <a:xfrm>
            <a:off x="8626356" y="76200"/>
            <a:ext cx="355837"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ar-JO" b="1" dirty="0">
                <a:solidFill>
                  <a:srgbClr val="FFFFFF"/>
                </a:solidFill>
                <a:latin typeface="Arial" charset="0"/>
              </a:rPr>
              <a:t>3</a:t>
            </a:r>
            <a:endParaRPr lang="en-US" b="1" dirty="0">
              <a:solidFill>
                <a:srgbClr val="FFFFFF"/>
              </a:solidFill>
              <a:latin typeface="Arial" charset="0"/>
            </a:endParaRPr>
          </a:p>
        </p:txBody>
      </p:sp>
    </p:spTree>
  </p:cSld>
  <p:clrMapOvr>
    <a:masterClrMapping/>
  </p:clrMapOvr>
  <p:transition/>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56385" name="Picture 2" descr="haiti earthquake Jan 2010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175" y="0"/>
            <a:ext cx="9147175" cy="6070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Title 1"/>
          <p:cNvSpPr>
            <a:spLocks noGrp="1"/>
          </p:cNvSpPr>
          <p:nvPr>
            <p:ph type="title" idx="4294967295"/>
          </p:nvPr>
        </p:nvSpPr>
        <p:spPr>
          <a:xfrm>
            <a:off x="-7938" y="6049963"/>
            <a:ext cx="9151938" cy="808037"/>
          </a:xfrm>
        </p:spPr>
        <p:txBody>
          <a:bodyPr/>
          <a:lstStyle/>
          <a:p>
            <a:pPr eaLnBrk="1" hangingPunct="1">
              <a:defRPr/>
            </a:pPr>
            <a:r>
              <a:rPr lang="ar-JO" sz="2800" b="1" kern="1200" dirty="0">
                <a:solidFill>
                  <a:srgbClr val="FFFFFF"/>
                </a:solidFill>
                <a:latin typeface="Arial"/>
                <a:ea typeface="ＭＳ Ｐゴシック"/>
                <a:cs typeface="Arial"/>
              </a:rPr>
              <a:t>لماذا يسمح إله محب بالزلازل؟</a:t>
            </a:r>
            <a:endParaRPr lang="en-US" dirty="0"/>
          </a:p>
        </p:txBody>
      </p:sp>
      <p:sp>
        <p:nvSpPr>
          <p:cNvPr id="4" name="TextBox 1"/>
          <p:cNvSpPr txBox="1">
            <a:spLocks noChangeArrowheads="1"/>
          </p:cNvSpPr>
          <p:nvPr/>
        </p:nvSpPr>
        <p:spPr bwMode="auto">
          <a:xfrm>
            <a:off x="8626356" y="76200"/>
            <a:ext cx="355837"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ar-JO" b="1" dirty="0">
                <a:solidFill>
                  <a:srgbClr val="FFFFFF"/>
                </a:solidFill>
                <a:latin typeface="Arial" charset="0"/>
              </a:rPr>
              <a:t>3</a:t>
            </a:r>
            <a:endParaRPr lang="en-US" b="1" dirty="0">
              <a:solidFill>
                <a:srgbClr val="FFFFFF"/>
              </a:solidFill>
              <a:latin typeface="Arial" charset="0"/>
            </a:endParaRPr>
          </a:p>
        </p:txBody>
      </p:sp>
    </p:spTree>
  </p:cSld>
  <p:clrMapOvr>
    <a:masterClrMapping/>
  </p:clrMapOvr>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50978" name="Rectangle 2"/>
          <p:cNvSpPr>
            <a:spLocks noGrp="1" noChangeArrowheads="1"/>
          </p:cNvSpPr>
          <p:nvPr>
            <p:ph type="title"/>
          </p:nvPr>
        </p:nvSpPr>
        <p:spPr/>
        <p:txBody>
          <a:bodyPr/>
          <a:lstStyle/>
          <a:p>
            <a:pPr eaLnBrk="1" hangingPunct="1">
              <a:defRPr/>
            </a:pPr>
            <a:r>
              <a:rPr lang="en-US">
                <a:latin typeface="Arial" panose="020B0604020202020204" pitchFamily="34" charset="0"/>
                <a:cs typeface="Arial" panose="020B0604020202020204" pitchFamily="34" charset="0"/>
              </a:rPr>
              <a:t>Fossil dinosaur with scientist</a:t>
            </a:r>
          </a:p>
        </p:txBody>
      </p:sp>
      <p:sp>
        <p:nvSpPr>
          <p:cNvPr id="1150979" name="Rectangle 3"/>
          <p:cNvSpPr>
            <a:spLocks noGrp="1" noChangeArrowheads="1"/>
          </p:cNvSpPr>
          <p:nvPr>
            <p:ph type="body" idx="1"/>
          </p:nvPr>
        </p:nvSpPr>
        <p:spPr/>
        <p:txBody>
          <a:bodyPr/>
          <a:lstStyle/>
          <a:p>
            <a:pPr eaLnBrk="1" hangingPunct="1">
              <a:defRPr/>
            </a:pPr>
            <a:endParaRPr lang="en-US">
              <a:latin typeface="Arial" panose="020B0604020202020204" pitchFamily="34" charset="0"/>
              <a:cs typeface="Arial" panose="020B0604020202020204" pitchFamily="34" charset="0"/>
            </a:endParaRPr>
          </a:p>
        </p:txBody>
      </p:sp>
      <p:pic>
        <p:nvPicPr>
          <p:cNvPr id="658435" name="Picture 4" descr="fossil camerasaur-DNat Mon"/>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388938"/>
            <a:ext cx="9144000" cy="60785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 name="TextBox 1"/>
          <p:cNvSpPr txBox="1">
            <a:spLocks noChangeArrowheads="1"/>
          </p:cNvSpPr>
          <p:nvPr/>
        </p:nvSpPr>
        <p:spPr bwMode="auto">
          <a:xfrm>
            <a:off x="8626356" y="76200"/>
            <a:ext cx="355837"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ar-JO" b="1" dirty="0">
                <a:solidFill>
                  <a:srgbClr val="FFFFFF"/>
                </a:solidFill>
                <a:latin typeface="Arial" panose="020B0604020202020204" pitchFamily="34" charset="0"/>
                <a:cs typeface="Arial" panose="020B0604020202020204" pitchFamily="34" charset="0"/>
              </a:rPr>
              <a:t>3</a:t>
            </a:r>
            <a:endParaRPr lang="en-US" b="1" dirty="0">
              <a:solidFill>
                <a:srgbClr val="FFFFFF"/>
              </a:solidFill>
              <a:latin typeface="Arial" panose="020B0604020202020204" pitchFamily="34" charset="0"/>
              <a:cs typeface="Arial" panose="020B0604020202020204" pitchFamily="34" charset="0"/>
            </a:endParaRPr>
          </a:p>
        </p:txBody>
      </p:sp>
    </p:spTree>
  </p:cSld>
  <p:clrMapOvr>
    <a:masterClrMapping/>
  </p:clrMapOvr>
  <p:transition/>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7873" name="Picture 2" descr="Mil of Years Equals 02375 background"/>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207874" name="Picture 3" descr="02375l"/>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533400" y="0"/>
            <a:ext cx="8647113" cy="68595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6" name="Rectangle 3"/>
          <p:cNvSpPr txBox="1">
            <a:spLocks noChangeArrowheads="1"/>
          </p:cNvSpPr>
          <p:nvPr/>
        </p:nvSpPr>
        <p:spPr bwMode="auto">
          <a:xfrm>
            <a:off x="2133600" y="304800"/>
            <a:ext cx="2133600" cy="9906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200" b="1" i="0" u="none" strike="noStrike" kern="0" cap="none" spc="0" normalizeH="0" baseline="0" noProof="0" dirty="0">
                <a:ln>
                  <a:noFill/>
                </a:ln>
                <a:solidFill>
                  <a:srgbClr val="FFFFFF"/>
                </a:solidFill>
                <a:effectLst>
                  <a:glow rad="279400">
                    <a:srgbClr val="000000">
                      <a:alpha val="75000"/>
                    </a:srgbClr>
                  </a:glow>
                </a:effectLst>
                <a:uLnTx/>
                <a:uFillTx/>
                <a:latin typeface="Arial" panose="020B0604020202020204" pitchFamily="34" charset="0"/>
                <a:ea typeface="ＭＳ Ｐゴシック"/>
                <a:cs typeface="Arial" panose="020B0604020202020204" pitchFamily="34" charset="0"/>
              </a:rPr>
              <a:t>سجل</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200" b="1" i="0" u="none" strike="noStrike" kern="0" cap="none" spc="0" normalizeH="0" baseline="0" noProof="0" dirty="0">
                <a:ln>
                  <a:noFill/>
                </a:ln>
                <a:solidFill>
                  <a:srgbClr val="FFFFFF"/>
                </a:solidFill>
                <a:effectLst>
                  <a:glow rad="279400">
                    <a:srgbClr val="000000">
                      <a:alpha val="75000"/>
                    </a:srgbClr>
                  </a:glow>
                </a:effectLst>
                <a:uLnTx/>
                <a:uFillTx/>
                <a:latin typeface="Arial" panose="020B0604020202020204" pitchFamily="34" charset="0"/>
                <a:ea typeface="ＭＳ Ｐゴシック"/>
                <a:cs typeface="Arial" panose="020B0604020202020204" pitchFamily="34" charset="0"/>
              </a:rPr>
              <a:t>الحفريات</a:t>
            </a:r>
            <a:endParaRPr kumimoji="0" lang="en-US" sz="3200" b="1" i="0" u="none" strike="noStrike" kern="0" cap="none" spc="0" normalizeH="0" baseline="0" noProof="0" dirty="0">
              <a:ln>
                <a:noFill/>
              </a:ln>
              <a:solidFill>
                <a:srgbClr val="FFFFFF"/>
              </a:solidFill>
              <a:effectLst>
                <a:glow rad="279400">
                  <a:srgbClr val="000000">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28" name="Rectangle 3"/>
          <p:cNvSpPr txBox="1">
            <a:spLocks noChangeArrowheads="1"/>
          </p:cNvSpPr>
          <p:nvPr/>
        </p:nvSpPr>
        <p:spPr bwMode="auto">
          <a:xfrm>
            <a:off x="4648200" y="228600"/>
            <a:ext cx="4242099"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400" b="1" i="0" u="none" strike="noStrike" kern="0" cap="none" spc="0" normalizeH="0" baseline="0" noProof="0" dirty="0">
                <a:ln>
                  <a:noFill/>
                </a:ln>
                <a:solidFill>
                  <a:srgbClr val="FF0000"/>
                </a:solidFill>
                <a:effectLst>
                  <a:glow rad="241300">
                    <a:srgbClr val="000000">
                      <a:alpha val="75000"/>
                    </a:srgbClr>
                  </a:glow>
                </a:effectLst>
                <a:uLnTx/>
                <a:uFillTx/>
                <a:latin typeface="Arial" panose="020B0604020202020204" pitchFamily="34" charset="0"/>
                <a:ea typeface="ＭＳ Ｐゴシック"/>
                <a:cs typeface="Arial" panose="020B0604020202020204" pitchFamily="34" charset="0"/>
              </a:rPr>
              <a:t>الألم</a:t>
            </a:r>
            <a:endParaRPr kumimoji="0" lang="en-US" sz="4400" b="1" i="0" u="none" strike="noStrike" kern="0" cap="none" spc="0" normalizeH="0" baseline="0" noProof="0" dirty="0">
              <a:ln>
                <a:noFill/>
              </a:ln>
              <a:solidFill>
                <a:srgbClr val="000000"/>
              </a:solidFill>
              <a:effectLst>
                <a:glow rad="241300">
                  <a:srgbClr val="000000">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29" name="Rectangle 3"/>
          <p:cNvSpPr txBox="1">
            <a:spLocks noChangeArrowheads="1"/>
          </p:cNvSpPr>
          <p:nvPr/>
        </p:nvSpPr>
        <p:spPr bwMode="auto">
          <a:xfrm>
            <a:off x="4648200" y="1206500"/>
            <a:ext cx="4242099"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400" b="1" i="0" u="none" strike="noStrike" kern="0" cap="none" spc="0" normalizeH="0" baseline="0" noProof="0" dirty="0">
                <a:ln>
                  <a:noFill/>
                </a:ln>
                <a:solidFill>
                  <a:srgbClr val="FF0000"/>
                </a:solidFill>
                <a:effectLst>
                  <a:glow rad="241300">
                    <a:srgbClr val="000000">
                      <a:alpha val="75000"/>
                    </a:srgbClr>
                  </a:glow>
                </a:effectLst>
                <a:uLnTx/>
                <a:uFillTx/>
                <a:latin typeface="Arial" panose="020B0604020202020204" pitchFamily="34" charset="0"/>
                <a:ea typeface="ＭＳ Ｐゴシック"/>
                <a:cs typeface="Arial" panose="020B0604020202020204" pitchFamily="34" charset="0"/>
              </a:rPr>
              <a:t>الموت</a:t>
            </a:r>
            <a:endParaRPr kumimoji="0" lang="en-US" sz="4400" b="1" i="0" u="none" strike="noStrike" kern="0" cap="none" spc="0" normalizeH="0" baseline="0" noProof="0" dirty="0">
              <a:ln>
                <a:noFill/>
              </a:ln>
              <a:solidFill>
                <a:srgbClr val="000000"/>
              </a:solidFill>
              <a:effectLst>
                <a:glow rad="241300">
                  <a:srgbClr val="000000">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30" name="Rectangle 3"/>
          <p:cNvSpPr txBox="1">
            <a:spLocks noChangeArrowheads="1"/>
          </p:cNvSpPr>
          <p:nvPr/>
        </p:nvSpPr>
        <p:spPr bwMode="auto">
          <a:xfrm>
            <a:off x="4648200" y="2184400"/>
            <a:ext cx="4242099"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400" b="1" i="0" u="none" strike="noStrike" kern="0" cap="none" spc="0" normalizeH="0" baseline="0" noProof="0" dirty="0">
                <a:ln>
                  <a:noFill/>
                </a:ln>
                <a:solidFill>
                  <a:srgbClr val="FF0000"/>
                </a:solidFill>
                <a:effectLst>
                  <a:glow rad="241300">
                    <a:srgbClr val="000000">
                      <a:alpha val="75000"/>
                    </a:srgbClr>
                  </a:glow>
                </a:effectLst>
                <a:uLnTx/>
                <a:uFillTx/>
                <a:latin typeface="Arial" panose="020B0604020202020204" pitchFamily="34" charset="0"/>
                <a:ea typeface="ＭＳ Ｐゴシック"/>
                <a:cs typeface="Arial" panose="020B0604020202020204" pitchFamily="34" charset="0"/>
              </a:rPr>
              <a:t>القتل</a:t>
            </a:r>
            <a:endParaRPr kumimoji="0" lang="en-US" sz="4400" b="1" i="0" u="none" strike="noStrike" kern="0" cap="none" spc="0" normalizeH="0" baseline="0" noProof="0" dirty="0">
              <a:ln>
                <a:noFill/>
              </a:ln>
              <a:solidFill>
                <a:srgbClr val="000000"/>
              </a:solidFill>
              <a:effectLst>
                <a:glow rad="241300">
                  <a:srgbClr val="000000">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31" name="Rectangle 3"/>
          <p:cNvSpPr txBox="1">
            <a:spLocks noChangeArrowheads="1"/>
          </p:cNvSpPr>
          <p:nvPr/>
        </p:nvSpPr>
        <p:spPr bwMode="auto">
          <a:xfrm>
            <a:off x="4648200" y="3162300"/>
            <a:ext cx="4242099"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400" b="1" i="0" u="none" strike="noStrike" kern="0" cap="none" spc="0" normalizeH="0" baseline="0" noProof="0" dirty="0">
                <a:ln>
                  <a:noFill/>
                </a:ln>
                <a:solidFill>
                  <a:srgbClr val="FF0000"/>
                </a:solidFill>
                <a:effectLst>
                  <a:glow rad="241300">
                    <a:srgbClr val="000000">
                      <a:alpha val="75000"/>
                    </a:srgbClr>
                  </a:glow>
                </a:effectLst>
                <a:uLnTx/>
                <a:uFillTx/>
                <a:latin typeface="Arial" panose="020B0604020202020204" pitchFamily="34" charset="0"/>
                <a:ea typeface="ＭＳ Ｐゴシック"/>
                <a:cs typeface="Arial" panose="020B0604020202020204" pitchFamily="34" charset="0"/>
              </a:rPr>
              <a:t>المرض</a:t>
            </a:r>
            <a:endParaRPr kumimoji="0" lang="en-US" sz="4400" b="1" i="0" u="none" strike="noStrike" kern="0" cap="none" spc="0" normalizeH="0" baseline="0" noProof="0" dirty="0">
              <a:ln>
                <a:noFill/>
              </a:ln>
              <a:solidFill>
                <a:srgbClr val="000000"/>
              </a:solidFill>
              <a:effectLst>
                <a:glow rad="241300">
                  <a:srgbClr val="000000">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32" name="Rectangle 3"/>
          <p:cNvSpPr txBox="1">
            <a:spLocks noChangeArrowheads="1"/>
          </p:cNvSpPr>
          <p:nvPr/>
        </p:nvSpPr>
        <p:spPr bwMode="auto">
          <a:xfrm>
            <a:off x="4648200" y="4140200"/>
            <a:ext cx="4242099"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400" b="1" i="0" u="none" strike="noStrike" kern="0" cap="none" spc="0" normalizeH="0" baseline="0" noProof="0" dirty="0">
                <a:ln>
                  <a:noFill/>
                </a:ln>
                <a:solidFill>
                  <a:srgbClr val="FF0000"/>
                </a:solidFill>
                <a:effectLst>
                  <a:glow rad="241300">
                    <a:srgbClr val="000000">
                      <a:alpha val="75000"/>
                    </a:srgbClr>
                  </a:glow>
                </a:effectLst>
                <a:uLnTx/>
                <a:uFillTx/>
                <a:latin typeface="Arial" panose="020B0604020202020204" pitchFamily="34" charset="0"/>
                <a:ea typeface="ＭＳ Ｐゴシック"/>
                <a:cs typeface="Arial" panose="020B0604020202020204" pitchFamily="34" charset="0"/>
              </a:rPr>
              <a:t>الصراع</a:t>
            </a:r>
            <a:endParaRPr kumimoji="0" lang="en-US" sz="4400" b="1" i="0" u="none" strike="noStrike" kern="0" cap="none" spc="0" normalizeH="0" baseline="0" noProof="0" dirty="0">
              <a:ln>
                <a:noFill/>
              </a:ln>
              <a:solidFill>
                <a:srgbClr val="000000"/>
              </a:solidFill>
              <a:effectLst>
                <a:glow rad="241300">
                  <a:srgbClr val="000000">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33" name="Rectangle 3"/>
          <p:cNvSpPr txBox="1">
            <a:spLocks noChangeArrowheads="1"/>
          </p:cNvSpPr>
          <p:nvPr/>
        </p:nvSpPr>
        <p:spPr bwMode="auto">
          <a:xfrm>
            <a:off x="4648200" y="5118100"/>
            <a:ext cx="4242099"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400" b="1" i="0" u="none" strike="noStrike" kern="0" cap="none" spc="0" normalizeH="0" baseline="0" noProof="0" dirty="0">
                <a:ln>
                  <a:noFill/>
                </a:ln>
                <a:solidFill>
                  <a:srgbClr val="FF0000"/>
                </a:solidFill>
                <a:effectLst>
                  <a:glow rad="241300">
                    <a:srgbClr val="000000">
                      <a:alpha val="75000"/>
                    </a:srgbClr>
                  </a:glow>
                </a:effectLst>
                <a:uLnTx/>
                <a:uFillTx/>
                <a:latin typeface="Arial" panose="020B0604020202020204" pitchFamily="34" charset="0"/>
                <a:ea typeface="ＭＳ Ｐゴシック"/>
                <a:cs typeface="Arial" panose="020B0604020202020204" pitchFamily="34" charset="0"/>
              </a:rPr>
              <a:t>المعاناة</a:t>
            </a:r>
            <a:endParaRPr kumimoji="0" lang="en-US" sz="4400" b="1" i="0" u="none" strike="noStrike" kern="0" cap="none" spc="0" normalizeH="0" baseline="0" noProof="0" dirty="0">
              <a:ln>
                <a:noFill/>
              </a:ln>
              <a:solidFill>
                <a:srgbClr val="000000"/>
              </a:solidFill>
              <a:effectLst>
                <a:glow rad="241300">
                  <a:srgbClr val="000000">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34" name="Rectangle 3"/>
          <p:cNvSpPr txBox="1">
            <a:spLocks noChangeArrowheads="1"/>
          </p:cNvSpPr>
          <p:nvPr/>
        </p:nvSpPr>
        <p:spPr bwMode="auto">
          <a:xfrm>
            <a:off x="4648200" y="6096000"/>
            <a:ext cx="4242099"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400" b="1" i="0" u="none" strike="noStrike" kern="0" cap="none" spc="0" normalizeH="0" baseline="0" noProof="0" dirty="0">
                <a:ln>
                  <a:noFill/>
                </a:ln>
                <a:solidFill>
                  <a:srgbClr val="FF0000"/>
                </a:solidFill>
                <a:effectLst>
                  <a:glow rad="241300">
                    <a:srgbClr val="000000">
                      <a:alpha val="75000"/>
                    </a:srgbClr>
                  </a:glow>
                </a:effectLst>
                <a:uLnTx/>
                <a:uFillTx/>
                <a:latin typeface="Arial" panose="020B0604020202020204" pitchFamily="34" charset="0"/>
                <a:ea typeface="ＭＳ Ｐゴシック"/>
                <a:cs typeface="Arial" panose="020B0604020202020204" pitchFamily="34" charset="0"/>
              </a:rPr>
              <a:t>الإنقراض</a:t>
            </a:r>
            <a:endParaRPr kumimoji="0" lang="en-US" sz="4400" b="1" i="0" u="none" strike="noStrike" kern="0" cap="none" spc="0" normalizeH="0" baseline="0" noProof="0" dirty="0">
              <a:ln>
                <a:noFill/>
              </a:ln>
              <a:solidFill>
                <a:srgbClr val="000000"/>
              </a:solidFill>
              <a:effectLst>
                <a:glow rad="241300">
                  <a:srgbClr val="000000">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35" name="Rectangle 3"/>
          <p:cNvSpPr txBox="1">
            <a:spLocks noChangeArrowheads="1"/>
          </p:cNvSpPr>
          <p:nvPr/>
        </p:nvSpPr>
        <p:spPr bwMode="auto">
          <a:xfrm>
            <a:off x="76200" y="2590800"/>
            <a:ext cx="3048000" cy="1828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400" b="1" i="0" u="none" strike="noStrike" kern="0" cap="none" spc="0" normalizeH="0" baseline="0" noProof="0" dirty="0">
                <a:ln>
                  <a:noFill/>
                </a:ln>
                <a:solidFill>
                  <a:srgbClr val="FFFFFF"/>
                </a:solidFill>
                <a:effectLst>
                  <a:glow rad="279400">
                    <a:srgbClr val="000000">
                      <a:alpha val="75000"/>
                    </a:srgbClr>
                  </a:glow>
                </a:effectLst>
                <a:uLnTx/>
                <a:uFillTx/>
                <a:latin typeface="Arial" panose="020B0604020202020204" pitchFamily="34" charset="0"/>
                <a:ea typeface="ＭＳ Ｐゴシック"/>
                <a:cs typeface="Arial" panose="020B0604020202020204" pitchFamily="34" charset="0"/>
              </a:rPr>
              <a:t>ملايين</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400" b="1" i="0" u="none" strike="noStrike" kern="0" cap="none" spc="0" normalizeH="0" baseline="0" noProof="0" dirty="0">
                <a:ln>
                  <a:noFill/>
                </a:ln>
                <a:solidFill>
                  <a:srgbClr val="FFFFFF"/>
                </a:solidFill>
                <a:effectLst>
                  <a:glow rad="279400">
                    <a:srgbClr val="000000">
                      <a:alpha val="75000"/>
                    </a:srgbClr>
                  </a:glow>
                </a:effectLst>
                <a:uLnTx/>
                <a:uFillTx/>
                <a:latin typeface="Arial" panose="020B0604020202020204" pitchFamily="34" charset="0"/>
                <a:ea typeface="ＭＳ Ｐゴシック"/>
                <a:cs typeface="Arial" panose="020B0604020202020204" pitchFamily="34" charset="0"/>
              </a:rPr>
              <a:t>السنين</a:t>
            </a:r>
            <a:endParaRPr kumimoji="0" lang="en-US" sz="4400" b="1" i="0" u="none" strike="noStrike" kern="0" cap="none" spc="0" normalizeH="0" baseline="0" noProof="0" dirty="0">
              <a:ln>
                <a:noFill/>
              </a:ln>
              <a:solidFill>
                <a:srgbClr val="FFFFFF"/>
              </a:solidFill>
              <a:effectLst>
                <a:glow rad="279400">
                  <a:srgbClr val="000000">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36" name="Rectangle 3"/>
          <p:cNvSpPr txBox="1">
            <a:spLocks noChangeArrowheads="1"/>
          </p:cNvSpPr>
          <p:nvPr/>
        </p:nvSpPr>
        <p:spPr bwMode="auto">
          <a:xfrm>
            <a:off x="3124200" y="3200400"/>
            <a:ext cx="762000" cy="6096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4400" b="1" i="0" u="none" strike="noStrike" kern="0" cap="none" spc="0" normalizeH="0" baseline="0" noProof="0" dirty="0">
                <a:ln>
                  <a:noFill/>
                </a:ln>
                <a:solidFill>
                  <a:srgbClr val="FFFFFF"/>
                </a:solidFill>
                <a:effectLst>
                  <a:glow rad="279400">
                    <a:srgbClr val="000000">
                      <a:alpha val="75000"/>
                    </a:srgbClr>
                  </a:glow>
                </a:effectLst>
                <a:uLnTx/>
                <a:uFillTx/>
                <a:latin typeface="Arial" panose="020B0604020202020204" pitchFamily="34" charset="0"/>
                <a:ea typeface="ＭＳ Ｐゴシック"/>
                <a:cs typeface="Arial" panose="020B0604020202020204" pitchFamily="34" charset="0"/>
              </a:rPr>
              <a:t>=</a:t>
            </a: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3" presetClass="entr" presetSubtype="16" fill="hold" nodeType="clickEffect">
                                  <p:stCondLst>
                                    <p:cond delay="0"/>
                                  </p:stCondLst>
                                  <p:childTnLst>
                                    <p:set>
                                      <p:cBhvr>
                                        <p:cTn id="6" dur="1" fill="hold">
                                          <p:stCondLst>
                                            <p:cond delay="0"/>
                                          </p:stCondLst>
                                        </p:cTn>
                                        <p:tgtEl>
                                          <p:spTgt spid="35"/>
                                        </p:tgtEl>
                                        <p:attrNameLst>
                                          <p:attrName>style.visibility</p:attrName>
                                        </p:attrNameLst>
                                      </p:cBhvr>
                                      <p:to>
                                        <p:strVal val="visible"/>
                                      </p:to>
                                    </p:set>
                                    <p:anim calcmode="lin" valueType="num">
                                      <p:cBhvr>
                                        <p:cTn id="7" dur="500" fill="hold"/>
                                        <p:tgtEl>
                                          <p:spTgt spid="35"/>
                                        </p:tgtEl>
                                        <p:attrNameLst>
                                          <p:attrName>ppt_w</p:attrName>
                                        </p:attrNameLst>
                                      </p:cBhvr>
                                      <p:tavLst>
                                        <p:tav tm="0">
                                          <p:val>
                                            <p:fltVal val="0"/>
                                          </p:val>
                                        </p:tav>
                                        <p:tav tm="100000">
                                          <p:val>
                                            <p:strVal val="#ppt_w"/>
                                          </p:val>
                                        </p:tav>
                                      </p:tavLst>
                                    </p:anim>
                                    <p:anim calcmode="lin" valueType="num">
                                      <p:cBhvr>
                                        <p:cTn id="8" dur="500" fill="hold"/>
                                        <p:tgtEl>
                                          <p:spTgt spid="35"/>
                                        </p:tgtEl>
                                        <p:attrNameLst>
                                          <p:attrName>ppt_h</p:attrName>
                                        </p:attrNameLst>
                                      </p:cBhvr>
                                      <p:tavLst>
                                        <p:tav tm="0">
                                          <p:val>
                                            <p:fltVal val="0"/>
                                          </p:val>
                                        </p:tav>
                                        <p:tav tm="100000">
                                          <p:val>
                                            <p:strVal val="#ppt_h"/>
                                          </p:val>
                                        </p:tav>
                                      </p:tavLst>
                                    </p:anim>
                                    <p:animEffect transition="in" filter="fade">
                                      <p:cBhvr>
                                        <p:cTn id="9" dur="500"/>
                                        <p:tgtEl>
                                          <p:spTgt spid="35"/>
                                        </p:tgtEl>
                                      </p:cBhvr>
                                    </p:animEffect>
                                  </p:childTnLst>
                                </p:cTn>
                              </p:par>
                              <p:par>
                                <p:cTn id="10" presetID="53" presetClass="entr" presetSubtype="16" fill="hold" nodeType="withEffect">
                                  <p:stCondLst>
                                    <p:cond delay="0"/>
                                  </p:stCondLst>
                                  <p:childTnLst>
                                    <p:set>
                                      <p:cBhvr>
                                        <p:cTn id="11" dur="1" fill="hold">
                                          <p:stCondLst>
                                            <p:cond delay="0"/>
                                          </p:stCondLst>
                                        </p:cTn>
                                        <p:tgtEl>
                                          <p:spTgt spid="36"/>
                                        </p:tgtEl>
                                        <p:attrNameLst>
                                          <p:attrName>style.visibility</p:attrName>
                                        </p:attrNameLst>
                                      </p:cBhvr>
                                      <p:to>
                                        <p:strVal val="visible"/>
                                      </p:to>
                                    </p:set>
                                    <p:anim calcmode="lin" valueType="num">
                                      <p:cBhvr>
                                        <p:cTn id="12" dur="500" fill="hold"/>
                                        <p:tgtEl>
                                          <p:spTgt spid="36"/>
                                        </p:tgtEl>
                                        <p:attrNameLst>
                                          <p:attrName>ppt_w</p:attrName>
                                        </p:attrNameLst>
                                      </p:cBhvr>
                                      <p:tavLst>
                                        <p:tav tm="0">
                                          <p:val>
                                            <p:fltVal val="0"/>
                                          </p:val>
                                        </p:tav>
                                        <p:tav tm="100000">
                                          <p:val>
                                            <p:strVal val="#ppt_w"/>
                                          </p:val>
                                        </p:tav>
                                      </p:tavLst>
                                    </p:anim>
                                    <p:anim calcmode="lin" valueType="num">
                                      <p:cBhvr>
                                        <p:cTn id="13" dur="500" fill="hold"/>
                                        <p:tgtEl>
                                          <p:spTgt spid="36"/>
                                        </p:tgtEl>
                                        <p:attrNameLst>
                                          <p:attrName>ppt_h</p:attrName>
                                        </p:attrNameLst>
                                      </p:cBhvr>
                                      <p:tavLst>
                                        <p:tav tm="0">
                                          <p:val>
                                            <p:fltVal val="0"/>
                                          </p:val>
                                        </p:tav>
                                        <p:tav tm="100000">
                                          <p:val>
                                            <p:strVal val="#ppt_h"/>
                                          </p:val>
                                        </p:tav>
                                      </p:tavLst>
                                    </p:anim>
                                    <p:animEffect transition="in" filter="fade">
                                      <p:cBhvr>
                                        <p:cTn id="14" dur="500"/>
                                        <p:tgtEl>
                                          <p:spTgt spid="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30" name="image.jpg" descr="image.jpg"/>
          <p:cNvPicPr>
            <a:picLocks/>
          </p:cNvPicPr>
          <p:nvPr/>
        </p:nvPicPr>
        <p:blipFill>
          <a:blip r:embed="rId2"/>
          <a:stretch>
            <a:fillRect/>
          </a:stretch>
        </p:blipFill>
        <p:spPr>
          <a:xfrm>
            <a:off x="0" y="857250"/>
            <a:ext cx="9144000" cy="5143500"/>
          </a:xfrm>
          <a:prstGeom prst="rect">
            <a:avLst/>
          </a:prstGeom>
          <a:ln w="12700">
            <a:miter lim="400000"/>
          </a:ln>
        </p:spPr>
      </p:pic>
      <p:sp>
        <p:nvSpPr>
          <p:cNvPr id="1631" name="ملاين من السنين"/>
          <p:cNvSpPr txBox="1"/>
          <p:nvPr/>
        </p:nvSpPr>
        <p:spPr>
          <a:xfrm>
            <a:off x="196175" y="866560"/>
            <a:ext cx="2131996" cy="478978"/>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14288" tIns="14288" rIns="14288" bIns="14288" anchor="ctr">
            <a:spAutoFit/>
          </a:bodyPr>
          <a:lstStyle>
            <a:lvl1pPr algn="l" defTabSz="914400" rtl="1">
              <a:defRPr sz="7800" b="1">
                <a:solidFill>
                  <a:srgbClr val="FFFFFF"/>
                </a:solidFill>
                <a:latin typeface="+mn-lt"/>
                <a:ea typeface="+mn-ea"/>
                <a:cs typeface="+mn-cs"/>
                <a:sym typeface="Calibri"/>
              </a:defRPr>
            </a:lvl1pPr>
          </a:lstStyle>
          <a:p>
            <a:pPr marL="0" marR="0" lvl="0" indent="0" algn="l" defTabSz="914400" rtl="1" eaLnBrk="1" fontAlgn="auto" latinLnBrk="0" hangingPunct="0">
              <a:lnSpc>
                <a:spcPct val="100000"/>
              </a:lnSpc>
              <a:spcBef>
                <a:spcPts val="0"/>
              </a:spcBef>
              <a:spcAft>
                <a:spcPts val="0"/>
              </a:spcAft>
              <a:buClrTx/>
              <a:buSzTx/>
              <a:buFontTx/>
              <a:buNone/>
              <a:tabLst/>
              <a:defRPr/>
            </a:pPr>
            <a:r>
              <a:rPr kumimoji="0" sz="2925" b="1" i="0" u="none" strike="noStrike" kern="0" cap="none" spc="0" normalizeH="0" baseline="0" noProof="0">
                <a:ln>
                  <a:noFill/>
                </a:ln>
                <a:solidFill>
                  <a:srgbClr val="FFFFFF"/>
                </a:solidFill>
                <a:effectLst/>
                <a:uLnTx/>
                <a:uFillTx/>
                <a:latin typeface="Arial" panose="020B0604020202020204" pitchFamily="34" charset="0"/>
                <a:cs typeface="Arial" panose="020B0604020202020204" pitchFamily="34" charset="0"/>
                <a:sym typeface="Calibri"/>
              </a:rPr>
              <a:t>ملاين من السنين</a:t>
            </a:r>
          </a:p>
        </p:txBody>
      </p:sp>
      <p:sp>
        <p:nvSpPr>
          <p:cNvPr id="1632" name="الموت  معاناة من مرض سفك الدم"/>
          <p:cNvSpPr txBox="1"/>
          <p:nvPr/>
        </p:nvSpPr>
        <p:spPr>
          <a:xfrm rot="20792521">
            <a:off x="2605387" y="1917552"/>
            <a:ext cx="3265698" cy="707374"/>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12859" tIns="12859" rIns="12859" bIns="12859">
            <a:spAutoFit/>
          </a:bodyPr>
          <a:lstStyle/>
          <a:p>
            <a:pPr marL="0" marR="0" lvl="0" indent="0" algn="ctr" defTabSz="342900" rtl="1" eaLnBrk="1" fontAlgn="auto" latinLnBrk="0" hangingPunct="0">
              <a:lnSpc>
                <a:spcPct val="80000"/>
              </a:lnSpc>
              <a:spcBef>
                <a:spcPts val="0"/>
              </a:spcBef>
              <a:spcAft>
                <a:spcPts val="0"/>
              </a:spcAft>
              <a:buClrTx/>
              <a:buSzTx/>
              <a:buFontTx/>
              <a:buNone/>
              <a:tabLst/>
              <a:defRPr sz="5200" b="1">
                <a:solidFill>
                  <a:srgbClr val="FFFFFF"/>
                </a:solidFill>
                <a:latin typeface="+mn-lt"/>
                <a:ea typeface="+mn-ea"/>
                <a:cs typeface="+mn-cs"/>
                <a:sym typeface="Calibri"/>
              </a:defRPr>
            </a:pPr>
            <a:r>
              <a:rPr kumimoji="0" sz="3075" b="1" i="0" u="none" strike="noStrike" kern="0" cap="none" spc="0" normalizeH="0" baseline="0" noProof="0">
                <a:ln>
                  <a:noFill/>
                </a:ln>
                <a:solidFill>
                  <a:srgbClr val="FFFFFF"/>
                </a:solidFill>
                <a:effectLst/>
                <a:uLnTx/>
                <a:uFillTx/>
                <a:latin typeface="Arial" panose="020B0604020202020204" pitchFamily="34" charset="0"/>
                <a:cs typeface="Arial" panose="020B0604020202020204" pitchFamily="34" charset="0"/>
                <a:sym typeface="Calibri"/>
              </a:rPr>
              <a:t>الموت</a:t>
            </a:r>
            <a:br>
              <a:rPr kumimoji="0" sz="3075" b="1" i="0" u="none" strike="noStrike" kern="0" cap="none" spc="0" normalizeH="0" baseline="0" noProof="0">
                <a:ln>
                  <a:noFill/>
                </a:ln>
                <a:solidFill>
                  <a:srgbClr val="FFFFFF"/>
                </a:solidFill>
                <a:effectLst/>
                <a:uLnTx/>
                <a:uFillTx/>
                <a:latin typeface="Arial" panose="020B0604020202020204" pitchFamily="34" charset="0"/>
                <a:cs typeface="Arial" panose="020B0604020202020204" pitchFamily="34" charset="0"/>
                <a:sym typeface="Calibri"/>
              </a:rPr>
            </a:br>
            <a:r>
              <a:rPr kumimoji="0" sz="2400" b="1" i="0" u="none" strike="noStrike" kern="0" cap="none" spc="0" normalizeH="0" baseline="0" noProof="0">
                <a:ln>
                  <a:noFill/>
                </a:ln>
                <a:solidFill>
                  <a:srgbClr val="FFFFFF"/>
                </a:solidFill>
                <a:effectLst/>
                <a:uLnTx/>
                <a:uFillTx/>
                <a:latin typeface="Arial" panose="020B0604020202020204" pitchFamily="34" charset="0"/>
                <a:cs typeface="Arial" panose="020B0604020202020204" pitchFamily="34" charset="0"/>
                <a:sym typeface="Calibri"/>
              </a:rPr>
              <a:t> معاناة من مرض سفك الدم</a:t>
            </a:r>
          </a:p>
        </p:txBody>
      </p:sp>
      <p:sp>
        <p:nvSpPr>
          <p:cNvPr id="1633" name="عمل الانسان"/>
          <p:cNvSpPr txBox="1"/>
          <p:nvPr/>
        </p:nvSpPr>
        <p:spPr>
          <a:xfrm>
            <a:off x="126167" y="3627906"/>
            <a:ext cx="1548503" cy="388954"/>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14288" tIns="14288" rIns="14288" bIns="14288" anchor="ctr">
            <a:spAutoFit/>
          </a:bodyPr>
          <a:lstStyle>
            <a:lvl1pPr algn="l" defTabSz="914400" rtl="1">
              <a:lnSpc>
                <a:spcPct val="80000"/>
              </a:lnSpc>
              <a:defRPr sz="7800" b="1">
                <a:latin typeface="Arial"/>
                <a:ea typeface="Arial"/>
                <a:cs typeface="Arial"/>
                <a:sym typeface="Arial"/>
              </a:defRPr>
            </a:lvl1pPr>
          </a:lstStyle>
          <a:p>
            <a:pPr marL="0" marR="0" lvl="0" indent="0" algn="l" defTabSz="914400" rtl="1" eaLnBrk="1" fontAlgn="auto" latinLnBrk="0" hangingPunct="0">
              <a:lnSpc>
                <a:spcPct val="80000"/>
              </a:lnSpc>
              <a:spcBef>
                <a:spcPts val="0"/>
              </a:spcBef>
              <a:spcAft>
                <a:spcPts val="0"/>
              </a:spcAft>
              <a:buClrTx/>
              <a:buSzTx/>
              <a:buFontTx/>
              <a:buNone/>
              <a:tabLst/>
              <a:defRPr/>
            </a:pPr>
            <a:r>
              <a:rPr kumimoji="0" sz="2925" b="1" i="0" u="none" strike="noStrike" kern="0" cap="none" spc="0" normalizeH="0" baseline="0" noProof="0">
                <a:ln>
                  <a:noFill/>
                </a:ln>
                <a:solidFill>
                  <a:srgbClr val="000000"/>
                </a:solidFill>
                <a:effectLst/>
                <a:uLnTx/>
                <a:uFillTx/>
                <a:latin typeface="Arial" panose="020B0604020202020204" pitchFamily="34" charset="0"/>
                <a:cs typeface="Arial" panose="020B0604020202020204" pitchFamily="34" charset="0"/>
                <a:sym typeface="Arial"/>
              </a:rPr>
              <a:t>عمل الانسان</a:t>
            </a:r>
          </a:p>
        </p:txBody>
      </p:sp>
      <p:sp>
        <p:nvSpPr>
          <p:cNvPr id="1634" name="خطية"/>
          <p:cNvSpPr txBox="1"/>
          <p:nvPr/>
        </p:nvSpPr>
        <p:spPr>
          <a:xfrm rot="1500000">
            <a:off x="3046721" y="4104296"/>
            <a:ext cx="2583011" cy="983924"/>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12859" tIns="12859" rIns="12859" bIns="12859">
            <a:spAutoFit/>
          </a:bodyPr>
          <a:lstStyle>
            <a:lvl1pPr defTabSz="914400" rtl="1">
              <a:defRPr sz="16600" b="1">
                <a:solidFill>
                  <a:srgbClr val="FFFFFF"/>
                </a:solidFill>
                <a:latin typeface="+mn-lt"/>
                <a:ea typeface="+mn-ea"/>
                <a:cs typeface="+mn-cs"/>
                <a:sym typeface="Calibri"/>
              </a:defRPr>
            </a:lvl1pPr>
          </a:lstStyle>
          <a:p>
            <a:pPr marL="0" marR="0" lvl="0" indent="0" algn="ctr" defTabSz="914400" rtl="1" eaLnBrk="1" fontAlgn="auto" latinLnBrk="0" hangingPunct="0">
              <a:lnSpc>
                <a:spcPct val="100000"/>
              </a:lnSpc>
              <a:spcBef>
                <a:spcPts val="0"/>
              </a:spcBef>
              <a:spcAft>
                <a:spcPts val="0"/>
              </a:spcAft>
              <a:buClrTx/>
              <a:buSzTx/>
              <a:buFontTx/>
              <a:buNone/>
              <a:tabLst/>
              <a:defRPr/>
            </a:pPr>
            <a:r>
              <a:rPr kumimoji="0" sz="6225" b="1" i="0" u="none" strike="noStrike" kern="0" cap="none" spc="0" normalizeH="0" baseline="0" noProof="0">
                <a:ln>
                  <a:noFill/>
                </a:ln>
                <a:solidFill>
                  <a:srgbClr val="FFFFFF"/>
                </a:solidFill>
                <a:effectLst/>
                <a:uLnTx/>
                <a:uFillTx/>
                <a:latin typeface="Arial" panose="020B0604020202020204" pitchFamily="34" charset="0"/>
                <a:cs typeface="Arial" panose="020B0604020202020204" pitchFamily="34" charset="0"/>
                <a:sym typeface="Calibri"/>
              </a:rPr>
              <a:t>خطية</a:t>
            </a:r>
          </a:p>
        </p:txBody>
      </p:sp>
      <p:sp>
        <p:nvSpPr>
          <p:cNvPr id="1635" name="موت"/>
          <p:cNvSpPr txBox="1"/>
          <p:nvPr/>
        </p:nvSpPr>
        <p:spPr>
          <a:xfrm>
            <a:off x="6222358" y="3982668"/>
            <a:ext cx="1243013" cy="60305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12859" tIns="12859" rIns="12859" bIns="12859">
            <a:spAutoFit/>
          </a:bodyPr>
          <a:lstStyle>
            <a:lvl1pPr algn="l" defTabSz="914400" rtl="1">
              <a:defRPr sz="10000" b="1">
                <a:latin typeface="+mn-lt"/>
                <a:ea typeface="+mn-ea"/>
                <a:cs typeface="+mn-cs"/>
                <a:sym typeface="Calibri"/>
              </a:defRPr>
            </a:lvl1pPr>
          </a:lstStyle>
          <a:p>
            <a:pPr marL="0" marR="0" lvl="0" indent="0" algn="l" defTabSz="914400" rtl="1" eaLnBrk="1" fontAlgn="auto" latinLnBrk="0" hangingPunct="0">
              <a:lnSpc>
                <a:spcPct val="100000"/>
              </a:lnSpc>
              <a:spcBef>
                <a:spcPts val="0"/>
              </a:spcBef>
              <a:spcAft>
                <a:spcPts val="0"/>
              </a:spcAft>
              <a:buClrTx/>
              <a:buSzTx/>
              <a:buFontTx/>
              <a:buNone/>
              <a:tabLst/>
              <a:defRPr/>
            </a:pPr>
            <a:r>
              <a:rPr kumimoji="0" sz="3750" b="1" i="0" u="none" strike="noStrike" kern="0" cap="none" spc="0" normalizeH="0" baseline="0" noProof="0">
                <a:ln>
                  <a:noFill/>
                </a:ln>
                <a:solidFill>
                  <a:srgbClr val="000000"/>
                </a:solidFill>
                <a:effectLst/>
                <a:uLnTx/>
                <a:uFillTx/>
                <a:latin typeface="Arial" panose="020B0604020202020204" pitchFamily="34" charset="0"/>
                <a:cs typeface="Arial" panose="020B0604020202020204" pitchFamily="34" charset="0"/>
                <a:sym typeface="Calibri"/>
              </a:rPr>
              <a:t>موت</a:t>
            </a:r>
          </a:p>
        </p:txBody>
      </p:sp>
      <p:sp>
        <p:nvSpPr>
          <p:cNvPr id="1636" name="Rectangle"/>
          <p:cNvSpPr/>
          <p:nvPr/>
        </p:nvSpPr>
        <p:spPr>
          <a:xfrm>
            <a:off x="-104775" y="3350052"/>
            <a:ext cx="9353550" cy="2739444"/>
          </a:xfrm>
          <a:prstGeom prst="rect">
            <a:avLst/>
          </a:prstGeom>
          <a:solidFill>
            <a:srgbClr val="000000"/>
          </a:solidFill>
        </p:spPr>
        <p:txBody>
          <a:bodyPr lIns="14288" tIns="14288" rIns="14288" bIns="14288" anchor="ctr"/>
          <a:lstStyle/>
          <a:p>
            <a:pPr marL="0" marR="0" lvl="0" indent="0" algn="ctr" defTabSz="342900" rtl="0" eaLnBrk="1" fontAlgn="auto" latinLnBrk="0" hangingPunct="0">
              <a:lnSpc>
                <a:spcPct val="100000"/>
              </a:lnSpc>
              <a:spcBef>
                <a:spcPts val="0"/>
              </a:spcBef>
              <a:spcAft>
                <a:spcPts val="0"/>
              </a:spcAft>
              <a:buClrTx/>
              <a:buSzTx/>
              <a:buFontTx/>
              <a:buNone/>
              <a:tabLst/>
              <a:defRPr sz="1800">
                <a:solidFill>
                  <a:srgbClr val="FFFFFF"/>
                </a:solidFill>
                <a:uFill>
                  <a:solidFill>
                    <a:srgbClr val="FFFFFF"/>
                  </a:solidFill>
                </a:uFill>
                <a:latin typeface="Arial"/>
                <a:ea typeface="Arial"/>
                <a:cs typeface="Arial"/>
                <a:sym typeface="Arial"/>
              </a:defRPr>
            </a:pPr>
            <a:endParaRPr kumimoji="0" sz="675" b="0" i="0" u="none" strike="noStrike" kern="0" cap="none" spc="0" normalizeH="0" baseline="0" noProof="0">
              <a:ln>
                <a:noFill/>
              </a:ln>
              <a:solidFill>
                <a:srgbClr val="FFFFFF"/>
              </a:solidFill>
              <a:effectLst/>
              <a:uLnTx/>
              <a:uFill>
                <a:solidFill>
                  <a:srgbClr val="FFFFFF"/>
                </a:solidFill>
              </a:uFill>
              <a:latin typeface="Arial" panose="020B0604020202020204" pitchFamily="34" charset="0"/>
              <a:cs typeface="Arial" panose="020B0604020202020204" pitchFamily="34" charset="0"/>
              <a:sym typeface="Arial"/>
            </a:endParaRPr>
          </a:p>
        </p:txBody>
      </p:sp>
    </p:spTree>
  </p:cSld>
  <p:clrMapOvr>
    <a:masterClrMapping/>
  </p:clrMapOvr>
  <p:transition>
    <p:fade/>
  </p:transition>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22" presetClass="exit" presetSubtype="8" fill="hold" grpId="0" nodeType="clickEffect">
                                  <p:stCondLst>
                                    <p:cond delay="0"/>
                                  </p:stCondLst>
                                  <p:iterate>
                                    <p:tmAbs val="0"/>
                                  </p:iterate>
                                  <p:childTnLst>
                                    <p:animEffect transition="out" filter="wipe(left)">
                                      <p:cBhvr>
                                        <p:cTn id="6" dur="500" fill="hold"/>
                                        <p:tgtEl>
                                          <p:spTgt spid="1636"/>
                                        </p:tgtEl>
                                      </p:cBhvr>
                                    </p:animEffect>
                                    <p:set>
                                      <p:cBhvr>
                                        <p:cTn id="7" fill="hold">
                                          <p:stCondLst>
                                            <p:cond delay="499"/>
                                          </p:stCondLst>
                                        </p:cTn>
                                        <p:tgtEl>
                                          <p:spTgt spid="1636"/>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36" grpId="0" animBg="1" advAuto="0"/>
    </p:bld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ADC8E1C-8AC2-E3D2-909A-3301651FD458}"/>
            </a:ext>
          </a:extLst>
        </p:cNvPr>
        <p:cNvGrpSpPr/>
        <p:nvPr/>
      </p:nvGrpSpPr>
      <p:grpSpPr>
        <a:xfrm>
          <a:off x="0" y="0"/>
          <a:ext cx="0" cy="0"/>
          <a:chOff x="0" y="0"/>
          <a:chExt cx="0" cy="0"/>
        </a:xfrm>
      </p:grpSpPr>
      <p:pic>
        <p:nvPicPr>
          <p:cNvPr id="1630" name="image.jpg" descr="image.jpg">
            <a:extLst>
              <a:ext uri="{FF2B5EF4-FFF2-40B4-BE49-F238E27FC236}">
                <a16:creationId xmlns:a16="http://schemas.microsoft.com/office/drawing/2014/main" id="{BBFC37CC-ED85-946A-99BC-2B9A86B2402A}"/>
              </a:ext>
            </a:extLst>
          </p:cNvPr>
          <p:cNvPicPr>
            <a:picLocks/>
          </p:cNvPicPr>
          <p:nvPr/>
        </p:nvPicPr>
        <p:blipFill>
          <a:blip r:embed="rId2"/>
          <a:stretch>
            <a:fillRect/>
          </a:stretch>
        </p:blipFill>
        <p:spPr>
          <a:xfrm>
            <a:off x="0" y="857250"/>
            <a:ext cx="9144000" cy="5143500"/>
          </a:xfrm>
          <a:prstGeom prst="rect">
            <a:avLst/>
          </a:prstGeom>
          <a:ln w="12700">
            <a:miter lim="400000"/>
          </a:ln>
        </p:spPr>
      </p:pic>
      <p:sp>
        <p:nvSpPr>
          <p:cNvPr id="1631" name="ملاين من السنين">
            <a:extLst>
              <a:ext uri="{FF2B5EF4-FFF2-40B4-BE49-F238E27FC236}">
                <a16:creationId xmlns:a16="http://schemas.microsoft.com/office/drawing/2014/main" id="{7320AD71-0B2B-7FCA-AC25-FBD9D8CB0593}"/>
              </a:ext>
            </a:extLst>
          </p:cNvPr>
          <p:cNvSpPr txBox="1"/>
          <p:nvPr/>
        </p:nvSpPr>
        <p:spPr>
          <a:xfrm>
            <a:off x="196175" y="866560"/>
            <a:ext cx="2131996" cy="478978"/>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14288" tIns="14288" rIns="14288" bIns="14288" anchor="ctr">
            <a:spAutoFit/>
          </a:bodyPr>
          <a:lstStyle>
            <a:lvl1pPr algn="l" defTabSz="914400" rtl="1">
              <a:defRPr sz="7800" b="1">
                <a:solidFill>
                  <a:srgbClr val="FFFFFF"/>
                </a:solidFill>
                <a:latin typeface="+mn-lt"/>
                <a:ea typeface="+mn-ea"/>
                <a:cs typeface="+mn-cs"/>
                <a:sym typeface="Calibri"/>
              </a:defRPr>
            </a:lvl1pPr>
          </a:lstStyle>
          <a:p>
            <a:pPr marL="0" marR="0" lvl="0" indent="0" algn="l" defTabSz="914400" rtl="1" eaLnBrk="1" fontAlgn="auto" latinLnBrk="0" hangingPunct="0">
              <a:lnSpc>
                <a:spcPct val="100000"/>
              </a:lnSpc>
              <a:spcBef>
                <a:spcPts val="0"/>
              </a:spcBef>
              <a:spcAft>
                <a:spcPts val="0"/>
              </a:spcAft>
              <a:buClrTx/>
              <a:buSzTx/>
              <a:buFontTx/>
              <a:buNone/>
              <a:tabLst/>
              <a:defRPr/>
            </a:pPr>
            <a:r>
              <a:rPr kumimoji="0" sz="2925" b="1" i="0" u="none" strike="noStrike" kern="0" cap="none" spc="0" normalizeH="0" baseline="0" noProof="0">
                <a:ln>
                  <a:noFill/>
                </a:ln>
                <a:solidFill>
                  <a:srgbClr val="FFFFFF"/>
                </a:solidFill>
                <a:effectLst/>
                <a:uLnTx/>
                <a:uFillTx/>
                <a:latin typeface="Arial" panose="020B0604020202020204" pitchFamily="34" charset="0"/>
                <a:cs typeface="Arial" panose="020B0604020202020204" pitchFamily="34" charset="0"/>
                <a:sym typeface="Calibri"/>
              </a:rPr>
              <a:t>ملاين من السنين</a:t>
            </a:r>
          </a:p>
        </p:txBody>
      </p:sp>
      <p:sp>
        <p:nvSpPr>
          <p:cNvPr id="1632" name="الموت  معاناة من مرض سفك الدم">
            <a:extLst>
              <a:ext uri="{FF2B5EF4-FFF2-40B4-BE49-F238E27FC236}">
                <a16:creationId xmlns:a16="http://schemas.microsoft.com/office/drawing/2014/main" id="{BEA316BA-0CCD-F59E-0091-B1CB5A01CBD4}"/>
              </a:ext>
            </a:extLst>
          </p:cNvPr>
          <p:cNvSpPr txBox="1"/>
          <p:nvPr/>
        </p:nvSpPr>
        <p:spPr>
          <a:xfrm rot="20792521">
            <a:off x="2605387" y="1917552"/>
            <a:ext cx="3265698" cy="707374"/>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12859" tIns="12859" rIns="12859" bIns="12859">
            <a:spAutoFit/>
          </a:bodyPr>
          <a:lstStyle/>
          <a:p>
            <a:pPr marL="0" marR="0" lvl="0" indent="0" algn="ctr" defTabSz="342900" rtl="1" eaLnBrk="1" fontAlgn="auto" latinLnBrk="0" hangingPunct="0">
              <a:lnSpc>
                <a:spcPct val="80000"/>
              </a:lnSpc>
              <a:spcBef>
                <a:spcPts val="0"/>
              </a:spcBef>
              <a:spcAft>
                <a:spcPts val="0"/>
              </a:spcAft>
              <a:buClrTx/>
              <a:buSzTx/>
              <a:buFontTx/>
              <a:buNone/>
              <a:tabLst/>
              <a:defRPr sz="5200" b="1">
                <a:solidFill>
                  <a:srgbClr val="FFFFFF"/>
                </a:solidFill>
                <a:latin typeface="+mn-lt"/>
                <a:ea typeface="+mn-ea"/>
                <a:cs typeface="+mn-cs"/>
                <a:sym typeface="Calibri"/>
              </a:defRPr>
            </a:pPr>
            <a:r>
              <a:rPr kumimoji="0" sz="3075" b="1" i="0" u="none" strike="noStrike" kern="0" cap="none" spc="0" normalizeH="0" baseline="0" noProof="0">
                <a:ln>
                  <a:noFill/>
                </a:ln>
                <a:solidFill>
                  <a:srgbClr val="FFFFFF"/>
                </a:solidFill>
                <a:effectLst/>
                <a:uLnTx/>
                <a:uFillTx/>
                <a:latin typeface="Arial" panose="020B0604020202020204" pitchFamily="34" charset="0"/>
                <a:cs typeface="Arial" panose="020B0604020202020204" pitchFamily="34" charset="0"/>
                <a:sym typeface="Calibri"/>
              </a:rPr>
              <a:t>الموت</a:t>
            </a:r>
            <a:br>
              <a:rPr kumimoji="0" sz="3075" b="1" i="0" u="none" strike="noStrike" kern="0" cap="none" spc="0" normalizeH="0" baseline="0" noProof="0">
                <a:ln>
                  <a:noFill/>
                </a:ln>
                <a:solidFill>
                  <a:srgbClr val="FFFFFF"/>
                </a:solidFill>
                <a:effectLst/>
                <a:uLnTx/>
                <a:uFillTx/>
                <a:latin typeface="Arial" panose="020B0604020202020204" pitchFamily="34" charset="0"/>
                <a:cs typeface="Arial" panose="020B0604020202020204" pitchFamily="34" charset="0"/>
                <a:sym typeface="Calibri"/>
              </a:rPr>
            </a:br>
            <a:r>
              <a:rPr kumimoji="0" sz="2400" b="1" i="0" u="none" strike="noStrike" kern="0" cap="none" spc="0" normalizeH="0" baseline="0" noProof="0">
                <a:ln>
                  <a:noFill/>
                </a:ln>
                <a:solidFill>
                  <a:srgbClr val="FFFFFF"/>
                </a:solidFill>
                <a:effectLst/>
                <a:uLnTx/>
                <a:uFillTx/>
                <a:latin typeface="Arial" panose="020B0604020202020204" pitchFamily="34" charset="0"/>
                <a:cs typeface="Arial" panose="020B0604020202020204" pitchFamily="34" charset="0"/>
                <a:sym typeface="Calibri"/>
              </a:rPr>
              <a:t> معاناة من مرض سفك الدم</a:t>
            </a:r>
          </a:p>
        </p:txBody>
      </p:sp>
      <p:sp>
        <p:nvSpPr>
          <p:cNvPr id="1633" name="عمل الانسان">
            <a:extLst>
              <a:ext uri="{FF2B5EF4-FFF2-40B4-BE49-F238E27FC236}">
                <a16:creationId xmlns:a16="http://schemas.microsoft.com/office/drawing/2014/main" id="{6C0897DF-B4A7-321B-008F-4B6C10EA9290}"/>
              </a:ext>
            </a:extLst>
          </p:cNvPr>
          <p:cNvSpPr txBox="1"/>
          <p:nvPr/>
        </p:nvSpPr>
        <p:spPr>
          <a:xfrm>
            <a:off x="126167" y="3627906"/>
            <a:ext cx="1548503" cy="388954"/>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14288" tIns="14288" rIns="14288" bIns="14288" anchor="ctr">
            <a:spAutoFit/>
          </a:bodyPr>
          <a:lstStyle>
            <a:lvl1pPr algn="l" defTabSz="914400" rtl="1">
              <a:lnSpc>
                <a:spcPct val="80000"/>
              </a:lnSpc>
              <a:defRPr sz="7800" b="1">
                <a:latin typeface="Arial"/>
                <a:ea typeface="Arial"/>
                <a:cs typeface="Arial"/>
                <a:sym typeface="Arial"/>
              </a:defRPr>
            </a:lvl1pPr>
          </a:lstStyle>
          <a:p>
            <a:pPr marL="0" marR="0" lvl="0" indent="0" algn="l" defTabSz="914400" rtl="1" eaLnBrk="1" fontAlgn="auto" latinLnBrk="0" hangingPunct="0">
              <a:lnSpc>
                <a:spcPct val="80000"/>
              </a:lnSpc>
              <a:spcBef>
                <a:spcPts val="0"/>
              </a:spcBef>
              <a:spcAft>
                <a:spcPts val="0"/>
              </a:spcAft>
              <a:buClrTx/>
              <a:buSzTx/>
              <a:buFontTx/>
              <a:buNone/>
              <a:tabLst/>
              <a:defRPr/>
            </a:pPr>
            <a:r>
              <a:rPr kumimoji="0" sz="2925" b="1" i="0" u="none" strike="noStrike" kern="0" cap="none" spc="0" normalizeH="0" baseline="0" noProof="0">
                <a:ln>
                  <a:noFill/>
                </a:ln>
                <a:solidFill>
                  <a:srgbClr val="000000"/>
                </a:solidFill>
                <a:effectLst/>
                <a:uLnTx/>
                <a:uFillTx/>
                <a:latin typeface="Arial" panose="020B0604020202020204" pitchFamily="34" charset="0"/>
                <a:cs typeface="Arial" panose="020B0604020202020204" pitchFamily="34" charset="0"/>
                <a:sym typeface="Arial"/>
              </a:rPr>
              <a:t>عمل الانسان</a:t>
            </a:r>
          </a:p>
        </p:txBody>
      </p:sp>
      <p:sp>
        <p:nvSpPr>
          <p:cNvPr id="1634" name="خطية">
            <a:extLst>
              <a:ext uri="{FF2B5EF4-FFF2-40B4-BE49-F238E27FC236}">
                <a16:creationId xmlns:a16="http://schemas.microsoft.com/office/drawing/2014/main" id="{5DD759F5-0814-E83D-AE78-F68E2248132C}"/>
              </a:ext>
            </a:extLst>
          </p:cNvPr>
          <p:cNvSpPr txBox="1"/>
          <p:nvPr/>
        </p:nvSpPr>
        <p:spPr>
          <a:xfrm rot="1500000">
            <a:off x="3046721" y="4104296"/>
            <a:ext cx="2583011" cy="983924"/>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12859" tIns="12859" rIns="12859" bIns="12859">
            <a:spAutoFit/>
          </a:bodyPr>
          <a:lstStyle>
            <a:lvl1pPr defTabSz="914400" rtl="1">
              <a:defRPr sz="16600" b="1">
                <a:solidFill>
                  <a:srgbClr val="FFFFFF"/>
                </a:solidFill>
                <a:latin typeface="+mn-lt"/>
                <a:ea typeface="+mn-ea"/>
                <a:cs typeface="+mn-cs"/>
                <a:sym typeface="Calibri"/>
              </a:defRPr>
            </a:lvl1pPr>
          </a:lstStyle>
          <a:p>
            <a:pPr marL="0" marR="0" lvl="0" indent="0" algn="ctr" defTabSz="914400" rtl="1" eaLnBrk="1" fontAlgn="auto" latinLnBrk="0" hangingPunct="0">
              <a:lnSpc>
                <a:spcPct val="100000"/>
              </a:lnSpc>
              <a:spcBef>
                <a:spcPts val="0"/>
              </a:spcBef>
              <a:spcAft>
                <a:spcPts val="0"/>
              </a:spcAft>
              <a:buClrTx/>
              <a:buSzTx/>
              <a:buFontTx/>
              <a:buNone/>
              <a:tabLst/>
              <a:defRPr/>
            </a:pPr>
            <a:r>
              <a:rPr kumimoji="0" sz="6225" b="1" i="0" u="none" strike="noStrike" kern="0" cap="none" spc="0" normalizeH="0" baseline="0" noProof="0">
                <a:ln>
                  <a:noFill/>
                </a:ln>
                <a:solidFill>
                  <a:srgbClr val="FFFFFF"/>
                </a:solidFill>
                <a:effectLst/>
                <a:uLnTx/>
                <a:uFillTx/>
                <a:latin typeface="Arial" panose="020B0604020202020204" pitchFamily="34" charset="0"/>
                <a:cs typeface="Arial" panose="020B0604020202020204" pitchFamily="34" charset="0"/>
                <a:sym typeface="Calibri"/>
              </a:rPr>
              <a:t>خطية</a:t>
            </a:r>
          </a:p>
        </p:txBody>
      </p:sp>
      <p:sp>
        <p:nvSpPr>
          <p:cNvPr id="1635" name="موت">
            <a:extLst>
              <a:ext uri="{FF2B5EF4-FFF2-40B4-BE49-F238E27FC236}">
                <a16:creationId xmlns:a16="http://schemas.microsoft.com/office/drawing/2014/main" id="{B7A2EFA9-A8B1-5582-A538-EF24867AEF35}"/>
              </a:ext>
            </a:extLst>
          </p:cNvPr>
          <p:cNvSpPr txBox="1"/>
          <p:nvPr/>
        </p:nvSpPr>
        <p:spPr>
          <a:xfrm>
            <a:off x="6222358" y="3982668"/>
            <a:ext cx="1243013" cy="60305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12859" tIns="12859" rIns="12859" bIns="12859">
            <a:spAutoFit/>
          </a:bodyPr>
          <a:lstStyle>
            <a:lvl1pPr algn="l" defTabSz="914400" rtl="1">
              <a:defRPr sz="10000" b="1">
                <a:latin typeface="+mn-lt"/>
                <a:ea typeface="+mn-ea"/>
                <a:cs typeface="+mn-cs"/>
                <a:sym typeface="Calibri"/>
              </a:defRPr>
            </a:lvl1pPr>
          </a:lstStyle>
          <a:p>
            <a:pPr marL="0" marR="0" lvl="0" indent="0" algn="l" defTabSz="914400" rtl="1" eaLnBrk="1" fontAlgn="auto" latinLnBrk="0" hangingPunct="0">
              <a:lnSpc>
                <a:spcPct val="100000"/>
              </a:lnSpc>
              <a:spcBef>
                <a:spcPts val="0"/>
              </a:spcBef>
              <a:spcAft>
                <a:spcPts val="0"/>
              </a:spcAft>
              <a:buClrTx/>
              <a:buSzTx/>
              <a:buFontTx/>
              <a:buNone/>
              <a:tabLst/>
              <a:defRPr/>
            </a:pPr>
            <a:r>
              <a:rPr kumimoji="0" sz="3750" b="1" i="0" u="none" strike="noStrike" kern="0" cap="none" spc="0" normalizeH="0" baseline="0" noProof="0">
                <a:ln>
                  <a:noFill/>
                </a:ln>
                <a:solidFill>
                  <a:srgbClr val="000000"/>
                </a:solidFill>
                <a:effectLst/>
                <a:uLnTx/>
                <a:uFillTx/>
                <a:latin typeface="Arial" panose="020B0604020202020204" pitchFamily="34" charset="0"/>
                <a:cs typeface="Arial" panose="020B0604020202020204" pitchFamily="34" charset="0"/>
                <a:sym typeface="Calibri"/>
              </a:rPr>
              <a:t>موت</a:t>
            </a:r>
          </a:p>
        </p:txBody>
      </p:sp>
    </p:spTree>
    <p:extLst>
      <p:ext uri="{BB962C8B-B14F-4D97-AF65-F5344CB8AC3E}">
        <p14:creationId xmlns:p14="http://schemas.microsoft.com/office/powerpoint/2010/main" val="795895957"/>
      </p:ext>
    </p:extLst>
  </p:cSld>
  <p:clrMapOvr>
    <a:masterClrMapping/>
  </p:clrMapOvr>
  <p:transition>
    <p:fade/>
  </p:transition>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06114" name="Rectangle 2"/>
          <p:cNvSpPr>
            <a:spLocks noGrp="1" noChangeArrowheads="1"/>
          </p:cNvSpPr>
          <p:nvPr>
            <p:ph type="title"/>
          </p:nvPr>
        </p:nvSpPr>
        <p:spPr/>
        <p:txBody>
          <a:bodyPr/>
          <a:lstStyle/>
          <a:p>
            <a:pPr eaLnBrk="1" hangingPunct="1">
              <a:defRPr/>
            </a:pPr>
            <a:r>
              <a:rPr lang="en-US"/>
              <a:t>Gen. 1:29-30 NAS</a:t>
            </a:r>
          </a:p>
        </p:txBody>
      </p:sp>
      <p:pic>
        <p:nvPicPr>
          <p:cNvPr id="664578" name="Picture 3" descr="Scripture Background"/>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906116" name="Text Box 4"/>
          <p:cNvSpPr txBox="1">
            <a:spLocks noChangeArrowheads="1"/>
          </p:cNvSpPr>
          <p:nvPr/>
        </p:nvSpPr>
        <p:spPr bwMode="auto">
          <a:xfrm>
            <a:off x="457200" y="-76200"/>
            <a:ext cx="8229600" cy="914400"/>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algn="ctr" eaLnBrk="1" hangingPunct="1">
              <a:spcBef>
                <a:spcPct val="50000"/>
              </a:spcBef>
              <a:defRPr/>
            </a:pPr>
            <a:r>
              <a:rPr lang="ar-JO" sz="5400" b="1" dirty="0">
                <a:solidFill>
                  <a:srgbClr val="00FF00"/>
                </a:solidFill>
                <a:latin typeface="Arial" charset="0"/>
                <a:cs typeface="Arial" charset="0"/>
              </a:rPr>
              <a:t>تكوين 1: 29-30</a:t>
            </a:r>
            <a:endParaRPr lang="en-US" sz="5400" b="1" dirty="0">
              <a:solidFill>
                <a:srgbClr val="00FF00"/>
              </a:solidFill>
              <a:latin typeface="Arial" charset="0"/>
              <a:cs typeface="Arial" charset="0"/>
            </a:endParaRPr>
          </a:p>
        </p:txBody>
      </p:sp>
      <p:sp>
        <p:nvSpPr>
          <p:cNvPr id="2906117" name="Text Box 5"/>
          <p:cNvSpPr txBox="1">
            <a:spLocks noChangeArrowheads="1"/>
          </p:cNvSpPr>
          <p:nvPr/>
        </p:nvSpPr>
        <p:spPr bwMode="auto">
          <a:xfrm>
            <a:off x="152400" y="1147763"/>
            <a:ext cx="8915400" cy="175432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algn="r" eaLnBrk="1" hangingPunct="1">
              <a:lnSpc>
                <a:spcPct val="90000"/>
              </a:lnSpc>
              <a:defRPr/>
            </a:pPr>
            <a:r>
              <a:rPr lang="ar-JO" sz="3000" b="1" dirty="0">
                <a:solidFill>
                  <a:srgbClr val="FFFFFF"/>
                </a:solidFill>
                <a:effectLst>
                  <a:outerShdw blurRad="50800" dist="101600" dir="2700000" algn="tl" rotWithShape="0">
                    <a:srgbClr val="000000"/>
                  </a:outerShdw>
                </a:effectLst>
                <a:latin typeface="Arial" charset="0"/>
                <a:cs typeface="Arial" charset="0"/>
              </a:rPr>
              <a:t>وقال الله: إني قد </a:t>
            </a:r>
            <a:r>
              <a:rPr lang="ar-JO" sz="3000" b="1" dirty="0">
                <a:solidFill>
                  <a:srgbClr val="FFFF00"/>
                </a:solidFill>
                <a:effectLst>
                  <a:outerShdw blurRad="50800" dist="101600" dir="2700000" algn="tl" rotWithShape="0">
                    <a:srgbClr val="000000"/>
                  </a:outerShdw>
                </a:effectLst>
                <a:latin typeface="Arial" charset="0"/>
                <a:cs typeface="Arial" charset="0"/>
              </a:rPr>
              <a:t>أعطيتكم</a:t>
            </a:r>
            <a:r>
              <a:rPr lang="ar-JO" sz="3000" b="1" dirty="0">
                <a:solidFill>
                  <a:srgbClr val="FFFFFF"/>
                </a:solidFill>
                <a:effectLst>
                  <a:outerShdw blurRad="50800" dist="101600" dir="2700000" algn="tl" rotWithShape="0">
                    <a:srgbClr val="000000"/>
                  </a:outerShdw>
                </a:effectLst>
                <a:latin typeface="Arial" charset="0"/>
                <a:cs typeface="Arial" charset="0"/>
              </a:rPr>
              <a:t> كل بقل يبزر بزراً على وجه كل الأرض وكل شجر فيه ثمر شجر يبزر بزراً لكم يكون طعاماً. </a:t>
            </a:r>
            <a:r>
              <a:rPr lang="ar-JO" sz="3000" b="1" dirty="0">
                <a:solidFill>
                  <a:srgbClr val="FFFF00"/>
                </a:solidFill>
                <a:effectLst>
                  <a:outerShdw blurRad="50800" dist="101600" dir="2700000" algn="tl" rotWithShape="0">
                    <a:srgbClr val="000000"/>
                  </a:outerShdw>
                </a:effectLst>
                <a:latin typeface="Arial" charset="0"/>
                <a:cs typeface="Arial" charset="0"/>
              </a:rPr>
              <a:t>ولكل حيوان </a:t>
            </a:r>
            <a:r>
              <a:rPr lang="ar-JO" sz="3000" b="1" dirty="0">
                <a:solidFill>
                  <a:srgbClr val="FFFFFF"/>
                </a:solidFill>
                <a:effectLst>
                  <a:outerShdw blurRad="50800" dist="101600" dir="2700000" algn="tl" rotWithShape="0">
                    <a:srgbClr val="000000"/>
                  </a:outerShdw>
                </a:effectLst>
                <a:latin typeface="Arial" charset="0"/>
                <a:cs typeface="Arial" charset="0"/>
              </a:rPr>
              <a:t>الأرض </a:t>
            </a:r>
            <a:r>
              <a:rPr lang="ar-JO" sz="3000" b="1" dirty="0">
                <a:solidFill>
                  <a:srgbClr val="FFFF00"/>
                </a:solidFill>
                <a:effectLst>
                  <a:outerShdw blurRad="50800" dist="101600" dir="2700000" algn="tl" rotWithShape="0">
                    <a:srgbClr val="000000"/>
                  </a:outerShdw>
                </a:effectLst>
                <a:latin typeface="Arial" charset="0"/>
                <a:cs typeface="Arial" charset="0"/>
              </a:rPr>
              <a:t>وكل طير </a:t>
            </a:r>
            <a:r>
              <a:rPr lang="ar-JO" sz="3000" b="1" dirty="0">
                <a:solidFill>
                  <a:srgbClr val="FFFFFF"/>
                </a:solidFill>
                <a:effectLst>
                  <a:outerShdw blurRad="50800" dist="101600" dir="2700000" algn="tl" rotWithShape="0">
                    <a:srgbClr val="000000"/>
                  </a:outerShdw>
                </a:effectLst>
                <a:latin typeface="Arial" charset="0"/>
                <a:cs typeface="Arial" charset="0"/>
              </a:rPr>
              <a:t>السماء </a:t>
            </a:r>
            <a:r>
              <a:rPr lang="ar-JO" sz="3000" b="1" dirty="0">
                <a:solidFill>
                  <a:srgbClr val="FFFF00"/>
                </a:solidFill>
                <a:effectLst>
                  <a:outerShdw blurRad="50800" dist="101600" dir="2700000" algn="tl" rotWithShape="0">
                    <a:srgbClr val="000000"/>
                  </a:outerShdw>
                </a:effectLst>
                <a:latin typeface="Arial" charset="0"/>
                <a:cs typeface="Arial" charset="0"/>
              </a:rPr>
              <a:t>وكل دبابة </a:t>
            </a:r>
            <a:r>
              <a:rPr lang="ar-JO" sz="3000" b="1" dirty="0">
                <a:solidFill>
                  <a:srgbClr val="FFFFFF"/>
                </a:solidFill>
                <a:effectLst>
                  <a:outerShdw blurRad="50800" dist="101600" dir="2700000" algn="tl" rotWithShape="0">
                    <a:srgbClr val="000000"/>
                  </a:outerShdw>
                </a:effectLst>
                <a:latin typeface="Arial" charset="0"/>
                <a:cs typeface="Arial" charset="0"/>
              </a:rPr>
              <a:t>على الأرض فيها نفس حية أعطيت </a:t>
            </a:r>
            <a:r>
              <a:rPr lang="ar-JO" sz="3000" b="1" dirty="0">
                <a:solidFill>
                  <a:srgbClr val="FFFF00"/>
                </a:solidFill>
                <a:effectLst>
                  <a:outerShdw blurRad="50800" dist="101600" dir="2700000" algn="tl" rotWithShape="0">
                    <a:srgbClr val="000000"/>
                  </a:outerShdw>
                </a:effectLst>
                <a:latin typeface="Arial" charset="0"/>
                <a:cs typeface="Arial" charset="0"/>
              </a:rPr>
              <a:t>كل عشب أخضر طعاما</a:t>
            </a:r>
            <a:r>
              <a:rPr lang="ar-JO" sz="3000" b="1" dirty="0">
                <a:solidFill>
                  <a:srgbClr val="FFFFFF"/>
                </a:solidFill>
                <a:effectLst>
                  <a:outerShdw blurRad="50800" dist="101600" dir="2700000" algn="tl" rotWithShape="0">
                    <a:srgbClr val="000000"/>
                  </a:outerShdw>
                </a:effectLst>
                <a:latin typeface="Arial" charset="0"/>
                <a:cs typeface="Arial" charset="0"/>
              </a:rPr>
              <a:t> وكان كذلك</a:t>
            </a:r>
            <a:endParaRPr lang="en-US" sz="3000" b="1" dirty="0">
              <a:solidFill>
                <a:srgbClr val="FFFFFF"/>
              </a:solidFill>
              <a:effectLst>
                <a:outerShdw blurRad="50800" dist="101600" dir="2700000" algn="tl" rotWithShape="0">
                  <a:srgbClr val="000000"/>
                </a:outerShdw>
              </a:effectLst>
              <a:latin typeface="Arial" charset="0"/>
              <a:cs typeface="Arial" charset="0"/>
            </a:endParaRPr>
          </a:p>
        </p:txBody>
      </p:sp>
      <p:sp>
        <p:nvSpPr>
          <p:cNvPr id="6" name="Rectangle 5"/>
          <p:cNvSpPr>
            <a:spLocks noChangeArrowheads="1"/>
          </p:cNvSpPr>
          <p:nvPr/>
        </p:nvSpPr>
        <p:spPr bwMode="auto">
          <a:xfrm>
            <a:off x="-23813" y="5103813"/>
            <a:ext cx="9167813" cy="1754326"/>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algn="ctr" eaLnBrk="1" hangingPunct="1"/>
            <a:r>
              <a:rPr lang="ar-JO" sz="3600" b="1" dirty="0">
                <a:solidFill>
                  <a:srgbClr val="FFFFFF"/>
                </a:solidFill>
                <a:latin typeface="Arial" panose="020B0604020202020204" pitchFamily="34" charset="0"/>
                <a:cs typeface="Arial" panose="020B0604020202020204" pitchFamily="34" charset="0"/>
              </a:rPr>
              <a:t>عالم ما قبل السقوط</a:t>
            </a:r>
            <a:endParaRPr lang="en-US" sz="3600" b="1" dirty="0">
              <a:solidFill>
                <a:srgbClr val="FFFFFF"/>
              </a:solidFill>
              <a:latin typeface="Arial" panose="020B0604020202020204" pitchFamily="34" charset="0"/>
              <a:cs typeface="Arial" panose="020B0604020202020204" pitchFamily="34" charset="0"/>
            </a:endParaRPr>
          </a:p>
          <a:p>
            <a:pPr algn="ctr" eaLnBrk="1" hangingPunct="1"/>
            <a:r>
              <a:rPr lang="ar-JO" sz="3600" b="1" dirty="0">
                <a:solidFill>
                  <a:srgbClr val="FFFFFF"/>
                </a:solidFill>
                <a:latin typeface="Arial" panose="020B0604020202020204" pitchFamily="34" charset="0"/>
                <a:cs typeface="Arial" panose="020B0604020202020204" pitchFamily="34" charset="0"/>
              </a:rPr>
              <a:t>كان البشر والحيوانات </a:t>
            </a:r>
            <a:r>
              <a:rPr lang="ar-JO" sz="3600" b="1" dirty="0">
                <a:solidFill>
                  <a:srgbClr val="FFFF00"/>
                </a:solidFill>
                <a:latin typeface="Arial" panose="020B0604020202020204" pitchFamily="34" charset="0"/>
                <a:cs typeface="Arial" panose="020B0604020202020204" pitchFamily="34" charset="0"/>
              </a:rPr>
              <a:t>نباتيين</a:t>
            </a:r>
          </a:p>
          <a:p>
            <a:pPr algn="ctr" eaLnBrk="1" hangingPunct="1"/>
            <a:r>
              <a:rPr lang="ar-JO" sz="3600" b="1" dirty="0">
                <a:solidFill>
                  <a:srgbClr val="FFFFFF"/>
                </a:solidFill>
                <a:latin typeface="Arial" panose="020B0604020202020204" pitchFamily="34" charset="0"/>
                <a:cs typeface="Arial" panose="020B0604020202020204" pitchFamily="34" charset="0"/>
              </a:rPr>
              <a:t>في الكتاب المقدس لم تكن النباتات </a:t>
            </a:r>
            <a:r>
              <a:rPr lang="ar-JO" sz="3600" b="1" dirty="0">
                <a:solidFill>
                  <a:srgbClr val="FFFF00"/>
                </a:solidFill>
                <a:latin typeface="Arial" panose="020B0604020202020204" pitchFamily="34" charset="0"/>
                <a:cs typeface="Arial" panose="020B0604020202020204" pitchFamily="34" charset="0"/>
              </a:rPr>
              <a:t>كائنات حية</a:t>
            </a:r>
            <a:endParaRPr lang="en-US" sz="3600" b="1" dirty="0">
              <a:solidFill>
                <a:srgbClr val="FFFF00"/>
              </a:solidFill>
              <a:latin typeface="Arial" panose="020B0604020202020204" pitchFamily="34" charset="0"/>
              <a:cs typeface="Arial" panose="020B0604020202020204" pitchFamily="34" charset="0"/>
            </a:endParaRPr>
          </a:p>
        </p:txBody>
      </p:sp>
      <p:sp>
        <p:nvSpPr>
          <p:cNvPr id="7" name="TextBox 1"/>
          <p:cNvSpPr txBox="1">
            <a:spLocks noChangeArrowheads="1"/>
          </p:cNvSpPr>
          <p:nvPr/>
        </p:nvSpPr>
        <p:spPr bwMode="auto">
          <a:xfrm>
            <a:off x="8626356" y="76200"/>
            <a:ext cx="355837"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ar-JO" b="1" dirty="0">
                <a:solidFill>
                  <a:srgbClr val="FFFFFF"/>
                </a:solidFill>
                <a:latin typeface="Arial" charset="0"/>
              </a:rPr>
              <a:t>3</a:t>
            </a:r>
            <a:endParaRPr lang="en-US" b="1" dirty="0">
              <a:solidFill>
                <a:srgbClr val="FFFFFF"/>
              </a:solidFill>
              <a:latin typeface="Arial"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1697" name="Rectangle 3"/>
          <p:cNvSpPr>
            <a:spLocks noGrp="1"/>
          </p:cNvSpPr>
          <p:nvPr>
            <p:ph type="title" idx="4294967295"/>
          </p:nvPr>
        </p:nvSpPr>
        <p:spPr/>
        <p:txBody>
          <a:bodyPr/>
          <a:lstStyle/>
          <a:p>
            <a:pPr eaLnBrk="1" hangingPunct="1"/>
            <a:r>
              <a:rPr lang="en-US">
                <a:latin typeface="Arial" panose="020B0604020202020204" pitchFamily="34" charset="0"/>
                <a:ea typeface="ＭＳ Ｐゴシック" charset="0"/>
                <a:cs typeface="Arial" panose="020B0604020202020204" pitchFamily="34" charset="0"/>
              </a:rPr>
              <a:t>Christmas Shunned</a:t>
            </a:r>
          </a:p>
        </p:txBody>
      </p:sp>
      <p:pic>
        <p:nvPicPr>
          <p:cNvPr id="541698" name="Picture 2" descr="Christmas Shunned"/>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143000" y="73025"/>
            <a:ext cx="6934200" cy="67865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nvGrpSpPr>
          <p:cNvPr id="541699" name="Group 2"/>
          <p:cNvGrpSpPr>
            <a:grpSpLocks/>
          </p:cNvGrpSpPr>
          <p:nvPr/>
        </p:nvGrpSpPr>
        <p:grpSpPr bwMode="auto">
          <a:xfrm>
            <a:off x="1377695" y="704850"/>
            <a:ext cx="6424612" cy="2289175"/>
            <a:chOff x="1398932" y="721276"/>
            <a:chExt cx="6424225" cy="2289268"/>
          </a:xfrm>
        </p:grpSpPr>
        <p:sp>
          <p:nvSpPr>
            <p:cNvPr id="2" name="Rounded Rectangle 1"/>
            <p:cNvSpPr/>
            <p:nvPr/>
          </p:nvSpPr>
          <p:spPr>
            <a:xfrm>
              <a:off x="3026021" y="721276"/>
              <a:ext cx="1176267" cy="1865389"/>
            </a:xfrm>
            <a:prstGeom prst="round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defTabSz="457200" eaLnBrk="1" fontAlgn="auto" hangingPunct="1">
                <a:spcBef>
                  <a:spcPts val="0"/>
                </a:spcBef>
                <a:spcAft>
                  <a:spcPts val="0"/>
                </a:spcAft>
                <a:defRPr/>
              </a:pPr>
              <a:endParaRPr lang="en-US" sz="1800">
                <a:solidFill>
                  <a:prstClr val="white"/>
                </a:solidFill>
                <a:latin typeface="Arial" panose="020B0604020202020204" pitchFamily="34" charset="0"/>
                <a:cs typeface="Arial" panose="020B0604020202020204" pitchFamily="34" charset="0"/>
              </a:endParaRPr>
            </a:p>
          </p:txBody>
        </p:sp>
        <p:sp>
          <p:nvSpPr>
            <p:cNvPr id="7" name="Rounded Rectangle 6"/>
            <p:cNvSpPr/>
            <p:nvPr/>
          </p:nvSpPr>
          <p:spPr>
            <a:xfrm>
              <a:off x="4624538" y="862570"/>
              <a:ext cx="1176266" cy="1990806"/>
            </a:xfrm>
            <a:prstGeom prst="round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defTabSz="457200" eaLnBrk="1" fontAlgn="auto" hangingPunct="1">
                <a:spcBef>
                  <a:spcPts val="0"/>
                </a:spcBef>
                <a:spcAft>
                  <a:spcPts val="0"/>
                </a:spcAft>
                <a:defRPr/>
              </a:pPr>
              <a:endParaRPr lang="en-US" sz="1800">
                <a:solidFill>
                  <a:prstClr val="white"/>
                </a:solidFill>
                <a:latin typeface="Arial" panose="020B0604020202020204" pitchFamily="34" charset="0"/>
                <a:cs typeface="Arial" panose="020B0604020202020204" pitchFamily="34" charset="0"/>
              </a:endParaRPr>
            </a:p>
          </p:txBody>
        </p:sp>
        <p:sp>
          <p:nvSpPr>
            <p:cNvPr id="8" name="Rounded Rectangle 7"/>
            <p:cNvSpPr/>
            <p:nvPr/>
          </p:nvSpPr>
          <p:spPr>
            <a:xfrm>
              <a:off x="6083362" y="1818284"/>
              <a:ext cx="1739795" cy="1192260"/>
            </a:xfrm>
            <a:prstGeom prst="round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defTabSz="457200" eaLnBrk="1" fontAlgn="auto" hangingPunct="1">
                <a:spcBef>
                  <a:spcPts val="0"/>
                </a:spcBef>
                <a:spcAft>
                  <a:spcPts val="0"/>
                </a:spcAft>
                <a:defRPr/>
              </a:pPr>
              <a:endParaRPr lang="en-US" sz="1800">
                <a:solidFill>
                  <a:prstClr val="white"/>
                </a:solidFill>
                <a:latin typeface="Arial" panose="020B0604020202020204" pitchFamily="34" charset="0"/>
                <a:cs typeface="Arial" panose="020B0604020202020204" pitchFamily="34" charset="0"/>
              </a:endParaRPr>
            </a:p>
          </p:txBody>
        </p:sp>
        <p:sp>
          <p:nvSpPr>
            <p:cNvPr id="9" name="Rounded Rectangle 8"/>
            <p:cNvSpPr/>
            <p:nvPr/>
          </p:nvSpPr>
          <p:spPr>
            <a:xfrm rot="306919">
              <a:off x="1398932" y="1167382"/>
              <a:ext cx="1277860" cy="733455"/>
            </a:xfrm>
            <a:prstGeom prst="round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defTabSz="457200" eaLnBrk="1" fontAlgn="auto" hangingPunct="1">
                <a:spcBef>
                  <a:spcPts val="0"/>
                </a:spcBef>
                <a:spcAft>
                  <a:spcPts val="0"/>
                </a:spcAft>
                <a:defRPr/>
              </a:pPr>
              <a:endParaRPr lang="en-US" sz="1800">
                <a:solidFill>
                  <a:prstClr val="white"/>
                </a:solidFill>
                <a:latin typeface="Arial" panose="020B0604020202020204" pitchFamily="34" charset="0"/>
                <a:cs typeface="Arial" panose="020B0604020202020204" pitchFamily="34" charset="0"/>
              </a:endParaRPr>
            </a:p>
          </p:txBody>
        </p:sp>
      </p:grpSp>
      <p:sp>
        <p:nvSpPr>
          <p:cNvPr id="541700" name="TextBox 2"/>
          <p:cNvSpPr txBox="1">
            <a:spLocks noChangeArrowheads="1"/>
          </p:cNvSpPr>
          <p:nvPr/>
        </p:nvSpPr>
        <p:spPr bwMode="auto">
          <a:xfrm rot="364839">
            <a:off x="1110995" y="1206391"/>
            <a:ext cx="1862137" cy="6463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a:r>
              <a:rPr lang="ar-JO" sz="1800" b="1">
                <a:solidFill>
                  <a:srgbClr val="000000"/>
                </a:solidFill>
                <a:latin typeface="Arial" panose="020B0604020202020204" pitchFamily="34" charset="0"/>
                <a:cs typeface="Arial" panose="020B0604020202020204" pitchFamily="34" charset="0"/>
              </a:rPr>
              <a:t>مكتب              المدير</a:t>
            </a:r>
            <a:endParaRPr lang="en-US" b="1" dirty="0">
              <a:solidFill>
                <a:srgbClr val="000000"/>
              </a:solidFill>
              <a:latin typeface="Arial" panose="020B0604020202020204" pitchFamily="34" charset="0"/>
              <a:cs typeface="Arial" panose="020B0604020202020204" pitchFamily="34" charset="0"/>
            </a:endParaRPr>
          </a:p>
        </p:txBody>
      </p:sp>
      <p:sp>
        <p:nvSpPr>
          <p:cNvPr id="541701" name="TextBox 2"/>
          <p:cNvSpPr txBox="1">
            <a:spLocks noChangeArrowheads="1"/>
          </p:cNvSpPr>
          <p:nvPr/>
        </p:nvSpPr>
        <p:spPr bwMode="auto">
          <a:xfrm>
            <a:off x="3004882" y="842963"/>
            <a:ext cx="1176338" cy="120032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a:r>
              <a:rPr lang="ar-JO" b="1" dirty="0">
                <a:solidFill>
                  <a:srgbClr val="000000"/>
                </a:solidFill>
                <a:latin typeface="Arial" panose="020B0604020202020204" pitchFamily="34" charset="0"/>
                <a:cs typeface="Arial" panose="020B0604020202020204" pitchFamily="34" charset="0"/>
              </a:rPr>
              <a:t>لقد قلت كلمة</a:t>
            </a:r>
            <a:br>
              <a:rPr lang="en-US" b="1" dirty="0">
                <a:solidFill>
                  <a:srgbClr val="000000"/>
                </a:solidFill>
                <a:latin typeface="Arial" panose="020B0604020202020204" pitchFamily="34" charset="0"/>
                <a:cs typeface="Arial" panose="020B0604020202020204" pitchFamily="34" charset="0"/>
              </a:rPr>
            </a:br>
            <a:r>
              <a:rPr lang="en-US" b="1" dirty="0">
                <a:solidFill>
                  <a:srgbClr val="000000"/>
                </a:solidFill>
                <a:latin typeface="Arial" panose="020B0604020202020204" pitchFamily="34" charset="0"/>
                <a:cs typeface="Arial" panose="020B0604020202020204" pitchFamily="34" charset="0"/>
              </a:rPr>
              <a:t>S-H</a:t>
            </a:r>
            <a:endParaRPr lang="en-US" sz="3200" b="1" dirty="0">
              <a:solidFill>
                <a:srgbClr val="000000"/>
              </a:solidFill>
              <a:latin typeface="Arial" panose="020B0604020202020204" pitchFamily="34" charset="0"/>
              <a:cs typeface="Arial" panose="020B0604020202020204" pitchFamily="34" charset="0"/>
            </a:endParaRPr>
          </a:p>
        </p:txBody>
      </p:sp>
      <p:sp>
        <p:nvSpPr>
          <p:cNvPr id="541702" name="TextBox 2"/>
          <p:cNvSpPr txBox="1">
            <a:spLocks noChangeArrowheads="1"/>
          </p:cNvSpPr>
          <p:nvPr/>
        </p:nvSpPr>
        <p:spPr bwMode="auto">
          <a:xfrm>
            <a:off x="4603495" y="1017588"/>
            <a:ext cx="1176337" cy="120032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a:r>
              <a:rPr lang="ar-JO" b="1" dirty="0">
                <a:solidFill>
                  <a:srgbClr val="000000"/>
                </a:solidFill>
                <a:latin typeface="Arial" panose="020B0604020202020204" pitchFamily="34" charset="0"/>
                <a:cs typeface="Arial" panose="020B0604020202020204" pitchFamily="34" charset="0"/>
              </a:rPr>
              <a:t>لقد قلت كلمة </a:t>
            </a:r>
            <a:endParaRPr lang="en-US" b="1" dirty="0">
              <a:solidFill>
                <a:srgbClr val="000000"/>
              </a:solidFill>
              <a:latin typeface="Arial" panose="020B0604020202020204" pitchFamily="34" charset="0"/>
              <a:cs typeface="Arial" panose="020B0604020202020204" pitchFamily="34" charset="0"/>
            </a:endParaRPr>
          </a:p>
          <a:p>
            <a:pPr algn="ctr"/>
            <a:r>
              <a:rPr lang="en-US" b="1" dirty="0">
                <a:solidFill>
                  <a:srgbClr val="000000"/>
                </a:solidFill>
                <a:latin typeface="Arial" panose="020B0604020202020204" pitchFamily="34" charset="0"/>
                <a:cs typeface="Arial" panose="020B0604020202020204" pitchFamily="34" charset="0"/>
              </a:rPr>
              <a:t>F</a:t>
            </a:r>
            <a:endParaRPr lang="en-US" sz="3200" b="1" dirty="0">
              <a:solidFill>
                <a:srgbClr val="000000"/>
              </a:solidFill>
              <a:latin typeface="Arial" panose="020B0604020202020204" pitchFamily="34" charset="0"/>
              <a:cs typeface="Arial" panose="020B0604020202020204" pitchFamily="34" charset="0"/>
            </a:endParaRPr>
          </a:p>
        </p:txBody>
      </p:sp>
      <p:sp>
        <p:nvSpPr>
          <p:cNvPr id="541703" name="TextBox 2"/>
          <p:cNvSpPr txBox="1">
            <a:spLocks noChangeArrowheads="1"/>
          </p:cNvSpPr>
          <p:nvPr/>
        </p:nvSpPr>
        <p:spPr bwMode="auto">
          <a:xfrm>
            <a:off x="6062407" y="1993900"/>
            <a:ext cx="1739900" cy="70788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a:r>
              <a:rPr lang="ar-JO" sz="2000" b="1" dirty="0">
                <a:solidFill>
                  <a:srgbClr val="000000"/>
                </a:solidFill>
                <a:latin typeface="Arial" panose="020B0604020202020204" pitchFamily="34" charset="0"/>
                <a:cs typeface="Arial" panose="020B0604020202020204" pitchFamily="34" charset="0"/>
              </a:rPr>
              <a:t>لقد قلت          عيد الميلاد</a:t>
            </a:r>
            <a:endParaRPr lang="en-US" sz="2800" b="1" dirty="0">
              <a:solidFill>
                <a:srgbClr val="000000"/>
              </a:solidFill>
              <a:latin typeface="Arial" panose="020B0604020202020204" pitchFamily="34" charset="0"/>
              <a:cs typeface="Arial" panose="020B0604020202020204" pitchFamily="34" charset="0"/>
            </a:endParaRPr>
          </a:p>
        </p:txBody>
      </p:sp>
      <p:sp>
        <p:nvSpPr>
          <p:cNvPr id="541704" name="Text Box 12"/>
          <p:cNvSpPr txBox="1">
            <a:spLocks noChangeArrowheads="1"/>
          </p:cNvSpPr>
          <p:nvPr/>
        </p:nvSpPr>
        <p:spPr bwMode="auto">
          <a:xfrm>
            <a:off x="8609013" y="60325"/>
            <a:ext cx="355600"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r>
              <a:rPr lang="en-US" b="1">
                <a:solidFill>
                  <a:srgbClr val="000000"/>
                </a:solidFill>
                <a:latin typeface="Arial" panose="020B0604020202020204" pitchFamily="34" charset="0"/>
                <a:cs typeface="Arial" panose="020B0604020202020204" pitchFamily="34" charset="0"/>
              </a:rPr>
              <a:t>1</a:t>
            </a:r>
          </a:p>
        </p:txBody>
      </p:sp>
    </p:spTree>
  </p:cSld>
  <p:clrMapOvr>
    <a:masterClrMapping/>
  </p:clrMapOvr>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43012"/>
            <a:ext cx="9144000" cy="1079665"/>
          </a:xfrm>
          <a:effectLst>
            <a:outerShdw blurRad="63500" dist="35921" dir="2700000" algn="ctr" rotWithShape="0">
              <a:schemeClr val="tx2">
                <a:alpha val="74998"/>
              </a:schemeClr>
            </a:outerShdw>
          </a:effectLst>
        </p:spPr>
        <p:txBody>
          <a:bodyPr anchor="ctr"/>
          <a:lstStyle/>
          <a:p>
            <a:pPr algn="l">
              <a:defRPr/>
            </a:pPr>
            <a:r>
              <a:rPr lang="en-US" b="1" dirty="0">
                <a:effectLst>
                  <a:glow rad="127000">
                    <a:schemeClr val="tx1"/>
                  </a:glow>
                </a:effectLst>
                <a:latin typeface="Arial" charset="0"/>
                <a:ea typeface="ＭＳ Ｐゴシック" charset="0"/>
                <a:cs typeface="ＭＳ Ｐゴシック" charset="0"/>
              </a:rPr>
              <a:t>Convincing Dialogue</a:t>
            </a:r>
          </a:p>
        </p:txBody>
      </p:sp>
      <p:grpSp>
        <p:nvGrpSpPr>
          <p:cNvPr id="6" name="Group 5"/>
          <p:cNvGrpSpPr/>
          <p:nvPr/>
        </p:nvGrpSpPr>
        <p:grpSpPr>
          <a:xfrm>
            <a:off x="-1" y="43011"/>
            <a:ext cx="6188349" cy="6814989"/>
            <a:chOff x="-1" y="43011"/>
            <a:chExt cx="6188349" cy="6814989"/>
          </a:xfrm>
        </p:grpSpPr>
        <p:pic>
          <p:nvPicPr>
            <p:cNvPr id="4" name="Picture 3"/>
            <p:cNvPicPr>
              <a:picLocks noChangeAspect="1"/>
            </p:cNvPicPr>
            <p:nvPr/>
          </p:nvPicPr>
          <p:blipFill rotWithShape="1">
            <a:blip r:embed="rId3"/>
            <a:srcRect r="66018"/>
            <a:stretch/>
          </p:blipFill>
          <p:spPr>
            <a:xfrm>
              <a:off x="-1" y="43011"/>
              <a:ext cx="6188349" cy="6814989"/>
            </a:xfrm>
            <a:prstGeom prst="rect">
              <a:avLst/>
            </a:prstGeom>
          </p:spPr>
        </p:pic>
        <p:sp>
          <p:nvSpPr>
            <p:cNvPr id="2" name="Oval 1"/>
            <p:cNvSpPr/>
            <p:nvPr/>
          </p:nvSpPr>
          <p:spPr bwMode="auto">
            <a:xfrm>
              <a:off x="1435652" y="256723"/>
              <a:ext cx="3047996" cy="2237961"/>
            </a:xfrm>
            <a:prstGeom prst="ellipse">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mn-ea"/>
                <a:cs typeface="+mn-cs"/>
              </a:endParaRPr>
            </a:p>
          </p:txBody>
        </p:sp>
      </p:grpSp>
      <p:sp>
        <p:nvSpPr>
          <p:cNvPr id="5" name="TextBox 2"/>
          <p:cNvSpPr txBox="1">
            <a:spLocks noChangeArrowheads="1"/>
          </p:cNvSpPr>
          <p:nvPr/>
        </p:nvSpPr>
        <p:spPr bwMode="auto">
          <a:xfrm>
            <a:off x="1257661" y="456149"/>
            <a:ext cx="3491036" cy="1323439"/>
          </a:xfrm>
          <a:prstGeom prst="rect">
            <a:avLst/>
          </a:prstGeom>
          <a:noFill/>
          <a:ln>
            <a:noFill/>
          </a:ln>
        </p:spPr>
        <p:txBody>
          <a:bodyPr wrap="squar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1" i="0" u="none" strike="noStrike" kern="1200" cap="none" spc="0" normalizeH="0" baseline="0" noProof="0" dirty="0">
              <a:ln>
                <a:noFill/>
              </a:ln>
              <a:solidFill>
                <a:srgbClr val="000000"/>
              </a:solidFill>
              <a:effectLst/>
              <a:uLnTx/>
              <a:uFillTx/>
              <a:latin typeface="Arial"/>
              <a:ea typeface="ＭＳ Ｐゴシック" charset="0"/>
              <a:cs typeface="Arial"/>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000000"/>
                </a:solidFill>
                <a:effectLst/>
                <a:uLnTx/>
                <a:uFillTx/>
                <a:latin typeface="Arial"/>
                <a:ea typeface="ＭＳ Ｐゴシック" charset="0"/>
                <a:cs typeface="Arial"/>
              </a:rPr>
              <a:t>لن تموتا بل الله عالم أنه يوم تأكلان منه تنفتح أعينكما وتكونان كالله عارفين الخير والشر</a:t>
            </a:r>
            <a:endParaRPr kumimoji="0" lang="en-US" sz="2800" b="1" i="0" u="none" strike="noStrike" kern="1200" cap="none" spc="0" normalizeH="0" baseline="0" noProof="0" dirty="0">
              <a:ln>
                <a:noFill/>
              </a:ln>
              <a:solidFill>
                <a:srgbClr val="000000"/>
              </a:solidFill>
              <a:effectLst/>
              <a:uLnTx/>
              <a:uFillTx/>
              <a:latin typeface="Arial"/>
              <a:ea typeface="ＭＳ Ｐゴシック" charset="0"/>
              <a:cs typeface="Arial"/>
            </a:endParaRPr>
          </a:p>
        </p:txBody>
      </p:sp>
    </p:spTree>
    <p:extLst>
      <p:ext uri="{BB962C8B-B14F-4D97-AF65-F5344CB8AC3E}">
        <p14:creationId xmlns:p14="http://schemas.microsoft.com/office/powerpoint/2010/main" val="1643803856"/>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43012"/>
            <a:ext cx="9144000" cy="1079665"/>
          </a:xfrm>
          <a:effectLst>
            <a:outerShdw blurRad="63500" dist="35921" dir="2700000" algn="ctr" rotWithShape="0">
              <a:schemeClr val="tx2">
                <a:alpha val="74998"/>
              </a:schemeClr>
            </a:outerShdw>
          </a:effectLst>
        </p:spPr>
        <p:txBody>
          <a:bodyPr anchor="ctr"/>
          <a:lstStyle/>
          <a:p>
            <a:pPr>
              <a:defRPr/>
            </a:pPr>
            <a:r>
              <a:rPr lang="en-US" b="1" dirty="0">
                <a:effectLst>
                  <a:glow rad="127000">
                    <a:schemeClr val="tx1"/>
                  </a:glow>
                </a:effectLst>
                <a:latin typeface="Arial" charset="0"/>
                <a:ea typeface="ＭＳ Ｐゴシック" charset="0"/>
                <a:cs typeface="ＭＳ Ｐゴシック" charset="0"/>
              </a:rPr>
              <a:t>Convincing Dialogue</a:t>
            </a:r>
          </a:p>
        </p:txBody>
      </p:sp>
      <p:grpSp>
        <p:nvGrpSpPr>
          <p:cNvPr id="2" name="Group 1"/>
          <p:cNvGrpSpPr/>
          <p:nvPr/>
        </p:nvGrpSpPr>
        <p:grpSpPr>
          <a:xfrm>
            <a:off x="1463520" y="24190"/>
            <a:ext cx="6126091" cy="6814989"/>
            <a:chOff x="1463520" y="24190"/>
            <a:chExt cx="6126091" cy="6814989"/>
          </a:xfrm>
        </p:grpSpPr>
        <p:pic>
          <p:nvPicPr>
            <p:cNvPr id="4" name="Picture 3"/>
            <p:cNvPicPr>
              <a:picLocks noChangeAspect="1"/>
            </p:cNvPicPr>
            <p:nvPr/>
          </p:nvPicPr>
          <p:blipFill rotWithShape="1">
            <a:blip r:embed="rId3"/>
            <a:srcRect l="33161" r="33199"/>
            <a:stretch/>
          </p:blipFill>
          <p:spPr>
            <a:xfrm>
              <a:off x="1463520" y="24190"/>
              <a:ext cx="6126091" cy="6814989"/>
            </a:xfrm>
            <a:prstGeom prst="rect">
              <a:avLst/>
            </a:prstGeom>
          </p:spPr>
        </p:pic>
        <p:sp>
          <p:nvSpPr>
            <p:cNvPr id="6" name="Oval 5"/>
            <p:cNvSpPr/>
            <p:nvPr/>
          </p:nvSpPr>
          <p:spPr bwMode="auto">
            <a:xfrm>
              <a:off x="2606261" y="127601"/>
              <a:ext cx="3092174" cy="2237961"/>
            </a:xfrm>
            <a:prstGeom prst="ellipse">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mn-ea"/>
                <a:cs typeface="+mn-cs"/>
              </a:endParaRPr>
            </a:p>
          </p:txBody>
        </p:sp>
      </p:grpSp>
      <p:sp>
        <p:nvSpPr>
          <p:cNvPr id="5" name="TextBox 2"/>
          <p:cNvSpPr txBox="1">
            <a:spLocks noChangeArrowheads="1"/>
          </p:cNvSpPr>
          <p:nvPr/>
        </p:nvSpPr>
        <p:spPr bwMode="auto">
          <a:xfrm>
            <a:off x="2606263" y="555087"/>
            <a:ext cx="3143427" cy="1015663"/>
          </a:xfrm>
          <a:prstGeom prst="rect">
            <a:avLst/>
          </a:prstGeom>
          <a:noFill/>
          <a:ln>
            <a:noFill/>
          </a:ln>
        </p:spPr>
        <p:txBody>
          <a:bodyPr wrap="squar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إن مناشدتك الشفافة لفخرنا وسذاجتنا لا تضاهي الأمان والفرح اللذين نمتلكهما هنا في حضور الله.</a:t>
            </a:r>
            <a:endParaRPr kumimoji="0" lang="en-US" sz="28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291593794"/>
      </p:ext>
    </p:extLst>
  </p:cSld>
  <p:clrMapOvr>
    <a:masterClrMapping/>
  </p:clrMapOvr>
  <p:transition/>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43012"/>
            <a:ext cx="9144000" cy="1079665"/>
          </a:xfrm>
          <a:effectLst>
            <a:outerShdw blurRad="63500" dist="35921" dir="2700000" algn="ctr" rotWithShape="0">
              <a:schemeClr val="tx2">
                <a:alpha val="74998"/>
              </a:schemeClr>
            </a:outerShdw>
          </a:effectLst>
        </p:spPr>
        <p:txBody>
          <a:bodyPr anchor="ctr"/>
          <a:lstStyle/>
          <a:p>
            <a:pPr algn="r">
              <a:defRPr/>
            </a:pPr>
            <a:r>
              <a:rPr lang="en-US" b="1" dirty="0">
                <a:effectLst>
                  <a:glow rad="127000">
                    <a:schemeClr val="tx1"/>
                  </a:glow>
                </a:effectLst>
                <a:latin typeface="Arial" charset="0"/>
                <a:ea typeface="ＭＳ Ｐゴシック" charset="0"/>
                <a:cs typeface="ＭＳ Ｐゴシック" charset="0"/>
              </a:rPr>
              <a:t>Convincing Dialogue</a:t>
            </a:r>
          </a:p>
        </p:txBody>
      </p:sp>
      <p:grpSp>
        <p:nvGrpSpPr>
          <p:cNvPr id="2" name="Group 1"/>
          <p:cNvGrpSpPr/>
          <p:nvPr/>
        </p:nvGrpSpPr>
        <p:grpSpPr>
          <a:xfrm>
            <a:off x="2916406" y="0"/>
            <a:ext cx="6170342" cy="6814989"/>
            <a:chOff x="2916406" y="0"/>
            <a:chExt cx="6170342" cy="6814989"/>
          </a:xfrm>
        </p:grpSpPr>
        <p:pic>
          <p:nvPicPr>
            <p:cNvPr id="4" name="Picture 3"/>
            <p:cNvPicPr>
              <a:picLocks noChangeAspect="1"/>
            </p:cNvPicPr>
            <p:nvPr/>
          </p:nvPicPr>
          <p:blipFill rotWithShape="1">
            <a:blip r:embed="rId3"/>
            <a:srcRect l="66117"/>
            <a:stretch/>
          </p:blipFill>
          <p:spPr>
            <a:xfrm>
              <a:off x="2916406" y="0"/>
              <a:ext cx="6170342" cy="6814989"/>
            </a:xfrm>
            <a:prstGeom prst="rect">
              <a:avLst/>
            </a:prstGeom>
          </p:spPr>
        </p:pic>
        <p:sp>
          <p:nvSpPr>
            <p:cNvPr id="6" name="Oval 5"/>
            <p:cNvSpPr/>
            <p:nvPr/>
          </p:nvSpPr>
          <p:spPr bwMode="auto">
            <a:xfrm>
              <a:off x="3986695" y="209826"/>
              <a:ext cx="2683565" cy="2071147"/>
            </a:xfrm>
            <a:prstGeom prst="ellipse">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mn-ea"/>
                <a:cs typeface="+mn-cs"/>
              </a:endParaRPr>
            </a:p>
          </p:txBody>
        </p:sp>
        <p:sp>
          <p:nvSpPr>
            <p:cNvPr id="7" name="Oval 6"/>
            <p:cNvSpPr/>
            <p:nvPr/>
          </p:nvSpPr>
          <p:spPr bwMode="auto">
            <a:xfrm>
              <a:off x="7421215" y="563219"/>
              <a:ext cx="1446696" cy="1270000"/>
            </a:xfrm>
            <a:prstGeom prst="ellipse">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mn-ea"/>
                <a:cs typeface="+mn-cs"/>
              </a:endParaRPr>
            </a:p>
          </p:txBody>
        </p:sp>
      </p:grpSp>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5" name="TextBox 2"/>
          <p:cNvSpPr txBox="1">
            <a:spLocks noChangeArrowheads="1"/>
          </p:cNvSpPr>
          <p:nvPr/>
        </p:nvSpPr>
        <p:spPr bwMode="auto">
          <a:xfrm>
            <a:off x="4014300" y="589292"/>
            <a:ext cx="2683565" cy="1015663"/>
          </a:xfrm>
          <a:prstGeom prst="rect">
            <a:avLst/>
          </a:prstGeom>
          <a:noFill/>
          <a:ln>
            <a:noFill/>
          </a:ln>
        </p:spPr>
        <p:txBody>
          <a:bodyPr wrap="squar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إنه عضوي غني بمضادات الأكسدة ، وهو متوفر الآن بشكل مريح</a:t>
            </a:r>
            <a:endParaRPr kumimoji="0" lang="en-US" sz="28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9" name="TextBox 2"/>
          <p:cNvSpPr txBox="1">
            <a:spLocks noChangeArrowheads="1"/>
          </p:cNvSpPr>
          <p:nvPr/>
        </p:nvSpPr>
        <p:spPr bwMode="auto">
          <a:xfrm>
            <a:off x="7294222" y="822171"/>
            <a:ext cx="1800083" cy="707886"/>
          </a:xfrm>
          <a:prstGeom prst="rect">
            <a:avLst/>
          </a:prstGeom>
          <a:noFill/>
          <a:ln>
            <a:noFill/>
          </a:ln>
        </p:spPr>
        <p:txBody>
          <a:bodyPr wrap="squar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000000"/>
                </a:solidFill>
                <a:effectLst/>
                <a:uLnTx/>
                <a:uFillTx/>
                <a:latin typeface="Arial"/>
                <a:ea typeface="ＭＳ Ｐゴシック" charset="0"/>
                <a:cs typeface="Arial"/>
              </a:rPr>
              <a:t>سوف نأخذ</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000000"/>
                </a:solidFill>
                <a:effectLst/>
                <a:uLnTx/>
                <a:uFillTx/>
                <a:latin typeface="Arial"/>
                <a:ea typeface="ＭＳ Ｐゴシック" charset="0"/>
                <a:cs typeface="Arial"/>
              </a:rPr>
              <a:t>اثنتين</a:t>
            </a:r>
            <a:endParaRPr kumimoji="0" lang="en-US" sz="2800" b="1" i="0" u="none" strike="noStrike" kern="1200" cap="none" spc="0" normalizeH="0" baseline="0" noProof="0" dirty="0">
              <a:ln>
                <a:noFill/>
              </a:ln>
              <a:solidFill>
                <a:srgbClr val="000000"/>
              </a:solidFill>
              <a:effectLst/>
              <a:uLnTx/>
              <a:uFillTx/>
              <a:latin typeface="Arial"/>
              <a:ea typeface="ＭＳ Ｐゴシック" charset="0"/>
              <a:cs typeface="Arial"/>
            </a:endParaRPr>
          </a:p>
        </p:txBody>
      </p:sp>
    </p:spTree>
    <p:extLst>
      <p:ext uri="{BB962C8B-B14F-4D97-AF65-F5344CB8AC3E}">
        <p14:creationId xmlns:p14="http://schemas.microsoft.com/office/powerpoint/2010/main" val="514634606"/>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70019" name="Picture 5"/>
          <p:cNvPicPr>
            <a:picLocks noChangeAspect="1" noChangeArrowheads="1"/>
          </p:cNvPicPr>
          <p:nvPr/>
        </p:nvPicPr>
        <p:blipFill>
          <a:blip r:embed="rId3">
            <a:extLst>
              <a:ext uri="{28A0092B-C50C-407E-A947-70E740481C1C}">
                <a14:useLocalDpi xmlns:a14="http://schemas.microsoft.com/office/drawing/2010/main" val="0"/>
              </a:ext>
            </a:extLst>
          </a:blip>
          <a:srcRect l="29407" r="31854" b="16100"/>
          <a:stretch>
            <a:fillRect/>
          </a:stretch>
        </p:blipFill>
        <p:spPr bwMode="auto">
          <a:xfrm>
            <a:off x="0" y="7938"/>
            <a:ext cx="2438400" cy="6850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70020" name="Rectangle 2"/>
          <p:cNvSpPr>
            <a:spLocks noGrp="1" noChangeArrowheads="1"/>
          </p:cNvSpPr>
          <p:nvPr>
            <p:ph type="title" idx="4294967295"/>
          </p:nvPr>
        </p:nvSpPr>
        <p:spPr>
          <a:xfrm>
            <a:off x="1982788" y="304800"/>
            <a:ext cx="7161212" cy="914400"/>
          </a:xfrm>
          <a:solidFill>
            <a:srgbClr val="FF0000"/>
          </a:solidFill>
        </p:spPr>
        <p:txBody>
          <a:bodyPr/>
          <a:lstStyle/>
          <a:p>
            <a:pPr eaLnBrk="1" hangingPunct="1"/>
            <a:r>
              <a:rPr lang="ar-JO" altLang="zh-CN" b="1" dirty="0">
                <a:latin typeface="Arial" panose="020B0604020202020204" pitchFamily="34" charset="0"/>
                <a:ea typeface="ＭＳ Ｐゴシック" charset="0"/>
                <a:cs typeface="Arial" panose="020B0604020202020204" pitchFamily="34" charset="0"/>
              </a:rPr>
              <a:t>النتائج المحزنة</a:t>
            </a:r>
            <a:endParaRPr lang="en-US" altLang="zh-CN" dirty="0">
              <a:latin typeface="Arial" panose="020B0604020202020204" pitchFamily="34" charset="0"/>
              <a:ea typeface="ＭＳ Ｐゴシック" charset="0"/>
              <a:cs typeface="Arial" panose="020B0604020202020204" pitchFamily="34" charset="0"/>
            </a:endParaRPr>
          </a:p>
        </p:txBody>
      </p:sp>
      <p:sp>
        <p:nvSpPr>
          <p:cNvPr id="8" name="Rectangle 2"/>
          <p:cNvSpPr txBox="1">
            <a:spLocks noChangeArrowheads="1"/>
          </p:cNvSpPr>
          <p:nvPr/>
        </p:nvSpPr>
        <p:spPr>
          <a:xfrm>
            <a:off x="2654300" y="1516628"/>
            <a:ext cx="6108700" cy="5341372"/>
          </a:xfrm>
          <a:prstGeom prst="rect">
            <a:avLst/>
          </a:prstGeom>
          <a:effectLst>
            <a:outerShdw blurRad="63500" dist="35921" dir="2700000" algn="ctr" rotWithShape="0">
              <a:schemeClr val="tx2">
                <a:alpha val="74998"/>
              </a:schemeClr>
            </a:outerShdw>
          </a:effectLst>
        </p:spPr>
        <p:txBody>
          <a:bodyPr anchor="t"/>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rtl="1">
              <a:defRPr/>
            </a:pPr>
            <a:endParaRPr lang="en-US" sz="4800"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endParaRPr>
          </a:p>
          <a:p>
            <a:pPr rtl="1">
              <a:defRPr/>
            </a:pPr>
            <a:r>
              <a:rPr lang="ar-JO" sz="4800"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استقلاليتنا جلبت اللوم, العار والألم</a:t>
            </a:r>
          </a:p>
          <a:p>
            <a:pPr rtl="1">
              <a:defRPr/>
            </a:pPr>
            <a:r>
              <a:rPr lang="ar-JO" sz="4800"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(3 : 7 – 13, 17 – 19)</a:t>
            </a:r>
            <a:endParaRPr lang="en-US" sz="4800"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663063733"/>
      </p:ext>
    </p:extLst>
  </p:cSld>
  <p:clrMapOvr>
    <a:masterClrMapping/>
  </p:clrMapOvr>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0" y="381000"/>
            <a:ext cx="9144000" cy="6085840"/>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algn="ctr" defTabSz="914400" eaLnBrk="0" fontAlgn="base" hangingPunct="0">
              <a:spcBef>
                <a:spcPct val="0"/>
              </a:spcBef>
              <a:spcAft>
                <a:spcPct val="0"/>
              </a:spcAft>
            </a:pPr>
            <a:endParaRPr lang="en-US" sz="2400">
              <a:solidFill>
                <a:srgbClr val="000000"/>
              </a:solidFill>
              <a:latin typeface="Arial" panose="020B0604020202020204" pitchFamily="34" charset="0"/>
              <a:cs typeface="Arial" panose="020B0604020202020204" pitchFamily="34" charset="0"/>
            </a:endParaRPr>
          </a:p>
        </p:txBody>
      </p:sp>
      <p:sp>
        <p:nvSpPr>
          <p:cNvPr id="900098" name="Rectangle 2"/>
          <p:cNvSpPr>
            <a:spLocks noGrp="1" noChangeArrowheads="1"/>
          </p:cNvSpPr>
          <p:nvPr>
            <p:ph type="ctrTitle"/>
          </p:nvPr>
        </p:nvSpPr>
        <p:spPr>
          <a:xfrm>
            <a:off x="0" y="43012"/>
            <a:ext cx="9144000" cy="1079665"/>
          </a:xfrm>
          <a:effectLst>
            <a:outerShdw blurRad="63500" dist="35921" dir="2700000" algn="ctr" rotWithShape="0">
              <a:schemeClr val="tx2">
                <a:alpha val="74998"/>
              </a:schemeClr>
            </a:outerShdw>
          </a:effectLst>
        </p:spPr>
        <p:txBody>
          <a:bodyPr anchor="ctr"/>
          <a:lstStyle/>
          <a:p>
            <a:pPr>
              <a:defRPr/>
            </a:pPr>
            <a:r>
              <a:rPr lang="ar-JO" b="1" dirty="0">
                <a:effectLst>
                  <a:glow rad="127000">
                    <a:schemeClr val="tx1"/>
                  </a:glow>
                </a:effectLst>
                <a:latin typeface="Arial" panose="020B0604020202020204" pitchFamily="34" charset="0"/>
                <a:ea typeface="ＭＳ Ｐゴシック" charset="0"/>
                <a:cs typeface="Arial" panose="020B0604020202020204" pitchFamily="34" charset="0"/>
              </a:rPr>
              <a:t>المواجهة</a:t>
            </a:r>
            <a:endParaRPr lang="en-US" b="1"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490024664"/>
      </p:ext>
    </p:extLst>
  </p:cSld>
  <p:clrMapOvr>
    <a:masterClrMapping/>
  </p:clrMapOvr>
  <p:transition/>
</p:sld>
</file>

<file path=ppt/slides/slide75.xml><?xml version="1.0" encoding="utf-8"?>
<p:sld xmlns:a="http://schemas.openxmlformats.org/drawingml/2006/main" xmlns:r="http://schemas.openxmlformats.org/officeDocument/2006/relationships" xmlns:p="http://schemas.openxmlformats.org/presentationml/2006/main" showMasterPhAnim="0">
  <p:cSld>
    <p:bg>
      <p:bgPr>
        <a:solidFill>
          <a:schemeClr val="tx1"/>
        </a:solidFill>
        <a:effectLst/>
      </p:bgPr>
    </p:bg>
    <p:spTree>
      <p:nvGrpSpPr>
        <p:cNvPr id="1" name=""/>
        <p:cNvGrpSpPr/>
        <p:nvPr/>
      </p:nvGrpSpPr>
      <p:grpSpPr>
        <a:xfrm>
          <a:off x="0" y="0"/>
          <a:ext cx="0" cy="0"/>
          <a:chOff x="0" y="0"/>
          <a:chExt cx="0" cy="0"/>
        </a:xfrm>
      </p:grpSpPr>
      <p:pic>
        <p:nvPicPr>
          <p:cNvPr id="676866" name="Picture 2"/>
          <p:cNvPicPr>
            <a:picLocks noChangeAspect="1"/>
          </p:cNvPicPr>
          <p:nvPr/>
        </p:nvPicPr>
        <p:blipFill>
          <a:blip r:embed="rId4" cstate="screen">
            <a:extLst>
              <a:ext uri="{28A0092B-C50C-407E-A947-70E740481C1C}">
                <a14:useLocalDpi xmlns:a14="http://schemas.microsoft.com/office/drawing/2010/main"/>
              </a:ext>
            </a:extLst>
          </a:blip>
          <a:srcRect/>
          <a:stretch>
            <a:fillRect/>
          </a:stretch>
        </p:blipFill>
        <p:spPr bwMode="auto">
          <a:xfrm>
            <a:off x="0" y="7620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 name="Rectangle 3"/>
          <p:cNvSpPr txBox="1">
            <a:spLocks noChangeArrowheads="1"/>
          </p:cNvSpPr>
          <p:nvPr/>
        </p:nvSpPr>
        <p:spPr bwMode="auto">
          <a:xfrm>
            <a:off x="0" y="2595265"/>
            <a:ext cx="8820472" cy="403413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eaLnBrk="1" hangingPunct="1">
              <a:defRPr/>
            </a:pPr>
            <a:r>
              <a:rPr lang="ar-JO" sz="4000" b="1" dirty="0">
                <a:solidFill>
                  <a:srgbClr val="FFFFFF"/>
                </a:solidFill>
                <a:effectLst>
                  <a:glow rad="101600">
                    <a:srgbClr val="000000">
                      <a:alpha val="75000"/>
                    </a:srgbClr>
                  </a:glow>
                  <a:outerShdw blurRad="50800" dist="63500" dir="2700000" algn="tl" rotWithShape="0">
                    <a:srgbClr val="000000"/>
                  </a:outerShdw>
                </a:effectLst>
              </a:rPr>
              <a:t>... ملعونة</a:t>
            </a:r>
          </a:p>
          <a:p>
            <a:pPr algn="r" eaLnBrk="1" hangingPunct="1">
              <a:defRPr/>
            </a:pPr>
            <a:r>
              <a:rPr lang="ar-JO" sz="4000" b="1" dirty="0">
                <a:solidFill>
                  <a:srgbClr val="FFFFFF"/>
                </a:solidFill>
                <a:effectLst>
                  <a:glow rad="101600">
                    <a:srgbClr val="000000">
                      <a:alpha val="75000"/>
                    </a:srgbClr>
                  </a:glow>
                  <a:outerShdw blurRad="50800" dist="63500" dir="2700000" algn="tl" rotWithShape="0">
                    <a:srgbClr val="000000"/>
                  </a:outerShdw>
                </a:effectLst>
              </a:rPr>
              <a:t> أنت </a:t>
            </a:r>
          </a:p>
          <a:p>
            <a:pPr algn="r" eaLnBrk="1" hangingPunct="1">
              <a:defRPr/>
            </a:pPr>
            <a:r>
              <a:rPr lang="ar-JO" sz="4000" b="1" dirty="0">
                <a:solidFill>
                  <a:srgbClr val="FFFF00"/>
                </a:solidFill>
                <a:effectLst>
                  <a:glow rad="101600">
                    <a:srgbClr val="000000">
                      <a:alpha val="75000"/>
                    </a:srgbClr>
                  </a:glow>
                  <a:outerShdw blurRad="50800" dist="63500" dir="2700000" algn="tl" rotWithShape="0">
                    <a:srgbClr val="000000"/>
                  </a:outerShdw>
                </a:effectLst>
              </a:rPr>
              <a:t>من جميع</a:t>
            </a:r>
          </a:p>
          <a:p>
            <a:pPr algn="r" eaLnBrk="1" hangingPunct="1">
              <a:defRPr/>
            </a:pPr>
            <a:r>
              <a:rPr lang="ar-JO" sz="4000" b="1" dirty="0">
                <a:solidFill>
                  <a:srgbClr val="FFFF00"/>
                </a:solidFill>
                <a:effectLst>
                  <a:glow rad="101600">
                    <a:srgbClr val="000000">
                      <a:alpha val="75000"/>
                    </a:srgbClr>
                  </a:glow>
                  <a:outerShdw blurRad="50800" dist="63500" dir="2700000" algn="tl" rotWithShape="0">
                    <a:srgbClr val="000000"/>
                  </a:outerShdw>
                </a:effectLst>
              </a:rPr>
              <a:t> البهائم</a:t>
            </a:r>
          </a:p>
          <a:p>
            <a:pPr algn="r" eaLnBrk="1" hangingPunct="1">
              <a:defRPr/>
            </a:pPr>
            <a:r>
              <a:rPr lang="ar-JO" sz="4000" b="1" dirty="0">
                <a:solidFill>
                  <a:srgbClr val="FFFF00"/>
                </a:solidFill>
                <a:effectLst>
                  <a:glow rad="101600">
                    <a:srgbClr val="000000">
                      <a:alpha val="75000"/>
                    </a:srgbClr>
                  </a:glow>
                  <a:outerShdw blurRad="50800" dist="63500" dir="2700000" algn="tl" rotWithShape="0">
                    <a:srgbClr val="000000"/>
                  </a:outerShdw>
                </a:effectLst>
              </a:rPr>
              <a:t> </a:t>
            </a:r>
            <a:r>
              <a:rPr lang="ar-JO" sz="4000" b="1" dirty="0">
                <a:solidFill>
                  <a:srgbClr val="FFFFFF"/>
                </a:solidFill>
                <a:effectLst>
                  <a:glow rad="101600">
                    <a:srgbClr val="000000">
                      <a:alpha val="75000"/>
                    </a:srgbClr>
                  </a:glow>
                  <a:outerShdw blurRad="50800" dist="63500" dir="2700000" algn="tl" rotWithShape="0">
                    <a:srgbClr val="000000"/>
                  </a:outerShdw>
                </a:effectLst>
              </a:rPr>
              <a:t>ومن جميع </a:t>
            </a:r>
          </a:p>
          <a:p>
            <a:pPr algn="r" eaLnBrk="1" hangingPunct="1">
              <a:defRPr/>
            </a:pPr>
            <a:r>
              <a:rPr lang="ar-JO" sz="4000" b="1" dirty="0">
                <a:solidFill>
                  <a:srgbClr val="FFFF00"/>
                </a:solidFill>
                <a:effectLst>
                  <a:glow rad="101600">
                    <a:srgbClr val="000000">
                      <a:alpha val="75000"/>
                    </a:srgbClr>
                  </a:glow>
                  <a:outerShdw blurRad="50800" dist="63500" dir="2700000" algn="tl" rotWithShape="0">
                    <a:srgbClr val="000000"/>
                  </a:outerShdw>
                </a:effectLst>
              </a:rPr>
              <a:t>وحوش</a:t>
            </a:r>
            <a:r>
              <a:rPr lang="ar-JO" sz="4000" b="1" dirty="0">
                <a:solidFill>
                  <a:srgbClr val="FFFFFF"/>
                </a:solidFill>
                <a:effectLst>
                  <a:glow rad="101600">
                    <a:srgbClr val="000000">
                      <a:alpha val="75000"/>
                    </a:srgbClr>
                  </a:glow>
                  <a:outerShdw blurRad="50800" dist="63500" dir="2700000" algn="tl" rotWithShape="0">
                    <a:srgbClr val="000000"/>
                  </a:outerShdw>
                </a:effectLst>
              </a:rPr>
              <a:t> البرية (تك 3: 14)</a:t>
            </a:r>
            <a:r>
              <a:rPr lang="en-US" sz="4000" b="1" dirty="0">
                <a:solidFill>
                  <a:srgbClr val="FFFFFF"/>
                </a:solidFill>
                <a:effectLst>
                  <a:glow rad="101600">
                    <a:srgbClr val="000000">
                      <a:alpha val="75000"/>
                    </a:srgbClr>
                  </a:glow>
                  <a:outerShdw blurRad="50800" dist="63500" dir="2700000" algn="tl" rotWithShape="0">
                    <a:srgbClr val="000000"/>
                  </a:outerShdw>
                </a:effectLst>
              </a:rPr>
              <a:t> </a:t>
            </a:r>
            <a:endParaRPr lang="en-US" sz="1600" dirty="0">
              <a:solidFill>
                <a:srgbClr val="FFFFFF"/>
              </a:solidFill>
              <a:effectLst>
                <a:glow rad="101600">
                  <a:srgbClr val="000000">
                    <a:alpha val="75000"/>
                  </a:srgbClr>
                </a:glow>
                <a:outerShdw blurRad="50800" dist="63500" dir="2700000" algn="tl" rotWithShape="0">
                  <a:srgbClr val="000000"/>
                </a:outerShdw>
              </a:effectLst>
            </a:endParaRPr>
          </a:p>
        </p:txBody>
      </p:sp>
      <p:sp>
        <p:nvSpPr>
          <p:cNvPr id="5" name="TextBox 1"/>
          <p:cNvSpPr txBox="1">
            <a:spLocks noChangeArrowheads="1"/>
          </p:cNvSpPr>
          <p:nvPr/>
        </p:nvSpPr>
        <p:spPr bwMode="auto">
          <a:xfrm>
            <a:off x="8626356" y="76200"/>
            <a:ext cx="355837"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ar-JO" b="1" dirty="0">
                <a:solidFill>
                  <a:srgbClr val="FFFFFF"/>
                </a:solidFill>
                <a:latin typeface="Arial" charset="0"/>
              </a:rPr>
              <a:t>3</a:t>
            </a:r>
            <a:endParaRPr lang="en-US" b="1" dirty="0">
              <a:solidFill>
                <a:srgbClr val="FFFFFF"/>
              </a:solidFill>
              <a:latin typeface="Arial" charset="0"/>
            </a:endParaRPr>
          </a:p>
        </p:txBody>
      </p:sp>
    </p:spTree>
  </p:cSld>
  <p:clrMapOvr>
    <a:overrideClrMapping bg1="lt1" tx1="dk1" bg2="lt2" tx2="dk2" accent1="accent1" accent2="accent2" accent3="accent3" accent4="accent4" accent5="accent5" accent6="accent6" hlink="hlink" folHlink="folHlink"/>
  </p:clrMapOvr>
  <p:transition>
    <p:fade/>
  </p:transition>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24961" name="Picture 1"/>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0" y="9525"/>
            <a:ext cx="9131300" cy="6848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24962"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algn="ctr" defTabSz="914400" eaLnBrk="0" fontAlgn="base" hangingPunct="0">
              <a:spcBef>
                <a:spcPct val="0"/>
              </a:spcBef>
              <a:spcAft>
                <a:spcPct val="0"/>
              </a:spcAft>
            </a:pPr>
            <a:endParaRPr lang="en-US" sz="2400">
              <a:solidFill>
                <a:srgbClr val="000000"/>
              </a:solidFill>
              <a:latin typeface="Arial" panose="020B0604020202020204" pitchFamily="34" charset="0"/>
              <a:cs typeface="Arial" panose="020B0604020202020204" pitchFamily="34" charset="0"/>
            </a:endParaRPr>
          </a:p>
        </p:txBody>
      </p:sp>
      <p:sp>
        <p:nvSpPr>
          <p:cNvPr id="900098" name="Rectangle 2"/>
          <p:cNvSpPr>
            <a:spLocks noGrp="1" noChangeArrowheads="1"/>
          </p:cNvSpPr>
          <p:nvPr>
            <p:ph type="ctrTitle"/>
          </p:nvPr>
        </p:nvSpPr>
        <p:spPr>
          <a:xfrm>
            <a:off x="107504" y="268296"/>
            <a:ext cx="9036496" cy="1513743"/>
          </a:xfrm>
          <a:effectLst>
            <a:outerShdw blurRad="63500" dist="35921" dir="2700000" algn="ctr" rotWithShape="0">
              <a:schemeClr val="tx2">
                <a:alpha val="74998"/>
              </a:schemeClr>
            </a:outerShdw>
          </a:effectLst>
        </p:spPr>
        <p:txBody>
          <a:bodyPr anchor="t"/>
          <a:lstStyle/>
          <a:p>
            <a:pPr>
              <a:defRPr/>
            </a:pPr>
            <a:br>
              <a:rPr lang="en-US" b="1" dirty="0">
                <a:effectLst>
                  <a:glow rad="127000">
                    <a:schemeClr val="tx1"/>
                  </a:glow>
                </a:effectLst>
                <a:latin typeface="Arial" panose="020B0604020202020204" pitchFamily="34" charset="0"/>
                <a:ea typeface="ＭＳ Ｐゴシック" charset="0"/>
                <a:cs typeface="Arial" panose="020B0604020202020204" pitchFamily="34" charset="0"/>
              </a:rPr>
            </a:br>
            <a:r>
              <a:rPr lang="ar-JO" b="1" dirty="0">
                <a:effectLst>
                  <a:glow rad="127000">
                    <a:schemeClr val="tx1"/>
                  </a:glow>
                </a:effectLst>
                <a:latin typeface="Arial" panose="020B0604020202020204" pitchFamily="34" charset="0"/>
                <a:ea typeface="ＭＳ Ｐゴシック" charset="0"/>
                <a:cs typeface="Arial" panose="020B0604020202020204" pitchFamily="34" charset="0"/>
              </a:rPr>
              <a:t>تم معاقبة حواء </a:t>
            </a:r>
            <a:r>
              <a:rPr lang="ar-JO" b="1" dirty="0">
                <a:solidFill>
                  <a:srgbClr val="FFFF00"/>
                </a:solidFill>
                <a:effectLst>
                  <a:glow rad="127000">
                    <a:schemeClr val="tx1"/>
                  </a:glow>
                </a:effectLst>
                <a:latin typeface="Arial" panose="020B0604020202020204" pitchFamily="34" charset="0"/>
                <a:ea typeface="ＭＳ Ｐゴシック" charset="0"/>
                <a:cs typeface="Arial" panose="020B0604020202020204" pitchFamily="34" charset="0"/>
              </a:rPr>
              <a:t>بشكل كبير</a:t>
            </a:r>
            <a:r>
              <a:rPr lang="ar-JO" b="1" dirty="0">
                <a:effectLst>
                  <a:glow rad="127000">
                    <a:schemeClr val="tx1"/>
                  </a:glow>
                </a:effectLst>
                <a:latin typeface="Arial" panose="020B0604020202020204" pitchFamily="34" charset="0"/>
                <a:ea typeface="ＭＳ Ｐゴシック" charset="0"/>
                <a:cs typeface="Arial" panose="020B0604020202020204" pitchFamily="34" charset="0"/>
              </a:rPr>
              <a:t>: زيادة آلام الولادة </a:t>
            </a:r>
            <a:br>
              <a:rPr lang="ar-JO" b="1" dirty="0">
                <a:effectLst>
                  <a:glow rad="127000">
                    <a:schemeClr val="tx1"/>
                  </a:glow>
                </a:effectLst>
                <a:latin typeface="Arial" panose="020B0604020202020204" pitchFamily="34" charset="0"/>
                <a:ea typeface="ＭＳ Ｐゴシック" charset="0"/>
                <a:cs typeface="Arial" panose="020B0604020202020204" pitchFamily="34" charset="0"/>
              </a:rPr>
            </a:br>
            <a:r>
              <a:rPr lang="ar-JO" b="1" dirty="0">
                <a:effectLst>
                  <a:glow rad="127000">
                    <a:schemeClr val="tx1"/>
                  </a:glow>
                </a:effectLst>
                <a:latin typeface="Arial" panose="020B0604020202020204" pitchFamily="34" charset="0"/>
                <a:ea typeface="ＭＳ Ｐゴシック" charset="0"/>
                <a:cs typeface="Arial" panose="020B0604020202020204" pitchFamily="34" charset="0"/>
              </a:rPr>
              <a:t>(تك 3 : 16)</a:t>
            </a:r>
            <a:endParaRPr lang="en-US" b="1"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871421501"/>
      </p:ext>
    </p:extLst>
  </p:cSld>
  <p:clrMapOvr>
    <a:masterClrMapping/>
  </p:clrMapOvr>
  <p:transition/>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25985" name="Picture 1" descr="Gen 3 Hard Work in Soil.JP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25986"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900098" name="Rectangle 2"/>
          <p:cNvSpPr>
            <a:spLocks noGrp="1" noChangeArrowheads="1"/>
          </p:cNvSpPr>
          <p:nvPr>
            <p:ph type="ctrTitle"/>
          </p:nvPr>
        </p:nvSpPr>
        <p:spPr>
          <a:xfrm>
            <a:off x="0" y="1232478"/>
            <a:ext cx="9144000" cy="5625521"/>
          </a:xfrm>
          <a:effectLst>
            <a:outerShdw blurRad="63500" dist="35921" dir="2700000" algn="ctr" rotWithShape="0">
              <a:schemeClr val="tx2">
                <a:alpha val="74998"/>
              </a:schemeClr>
            </a:outerShdw>
          </a:effectLst>
        </p:spPr>
        <p:txBody>
          <a:bodyPr anchor="t"/>
          <a:lstStyle/>
          <a:p>
            <a:pPr>
              <a:defRPr/>
            </a:pPr>
            <a:r>
              <a:rPr lang="ar-JO" sz="3200" b="1" dirty="0">
                <a:effectLst>
                  <a:glow rad="127000">
                    <a:schemeClr val="tx1"/>
                  </a:glow>
                </a:effectLst>
                <a:latin typeface="Arial" panose="020B0604020202020204" pitchFamily="34" charset="0"/>
                <a:ea typeface="ＭＳ Ｐゴシック" charset="0"/>
                <a:cs typeface="Arial" panose="020B0604020202020204" pitchFamily="34" charset="0"/>
              </a:rPr>
              <a:t>وقال لآدم لأنك سمعت لقول امرأتك وأكلت من الشجرة التي أوصيتك قائلاً لا تأكل منها ملعونة الأرض بسبك بالتعب تأكل منها كل أيام حياتك وشوكاً وحسكاً تنبت لك وتأكل عشب الحقل</a:t>
            </a:r>
            <a:endParaRPr lang="en-US" sz="3200" b="1"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
        <p:nvSpPr>
          <p:cNvPr id="5" name="Rectangle 2"/>
          <p:cNvSpPr txBox="1">
            <a:spLocks noChangeArrowheads="1"/>
          </p:cNvSpPr>
          <p:nvPr/>
        </p:nvSpPr>
        <p:spPr bwMode="auto">
          <a:xfrm>
            <a:off x="-21167" y="1"/>
            <a:ext cx="9144000" cy="106680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0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لعنة الأرض (تك 3 : 17 – 18)</a:t>
            </a:r>
            <a:endParaRPr kumimoji="0" lang="en-US" sz="40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174254775"/>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1"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up)">
                                      <p:cBhvr>
                                        <p:cTn id="7" dur="500"/>
                                        <p:tgtEl>
                                          <p:spTgt spid="5"/>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2" presetClass="entr" presetSubtype="1" fill="hold" nodeType="clickEffect">
                                  <p:stCondLst>
                                    <p:cond delay="0"/>
                                  </p:stCondLst>
                                  <p:childTnLst>
                                    <p:set>
                                      <p:cBhvr>
                                        <p:cTn id="11" dur="1" fill="hold">
                                          <p:stCondLst>
                                            <p:cond delay="0"/>
                                          </p:stCondLst>
                                        </p:cTn>
                                        <p:tgtEl>
                                          <p:spTgt spid="900098"/>
                                        </p:tgtEl>
                                        <p:attrNameLst>
                                          <p:attrName>style.visibility</p:attrName>
                                        </p:attrNameLst>
                                      </p:cBhvr>
                                      <p:to>
                                        <p:strVal val="visible"/>
                                      </p:to>
                                    </p:set>
                                    <p:animEffect transition="in" filter="wipe(up)">
                                      <p:cBhvr>
                                        <p:cTn id="12" dur="500"/>
                                        <p:tgtEl>
                                          <p:spTgt spid="90009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7009"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marL="0" marR="0" lvl="0" indent="0" algn="l" defTabSz="457200" rtl="0" eaLnBrk="0" fontAlgn="auto" latinLnBrk="0" hangingPunct="0">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900098" name="Rectangle 2"/>
          <p:cNvSpPr>
            <a:spLocks noGrp="1" noChangeArrowheads="1"/>
          </p:cNvSpPr>
          <p:nvPr>
            <p:ph type="ctrTitle"/>
          </p:nvPr>
        </p:nvSpPr>
        <p:spPr>
          <a:xfrm>
            <a:off x="4419600" y="990600"/>
            <a:ext cx="4647439" cy="5324475"/>
          </a:xfrm>
          <a:effectLst>
            <a:outerShdw blurRad="63500" dist="35921" dir="2700000" algn="ctr" rotWithShape="0">
              <a:schemeClr val="tx2">
                <a:alpha val="74998"/>
              </a:schemeClr>
            </a:outerShdw>
          </a:effectLst>
        </p:spPr>
        <p:txBody>
          <a:bodyPr anchor="t"/>
          <a:lstStyle/>
          <a:p>
            <a:pPr>
              <a:defRPr/>
            </a:pPr>
            <a:r>
              <a:rPr lang="ar-JO" sz="3600" b="1" dirty="0">
                <a:effectLst>
                  <a:glow rad="127000">
                    <a:schemeClr val="tx1"/>
                  </a:glow>
                </a:effectLst>
                <a:latin typeface="Arial" panose="020B0604020202020204" pitchFamily="34" charset="0"/>
                <a:ea typeface="ＭＳ Ｐゴシック" charset="0"/>
                <a:cs typeface="Arial" panose="020B0604020202020204" pitchFamily="34" charset="0"/>
              </a:rPr>
              <a:t>بعرق وجهك تأكل خبزاً حتى تعود إلى الأرض التي أخذت منها لأنك تراب وإلى تراب تعود (3 : 19)</a:t>
            </a:r>
            <a:endParaRPr lang="en-US" sz="3600" b="1"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pic>
        <p:nvPicPr>
          <p:cNvPr id="427011" name="Picture 2"/>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304800" y="838200"/>
            <a:ext cx="3810000" cy="5740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 name="Rectangle 2"/>
          <p:cNvSpPr txBox="1">
            <a:spLocks noChangeArrowheads="1"/>
          </p:cNvSpPr>
          <p:nvPr/>
        </p:nvSpPr>
        <p:spPr bwMode="auto">
          <a:xfrm>
            <a:off x="0" y="-1"/>
            <a:ext cx="9144000" cy="914401"/>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بدأ آدم وحواء بالموت </a:t>
            </a:r>
            <a:r>
              <a:rPr kumimoji="0" lang="ar-JO" sz="3600" b="1" i="0" u="none" strike="noStrike" kern="1200" cap="none" spc="0" normalizeH="0" baseline="0" noProof="0" dirty="0">
                <a:ln>
                  <a:noFill/>
                </a:ln>
                <a:solidFill>
                  <a:srgbClr val="FFFF00"/>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روحياً</a:t>
            </a:r>
            <a:endParaRPr kumimoji="0" lang="en-US" sz="3600" b="1" i="0" u="none" strike="noStrike" kern="1200" cap="none" spc="0" normalizeH="0" baseline="0" noProof="0" dirty="0">
              <a:ln>
                <a:noFill/>
              </a:ln>
              <a:solidFill>
                <a:srgbClr val="FFFF00"/>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138434584"/>
      </p:ext>
    </p:extLst>
  </p:cSld>
  <p:clrMapOvr>
    <a:masterClrMapping/>
  </p:clrMapOvr>
  <p:transition/>
</p:sld>
</file>

<file path=ppt/slides/slide79.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pic>
        <p:nvPicPr>
          <p:cNvPr id="481281" name="Picture 2" descr="Adam &amp; Eve coats of skin"/>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119107" name="Rectangle 3"/>
          <p:cNvSpPr>
            <a:spLocks noGrp="1" noChangeArrowheads="1"/>
          </p:cNvSpPr>
          <p:nvPr>
            <p:ph type="title" idx="4294967295"/>
          </p:nvPr>
        </p:nvSpPr>
        <p:spPr>
          <a:xfrm>
            <a:off x="0" y="-15875"/>
            <a:ext cx="5194300" cy="946150"/>
          </a:xfrm>
        </p:spPr>
        <p:txBody>
          <a:bodyPr/>
          <a:lstStyle/>
          <a:p>
            <a:pPr eaLnBrk="1" hangingPunct="1">
              <a:defRPr/>
            </a:pPr>
            <a:r>
              <a:rPr lang="ar-JO" sz="3600" b="1" dirty="0">
                <a:solidFill>
                  <a:schemeClr val="bg1"/>
                </a:solidFill>
                <a:effectLst>
                  <a:glow rad="241300">
                    <a:schemeClr val="tx1"/>
                  </a:glow>
                </a:effectLst>
                <a:latin typeface="Arial" panose="020B0604020202020204" pitchFamily="34" charset="0"/>
                <a:cs typeface="Arial" panose="020B0604020202020204" pitchFamily="34" charset="0"/>
              </a:rPr>
              <a:t>تكوين 3 : 21</a:t>
            </a:r>
            <a:endParaRPr lang="en-US" sz="1400" dirty="0">
              <a:solidFill>
                <a:schemeClr val="bg1"/>
              </a:solidFill>
              <a:effectLst>
                <a:glow rad="241300">
                  <a:schemeClr val="tx1"/>
                </a:glow>
              </a:effectLst>
              <a:latin typeface="Arial" panose="020B0604020202020204" pitchFamily="34" charset="0"/>
              <a:cs typeface="Arial" panose="020B0604020202020204" pitchFamily="34" charset="0"/>
            </a:endParaRPr>
          </a:p>
        </p:txBody>
      </p:sp>
      <p:sp>
        <p:nvSpPr>
          <p:cNvPr id="6" name="Text Box 4"/>
          <p:cNvSpPr txBox="1">
            <a:spLocks noChangeArrowheads="1"/>
          </p:cNvSpPr>
          <p:nvPr/>
        </p:nvSpPr>
        <p:spPr bwMode="auto">
          <a:xfrm>
            <a:off x="5651500" y="260350"/>
            <a:ext cx="3097213" cy="20313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a:defRPr>
                <a:solidFill>
                  <a:schemeClr val="tx1"/>
                </a:solidFill>
                <a:latin typeface="Arial" charset="0"/>
                <a:ea typeface="ＭＳ Ｐゴシック" charset="0"/>
              </a:defRPr>
            </a:lvl1pPr>
            <a:lvl2pPr marL="742950" indent="-285750">
              <a:defRPr>
                <a:solidFill>
                  <a:schemeClr val="tx1"/>
                </a:solidFill>
                <a:latin typeface="Arial" charset="0"/>
                <a:ea typeface="ＭＳ Ｐゴシック" charset="0"/>
              </a:defRPr>
            </a:lvl2pPr>
            <a:lvl3pPr marL="1143000" indent="-228600">
              <a:defRPr>
                <a:solidFill>
                  <a:schemeClr val="tx1"/>
                </a:solidFill>
                <a:latin typeface="Arial" charset="0"/>
                <a:ea typeface="ＭＳ Ｐゴシック" charset="0"/>
              </a:defRPr>
            </a:lvl3pPr>
            <a:lvl4pPr marL="1600200" indent="-228600">
              <a:defRPr>
                <a:solidFill>
                  <a:schemeClr val="tx1"/>
                </a:solidFill>
                <a:latin typeface="Arial" charset="0"/>
                <a:ea typeface="ＭＳ Ｐゴシック" charset="0"/>
              </a:defRPr>
            </a:lvl4pPr>
            <a:lvl5pPr marL="2057400" indent="-228600">
              <a:defRPr>
                <a:solidFill>
                  <a:schemeClr val="tx1"/>
                </a:solidFill>
                <a:latin typeface="Arial" charset="0"/>
                <a:ea typeface="ＭＳ Ｐゴシック" charset="0"/>
              </a:defRPr>
            </a:lvl5pPr>
            <a:lvl6pPr marL="2514600" indent="-228600" fontAlgn="base">
              <a:spcBef>
                <a:spcPct val="0"/>
              </a:spcBef>
              <a:spcAft>
                <a:spcPct val="0"/>
              </a:spcAft>
              <a:defRPr>
                <a:solidFill>
                  <a:schemeClr val="tx1"/>
                </a:solidFill>
                <a:latin typeface="Arial" charset="0"/>
                <a:ea typeface="ＭＳ Ｐゴシック" charset="0"/>
              </a:defRPr>
            </a:lvl6pPr>
            <a:lvl7pPr marL="2971800" indent="-228600" fontAlgn="base">
              <a:spcBef>
                <a:spcPct val="0"/>
              </a:spcBef>
              <a:spcAft>
                <a:spcPct val="0"/>
              </a:spcAft>
              <a:defRPr>
                <a:solidFill>
                  <a:schemeClr val="tx1"/>
                </a:solidFill>
                <a:latin typeface="Arial" charset="0"/>
                <a:ea typeface="ＭＳ Ｐゴシック" charset="0"/>
              </a:defRPr>
            </a:lvl7pPr>
            <a:lvl8pPr marL="3429000" indent="-228600" fontAlgn="base">
              <a:spcBef>
                <a:spcPct val="0"/>
              </a:spcBef>
              <a:spcAft>
                <a:spcPct val="0"/>
              </a:spcAft>
              <a:defRPr>
                <a:solidFill>
                  <a:schemeClr val="tx1"/>
                </a:solidFill>
                <a:latin typeface="Arial" charset="0"/>
                <a:ea typeface="ＭＳ Ｐゴシック" charset="0"/>
              </a:defRPr>
            </a:lvl8pPr>
            <a:lvl9pPr marL="3886200" indent="-228600" fontAlgn="base">
              <a:spcBef>
                <a:spcPct val="0"/>
              </a:spcBef>
              <a:spcAft>
                <a:spcPct val="0"/>
              </a:spcAft>
              <a:defRPr>
                <a:solidFill>
                  <a:schemeClr val="tx1"/>
                </a:solidFill>
                <a:latin typeface="Arial" charset="0"/>
                <a:ea typeface="ＭＳ Ｐゴシック" charset="0"/>
              </a:defRPr>
            </a:lvl9pPr>
          </a:lstStyle>
          <a:p>
            <a:pPr marL="0" marR="0" lvl="0" indent="0" algn="r" defTabSz="457200" rtl="0" eaLnBrk="1" fontAlgn="auto" latinLnBrk="0" hangingPunct="1">
              <a:lnSpc>
                <a:spcPct val="100000"/>
              </a:lnSpc>
              <a:spcBef>
                <a:spcPct val="50000"/>
              </a:spcBef>
              <a:spcAft>
                <a:spcPts val="0"/>
              </a:spcAft>
              <a:buClrTx/>
              <a:buSzTx/>
              <a:buFontTx/>
              <a:buNone/>
              <a:tabLst/>
              <a:defRPr/>
            </a:pPr>
            <a:endParaRPr kumimoji="0" lang="en-US" sz="2800" b="1" i="0" u="none" strike="noStrike" kern="1200" cap="none" spc="0" normalizeH="0" baseline="0" noProof="0" dirty="0">
              <a:ln>
                <a:noFill/>
              </a:ln>
              <a:solidFill>
                <a:srgbClr val="FFFFFF"/>
              </a:solidFill>
              <a:effectLst>
                <a:glow rad="241300">
                  <a:prstClr val="black"/>
                </a:glow>
              </a:effectLst>
              <a:uLnTx/>
              <a:uFillTx/>
              <a:latin typeface="Arial" panose="020B0604020202020204" pitchFamily="34" charset="0"/>
              <a:cs typeface="Arial" panose="020B0604020202020204" pitchFamily="34" charset="0"/>
            </a:endParaRPr>
          </a:p>
          <a:p>
            <a:pPr marL="0" marR="0" lvl="0" indent="0" algn="r" defTabSz="457200" rtl="0" eaLnBrk="1" fontAlgn="auto" latinLnBrk="0" hangingPunct="1">
              <a:lnSpc>
                <a:spcPct val="100000"/>
              </a:lnSpc>
              <a:spcBef>
                <a:spcPct val="50000"/>
              </a:spcBef>
              <a:spcAft>
                <a:spcPts val="0"/>
              </a:spcAft>
              <a:buClrTx/>
              <a:buSzTx/>
              <a:buFontTx/>
              <a:buNone/>
              <a:tabLst/>
              <a:defRPr/>
            </a:pPr>
            <a:r>
              <a:rPr kumimoji="0" lang="ar-JO" sz="2800" b="1" i="0" u="none" strike="noStrike" kern="1200" cap="none" spc="0" normalizeH="0" baseline="0" noProof="0" dirty="0">
                <a:ln>
                  <a:noFill/>
                </a:ln>
                <a:solidFill>
                  <a:srgbClr val="FFFFFF"/>
                </a:solidFill>
                <a:effectLst>
                  <a:glow rad="241300">
                    <a:prstClr val="black"/>
                  </a:glow>
                </a:effectLst>
                <a:uLnTx/>
                <a:uFillTx/>
                <a:latin typeface="Arial" panose="020B0604020202020204" pitchFamily="34" charset="0"/>
                <a:cs typeface="Arial" panose="020B0604020202020204" pitchFamily="34" charset="0"/>
              </a:rPr>
              <a:t>الفداء من خلال ذبيحة أعطاهم غطاء من جلد حيوان</a:t>
            </a:r>
            <a:endParaRPr kumimoji="0" lang="en-US" sz="2800" b="1" i="0" u="none" strike="noStrike" kern="1200" cap="none" spc="0" normalizeH="0" baseline="0" noProof="0" dirty="0">
              <a:ln>
                <a:noFill/>
              </a:ln>
              <a:solidFill>
                <a:srgbClr val="FFFFFF"/>
              </a:solidFill>
              <a:effectLst>
                <a:glow rad="241300">
                  <a:prstClr val="black"/>
                </a:glow>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101030277"/>
      </p:ext>
    </p:extLst>
  </p:cSld>
  <p:clrMapOvr>
    <a:masterClrMapping/>
  </p:clrMapOvr>
  <p:transition>
    <p:fade/>
  </p:transition>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43745" name="Picture 1"/>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536749" y="367692"/>
            <a:ext cx="8077200" cy="6070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43746"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ctr"/>
            <a:endParaRPr lang="en-US">
              <a:solidFill>
                <a:srgbClr val="000000"/>
              </a:solidFill>
              <a:latin typeface="Times New Roman" charset="0"/>
            </a:endParaRPr>
          </a:p>
        </p:txBody>
      </p:sp>
      <p:sp>
        <p:nvSpPr>
          <p:cNvPr id="900098" name="Rectangle 2"/>
          <p:cNvSpPr>
            <a:spLocks noGrp="1" noChangeArrowheads="1"/>
          </p:cNvSpPr>
          <p:nvPr>
            <p:ph type="ctrTitle"/>
          </p:nvPr>
        </p:nvSpPr>
        <p:spPr>
          <a:xfrm>
            <a:off x="0" y="-1298575"/>
            <a:ext cx="9144000" cy="1079500"/>
          </a:xfrm>
          <a:effectLst>
            <a:outerShdw blurRad="63500" dist="35921" dir="2700000" algn="ctr" rotWithShape="0">
              <a:schemeClr val="tx2">
                <a:alpha val="74998"/>
              </a:schemeClr>
            </a:outerShdw>
          </a:effectLst>
        </p:spPr>
        <p:txBody>
          <a:bodyPr/>
          <a:lstStyle/>
          <a:p>
            <a:pPr>
              <a:defRPr/>
            </a:pPr>
            <a:r>
              <a:rPr lang="ar-JO" b="1" dirty="0">
                <a:effectLst>
                  <a:glow rad="127000">
                    <a:schemeClr val="tx1"/>
                  </a:glow>
                </a:effectLst>
                <a:latin typeface="Arial" panose="020B0604020202020204" pitchFamily="34" charset="0"/>
                <a:ea typeface="ＭＳ Ｐゴシック" charset="0"/>
                <a:cs typeface="Arial" panose="020B0604020202020204" pitchFamily="34" charset="0"/>
              </a:rPr>
              <a:t>من يحتاج إلى المسيح خلال عيد الميلاد؟ لا أحد</a:t>
            </a:r>
            <a:endParaRPr lang="en-US" b="1"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
        <p:nvSpPr>
          <p:cNvPr id="543748" name="Text Box 12"/>
          <p:cNvSpPr txBox="1">
            <a:spLocks noChangeArrowheads="1"/>
          </p:cNvSpPr>
          <p:nvPr/>
        </p:nvSpPr>
        <p:spPr bwMode="auto">
          <a:xfrm>
            <a:off x="8609013" y="60325"/>
            <a:ext cx="355600"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r>
              <a:rPr lang="ar-JO" b="1" dirty="0">
                <a:solidFill>
                  <a:srgbClr val="FFFFFF"/>
                </a:solidFill>
                <a:latin typeface="Arial" charset="0"/>
              </a:rPr>
              <a:t>1</a:t>
            </a:r>
            <a:endParaRPr lang="en-US" b="1" dirty="0">
              <a:solidFill>
                <a:srgbClr val="FFFFFF"/>
              </a:solidFill>
              <a:latin typeface="Arial" charset="0"/>
            </a:endParaRPr>
          </a:p>
        </p:txBody>
      </p:sp>
    </p:spTree>
  </p:cSld>
  <p:clrMapOvr>
    <a:masterClrMapping/>
  </p:clrMapOvr>
  <p:transition/>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87105" name="Picture 2"/>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2225" y="838200"/>
            <a:ext cx="9126538" cy="6096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87106"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ctr"/>
            <a:endParaRPr lang="en-US">
              <a:solidFill>
                <a:srgbClr val="000000"/>
              </a:solidFill>
              <a:latin typeface="Times New Roman" charset="0"/>
            </a:endParaRPr>
          </a:p>
        </p:txBody>
      </p:sp>
      <p:sp>
        <p:nvSpPr>
          <p:cNvPr id="900098" name="Rectangle 2"/>
          <p:cNvSpPr>
            <a:spLocks noGrp="1" noChangeArrowheads="1"/>
          </p:cNvSpPr>
          <p:nvPr>
            <p:ph type="ctrTitle"/>
          </p:nvPr>
        </p:nvSpPr>
        <p:spPr>
          <a:xfrm>
            <a:off x="0" y="1447800"/>
            <a:ext cx="9036496" cy="5410200"/>
          </a:xfrm>
          <a:effectLst>
            <a:outerShdw blurRad="63500" dist="35921" dir="2700000" algn="ctr" rotWithShape="0">
              <a:schemeClr val="tx2">
                <a:alpha val="74998"/>
              </a:schemeClr>
            </a:outerShdw>
          </a:effectLst>
        </p:spPr>
        <p:txBody>
          <a:bodyPr anchor="t"/>
          <a:lstStyle/>
          <a:p>
            <a:pPr algn="r">
              <a:defRPr/>
            </a:pPr>
            <a:r>
              <a:rPr lang="ar-JO" sz="3600" b="1" dirty="0">
                <a:effectLst>
                  <a:glow rad="127000">
                    <a:schemeClr val="tx1"/>
                  </a:glow>
                </a:effectLst>
                <a:latin typeface="Arial" panose="020B0604020202020204" pitchFamily="34" charset="0"/>
                <a:ea typeface="ＭＳ Ｐゴシック" charset="0"/>
                <a:cs typeface="Arial" panose="020B0604020202020204" pitchFamily="34" charset="0"/>
              </a:rPr>
              <a:t>لأن انتظار الخليقة يتوقع استعلان أبناء الله. إذ أخضعت الخليقة للبطل - ليس طوعا بل من أجل الذي أخضعها - على الرجاء. لأن الخليقة نفسها أيضا ستعتق من عبودية الفساد إلى حرية مجد أولاد الله.</a:t>
            </a:r>
            <a:br>
              <a:rPr lang="ar-JO" sz="3600" b="1" dirty="0">
                <a:effectLst>
                  <a:glow rad="127000">
                    <a:schemeClr val="tx1"/>
                  </a:glow>
                </a:effectLst>
                <a:latin typeface="Arial" panose="020B0604020202020204" pitchFamily="34" charset="0"/>
                <a:ea typeface="ＭＳ Ｐゴシック" charset="0"/>
                <a:cs typeface="Arial" panose="020B0604020202020204" pitchFamily="34" charset="0"/>
              </a:rPr>
            </a:br>
            <a:br>
              <a:rPr lang="en-US" sz="3600" b="1" dirty="0">
                <a:effectLst>
                  <a:glow rad="127000">
                    <a:schemeClr val="tx1"/>
                  </a:glow>
                </a:effectLst>
                <a:latin typeface="Arial" panose="020B0604020202020204" pitchFamily="34" charset="0"/>
                <a:ea typeface="ＭＳ Ｐゴシック" charset="0"/>
                <a:cs typeface="Arial" panose="020B0604020202020204" pitchFamily="34" charset="0"/>
              </a:rPr>
            </a:br>
            <a:r>
              <a:rPr lang="ar-JO" sz="3600" b="1" dirty="0">
                <a:effectLst>
                  <a:glow rad="127000">
                    <a:schemeClr val="tx1"/>
                  </a:glow>
                </a:effectLst>
                <a:latin typeface="Arial" panose="020B0604020202020204" pitchFamily="34" charset="0"/>
                <a:ea typeface="ＭＳ Ｐゴシック" charset="0"/>
                <a:cs typeface="Arial" panose="020B0604020202020204" pitchFamily="34" charset="0"/>
              </a:rPr>
              <a:t>(رو 8: 19-21)</a:t>
            </a:r>
            <a:endParaRPr lang="en-US" sz="3600" b="1"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
        <p:nvSpPr>
          <p:cNvPr id="6" name="Rectangle 2"/>
          <p:cNvSpPr txBox="1">
            <a:spLocks noChangeArrowheads="1"/>
          </p:cNvSpPr>
          <p:nvPr/>
        </p:nvSpPr>
        <p:spPr bwMode="auto">
          <a:xfrm>
            <a:off x="0" y="0"/>
            <a:ext cx="9036496" cy="144780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ar-JO" sz="4000"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الخليقة في عبودية الفساد                             (رو 8: 19-23)</a:t>
            </a:r>
            <a:endParaRPr lang="en-US" sz="4000"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endParaRPr>
          </a:p>
        </p:txBody>
      </p:sp>
      <p:sp>
        <p:nvSpPr>
          <p:cNvPr id="7" name="TextBox 1"/>
          <p:cNvSpPr txBox="1">
            <a:spLocks noChangeArrowheads="1"/>
          </p:cNvSpPr>
          <p:nvPr/>
        </p:nvSpPr>
        <p:spPr bwMode="auto">
          <a:xfrm>
            <a:off x="8626356" y="76200"/>
            <a:ext cx="355837"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ar-JO" b="1" dirty="0">
                <a:solidFill>
                  <a:srgbClr val="FFFFFF"/>
                </a:solidFill>
                <a:latin typeface="Arial" charset="0"/>
              </a:rPr>
              <a:t>3</a:t>
            </a:r>
            <a:endParaRPr lang="en-US" b="1" dirty="0">
              <a:solidFill>
                <a:srgbClr val="FFFFFF"/>
              </a:solidFill>
              <a:latin typeface="Arial"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4" fill="hold" nodeType="clickEffect">
                                  <p:stCondLst>
                                    <p:cond delay="0"/>
                                  </p:stCondLst>
                                  <p:childTnLst>
                                    <p:set>
                                      <p:cBhvr>
                                        <p:cTn id="6" dur="1" fill="hold">
                                          <p:stCondLst>
                                            <p:cond delay="0"/>
                                          </p:stCondLst>
                                        </p:cTn>
                                        <p:tgtEl>
                                          <p:spTgt spid="900098"/>
                                        </p:tgtEl>
                                        <p:attrNameLst>
                                          <p:attrName>style.visibility</p:attrName>
                                        </p:attrNameLst>
                                      </p:cBhvr>
                                      <p:to>
                                        <p:strVal val="visible"/>
                                      </p:to>
                                    </p:set>
                                    <p:animEffect transition="in" filter="wipe(down)">
                                      <p:cBhvr>
                                        <p:cTn id="7" dur="500"/>
                                        <p:tgtEl>
                                          <p:spTgt spid="90009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719043" name="Picture 3" descr="Why Fossil Thorns 00467"/>
          <p:cNvPicPr>
            <a:picLocks noGrp="1" noChangeAspect="1" noChangeArrowheads="1"/>
          </p:cNvPicPr>
          <p:nvPr>
            <p:ph idx="1"/>
          </p:nvPr>
        </p:nvPicPr>
        <p:blipFill>
          <a:blip r:embed="rId3">
            <a:extLst>
              <a:ext uri="{28A0092B-C50C-407E-A947-70E740481C1C}">
                <a14:useLocalDpi xmlns:a14="http://schemas.microsoft.com/office/drawing/2010/main"/>
              </a:ext>
            </a:extLst>
          </a:blip>
          <a:srcRect/>
          <a:stretch>
            <a:fillRect/>
          </a:stretch>
        </p:blipFill>
        <p:spPr>
          <a:xfrm>
            <a:off x="3359150" y="0"/>
            <a:ext cx="5251450" cy="6858000"/>
          </a:xfrm>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AF507438-7753-43e0-B8FC-AC1667EBCBE1}">
              <a14:hiddenEffects xmlns:a14="http://schemas.microsoft.com/office/drawing/2010/main" xmlns="">
                <a:effectLst>
                  <a:outerShdw blurRad="63500" dist="38099" dir="2700000" algn="ctr" rotWithShape="0">
                    <a:srgbClr val="808080">
                      <a:alpha val="74998"/>
                    </a:srgbClr>
                  </a:outerShdw>
                </a:effectLst>
              </a14:hiddenEffects>
            </a:ext>
          </a:extLst>
        </p:spPr>
      </p:pic>
      <p:sp>
        <p:nvSpPr>
          <p:cNvPr id="689154" name="TextBox 1"/>
          <p:cNvSpPr txBox="1">
            <a:spLocks noChangeArrowheads="1"/>
          </p:cNvSpPr>
          <p:nvPr/>
        </p:nvSpPr>
        <p:spPr bwMode="auto">
          <a:xfrm>
            <a:off x="3352800" y="0"/>
            <a:ext cx="1974850" cy="193899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ar-JO" b="1" dirty="0">
                <a:solidFill>
                  <a:srgbClr val="000000"/>
                </a:solidFill>
                <a:latin typeface="Arial" panose="020B0604020202020204" pitchFamily="34" charset="0"/>
                <a:cs typeface="Arial" panose="020B0604020202020204" pitchFamily="34" charset="0"/>
              </a:rPr>
              <a:t>إذا لعن           الله الأرض بالشوك بعد      أن أخطأ       آدم...</a:t>
            </a:r>
            <a:endParaRPr lang="en-US" b="1" dirty="0">
              <a:solidFill>
                <a:srgbClr val="000000"/>
              </a:solidFill>
              <a:latin typeface="Arial" panose="020B0604020202020204" pitchFamily="34" charset="0"/>
              <a:cs typeface="Arial" panose="020B0604020202020204" pitchFamily="34" charset="0"/>
            </a:endParaRPr>
          </a:p>
        </p:txBody>
      </p:sp>
      <p:sp>
        <p:nvSpPr>
          <p:cNvPr id="689155" name="TextBox 5"/>
          <p:cNvSpPr txBox="1">
            <a:spLocks noChangeArrowheads="1"/>
          </p:cNvSpPr>
          <p:nvPr/>
        </p:nvSpPr>
        <p:spPr bwMode="auto">
          <a:xfrm>
            <a:off x="5943600" y="9525"/>
            <a:ext cx="2438400" cy="523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ar-JO" sz="2800" b="1" dirty="0">
                <a:solidFill>
                  <a:srgbClr val="000000"/>
                </a:solidFill>
                <a:latin typeface="Arial" charset="0"/>
                <a:cs typeface="Arial" charset="0"/>
              </a:rPr>
              <a:t>تكوين 3: 18</a:t>
            </a:r>
            <a:endParaRPr lang="en-US" sz="2800" b="1" dirty="0">
              <a:solidFill>
                <a:srgbClr val="000000"/>
              </a:solidFill>
              <a:latin typeface="Arial" charset="0"/>
              <a:cs typeface="Arial" charset="0"/>
            </a:endParaRPr>
          </a:p>
        </p:txBody>
      </p:sp>
      <p:sp>
        <p:nvSpPr>
          <p:cNvPr id="689156" name="TextBox 6"/>
          <p:cNvSpPr txBox="1">
            <a:spLocks noChangeArrowheads="1"/>
          </p:cNvSpPr>
          <p:nvPr/>
        </p:nvSpPr>
        <p:spPr bwMode="auto">
          <a:xfrm>
            <a:off x="5943600" y="533400"/>
            <a:ext cx="2362200" cy="14711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lnSpc>
                <a:spcPct val="80000"/>
              </a:lnSpc>
            </a:pPr>
            <a:r>
              <a:rPr lang="ar-JO" sz="2800" b="1" dirty="0">
                <a:solidFill>
                  <a:srgbClr val="000000"/>
                </a:solidFill>
                <a:latin typeface="Arial" charset="0"/>
                <a:cs typeface="Arial" charset="0"/>
              </a:rPr>
              <a:t>شوكاً         وحسكاً           تنبت               لك</a:t>
            </a:r>
            <a:endParaRPr lang="en-US" sz="2800" b="1" dirty="0">
              <a:solidFill>
                <a:srgbClr val="000000"/>
              </a:solidFill>
              <a:latin typeface="Arial" charset="0"/>
              <a:cs typeface="Arial" charset="0"/>
            </a:endParaRPr>
          </a:p>
        </p:txBody>
      </p:sp>
      <p:sp>
        <p:nvSpPr>
          <p:cNvPr id="274437" name="TextBox 7"/>
          <p:cNvSpPr txBox="1">
            <a:spLocks noChangeArrowheads="1"/>
          </p:cNvSpPr>
          <p:nvPr/>
        </p:nvSpPr>
        <p:spPr bwMode="auto">
          <a:xfrm>
            <a:off x="3505200" y="3798888"/>
            <a:ext cx="1974850" cy="28019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defRPr/>
            </a:pPr>
            <a:r>
              <a:rPr lang="en-US" b="1" dirty="0">
                <a:solidFill>
                  <a:srgbClr val="FFFFFF"/>
                </a:solidFill>
                <a:effectLst>
                  <a:outerShdw blurRad="50800" dist="50800" dir="2700000" algn="tl" rotWithShape="0">
                    <a:srgbClr val="000000">
                      <a:alpha val="98000"/>
                    </a:srgbClr>
                  </a:outerShdw>
                </a:effectLst>
              </a:rPr>
              <a:t>WHY </a:t>
            </a:r>
            <a:br>
              <a:rPr lang="en-US" b="1" dirty="0">
                <a:solidFill>
                  <a:srgbClr val="FFFFFF"/>
                </a:solidFill>
                <a:effectLst>
                  <a:outerShdw blurRad="50800" dist="50800" dir="2700000" algn="tl" rotWithShape="0">
                    <a:srgbClr val="000000">
                      <a:alpha val="98000"/>
                    </a:srgbClr>
                  </a:outerShdw>
                </a:effectLst>
              </a:rPr>
            </a:br>
            <a:r>
              <a:rPr lang="en-US" b="1" dirty="0">
                <a:solidFill>
                  <a:srgbClr val="FFFFFF"/>
                </a:solidFill>
                <a:effectLst>
                  <a:outerShdw blurRad="50800" dist="50800" dir="2700000" algn="tl" rotWithShape="0">
                    <a:srgbClr val="000000">
                      <a:alpha val="98000"/>
                    </a:srgbClr>
                  </a:outerShdw>
                </a:effectLst>
              </a:rPr>
              <a:t>do we find </a:t>
            </a:r>
            <a:r>
              <a:rPr lang="en-US" sz="2800" b="1" dirty="0">
                <a:solidFill>
                  <a:srgbClr val="FFFFFF"/>
                </a:solidFill>
                <a:effectLst>
                  <a:outerShdw blurRad="50800" dist="50800" dir="2700000" algn="tl" rotWithShape="0">
                    <a:srgbClr val="000000">
                      <a:alpha val="98000"/>
                    </a:srgbClr>
                  </a:outerShdw>
                </a:effectLst>
                <a:latin typeface="Arial Black" charset="0"/>
                <a:cs typeface="Arial Black" charset="0"/>
              </a:rPr>
              <a:t>FOSSIL THORNS</a:t>
            </a:r>
            <a:r>
              <a:rPr lang="en-US" b="1" dirty="0">
                <a:solidFill>
                  <a:srgbClr val="FFFFFF"/>
                </a:solidFill>
                <a:effectLst>
                  <a:outerShdw blurRad="50800" dist="50800" dir="2700000" algn="tl" rotWithShape="0">
                    <a:srgbClr val="000000">
                      <a:alpha val="98000"/>
                    </a:srgbClr>
                  </a:outerShdw>
                </a:effectLst>
              </a:rPr>
              <a:t> from "millions of years ago"?</a:t>
            </a:r>
          </a:p>
        </p:txBody>
      </p:sp>
      <p:sp>
        <p:nvSpPr>
          <p:cNvPr id="689158" name="TextBox 8"/>
          <p:cNvSpPr txBox="1">
            <a:spLocks noChangeArrowheads="1"/>
          </p:cNvSpPr>
          <p:nvPr/>
        </p:nvSpPr>
        <p:spPr bwMode="auto">
          <a:xfrm>
            <a:off x="5486400" y="3429000"/>
            <a:ext cx="3048000" cy="3698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800" b="1">
                <a:solidFill>
                  <a:srgbClr val="000000"/>
                </a:solidFill>
                <a:latin typeface="Arial" charset="0"/>
              </a:rPr>
              <a:t>Psilophyton crenulatum</a:t>
            </a:r>
          </a:p>
        </p:txBody>
      </p:sp>
      <p:sp>
        <p:nvSpPr>
          <p:cNvPr id="689159" name="TextBox 9"/>
          <p:cNvSpPr txBox="1">
            <a:spLocks noChangeArrowheads="1"/>
          </p:cNvSpPr>
          <p:nvPr/>
        </p:nvSpPr>
        <p:spPr bwMode="auto">
          <a:xfrm>
            <a:off x="7010400" y="5486400"/>
            <a:ext cx="1524000" cy="10779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600" b="1">
                <a:solidFill>
                  <a:srgbClr val="000000"/>
                </a:solidFill>
                <a:latin typeface="Arial" charset="0"/>
              </a:rPr>
              <a:t>Lower Devonian 360-408 million years</a:t>
            </a:r>
          </a:p>
        </p:txBody>
      </p:sp>
      <p:sp>
        <p:nvSpPr>
          <p:cNvPr id="5719042" name="Rectangle 2"/>
          <p:cNvSpPr>
            <a:spLocks noGrp="1" noChangeArrowheads="1"/>
          </p:cNvSpPr>
          <p:nvPr>
            <p:ph type="title"/>
          </p:nvPr>
        </p:nvSpPr>
        <p:spPr>
          <a:xfrm>
            <a:off x="228600" y="808038"/>
            <a:ext cx="2971800" cy="4754562"/>
          </a:xfrm>
        </p:spPr>
        <p:txBody>
          <a:bodyPr/>
          <a:lstStyle/>
          <a:p>
            <a:pPr eaLnBrk="1" hangingPunct="1">
              <a:defRPr/>
            </a:pPr>
            <a:r>
              <a:rPr lang="ar-JO" sz="5400" dirty="0">
                <a:solidFill>
                  <a:schemeClr val="bg1"/>
                </a:solidFill>
              </a:rPr>
              <a:t>بأي منهما ستؤمن؟</a:t>
            </a:r>
            <a:endParaRPr lang="en-US" sz="5400" dirty="0">
              <a:solidFill>
                <a:schemeClr val="bg1"/>
              </a:solidFill>
            </a:endParaRPr>
          </a:p>
        </p:txBody>
      </p:sp>
      <p:sp>
        <p:nvSpPr>
          <p:cNvPr id="3" name="Rectangle 2"/>
          <p:cNvSpPr>
            <a:spLocks noChangeArrowheads="1"/>
          </p:cNvSpPr>
          <p:nvPr/>
        </p:nvSpPr>
        <p:spPr bwMode="auto">
          <a:xfrm>
            <a:off x="3276600" y="3200400"/>
            <a:ext cx="5486400" cy="3657600"/>
          </a:xfrm>
          <a:prstGeom prst="rect">
            <a:avLst/>
          </a:prstGeom>
          <a:solidFill>
            <a:schemeClr val="tx1"/>
          </a:solidFill>
          <a:ln w="9525">
            <a:solidFill>
              <a:schemeClr val="tx1"/>
            </a:solidFill>
            <a:round/>
            <a:headEnd/>
            <a:tailEnd/>
          </a:ln>
        </p:spPr>
        <p:txBody>
          <a:bodyPr wrap="none" anchor="ctr"/>
          <a:lstStyle/>
          <a:p>
            <a:pPr algn="ctr" eaLnBrk="1" hangingPunct="1"/>
            <a:endParaRPr lang="en-US" sz="1800">
              <a:solidFill>
                <a:srgbClr val="000000"/>
              </a:solidFill>
              <a:latin typeface="Arial" charset="0"/>
            </a:endParaRPr>
          </a:p>
        </p:txBody>
      </p:sp>
      <p:sp>
        <p:nvSpPr>
          <p:cNvPr id="11" name="TextBox 1"/>
          <p:cNvSpPr txBox="1">
            <a:spLocks noChangeArrowheads="1"/>
          </p:cNvSpPr>
          <p:nvPr/>
        </p:nvSpPr>
        <p:spPr bwMode="auto">
          <a:xfrm>
            <a:off x="8626356" y="76200"/>
            <a:ext cx="355837"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ar-JO" b="1" dirty="0">
                <a:solidFill>
                  <a:srgbClr val="FFFFFF"/>
                </a:solidFill>
                <a:latin typeface="Arial" charset="0"/>
              </a:rPr>
              <a:t>3</a:t>
            </a:r>
            <a:endParaRPr lang="en-US" b="1" dirty="0">
              <a:solidFill>
                <a:srgbClr val="FFFFFF"/>
              </a:solidFill>
              <a:latin typeface="Arial"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xit" presetSubtype="4" fill="hold" grpId="0" nodeType="clickEffect">
                                  <p:stCondLst>
                                    <p:cond delay="0"/>
                                  </p:stCondLst>
                                  <p:childTnLst>
                                    <p:anim calcmode="lin" valueType="num">
                                      <p:cBhvr additive="base">
                                        <p:cTn id="6" dur="500"/>
                                        <p:tgtEl>
                                          <p:spTgt spid="3"/>
                                        </p:tgtEl>
                                        <p:attrNameLst>
                                          <p:attrName>ppt_x</p:attrName>
                                        </p:attrNameLst>
                                      </p:cBhvr>
                                      <p:tavLst>
                                        <p:tav tm="0">
                                          <p:val>
                                            <p:strVal val="ppt_x"/>
                                          </p:val>
                                        </p:tav>
                                        <p:tav tm="100000">
                                          <p:val>
                                            <p:strVal val="ppt_x"/>
                                          </p:val>
                                        </p:tav>
                                      </p:tavLst>
                                    </p:anim>
                                    <p:anim calcmode="lin" valueType="num">
                                      <p:cBhvr additive="base">
                                        <p:cTn id="7" dur="500"/>
                                        <p:tgtEl>
                                          <p:spTgt spid="3"/>
                                        </p:tgtEl>
                                        <p:attrNameLst>
                                          <p:attrName>ppt_y</p:attrName>
                                        </p:attrNameLst>
                                      </p:cBhvr>
                                      <p:tavLst>
                                        <p:tav tm="0">
                                          <p:val>
                                            <p:strVal val="ppt_y"/>
                                          </p:val>
                                        </p:tav>
                                        <p:tav tm="100000">
                                          <p:val>
                                            <p:strVal val="1+ppt_h/2"/>
                                          </p:val>
                                        </p:tav>
                                      </p:tavLst>
                                    </p:anim>
                                    <p:set>
                                      <p:cBhvr>
                                        <p:cTn id="8" dur="1" fill="hold">
                                          <p:stCondLst>
                                            <p:cond delay="499"/>
                                          </p:stCondLst>
                                        </p:cTn>
                                        <p:tgtEl>
                                          <p:spTgt spid="3"/>
                                        </p:tgtEl>
                                        <p:attrNameLst>
                                          <p:attrName>style.visibility</p:attrName>
                                        </p:attrNameLst>
                                      </p:cBhvr>
                                      <p:to>
                                        <p:strVal val="hidden"/>
                                      </p:to>
                                    </p:set>
                                  </p:childTnLst>
                                </p:cTn>
                              </p:par>
                            </p:childTnLst>
                          </p:cTn>
                        </p:par>
                      </p:childTnLst>
                    </p:cTn>
                  </p:par>
                  <p:par>
                    <p:cTn id="9" fill="hold" nodeType="clickPar">
                      <p:stCondLst>
                        <p:cond delay="indefinite"/>
                      </p:stCondLst>
                      <p:childTnLst>
                        <p:par>
                          <p:cTn id="10" fill="hold" nodeType="withGroup">
                            <p:stCondLst>
                              <p:cond delay="0"/>
                            </p:stCondLst>
                            <p:childTnLst>
                              <p:par>
                                <p:cTn id="11" presetID="3" presetClass="entr" presetSubtype="10" fill="hold" grpId="0" nodeType="clickEffect">
                                  <p:stCondLst>
                                    <p:cond delay="0"/>
                                  </p:stCondLst>
                                  <p:childTnLst>
                                    <p:set>
                                      <p:cBhvr>
                                        <p:cTn id="12" dur="1" fill="hold">
                                          <p:stCondLst>
                                            <p:cond delay="0"/>
                                          </p:stCondLst>
                                        </p:cTn>
                                        <p:tgtEl>
                                          <p:spTgt spid="5719042"/>
                                        </p:tgtEl>
                                        <p:attrNameLst>
                                          <p:attrName>style.visibility</p:attrName>
                                        </p:attrNameLst>
                                      </p:cBhvr>
                                      <p:to>
                                        <p:strVal val="visible"/>
                                      </p:to>
                                    </p:set>
                                    <p:animEffect transition="in" filter="blinds(horizontal)">
                                      <p:cBhvr>
                                        <p:cTn id="13" dur="500"/>
                                        <p:tgtEl>
                                          <p:spTgt spid="571904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719042" grpId="0"/>
      <p:bldP spid="3" grpId="0" animBg="1"/>
    </p:bldLst>
  </p:timing>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29762" name="Rectangle 2"/>
          <p:cNvSpPr>
            <a:spLocks noGrp="1" noChangeArrowheads="1"/>
          </p:cNvSpPr>
          <p:nvPr>
            <p:ph type="title"/>
          </p:nvPr>
        </p:nvSpPr>
        <p:spPr/>
        <p:txBody>
          <a:bodyPr/>
          <a:lstStyle/>
          <a:p>
            <a:pPr eaLnBrk="1" hangingPunct="1">
              <a:defRPr/>
            </a:pPr>
            <a:r>
              <a:rPr lang="en-US">
                <a:latin typeface="Arial" panose="020B0604020202020204" pitchFamily="34" charset="0"/>
                <a:cs typeface="Arial" panose="020B0604020202020204" pitchFamily="34" charset="0"/>
              </a:rPr>
              <a:t>Whitehead 2003—dino cancer</a:t>
            </a:r>
          </a:p>
        </p:txBody>
      </p:sp>
      <p:pic>
        <p:nvPicPr>
          <p:cNvPr id="3829763" name="Picture 3" descr="Purple Background"/>
          <p:cNvPicPr>
            <a:picLocks noGrp="1" noChangeAspect="1" noChangeArrowheads="1"/>
          </p:cNvPicPr>
          <p:nvPr>
            <p:ph idx="1"/>
          </p:nvPr>
        </p:nvPicPr>
        <p:blipFill>
          <a:blip r:embed="rId3">
            <a:extLst>
              <a:ext uri="{28A0092B-C50C-407E-A947-70E740481C1C}">
                <a14:useLocalDpi xmlns:a14="http://schemas.microsoft.com/office/drawing/2010/main"/>
              </a:ext>
            </a:extLst>
          </a:blip>
          <a:srcRect/>
          <a:stretch>
            <a:fillRect/>
          </a:stretch>
        </p:blipFill>
        <p:spPr>
          <a:xfrm>
            <a:off x="0" y="3175"/>
            <a:ext cx="9140825" cy="6854825"/>
          </a:xfrm>
        </p:spPr>
      </p:pic>
      <p:sp>
        <p:nvSpPr>
          <p:cNvPr id="3829764" name="Text Box 4"/>
          <p:cNvSpPr txBox="1">
            <a:spLocks noChangeArrowheads="1"/>
          </p:cNvSpPr>
          <p:nvPr/>
        </p:nvSpPr>
        <p:spPr bwMode="auto">
          <a:xfrm>
            <a:off x="457200" y="5445125"/>
            <a:ext cx="4800600" cy="1277273"/>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algn="ctr" eaLnBrk="1" hangingPunct="1">
              <a:spcBef>
                <a:spcPct val="50000"/>
              </a:spcBef>
              <a:defRPr/>
            </a:pPr>
            <a:r>
              <a:rPr lang="ar-JO" sz="2200" b="1" dirty="0">
                <a:solidFill>
                  <a:srgbClr val="FFFFFF"/>
                </a:solidFill>
                <a:latin typeface="Arial" panose="020B0604020202020204" pitchFamily="34" charset="0"/>
                <a:cs typeface="Arial" panose="020B0604020202020204" pitchFamily="34" charset="0"/>
              </a:rPr>
              <a:t>جون وايتهيد، اكتشاف سرطان الديناصورات، 21 تشرين أول 2003 </a:t>
            </a:r>
            <a:endParaRPr lang="en-US" sz="2200" b="1" dirty="0">
              <a:solidFill>
                <a:srgbClr val="FFFFFF"/>
              </a:solidFill>
              <a:latin typeface="Arial" panose="020B0604020202020204" pitchFamily="34" charset="0"/>
              <a:cs typeface="Arial" panose="020B0604020202020204" pitchFamily="34" charset="0"/>
            </a:endParaRPr>
          </a:p>
          <a:p>
            <a:pPr algn="ctr" eaLnBrk="1" hangingPunct="1">
              <a:spcBef>
                <a:spcPct val="50000"/>
              </a:spcBef>
              <a:defRPr/>
            </a:pPr>
            <a:r>
              <a:rPr lang="en-US" sz="2200" b="1" dirty="0">
                <a:solidFill>
                  <a:srgbClr val="FFFFFF"/>
                </a:solidFill>
                <a:latin typeface="Arial" panose="020B0604020202020204" pitchFamily="34" charset="0"/>
                <a:cs typeface="Arial" panose="020B0604020202020204" pitchFamily="34" charset="0"/>
              </a:rPr>
              <a:t> &lt;www.nature.com&gt;.</a:t>
            </a:r>
          </a:p>
        </p:txBody>
      </p:sp>
      <p:sp>
        <p:nvSpPr>
          <p:cNvPr id="3829767" name="Text Box 7"/>
          <p:cNvSpPr txBox="1">
            <a:spLocks noChangeArrowheads="1"/>
          </p:cNvSpPr>
          <p:nvPr/>
        </p:nvSpPr>
        <p:spPr bwMode="auto">
          <a:xfrm>
            <a:off x="228600" y="4419600"/>
            <a:ext cx="3429000" cy="923330"/>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rgbClr val="FFFF00"/>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algn="ctr" eaLnBrk="1" hangingPunct="1">
              <a:spcBef>
                <a:spcPct val="50000"/>
              </a:spcBef>
              <a:defRPr/>
            </a:pPr>
            <a:r>
              <a:rPr lang="ar-JO" sz="1800" b="1" dirty="0">
                <a:solidFill>
                  <a:srgbClr val="FFFFFF"/>
                </a:solidFill>
                <a:latin typeface="Arial" panose="020B0604020202020204" pitchFamily="34" charset="0"/>
                <a:cs typeface="Arial" panose="020B0604020202020204" pitchFamily="34" charset="0"/>
              </a:rPr>
              <a:t>واحدة من 10000 عظمة  ديناصور تم تصويرها بالأشعة السينية في الولايات المتحدة الأمريكية</a:t>
            </a:r>
            <a:endParaRPr lang="en-US" sz="1800" b="1" dirty="0">
              <a:solidFill>
                <a:srgbClr val="FFFFFF"/>
              </a:solidFill>
              <a:latin typeface="Arial" panose="020B0604020202020204" pitchFamily="34" charset="0"/>
              <a:cs typeface="Arial" panose="020B0604020202020204" pitchFamily="34" charset="0"/>
            </a:endParaRPr>
          </a:p>
        </p:txBody>
      </p:sp>
      <p:sp>
        <p:nvSpPr>
          <p:cNvPr id="3829768" name="Text Box 8"/>
          <p:cNvSpPr txBox="1">
            <a:spLocks noChangeArrowheads="1"/>
          </p:cNvSpPr>
          <p:nvPr/>
        </p:nvSpPr>
        <p:spPr bwMode="auto">
          <a:xfrm>
            <a:off x="3124200" y="232643"/>
            <a:ext cx="5867400" cy="2677656"/>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algn="ctr" eaLnBrk="1" hangingPunct="1">
              <a:defRPr/>
            </a:pPr>
            <a:r>
              <a:rPr lang="ar-JO" sz="2800" b="1" dirty="0">
                <a:solidFill>
                  <a:srgbClr val="FFFFFF"/>
                </a:solidFill>
                <a:latin typeface="Arial" panose="020B0604020202020204" pitchFamily="34" charset="0"/>
                <a:cs typeface="Arial" panose="020B0604020202020204" pitchFamily="34" charset="0"/>
              </a:rPr>
              <a:t>اكتشف الباحثون أن </a:t>
            </a:r>
            <a:r>
              <a:rPr lang="ar-JO" sz="2800" b="1" dirty="0">
                <a:solidFill>
                  <a:srgbClr val="FFFF00"/>
                </a:solidFill>
                <a:latin typeface="Arial" panose="020B0604020202020204" pitchFamily="34" charset="0"/>
                <a:cs typeface="Arial" panose="020B0604020202020204" pitchFamily="34" charset="0"/>
              </a:rPr>
              <a:t>العديد من الديناصورات كانت مصابة</a:t>
            </a:r>
            <a:r>
              <a:rPr lang="ar-JO" sz="2800" b="1" dirty="0">
                <a:solidFill>
                  <a:srgbClr val="FFFFFF"/>
                </a:solidFill>
                <a:latin typeface="Arial" panose="020B0604020202020204" pitchFamily="34" charset="0"/>
                <a:cs typeface="Arial" panose="020B0604020202020204" pitchFamily="34" charset="0"/>
              </a:rPr>
              <a:t> </a:t>
            </a:r>
            <a:r>
              <a:rPr lang="ar-JO" sz="2800" b="1" dirty="0">
                <a:solidFill>
                  <a:srgbClr val="CCECFF"/>
                </a:solidFill>
                <a:latin typeface="Arial" panose="020B0604020202020204" pitchFamily="34" charset="0"/>
                <a:cs typeface="Arial" panose="020B0604020202020204" pitchFamily="34" charset="0"/>
              </a:rPr>
              <a:t>بالسرطان</a:t>
            </a:r>
            <a:r>
              <a:rPr lang="ar-JO" sz="2800" b="1" dirty="0">
                <a:solidFill>
                  <a:srgbClr val="FFFFFF"/>
                </a:solidFill>
                <a:latin typeface="Arial" panose="020B0604020202020204" pitchFamily="34" charset="0"/>
                <a:cs typeface="Arial" panose="020B0604020202020204" pitchFamily="34" charset="0"/>
              </a:rPr>
              <a:t>. وكانت أورامها تشبه </a:t>
            </a:r>
            <a:r>
              <a:rPr lang="ar-JO" sz="2800" b="1" dirty="0">
                <a:solidFill>
                  <a:srgbClr val="FFFF00"/>
                </a:solidFill>
                <a:latin typeface="Arial" panose="020B0604020202020204" pitchFamily="34" charset="0"/>
                <a:cs typeface="Arial" panose="020B0604020202020204" pitchFamily="34" charset="0"/>
              </a:rPr>
              <a:t>أورام المرضى من البشر</a:t>
            </a:r>
            <a:r>
              <a:rPr lang="ar-JO" sz="2800" b="1" dirty="0">
                <a:solidFill>
                  <a:srgbClr val="FFFFFF"/>
                </a:solidFill>
                <a:latin typeface="Arial" panose="020B0604020202020204" pitchFamily="34" charset="0"/>
                <a:cs typeface="Arial" panose="020B0604020202020204" pitchFamily="34" charset="0"/>
              </a:rPr>
              <a:t> مما يدل على أن السرطان كان موجوداً ولم يتغير بشكل أساسي لفترة طويلة جدًا. يقول بروس روتشيلد: </a:t>
            </a:r>
            <a:r>
              <a:rPr lang="ar-JO" sz="2800" b="1" dirty="0">
                <a:solidFill>
                  <a:srgbClr val="FFFF00"/>
                </a:solidFill>
                <a:latin typeface="Arial" panose="020B0604020202020204" pitchFamily="34" charset="0"/>
                <a:cs typeface="Arial" panose="020B0604020202020204" pitchFamily="34" charset="0"/>
              </a:rPr>
              <a:t>تبدو الأمراض متشابهة بغض النظر عن نوع المخلوقات المصابة</a:t>
            </a:r>
            <a:r>
              <a:rPr lang="ar-JO" sz="2800" b="1" dirty="0">
                <a:solidFill>
                  <a:srgbClr val="FFFFFF"/>
                </a:solidFill>
                <a:latin typeface="Arial" panose="020B0604020202020204" pitchFamily="34" charset="0"/>
                <a:cs typeface="Arial" panose="020B0604020202020204" pitchFamily="34" charset="0"/>
              </a:rPr>
              <a:t>. </a:t>
            </a:r>
            <a:endParaRPr lang="en-US" sz="2800" b="1" dirty="0">
              <a:solidFill>
                <a:srgbClr val="FFFFFF"/>
              </a:solidFill>
              <a:latin typeface="Arial" panose="020B0604020202020204" pitchFamily="34" charset="0"/>
              <a:cs typeface="Arial" panose="020B0604020202020204" pitchFamily="34" charset="0"/>
            </a:endParaRPr>
          </a:p>
        </p:txBody>
      </p:sp>
      <p:pic>
        <p:nvPicPr>
          <p:cNvPr id="691206" name="Picture 9" descr="dino cancer bones"/>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304800" y="304800"/>
            <a:ext cx="2744788" cy="4038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8" name="Text Box 5"/>
          <p:cNvSpPr txBox="1">
            <a:spLocks noChangeArrowheads="1"/>
          </p:cNvSpPr>
          <p:nvPr/>
        </p:nvSpPr>
        <p:spPr bwMode="auto">
          <a:xfrm>
            <a:off x="5486402" y="4725144"/>
            <a:ext cx="3657598" cy="1255728"/>
          </a:xfrm>
          <a:prstGeom prst="rect">
            <a:avLst/>
          </a:prstGeom>
          <a:solidFill>
            <a:srgbClr val="000000"/>
          </a:solidFill>
          <a:ln>
            <a:noFill/>
          </a:ln>
          <a:effectLst>
            <a:outerShdw blurRad="63500" dist="38099" dir="2700000" algn="ctr" rotWithShape="0">
              <a:srgbClr val="000000">
                <a:alpha val="74998"/>
              </a:srgbClr>
            </a:outerShdw>
          </a:effectLst>
        </p:spPr>
        <p:txBody>
          <a:bodyPr wrap="square">
            <a:spAutoFit/>
          </a:bodyPr>
          <a:lstStyle/>
          <a:p>
            <a:pPr algn="ctr" eaLnBrk="1" fontAlgn="auto" hangingPunct="1">
              <a:lnSpc>
                <a:spcPct val="90000"/>
              </a:lnSpc>
              <a:spcBef>
                <a:spcPts val="0"/>
              </a:spcBef>
              <a:spcAft>
                <a:spcPts val="0"/>
              </a:spcAft>
              <a:defRPr/>
            </a:pPr>
            <a:r>
              <a:rPr lang="ar-JO" sz="2800" b="1" kern="0" dirty="0">
                <a:solidFill>
                  <a:srgbClr val="FFFFFF"/>
                </a:solidFill>
                <a:latin typeface="Arial" panose="020B0604020202020204" pitchFamily="34" charset="0"/>
                <a:cs typeface="Arial" panose="020B0604020202020204" pitchFamily="34" charset="0"/>
              </a:rPr>
              <a:t>تم تأريخ المرض في أحفوريات البشر ليكون أقدم بكثير من أي تاريخ مقبول لآدم</a:t>
            </a:r>
            <a:r>
              <a:rPr lang="en-US" sz="2800" b="1" kern="0" dirty="0">
                <a:solidFill>
                  <a:srgbClr val="FFFFFF"/>
                </a:solidFill>
                <a:latin typeface="Arial" panose="020B0604020202020204" pitchFamily="34" charset="0"/>
                <a:cs typeface="Arial" panose="020B0604020202020204" pitchFamily="34" charset="0"/>
              </a:rPr>
              <a:t> </a:t>
            </a:r>
          </a:p>
        </p:txBody>
      </p:sp>
      <p:sp>
        <p:nvSpPr>
          <p:cNvPr id="9" name="TextBox 1"/>
          <p:cNvSpPr txBox="1">
            <a:spLocks noChangeArrowheads="1"/>
          </p:cNvSpPr>
          <p:nvPr/>
        </p:nvSpPr>
        <p:spPr bwMode="auto">
          <a:xfrm>
            <a:off x="8626356" y="76200"/>
            <a:ext cx="355837"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ar-JO" b="1" dirty="0">
                <a:solidFill>
                  <a:srgbClr val="FFFFFF"/>
                </a:solidFill>
                <a:latin typeface="Arial" panose="020B0604020202020204" pitchFamily="34" charset="0"/>
                <a:cs typeface="Arial" panose="020B0604020202020204" pitchFamily="34" charset="0"/>
              </a:rPr>
              <a:t>3</a:t>
            </a:r>
            <a:endParaRPr lang="en-US" b="1" dirty="0">
              <a:solidFill>
                <a:srgbClr val="FFFFFF"/>
              </a:solidFill>
              <a:latin typeface="Arial" panose="020B0604020202020204" pitchFamily="34"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ppt_x"/>
                                          </p:val>
                                        </p:tav>
                                        <p:tav tm="100000">
                                          <p:val>
                                            <p:strVal val="#ppt_x"/>
                                          </p:val>
                                        </p:tav>
                                      </p:tavLst>
                                    </p:anim>
                                    <p:anim calcmode="lin" valueType="num">
                                      <p:cBhvr additive="base">
                                        <p:cTn id="8" dur="500" fill="hold"/>
                                        <p:tgtEl>
                                          <p:spTgt spid="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Lst>
  </p:timing>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1067" name="Rectangle 13"/>
          <p:cNvSpPr>
            <a:spLocks/>
          </p:cNvSpPr>
          <p:nvPr/>
        </p:nvSpPr>
        <p:spPr bwMode="auto">
          <a:xfrm>
            <a:off x="-127000" y="-25400"/>
            <a:ext cx="9321800" cy="749300"/>
          </a:xfrm>
          <a:prstGeom prst="rect">
            <a:avLst/>
          </a:prstGeom>
          <a:solidFill>
            <a:srgbClr val="750D0E"/>
          </a:solidFill>
          <a:ln>
            <a:noFill/>
          </a:ln>
          <a:effectLst/>
          <a:extLst>
            <a:ext uri="{91240B29-F687-4f45-9708-019B960494DF}">
              <a14:hiddenLine xmlns:a14="http://schemas.microsoft.com/office/drawing/2010/main" xmlns="" w="25400">
                <a:solidFill>
                  <a:srgbClr val="000000"/>
                </a:solidFill>
                <a:miter lim="800000"/>
                <a:headEnd/>
                <a:tailEnd/>
              </a14:hiddenLine>
            </a:ext>
          </a:extLst>
        </p:spPr>
        <p:txBody>
          <a:bodyPr lIns="0" tIns="0" rIns="0" bIns="0"/>
          <a:lstStyle/>
          <a:p>
            <a:pPr algn="ctr" eaLnBrk="1" hangingPunct="1"/>
            <a:endParaRPr lang="en-US" sz="1800" b="1">
              <a:solidFill>
                <a:srgbClr val="FFFFFF"/>
              </a:solidFill>
              <a:cs typeface="Arial" charset="0"/>
            </a:endParaRPr>
          </a:p>
        </p:txBody>
      </p:sp>
      <p:sp>
        <p:nvSpPr>
          <p:cNvPr id="301068" name="Rectangle 14"/>
          <p:cNvSpPr>
            <a:spLocks/>
          </p:cNvSpPr>
          <p:nvPr/>
        </p:nvSpPr>
        <p:spPr bwMode="auto">
          <a:xfrm>
            <a:off x="1206500" y="3517900"/>
            <a:ext cx="6616700" cy="647700"/>
          </a:xfrm>
          <a:prstGeom prst="rect">
            <a:avLst/>
          </a:prstGeom>
          <a:solidFill>
            <a:srgbClr val="328041"/>
          </a:solidFill>
          <a:ln>
            <a:noFill/>
          </a:ln>
          <a:effectLst/>
          <a:extLst>
            <a:ext uri="{91240B29-F687-4f45-9708-019B960494DF}">
              <a14:hiddenLine xmlns:a14="http://schemas.microsoft.com/office/drawing/2010/main" xmlns="" w="25400">
                <a:solidFill>
                  <a:srgbClr val="000000"/>
                </a:solidFill>
                <a:miter lim="800000"/>
                <a:headEnd/>
                <a:tailEnd/>
              </a14:hiddenLine>
            </a:ext>
          </a:extLst>
        </p:spPr>
        <p:txBody>
          <a:bodyPr lIns="0" tIns="0" rIns="0" bIns="0"/>
          <a:lstStyle/>
          <a:p>
            <a:pPr algn="ctr" eaLnBrk="1" hangingPunct="1"/>
            <a:endParaRPr lang="en-US" sz="1800" b="1">
              <a:solidFill>
                <a:srgbClr val="FFFFFF"/>
              </a:solidFill>
              <a:cs typeface="Arial" charset="0"/>
            </a:endParaRPr>
          </a:p>
        </p:txBody>
      </p:sp>
      <p:grpSp>
        <p:nvGrpSpPr>
          <p:cNvPr id="8" name="Group 7"/>
          <p:cNvGrpSpPr/>
          <p:nvPr/>
        </p:nvGrpSpPr>
        <p:grpSpPr>
          <a:xfrm>
            <a:off x="1250950" y="3697867"/>
            <a:ext cx="2240929" cy="3566533"/>
            <a:chOff x="1250950" y="3697867"/>
            <a:chExt cx="2240929" cy="3566533"/>
          </a:xfrm>
          <a:effectLst/>
        </p:grpSpPr>
        <p:pic>
          <p:nvPicPr>
            <p:cNvPr id="301064" name="Picture 10"/>
            <p:cNvPicPr>
              <a:picLocks noChangeArrowheads="1"/>
            </p:cNvPicPr>
            <p:nvPr/>
          </p:nvPicPr>
          <p:blipFill rotWithShape="1">
            <a:blip r:embed="rId3" cstate="screen">
              <a:extLst>
                <a:ext uri="{28A0092B-C50C-407E-A947-70E740481C1C}">
                  <a14:useLocalDpi xmlns:a14="http://schemas.microsoft.com/office/drawing/2010/main"/>
                </a:ext>
              </a:extLst>
            </a:blip>
            <a:srcRect t="18163"/>
            <a:stretch/>
          </p:blipFill>
          <p:spPr bwMode="auto">
            <a:xfrm>
              <a:off x="1250950" y="4167198"/>
              <a:ext cx="2201863" cy="309720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pic>
        <p:sp>
          <p:nvSpPr>
            <p:cNvPr id="301074" name="Rectangle 20"/>
            <p:cNvSpPr>
              <a:spLocks/>
            </p:cNvSpPr>
            <p:nvPr/>
          </p:nvSpPr>
          <p:spPr bwMode="auto">
            <a:xfrm>
              <a:off x="1431434" y="3697867"/>
              <a:ext cx="1907573" cy="30046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0" tIns="0" rIns="0" bIns="0" anchor="ctr">
              <a:spAutoFit/>
            </a:bodyPr>
            <a:lstStyle/>
            <a:p>
              <a:pPr algn="ctr" eaLnBrk="1" hangingPunct="1">
                <a:lnSpc>
                  <a:spcPct val="80000"/>
                </a:lnSpc>
              </a:pPr>
              <a:r>
                <a:rPr lang="ar-JO" b="1" dirty="0">
                  <a:solidFill>
                    <a:srgbClr val="FFFFFF"/>
                  </a:solidFill>
                  <a:cs typeface="Arial" charset="0"/>
                  <a:sym typeface="Arial" charset="0"/>
                </a:rPr>
                <a:t>المياه تغطي الأرض</a:t>
              </a:r>
              <a:endParaRPr lang="en-US" b="1" dirty="0">
                <a:solidFill>
                  <a:srgbClr val="FFFFFF"/>
                </a:solidFill>
                <a:cs typeface="Arial" charset="0"/>
                <a:sym typeface="Arial" charset="0"/>
              </a:endParaRPr>
            </a:p>
          </p:txBody>
        </p:sp>
        <p:sp>
          <p:nvSpPr>
            <p:cNvPr id="301077" name="Rectangle 23"/>
            <p:cNvSpPr>
              <a:spLocks/>
            </p:cNvSpPr>
            <p:nvPr/>
          </p:nvSpPr>
          <p:spPr bwMode="auto">
            <a:xfrm>
              <a:off x="1259632" y="6394163"/>
              <a:ext cx="2232247" cy="40062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square" lIns="0" tIns="0" rIns="0" bIns="0" anchor="ctr">
              <a:spAutoFit/>
            </a:bodyPr>
            <a:lstStyle/>
            <a:p>
              <a:pPr algn="ctr" eaLnBrk="1" hangingPunct="1">
                <a:lnSpc>
                  <a:spcPct val="80000"/>
                </a:lnSpc>
              </a:pPr>
              <a:r>
                <a:rPr lang="ar-JO" sz="3200" b="1" dirty="0">
                  <a:solidFill>
                    <a:srgbClr val="FFFFFF"/>
                  </a:solidFill>
                  <a:effectLst>
                    <a:glow rad="101600">
                      <a:schemeClr val="tx1"/>
                    </a:glow>
                  </a:effectLst>
                  <a:cs typeface="Arial" charset="0"/>
                  <a:sym typeface="Arial" charset="0"/>
                </a:rPr>
                <a:t>اليوم 1-2</a:t>
              </a:r>
              <a:endParaRPr lang="en-US" sz="3200" b="1" dirty="0">
                <a:solidFill>
                  <a:srgbClr val="FFFFFF"/>
                </a:solidFill>
                <a:effectLst>
                  <a:glow rad="101600">
                    <a:schemeClr val="tx1"/>
                  </a:glow>
                </a:effectLst>
                <a:cs typeface="Arial" charset="0"/>
                <a:sym typeface="Arial" charset="0"/>
              </a:endParaRPr>
            </a:p>
          </p:txBody>
        </p:sp>
      </p:grpSp>
      <p:grpSp>
        <p:nvGrpSpPr>
          <p:cNvPr id="9" name="Group 8"/>
          <p:cNvGrpSpPr/>
          <p:nvPr/>
        </p:nvGrpSpPr>
        <p:grpSpPr>
          <a:xfrm>
            <a:off x="3491880" y="3685167"/>
            <a:ext cx="2088232" cy="3365663"/>
            <a:chOff x="3491880" y="3685167"/>
            <a:chExt cx="2088232" cy="3365663"/>
          </a:xfrm>
          <a:effectLst/>
        </p:grpSpPr>
        <p:pic>
          <p:nvPicPr>
            <p:cNvPr id="301065" name="Picture 11"/>
            <p:cNvPicPr>
              <a:picLocks noChangeArrowheads="1"/>
            </p:cNvPicPr>
            <p:nvPr/>
          </p:nvPicPr>
          <p:blipFill rotWithShape="1">
            <a:blip r:embed="rId4" cstate="screen">
              <a:extLst>
                <a:ext uri="{28A0092B-C50C-407E-A947-70E740481C1C}">
                  <a14:useLocalDpi xmlns:a14="http://schemas.microsoft.com/office/drawing/2010/main"/>
                </a:ext>
              </a:extLst>
            </a:blip>
            <a:srcRect/>
            <a:stretch/>
          </p:blipFill>
          <p:spPr bwMode="auto">
            <a:xfrm>
              <a:off x="3500438" y="4167198"/>
              <a:ext cx="2057400" cy="28836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pic>
        <p:sp>
          <p:nvSpPr>
            <p:cNvPr id="301075" name="Rectangle 21"/>
            <p:cNvSpPr>
              <a:spLocks/>
            </p:cNvSpPr>
            <p:nvPr/>
          </p:nvSpPr>
          <p:spPr bwMode="auto">
            <a:xfrm>
              <a:off x="3491880" y="3685167"/>
              <a:ext cx="2088232" cy="30046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square" lIns="0" tIns="0" rIns="0" bIns="0" anchor="ctr">
              <a:spAutoFit/>
            </a:bodyPr>
            <a:lstStyle/>
            <a:p>
              <a:pPr algn="ctr" eaLnBrk="1" hangingPunct="1">
                <a:lnSpc>
                  <a:spcPct val="80000"/>
                </a:lnSpc>
              </a:pPr>
              <a:r>
                <a:rPr lang="ar-JO" b="1" dirty="0">
                  <a:solidFill>
                    <a:srgbClr val="FFFFFF"/>
                  </a:solidFill>
                  <a:cs typeface="Arial" charset="0"/>
                  <a:sym typeface="Arial" charset="0"/>
                </a:rPr>
                <a:t>اليابسة والنباتات</a:t>
              </a:r>
              <a:endParaRPr lang="en-US" b="1" dirty="0">
                <a:solidFill>
                  <a:srgbClr val="FFFFFF"/>
                </a:solidFill>
                <a:cs typeface="Arial" charset="0"/>
                <a:sym typeface="Arial" charset="0"/>
              </a:endParaRPr>
            </a:p>
          </p:txBody>
        </p:sp>
        <p:sp>
          <p:nvSpPr>
            <p:cNvPr id="301080" name="Rectangle 26"/>
            <p:cNvSpPr>
              <a:spLocks/>
            </p:cNvSpPr>
            <p:nvPr/>
          </p:nvSpPr>
          <p:spPr bwMode="auto">
            <a:xfrm>
              <a:off x="3491880" y="6394163"/>
              <a:ext cx="2088232" cy="400622"/>
            </a:xfrm>
            <a:prstGeom prst="rect">
              <a:avLst/>
            </a:prstGeom>
            <a:solidFill>
              <a:srgbClr val="000000"/>
            </a:solid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square" lIns="0" tIns="0" rIns="0" bIns="0" anchor="ctr">
              <a:spAutoFit/>
            </a:bodyPr>
            <a:lstStyle/>
            <a:p>
              <a:pPr algn="ctr" eaLnBrk="1" hangingPunct="1">
                <a:lnSpc>
                  <a:spcPct val="80000"/>
                </a:lnSpc>
              </a:pPr>
              <a:r>
                <a:rPr lang="ar-JO" sz="3200" b="1" dirty="0">
                  <a:solidFill>
                    <a:schemeClr val="bg1"/>
                  </a:solidFill>
                  <a:effectLst>
                    <a:glow rad="101600">
                      <a:schemeClr val="tx1"/>
                    </a:glow>
                  </a:effectLst>
                  <a:cs typeface="Arial" charset="0"/>
                  <a:sym typeface="Arial" charset="0"/>
                </a:rPr>
                <a:t>اليوم 3</a:t>
              </a:r>
              <a:endParaRPr lang="en-US" sz="3200" b="1" dirty="0">
                <a:solidFill>
                  <a:schemeClr val="bg1"/>
                </a:solidFill>
                <a:effectLst>
                  <a:glow rad="101600">
                    <a:schemeClr val="tx1"/>
                  </a:glow>
                </a:effectLst>
                <a:cs typeface="Arial" charset="0"/>
                <a:sym typeface="Arial" charset="0"/>
              </a:endParaRPr>
            </a:p>
          </p:txBody>
        </p:sp>
      </p:grpSp>
      <p:grpSp>
        <p:nvGrpSpPr>
          <p:cNvPr id="10" name="Group 9"/>
          <p:cNvGrpSpPr/>
          <p:nvPr/>
        </p:nvGrpSpPr>
        <p:grpSpPr>
          <a:xfrm>
            <a:off x="5580112" y="3550135"/>
            <a:ext cx="2232248" cy="3635261"/>
            <a:chOff x="5580112" y="3550135"/>
            <a:chExt cx="2232248" cy="3635261"/>
          </a:xfrm>
          <a:effectLst/>
        </p:grpSpPr>
        <p:pic>
          <p:nvPicPr>
            <p:cNvPr id="301066" name="Picture 12"/>
            <p:cNvPicPr>
              <a:picLocks noChangeArrowheads="1"/>
            </p:cNvPicPr>
            <p:nvPr/>
          </p:nvPicPr>
          <p:blipFill rotWithShape="1">
            <a:blip r:embed="rId5" cstate="screen">
              <a:extLst>
                <a:ext uri="{28A0092B-C50C-407E-A947-70E740481C1C}">
                  <a14:useLocalDpi xmlns:a14="http://schemas.microsoft.com/office/drawing/2010/main"/>
                </a:ext>
              </a:extLst>
            </a:blip>
            <a:srcRect/>
            <a:stretch/>
          </p:blipFill>
          <p:spPr bwMode="auto">
            <a:xfrm>
              <a:off x="5600700" y="4167198"/>
              <a:ext cx="2127250" cy="301819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pic>
        <p:sp>
          <p:nvSpPr>
            <p:cNvPr id="301076" name="Rectangle 22"/>
            <p:cNvSpPr>
              <a:spLocks/>
            </p:cNvSpPr>
            <p:nvPr/>
          </p:nvSpPr>
          <p:spPr bwMode="auto">
            <a:xfrm>
              <a:off x="5580112" y="3550135"/>
              <a:ext cx="2232248" cy="5959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square" lIns="0" tIns="0" rIns="0" bIns="0" anchor="ctr">
              <a:spAutoFit/>
            </a:bodyPr>
            <a:lstStyle/>
            <a:p>
              <a:pPr algn="ctr" eaLnBrk="1" hangingPunct="1">
                <a:lnSpc>
                  <a:spcPct val="80000"/>
                </a:lnSpc>
              </a:pPr>
              <a:r>
                <a:rPr lang="ar-JO" b="1" dirty="0">
                  <a:solidFill>
                    <a:srgbClr val="FFFFFF"/>
                  </a:solidFill>
                  <a:cs typeface="Arial" charset="0"/>
                  <a:sym typeface="Arial" charset="0"/>
                </a:rPr>
                <a:t>الشمس والقمر والنجوم</a:t>
              </a:r>
              <a:endParaRPr lang="en-US" b="1" dirty="0">
                <a:solidFill>
                  <a:srgbClr val="FFFFFF"/>
                </a:solidFill>
                <a:cs typeface="Arial" charset="0"/>
                <a:sym typeface="Arial" charset="0"/>
              </a:endParaRPr>
            </a:p>
          </p:txBody>
        </p:sp>
        <p:sp>
          <p:nvSpPr>
            <p:cNvPr id="301081" name="Rectangle 27"/>
            <p:cNvSpPr>
              <a:spLocks/>
            </p:cNvSpPr>
            <p:nvPr/>
          </p:nvSpPr>
          <p:spPr bwMode="auto">
            <a:xfrm>
              <a:off x="5580112" y="6394163"/>
              <a:ext cx="2160240" cy="40062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square" lIns="0" tIns="0" rIns="0" bIns="0" anchor="ctr">
              <a:spAutoFit/>
            </a:bodyPr>
            <a:lstStyle/>
            <a:p>
              <a:pPr algn="ctr" eaLnBrk="1" hangingPunct="1">
                <a:lnSpc>
                  <a:spcPct val="80000"/>
                </a:lnSpc>
              </a:pPr>
              <a:r>
                <a:rPr lang="ar-JO" sz="3200" b="1" dirty="0">
                  <a:solidFill>
                    <a:schemeClr val="bg1"/>
                  </a:solidFill>
                  <a:effectLst>
                    <a:glow rad="101600">
                      <a:schemeClr val="tx1"/>
                    </a:glow>
                  </a:effectLst>
                  <a:cs typeface="Arial" charset="0"/>
                  <a:sym typeface="Arial" charset="0"/>
                </a:rPr>
                <a:t>اليوم 4</a:t>
              </a:r>
              <a:endParaRPr lang="en-US" sz="3200" b="1" dirty="0">
                <a:solidFill>
                  <a:schemeClr val="bg1"/>
                </a:solidFill>
                <a:effectLst>
                  <a:glow rad="101600">
                    <a:schemeClr val="tx1"/>
                  </a:glow>
                </a:effectLst>
                <a:cs typeface="Arial" charset="0"/>
                <a:sym typeface="Arial" charset="0"/>
              </a:endParaRPr>
            </a:p>
          </p:txBody>
        </p:sp>
      </p:grpSp>
      <p:grpSp>
        <p:nvGrpSpPr>
          <p:cNvPr id="3" name="Group 2"/>
          <p:cNvGrpSpPr/>
          <p:nvPr/>
        </p:nvGrpSpPr>
        <p:grpSpPr>
          <a:xfrm>
            <a:off x="-42863" y="145534"/>
            <a:ext cx="1806551" cy="3223512"/>
            <a:chOff x="-42863" y="145534"/>
            <a:chExt cx="1806551" cy="3223512"/>
          </a:xfrm>
          <a:effectLst/>
        </p:grpSpPr>
        <p:pic>
          <p:nvPicPr>
            <p:cNvPr id="301059" name="Picture 5"/>
            <p:cNvPicPr>
              <a:picLocks noChangeArrowheads="1"/>
            </p:cNvPicPr>
            <p:nvPr/>
          </p:nvPicPr>
          <p:blipFill rotWithShape="1">
            <a:blip r:embed="rId6" cstate="screen">
              <a:extLst>
                <a:ext uri="{28A0092B-C50C-407E-A947-70E740481C1C}">
                  <a14:useLocalDpi xmlns:a14="http://schemas.microsoft.com/office/drawing/2010/main"/>
                </a:ext>
              </a:extLst>
            </a:blip>
            <a:srcRect/>
            <a:stretch/>
          </p:blipFill>
          <p:spPr bwMode="auto">
            <a:xfrm>
              <a:off x="-42863" y="715081"/>
              <a:ext cx="1789113" cy="26539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pic>
        <p:sp>
          <p:nvSpPr>
            <p:cNvPr id="301069" name="Rectangle 15"/>
            <p:cNvSpPr>
              <a:spLocks/>
            </p:cNvSpPr>
            <p:nvPr/>
          </p:nvSpPr>
          <p:spPr bwMode="auto">
            <a:xfrm>
              <a:off x="0" y="145534"/>
              <a:ext cx="1763688"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square" lIns="0" tIns="0" rIns="0" bIns="0" anchor="ctr">
              <a:spAutoFit/>
            </a:bodyPr>
            <a:lstStyle/>
            <a:p>
              <a:pPr algn="ctr" eaLnBrk="1" hangingPunct="1"/>
              <a:r>
                <a:rPr lang="ar-JO" b="1" dirty="0">
                  <a:solidFill>
                    <a:srgbClr val="FFFFFF"/>
                  </a:solidFill>
                  <a:cs typeface="Arial" charset="0"/>
                  <a:sym typeface="Arial" charset="0"/>
                </a:rPr>
                <a:t>الإنفجار العظيم</a:t>
              </a:r>
              <a:endParaRPr lang="en-US" b="1" dirty="0">
                <a:solidFill>
                  <a:srgbClr val="FFFFFF"/>
                </a:solidFill>
                <a:cs typeface="Arial" charset="0"/>
                <a:sym typeface="Arial" charset="0"/>
              </a:endParaRPr>
            </a:p>
          </p:txBody>
        </p:sp>
        <p:sp>
          <p:nvSpPr>
            <p:cNvPr id="5647388" name="Rectangle 28"/>
            <p:cNvSpPr>
              <a:spLocks/>
            </p:cNvSpPr>
            <p:nvPr/>
          </p:nvSpPr>
          <p:spPr bwMode="auto">
            <a:xfrm>
              <a:off x="0" y="2968843"/>
              <a:ext cx="1691680" cy="250390"/>
            </a:xfrm>
            <a:prstGeom prst="rect">
              <a:avLst/>
            </a:prstGeom>
            <a:gradFill>
              <a:gsLst>
                <a:gs pos="0">
                  <a:schemeClr val="accent2"/>
                </a:gs>
                <a:gs pos="100000">
                  <a:schemeClr val="accent2">
                    <a:gamma/>
                    <a:shade val="46275"/>
                    <a:invGamma/>
                  </a:schemeClr>
                </a:gs>
              </a:gsLst>
              <a:lin ang="5400000" scaled="1"/>
            </a:gradFill>
            <a:ln>
              <a:noFill/>
            </a:ln>
            <a:effectLst>
              <a:outerShdw blurRad="317500" dist="38100" dir="6419974" algn="ctr" rotWithShape="0">
                <a:schemeClr val="bg2">
                  <a:alpha val="75000"/>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square" lIns="0" tIns="0" rIns="0" bIns="0" anchor="ctr">
              <a:spAutoFit/>
            </a:bodyPr>
            <a:lstStyle/>
            <a:p>
              <a:pPr algn="ctr" eaLnBrk="1" hangingPunct="1">
                <a:lnSpc>
                  <a:spcPct val="80000"/>
                </a:lnSpc>
                <a:defRPr/>
              </a:pPr>
              <a:r>
                <a:rPr lang="ar-JO" sz="2000" b="1" dirty="0">
                  <a:solidFill>
                    <a:srgbClr val="FFFFFF"/>
                  </a:solidFill>
                  <a:effectLst>
                    <a:glow rad="101600">
                      <a:schemeClr val="tx1"/>
                    </a:glow>
                  </a:effectLst>
                  <a:cs typeface="Arial" charset="0"/>
                  <a:sym typeface="Arial" charset="0"/>
                </a:rPr>
                <a:t>قبل 15 مليار سنة</a:t>
              </a:r>
              <a:endParaRPr lang="en-US" sz="2000" b="1" dirty="0">
                <a:solidFill>
                  <a:srgbClr val="FFFFFF"/>
                </a:solidFill>
                <a:effectLst>
                  <a:glow rad="101600">
                    <a:schemeClr val="tx1"/>
                  </a:glow>
                </a:effectLst>
                <a:cs typeface="Arial" charset="0"/>
                <a:sym typeface="Arial" charset="0"/>
              </a:endParaRPr>
            </a:p>
          </p:txBody>
        </p:sp>
      </p:grpSp>
      <p:grpSp>
        <p:nvGrpSpPr>
          <p:cNvPr id="4" name="Group 3"/>
          <p:cNvGrpSpPr/>
          <p:nvPr/>
        </p:nvGrpSpPr>
        <p:grpSpPr>
          <a:xfrm>
            <a:off x="1691680" y="151884"/>
            <a:ext cx="1944216" cy="3229491"/>
            <a:chOff x="1691680" y="151884"/>
            <a:chExt cx="1944216" cy="3229491"/>
          </a:xfrm>
          <a:effectLst/>
        </p:grpSpPr>
        <p:pic>
          <p:nvPicPr>
            <p:cNvPr id="301060" name="Picture 6"/>
            <p:cNvPicPr>
              <a:picLocks noChangeArrowheads="1"/>
            </p:cNvPicPr>
            <p:nvPr/>
          </p:nvPicPr>
          <p:blipFill rotWithShape="1">
            <a:blip r:embed="rId7" cstate="screen">
              <a:extLst>
                <a:ext uri="{28A0092B-C50C-407E-A947-70E740481C1C}">
                  <a14:useLocalDpi xmlns:a14="http://schemas.microsoft.com/office/drawing/2010/main"/>
                </a:ext>
              </a:extLst>
            </a:blip>
            <a:srcRect/>
            <a:stretch/>
          </p:blipFill>
          <p:spPr bwMode="auto">
            <a:xfrm>
              <a:off x="1763688" y="715081"/>
              <a:ext cx="1790700" cy="266629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pic>
        <p:sp>
          <p:nvSpPr>
            <p:cNvPr id="301070" name="Rectangle 16"/>
            <p:cNvSpPr>
              <a:spLocks/>
            </p:cNvSpPr>
            <p:nvPr/>
          </p:nvSpPr>
          <p:spPr bwMode="auto">
            <a:xfrm>
              <a:off x="1691680" y="151884"/>
              <a:ext cx="1944216"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square" lIns="0" tIns="0" rIns="0" bIns="0" anchor="ctr">
              <a:spAutoFit/>
            </a:bodyPr>
            <a:lstStyle/>
            <a:p>
              <a:pPr algn="ctr" eaLnBrk="1" hangingPunct="1"/>
              <a:r>
                <a:rPr lang="ar-JO" b="1" dirty="0">
                  <a:solidFill>
                    <a:srgbClr val="FFFFFF"/>
                  </a:solidFill>
                  <a:cs typeface="Arial" charset="0"/>
                  <a:sym typeface="Arial" charset="0"/>
                </a:rPr>
                <a:t>النجوم</a:t>
              </a:r>
              <a:endParaRPr lang="en-US" b="1" dirty="0">
                <a:solidFill>
                  <a:srgbClr val="FFFFFF"/>
                </a:solidFill>
                <a:cs typeface="Arial" charset="0"/>
                <a:sym typeface="Arial" charset="0"/>
              </a:endParaRPr>
            </a:p>
          </p:txBody>
        </p:sp>
        <p:sp>
          <p:nvSpPr>
            <p:cNvPr id="5647389" name="Rectangle 29"/>
            <p:cNvSpPr>
              <a:spLocks/>
            </p:cNvSpPr>
            <p:nvPr/>
          </p:nvSpPr>
          <p:spPr bwMode="auto">
            <a:xfrm>
              <a:off x="1691680" y="2972018"/>
              <a:ext cx="1944215" cy="250390"/>
            </a:xfrm>
            <a:prstGeom prst="rect">
              <a:avLst/>
            </a:prstGeom>
            <a:gradFill>
              <a:gsLst>
                <a:gs pos="0">
                  <a:schemeClr val="accent2"/>
                </a:gs>
                <a:gs pos="100000">
                  <a:schemeClr val="accent2">
                    <a:gamma/>
                    <a:shade val="46275"/>
                    <a:invGamma/>
                  </a:schemeClr>
                </a:gs>
              </a:gsLst>
              <a:lin ang="5400000" scaled="1"/>
            </a:gradFill>
            <a:ln>
              <a:noFill/>
            </a:ln>
            <a:effectLst>
              <a:outerShdw blurRad="317500" dist="38100" dir="6419974" algn="ctr" rotWithShape="0">
                <a:schemeClr val="bg2">
                  <a:alpha val="75000"/>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square" lIns="0" tIns="0" rIns="0" bIns="0" anchor="ctr">
              <a:spAutoFit/>
            </a:bodyPr>
            <a:lstStyle/>
            <a:p>
              <a:pPr algn="ctr" eaLnBrk="1" hangingPunct="1">
                <a:lnSpc>
                  <a:spcPct val="80000"/>
                </a:lnSpc>
                <a:defRPr/>
              </a:pPr>
              <a:r>
                <a:rPr lang="ar-JO" sz="2000" b="1" dirty="0">
                  <a:solidFill>
                    <a:srgbClr val="FFFFFF"/>
                  </a:solidFill>
                  <a:effectLst>
                    <a:glow rad="101600">
                      <a:schemeClr val="tx1"/>
                    </a:glow>
                  </a:effectLst>
                  <a:cs typeface="Arial" charset="0"/>
                  <a:sym typeface="Arial" charset="0"/>
                </a:rPr>
                <a:t>قبل 10 مليار سنة</a:t>
              </a:r>
              <a:endParaRPr lang="en-US" sz="2000" b="1" dirty="0">
                <a:solidFill>
                  <a:srgbClr val="FFFFFF"/>
                </a:solidFill>
                <a:effectLst>
                  <a:glow rad="101600">
                    <a:schemeClr val="tx1"/>
                  </a:glow>
                </a:effectLst>
                <a:cs typeface="Arial" charset="0"/>
                <a:sym typeface="Arial" charset="0"/>
              </a:endParaRPr>
            </a:p>
          </p:txBody>
        </p:sp>
      </p:grpSp>
      <p:grpSp>
        <p:nvGrpSpPr>
          <p:cNvPr id="5" name="Group 4"/>
          <p:cNvGrpSpPr/>
          <p:nvPr/>
        </p:nvGrpSpPr>
        <p:grpSpPr>
          <a:xfrm>
            <a:off x="3635896" y="151884"/>
            <a:ext cx="1872207" cy="3210812"/>
            <a:chOff x="3635896" y="151884"/>
            <a:chExt cx="1872207" cy="3210812"/>
          </a:xfrm>
          <a:effectLst/>
        </p:grpSpPr>
        <p:pic>
          <p:nvPicPr>
            <p:cNvPr id="301061" name="Picture 7"/>
            <p:cNvPicPr>
              <a:picLocks noChangeArrowheads="1"/>
            </p:cNvPicPr>
            <p:nvPr/>
          </p:nvPicPr>
          <p:blipFill rotWithShape="1">
            <a:blip r:embed="rId8" cstate="screen">
              <a:extLst>
                <a:ext uri="{28A0092B-C50C-407E-A947-70E740481C1C}">
                  <a14:useLocalDpi xmlns:a14="http://schemas.microsoft.com/office/drawing/2010/main"/>
                </a:ext>
              </a:extLst>
            </a:blip>
            <a:srcRect/>
            <a:stretch/>
          </p:blipFill>
          <p:spPr bwMode="auto">
            <a:xfrm>
              <a:off x="3641725" y="715081"/>
              <a:ext cx="1803400" cy="264761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pic>
        <p:sp>
          <p:nvSpPr>
            <p:cNvPr id="301071" name="Rectangle 17"/>
            <p:cNvSpPr>
              <a:spLocks/>
            </p:cNvSpPr>
            <p:nvPr/>
          </p:nvSpPr>
          <p:spPr bwMode="auto">
            <a:xfrm>
              <a:off x="3635896" y="151884"/>
              <a:ext cx="1800200"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square" lIns="0" tIns="0" rIns="0" bIns="0" anchor="ctr">
              <a:spAutoFit/>
            </a:bodyPr>
            <a:lstStyle/>
            <a:p>
              <a:pPr algn="ctr" eaLnBrk="1" hangingPunct="1"/>
              <a:r>
                <a:rPr lang="ar-JO" b="1" dirty="0">
                  <a:solidFill>
                    <a:srgbClr val="FFFFFF"/>
                  </a:solidFill>
                  <a:cs typeface="Arial" charset="0"/>
                  <a:sym typeface="Arial" charset="0"/>
                </a:rPr>
                <a:t>الشمس</a:t>
              </a:r>
              <a:endParaRPr lang="en-US" b="1" dirty="0">
                <a:solidFill>
                  <a:srgbClr val="FFFFFF"/>
                </a:solidFill>
                <a:cs typeface="Arial" charset="0"/>
                <a:sym typeface="Arial" charset="0"/>
              </a:endParaRPr>
            </a:p>
          </p:txBody>
        </p:sp>
        <p:sp>
          <p:nvSpPr>
            <p:cNvPr id="5647390" name="Rectangle 30"/>
            <p:cNvSpPr>
              <a:spLocks/>
            </p:cNvSpPr>
            <p:nvPr/>
          </p:nvSpPr>
          <p:spPr bwMode="auto">
            <a:xfrm>
              <a:off x="3635896" y="2959318"/>
              <a:ext cx="1872207" cy="250390"/>
            </a:xfrm>
            <a:prstGeom prst="rect">
              <a:avLst/>
            </a:prstGeom>
            <a:gradFill>
              <a:gsLst>
                <a:gs pos="0">
                  <a:schemeClr val="accent2"/>
                </a:gs>
                <a:gs pos="100000">
                  <a:schemeClr val="accent2">
                    <a:gamma/>
                    <a:shade val="46275"/>
                    <a:invGamma/>
                  </a:schemeClr>
                </a:gs>
              </a:gsLst>
              <a:lin ang="5400000" scaled="1"/>
            </a:gradFill>
            <a:ln>
              <a:noFill/>
            </a:ln>
            <a:effectLst>
              <a:outerShdw blurRad="317500" dist="38100" dir="6419974" algn="ctr" rotWithShape="0">
                <a:schemeClr val="bg2">
                  <a:alpha val="75000"/>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square" lIns="0" tIns="0" rIns="0" bIns="0" anchor="ctr">
              <a:spAutoFit/>
            </a:bodyPr>
            <a:lstStyle/>
            <a:p>
              <a:pPr algn="ctr" eaLnBrk="1" hangingPunct="1">
                <a:lnSpc>
                  <a:spcPct val="80000"/>
                </a:lnSpc>
                <a:defRPr/>
              </a:pPr>
              <a:r>
                <a:rPr lang="ar-JO" sz="2000" b="1" dirty="0">
                  <a:solidFill>
                    <a:srgbClr val="FFFFFF"/>
                  </a:solidFill>
                  <a:effectLst>
                    <a:glow rad="101600">
                      <a:schemeClr val="tx1"/>
                    </a:glow>
                  </a:effectLst>
                  <a:cs typeface="Arial" charset="0"/>
                  <a:sym typeface="Arial" charset="0"/>
                </a:rPr>
                <a:t>قبل 5 مليار سنة</a:t>
              </a:r>
              <a:endParaRPr lang="en-US" sz="2000" b="1" dirty="0">
                <a:solidFill>
                  <a:srgbClr val="FFFFFF"/>
                </a:solidFill>
                <a:effectLst>
                  <a:glow rad="101600">
                    <a:schemeClr val="tx1"/>
                  </a:glow>
                </a:effectLst>
                <a:cs typeface="Arial" charset="0"/>
                <a:sym typeface="Arial" charset="0"/>
              </a:endParaRPr>
            </a:p>
          </p:txBody>
        </p:sp>
      </p:grpSp>
      <p:grpSp>
        <p:nvGrpSpPr>
          <p:cNvPr id="6" name="Group 5"/>
          <p:cNvGrpSpPr/>
          <p:nvPr/>
        </p:nvGrpSpPr>
        <p:grpSpPr>
          <a:xfrm>
            <a:off x="5436096" y="199017"/>
            <a:ext cx="1944216" cy="3182358"/>
            <a:chOff x="5436096" y="199017"/>
            <a:chExt cx="1944216" cy="3182358"/>
          </a:xfrm>
          <a:effectLst/>
        </p:grpSpPr>
        <p:pic>
          <p:nvPicPr>
            <p:cNvPr id="301062" name="Picture 8"/>
            <p:cNvPicPr>
              <a:picLocks noChangeArrowheads="1"/>
            </p:cNvPicPr>
            <p:nvPr/>
          </p:nvPicPr>
          <p:blipFill rotWithShape="1">
            <a:blip r:embed="rId9" cstate="screen">
              <a:extLst>
                <a:ext uri="{28A0092B-C50C-407E-A947-70E740481C1C}">
                  <a14:useLocalDpi xmlns:a14="http://schemas.microsoft.com/office/drawing/2010/main"/>
                </a:ext>
              </a:extLst>
            </a:blip>
            <a:srcRect/>
            <a:stretch/>
          </p:blipFill>
          <p:spPr bwMode="auto">
            <a:xfrm>
              <a:off x="5513388" y="715081"/>
              <a:ext cx="1803400" cy="266629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pic>
        <p:sp>
          <p:nvSpPr>
            <p:cNvPr id="301072" name="Rectangle 18"/>
            <p:cNvSpPr>
              <a:spLocks/>
            </p:cNvSpPr>
            <p:nvPr/>
          </p:nvSpPr>
          <p:spPr bwMode="auto">
            <a:xfrm>
              <a:off x="5436096" y="199017"/>
              <a:ext cx="1944216" cy="30046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square" lIns="0" tIns="0" rIns="0" bIns="0" anchor="ctr">
              <a:spAutoFit/>
            </a:bodyPr>
            <a:lstStyle/>
            <a:p>
              <a:pPr algn="ctr" eaLnBrk="1" hangingPunct="1">
                <a:lnSpc>
                  <a:spcPct val="80000"/>
                </a:lnSpc>
              </a:pPr>
              <a:r>
                <a:rPr lang="ar-JO" b="1" dirty="0">
                  <a:solidFill>
                    <a:srgbClr val="FFFFFF"/>
                  </a:solidFill>
                  <a:cs typeface="Arial" charset="0"/>
                  <a:sym typeface="Arial" charset="0"/>
                </a:rPr>
                <a:t>الأرض المنصهرة</a:t>
              </a:r>
              <a:endParaRPr lang="en-US" b="1" dirty="0">
                <a:solidFill>
                  <a:srgbClr val="FFFFFF"/>
                </a:solidFill>
                <a:cs typeface="Arial" charset="0"/>
                <a:sym typeface="Arial" charset="0"/>
              </a:endParaRPr>
            </a:p>
          </p:txBody>
        </p:sp>
        <p:sp>
          <p:nvSpPr>
            <p:cNvPr id="5647391" name="Rectangle 31"/>
            <p:cNvSpPr>
              <a:spLocks/>
            </p:cNvSpPr>
            <p:nvPr/>
          </p:nvSpPr>
          <p:spPr bwMode="auto">
            <a:xfrm>
              <a:off x="5508104" y="2951380"/>
              <a:ext cx="1872207" cy="250390"/>
            </a:xfrm>
            <a:prstGeom prst="rect">
              <a:avLst/>
            </a:prstGeom>
            <a:noFill/>
            <a:ln>
              <a:noFill/>
            </a:ln>
            <a:effectLst>
              <a:outerShdw blurRad="317500" dist="38100" dir="6419974" algn="ctr" rotWithShape="0">
                <a:schemeClr val="bg2">
                  <a:alpha val="75000"/>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square" lIns="0" tIns="0" rIns="0" bIns="0" anchor="ctr">
              <a:spAutoFit/>
            </a:bodyPr>
            <a:lstStyle/>
            <a:p>
              <a:pPr algn="ctr" eaLnBrk="1" hangingPunct="1">
                <a:lnSpc>
                  <a:spcPct val="80000"/>
                </a:lnSpc>
                <a:defRPr/>
              </a:pPr>
              <a:r>
                <a:rPr lang="ar-JO" sz="2000" b="1" dirty="0">
                  <a:solidFill>
                    <a:srgbClr val="FFFFFF"/>
                  </a:solidFill>
                  <a:effectLst>
                    <a:glow rad="101600">
                      <a:schemeClr val="tx1"/>
                    </a:glow>
                  </a:effectLst>
                  <a:cs typeface="Arial" charset="0"/>
                  <a:sym typeface="Arial" charset="0"/>
                </a:rPr>
                <a:t>قبل 5ر4 مليار سنة</a:t>
              </a:r>
              <a:endParaRPr lang="en-US" sz="2000" b="1" dirty="0">
                <a:solidFill>
                  <a:srgbClr val="FFFFFF"/>
                </a:solidFill>
                <a:effectLst>
                  <a:glow rad="101600">
                    <a:schemeClr val="tx1"/>
                  </a:glow>
                </a:effectLst>
                <a:cs typeface="Arial" charset="0"/>
                <a:sym typeface="Arial" charset="0"/>
              </a:endParaRPr>
            </a:p>
          </p:txBody>
        </p:sp>
      </p:grpSp>
      <p:grpSp>
        <p:nvGrpSpPr>
          <p:cNvPr id="7" name="Group 6"/>
          <p:cNvGrpSpPr/>
          <p:nvPr/>
        </p:nvGrpSpPr>
        <p:grpSpPr>
          <a:xfrm>
            <a:off x="7308304" y="186317"/>
            <a:ext cx="1865859" cy="3156113"/>
            <a:chOff x="7308304" y="186317"/>
            <a:chExt cx="1865859" cy="3156113"/>
          </a:xfrm>
          <a:effectLst/>
        </p:grpSpPr>
        <p:pic>
          <p:nvPicPr>
            <p:cNvPr id="301063" name="Picture 9"/>
            <p:cNvPicPr>
              <a:picLocks noChangeArrowheads="1"/>
            </p:cNvPicPr>
            <p:nvPr/>
          </p:nvPicPr>
          <p:blipFill rotWithShape="1">
            <a:blip r:embed="rId10" cstate="screen">
              <a:extLst>
                <a:ext uri="{28A0092B-C50C-407E-A947-70E740481C1C}">
                  <a14:useLocalDpi xmlns:a14="http://schemas.microsoft.com/office/drawing/2010/main"/>
                </a:ext>
              </a:extLst>
            </a:blip>
            <a:srcRect/>
            <a:stretch/>
          </p:blipFill>
          <p:spPr bwMode="auto">
            <a:xfrm>
              <a:off x="7378700" y="715081"/>
              <a:ext cx="1795463" cy="262734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pic>
        <p:sp>
          <p:nvSpPr>
            <p:cNvPr id="301073" name="Rectangle 19"/>
            <p:cNvSpPr>
              <a:spLocks/>
            </p:cNvSpPr>
            <p:nvPr/>
          </p:nvSpPr>
          <p:spPr bwMode="auto">
            <a:xfrm>
              <a:off x="7308304" y="186317"/>
              <a:ext cx="1835695" cy="30046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square" lIns="0" tIns="0" rIns="0" bIns="0" anchor="ctr">
              <a:spAutoFit/>
            </a:bodyPr>
            <a:lstStyle/>
            <a:p>
              <a:pPr algn="ctr" eaLnBrk="1" hangingPunct="1">
                <a:lnSpc>
                  <a:spcPct val="80000"/>
                </a:lnSpc>
              </a:pPr>
              <a:r>
                <a:rPr lang="ar-JO" b="1" dirty="0">
                  <a:solidFill>
                    <a:srgbClr val="FFFFFF"/>
                  </a:solidFill>
                  <a:cs typeface="Arial" charset="0"/>
                  <a:sym typeface="Arial" charset="0"/>
                </a:rPr>
                <a:t>المحيطات الأولى</a:t>
              </a:r>
              <a:endParaRPr lang="en-US" b="1" dirty="0">
                <a:solidFill>
                  <a:srgbClr val="FFFFFF"/>
                </a:solidFill>
                <a:cs typeface="Arial" charset="0"/>
                <a:sym typeface="Arial" charset="0"/>
              </a:endParaRPr>
            </a:p>
          </p:txBody>
        </p:sp>
        <p:sp>
          <p:nvSpPr>
            <p:cNvPr id="5647392" name="Rectangle 32"/>
            <p:cNvSpPr>
              <a:spLocks/>
            </p:cNvSpPr>
            <p:nvPr/>
          </p:nvSpPr>
          <p:spPr bwMode="auto">
            <a:xfrm>
              <a:off x="7308304" y="2948205"/>
              <a:ext cx="1835695" cy="250390"/>
            </a:xfrm>
            <a:prstGeom prst="rect">
              <a:avLst/>
            </a:prstGeom>
            <a:noFill/>
            <a:ln>
              <a:noFill/>
            </a:ln>
            <a:effectLst>
              <a:outerShdw blurRad="317500" dist="38100" dir="6419974" algn="ctr" rotWithShape="0">
                <a:schemeClr val="bg2">
                  <a:alpha val="75000"/>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square" lIns="0" tIns="0" rIns="0" bIns="0" anchor="ctr">
              <a:spAutoFit/>
            </a:bodyPr>
            <a:lstStyle/>
            <a:p>
              <a:pPr algn="ctr" eaLnBrk="1" hangingPunct="1">
                <a:lnSpc>
                  <a:spcPct val="80000"/>
                </a:lnSpc>
                <a:defRPr/>
              </a:pPr>
              <a:r>
                <a:rPr lang="ar-JO" sz="2000" b="1" dirty="0">
                  <a:solidFill>
                    <a:srgbClr val="FFFFFF"/>
                  </a:solidFill>
                  <a:effectLst>
                    <a:glow rad="101600">
                      <a:schemeClr val="tx1"/>
                    </a:glow>
                  </a:effectLst>
                  <a:cs typeface="Arial" charset="0"/>
                  <a:sym typeface="Arial" charset="0"/>
                </a:rPr>
                <a:t>قبل 8ر3 مليار سنة</a:t>
              </a:r>
              <a:endParaRPr lang="en-US" sz="2000" b="1" dirty="0">
                <a:solidFill>
                  <a:srgbClr val="FFFFFF"/>
                </a:solidFill>
                <a:effectLst>
                  <a:glow rad="101600">
                    <a:schemeClr val="tx1"/>
                  </a:glow>
                </a:effectLst>
                <a:cs typeface="Arial" charset="0"/>
                <a:sym typeface="Arial" charset="0"/>
              </a:endParaRPr>
            </a:p>
          </p:txBody>
        </p:sp>
      </p:grpSp>
      <p:sp>
        <p:nvSpPr>
          <p:cNvPr id="5647393" name="Rectangle 33"/>
          <p:cNvSpPr>
            <a:spLocks noGrp="1" noChangeArrowheads="1"/>
          </p:cNvSpPr>
          <p:nvPr>
            <p:ph type="title"/>
          </p:nvPr>
        </p:nvSpPr>
        <p:spPr bwMode="auto">
          <a:xfrm>
            <a:off x="457200" y="-404192"/>
            <a:ext cx="8229600" cy="304800"/>
          </a:xfrm>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lIns="91440" tIns="45720" rIns="91440" bIns="45720" numCol="1" anchor="t" anchorCtr="0" compatLnSpc="1">
            <a:prstTxWarp prst="textNoShape">
              <a:avLst/>
            </a:prstTxWarp>
          </a:bodyPr>
          <a:lstStyle/>
          <a:p>
            <a:pPr indent="0" eaLnBrk="1" hangingPunct="1">
              <a:defRPr/>
            </a:pPr>
            <a:r>
              <a:rPr lang="ar-JO" sz="1600" b="1" dirty="0">
                <a:solidFill>
                  <a:schemeClr val="bg1"/>
                </a:solidFill>
              </a:rPr>
              <a:t>مقارنة ترتيب الإنفجار العظيم و الكتاب المقدس</a:t>
            </a:r>
            <a:endParaRPr lang="en-US" sz="1600" b="1" dirty="0">
              <a:solidFill>
                <a:schemeClr val="bg1"/>
              </a:solidFill>
            </a:endParaRPr>
          </a:p>
        </p:txBody>
      </p:sp>
    </p:spTree>
    <p:extLst>
      <p:ext uri="{BB962C8B-B14F-4D97-AF65-F5344CB8AC3E}">
        <p14:creationId xmlns:p14="http://schemas.microsoft.com/office/powerpoint/2010/main" val="198521193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linds(horizontal)">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3" presetClass="entr" presetSubtype="10" fill="hold" nodeType="click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blinds(horizontal)">
                                      <p:cBhvr>
                                        <p:cTn id="12" dur="500"/>
                                        <p:tgtEl>
                                          <p:spTgt spid="4"/>
                                        </p:tgtEl>
                                      </p:cBhvr>
                                    </p:animEffect>
                                  </p:childTnLst>
                                </p:cTn>
                              </p:par>
                            </p:childTnLst>
                          </p:cTn>
                        </p:par>
                      </p:childTnLst>
                    </p:cTn>
                  </p:par>
                  <p:par>
                    <p:cTn id="13" fill="hold">
                      <p:stCondLst>
                        <p:cond delay="indefinite"/>
                      </p:stCondLst>
                      <p:childTnLst>
                        <p:par>
                          <p:cTn id="14" fill="hold">
                            <p:stCondLst>
                              <p:cond delay="0"/>
                            </p:stCondLst>
                            <p:childTnLst>
                              <p:par>
                                <p:cTn id="15" presetID="3" presetClass="entr" presetSubtype="10" fill="hold" nodeType="clickEffect">
                                  <p:stCondLst>
                                    <p:cond delay="0"/>
                                  </p:stCondLst>
                                  <p:childTnLst>
                                    <p:set>
                                      <p:cBhvr>
                                        <p:cTn id="16" dur="1" fill="hold">
                                          <p:stCondLst>
                                            <p:cond delay="0"/>
                                          </p:stCondLst>
                                        </p:cTn>
                                        <p:tgtEl>
                                          <p:spTgt spid="5"/>
                                        </p:tgtEl>
                                        <p:attrNameLst>
                                          <p:attrName>style.visibility</p:attrName>
                                        </p:attrNameLst>
                                      </p:cBhvr>
                                      <p:to>
                                        <p:strVal val="visible"/>
                                      </p:to>
                                    </p:set>
                                    <p:animEffect transition="in" filter="blinds(horizontal)">
                                      <p:cBhvr>
                                        <p:cTn id="17" dur="500"/>
                                        <p:tgtEl>
                                          <p:spTgt spid="5"/>
                                        </p:tgtEl>
                                      </p:cBhvr>
                                    </p:animEffect>
                                  </p:childTnLst>
                                </p:cTn>
                              </p:par>
                            </p:childTnLst>
                          </p:cTn>
                        </p:par>
                      </p:childTnLst>
                    </p:cTn>
                  </p:par>
                  <p:par>
                    <p:cTn id="18" fill="hold">
                      <p:stCondLst>
                        <p:cond delay="indefinite"/>
                      </p:stCondLst>
                      <p:childTnLst>
                        <p:par>
                          <p:cTn id="19" fill="hold">
                            <p:stCondLst>
                              <p:cond delay="0"/>
                            </p:stCondLst>
                            <p:childTnLst>
                              <p:par>
                                <p:cTn id="20" presetID="3" presetClass="entr" presetSubtype="10" fill="hold" nodeType="clickEffect">
                                  <p:stCondLst>
                                    <p:cond delay="0"/>
                                  </p:stCondLst>
                                  <p:childTnLst>
                                    <p:set>
                                      <p:cBhvr>
                                        <p:cTn id="21" dur="1" fill="hold">
                                          <p:stCondLst>
                                            <p:cond delay="0"/>
                                          </p:stCondLst>
                                        </p:cTn>
                                        <p:tgtEl>
                                          <p:spTgt spid="6"/>
                                        </p:tgtEl>
                                        <p:attrNameLst>
                                          <p:attrName>style.visibility</p:attrName>
                                        </p:attrNameLst>
                                      </p:cBhvr>
                                      <p:to>
                                        <p:strVal val="visible"/>
                                      </p:to>
                                    </p:set>
                                    <p:animEffect transition="in" filter="blinds(horizontal)">
                                      <p:cBhvr>
                                        <p:cTn id="22" dur="500"/>
                                        <p:tgtEl>
                                          <p:spTgt spid="6"/>
                                        </p:tgtEl>
                                      </p:cBhvr>
                                    </p:animEffect>
                                  </p:childTnLst>
                                </p:cTn>
                              </p:par>
                            </p:childTnLst>
                          </p:cTn>
                        </p:par>
                      </p:childTnLst>
                    </p:cTn>
                  </p:par>
                  <p:par>
                    <p:cTn id="23" fill="hold">
                      <p:stCondLst>
                        <p:cond delay="indefinite"/>
                      </p:stCondLst>
                      <p:childTnLst>
                        <p:par>
                          <p:cTn id="24" fill="hold">
                            <p:stCondLst>
                              <p:cond delay="0"/>
                            </p:stCondLst>
                            <p:childTnLst>
                              <p:par>
                                <p:cTn id="25" presetID="3" presetClass="entr" presetSubtype="10" fill="hold" nodeType="clickEffect">
                                  <p:stCondLst>
                                    <p:cond delay="0"/>
                                  </p:stCondLst>
                                  <p:childTnLst>
                                    <p:set>
                                      <p:cBhvr>
                                        <p:cTn id="26" dur="1" fill="hold">
                                          <p:stCondLst>
                                            <p:cond delay="0"/>
                                          </p:stCondLst>
                                        </p:cTn>
                                        <p:tgtEl>
                                          <p:spTgt spid="7"/>
                                        </p:tgtEl>
                                        <p:attrNameLst>
                                          <p:attrName>style.visibility</p:attrName>
                                        </p:attrNameLst>
                                      </p:cBhvr>
                                      <p:to>
                                        <p:strVal val="visible"/>
                                      </p:to>
                                    </p:set>
                                    <p:animEffect transition="in" filter="blinds(horizontal)">
                                      <p:cBhvr>
                                        <p:cTn id="27" dur="500"/>
                                        <p:tgtEl>
                                          <p:spTgt spid="7"/>
                                        </p:tgtEl>
                                      </p:cBhvr>
                                    </p:animEffect>
                                  </p:childTnLst>
                                </p:cTn>
                              </p:par>
                            </p:childTnLst>
                          </p:cTn>
                        </p:par>
                      </p:childTnLst>
                    </p:cTn>
                  </p:par>
                  <p:par>
                    <p:cTn id="28" fill="hold">
                      <p:stCondLst>
                        <p:cond delay="indefinite"/>
                      </p:stCondLst>
                      <p:childTnLst>
                        <p:par>
                          <p:cTn id="29" fill="hold">
                            <p:stCondLst>
                              <p:cond delay="0"/>
                            </p:stCondLst>
                            <p:childTnLst>
                              <p:par>
                                <p:cTn id="30" presetID="3" presetClass="entr" presetSubtype="10" fill="hold" nodeType="clickEffect">
                                  <p:stCondLst>
                                    <p:cond delay="0"/>
                                  </p:stCondLst>
                                  <p:childTnLst>
                                    <p:set>
                                      <p:cBhvr>
                                        <p:cTn id="31" dur="1" fill="hold">
                                          <p:stCondLst>
                                            <p:cond delay="0"/>
                                          </p:stCondLst>
                                        </p:cTn>
                                        <p:tgtEl>
                                          <p:spTgt spid="8"/>
                                        </p:tgtEl>
                                        <p:attrNameLst>
                                          <p:attrName>style.visibility</p:attrName>
                                        </p:attrNameLst>
                                      </p:cBhvr>
                                      <p:to>
                                        <p:strVal val="visible"/>
                                      </p:to>
                                    </p:set>
                                    <p:animEffect transition="in" filter="blinds(horizontal)">
                                      <p:cBhvr>
                                        <p:cTn id="32" dur="500"/>
                                        <p:tgtEl>
                                          <p:spTgt spid="8"/>
                                        </p:tgtEl>
                                      </p:cBhvr>
                                    </p:animEffect>
                                  </p:childTnLst>
                                </p:cTn>
                              </p:par>
                            </p:childTnLst>
                          </p:cTn>
                        </p:par>
                      </p:childTnLst>
                    </p:cTn>
                  </p:par>
                  <p:par>
                    <p:cTn id="33" fill="hold">
                      <p:stCondLst>
                        <p:cond delay="indefinite"/>
                      </p:stCondLst>
                      <p:childTnLst>
                        <p:par>
                          <p:cTn id="34" fill="hold">
                            <p:stCondLst>
                              <p:cond delay="0"/>
                            </p:stCondLst>
                            <p:childTnLst>
                              <p:par>
                                <p:cTn id="35" presetID="3" presetClass="entr" presetSubtype="10" fill="hold" nodeType="clickEffect">
                                  <p:stCondLst>
                                    <p:cond delay="0"/>
                                  </p:stCondLst>
                                  <p:childTnLst>
                                    <p:set>
                                      <p:cBhvr>
                                        <p:cTn id="36" dur="1" fill="hold">
                                          <p:stCondLst>
                                            <p:cond delay="0"/>
                                          </p:stCondLst>
                                        </p:cTn>
                                        <p:tgtEl>
                                          <p:spTgt spid="9"/>
                                        </p:tgtEl>
                                        <p:attrNameLst>
                                          <p:attrName>style.visibility</p:attrName>
                                        </p:attrNameLst>
                                      </p:cBhvr>
                                      <p:to>
                                        <p:strVal val="visible"/>
                                      </p:to>
                                    </p:set>
                                    <p:animEffect transition="in" filter="blinds(horizontal)">
                                      <p:cBhvr>
                                        <p:cTn id="37" dur="500"/>
                                        <p:tgtEl>
                                          <p:spTgt spid="9"/>
                                        </p:tgtEl>
                                      </p:cBhvr>
                                    </p:animEffect>
                                  </p:childTnLst>
                                </p:cTn>
                              </p:par>
                            </p:childTnLst>
                          </p:cTn>
                        </p:par>
                      </p:childTnLst>
                    </p:cTn>
                  </p:par>
                  <p:par>
                    <p:cTn id="38" fill="hold">
                      <p:stCondLst>
                        <p:cond delay="indefinite"/>
                      </p:stCondLst>
                      <p:childTnLst>
                        <p:par>
                          <p:cTn id="39" fill="hold">
                            <p:stCondLst>
                              <p:cond delay="0"/>
                            </p:stCondLst>
                            <p:childTnLst>
                              <p:par>
                                <p:cTn id="40" presetID="3" presetClass="entr" presetSubtype="10" fill="hold" nodeType="clickEffect">
                                  <p:stCondLst>
                                    <p:cond delay="0"/>
                                  </p:stCondLst>
                                  <p:childTnLst>
                                    <p:set>
                                      <p:cBhvr>
                                        <p:cTn id="41" dur="1" fill="hold">
                                          <p:stCondLst>
                                            <p:cond delay="0"/>
                                          </p:stCondLst>
                                        </p:cTn>
                                        <p:tgtEl>
                                          <p:spTgt spid="10"/>
                                        </p:tgtEl>
                                        <p:attrNameLst>
                                          <p:attrName>style.visibility</p:attrName>
                                        </p:attrNameLst>
                                      </p:cBhvr>
                                      <p:to>
                                        <p:strVal val="visible"/>
                                      </p:to>
                                    </p:set>
                                    <p:animEffect transition="in" filter="blinds(horizontal)">
                                      <p:cBhvr>
                                        <p:cTn id="42"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5426" name="Rectangle 2"/>
          <p:cNvSpPr>
            <a:spLocks noGrp="1" noChangeArrowheads="1"/>
          </p:cNvSpPr>
          <p:nvPr>
            <p:ph type="title"/>
          </p:nvPr>
        </p:nvSpPr>
        <p:spPr/>
        <p:txBody>
          <a:bodyPr/>
          <a:lstStyle/>
          <a:p>
            <a:pPr eaLnBrk="1" hangingPunct="1">
              <a:spcAft>
                <a:spcPts val="13"/>
              </a:spcAft>
              <a:defRPr/>
            </a:pPr>
            <a:r>
              <a:rPr lang="en-US" dirty="0"/>
              <a:t>Bible Modified 00814b</a:t>
            </a:r>
          </a:p>
        </p:txBody>
      </p:sp>
      <p:pic>
        <p:nvPicPr>
          <p:cNvPr id="5735427" name="Picture 3" descr="Bible Modified 00814b"/>
          <p:cNvPicPr>
            <a:picLocks noGrp="1" noChangeAspect="1" noChangeArrowheads="1"/>
          </p:cNvPicPr>
          <p:nvPr>
            <p:ph idx="1"/>
          </p:nvPr>
        </p:nvPicPr>
        <p:blipFill>
          <a:blip r:embed="rId3">
            <a:extLst>
              <a:ext uri="{28A0092B-C50C-407E-A947-70E740481C1C}">
                <a14:useLocalDpi xmlns:a14="http://schemas.microsoft.com/office/drawing/2010/main"/>
              </a:ext>
            </a:extLst>
          </a:blip>
          <a:srcRect/>
          <a:stretch>
            <a:fillRect/>
          </a:stretch>
        </p:blipFill>
        <p:spPr>
          <a:xfrm>
            <a:off x="0" y="1588"/>
            <a:ext cx="9144000" cy="6856412"/>
          </a:xfrm>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AF507438-7753-43e0-B8FC-AC1667EBCBE1}">
              <a14:hiddenEffects xmlns:a14="http://schemas.microsoft.com/office/drawing/2010/main" xmlns="">
                <a:effectLst>
                  <a:outerShdw blurRad="63500" dist="38099" dir="2700000" algn="ctr" rotWithShape="0">
                    <a:srgbClr val="808080">
                      <a:alpha val="74998"/>
                    </a:srgbClr>
                  </a:outerShdw>
                </a:effectLst>
              </a14:hiddenEffects>
            </a:ext>
          </a:extLst>
        </p:spPr>
      </p:pic>
      <p:sp>
        <p:nvSpPr>
          <p:cNvPr id="5" name="Rectangle 3"/>
          <p:cNvSpPr txBox="1">
            <a:spLocks noChangeArrowheads="1"/>
          </p:cNvSpPr>
          <p:nvPr/>
        </p:nvSpPr>
        <p:spPr bwMode="auto">
          <a:xfrm>
            <a:off x="304800" y="2590800"/>
            <a:ext cx="2438400" cy="7620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a:lstStyle>
          <a:p>
            <a:pPr eaLnBrk="1" hangingPunct="1">
              <a:defRPr/>
            </a:pPr>
            <a:r>
              <a:rPr lang="ar-JO" sz="1800" b="1" dirty="0">
                <a:solidFill>
                  <a:srgbClr val="000000"/>
                </a:solidFill>
                <a:latin typeface="Arial"/>
                <a:ea typeface="ＭＳ Ｐゴシック"/>
                <a:cs typeface="Arial"/>
              </a:rPr>
              <a:t>كلمة </a:t>
            </a:r>
          </a:p>
          <a:p>
            <a:pPr eaLnBrk="1" hangingPunct="1">
              <a:defRPr/>
            </a:pPr>
            <a:r>
              <a:rPr lang="ar-JO" sz="1800" b="1" dirty="0">
                <a:solidFill>
                  <a:srgbClr val="000000"/>
                </a:solidFill>
                <a:latin typeface="Arial"/>
                <a:ea typeface="ＭＳ Ｐゴシック"/>
                <a:cs typeface="Arial"/>
              </a:rPr>
              <a:t>الله </a:t>
            </a:r>
          </a:p>
          <a:p>
            <a:pPr eaLnBrk="1" hangingPunct="1">
              <a:defRPr/>
            </a:pPr>
            <a:r>
              <a:rPr lang="ar-JO" sz="1800" b="1" dirty="0">
                <a:solidFill>
                  <a:srgbClr val="000000"/>
                </a:solidFill>
                <a:latin typeface="Arial"/>
                <a:ea typeface="ＭＳ Ｐゴシック"/>
                <a:cs typeface="Arial"/>
              </a:rPr>
              <a:t>الكاملة</a:t>
            </a:r>
            <a:endParaRPr lang="en-US" sz="1800" b="1" dirty="0">
              <a:solidFill>
                <a:srgbClr val="000000"/>
              </a:solidFill>
              <a:latin typeface="Arial"/>
              <a:ea typeface="ＭＳ Ｐゴシック"/>
              <a:cs typeface="Arial"/>
            </a:endParaRPr>
          </a:p>
        </p:txBody>
      </p:sp>
      <p:sp>
        <p:nvSpPr>
          <p:cNvPr id="6" name="Rectangle 3"/>
          <p:cNvSpPr txBox="1">
            <a:spLocks noChangeArrowheads="1"/>
          </p:cNvSpPr>
          <p:nvPr/>
        </p:nvSpPr>
        <p:spPr bwMode="auto">
          <a:xfrm rot="21273653">
            <a:off x="892175" y="669925"/>
            <a:ext cx="1295400" cy="5334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a:lstStyle>
          <a:p>
            <a:pPr eaLnBrk="1" hangingPunct="1">
              <a:defRPr/>
            </a:pPr>
            <a:r>
              <a:rPr lang="ar-JO" sz="1600" b="1" dirty="0">
                <a:solidFill>
                  <a:srgbClr val="FFFFFF"/>
                </a:solidFill>
                <a:latin typeface="Arial"/>
                <a:ea typeface="ＭＳ Ｐゴシック"/>
                <a:cs typeface="Arial"/>
              </a:rPr>
              <a:t>الكتاب </a:t>
            </a:r>
          </a:p>
          <a:p>
            <a:pPr eaLnBrk="1" hangingPunct="1">
              <a:defRPr/>
            </a:pPr>
            <a:r>
              <a:rPr lang="ar-JO" sz="1600" b="1" dirty="0">
                <a:solidFill>
                  <a:srgbClr val="FFFFFF"/>
                </a:solidFill>
                <a:latin typeface="Arial"/>
                <a:ea typeface="ＭＳ Ｐゴシック"/>
                <a:cs typeface="Arial"/>
              </a:rPr>
              <a:t>المقدس</a:t>
            </a:r>
            <a:endParaRPr lang="en-US" sz="1600" b="1" dirty="0">
              <a:solidFill>
                <a:srgbClr val="FFFFFF"/>
              </a:solidFill>
              <a:latin typeface="Arial"/>
              <a:ea typeface="ＭＳ Ｐゴシック"/>
              <a:cs typeface="Arial"/>
            </a:endParaRPr>
          </a:p>
        </p:txBody>
      </p:sp>
      <p:sp>
        <p:nvSpPr>
          <p:cNvPr id="8" name="Rectangle 3"/>
          <p:cNvSpPr txBox="1">
            <a:spLocks noChangeArrowheads="1"/>
          </p:cNvSpPr>
          <p:nvPr/>
        </p:nvSpPr>
        <p:spPr bwMode="auto">
          <a:xfrm>
            <a:off x="5791200" y="-9525"/>
            <a:ext cx="3352800" cy="359092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a:lstStyle>
          <a:p>
            <a:pPr eaLnBrk="1" hangingPunct="1">
              <a:defRPr/>
            </a:pPr>
            <a:r>
              <a:rPr lang="ar-JO" sz="3600" b="1" dirty="0">
                <a:solidFill>
                  <a:srgbClr val="FFFFFF"/>
                </a:solidFill>
                <a:latin typeface="Arial"/>
                <a:ea typeface="ＭＳ Ｐゴシック"/>
                <a:cs typeface="Arial"/>
              </a:rPr>
              <a:t>عندما يحاول الناس أن يجعلوهما يتفقان احزر أيهما </a:t>
            </a:r>
          </a:p>
          <a:p>
            <a:pPr eaLnBrk="1" hangingPunct="1">
              <a:defRPr/>
            </a:pPr>
            <a:r>
              <a:rPr lang="ar-JO" sz="3600" b="1" dirty="0">
                <a:solidFill>
                  <a:srgbClr val="FFFFFF"/>
                </a:solidFill>
                <a:latin typeface="Arial"/>
                <a:ea typeface="ＭＳ Ｐゴシック"/>
                <a:cs typeface="Arial"/>
              </a:rPr>
              <a:t>يتم تعديله؟</a:t>
            </a:r>
            <a:endParaRPr lang="en-US" sz="3600" b="1" dirty="0">
              <a:solidFill>
                <a:srgbClr val="FFFFFF"/>
              </a:solidFill>
              <a:latin typeface="Arial"/>
              <a:ea typeface="ＭＳ Ｐゴシック"/>
              <a:cs typeface="Arial"/>
            </a:endParaRPr>
          </a:p>
        </p:txBody>
      </p:sp>
      <p:sp>
        <p:nvSpPr>
          <p:cNvPr id="11" name="Rectangle 3"/>
          <p:cNvSpPr txBox="1">
            <a:spLocks noChangeArrowheads="1"/>
          </p:cNvSpPr>
          <p:nvPr/>
        </p:nvSpPr>
        <p:spPr bwMode="auto">
          <a:xfrm>
            <a:off x="3124200" y="2590800"/>
            <a:ext cx="2438400" cy="7620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a:lstStyle>
          <a:p>
            <a:pPr eaLnBrk="1" hangingPunct="1">
              <a:defRPr/>
            </a:pPr>
            <a:r>
              <a:rPr lang="ar-JO" sz="1800" b="1" dirty="0">
                <a:solidFill>
                  <a:srgbClr val="000000"/>
                </a:solidFill>
                <a:latin typeface="Arial"/>
                <a:ea typeface="ＭＳ Ｐゴシック"/>
                <a:cs typeface="Arial"/>
              </a:rPr>
              <a:t>رأي </a:t>
            </a:r>
          </a:p>
          <a:p>
            <a:pPr eaLnBrk="1" hangingPunct="1">
              <a:defRPr/>
            </a:pPr>
            <a:r>
              <a:rPr lang="ar-JO" sz="1800" b="1" dirty="0">
                <a:solidFill>
                  <a:srgbClr val="000000"/>
                </a:solidFill>
                <a:latin typeface="Arial"/>
                <a:ea typeface="ＭＳ Ｐゴシック"/>
                <a:cs typeface="Arial"/>
              </a:rPr>
              <a:t>الإنسان </a:t>
            </a:r>
          </a:p>
          <a:p>
            <a:pPr eaLnBrk="1" hangingPunct="1">
              <a:defRPr/>
            </a:pPr>
            <a:r>
              <a:rPr lang="ar-JO" sz="1800" b="1" dirty="0">
                <a:solidFill>
                  <a:srgbClr val="000000"/>
                </a:solidFill>
                <a:latin typeface="Arial"/>
                <a:ea typeface="ＭＳ Ｐゴシック"/>
                <a:cs typeface="Arial"/>
              </a:rPr>
              <a:t>الساقط</a:t>
            </a:r>
            <a:endParaRPr lang="en-US" sz="1800" b="1" dirty="0">
              <a:solidFill>
                <a:srgbClr val="000000"/>
              </a:solidFill>
              <a:latin typeface="Arial"/>
              <a:ea typeface="ＭＳ Ｐゴシック"/>
              <a:cs typeface="Arial"/>
            </a:endParaRPr>
          </a:p>
        </p:txBody>
      </p:sp>
      <p:sp>
        <p:nvSpPr>
          <p:cNvPr id="12" name="Rectangle 3"/>
          <p:cNvSpPr txBox="1">
            <a:spLocks noChangeArrowheads="1"/>
          </p:cNvSpPr>
          <p:nvPr/>
        </p:nvSpPr>
        <p:spPr bwMode="auto">
          <a:xfrm rot="21273653">
            <a:off x="3576638" y="584200"/>
            <a:ext cx="1506537" cy="5334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a:lstStyle>
          <a:p>
            <a:pPr eaLnBrk="1" hangingPunct="1">
              <a:defRPr/>
            </a:pPr>
            <a:r>
              <a:rPr lang="ar-JO" sz="1600" b="1" dirty="0">
                <a:solidFill>
                  <a:srgbClr val="000000"/>
                </a:solidFill>
                <a:latin typeface="Arial"/>
                <a:ea typeface="ＭＳ Ｐゴシック"/>
                <a:cs typeface="Arial"/>
              </a:rPr>
              <a:t>نظرية </a:t>
            </a:r>
          </a:p>
          <a:p>
            <a:pPr eaLnBrk="1" hangingPunct="1">
              <a:defRPr/>
            </a:pPr>
            <a:r>
              <a:rPr lang="ar-JO" sz="1600" b="1" dirty="0">
                <a:solidFill>
                  <a:srgbClr val="000000"/>
                </a:solidFill>
                <a:latin typeface="Arial"/>
                <a:ea typeface="ＭＳ Ｐゴシック"/>
                <a:cs typeface="Arial"/>
              </a:rPr>
              <a:t>التطور</a:t>
            </a:r>
            <a:endParaRPr lang="en-US" sz="1600" b="1" dirty="0">
              <a:solidFill>
                <a:srgbClr val="000000"/>
              </a:solidFill>
              <a:latin typeface="Arial"/>
              <a:ea typeface="ＭＳ Ｐゴシック"/>
              <a:cs typeface="Arial"/>
            </a:endParaRPr>
          </a:p>
        </p:txBody>
      </p:sp>
      <p:sp>
        <p:nvSpPr>
          <p:cNvPr id="13" name="Rectangle 3"/>
          <p:cNvSpPr txBox="1">
            <a:spLocks noChangeArrowheads="1"/>
          </p:cNvSpPr>
          <p:nvPr/>
        </p:nvSpPr>
        <p:spPr bwMode="auto">
          <a:xfrm rot="21273653">
            <a:off x="3832225" y="4337050"/>
            <a:ext cx="1506538" cy="5334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a:lstStyle>
          <a:p>
            <a:pPr eaLnBrk="1" hangingPunct="1">
              <a:defRPr/>
            </a:pPr>
            <a:r>
              <a:rPr lang="en-US" sz="1600" b="1" dirty="0">
                <a:solidFill>
                  <a:srgbClr val="000000"/>
                </a:solidFill>
                <a:latin typeface="Arial"/>
                <a:ea typeface="ＭＳ Ｐゴシック"/>
                <a:cs typeface="Arial"/>
              </a:rPr>
              <a:t>EVOLUTION THEORY</a:t>
            </a:r>
          </a:p>
        </p:txBody>
      </p:sp>
      <p:grpSp>
        <p:nvGrpSpPr>
          <p:cNvPr id="695305" name="Group 6"/>
          <p:cNvGrpSpPr>
            <a:grpSpLocks/>
          </p:cNvGrpSpPr>
          <p:nvPr/>
        </p:nvGrpSpPr>
        <p:grpSpPr bwMode="auto">
          <a:xfrm>
            <a:off x="703263" y="4572000"/>
            <a:ext cx="1185862" cy="407988"/>
            <a:chOff x="703068" y="4552316"/>
            <a:chExt cx="1185350" cy="408586"/>
          </a:xfrm>
        </p:grpSpPr>
        <p:sp>
          <p:nvSpPr>
            <p:cNvPr id="695308" name="Rectangle 2"/>
            <p:cNvSpPr>
              <a:spLocks noChangeArrowheads="1"/>
            </p:cNvSpPr>
            <p:nvPr/>
          </p:nvSpPr>
          <p:spPr bwMode="auto">
            <a:xfrm rot="-730288">
              <a:off x="703068" y="4646430"/>
              <a:ext cx="685800" cy="236936"/>
            </a:xfrm>
            <a:prstGeom prst="rect">
              <a:avLst/>
            </a:pr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lgn="ctr" eaLnBrk="1" hangingPunct="1"/>
              <a:endParaRPr lang="en-US" sz="1800">
                <a:solidFill>
                  <a:srgbClr val="000000"/>
                </a:solidFill>
                <a:latin typeface="Arial" charset="0"/>
              </a:endParaRPr>
            </a:p>
          </p:txBody>
        </p:sp>
        <p:sp>
          <p:nvSpPr>
            <p:cNvPr id="695309" name="Rectangle 14"/>
            <p:cNvSpPr>
              <a:spLocks noChangeArrowheads="1"/>
            </p:cNvSpPr>
            <p:nvPr/>
          </p:nvSpPr>
          <p:spPr bwMode="auto">
            <a:xfrm rot="568285">
              <a:off x="1309656" y="4552316"/>
              <a:ext cx="405056" cy="206821"/>
            </a:xfrm>
            <a:prstGeom prst="rect">
              <a:avLst/>
            </a:pr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lgn="ctr" eaLnBrk="1" hangingPunct="1"/>
              <a:endParaRPr lang="en-US" sz="1800">
                <a:solidFill>
                  <a:srgbClr val="000000"/>
                </a:solidFill>
                <a:latin typeface="Arial" charset="0"/>
              </a:endParaRPr>
            </a:p>
          </p:txBody>
        </p:sp>
        <p:sp>
          <p:nvSpPr>
            <p:cNvPr id="695310" name="Rectangle 15"/>
            <p:cNvSpPr>
              <a:spLocks noChangeArrowheads="1"/>
            </p:cNvSpPr>
            <p:nvPr/>
          </p:nvSpPr>
          <p:spPr bwMode="auto">
            <a:xfrm>
              <a:off x="1309656" y="4603916"/>
              <a:ext cx="405056" cy="206821"/>
            </a:xfrm>
            <a:prstGeom prst="rect">
              <a:avLst/>
            </a:pr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lgn="ctr" eaLnBrk="1" hangingPunct="1"/>
              <a:endParaRPr lang="en-US" sz="1800">
                <a:solidFill>
                  <a:srgbClr val="000000"/>
                </a:solidFill>
                <a:latin typeface="Arial" charset="0"/>
              </a:endParaRPr>
            </a:p>
          </p:txBody>
        </p:sp>
        <p:sp>
          <p:nvSpPr>
            <p:cNvPr id="695311" name="Right Triangle 3"/>
            <p:cNvSpPr>
              <a:spLocks noChangeArrowheads="1"/>
            </p:cNvSpPr>
            <p:nvPr/>
          </p:nvSpPr>
          <p:spPr bwMode="auto">
            <a:xfrm rot="10435753">
              <a:off x="1540582" y="4628876"/>
              <a:ext cx="347836" cy="332026"/>
            </a:xfrm>
            <a:prstGeom prst="rtTriangle">
              <a:avLst/>
            </a:pr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lgn="ctr" eaLnBrk="1" hangingPunct="1"/>
              <a:endParaRPr lang="en-US" sz="1800">
                <a:solidFill>
                  <a:srgbClr val="000000"/>
                </a:solidFill>
                <a:latin typeface="Arial" charset="0"/>
              </a:endParaRPr>
            </a:p>
          </p:txBody>
        </p:sp>
        <p:sp>
          <p:nvSpPr>
            <p:cNvPr id="695312" name="Rectangle 16"/>
            <p:cNvSpPr>
              <a:spLocks noChangeArrowheads="1"/>
            </p:cNvSpPr>
            <p:nvPr/>
          </p:nvSpPr>
          <p:spPr bwMode="auto">
            <a:xfrm rot="2010625">
              <a:off x="1686836" y="4710567"/>
              <a:ext cx="141833" cy="138599"/>
            </a:xfrm>
            <a:prstGeom prst="rect">
              <a:avLst/>
            </a:pr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lgn="ctr" eaLnBrk="1" hangingPunct="1"/>
              <a:endParaRPr lang="en-US" sz="1800">
                <a:solidFill>
                  <a:srgbClr val="000000"/>
                </a:solidFill>
                <a:latin typeface="Arial" charset="0"/>
              </a:endParaRPr>
            </a:p>
          </p:txBody>
        </p:sp>
      </p:grpSp>
      <p:sp>
        <p:nvSpPr>
          <p:cNvPr id="695306" name="TextBox 1"/>
          <p:cNvSpPr txBox="1">
            <a:spLocks noChangeArrowheads="1"/>
          </p:cNvSpPr>
          <p:nvPr/>
        </p:nvSpPr>
        <p:spPr bwMode="auto">
          <a:xfrm rot="-346647">
            <a:off x="701675" y="4556125"/>
            <a:ext cx="1211263" cy="3683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800" b="1">
                <a:solidFill>
                  <a:srgbClr val="000000"/>
                </a:solidFill>
                <a:latin typeface="Arial" charset="0"/>
              </a:rPr>
              <a:t>GENESIS</a:t>
            </a:r>
          </a:p>
        </p:txBody>
      </p:sp>
      <p:sp>
        <p:nvSpPr>
          <p:cNvPr id="14" name="Rectangle 4"/>
          <p:cNvSpPr>
            <a:spLocks noChangeArrowheads="1"/>
          </p:cNvSpPr>
          <p:nvPr/>
        </p:nvSpPr>
        <p:spPr bwMode="auto">
          <a:xfrm>
            <a:off x="0" y="3581400"/>
            <a:ext cx="5867400" cy="3276600"/>
          </a:xfrm>
          <a:prstGeom prst="rect">
            <a:avLst/>
          </a:prstGeom>
          <a:solidFill>
            <a:srgbClr val="00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ctr" eaLnBrk="1" hangingPunct="1">
              <a:defRPr/>
            </a:pPr>
            <a:endParaRPr lang="en-US" sz="1800">
              <a:solidFill>
                <a:srgbClr val="000000"/>
              </a:solidFill>
              <a:latin typeface="Arial" charset="0"/>
              <a:cs typeface="Arial"/>
            </a:endParaRPr>
          </a:p>
        </p:txBody>
      </p:sp>
    </p:spTree>
  </p:cSld>
  <p:clrMapOvr>
    <a:masterClrMapping/>
  </p:clrMapOvr>
  <p:transition spd="med"/>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3323E91-781A-AACB-FF2D-B8EE5290C729}"/>
            </a:ext>
          </a:extLst>
        </p:cNvPr>
        <p:cNvGrpSpPr/>
        <p:nvPr/>
      </p:nvGrpSpPr>
      <p:grpSpPr>
        <a:xfrm>
          <a:off x="0" y="0"/>
          <a:ext cx="0" cy="0"/>
          <a:chOff x="0" y="0"/>
          <a:chExt cx="0" cy="0"/>
        </a:xfrm>
      </p:grpSpPr>
      <p:sp>
        <p:nvSpPr>
          <p:cNvPr id="5735426" name="Rectangle 2">
            <a:extLst>
              <a:ext uri="{FF2B5EF4-FFF2-40B4-BE49-F238E27FC236}">
                <a16:creationId xmlns:a16="http://schemas.microsoft.com/office/drawing/2014/main" id="{88D8116D-A37D-C454-0504-C5D155EF73FE}"/>
              </a:ext>
            </a:extLst>
          </p:cNvPr>
          <p:cNvSpPr>
            <a:spLocks noGrp="1" noChangeArrowheads="1"/>
          </p:cNvSpPr>
          <p:nvPr>
            <p:ph type="title"/>
          </p:nvPr>
        </p:nvSpPr>
        <p:spPr/>
        <p:txBody>
          <a:bodyPr/>
          <a:lstStyle/>
          <a:p>
            <a:pPr eaLnBrk="1" hangingPunct="1">
              <a:spcAft>
                <a:spcPts val="13"/>
              </a:spcAft>
              <a:defRPr/>
            </a:pPr>
            <a:r>
              <a:rPr lang="en-US" dirty="0"/>
              <a:t>Bible Modified 00814b</a:t>
            </a:r>
          </a:p>
        </p:txBody>
      </p:sp>
      <p:pic>
        <p:nvPicPr>
          <p:cNvPr id="5735427" name="Picture 3" descr="Bible Modified 00814b">
            <a:extLst>
              <a:ext uri="{FF2B5EF4-FFF2-40B4-BE49-F238E27FC236}">
                <a16:creationId xmlns:a16="http://schemas.microsoft.com/office/drawing/2014/main" id="{F28FC3D7-22F6-DCCF-84F4-CABC341C64FC}"/>
              </a:ext>
            </a:extLst>
          </p:cNvPr>
          <p:cNvPicPr>
            <a:picLocks noGrp="1" noChangeAspect="1" noChangeArrowheads="1"/>
          </p:cNvPicPr>
          <p:nvPr>
            <p:ph idx="1"/>
          </p:nvPr>
        </p:nvPicPr>
        <p:blipFill>
          <a:blip r:embed="rId3">
            <a:extLst>
              <a:ext uri="{28A0092B-C50C-407E-A947-70E740481C1C}">
                <a14:useLocalDpi xmlns:a14="http://schemas.microsoft.com/office/drawing/2010/main"/>
              </a:ext>
            </a:extLst>
          </a:blip>
          <a:srcRect/>
          <a:stretch>
            <a:fillRect/>
          </a:stretch>
        </p:blipFill>
        <p:spPr>
          <a:xfrm>
            <a:off x="0" y="1588"/>
            <a:ext cx="9144000" cy="6856412"/>
          </a:xfrm>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AF507438-7753-43e0-B8FC-AC1667EBCBE1}">
              <a14:hiddenEffects xmlns="" xmlns:a14="http://schemas.microsoft.com/office/drawing/2010/main">
                <a:effectLst>
                  <a:outerShdw blurRad="63500" dist="38099" dir="2700000" algn="ctr" rotWithShape="0">
                    <a:srgbClr val="808080">
                      <a:alpha val="74998"/>
                    </a:srgbClr>
                  </a:outerShdw>
                </a:effectLst>
              </a14:hiddenEffects>
            </a:ext>
          </a:extLst>
        </p:spPr>
      </p:pic>
      <p:sp>
        <p:nvSpPr>
          <p:cNvPr id="5" name="Rectangle 3">
            <a:extLst>
              <a:ext uri="{FF2B5EF4-FFF2-40B4-BE49-F238E27FC236}">
                <a16:creationId xmlns:a16="http://schemas.microsoft.com/office/drawing/2014/main" id="{473B0A8C-4CB1-20F1-30C2-71F851886724}"/>
              </a:ext>
            </a:extLst>
          </p:cNvPr>
          <p:cNvSpPr txBox="1">
            <a:spLocks noChangeArrowheads="1"/>
          </p:cNvSpPr>
          <p:nvPr/>
        </p:nvSpPr>
        <p:spPr bwMode="auto">
          <a:xfrm>
            <a:off x="304800" y="2590800"/>
            <a:ext cx="2438400" cy="7620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a:lstStyle>
          <a:p>
            <a:pPr eaLnBrk="1" hangingPunct="1">
              <a:defRPr/>
            </a:pPr>
            <a:r>
              <a:rPr lang="ar-JO" sz="1800" b="1" dirty="0">
                <a:solidFill>
                  <a:srgbClr val="000000"/>
                </a:solidFill>
                <a:latin typeface="Arial"/>
                <a:ea typeface="ＭＳ Ｐゴシック"/>
                <a:cs typeface="Arial"/>
              </a:rPr>
              <a:t>كلمة </a:t>
            </a:r>
          </a:p>
          <a:p>
            <a:pPr eaLnBrk="1" hangingPunct="1">
              <a:defRPr/>
            </a:pPr>
            <a:r>
              <a:rPr lang="ar-JO" sz="1800" b="1" dirty="0">
                <a:solidFill>
                  <a:srgbClr val="000000"/>
                </a:solidFill>
                <a:latin typeface="Arial"/>
                <a:ea typeface="ＭＳ Ｐゴシック"/>
                <a:cs typeface="Arial"/>
              </a:rPr>
              <a:t>الله </a:t>
            </a:r>
          </a:p>
          <a:p>
            <a:pPr eaLnBrk="1" hangingPunct="1">
              <a:defRPr/>
            </a:pPr>
            <a:r>
              <a:rPr lang="ar-JO" sz="1800" b="1" dirty="0">
                <a:solidFill>
                  <a:srgbClr val="000000"/>
                </a:solidFill>
                <a:latin typeface="Arial"/>
                <a:ea typeface="ＭＳ Ｐゴシック"/>
                <a:cs typeface="Arial"/>
              </a:rPr>
              <a:t>الكاملة</a:t>
            </a:r>
            <a:endParaRPr lang="en-US" sz="1800" b="1" dirty="0">
              <a:solidFill>
                <a:srgbClr val="000000"/>
              </a:solidFill>
              <a:latin typeface="Arial"/>
              <a:ea typeface="ＭＳ Ｐゴシック"/>
              <a:cs typeface="Arial"/>
            </a:endParaRPr>
          </a:p>
        </p:txBody>
      </p:sp>
      <p:sp>
        <p:nvSpPr>
          <p:cNvPr id="6" name="Rectangle 3">
            <a:extLst>
              <a:ext uri="{FF2B5EF4-FFF2-40B4-BE49-F238E27FC236}">
                <a16:creationId xmlns:a16="http://schemas.microsoft.com/office/drawing/2014/main" id="{43E01B0C-895B-FB11-2E2C-951B17469919}"/>
              </a:ext>
            </a:extLst>
          </p:cNvPr>
          <p:cNvSpPr txBox="1">
            <a:spLocks noChangeArrowheads="1"/>
          </p:cNvSpPr>
          <p:nvPr/>
        </p:nvSpPr>
        <p:spPr bwMode="auto">
          <a:xfrm rot="21273653">
            <a:off x="892175" y="669925"/>
            <a:ext cx="1295400" cy="5334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a:lstStyle>
          <a:p>
            <a:pPr eaLnBrk="1" hangingPunct="1">
              <a:defRPr/>
            </a:pPr>
            <a:r>
              <a:rPr lang="ar-JO" sz="1600" b="1" dirty="0">
                <a:solidFill>
                  <a:srgbClr val="FFFFFF"/>
                </a:solidFill>
                <a:latin typeface="Arial"/>
                <a:ea typeface="ＭＳ Ｐゴシック"/>
                <a:cs typeface="Arial"/>
              </a:rPr>
              <a:t>الكتاب </a:t>
            </a:r>
          </a:p>
          <a:p>
            <a:pPr eaLnBrk="1" hangingPunct="1">
              <a:defRPr/>
            </a:pPr>
            <a:r>
              <a:rPr lang="ar-JO" sz="1600" b="1" dirty="0">
                <a:solidFill>
                  <a:srgbClr val="FFFFFF"/>
                </a:solidFill>
                <a:latin typeface="Arial"/>
                <a:ea typeface="ＭＳ Ｐゴシック"/>
                <a:cs typeface="Arial"/>
              </a:rPr>
              <a:t>المقدس</a:t>
            </a:r>
            <a:endParaRPr lang="en-US" sz="1600" b="1" dirty="0">
              <a:solidFill>
                <a:srgbClr val="FFFFFF"/>
              </a:solidFill>
              <a:latin typeface="Arial"/>
              <a:ea typeface="ＭＳ Ｐゴシック"/>
              <a:cs typeface="Arial"/>
            </a:endParaRPr>
          </a:p>
        </p:txBody>
      </p:sp>
      <p:sp>
        <p:nvSpPr>
          <p:cNvPr id="8" name="Rectangle 3">
            <a:extLst>
              <a:ext uri="{FF2B5EF4-FFF2-40B4-BE49-F238E27FC236}">
                <a16:creationId xmlns:a16="http://schemas.microsoft.com/office/drawing/2014/main" id="{A4A822B4-3811-7E48-C6B8-5F353D70165D}"/>
              </a:ext>
            </a:extLst>
          </p:cNvPr>
          <p:cNvSpPr txBox="1">
            <a:spLocks noChangeArrowheads="1"/>
          </p:cNvSpPr>
          <p:nvPr/>
        </p:nvSpPr>
        <p:spPr bwMode="auto">
          <a:xfrm>
            <a:off x="5791200" y="-9525"/>
            <a:ext cx="3352800" cy="35909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a:lstStyle>
          <a:p>
            <a:pPr eaLnBrk="1" hangingPunct="1">
              <a:defRPr/>
            </a:pPr>
            <a:r>
              <a:rPr lang="ar-JO" sz="3600" b="1" dirty="0">
                <a:solidFill>
                  <a:srgbClr val="FFFFFF"/>
                </a:solidFill>
                <a:latin typeface="Arial"/>
                <a:ea typeface="ＭＳ Ｐゴシック"/>
                <a:cs typeface="Arial"/>
              </a:rPr>
              <a:t>عندما يحاول الناس أن يجعلوهما يتفقان احزر أيهما </a:t>
            </a:r>
          </a:p>
          <a:p>
            <a:pPr eaLnBrk="1" hangingPunct="1">
              <a:defRPr/>
            </a:pPr>
            <a:r>
              <a:rPr lang="ar-JO" sz="3600" b="1" dirty="0">
                <a:solidFill>
                  <a:srgbClr val="FFFFFF"/>
                </a:solidFill>
                <a:latin typeface="Arial"/>
                <a:ea typeface="ＭＳ Ｐゴシック"/>
                <a:cs typeface="Arial"/>
              </a:rPr>
              <a:t>يتم تعديله؟</a:t>
            </a:r>
            <a:endParaRPr lang="en-US" sz="3600" b="1" dirty="0">
              <a:solidFill>
                <a:srgbClr val="FFFFFF"/>
              </a:solidFill>
              <a:latin typeface="Arial"/>
              <a:ea typeface="ＭＳ Ｐゴシック"/>
              <a:cs typeface="Arial"/>
            </a:endParaRPr>
          </a:p>
        </p:txBody>
      </p:sp>
      <p:sp>
        <p:nvSpPr>
          <p:cNvPr id="11" name="Rectangle 3">
            <a:extLst>
              <a:ext uri="{FF2B5EF4-FFF2-40B4-BE49-F238E27FC236}">
                <a16:creationId xmlns:a16="http://schemas.microsoft.com/office/drawing/2014/main" id="{7D1430F5-AD2F-E078-B787-8A2948036813}"/>
              </a:ext>
            </a:extLst>
          </p:cNvPr>
          <p:cNvSpPr txBox="1">
            <a:spLocks noChangeArrowheads="1"/>
          </p:cNvSpPr>
          <p:nvPr/>
        </p:nvSpPr>
        <p:spPr bwMode="auto">
          <a:xfrm>
            <a:off x="3124200" y="2590800"/>
            <a:ext cx="2438400" cy="7620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a:lstStyle>
          <a:p>
            <a:pPr eaLnBrk="1" hangingPunct="1">
              <a:defRPr/>
            </a:pPr>
            <a:r>
              <a:rPr lang="ar-JO" sz="1800" b="1" dirty="0">
                <a:solidFill>
                  <a:srgbClr val="000000"/>
                </a:solidFill>
                <a:latin typeface="Arial"/>
                <a:ea typeface="ＭＳ Ｐゴシック"/>
                <a:cs typeface="Arial"/>
              </a:rPr>
              <a:t>رأي </a:t>
            </a:r>
          </a:p>
          <a:p>
            <a:pPr eaLnBrk="1" hangingPunct="1">
              <a:defRPr/>
            </a:pPr>
            <a:r>
              <a:rPr lang="ar-JO" sz="1800" b="1" dirty="0">
                <a:solidFill>
                  <a:srgbClr val="000000"/>
                </a:solidFill>
                <a:latin typeface="Arial"/>
                <a:ea typeface="ＭＳ Ｐゴシック"/>
                <a:cs typeface="Arial"/>
              </a:rPr>
              <a:t>الإنسان </a:t>
            </a:r>
          </a:p>
          <a:p>
            <a:pPr eaLnBrk="1" hangingPunct="1">
              <a:defRPr/>
            </a:pPr>
            <a:r>
              <a:rPr lang="ar-JO" sz="1800" b="1" dirty="0">
                <a:solidFill>
                  <a:srgbClr val="000000"/>
                </a:solidFill>
                <a:latin typeface="Arial"/>
                <a:ea typeface="ＭＳ Ｐゴシック"/>
                <a:cs typeface="Arial"/>
              </a:rPr>
              <a:t>الساقط</a:t>
            </a:r>
            <a:endParaRPr lang="en-US" sz="1800" b="1" dirty="0">
              <a:solidFill>
                <a:srgbClr val="000000"/>
              </a:solidFill>
              <a:latin typeface="Arial"/>
              <a:ea typeface="ＭＳ Ｐゴシック"/>
              <a:cs typeface="Arial"/>
            </a:endParaRPr>
          </a:p>
        </p:txBody>
      </p:sp>
      <p:sp>
        <p:nvSpPr>
          <p:cNvPr id="12" name="Rectangle 3">
            <a:extLst>
              <a:ext uri="{FF2B5EF4-FFF2-40B4-BE49-F238E27FC236}">
                <a16:creationId xmlns:a16="http://schemas.microsoft.com/office/drawing/2014/main" id="{F4DF8E47-B061-D9F0-2788-F02027334E71}"/>
              </a:ext>
            </a:extLst>
          </p:cNvPr>
          <p:cNvSpPr txBox="1">
            <a:spLocks noChangeArrowheads="1"/>
          </p:cNvSpPr>
          <p:nvPr/>
        </p:nvSpPr>
        <p:spPr bwMode="auto">
          <a:xfrm rot="21273653">
            <a:off x="3576638" y="584200"/>
            <a:ext cx="1506537" cy="5334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a:lstStyle>
          <a:p>
            <a:pPr eaLnBrk="1" hangingPunct="1">
              <a:defRPr/>
            </a:pPr>
            <a:r>
              <a:rPr lang="ar-JO" sz="1600" b="1" dirty="0">
                <a:solidFill>
                  <a:srgbClr val="000000"/>
                </a:solidFill>
                <a:latin typeface="Arial"/>
                <a:ea typeface="ＭＳ Ｐゴシック"/>
                <a:cs typeface="Arial"/>
              </a:rPr>
              <a:t>نظرية </a:t>
            </a:r>
          </a:p>
          <a:p>
            <a:pPr eaLnBrk="1" hangingPunct="1">
              <a:defRPr/>
            </a:pPr>
            <a:r>
              <a:rPr lang="ar-JO" sz="1600" b="1" dirty="0">
                <a:solidFill>
                  <a:srgbClr val="000000"/>
                </a:solidFill>
                <a:latin typeface="Arial"/>
                <a:ea typeface="ＭＳ Ｐゴシック"/>
                <a:cs typeface="Arial"/>
              </a:rPr>
              <a:t>التطور</a:t>
            </a:r>
            <a:endParaRPr lang="en-US" sz="1600" b="1" dirty="0">
              <a:solidFill>
                <a:srgbClr val="000000"/>
              </a:solidFill>
              <a:latin typeface="Arial"/>
              <a:ea typeface="ＭＳ Ｐゴシック"/>
              <a:cs typeface="Arial"/>
            </a:endParaRPr>
          </a:p>
        </p:txBody>
      </p:sp>
      <p:sp>
        <p:nvSpPr>
          <p:cNvPr id="13" name="Rectangle 3">
            <a:extLst>
              <a:ext uri="{FF2B5EF4-FFF2-40B4-BE49-F238E27FC236}">
                <a16:creationId xmlns:a16="http://schemas.microsoft.com/office/drawing/2014/main" id="{D6FDA613-0BDC-C343-0BC2-153FF765FBAA}"/>
              </a:ext>
            </a:extLst>
          </p:cNvPr>
          <p:cNvSpPr txBox="1">
            <a:spLocks noChangeArrowheads="1"/>
          </p:cNvSpPr>
          <p:nvPr/>
        </p:nvSpPr>
        <p:spPr bwMode="auto">
          <a:xfrm rot="21273653">
            <a:off x="3832225" y="4337050"/>
            <a:ext cx="1506538" cy="5334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a:lstStyle>
          <a:p>
            <a:pPr eaLnBrk="1" hangingPunct="1">
              <a:defRPr/>
            </a:pPr>
            <a:r>
              <a:rPr lang="ar-SA" sz="1600" b="1" dirty="0">
                <a:solidFill>
                  <a:srgbClr val="000000"/>
                </a:solidFill>
              </a:rPr>
              <a:t>نظرية التطور</a:t>
            </a:r>
            <a:endParaRPr lang="en-US" sz="1600" b="1" dirty="0">
              <a:solidFill>
                <a:srgbClr val="000000"/>
              </a:solidFill>
              <a:latin typeface="Arial"/>
              <a:ea typeface="ＭＳ Ｐゴシック"/>
              <a:cs typeface="Arial"/>
            </a:endParaRPr>
          </a:p>
        </p:txBody>
      </p:sp>
      <p:grpSp>
        <p:nvGrpSpPr>
          <p:cNvPr id="695305" name="Group 6">
            <a:extLst>
              <a:ext uri="{FF2B5EF4-FFF2-40B4-BE49-F238E27FC236}">
                <a16:creationId xmlns:a16="http://schemas.microsoft.com/office/drawing/2014/main" id="{763B3BDA-DF3C-DA1C-AD01-378F0D62736D}"/>
              </a:ext>
            </a:extLst>
          </p:cNvPr>
          <p:cNvGrpSpPr>
            <a:grpSpLocks/>
          </p:cNvGrpSpPr>
          <p:nvPr/>
        </p:nvGrpSpPr>
        <p:grpSpPr bwMode="auto">
          <a:xfrm>
            <a:off x="703263" y="4572000"/>
            <a:ext cx="1185862" cy="407988"/>
            <a:chOff x="703068" y="4552316"/>
            <a:chExt cx="1185350" cy="408586"/>
          </a:xfrm>
        </p:grpSpPr>
        <p:sp>
          <p:nvSpPr>
            <p:cNvPr id="695308" name="Rectangle 2">
              <a:extLst>
                <a:ext uri="{FF2B5EF4-FFF2-40B4-BE49-F238E27FC236}">
                  <a16:creationId xmlns:a16="http://schemas.microsoft.com/office/drawing/2014/main" id="{FF79F465-2EC6-6628-6081-822AFE1C3B42}"/>
                </a:ext>
              </a:extLst>
            </p:cNvPr>
            <p:cNvSpPr>
              <a:spLocks noChangeArrowheads="1"/>
            </p:cNvSpPr>
            <p:nvPr/>
          </p:nvSpPr>
          <p:spPr bwMode="auto">
            <a:xfrm rot="-730288">
              <a:off x="703068" y="4646430"/>
              <a:ext cx="685800" cy="236936"/>
            </a:xfrm>
            <a:prstGeom prst="rect">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eaLnBrk="1" hangingPunct="1"/>
              <a:endParaRPr lang="en-US" sz="1800">
                <a:solidFill>
                  <a:srgbClr val="000000"/>
                </a:solidFill>
                <a:latin typeface="Arial" charset="0"/>
              </a:endParaRPr>
            </a:p>
          </p:txBody>
        </p:sp>
        <p:sp>
          <p:nvSpPr>
            <p:cNvPr id="695309" name="Rectangle 14">
              <a:extLst>
                <a:ext uri="{FF2B5EF4-FFF2-40B4-BE49-F238E27FC236}">
                  <a16:creationId xmlns:a16="http://schemas.microsoft.com/office/drawing/2014/main" id="{789AFFDA-0D56-0AA2-6704-2D73F4DB6BFD}"/>
                </a:ext>
              </a:extLst>
            </p:cNvPr>
            <p:cNvSpPr>
              <a:spLocks noChangeArrowheads="1"/>
            </p:cNvSpPr>
            <p:nvPr/>
          </p:nvSpPr>
          <p:spPr bwMode="auto">
            <a:xfrm rot="568285">
              <a:off x="1309656" y="4552316"/>
              <a:ext cx="405056" cy="206821"/>
            </a:xfrm>
            <a:prstGeom prst="rect">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eaLnBrk="1" hangingPunct="1"/>
              <a:endParaRPr lang="en-US" sz="1800">
                <a:solidFill>
                  <a:srgbClr val="000000"/>
                </a:solidFill>
                <a:latin typeface="Arial" charset="0"/>
              </a:endParaRPr>
            </a:p>
          </p:txBody>
        </p:sp>
        <p:sp>
          <p:nvSpPr>
            <p:cNvPr id="695310" name="Rectangle 15">
              <a:extLst>
                <a:ext uri="{FF2B5EF4-FFF2-40B4-BE49-F238E27FC236}">
                  <a16:creationId xmlns:a16="http://schemas.microsoft.com/office/drawing/2014/main" id="{9E1E358C-7F45-4925-495A-7B9D51A41423}"/>
                </a:ext>
              </a:extLst>
            </p:cNvPr>
            <p:cNvSpPr>
              <a:spLocks noChangeArrowheads="1"/>
            </p:cNvSpPr>
            <p:nvPr/>
          </p:nvSpPr>
          <p:spPr bwMode="auto">
            <a:xfrm>
              <a:off x="1309656" y="4603916"/>
              <a:ext cx="405056" cy="206821"/>
            </a:xfrm>
            <a:prstGeom prst="rect">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eaLnBrk="1" hangingPunct="1"/>
              <a:endParaRPr lang="en-US" sz="1800">
                <a:solidFill>
                  <a:srgbClr val="000000"/>
                </a:solidFill>
                <a:latin typeface="Arial" charset="0"/>
              </a:endParaRPr>
            </a:p>
          </p:txBody>
        </p:sp>
        <p:sp>
          <p:nvSpPr>
            <p:cNvPr id="695311" name="Right Triangle 3">
              <a:extLst>
                <a:ext uri="{FF2B5EF4-FFF2-40B4-BE49-F238E27FC236}">
                  <a16:creationId xmlns:a16="http://schemas.microsoft.com/office/drawing/2014/main" id="{931B0CFD-7A50-BF7E-70A0-FD655F673B2D}"/>
                </a:ext>
              </a:extLst>
            </p:cNvPr>
            <p:cNvSpPr>
              <a:spLocks noChangeArrowheads="1"/>
            </p:cNvSpPr>
            <p:nvPr/>
          </p:nvSpPr>
          <p:spPr bwMode="auto">
            <a:xfrm rot="10435753">
              <a:off x="1540582" y="4628876"/>
              <a:ext cx="347836" cy="332026"/>
            </a:xfrm>
            <a:prstGeom prst="rtTriangle">
              <a:avLst/>
            </a:pr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eaLnBrk="1" hangingPunct="1"/>
              <a:endParaRPr lang="en-US" sz="1800">
                <a:solidFill>
                  <a:srgbClr val="000000"/>
                </a:solidFill>
                <a:latin typeface="Arial" charset="0"/>
              </a:endParaRPr>
            </a:p>
          </p:txBody>
        </p:sp>
        <p:sp>
          <p:nvSpPr>
            <p:cNvPr id="695312" name="Rectangle 16">
              <a:extLst>
                <a:ext uri="{FF2B5EF4-FFF2-40B4-BE49-F238E27FC236}">
                  <a16:creationId xmlns:a16="http://schemas.microsoft.com/office/drawing/2014/main" id="{01008FB5-CE04-0C9F-CEEC-25A2761DF6DE}"/>
                </a:ext>
              </a:extLst>
            </p:cNvPr>
            <p:cNvSpPr>
              <a:spLocks noChangeArrowheads="1"/>
            </p:cNvSpPr>
            <p:nvPr/>
          </p:nvSpPr>
          <p:spPr bwMode="auto">
            <a:xfrm rot="2010625">
              <a:off x="1686836" y="4710567"/>
              <a:ext cx="141833" cy="138599"/>
            </a:xfrm>
            <a:prstGeom prst="rect">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eaLnBrk="1" hangingPunct="1"/>
              <a:endParaRPr lang="en-US" sz="1800">
                <a:solidFill>
                  <a:srgbClr val="000000"/>
                </a:solidFill>
                <a:latin typeface="Arial" charset="0"/>
              </a:endParaRPr>
            </a:p>
          </p:txBody>
        </p:sp>
      </p:grpSp>
      <p:sp>
        <p:nvSpPr>
          <p:cNvPr id="695306" name="TextBox 1">
            <a:extLst>
              <a:ext uri="{FF2B5EF4-FFF2-40B4-BE49-F238E27FC236}">
                <a16:creationId xmlns:a16="http://schemas.microsoft.com/office/drawing/2014/main" id="{DA9ED258-0FBA-D4E8-F912-9E9247F505E9}"/>
              </a:ext>
            </a:extLst>
          </p:cNvPr>
          <p:cNvSpPr txBox="1">
            <a:spLocks noChangeArrowheads="1"/>
          </p:cNvSpPr>
          <p:nvPr/>
        </p:nvSpPr>
        <p:spPr bwMode="auto">
          <a:xfrm rot="-346647">
            <a:off x="996164" y="4555609"/>
            <a:ext cx="622285" cy="3693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ar-SA" sz="1800" b="1" dirty="0">
                <a:solidFill>
                  <a:srgbClr val="000000"/>
                </a:solidFill>
                <a:latin typeface="Arial" charset="0"/>
              </a:rPr>
              <a:t>تكوين</a:t>
            </a:r>
            <a:endParaRPr lang="en-US" sz="1800" b="1" dirty="0">
              <a:solidFill>
                <a:srgbClr val="000000"/>
              </a:solidFill>
              <a:latin typeface="Arial" charset="0"/>
            </a:endParaRPr>
          </a:p>
        </p:txBody>
      </p:sp>
    </p:spTree>
    <p:extLst>
      <p:ext uri="{BB962C8B-B14F-4D97-AF65-F5344CB8AC3E}">
        <p14:creationId xmlns:p14="http://schemas.microsoft.com/office/powerpoint/2010/main" val="2699759642"/>
      </p:ext>
    </p:extLst>
  </p:cSld>
  <p:clrMapOvr>
    <a:masterClrMapping/>
  </p:clrMapOvr>
  <p:transition spd="med"/>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7474" name="Rectangle 2"/>
          <p:cNvSpPr>
            <a:spLocks noGrp="1" noChangeArrowheads="1"/>
          </p:cNvSpPr>
          <p:nvPr>
            <p:ph type="title"/>
          </p:nvPr>
        </p:nvSpPr>
        <p:spPr/>
        <p:txBody>
          <a:bodyPr/>
          <a:lstStyle/>
          <a:p>
            <a:pPr eaLnBrk="1" hangingPunct="1">
              <a:defRPr/>
            </a:pPr>
            <a:r>
              <a:rPr lang="en-US">
                <a:latin typeface="Arial" panose="020B0604020202020204" pitchFamily="34" charset="0"/>
                <a:cs typeface="Arial" panose="020B0604020202020204" pitchFamily="34" charset="0"/>
              </a:rPr>
              <a:t>A&amp;E on bones animated</a:t>
            </a:r>
          </a:p>
        </p:txBody>
      </p:sp>
      <p:pic>
        <p:nvPicPr>
          <p:cNvPr id="5737475" name="Picture 3" descr="A+E on Bones 00740"/>
          <p:cNvPicPr>
            <a:picLocks noGrp="1" noChangeAspect="1" noChangeArrowheads="1"/>
          </p:cNvPicPr>
          <p:nvPr>
            <p:ph idx="1"/>
          </p:nvPr>
        </p:nvPicPr>
        <p:blipFill>
          <a:blip r:embed="rId3" cstate="screen">
            <a:extLst>
              <a:ext uri="{28A0092B-C50C-407E-A947-70E740481C1C}">
                <a14:useLocalDpi xmlns:a14="http://schemas.microsoft.com/office/drawing/2010/main"/>
              </a:ext>
            </a:extLst>
          </a:blip>
          <a:srcRect/>
          <a:stretch>
            <a:fillRect/>
          </a:stretch>
        </p:blipFill>
        <p:spPr>
          <a:xfrm>
            <a:off x="0" y="0"/>
            <a:ext cx="9144000" cy="3124200"/>
          </a:xfrm>
          <a:ln>
            <a:solidFill>
              <a:srgbClr val="000000"/>
            </a:solidFill>
            <a:miter lim="800000"/>
            <a:headEnd/>
            <a:tailEnd/>
          </a:ln>
          <a:extLst>
            <a:ext uri="{909E8E84-426E-40dd-AFC4-6F175D3DCCD1}">
              <a14:hiddenFill xmlns:a14="http://schemas.microsoft.com/office/drawing/2010/main" xmlns="">
                <a:solidFill>
                  <a:srgbClr val="FFFFFF"/>
                </a:solidFill>
              </a14:hiddenFill>
            </a:ext>
            <a:ext uri="{AF507438-7753-43e0-B8FC-AC1667EBCBE1}">
              <a14:hiddenEffects xmlns:a14="http://schemas.microsoft.com/office/drawing/2010/main" xmlns="">
                <a:effectLst>
                  <a:outerShdw blurRad="63500" dist="38099" dir="2700000" algn="ctr" rotWithShape="0">
                    <a:srgbClr val="808080">
                      <a:alpha val="74998"/>
                    </a:srgbClr>
                  </a:outerShdw>
                </a:effectLst>
              </a14:hiddenEffects>
            </a:ext>
          </a:extLst>
        </p:spPr>
      </p:pic>
      <p:pic>
        <p:nvPicPr>
          <p:cNvPr id="5737476" name="Picture 4" descr="A+E on Bones 00740"/>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0" y="3048000"/>
            <a:ext cx="9144000" cy="3733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 name="Rectangle 3"/>
          <p:cNvSpPr txBox="1">
            <a:spLocks noChangeArrowheads="1"/>
          </p:cNvSpPr>
          <p:nvPr/>
        </p:nvSpPr>
        <p:spPr bwMode="auto">
          <a:xfrm>
            <a:off x="3276600" y="1600200"/>
            <a:ext cx="8382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a:lstStyle>
          <a:p>
            <a:pPr eaLnBrk="1" hangingPunct="1">
              <a:defRPr/>
            </a:pPr>
            <a:r>
              <a:rPr lang="ar-JO" sz="1000" b="1" dirty="0">
                <a:solidFill>
                  <a:srgbClr val="000000"/>
                </a:solidFill>
                <a:latin typeface="Arial" panose="020B0604020202020204" pitchFamily="34" charset="0"/>
                <a:ea typeface="ＭＳ Ｐゴシック"/>
                <a:cs typeface="Arial" panose="020B0604020202020204" pitchFamily="34" charset="0"/>
              </a:rPr>
              <a:t>جنة عدن</a:t>
            </a:r>
            <a:endParaRPr lang="en-US" sz="1000" b="1" dirty="0">
              <a:solidFill>
                <a:srgbClr val="000000"/>
              </a:solidFill>
              <a:latin typeface="Arial" panose="020B0604020202020204" pitchFamily="34" charset="0"/>
              <a:ea typeface="ＭＳ Ｐゴシック"/>
              <a:cs typeface="Arial" panose="020B0604020202020204" pitchFamily="34" charset="0"/>
            </a:endParaRPr>
          </a:p>
        </p:txBody>
      </p:sp>
      <p:sp>
        <p:nvSpPr>
          <p:cNvPr id="8" name="Rectangle 3"/>
          <p:cNvSpPr txBox="1">
            <a:spLocks noChangeArrowheads="1"/>
          </p:cNvSpPr>
          <p:nvPr/>
        </p:nvSpPr>
        <p:spPr bwMode="auto">
          <a:xfrm>
            <a:off x="6019800" y="3962400"/>
            <a:ext cx="13716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a:lstStyle>
          <a:p>
            <a:pPr eaLnBrk="1" hangingPunct="1">
              <a:defRPr/>
            </a:pPr>
            <a:r>
              <a:rPr lang="ar-JO" sz="2000" b="1" dirty="0">
                <a:solidFill>
                  <a:srgbClr val="FFFFFF"/>
                </a:solidFill>
                <a:latin typeface="Arial" panose="020B0604020202020204" pitchFamily="34" charset="0"/>
                <a:ea typeface="ＭＳ Ｐゴシック"/>
                <a:cs typeface="Arial" panose="020B0604020202020204" pitchFamily="34" charset="0"/>
              </a:rPr>
              <a:t>سجل الحفريات</a:t>
            </a:r>
            <a:endParaRPr lang="en-US" sz="2000" b="1" dirty="0">
              <a:solidFill>
                <a:srgbClr val="FFFFFF"/>
              </a:solidFill>
              <a:latin typeface="Arial" panose="020B0604020202020204" pitchFamily="34" charset="0"/>
              <a:ea typeface="ＭＳ Ｐゴシック"/>
              <a:cs typeface="Arial" panose="020B0604020202020204" pitchFamily="34" charset="0"/>
            </a:endParaRPr>
          </a:p>
        </p:txBody>
      </p:sp>
      <p:sp>
        <p:nvSpPr>
          <p:cNvPr id="9" name="Rectangle 3"/>
          <p:cNvSpPr txBox="1">
            <a:spLocks noChangeArrowheads="1"/>
          </p:cNvSpPr>
          <p:nvPr/>
        </p:nvSpPr>
        <p:spPr bwMode="auto">
          <a:xfrm>
            <a:off x="1295400" y="3581400"/>
            <a:ext cx="17526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a:lstStyle>
          <a:p>
            <a:pPr eaLnBrk="1" hangingPunct="1">
              <a:defRPr/>
            </a:pPr>
            <a:r>
              <a:rPr lang="ar-JO" sz="2000" b="1" dirty="0">
                <a:solidFill>
                  <a:srgbClr val="FFFF00"/>
                </a:solidFill>
                <a:latin typeface="Arial" panose="020B0604020202020204" pitchFamily="34" charset="0"/>
                <a:ea typeface="ＭＳ Ｐゴシック"/>
                <a:cs typeface="Arial" panose="020B0604020202020204" pitchFamily="34" charset="0"/>
              </a:rPr>
              <a:t>ملايين        السنين</a:t>
            </a:r>
            <a:endParaRPr lang="en-US" sz="2000" b="1" dirty="0">
              <a:solidFill>
                <a:srgbClr val="FFFF00"/>
              </a:solidFill>
              <a:latin typeface="Arial" panose="020B0604020202020204" pitchFamily="34" charset="0"/>
              <a:ea typeface="ＭＳ Ｐゴシック"/>
              <a:cs typeface="Arial" panose="020B0604020202020204" pitchFamily="34" charset="0"/>
            </a:endParaRPr>
          </a:p>
        </p:txBody>
      </p:sp>
      <p:sp>
        <p:nvSpPr>
          <p:cNvPr id="10" name="Rectangle 3"/>
          <p:cNvSpPr txBox="1">
            <a:spLocks noChangeArrowheads="1"/>
          </p:cNvSpPr>
          <p:nvPr/>
        </p:nvSpPr>
        <p:spPr bwMode="auto">
          <a:xfrm>
            <a:off x="5334000" y="304800"/>
            <a:ext cx="1295400" cy="838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a:lstStyle>
          <a:p>
            <a:pPr eaLnBrk="1" hangingPunct="1">
              <a:defRPr/>
            </a:pPr>
            <a:r>
              <a:rPr lang="ar-JO" sz="1100" b="1" spc="-110" dirty="0">
                <a:solidFill>
                  <a:srgbClr val="000000"/>
                </a:solidFill>
                <a:latin typeface="Arial" panose="020B0604020202020204" pitchFamily="34" charset="0"/>
                <a:ea typeface="ＭＳ Ｐゴシック"/>
                <a:cs typeface="Arial" panose="020B0604020202020204" pitchFamily="34" charset="0"/>
              </a:rPr>
              <a:t>نعم يا حواء </a:t>
            </a:r>
          </a:p>
          <a:p>
            <a:pPr eaLnBrk="1" hangingPunct="1">
              <a:defRPr/>
            </a:pPr>
            <a:r>
              <a:rPr lang="ar-JO" sz="1100" b="1" spc="-110" dirty="0">
                <a:solidFill>
                  <a:srgbClr val="000000"/>
                </a:solidFill>
                <a:latin typeface="Arial" panose="020B0604020202020204" pitchFamily="34" charset="0"/>
                <a:ea typeface="ＭＳ Ｐゴシック"/>
                <a:cs typeface="Arial" panose="020B0604020202020204" pitchFamily="34" charset="0"/>
              </a:rPr>
              <a:t> إنه حسن جداً</a:t>
            </a:r>
          </a:p>
          <a:p>
            <a:pPr eaLnBrk="1" hangingPunct="1">
              <a:defRPr/>
            </a:pPr>
            <a:r>
              <a:rPr lang="ar-JO" sz="1100" b="1" spc="-110" dirty="0">
                <a:solidFill>
                  <a:srgbClr val="000000"/>
                </a:solidFill>
                <a:latin typeface="Arial" panose="020B0604020202020204" pitchFamily="34" charset="0"/>
                <a:ea typeface="ＭＳ Ｐゴシック"/>
                <a:cs typeface="Arial" panose="020B0604020202020204" pitchFamily="34" charset="0"/>
              </a:rPr>
              <a:t> كما قال الله</a:t>
            </a:r>
            <a:endParaRPr lang="en-US" sz="1100" b="1" spc="-110" dirty="0">
              <a:solidFill>
                <a:srgbClr val="000000"/>
              </a:solidFill>
              <a:latin typeface="Arial" panose="020B0604020202020204" pitchFamily="34" charset="0"/>
              <a:ea typeface="ＭＳ Ｐゴシック"/>
              <a:cs typeface="Arial" panose="020B0604020202020204" pitchFamily="34" charset="0"/>
            </a:endParaRPr>
          </a:p>
        </p:txBody>
      </p:sp>
      <p:sp>
        <p:nvSpPr>
          <p:cNvPr id="11" name="Rectangle 3"/>
          <p:cNvSpPr txBox="1">
            <a:spLocks noChangeArrowheads="1"/>
          </p:cNvSpPr>
          <p:nvPr/>
        </p:nvSpPr>
        <p:spPr bwMode="auto">
          <a:xfrm>
            <a:off x="3962400" y="228600"/>
            <a:ext cx="1143000" cy="838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a:lstStyle>
          <a:p>
            <a:pPr eaLnBrk="1" hangingPunct="1">
              <a:lnSpc>
                <a:spcPct val="90000"/>
              </a:lnSpc>
              <a:defRPr/>
            </a:pPr>
            <a:r>
              <a:rPr lang="ar-JO" sz="1400" b="1" spc="-110" dirty="0">
                <a:solidFill>
                  <a:srgbClr val="000000"/>
                </a:solidFill>
                <a:latin typeface="Arial" panose="020B0604020202020204" pitchFamily="34" charset="0"/>
                <a:ea typeface="ＭＳ Ｐゴシック"/>
                <a:cs typeface="Arial" panose="020B0604020202020204" pitchFamily="34" charset="0"/>
              </a:rPr>
              <a:t>يا آدم                      هذا العالم             كامل</a:t>
            </a:r>
            <a:endParaRPr lang="en-US" sz="1400" b="1" spc="-110" dirty="0">
              <a:solidFill>
                <a:srgbClr val="000000"/>
              </a:solidFill>
              <a:latin typeface="Arial" panose="020B0604020202020204" pitchFamily="34" charset="0"/>
              <a:ea typeface="ＭＳ Ｐゴシック"/>
              <a:cs typeface="Arial" panose="020B0604020202020204" pitchFamily="34" charset="0"/>
            </a:endParaRPr>
          </a:p>
        </p:txBody>
      </p:sp>
      <p:grpSp>
        <p:nvGrpSpPr>
          <p:cNvPr id="2" name="Group 1"/>
          <p:cNvGrpSpPr>
            <a:grpSpLocks/>
          </p:cNvGrpSpPr>
          <p:nvPr/>
        </p:nvGrpSpPr>
        <p:grpSpPr bwMode="auto">
          <a:xfrm>
            <a:off x="3200400" y="3429000"/>
            <a:ext cx="2819400" cy="3200400"/>
            <a:chOff x="3200400" y="3429000"/>
            <a:chExt cx="2819400" cy="3200400"/>
          </a:xfrm>
        </p:grpSpPr>
        <p:sp>
          <p:nvSpPr>
            <p:cNvPr id="5" name="Rectangle 3"/>
            <p:cNvSpPr txBox="1">
              <a:spLocks noChangeArrowheads="1"/>
            </p:cNvSpPr>
            <p:nvPr/>
          </p:nvSpPr>
          <p:spPr bwMode="auto">
            <a:xfrm>
              <a:off x="3200400" y="3429000"/>
              <a:ext cx="28194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a:lstStyle>
            <a:p>
              <a:pPr eaLnBrk="1" hangingPunct="1">
                <a:defRPr/>
              </a:pPr>
              <a:r>
                <a:rPr lang="ar-JO" sz="2800" b="1" dirty="0">
                  <a:solidFill>
                    <a:srgbClr val="FF0000"/>
                  </a:solidFill>
                  <a:effectLst>
                    <a:glow rad="241300">
                      <a:srgbClr val="000000">
                        <a:alpha val="75000"/>
                      </a:srgbClr>
                    </a:glow>
                  </a:effectLst>
                  <a:latin typeface="Arial" panose="020B0604020202020204" pitchFamily="34" charset="0"/>
                  <a:ea typeface="ＭＳ Ｐゴシック"/>
                  <a:cs typeface="Arial" panose="020B0604020202020204" pitchFamily="34" charset="0"/>
                </a:rPr>
                <a:t>ألم</a:t>
              </a:r>
              <a:endParaRPr lang="en-US" sz="2800" b="1" dirty="0">
                <a:solidFill>
                  <a:srgbClr val="000000"/>
                </a:solidFill>
                <a:effectLst>
                  <a:glow rad="241300">
                    <a:srgbClr val="000000">
                      <a:alpha val="75000"/>
                    </a:srgbClr>
                  </a:glow>
                </a:effectLst>
                <a:latin typeface="Arial" panose="020B0604020202020204" pitchFamily="34" charset="0"/>
                <a:ea typeface="ＭＳ Ｐゴシック"/>
                <a:cs typeface="Arial" panose="020B0604020202020204" pitchFamily="34" charset="0"/>
              </a:endParaRPr>
            </a:p>
          </p:txBody>
        </p:sp>
        <p:sp>
          <p:nvSpPr>
            <p:cNvPr id="14" name="Rectangle 3"/>
            <p:cNvSpPr txBox="1">
              <a:spLocks noChangeArrowheads="1"/>
            </p:cNvSpPr>
            <p:nvPr/>
          </p:nvSpPr>
          <p:spPr bwMode="auto">
            <a:xfrm>
              <a:off x="3200400" y="3886200"/>
              <a:ext cx="28194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a:lstStyle>
            <a:p>
              <a:pPr eaLnBrk="1" hangingPunct="1">
                <a:defRPr/>
              </a:pPr>
              <a:r>
                <a:rPr lang="ar-JO" sz="2800" b="1" dirty="0">
                  <a:solidFill>
                    <a:srgbClr val="FF0000"/>
                  </a:solidFill>
                  <a:effectLst>
                    <a:glow rad="241300">
                      <a:srgbClr val="000000">
                        <a:alpha val="75000"/>
                      </a:srgbClr>
                    </a:glow>
                  </a:effectLst>
                  <a:latin typeface="Arial" panose="020B0604020202020204" pitchFamily="34" charset="0"/>
                  <a:ea typeface="ＭＳ Ｐゴシック"/>
                  <a:cs typeface="Arial" panose="020B0604020202020204" pitchFamily="34" charset="0"/>
                </a:rPr>
                <a:t>موت</a:t>
              </a:r>
              <a:endParaRPr lang="en-US" sz="2800" b="1" dirty="0">
                <a:solidFill>
                  <a:srgbClr val="000000"/>
                </a:solidFill>
                <a:effectLst>
                  <a:glow rad="241300">
                    <a:srgbClr val="000000">
                      <a:alpha val="75000"/>
                    </a:srgbClr>
                  </a:glow>
                </a:effectLst>
                <a:latin typeface="Arial" panose="020B0604020202020204" pitchFamily="34" charset="0"/>
                <a:ea typeface="ＭＳ Ｐゴシック"/>
                <a:cs typeface="Arial" panose="020B0604020202020204" pitchFamily="34" charset="0"/>
              </a:endParaRPr>
            </a:p>
          </p:txBody>
        </p:sp>
        <p:sp>
          <p:nvSpPr>
            <p:cNvPr id="15" name="Rectangle 3"/>
            <p:cNvSpPr txBox="1">
              <a:spLocks noChangeArrowheads="1"/>
            </p:cNvSpPr>
            <p:nvPr/>
          </p:nvSpPr>
          <p:spPr bwMode="auto">
            <a:xfrm>
              <a:off x="3200400" y="4343400"/>
              <a:ext cx="28194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a:lstStyle>
            <a:p>
              <a:pPr eaLnBrk="1" hangingPunct="1">
                <a:defRPr/>
              </a:pPr>
              <a:r>
                <a:rPr lang="ar-JO" sz="2800" b="1" dirty="0">
                  <a:solidFill>
                    <a:srgbClr val="FF0000"/>
                  </a:solidFill>
                  <a:effectLst>
                    <a:glow rad="241300">
                      <a:srgbClr val="000000">
                        <a:alpha val="75000"/>
                      </a:srgbClr>
                    </a:glow>
                  </a:effectLst>
                  <a:latin typeface="Arial" panose="020B0604020202020204" pitchFamily="34" charset="0"/>
                  <a:ea typeface="ＭＳ Ｐゴシック"/>
                  <a:cs typeface="Arial" panose="020B0604020202020204" pitchFamily="34" charset="0"/>
                </a:rPr>
                <a:t>قتل</a:t>
              </a:r>
              <a:endParaRPr lang="en-US" sz="2800" b="1" dirty="0">
                <a:solidFill>
                  <a:srgbClr val="000000"/>
                </a:solidFill>
                <a:effectLst>
                  <a:glow rad="241300">
                    <a:srgbClr val="000000">
                      <a:alpha val="75000"/>
                    </a:srgbClr>
                  </a:glow>
                </a:effectLst>
                <a:latin typeface="Arial" panose="020B0604020202020204" pitchFamily="34" charset="0"/>
                <a:ea typeface="ＭＳ Ｐゴシック"/>
                <a:cs typeface="Arial" panose="020B0604020202020204" pitchFamily="34" charset="0"/>
              </a:endParaRPr>
            </a:p>
          </p:txBody>
        </p:sp>
        <p:sp>
          <p:nvSpPr>
            <p:cNvPr id="16" name="Rectangle 3"/>
            <p:cNvSpPr txBox="1">
              <a:spLocks noChangeArrowheads="1"/>
            </p:cNvSpPr>
            <p:nvPr/>
          </p:nvSpPr>
          <p:spPr bwMode="auto">
            <a:xfrm>
              <a:off x="3200400" y="4800600"/>
              <a:ext cx="28194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a:lstStyle>
            <a:p>
              <a:pPr eaLnBrk="1" hangingPunct="1">
                <a:defRPr/>
              </a:pPr>
              <a:r>
                <a:rPr lang="ar-JO" sz="2800" b="1" dirty="0">
                  <a:solidFill>
                    <a:srgbClr val="FF0000"/>
                  </a:solidFill>
                  <a:effectLst>
                    <a:glow rad="241300">
                      <a:srgbClr val="000000">
                        <a:alpha val="75000"/>
                      </a:srgbClr>
                    </a:glow>
                  </a:effectLst>
                  <a:latin typeface="Arial" panose="020B0604020202020204" pitchFamily="34" charset="0"/>
                  <a:ea typeface="ＭＳ Ｐゴシック"/>
                  <a:cs typeface="Arial" panose="020B0604020202020204" pitchFamily="34" charset="0"/>
                </a:rPr>
                <a:t>مرض</a:t>
              </a:r>
              <a:endParaRPr lang="en-US" sz="2800" b="1" dirty="0">
                <a:solidFill>
                  <a:srgbClr val="000000"/>
                </a:solidFill>
                <a:effectLst>
                  <a:glow rad="241300">
                    <a:srgbClr val="000000">
                      <a:alpha val="75000"/>
                    </a:srgbClr>
                  </a:glow>
                </a:effectLst>
                <a:latin typeface="Arial" panose="020B0604020202020204" pitchFamily="34" charset="0"/>
                <a:ea typeface="ＭＳ Ｐゴシック"/>
                <a:cs typeface="Arial" panose="020B0604020202020204" pitchFamily="34" charset="0"/>
              </a:endParaRPr>
            </a:p>
          </p:txBody>
        </p:sp>
        <p:sp>
          <p:nvSpPr>
            <p:cNvPr id="17" name="Rectangle 3"/>
            <p:cNvSpPr txBox="1">
              <a:spLocks noChangeArrowheads="1"/>
            </p:cNvSpPr>
            <p:nvPr/>
          </p:nvSpPr>
          <p:spPr bwMode="auto">
            <a:xfrm>
              <a:off x="3200400" y="5257800"/>
              <a:ext cx="28194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a:lstStyle>
            <a:p>
              <a:pPr eaLnBrk="1" hangingPunct="1">
                <a:defRPr/>
              </a:pPr>
              <a:r>
                <a:rPr lang="ar-JO" sz="2800" b="1" dirty="0">
                  <a:solidFill>
                    <a:srgbClr val="FF0000"/>
                  </a:solidFill>
                  <a:effectLst>
                    <a:glow rad="241300">
                      <a:srgbClr val="000000">
                        <a:alpha val="75000"/>
                      </a:srgbClr>
                    </a:glow>
                  </a:effectLst>
                  <a:latin typeface="Arial" panose="020B0604020202020204" pitchFamily="34" charset="0"/>
                  <a:ea typeface="ＭＳ Ｐゴシック"/>
                  <a:cs typeface="Arial" panose="020B0604020202020204" pitchFamily="34" charset="0"/>
                </a:rPr>
                <a:t>صراع</a:t>
              </a:r>
              <a:endParaRPr lang="en-US" sz="2800" b="1" dirty="0">
                <a:solidFill>
                  <a:srgbClr val="000000"/>
                </a:solidFill>
                <a:effectLst>
                  <a:glow rad="241300">
                    <a:srgbClr val="000000">
                      <a:alpha val="75000"/>
                    </a:srgbClr>
                  </a:glow>
                </a:effectLst>
                <a:latin typeface="Arial" panose="020B0604020202020204" pitchFamily="34" charset="0"/>
                <a:ea typeface="ＭＳ Ｐゴシック"/>
                <a:cs typeface="Arial" panose="020B0604020202020204" pitchFamily="34" charset="0"/>
              </a:endParaRPr>
            </a:p>
          </p:txBody>
        </p:sp>
        <p:sp>
          <p:nvSpPr>
            <p:cNvPr id="18" name="Rectangle 3"/>
            <p:cNvSpPr txBox="1">
              <a:spLocks noChangeArrowheads="1"/>
            </p:cNvSpPr>
            <p:nvPr/>
          </p:nvSpPr>
          <p:spPr bwMode="auto">
            <a:xfrm>
              <a:off x="3200400" y="5715000"/>
              <a:ext cx="28194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a:lstStyle>
            <a:p>
              <a:pPr eaLnBrk="1" hangingPunct="1">
                <a:defRPr/>
              </a:pPr>
              <a:r>
                <a:rPr lang="ar-JO" sz="2800" b="1" dirty="0">
                  <a:solidFill>
                    <a:srgbClr val="FF0000"/>
                  </a:solidFill>
                  <a:effectLst>
                    <a:glow rad="241300">
                      <a:srgbClr val="000000">
                        <a:alpha val="75000"/>
                      </a:srgbClr>
                    </a:glow>
                  </a:effectLst>
                  <a:latin typeface="Arial" panose="020B0604020202020204" pitchFamily="34" charset="0"/>
                  <a:ea typeface="ＭＳ Ｐゴシック"/>
                  <a:cs typeface="Arial" panose="020B0604020202020204" pitchFamily="34" charset="0"/>
                </a:rPr>
                <a:t>معاناة</a:t>
              </a:r>
              <a:endParaRPr lang="en-US" sz="2800" b="1" dirty="0">
                <a:solidFill>
                  <a:srgbClr val="000000"/>
                </a:solidFill>
                <a:effectLst>
                  <a:glow rad="241300">
                    <a:srgbClr val="000000">
                      <a:alpha val="75000"/>
                    </a:srgbClr>
                  </a:glow>
                </a:effectLst>
                <a:latin typeface="Arial" panose="020B0604020202020204" pitchFamily="34" charset="0"/>
                <a:ea typeface="ＭＳ Ｐゴシック"/>
                <a:cs typeface="Arial" panose="020B0604020202020204" pitchFamily="34" charset="0"/>
              </a:endParaRPr>
            </a:p>
          </p:txBody>
        </p:sp>
        <p:sp>
          <p:nvSpPr>
            <p:cNvPr id="19" name="Rectangle 3"/>
            <p:cNvSpPr txBox="1">
              <a:spLocks noChangeArrowheads="1"/>
            </p:cNvSpPr>
            <p:nvPr/>
          </p:nvSpPr>
          <p:spPr bwMode="auto">
            <a:xfrm>
              <a:off x="3200400" y="6172200"/>
              <a:ext cx="28194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a:lstStyle>
            <a:p>
              <a:pPr eaLnBrk="1" hangingPunct="1">
                <a:defRPr/>
              </a:pPr>
              <a:r>
                <a:rPr lang="ar-JO" sz="2800" b="1" dirty="0">
                  <a:solidFill>
                    <a:srgbClr val="FF0000"/>
                  </a:solidFill>
                  <a:effectLst>
                    <a:glow rad="241300">
                      <a:srgbClr val="000000">
                        <a:alpha val="75000"/>
                      </a:srgbClr>
                    </a:glow>
                  </a:effectLst>
                  <a:latin typeface="Arial" panose="020B0604020202020204" pitchFamily="34" charset="0"/>
                  <a:ea typeface="ＭＳ Ｐゴシック"/>
                  <a:cs typeface="Arial" panose="020B0604020202020204" pitchFamily="34" charset="0"/>
                </a:rPr>
                <a:t>انقراض</a:t>
              </a:r>
              <a:endParaRPr lang="en-US" sz="2800" b="1" dirty="0">
                <a:solidFill>
                  <a:srgbClr val="000000"/>
                </a:solidFill>
                <a:effectLst>
                  <a:glow rad="241300">
                    <a:srgbClr val="000000">
                      <a:alpha val="75000"/>
                    </a:srgbClr>
                  </a:glow>
                </a:effectLst>
                <a:latin typeface="Arial" panose="020B0604020202020204" pitchFamily="34" charset="0"/>
                <a:ea typeface="ＭＳ Ｐゴシック"/>
                <a:cs typeface="Arial" panose="020B0604020202020204" pitchFamily="34" charset="0"/>
              </a:endParaRPr>
            </a:p>
          </p:txBody>
        </p:sp>
      </p:grpSp>
      <p:sp>
        <p:nvSpPr>
          <p:cNvPr id="21" name="TextBox 1"/>
          <p:cNvSpPr txBox="1">
            <a:spLocks noChangeArrowheads="1"/>
          </p:cNvSpPr>
          <p:nvPr/>
        </p:nvSpPr>
        <p:spPr bwMode="auto">
          <a:xfrm>
            <a:off x="8626356" y="76200"/>
            <a:ext cx="355837"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ar-JO" b="1" dirty="0">
                <a:solidFill>
                  <a:srgbClr val="FFFFFF"/>
                </a:solidFill>
                <a:latin typeface="Arial" panose="020B0604020202020204" pitchFamily="34" charset="0"/>
                <a:cs typeface="Arial" panose="020B0604020202020204" pitchFamily="34" charset="0"/>
              </a:rPr>
              <a:t>3</a:t>
            </a:r>
            <a:endParaRPr lang="en-US" b="1" dirty="0">
              <a:solidFill>
                <a:srgbClr val="FFFFFF"/>
              </a:solidFill>
              <a:latin typeface="Arial" panose="020B0604020202020204" pitchFamily="34" charset="0"/>
              <a:cs typeface="Arial" panose="020B0604020202020204" pitchFamily="34"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1" fill="hold" nodeType="clickEffect">
                                  <p:stCondLst>
                                    <p:cond delay="0"/>
                                  </p:stCondLst>
                                  <p:childTnLst>
                                    <p:set>
                                      <p:cBhvr>
                                        <p:cTn id="6" dur="1" fill="hold">
                                          <p:stCondLst>
                                            <p:cond delay="0"/>
                                          </p:stCondLst>
                                        </p:cTn>
                                        <p:tgtEl>
                                          <p:spTgt spid="5737476"/>
                                        </p:tgtEl>
                                        <p:attrNameLst>
                                          <p:attrName>style.visibility</p:attrName>
                                        </p:attrNameLst>
                                      </p:cBhvr>
                                      <p:to>
                                        <p:strVal val="visible"/>
                                      </p:to>
                                    </p:set>
                                    <p:animEffect transition="in" filter="wipe(up)">
                                      <p:cBhvr>
                                        <p:cTn id="7" dur="500"/>
                                        <p:tgtEl>
                                          <p:spTgt spid="5737476"/>
                                        </p:tgtEl>
                                      </p:cBhvr>
                                    </p:animEffect>
                                  </p:childTnLst>
                                </p:cTn>
                              </p:par>
                              <p:par>
                                <p:cTn id="8" presetID="22" presetClass="entr" presetSubtype="1" fill="hold" grpId="0" nodeType="withEffect">
                                  <p:stCondLst>
                                    <p:cond delay="0"/>
                                  </p:stCondLst>
                                  <p:childTnLst>
                                    <p:set>
                                      <p:cBhvr>
                                        <p:cTn id="9" dur="1" fill="hold">
                                          <p:stCondLst>
                                            <p:cond delay="0"/>
                                          </p:stCondLst>
                                        </p:cTn>
                                        <p:tgtEl>
                                          <p:spTgt spid="9"/>
                                        </p:tgtEl>
                                        <p:attrNameLst>
                                          <p:attrName>style.visibility</p:attrName>
                                        </p:attrNameLst>
                                      </p:cBhvr>
                                      <p:to>
                                        <p:strVal val="visible"/>
                                      </p:to>
                                    </p:set>
                                    <p:animEffect transition="in" filter="wipe(up)">
                                      <p:cBhvr>
                                        <p:cTn id="10" dur="500"/>
                                        <p:tgtEl>
                                          <p:spTgt spid="9"/>
                                        </p:tgtEl>
                                      </p:cBhvr>
                                    </p:animEffect>
                                  </p:childTnLst>
                                </p:cTn>
                              </p:par>
                              <p:par>
                                <p:cTn id="11" presetID="22" presetClass="entr" presetSubtype="1" fill="hold" nodeType="withEffect">
                                  <p:stCondLst>
                                    <p:cond delay="0"/>
                                  </p:stCondLst>
                                  <p:childTnLst>
                                    <p:set>
                                      <p:cBhvr>
                                        <p:cTn id="12" dur="1" fill="hold">
                                          <p:stCondLst>
                                            <p:cond delay="0"/>
                                          </p:stCondLst>
                                        </p:cTn>
                                        <p:tgtEl>
                                          <p:spTgt spid="2"/>
                                        </p:tgtEl>
                                        <p:attrNameLst>
                                          <p:attrName>style.visibility</p:attrName>
                                        </p:attrNameLst>
                                      </p:cBhvr>
                                      <p:to>
                                        <p:strVal val="visible"/>
                                      </p:to>
                                    </p:set>
                                    <p:animEffect transition="in" filter="wipe(up)">
                                      <p:cBhvr>
                                        <p:cTn id="13" dur="500"/>
                                        <p:tgtEl>
                                          <p:spTgt spid="2"/>
                                        </p:tgtEl>
                                      </p:cBhvr>
                                    </p:animEffect>
                                  </p:childTnLst>
                                </p:cTn>
                              </p:par>
                              <p:par>
                                <p:cTn id="14" presetID="22" presetClass="entr" presetSubtype="1" fill="hold" grpId="0" nodeType="withEffect">
                                  <p:stCondLst>
                                    <p:cond delay="0"/>
                                  </p:stCondLst>
                                  <p:childTnLst>
                                    <p:set>
                                      <p:cBhvr>
                                        <p:cTn id="15" dur="1" fill="hold">
                                          <p:stCondLst>
                                            <p:cond delay="0"/>
                                          </p:stCondLst>
                                        </p:cTn>
                                        <p:tgtEl>
                                          <p:spTgt spid="8"/>
                                        </p:tgtEl>
                                        <p:attrNameLst>
                                          <p:attrName>style.visibility</p:attrName>
                                        </p:attrNameLst>
                                      </p:cBhvr>
                                      <p:to>
                                        <p:strVal val="visible"/>
                                      </p:to>
                                    </p:set>
                                    <p:animEffect transition="in" filter="wipe(up)">
                                      <p:cBhvr>
                                        <p:cTn id="16"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9" grpId="0"/>
    </p:bldLst>
  </p:timing>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4A94075-2563-E885-3E71-C53796ADA149}"/>
            </a:ext>
          </a:extLst>
        </p:cNvPr>
        <p:cNvGrpSpPr/>
        <p:nvPr/>
      </p:nvGrpSpPr>
      <p:grpSpPr>
        <a:xfrm>
          <a:off x="0" y="0"/>
          <a:ext cx="0" cy="0"/>
          <a:chOff x="0" y="0"/>
          <a:chExt cx="0" cy="0"/>
        </a:xfrm>
      </p:grpSpPr>
      <p:sp>
        <p:nvSpPr>
          <p:cNvPr id="5737474" name="Rectangle 2">
            <a:extLst>
              <a:ext uri="{FF2B5EF4-FFF2-40B4-BE49-F238E27FC236}">
                <a16:creationId xmlns:a16="http://schemas.microsoft.com/office/drawing/2014/main" id="{8D48AC9E-B478-023B-E69C-FA9122FA25E0}"/>
              </a:ext>
            </a:extLst>
          </p:cNvPr>
          <p:cNvSpPr>
            <a:spLocks noGrp="1" noChangeArrowheads="1"/>
          </p:cNvSpPr>
          <p:nvPr>
            <p:ph type="title"/>
          </p:nvPr>
        </p:nvSpPr>
        <p:spPr/>
        <p:txBody>
          <a:bodyPr/>
          <a:lstStyle/>
          <a:p>
            <a:pPr eaLnBrk="1" hangingPunct="1">
              <a:defRPr/>
            </a:pPr>
            <a:r>
              <a:rPr lang="en-US">
                <a:latin typeface="Arial" panose="020B0604020202020204" pitchFamily="34" charset="0"/>
                <a:cs typeface="Arial" panose="020B0604020202020204" pitchFamily="34" charset="0"/>
              </a:rPr>
              <a:t>A&amp;E on bones animated</a:t>
            </a:r>
          </a:p>
        </p:txBody>
      </p:sp>
      <p:pic>
        <p:nvPicPr>
          <p:cNvPr id="5737475" name="Picture 3" descr="A+E on Bones 00740">
            <a:extLst>
              <a:ext uri="{FF2B5EF4-FFF2-40B4-BE49-F238E27FC236}">
                <a16:creationId xmlns:a16="http://schemas.microsoft.com/office/drawing/2014/main" id="{9517E434-A3DA-3BE4-4B3E-6B8728E0AA3E}"/>
              </a:ext>
            </a:extLst>
          </p:cNvPr>
          <p:cNvPicPr>
            <a:picLocks noGrp="1" noChangeAspect="1" noChangeArrowheads="1"/>
          </p:cNvPicPr>
          <p:nvPr>
            <p:ph idx="1"/>
          </p:nvPr>
        </p:nvPicPr>
        <p:blipFill>
          <a:blip r:embed="rId3" cstate="screen">
            <a:extLst>
              <a:ext uri="{28A0092B-C50C-407E-A947-70E740481C1C}">
                <a14:useLocalDpi xmlns:a14="http://schemas.microsoft.com/office/drawing/2010/main"/>
              </a:ext>
            </a:extLst>
          </a:blip>
          <a:srcRect/>
          <a:stretch>
            <a:fillRect/>
          </a:stretch>
        </p:blipFill>
        <p:spPr>
          <a:xfrm>
            <a:off x="0" y="0"/>
            <a:ext cx="9144000" cy="3124200"/>
          </a:xfrm>
          <a:ln>
            <a:solidFill>
              <a:srgbClr val="000000"/>
            </a:solidFill>
            <a:miter lim="800000"/>
            <a:headEnd/>
            <a:tailEnd/>
          </a:ln>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808080">
                      <a:alpha val="74998"/>
                    </a:srgbClr>
                  </a:outerShdw>
                </a:effectLst>
              </a14:hiddenEffects>
            </a:ext>
          </a:extLst>
        </p:spPr>
      </p:pic>
      <p:pic>
        <p:nvPicPr>
          <p:cNvPr id="5737476" name="Picture 4" descr="A+E on Bones 00740">
            <a:extLst>
              <a:ext uri="{FF2B5EF4-FFF2-40B4-BE49-F238E27FC236}">
                <a16:creationId xmlns:a16="http://schemas.microsoft.com/office/drawing/2014/main" id="{56C1A429-E642-CA4B-F615-27E8E39D4DE7}"/>
              </a:ext>
            </a:extLst>
          </p:cNvPr>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0" y="3048000"/>
            <a:ext cx="9144000" cy="3733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7" name="Rectangle 3">
            <a:extLst>
              <a:ext uri="{FF2B5EF4-FFF2-40B4-BE49-F238E27FC236}">
                <a16:creationId xmlns:a16="http://schemas.microsoft.com/office/drawing/2014/main" id="{746284E7-69D3-EB22-A860-8606B5EEA299}"/>
              </a:ext>
            </a:extLst>
          </p:cNvPr>
          <p:cNvSpPr txBox="1">
            <a:spLocks noChangeArrowheads="1"/>
          </p:cNvSpPr>
          <p:nvPr/>
        </p:nvSpPr>
        <p:spPr bwMode="auto">
          <a:xfrm>
            <a:off x="3276600" y="1600200"/>
            <a:ext cx="8382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a:lstStyle>
          <a:p>
            <a:pPr eaLnBrk="1" hangingPunct="1">
              <a:defRPr/>
            </a:pPr>
            <a:r>
              <a:rPr lang="ar-JO" sz="1000" b="1" dirty="0">
                <a:solidFill>
                  <a:srgbClr val="000000"/>
                </a:solidFill>
                <a:latin typeface="Arial" panose="020B0604020202020204" pitchFamily="34" charset="0"/>
                <a:ea typeface="ＭＳ Ｐゴシック"/>
                <a:cs typeface="Arial" panose="020B0604020202020204" pitchFamily="34" charset="0"/>
              </a:rPr>
              <a:t>جنة عدن</a:t>
            </a:r>
            <a:endParaRPr lang="en-US" sz="1000" b="1" dirty="0">
              <a:solidFill>
                <a:srgbClr val="000000"/>
              </a:solidFill>
              <a:latin typeface="Arial" panose="020B0604020202020204" pitchFamily="34" charset="0"/>
              <a:ea typeface="ＭＳ Ｐゴシック"/>
              <a:cs typeface="Arial" panose="020B0604020202020204" pitchFamily="34" charset="0"/>
            </a:endParaRPr>
          </a:p>
        </p:txBody>
      </p:sp>
      <p:sp>
        <p:nvSpPr>
          <p:cNvPr id="8" name="Rectangle 3">
            <a:extLst>
              <a:ext uri="{FF2B5EF4-FFF2-40B4-BE49-F238E27FC236}">
                <a16:creationId xmlns:a16="http://schemas.microsoft.com/office/drawing/2014/main" id="{4BB543FF-79C7-72CB-F268-5E40C84A077A}"/>
              </a:ext>
            </a:extLst>
          </p:cNvPr>
          <p:cNvSpPr txBox="1">
            <a:spLocks noChangeArrowheads="1"/>
          </p:cNvSpPr>
          <p:nvPr/>
        </p:nvSpPr>
        <p:spPr bwMode="auto">
          <a:xfrm>
            <a:off x="6019800" y="3962400"/>
            <a:ext cx="13716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a:lstStyle>
          <a:p>
            <a:pPr eaLnBrk="1" hangingPunct="1">
              <a:defRPr/>
            </a:pPr>
            <a:r>
              <a:rPr lang="ar-JO" sz="2000" b="1" dirty="0">
                <a:solidFill>
                  <a:srgbClr val="FFFFFF"/>
                </a:solidFill>
                <a:latin typeface="Arial" panose="020B0604020202020204" pitchFamily="34" charset="0"/>
                <a:ea typeface="ＭＳ Ｐゴシック"/>
                <a:cs typeface="Arial" panose="020B0604020202020204" pitchFamily="34" charset="0"/>
              </a:rPr>
              <a:t>سجل الحفريات</a:t>
            </a:r>
            <a:endParaRPr lang="en-US" sz="2000" b="1" dirty="0">
              <a:solidFill>
                <a:srgbClr val="FFFFFF"/>
              </a:solidFill>
              <a:latin typeface="Arial" panose="020B0604020202020204" pitchFamily="34" charset="0"/>
              <a:ea typeface="ＭＳ Ｐゴシック"/>
              <a:cs typeface="Arial" panose="020B0604020202020204" pitchFamily="34" charset="0"/>
            </a:endParaRPr>
          </a:p>
        </p:txBody>
      </p:sp>
      <p:sp>
        <p:nvSpPr>
          <p:cNvPr id="9" name="Rectangle 3">
            <a:extLst>
              <a:ext uri="{FF2B5EF4-FFF2-40B4-BE49-F238E27FC236}">
                <a16:creationId xmlns:a16="http://schemas.microsoft.com/office/drawing/2014/main" id="{93445F84-5DFD-D0B9-608F-1B3E60009658}"/>
              </a:ext>
            </a:extLst>
          </p:cNvPr>
          <p:cNvSpPr txBox="1">
            <a:spLocks noChangeArrowheads="1"/>
          </p:cNvSpPr>
          <p:nvPr/>
        </p:nvSpPr>
        <p:spPr bwMode="auto">
          <a:xfrm>
            <a:off x="1295400" y="3581400"/>
            <a:ext cx="17526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a:lstStyle>
          <a:p>
            <a:pPr eaLnBrk="1" hangingPunct="1">
              <a:defRPr/>
            </a:pPr>
            <a:r>
              <a:rPr lang="ar-JO" sz="2000" b="1" dirty="0">
                <a:solidFill>
                  <a:srgbClr val="FFFF00"/>
                </a:solidFill>
                <a:latin typeface="Arial" panose="020B0604020202020204" pitchFamily="34" charset="0"/>
                <a:ea typeface="ＭＳ Ｐゴシック"/>
                <a:cs typeface="Arial" panose="020B0604020202020204" pitchFamily="34" charset="0"/>
              </a:rPr>
              <a:t>ملايين        السنين</a:t>
            </a:r>
            <a:endParaRPr lang="en-US" sz="2000" b="1" dirty="0">
              <a:solidFill>
                <a:srgbClr val="FFFF00"/>
              </a:solidFill>
              <a:latin typeface="Arial" panose="020B0604020202020204" pitchFamily="34" charset="0"/>
              <a:ea typeface="ＭＳ Ｐゴシック"/>
              <a:cs typeface="Arial" panose="020B0604020202020204" pitchFamily="34" charset="0"/>
            </a:endParaRPr>
          </a:p>
        </p:txBody>
      </p:sp>
      <p:sp>
        <p:nvSpPr>
          <p:cNvPr id="10" name="Rectangle 3">
            <a:extLst>
              <a:ext uri="{FF2B5EF4-FFF2-40B4-BE49-F238E27FC236}">
                <a16:creationId xmlns:a16="http://schemas.microsoft.com/office/drawing/2014/main" id="{516146E7-C1BC-A684-B183-2255B80D328A}"/>
              </a:ext>
            </a:extLst>
          </p:cNvPr>
          <p:cNvSpPr txBox="1">
            <a:spLocks noChangeArrowheads="1"/>
          </p:cNvSpPr>
          <p:nvPr/>
        </p:nvSpPr>
        <p:spPr bwMode="auto">
          <a:xfrm>
            <a:off x="5334000" y="304800"/>
            <a:ext cx="1295400" cy="838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a:lstStyle>
          <a:p>
            <a:pPr eaLnBrk="1" hangingPunct="1">
              <a:defRPr/>
            </a:pPr>
            <a:r>
              <a:rPr lang="ar-JO" sz="1100" b="1" spc="-110" dirty="0">
                <a:solidFill>
                  <a:srgbClr val="000000"/>
                </a:solidFill>
                <a:latin typeface="Arial" panose="020B0604020202020204" pitchFamily="34" charset="0"/>
                <a:ea typeface="ＭＳ Ｐゴシック"/>
                <a:cs typeface="Arial" panose="020B0604020202020204" pitchFamily="34" charset="0"/>
              </a:rPr>
              <a:t>نعم يا حواء </a:t>
            </a:r>
          </a:p>
          <a:p>
            <a:pPr eaLnBrk="1" hangingPunct="1">
              <a:defRPr/>
            </a:pPr>
            <a:r>
              <a:rPr lang="ar-JO" sz="1100" b="1" spc="-110" dirty="0">
                <a:solidFill>
                  <a:srgbClr val="000000"/>
                </a:solidFill>
                <a:latin typeface="Arial" panose="020B0604020202020204" pitchFamily="34" charset="0"/>
                <a:ea typeface="ＭＳ Ｐゴシック"/>
                <a:cs typeface="Arial" panose="020B0604020202020204" pitchFamily="34" charset="0"/>
              </a:rPr>
              <a:t> إنه حسن جداً</a:t>
            </a:r>
          </a:p>
          <a:p>
            <a:pPr eaLnBrk="1" hangingPunct="1">
              <a:defRPr/>
            </a:pPr>
            <a:r>
              <a:rPr lang="ar-JO" sz="1100" b="1" spc="-110" dirty="0">
                <a:solidFill>
                  <a:srgbClr val="000000"/>
                </a:solidFill>
                <a:latin typeface="Arial" panose="020B0604020202020204" pitchFamily="34" charset="0"/>
                <a:ea typeface="ＭＳ Ｐゴシック"/>
                <a:cs typeface="Arial" panose="020B0604020202020204" pitchFamily="34" charset="0"/>
              </a:rPr>
              <a:t> كما قال الله</a:t>
            </a:r>
            <a:endParaRPr lang="en-US" sz="1100" b="1" spc="-110" dirty="0">
              <a:solidFill>
                <a:srgbClr val="000000"/>
              </a:solidFill>
              <a:latin typeface="Arial" panose="020B0604020202020204" pitchFamily="34" charset="0"/>
              <a:ea typeface="ＭＳ Ｐゴシック"/>
              <a:cs typeface="Arial" panose="020B0604020202020204" pitchFamily="34" charset="0"/>
            </a:endParaRPr>
          </a:p>
        </p:txBody>
      </p:sp>
      <p:sp>
        <p:nvSpPr>
          <p:cNvPr id="11" name="Rectangle 3">
            <a:extLst>
              <a:ext uri="{FF2B5EF4-FFF2-40B4-BE49-F238E27FC236}">
                <a16:creationId xmlns:a16="http://schemas.microsoft.com/office/drawing/2014/main" id="{243710B9-1CD2-12A9-6EAC-DC1438018060}"/>
              </a:ext>
            </a:extLst>
          </p:cNvPr>
          <p:cNvSpPr txBox="1">
            <a:spLocks noChangeArrowheads="1"/>
          </p:cNvSpPr>
          <p:nvPr/>
        </p:nvSpPr>
        <p:spPr bwMode="auto">
          <a:xfrm>
            <a:off x="3962400" y="228600"/>
            <a:ext cx="1143000" cy="838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a:lstStyle>
          <a:p>
            <a:pPr eaLnBrk="1" hangingPunct="1">
              <a:lnSpc>
                <a:spcPct val="90000"/>
              </a:lnSpc>
              <a:defRPr/>
            </a:pPr>
            <a:r>
              <a:rPr lang="ar-JO" sz="1400" b="1" spc="-110" dirty="0">
                <a:solidFill>
                  <a:srgbClr val="000000"/>
                </a:solidFill>
                <a:latin typeface="Arial" panose="020B0604020202020204" pitchFamily="34" charset="0"/>
                <a:ea typeface="ＭＳ Ｐゴシック"/>
                <a:cs typeface="Arial" panose="020B0604020202020204" pitchFamily="34" charset="0"/>
              </a:rPr>
              <a:t>يا آدم                      هذا العالم             كامل</a:t>
            </a:r>
            <a:endParaRPr lang="en-US" sz="1400" b="1" spc="-110" dirty="0">
              <a:solidFill>
                <a:srgbClr val="000000"/>
              </a:solidFill>
              <a:latin typeface="Arial" panose="020B0604020202020204" pitchFamily="34" charset="0"/>
              <a:ea typeface="ＭＳ Ｐゴシック"/>
              <a:cs typeface="Arial" panose="020B0604020202020204" pitchFamily="34" charset="0"/>
            </a:endParaRPr>
          </a:p>
        </p:txBody>
      </p:sp>
      <p:grpSp>
        <p:nvGrpSpPr>
          <p:cNvPr id="2" name="Group 1">
            <a:extLst>
              <a:ext uri="{FF2B5EF4-FFF2-40B4-BE49-F238E27FC236}">
                <a16:creationId xmlns:a16="http://schemas.microsoft.com/office/drawing/2014/main" id="{6D1252A5-3406-6F36-EF1A-F4AEC74D3872}"/>
              </a:ext>
            </a:extLst>
          </p:cNvPr>
          <p:cNvGrpSpPr>
            <a:grpSpLocks/>
          </p:cNvGrpSpPr>
          <p:nvPr/>
        </p:nvGrpSpPr>
        <p:grpSpPr bwMode="auto">
          <a:xfrm>
            <a:off x="3200400" y="3429000"/>
            <a:ext cx="2819400" cy="3200400"/>
            <a:chOff x="3200400" y="3429000"/>
            <a:chExt cx="2819400" cy="3200400"/>
          </a:xfrm>
        </p:grpSpPr>
        <p:sp>
          <p:nvSpPr>
            <p:cNvPr id="5" name="Rectangle 3">
              <a:extLst>
                <a:ext uri="{FF2B5EF4-FFF2-40B4-BE49-F238E27FC236}">
                  <a16:creationId xmlns:a16="http://schemas.microsoft.com/office/drawing/2014/main" id="{AB2EA8D5-3FA4-5761-F3E4-A13D47F2259E}"/>
                </a:ext>
              </a:extLst>
            </p:cNvPr>
            <p:cNvSpPr txBox="1">
              <a:spLocks noChangeArrowheads="1"/>
            </p:cNvSpPr>
            <p:nvPr/>
          </p:nvSpPr>
          <p:spPr bwMode="auto">
            <a:xfrm>
              <a:off x="3200400" y="3429000"/>
              <a:ext cx="28194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a:lstStyle>
            <a:p>
              <a:pPr eaLnBrk="1" hangingPunct="1">
                <a:defRPr/>
              </a:pPr>
              <a:r>
                <a:rPr lang="ar-JO" sz="2800" b="1" dirty="0">
                  <a:solidFill>
                    <a:srgbClr val="FF0000"/>
                  </a:solidFill>
                  <a:effectLst>
                    <a:glow rad="241300">
                      <a:srgbClr val="000000">
                        <a:alpha val="75000"/>
                      </a:srgbClr>
                    </a:glow>
                  </a:effectLst>
                  <a:latin typeface="Arial" panose="020B0604020202020204" pitchFamily="34" charset="0"/>
                  <a:ea typeface="ＭＳ Ｐゴシック"/>
                  <a:cs typeface="Arial" panose="020B0604020202020204" pitchFamily="34" charset="0"/>
                </a:rPr>
                <a:t>ألم</a:t>
              </a:r>
              <a:endParaRPr lang="en-US" sz="2800" b="1" dirty="0">
                <a:solidFill>
                  <a:srgbClr val="000000"/>
                </a:solidFill>
                <a:effectLst>
                  <a:glow rad="241300">
                    <a:srgbClr val="000000">
                      <a:alpha val="75000"/>
                    </a:srgbClr>
                  </a:glow>
                </a:effectLst>
                <a:latin typeface="Arial" panose="020B0604020202020204" pitchFamily="34" charset="0"/>
                <a:ea typeface="ＭＳ Ｐゴシック"/>
                <a:cs typeface="Arial" panose="020B0604020202020204" pitchFamily="34" charset="0"/>
              </a:endParaRPr>
            </a:p>
          </p:txBody>
        </p:sp>
        <p:sp>
          <p:nvSpPr>
            <p:cNvPr id="14" name="Rectangle 3">
              <a:extLst>
                <a:ext uri="{FF2B5EF4-FFF2-40B4-BE49-F238E27FC236}">
                  <a16:creationId xmlns:a16="http://schemas.microsoft.com/office/drawing/2014/main" id="{5548652C-44D9-0DD7-F104-CDD18EC085DB}"/>
                </a:ext>
              </a:extLst>
            </p:cNvPr>
            <p:cNvSpPr txBox="1">
              <a:spLocks noChangeArrowheads="1"/>
            </p:cNvSpPr>
            <p:nvPr/>
          </p:nvSpPr>
          <p:spPr bwMode="auto">
            <a:xfrm>
              <a:off x="3200400" y="3886200"/>
              <a:ext cx="28194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a:lstStyle>
            <a:p>
              <a:pPr eaLnBrk="1" hangingPunct="1">
                <a:defRPr/>
              </a:pPr>
              <a:r>
                <a:rPr lang="ar-JO" sz="2800" b="1" dirty="0">
                  <a:solidFill>
                    <a:srgbClr val="FF0000"/>
                  </a:solidFill>
                  <a:effectLst>
                    <a:glow rad="241300">
                      <a:srgbClr val="000000">
                        <a:alpha val="75000"/>
                      </a:srgbClr>
                    </a:glow>
                  </a:effectLst>
                  <a:latin typeface="Arial" panose="020B0604020202020204" pitchFamily="34" charset="0"/>
                  <a:ea typeface="ＭＳ Ｐゴシック"/>
                  <a:cs typeface="Arial" panose="020B0604020202020204" pitchFamily="34" charset="0"/>
                </a:rPr>
                <a:t>موت</a:t>
              </a:r>
              <a:endParaRPr lang="en-US" sz="2800" b="1" dirty="0">
                <a:solidFill>
                  <a:srgbClr val="000000"/>
                </a:solidFill>
                <a:effectLst>
                  <a:glow rad="241300">
                    <a:srgbClr val="000000">
                      <a:alpha val="75000"/>
                    </a:srgbClr>
                  </a:glow>
                </a:effectLst>
                <a:latin typeface="Arial" panose="020B0604020202020204" pitchFamily="34" charset="0"/>
                <a:ea typeface="ＭＳ Ｐゴシック"/>
                <a:cs typeface="Arial" panose="020B0604020202020204" pitchFamily="34" charset="0"/>
              </a:endParaRPr>
            </a:p>
          </p:txBody>
        </p:sp>
        <p:sp>
          <p:nvSpPr>
            <p:cNvPr id="15" name="Rectangle 3">
              <a:extLst>
                <a:ext uri="{FF2B5EF4-FFF2-40B4-BE49-F238E27FC236}">
                  <a16:creationId xmlns:a16="http://schemas.microsoft.com/office/drawing/2014/main" id="{A0887353-241F-F0C7-B30F-AF5EC0765376}"/>
                </a:ext>
              </a:extLst>
            </p:cNvPr>
            <p:cNvSpPr txBox="1">
              <a:spLocks noChangeArrowheads="1"/>
            </p:cNvSpPr>
            <p:nvPr/>
          </p:nvSpPr>
          <p:spPr bwMode="auto">
            <a:xfrm>
              <a:off x="3200400" y="4343400"/>
              <a:ext cx="28194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a:lstStyle>
            <a:p>
              <a:pPr eaLnBrk="1" hangingPunct="1">
                <a:defRPr/>
              </a:pPr>
              <a:r>
                <a:rPr lang="ar-JO" sz="2800" b="1" dirty="0">
                  <a:solidFill>
                    <a:srgbClr val="FF0000"/>
                  </a:solidFill>
                  <a:effectLst>
                    <a:glow rad="241300">
                      <a:srgbClr val="000000">
                        <a:alpha val="75000"/>
                      </a:srgbClr>
                    </a:glow>
                  </a:effectLst>
                  <a:latin typeface="Arial" panose="020B0604020202020204" pitchFamily="34" charset="0"/>
                  <a:ea typeface="ＭＳ Ｐゴシック"/>
                  <a:cs typeface="Arial" panose="020B0604020202020204" pitchFamily="34" charset="0"/>
                </a:rPr>
                <a:t>قتل</a:t>
              </a:r>
              <a:endParaRPr lang="en-US" sz="2800" b="1" dirty="0">
                <a:solidFill>
                  <a:srgbClr val="000000"/>
                </a:solidFill>
                <a:effectLst>
                  <a:glow rad="241300">
                    <a:srgbClr val="000000">
                      <a:alpha val="75000"/>
                    </a:srgbClr>
                  </a:glow>
                </a:effectLst>
                <a:latin typeface="Arial" panose="020B0604020202020204" pitchFamily="34" charset="0"/>
                <a:ea typeface="ＭＳ Ｐゴシック"/>
                <a:cs typeface="Arial" panose="020B0604020202020204" pitchFamily="34" charset="0"/>
              </a:endParaRPr>
            </a:p>
          </p:txBody>
        </p:sp>
        <p:sp>
          <p:nvSpPr>
            <p:cNvPr id="16" name="Rectangle 3">
              <a:extLst>
                <a:ext uri="{FF2B5EF4-FFF2-40B4-BE49-F238E27FC236}">
                  <a16:creationId xmlns:a16="http://schemas.microsoft.com/office/drawing/2014/main" id="{2BF12A1D-B54E-98A7-1CA7-8D3CE3A28B20}"/>
                </a:ext>
              </a:extLst>
            </p:cNvPr>
            <p:cNvSpPr txBox="1">
              <a:spLocks noChangeArrowheads="1"/>
            </p:cNvSpPr>
            <p:nvPr/>
          </p:nvSpPr>
          <p:spPr bwMode="auto">
            <a:xfrm>
              <a:off x="3200400" y="4800600"/>
              <a:ext cx="28194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a:lstStyle>
            <a:p>
              <a:pPr eaLnBrk="1" hangingPunct="1">
                <a:defRPr/>
              </a:pPr>
              <a:r>
                <a:rPr lang="ar-JO" sz="2800" b="1" dirty="0">
                  <a:solidFill>
                    <a:srgbClr val="FF0000"/>
                  </a:solidFill>
                  <a:effectLst>
                    <a:glow rad="241300">
                      <a:srgbClr val="000000">
                        <a:alpha val="75000"/>
                      </a:srgbClr>
                    </a:glow>
                  </a:effectLst>
                  <a:latin typeface="Arial" panose="020B0604020202020204" pitchFamily="34" charset="0"/>
                  <a:ea typeface="ＭＳ Ｐゴシック"/>
                  <a:cs typeface="Arial" panose="020B0604020202020204" pitchFamily="34" charset="0"/>
                </a:rPr>
                <a:t>مرض</a:t>
              </a:r>
              <a:endParaRPr lang="en-US" sz="2800" b="1" dirty="0">
                <a:solidFill>
                  <a:srgbClr val="000000"/>
                </a:solidFill>
                <a:effectLst>
                  <a:glow rad="241300">
                    <a:srgbClr val="000000">
                      <a:alpha val="75000"/>
                    </a:srgbClr>
                  </a:glow>
                </a:effectLst>
                <a:latin typeface="Arial" panose="020B0604020202020204" pitchFamily="34" charset="0"/>
                <a:ea typeface="ＭＳ Ｐゴシック"/>
                <a:cs typeface="Arial" panose="020B0604020202020204" pitchFamily="34" charset="0"/>
              </a:endParaRPr>
            </a:p>
          </p:txBody>
        </p:sp>
        <p:sp>
          <p:nvSpPr>
            <p:cNvPr id="17" name="Rectangle 3">
              <a:extLst>
                <a:ext uri="{FF2B5EF4-FFF2-40B4-BE49-F238E27FC236}">
                  <a16:creationId xmlns:a16="http://schemas.microsoft.com/office/drawing/2014/main" id="{998FA163-B632-0D40-11FE-79C908D56D01}"/>
                </a:ext>
              </a:extLst>
            </p:cNvPr>
            <p:cNvSpPr txBox="1">
              <a:spLocks noChangeArrowheads="1"/>
            </p:cNvSpPr>
            <p:nvPr/>
          </p:nvSpPr>
          <p:spPr bwMode="auto">
            <a:xfrm>
              <a:off x="3200400" y="5257800"/>
              <a:ext cx="28194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a:lstStyle>
            <a:p>
              <a:pPr eaLnBrk="1" hangingPunct="1">
                <a:defRPr/>
              </a:pPr>
              <a:r>
                <a:rPr lang="ar-JO" sz="2800" b="1" dirty="0">
                  <a:solidFill>
                    <a:srgbClr val="FF0000"/>
                  </a:solidFill>
                  <a:effectLst>
                    <a:glow rad="241300">
                      <a:srgbClr val="000000">
                        <a:alpha val="75000"/>
                      </a:srgbClr>
                    </a:glow>
                  </a:effectLst>
                  <a:latin typeface="Arial" panose="020B0604020202020204" pitchFamily="34" charset="0"/>
                  <a:ea typeface="ＭＳ Ｐゴシック"/>
                  <a:cs typeface="Arial" panose="020B0604020202020204" pitchFamily="34" charset="0"/>
                </a:rPr>
                <a:t>صراع</a:t>
              </a:r>
              <a:endParaRPr lang="en-US" sz="2800" b="1" dirty="0">
                <a:solidFill>
                  <a:srgbClr val="000000"/>
                </a:solidFill>
                <a:effectLst>
                  <a:glow rad="241300">
                    <a:srgbClr val="000000">
                      <a:alpha val="75000"/>
                    </a:srgbClr>
                  </a:glow>
                </a:effectLst>
                <a:latin typeface="Arial" panose="020B0604020202020204" pitchFamily="34" charset="0"/>
                <a:ea typeface="ＭＳ Ｐゴシック"/>
                <a:cs typeface="Arial" panose="020B0604020202020204" pitchFamily="34" charset="0"/>
              </a:endParaRPr>
            </a:p>
          </p:txBody>
        </p:sp>
        <p:sp>
          <p:nvSpPr>
            <p:cNvPr id="18" name="Rectangle 3">
              <a:extLst>
                <a:ext uri="{FF2B5EF4-FFF2-40B4-BE49-F238E27FC236}">
                  <a16:creationId xmlns:a16="http://schemas.microsoft.com/office/drawing/2014/main" id="{34235301-2550-F4EB-F122-C2423890F313}"/>
                </a:ext>
              </a:extLst>
            </p:cNvPr>
            <p:cNvSpPr txBox="1">
              <a:spLocks noChangeArrowheads="1"/>
            </p:cNvSpPr>
            <p:nvPr/>
          </p:nvSpPr>
          <p:spPr bwMode="auto">
            <a:xfrm>
              <a:off x="3200400" y="5715000"/>
              <a:ext cx="28194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a:lstStyle>
            <a:p>
              <a:pPr eaLnBrk="1" hangingPunct="1">
                <a:defRPr/>
              </a:pPr>
              <a:r>
                <a:rPr lang="ar-JO" sz="2800" b="1" dirty="0">
                  <a:solidFill>
                    <a:srgbClr val="FF0000"/>
                  </a:solidFill>
                  <a:effectLst>
                    <a:glow rad="241300">
                      <a:srgbClr val="000000">
                        <a:alpha val="75000"/>
                      </a:srgbClr>
                    </a:glow>
                  </a:effectLst>
                  <a:latin typeface="Arial" panose="020B0604020202020204" pitchFamily="34" charset="0"/>
                  <a:ea typeface="ＭＳ Ｐゴシック"/>
                  <a:cs typeface="Arial" panose="020B0604020202020204" pitchFamily="34" charset="0"/>
                </a:rPr>
                <a:t>معاناة</a:t>
              </a:r>
              <a:endParaRPr lang="en-US" sz="2800" b="1" dirty="0">
                <a:solidFill>
                  <a:srgbClr val="000000"/>
                </a:solidFill>
                <a:effectLst>
                  <a:glow rad="241300">
                    <a:srgbClr val="000000">
                      <a:alpha val="75000"/>
                    </a:srgbClr>
                  </a:glow>
                </a:effectLst>
                <a:latin typeface="Arial" panose="020B0604020202020204" pitchFamily="34" charset="0"/>
                <a:ea typeface="ＭＳ Ｐゴシック"/>
                <a:cs typeface="Arial" panose="020B0604020202020204" pitchFamily="34" charset="0"/>
              </a:endParaRPr>
            </a:p>
          </p:txBody>
        </p:sp>
        <p:sp>
          <p:nvSpPr>
            <p:cNvPr id="19" name="Rectangle 3">
              <a:extLst>
                <a:ext uri="{FF2B5EF4-FFF2-40B4-BE49-F238E27FC236}">
                  <a16:creationId xmlns:a16="http://schemas.microsoft.com/office/drawing/2014/main" id="{2AFACB78-9A54-BA3D-154E-3940AA8DBAD7}"/>
                </a:ext>
              </a:extLst>
            </p:cNvPr>
            <p:cNvSpPr txBox="1">
              <a:spLocks noChangeArrowheads="1"/>
            </p:cNvSpPr>
            <p:nvPr/>
          </p:nvSpPr>
          <p:spPr bwMode="auto">
            <a:xfrm>
              <a:off x="3200400" y="6172200"/>
              <a:ext cx="28194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a:lstStyle>
            <a:p>
              <a:pPr eaLnBrk="1" hangingPunct="1">
                <a:defRPr/>
              </a:pPr>
              <a:r>
                <a:rPr lang="ar-JO" sz="2800" b="1" dirty="0">
                  <a:solidFill>
                    <a:srgbClr val="FF0000"/>
                  </a:solidFill>
                  <a:effectLst>
                    <a:glow rad="241300">
                      <a:srgbClr val="000000">
                        <a:alpha val="75000"/>
                      </a:srgbClr>
                    </a:glow>
                  </a:effectLst>
                  <a:latin typeface="Arial" panose="020B0604020202020204" pitchFamily="34" charset="0"/>
                  <a:ea typeface="ＭＳ Ｐゴシック"/>
                  <a:cs typeface="Arial" panose="020B0604020202020204" pitchFamily="34" charset="0"/>
                </a:rPr>
                <a:t>انقراض</a:t>
              </a:r>
              <a:endParaRPr lang="en-US" sz="2800" b="1" dirty="0">
                <a:solidFill>
                  <a:srgbClr val="000000"/>
                </a:solidFill>
                <a:effectLst>
                  <a:glow rad="241300">
                    <a:srgbClr val="000000">
                      <a:alpha val="75000"/>
                    </a:srgbClr>
                  </a:glow>
                </a:effectLst>
                <a:latin typeface="Arial" panose="020B0604020202020204" pitchFamily="34" charset="0"/>
                <a:ea typeface="ＭＳ Ｐゴシック"/>
                <a:cs typeface="Arial" panose="020B0604020202020204" pitchFamily="34" charset="0"/>
              </a:endParaRPr>
            </a:p>
          </p:txBody>
        </p:sp>
      </p:grpSp>
      <p:sp>
        <p:nvSpPr>
          <p:cNvPr id="20" name="WordArt 5">
            <a:extLst>
              <a:ext uri="{FF2B5EF4-FFF2-40B4-BE49-F238E27FC236}">
                <a16:creationId xmlns:a16="http://schemas.microsoft.com/office/drawing/2014/main" id="{A9879A0E-0FDA-1F69-26DB-B6628C66E11A}"/>
              </a:ext>
            </a:extLst>
          </p:cNvPr>
          <p:cNvSpPr>
            <a:spLocks noChangeArrowheads="1" noChangeShapeType="1" noTextEdit="1"/>
          </p:cNvSpPr>
          <p:nvPr/>
        </p:nvSpPr>
        <p:spPr bwMode="auto">
          <a:xfrm>
            <a:off x="2771800" y="304800"/>
            <a:ext cx="3528392" cy="6019800"/>
          </a:xfrm>
          <a:prstGeom prst="rect">
            <a:avLst/>
          </a:prstGeom>
        </p:spPr>
        <p:txBody>
          <a:bodyPr wrap="none" fromWordArt="1">
            <a:prstTxWarp prst="textPlain">
              <a:avLst>
                <a:gd name="adj" fmla="val 50000"/>
              </a:avLst>
            </a:prstTxWarp>
          </a:bodyPr>
          <a:lstStyle/>
          <a:p>
            <a:pPr algn="ctr"/>
            <a:r>
              <a:rPr lang="en-US" sz="3600" kern="10" dirty="0">
                <a:ln w="9525">
                  <a:solidFill>
                    <a:srgbClr val="003399"/>
                  </a:solidFill>
                  <a:round/>
                  <a:headEnd/>
                  <a:tailEnd/>
                </a:ln>
                <a:solidFill>
                  <a:srgbClr val="FFFF00"/>
                </a:solidFill>
                <a:latin typeface="Arial Black"/>
                <a:ea typeface="Arial Black"/>
                <a:cs typeface="Arial Black"/>
              </a:rPr>
              <a:t>X</a:t>
            </a:r>
          </a:p>
        </p:txBody>
      </p:sp>
      <p:sp>
        <p:nvSpPr>
          <p:cNvPr id="21" name="TextBox 1">
            <a:extLst>
              <a:ext uri="{FF2B5EF4-FFF2-40B4-BE49-F238E27FC236}">
                <a16:creationId xmlns:a16="http://schemas.microsoft.com/office/drawing/2014/main" id="{E2D0C816-34A4-B09C-212A-770CC4E7B773}"/>
              </a:ext>
            </a:extLst>
          </p:cNvPr>
          <p:cNvSpPr txBox="1">
            <a:spLocks noChangeArrowheads="1"/>
          </p:cNvSpPr>
          <p:nvPr/>
        </p:nvSpPr>
        <p:spPr bwMode="auto">
          <a:xfrm>
            <a:off x="8626356" y="76200"/>
            <a:ext cx="355837"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ar-JO" b="1" dirty="0">
                <a:solidFill>
                  <a:srgbClr val="FFFFFF"/>
                </a:solidFill>
                <a:latin typeface="Arial" panose="020B0604020202020204" pitchFamily="34" charset="0"/>
                <a:cs typeface="Arial" panose="020B0604020202020204" pitchFamily="34" charset="0"/>
              </a:rPr>
              <a:t>3</a:t>
            </a:r>
            <a:endParaRPr lang="en-US" b="1" dirty="0">
              <a:solidFill>
                <a:srgbClr val="FFFFFF"/>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964229600"/>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1" fill="hold" nodeType="clickEffect">
                                  <p:stCondLst>
                                    <p:cond delay="0"/>
                                  </p:stCondLst>
                                  <p:childTnLst>
                                    <p:set>
                                      <p:cBhvr>
                                        <p:cTn id="6" dur="1" fill="hold">
                                          <p:stCondLst>
                                            <p:cond delay="0"/>
                                          </p:stCondLst>
                                        </p:cTn>
                                        <p:tgtEl>
                                          <p:spTgt spid="5737476"/>
                                        </p:tgtEl>
                                        <p:attrNameLst>
                                          <p:attrName>style.visibility</p:attrName>
                                        </p:attrNameLst>
                                      </p:cBhvr>
                                      <p:to>
                                        <p:strVal val="visible"/>
                                      </p:to>
                                    </p:set>
                                    <p:animEffect transition="in" filter="wipe(up)">
                                      <p:cBhvr>
                                        <p:cTn id="7" dur="500"/>
                                        <p:tgtEl>
                                          <p:spTgt spid="5737476"/>
                                        </p:tgtEl>
                                      </p:cBhvr>
                                    </p:animEffect>
                                  </p:childTnLst>
                                </p:cTn>
                              </p:par>
                              <p:par>
                                <p:cTn id="8" presetID="22" presetClass="entr" presetSubtype="1" fill="hold" grpId="0" nodeType="withEffect">
                                  <p:stCondLst>
                                    <p:cond delay="0"/>
                                  </p:stCondLst>
                                  <p:childTnLst>
                                    <p:set>
                                      <p:cBhvr>
                                        <p:cTn id="9" dur="1" fill="hold">
                                          <p:stCondLst>
                                            <p:cond delay="0"/>
                                          </p:stCondLst>
                                        </p:cTn>
                                        <p:tgtEl>
                                          <p:spTgt spid="9"/>
                                        </p:tgtEl>
                                        <p:attrNameLst>
                                          <p:attrName>style.visibility</p:attrName>
                                        </p:attrNameLst>
                                      </p:cBhvr>
                                      <p:to>
                                        <p:strVal val="visible"/>
                                      </p:to>
                                    </p:set>
                                    <p:animEffect transition="in" filter="wipe(up)">
                                      <p:cBhvr>
                                        <p:cTn id="10" dur="500"/>
                                        <p:tgtEl>
                                          <p:spTgt spid="9"/>
                                        </p:tgtEl>
                                      </p:cBhvr>
                                    </p:animEffect>
                                  </p:childTnLst>
                                </p:cTn>
                              </p:par>
                              <p:par>
                                <p:cTn id="11" presetID="22" presetClass="entr" presetSubtype="1" fill="hold" nodeType="withEffect">
                                  <p:stCondLst>
                                    <p:cond delay="0"/>
                                  </p:stCondLst>
                                  <p:childTnLst>
                                    <p:set>
                                      <p:cBhvr>
                                        <p:cTn id="12" dur="1" fill="hold">
                                          <p:stCondLst>
                                            <p:cond delay="0"/>
                                          </p:stCondLst>
                                        </p:cTn>
                                        <p:tgtEl>
                                          <p:spTgt spid="2"/>
                                        </p:tgtEl>
                                        <p:attrNameLst>
                                          <p:attrName>style.visibility</p:attrName>
                                        </p:attrNameLst>
                                      </p:cBhvr>
                                      <p:to>
                                        <p:strVal val="visible"/>
                                      </p:to>
                                    </p:set>
                                    <p:animEffect transition="in" filter="wipe(up)">
                                      <p:cBhvr>
                                        <p:cTn id="13" dur="500"/>
                                        <p:tgtEl>
                                          <p:spTgt spid="2"/>
                                        </p:tgtEl>
                                      </p:cBhvr>
                                    </p:animEffect>
                                  </p:childTnLst>
                                </p:cTn>
                              </p:par>
                              <p:par>
                                <p:cTn id="14" presetID="22" presetClass="entr" presetSubtype="1" fill="hold" grpId="0" nodeType="withEffect">
                                  <p:stCondLst>
                                    <p:cond delay="0"/>
                                  </p:stCondLst>
                                  <p:childTnLst>
                                    <p:set>
                                      <p:cBhvr>
                                        <p:cTn id="15" dur="1" fill="hold">
                                          <p:stCondLst>
                                            <p:cond delay="0"/>
                                          </p:stCondLst>
                                        </p:cTn>
                                        <p:tgtEl>
                                          <p:spTgt spid="8"/>
                                        </p:tgtEl>
                                        <p:attrNameLst>
                                          <p:attrName>style.visibility</p:attrName>
                                        </p:attrNameLst>
                                      </p:cBhvr>
                                      <p:to>
                                        <p:strVal val="visible"/>
                                      </p:to>
                                    </p:set>
                                    <p:animEffect transition="in" filter="wipe(up)">
                                      <p:cBhvr>
                                        <p:cTn id="16" dur="500"/>
                                        <p:tgtEl>
                                          <p:spTgt spid="8"/>
                                        </p:tgtEl>
                                      </p:cBhvr>
                                    </p:animEffect>
                                  </p:childTnLst>
                                </p:cTn>
                              </p:par>
                            </p:childTnLst>
                          </p:cTn>
                        </p:par>
                      </p:childTnLst>
                    </p:cTn>
                  </p:par>
                  <p:par>
                    <p:cTn id="17" fill="hold" nodeType="clickPar">
                      <p:stCondLst>
                        <p:cond delay="indefinite"/>
                      </p:stCondLst>
                      <p:childTnLst>
                        <p:par>
                          <p:cTn id="18" fill="hold" nodeType="withGroup">
                            <p:stCondLst>
                              <p:cond delay="0"/>
                            </p:stCondLst>
                            <p:childTnLst>
                              <p:par>
                                <p:cTn id="19" presetID="53" presetClass="entr" presetSubtype="0" fill="hold" grpId="0" nodeType="clickEffect">
                                  <p:stCondLst>
                                    <p:cond delay="0"/>
                                  </p:stCondLst>
                                  <p:childTnLst>
                                    <p:set>
                                      <p:cBhvr>
                                        <p:cTn id="20" dur="1" fill="hold">
                                          <p:stCondLst>
                                            <p:cond delay="0"/>
                                          </p:stCondLst>
                                        </p:cTn>
                                        <p:tgtEl>
                                          <p:spTgt spid="20"/>
                                        </p:tgtEl>
                                        <p:attrNameLst>
                                          <p:attrName>style.visibility</p:attrName>
                                        </p:attrNameLst>
                                      </p:cBhvr>
                                      <p:to>
                                        <p:strVal val="visible"/>
                                      </p:to>
                                    </p:set>
                                    <p:anim calcmode="lin" valueType="num">
                                      <p:cBhvr>
                                        <p:cTn id="21" dur="500" fill="hold"/>
                                        <p:tgtEl>
                                          <p:spTgt spid="20"/>
                                        </p:tgtEl>
                                        <p:attrNameLst>
                                          <p:attrName>ppt_w</p:attrName>
                                        </p:attrNameLst>
                                      </p:cBhvr>
                                      <p:tavLst>
                                        <p:tav tm="0">
                                          <p:val>
                                            <p:fltVal val="0"/>
                                          </p:val>
                                        </p:tav>
                                        <p:tav tm="100000">
                                          <p:val>
                                            <p:strVal val="#ppt_w"/>
                                          </p:val>
                                        </p:tav>
                                      </p:tavLst>
                                    </p:anim>
                                    <p:anim calcmode="lin" valueType="num">
                                      <p:cBhvr>
                                        <p:cTn id="22" dur="500" fill="hold"/>
                                        <p:tgtEl>
                                          <p:spTgt spid="20"/>
                                        </p:tgtEl>
                                        <p:attrNameLst>
                                          <p:attrName>ppt_h</p:attrName>
                                        </p:attrNameLst>
                                      </p:cBhvr>
                                      <p:tavLst>
                                        <p:tav tm="0">
                                          <p:val>
                                            <p:fltVal val="0"/>
                                          </p:val>
                                        </p:tav>
                                        <p:tav tm="100000">
                                          <p:val>
                                            <p:strVal val="#ppt_h"/>
                                          </p:val>
                                        </p:tav>
                                      </p:tavLst>
                                    </p:anim>
                                    <p:animEffect transition="in" filter="fade">
                                      <p:cBhvr>
                                        <p:cTn id="23" dur="5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9" grpId="0"/>
      <p:bldP spid="20" grpId="0" animBg="1"/>
    </p:bldLst>
  </p:timing>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9522" name="Rectangle 2"/>
          <p:cNvSpPr>
            <a:spLocks noGrp="1" noChangeArrowheads="1"/>
          </p:cNvSpPr>
          <p:nvPr>
            <p:ph type="title"/>
          </p:nvPr>
        </p:nvSpPr>
        <p:spPr>
          <a:xfrm>
            <a:off x="1017588" y="274638"/>
            <a:ext cx="7108825" cy="1143000"/>
          </a:xfrm>
        </p:spPr>
        <p:txBody>
          <a:bodyPr/>
          <a:lstStyle/>
          <a:p>
            <a:pPr eaLnBrk="1" hangingPunct="1">
              <a:defRPr/>
            </a:pPr>
            <a:r>
              <a:rPr lang="en-US"/>
              <a:t>Fossils on Garden of Eden</a:t>
            </a:r>
          </a:p>
        </p:txBody>
      </p:sp>
      <p:sp>
        <p:nvSpPr>
          <p:cNvPr id="5739523" name="Rectangle 3"/>
          <p:cNvSpPr>
            <a:spLocks noChangeArrowheads="1"/>
          </p:cNvSpPr>
          <p:nvPr/>
        </p:nvSpPr>
        <p:spPr bwMode="auto">
          <a:xfrm>
            <a:off x="1143000" y="838200"/>
            <a:ext cx="1219200" cy="381000"/>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ctr" eaLnBrk="1" hangingPunct="1">
              <a:defRPr/>
            </a:pPr>
            <a:endParaRPr lang="en-US" sz="1800">
              <a:solidFill>
                <a:srgbClr val="000000"/>
              </a:solidFill>
              <a:latin typeface="Arial" charset="0"/>
              <a:cs typeface="Arial"/>
            </a:endParaRPr>
          </a:p>
        </p:txBody>
      </p:sp>
      <p:sp>
        <p:nvSpPr>
          <p:cNvPr id="5739524" name="Rectangle 4"/>
          <p:cNvSpPr>
            <a:spLocks noChangeArrowheads="1"/>
          </p:cNvSpPr>
          <p:nvPr/>
        </p:nvSpPr>
        <p:spPr bwMode="auto">
          <a:xfrm>
            <a:off x="1524000" y="1219200"/>
            <a:ext cx="533400" cy="304800"/>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ctr" eaLnBrk="1" hangingPunct="1">
              <a:defRPr/>
            </a:pPr>
            <a:endParaRPr lang="en-US" sz="1800">
              <a:solidFill>
                <a:srgbClr val="000000"/>
              </a:solidFill>
              <a:latin typeface="Arial" charset="0"/>
              <a:cs typeface="Arial"/>
            </a:endParaRPr>
          </a:p>
        </p:txBody>
      </p:sp>
      <p:sp>
        <p:nvSpPr>
          <p:cNvPr id="5739525" name="Rectangle 5"/>
          <p:cNvSpPr>
            <a:spLocks noChangeArrowheads="1"/>
          </p:cNvSpPr>
          <p:nvPr/>
        </p:nvSpPr>
        <p:spPr bwMode="auto">
          <a:xfrm>
            <a:off x="1295400" y="1524000"/>
            <a:ext cx="914400" cy="304800"/>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ctr" eaLnBrk="1" hangingPunct="1">
              <a:defRPr/>
            </a:pPr>
            <a:endParaRPr lang="en-US" sz="1800">
              <a:solidFill>
                <a:srgbClr val="000000"/>
              </a:solidFill>
              <a:latin typeface="Arial" charset="0"/>
              <a:cs typeface="Arial"/>
            </a:endParaRPr>
          </a:p>
        </p:txBody>
      </p:sp>
      <p:sp>
        <p:nvSpPr>
          <p:cNvPr id="5739526" name="Rectangle 6"/>
          <p:cNvSpPr>
            <a:spLocks noChangeArrowheads="1"/>
          </p:cNvSpPr>
          <p:nvPr/>
        </p:nvSpPr>
        <p:spPr bwMode="auto">
          <a:xfrm>
            <a:off x="1676400" y="1828800"/>
            <a:ext cx="228600" cy="1752600"/>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ctr" eaLnBrk="1" hangingPunct="1">
              <a:defRPr/>
            </a:pPr>
            <a:endParaRPr lang="en-US" sz="1800">
              <a:solidFill>
                <a:srgbClr val="000000"/>
              </a:solidFill>
              <a:latin typeface="Arial" charset="0"/>
              <a:cs typeface="Arial"/>
            </a:endParaRPr>
          </a:p>
        </p:txBody>
      </p:sp>
      <p:sp>
        <p:nvSpPr>
          <p:cNvPr id="5739527" name="AutoShape 7"/>
          <p:cNvSpPr>
            <a:spLocks noChangeArrowheads="1"/>
          </p:cNvSpPr>
          <p:nvPr/>
        </p:nvSpPr>
        <p:spPr bwMode="auto">
          <a:xfrm rot="10800000">
            <a:off x="1524000" y="3505200"/>
            <a:ext cx="457200" cy="533400"/>
          </a:xfrm>
          <a:prstGeom prst="triangle">
            <a:avLst>
              <a:gd name="adj" fmla="val 54801"/>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ctr" eaLnBrk="1" hangingPunct="1">
              <a:defRPr/>
            </a:pPr>
            <a:endParaRPr lang="en-US" sz="1800">
              <a:solidFill>
                <a:srgbClr val="000000"/>
              </a:solidFill>
              <a:latin typeface="Arial" charset="0"/>
              <a:cs typeface="Arial"/>
            </a:endParaRPr>
          </a:p>
        </p:txBody>
      </p:sp>
      <p:pic>
        <p:nvPicPr>
          <p:cNvPr id="699399" name="Picture 9" descr="A+E on Bones 00740"/>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771525" y="0"/>
            <a:ext cx="5432425" cy="48561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1" name="Rectangle 3"/>
          <p:cNvSpPr txBox="1">
            <a:spLocks noChangeArrowheads="1"/>
          </p:cNvSpPr>
          <p:nvPr/>
        </p:nvSpPr>
        <p:spPr bwMode="auto">
          <a:xfrm>
            <a:off x="6248400" y="228600"/>
            <a:ext cx="13716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a:lstStyle>
          <a:p>
            <a:pPr eaLnBrk="1" hangingPunct="1">
              <a:defRPr/>
            </a:pPr>
            <a:r>
              <a:rPr lang="ar-JO" sz="2000" b="1" dirty="0">
                <a:solidFill>
                  <a:srgbClr val="FFFFFF"/>
                </a:solidFill>
                <a:latin typeface="Arial"/>
                <a:ea typeface="ＭＳ Ｐゴシック"/>
                <a:cs typeface="Arial"/>
              </a:rPr>
              <a:t>سجل الحفريات</a:t>
            </a:r>
            <a:endParaRPr lang="en-US" sz="2000" b="1" dirty="0">
              <a:solidFill>
                <a:srgbClr val="FFFFFF"/>
              </a:solidFill>
              <a:latin typeface="Arial"/>
              <a:ea typeface="ＭＳ Ｐゴシック"/>
              <a:cs typeface="Arial"/>
            </a:endParaRPr>
          </a:p>
        </p:txBody>
      </p:sp>
      <p:grpSp>
        <p:nvGrpSpPr>
          <p:cNvPr id="699402" name="Group 11"/>
          <p:cNvGrpSpPr>
            <a:grpSpLocks/>
          </p:cNvGrpSpPr>
          <p:nvPr/>
        </p:nvGrpSpPr>
        <p:grpSpPr bwMode="auto">
          <a:xfrm>
            <a:off x="2057400" y="228600"/>
            <a:ext cx="2819400" cy="3200400"/>
            <a:chOff x="3200400" y="3429000"/>
            <a:chExt cx="2819400" cy="3200400"/>
          </a:xfrm>
        </p:grpSpPr>
        <p:sp>
          <p:nvSpPr>
            <p:cNvPr id="13" name="Rectangle 3"/>
            <p:cNvSpPr txBox="1">
              <a:spLocks noChangeArrowheads="1"/>
            </p:cNvSpPr>
            <p:nvPr/>
          </p:nvSpPr>
          <p:spPr bwMode="auto">
            <a:xfrm>
              <a:off x="3200400" y="3429000"/>
              <a:ext cx="28194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a:lstStyle>
            <a:p>
              <a:pPr eaLnBrk="1" hangingPunct="1">
                <a:defRPr/>
              </a:pPr>
              <a:r>
                <a:rPr lang="ar-JO" sz="2800" b="1" dirty="0">
                  <a:solidFill>
                    <a:srgbClr val="FF0000"/>
                  </a:solidFill>
                  <a:effectLst>
                    <a:glow rad="241300">
                      <a:srgbClr val="000000">
                        <a:alpha val="75000"/>
                      </a:srgbClr>
                    </a:glow>
                  </a:effectLst>
                  <a:latin typeface="Arial Black"/>
                  <a:ea typeface="ＭＳ Ｐゴシック"/>
                  <a:cs typeface="Arial Black"/>
                </a:rPr>
                <a:t>ألم</a:t>
              </a:r>
              <a:endParaRPr lang="en-US" sz="2800" b="1" dirty="0">
                <a:solidFill>
                  <a:srgbClr val="000000"/>
                </a:solidFill>
                <a:effectLst>
                  <a:glow rad="241300">
                    <a:srgbClr val="000000">
                      <a:alpha val="75000"/>
                    </a:srgbClr>
                  </a:glow>
                </a:effectLst>
                <a:latin typeface="Arial Black"/>
                <a:ea typeface="ＭＳ Ｐゴシック"/>
                <a:cs typeface="Arial Black"/>
              </a:endParaRPr>
            </a:p>
          </p:txBody>
        </p:sp>
        <p:sp>
          <p:nvSpPr>
            <p:cNvPr id="14" name="Rectangle 3"/>
            <p:cNvSpPr txBox="1">
              <a:spLocks noChangeArrowheads="1"/>
            </p:cNvSpPr>
            <p:nvPr/>
          </p:nvSpPr>
          <p:spPr bwMode="auto">
            <a:xfrm>
              <a:off x="3200400" y="3886200"/>
              <a:ext cx="28194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a:lstStyle>
            <a:p>
              <a:pPr eaLnBrk="1" hangingPunct="1">
                <a:defRPr/>
              </a:pPr>
              <a:r>
                <a:rPr lang="ar-JO" sz="2800" b="1" dirty="0">
                  <a:solidFill>
                    <a:srgbClr val="FF0000"/>
                  </a:solidFill>
                  <a:effectLst>
                    <a:glow rad="241300">
                      <a:srgbClr val="000000">
                        <a:alpha val="75000"/>
                      </a:srgbClr>
                    </a:glow>
                  </a:effectLst>
                  <a:latin typeface="Arial Black"/>
                  <a:ea typeface="ＭＳ Ｐゴシック"/>
                  <a:cs typeface="Arial Black"/>
                </a:rPr>
                <a:t>موت</a:t>
              </a:r>
              <a:endParaRPr lang="en-US" sz="2800" b="1" dirty="0">
                <a:solidFill>
                  <a:srgbClr val="000000"/>
                </a:solidFill>
                <a:effectLst>
                  <a:glow rad="241300">
                    <a:srgbClr val="000000">
                      <a:alpha val="75000"/>
                    </a:srgbClr>
                  </a:glow>
                </a:effectLst>
                <a:latin typeface="Arial Black"/>
                <a:ea typeface="ＭＳ Ｐゴシック"/>
                <a:cs typeface="Arial Black"/>
              </a:endParaRPr>
            </a:p>
          </p:txBody>
        </p:sp>
        <p:sp>
          <p:nvSpPr>
            <p:cNvPr id="15" name="Rectangle 3"/>
            <p:cNvSpPr txBox="1">
              <a:spLocks noChangeArrowheads="1"/>
            </p:cNvSpPr>
            <p:nvPr/>
          </p:nvSpPr>
          <p:spPr bwMode="auto">
            <a:xfrm>
              <a:off x="3200400" y="4343400"/>
              <a:ext cx="28194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a:lstStyle>
            <a:p>
              <a:pPr eaLnBrk="1" hangingPunct="1">
                <a:defRPr/>
              </a:pPr>
              <a:r>
                <a:rPr lang="ar-JO" sz="2800" b="1" dirty="0">
                  <a:solidFill>
                    <a:srgbClr val="FF0000"/>
                  </a:solidFill>
                  <a:effectLst>
                    <a:glow rad="241300">
                      <a:srgbClr val="000000">
                        <a:alpha val="75000"/>
                      </a:srgbClr>
                    </a:glow>
                  </a:effectLst>
                  <a:latin typeface="Arial Black"/>
                  <a:ea typeface="ＭＳ Ｐゴシック"/>
                  <a:cs typeface="Arial Black"/>
                </a:rPr>
                <a:t>قتل</a:t>
              </a:r>
              <a:endParaRPr lang="en-US" sz="2800" b="1" dirty="0">
                <a:solidFill>
                  <a:srgbClr val="000000"/>
                </a:solidFill>
                <a:effectLst>
                  <a:glow rad="241300">
                    <a:srgbClr val="000000">
                      <a:alpha val="75000"/>
                    </a:srgbClr>
                  </a:glow>
                </a:effectLst>
                <a:latin typeface="Arial Black"/>
                <a:ea typeface="ＭＳ Ｐゴシック"/>
                <a:cs typeface="Arial Black"/>
              </a:endParaRPr>
            </a:p>
          </p:txBody>
        </p:sp>
        <p:sp>
          <p:nvSpPr>
            <p:cNvPr id="16" name="Rectangle 3"/>
            <p:cNvSpPr txBox="1">
              <a:spLocks noChangeArrowheads="1"/>
            </p:cNvSpPr>
            <p:nvPr/>
          </p:nvSpPr>
          <p:spPr bwMode="auto">
            <a:xfrm>
              <a:off x="3200400" y="4800600"/>
              <a:ext cx="28194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a:lstStyle>
            <a:p>
              <a:pPr eaLnBrk="1" hangingPunct="1">
                <a:defRPr/>
              </a:pPr>
              <a:r>
                <a:rPr lang="ar-JO" sz="2800" b="1" dirty="0">
                  <a:solidFill>
                    <a:srgbClr val="FF0000"/>
                  </a:solidFill>
                  <a:effectLst>
                    <a:glow rad="241300">
                      <a:srgbClr val="000000">
                        <a:alpha val="75000"/>
                      </a:srgbClr>
                    </a:glow>
                  </a:effectLst>
                  <a:latin typeface="Arial Black"/>
                  <a:ea typeface="ＭＳ Ｐゴシック"/>
                  <a:cs typeface="Arial Black"/>
                </a:rPr>
                <a:t>مرض</a:t>
              </a:r>
              <a:endParaRPr lang="en-US" sz="2800" b="1" dirty="0">
                <a:solidFill>
                  <a:srgbClr val="000000"/>
                </a:solidFill>
                <a:effectLst>
                  <a:glow rad="241300">
                    <a:srgbClr val="000000">
                      <a:alpha val="75000"/>
                    </a:srgbClr>
                  </a:glow>
                </a:effectLst>
                <a:latin typeface="Arial Black"/>
                <a:ea typeface="ＭＳ Ｐゴシック"/>
                <a:cs typeface="Arial Black"/>
              </a:endParaRPr>
            </a:p>
          </p:txBody>
        </p:sp>
        <p:sp>
          <p:nvSpPr>
            <p:cNvPr id="17" name="Rectangle 3"/>
            <p:cNvSpPr txBox="1">
              <a:spLocks noChangeArrowheads="1"/>
            </p:cNvSpPr>
            <p:nvPr/>
          </p:nvSpPr>
          <p:spPr bwMode="auto">
            <a:xfrm>
              <a:off x="3200400" y="5257800"/>
              <a:ext cx="28194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a:lstStyle>
            <a:p>
              <a:pPr eaLnBrk="1" hangingPunct="1">
                <a:defRPr/>
              </a:pPr>
              <a:r>
                <a:rPr lang="ar-JO" sz="2800" b="1" dirty="0">
                  <a:solidFill>
                    <a:srgbClr val="FF0000"/>
                  </a:solidFill>
                  <a:effectLst>
                    <a:glow rad="241300">
                      <a:srgbClr val="000000">
                        <a:alpha val="75000"/>
                      </a:srgbClr>
                    </a:glow>
                  </a:effectLst>
                  <a:latin typeface="Arial Black"/>
                  <a:ea typeface="ＭＳ Ｐゴシック"/>
                  <a:cs typeface="Arial Black"/>
                </a:rPr>
                <a:t>معاناة</a:t>
              </a:r>
              <a:endParaRPr lang="en-US" sz="2800" b="1" dirty="0">
                <a:solidFill>
                  <a:srgbClr val="000000"/>
                </a:solidFill>
                <a:effectLst>
                  <a:glow rad="241300">
                    <a:srgbClr val="000000">
                      <a:alpha val="75000"/>
                    </a:srgbClr>
                  </a:glow>
                </a:effectLst>
                <a:latin typeface="Arial Black"/>
                <a:ea typeface="ＭＳ Ｐゴシック"/>
                <a:cs typeface="Arial Black"/>
              </a:endParaRPr>
            </a:p>
          </p:txBody>
        </p:sp>
        <p:sp>
          <p:nvSpPr>
            <p:cNvPr id="18" name="Rectangle 3"/>
            <p:cNvSpPr txBox="1">
              <a:spLocks noChangeArrowheads="1"/>
            </p:cNvSpPr>
            <p:nvPr/>
          </p:nvSpPr>
          <p:spPr bwMode="auto">
            <a:xfrm>
              <a:off x="3200400" y="5715000"/>
              <a:ext cx="28194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a:lstStyle>
            <a:p>
              <a:pPr eaLnBrk="1" hangingPunct="1">
                <a:defRPr/>
              </a:pPr>
              <a:r>
                <a:rPr lang="ar-JO" sz="2800" b="1" dirty="0">
                  <a:solidFill>
                    <a:srgbClr val="FF0000"/>
                  </a:solidFill>
                  <a:effectLst>
                    <a:glow rad="241300">
                      <a:srgbClr val="000000">
                        <a:alpha val="75000"/>
                      </a:srgbClr>
                    </a:glow>
                  </a:effectLst>
                  <a:latin typeface="Arial Black"/>
                  <a:ea typeface="ＭＳ Ｐゴシック"/>
                  <a:cs typeface="Arial Black"/>
                </a:rPr>
                <a:t>صراع</a:t>
              </a:r>
              <a:endParaRPr lang="en-US" sz="2800" b="1" dirty="0">
                <a:solidFill>
                  <a:srgbClr val="000000"/>
                </a:solidFill>
                <a:effectLst>
                  <a:glow rad="241300">
                    <a:srgbClr val="000000">
                      <a:alpha val="75000"/>
                    </a:srgbClr>
                  </a:glow>
                </a:effectLst>
                <a:latin typeface="Arial Black"/>
                <a:ea typeface="ＭＳ Ｐゴシック"/>
                <a:cs typeface="Arial Black"/>
              </a:endParaRPr>
            </a:p>
          </p:txBody>
        </p:sp>
        <p:sp>
          <p:nvSpPr>
            <p:cNvPr id="19" name="Rectangle 3"/>
            <p:cNvSpPr txBox="1">
              <a:spLocks noChangeArrowheads="1"/>
            </p:cNvSpPr>
            <p:nvPr/>
          </p:nvSpPr>
          <p:spPr bwMode="auto">
            <a:xfrm>
              <a:off x="3200400" y="6172200"/>
              <a:ext cx="28194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a:lstStyle>
            <a:p>
              <a:pPr eaLnBrk="1" hangingPunct="1">
                <a:defRPr/>
              </a:pPr>
              <a:r>
                <a:rPr lang="ar-JO" sz="2800" b="1" dirty="0">
                  <a:solidFill>
                    <a:srgbClr val="FF0000"/>
                  </a:solidFill>
                  <a:effectLst>
                    <a:glow rad="241300">
                      <a:srgbClr val="000000">
                        <a:alpha val="75000"/>
                      </a:srgbClr>
                    </a:glow>
                  </a:effectLst>
                  <a:latin typeface="Arial Black"/>
                  <a:ea typeface="ＭＳ Ｐゴシック"/>
                  <a:cs typeface="Arial Black"/>
                </a:rPr>
                <a:t>انقراض</a:t>
              </a:r>
              <a:endParaRPr lang="en-US" sz="2800" b="1" dirty="0">
                <a:solidFill>
                  <a:srgbClr val="000000"/>
                </a:solidFill>
                <a:effectLst>
                  <a:glow rad="241300">
                    <a:srgbClr val="000000">
                      <a:alpha val="75000"/>
                    </a:srgbClr>
                  </a:glow>
                </a:effectLst>
                <a:latin typeface="Arial Black"/>
                <a:ea typeface="ＭＳ Ｐゴシック"/>
                <a:cs typeface="Arial Black"/>
              </a:endParaRPr>
            </a:p>
          </p:txBody>
        </p:sp>
      </p:grpSp>
      <p:pic>
        <p:nvPicPr>
          <p:cNvPr id="329735" name="Picture 8" descr="A+E on Bones 00740"/>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771525" y="4191000"/>
            <a:ext cx="5432425" cy="19970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1" name="TextBox 1"/>
          <p:cNvSpPr txBox="1">
            <a:spLocks noChangeArrowheads="1"/>
          </p:cNvSpPr>
          <p:nvPr/>
        </p:nvSpPr>
        <p:spPr bwMode="auto">
          <a:xfrm>
            <a:off x="8626356" y="76200"/>
            <a:ext cx="355837"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ar-JO" b="1" dirty="0">
                <a:solidFill>
                  <a:srgbClr val="FFFFFF"/>
                </a:solidFill>
                <a:latin typeface="Arial" charset="0"/>
              </a:rPr>
              <a:t>3</a:t>
            </a:r>
            <a:endParaRPr lang="en-US" b="1" dirty="0">
              <a:solidFill>
                <a:srgbClr val="FFFFFF"/>
              </a:solidFill>
              <a:latin typeface="Arial" charset="0"/>
            </a:endParaRPr>
          </a:p>
        </p:txBody>
      </p:sp>
      <p:sp>
        <p:nvSpPr>
          <p:cNvPr id="2" name="Rectangle 1">
            <a:extLst>
              <a:ext uri="{FF2B5EF4-FFF2-40B4-BE49-F238E27FC236}">
                <a16:creationId xmlns:a16="http://schemas.microsoft.com/office/drawing/2014/main" id="{F5715DE9-B834-CD8B-5AF9-886B75BEB6A0}"/>
              </a:ext>
            </a:extLst>
          </p:cNvPr>
          <p:cNvSpPr/>
          <p:nvPr/>
        </p:nvSpPr>
        <p:spPr bwMode="auto">
          <a:xfrm>
            <a:off x="5638800" y="1143000"/>
            <a:ext cx="3249613" cy="2362200"/>
          </a:xfrm>
          <a:prstGeom prst="rect">
            <a:avLst/>
          </a:prstGeom>
          <a:noFill/>
          <a:ln w="9525" cap="flat" cmpd="sng" algn="ctr">
            <a:noFill/>
            <a:prstDash val="solid"/>
            <a:round/>
            <a:headEnd type="none" w="med" len="med"/>
            <a:tailEnd type="none" w="med" len="med"/>
          </a:ln>
          <a:effectLst/>
          <a:extLst>
            <a:ext uri="{AF507438-7753-43e0-B8FC-AC1667EBCBE1}">
              <a14:hiddenEffects xmlns="" xmlns:a14="http://schemas.microsoft.com/office/drawing/2010/main">
                <a:effectLst>
                  <a:outerShdw blurRad="63500" dist="35921" dir="2700000" algn="ctr" rotWithShape="0">
                    <a:schemeClr val="bg2"/>
                  </a:outerShdw>
                </a:effectLst>
              </a14:hiddenEffects>
            </a:ext>
          </a:extLst>
        </p:spPr>
        <p:txBody>
          <a:bodyPr vert="horz" wrap="non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r>
              <a:rPr kumimoji="0" lang="ar-JO" sz="9600" b="1" i="0" u="none" strike="noStrike" cap="none" normalizeH="0" baseline="0" dirty="0">
                <a:ln>
                  <a:noFill/>
                </a:ln>
                <a:solidFill>
                  <a:srgbClr val="FFC000"/>
                </a:solidFill>
                <a:effectLst/>
                <a:latin typeface="Arial" panose="020B0604020202020204" pitchFamily="34" charset="0"/>
                <a:cs typeface="Arial" panose="020B0604020202020204" pitchFamily="34" charset="0"/>
              </a:rPr>
              <a:t>طوفان </a:t>
            </a:r>
          </a:p>
          <a:p>
            <a:pPr marL="0" marR="0" indent="0" algn="ctr" defTabSz="914400" rtl="0" eaLnBrk="1" fontAlgn="base" latinLnBrk="0" hangingPunct="1">
              <a:lnSpc>
                <a:spcPct val="100000"/>
              </a:lnSpc>
              <a:spcBef>
                <a:spcPct val="0"/>
              </a:spcBef>
              <a:spcAft>
                <a:spcPct val="0"/>
              </a:spcAft>
              <a:buClrTx/>
              <a:buSzTx/>
              <a:buFontTx/>
              <a:buNone/>
              <a:tabLst/>
            </a:pPr>
            <a:r>
              <a:rPr lang="ar-JO" sz="9600" b="1" dirty="0">
                <a:solidFill>
                  <a:srgbClr val="FFC000"/>
                </a:solidFill>
                <a:latin typeface="Arial" panose="020B0604020202020204" pitchFamily="34" charset="0"/>
                <a:cs typeface="Arial" panose="020B0604020202020204" pitchFamily="34" charset="0"/>
              </a:rPr>
              <a:t>نوح</a:t>
            </a:r>
            <a:endParaRPr kumimoji="0" lang="en-US" sz="9600" b="1" i="0" u="none" strike="noStrike" cap="none" normalizeH="0" baseline="0" dirty="0">
              <a:ln>
                <a:noFill/>
              </a:ln>
              <a:solidFill>
                <a:srgbClr val="FFC000"/>
              </a:solidFill>
              <a:effectLst/>
              <a:latin typeface="Arial" panose="020B0604020202020204" pitchFamily="34" charset="0"/>
              <a:cs typeface="Arial" panose="020B0604020202020204" pitchFamily="34"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1" fill="hold" nodeType="clickEffect">
                                  <p:stCondLst>
                                    <p:cond delay="0"/>
                                  </p:stCondLst>
                                  <p:childTnLst>
                                    <p:set>
                                      <p:cBhvr>
                                        <p:cTn id="6" dur="1" fill="hold">
                                          <p:stCondLst>
                                            <p:cond delay="0"/>
                                          </p:stCondLst>
                                        </p:cTn>
                                        <p:tgtEl>
                                          <p:spTgt spid="329735"/>
                                        </p:tgtEl>
                                        <p:attrNameLst>
                                          <p:attrName>style.visibility</p:attrName>
                                        </p:attrNameLst>
                                      </p:cBhvr>
                                      <p:to>
                                        <p:strVal val="visible"/>
                                      </p:to>
                                    </p:set>
                                    <p:animEffect transition="in" filter="wipe(up)">
                                      <p:cBhvr>
                                        <p:cTn id="7" dur="500"/>
                                        <p:tgtEl>
                                          <p:spTgt spid="3297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4612B04-499F-9600-0BAF-CD1DC7EAB8BC}"/>
            </a:ext>
          </a:extLst>
        </p:cNvPr>
        <p:cNvGrpSpPr/>
        <p:nvPr/>
      </p:nvGrpSpPr>
      <p:grpSpPr>
        <a:xfrm>
          <a:off x="0" y="0"/>
          <a:ext cx="0" cy="0"/>
          <a:chOff x="0" y="0"/>
          <a:chExt cx="0" cy="0"/>
        </a:xfrm>
      </p:grpSpPr>
      <p:sp>
        <p:nvSpPr>
          <p:cNvPr id="5739522" name="Rectangle 2">
            <a:extLst>
              <a:ext uri="{FF2B5EF4-FFF2-40B4-BE49-F238E27FC236}">
                <a16:creationId xmlns:a16="http://schemas.microsoft.com/office/drawing/2014/main" id="{B1C6C0B1-92A8-FC9A-F7E4-3AE2D1645441}"/>
              </a:ext>
            </a:extLst>
          </p:cNvPr>
          <p:cNvSpPr>
            <a:spLocks noGrp="1" noChangeArrowheads="1"/>
          </p:cNvSpPr>
          <p:nvPr>
            <p:ph type="title"/>
          </p:nvPr>
        </p:nvSpPr>
        <p:spPr>
          <a:xfrm>
            <a:off x="1017588" y="274638"/>
            <a:ext cx="7108825" cy="1143000"/>
          </a:xfrm>
        </p:spPr>
        <p:txBody>
          <a:bodyPr/>
          <a:lstStyle/>
          <a:p>
            <a:pPr eaLnBrk="1" hangingPunct="1">
              <a:defRPr/>
            </a:pPr>
            <a:r>
              <a:rPr lang="en-US"/>
              <a:t>Fossils on Garden of Eden</a:t>
            </a:r>
          </a:p>
        </p:txBody>
      </p:sp>
      <p:sp>
        <p:nvSpPr>
          <p:cNvPr id="5739523" name="Rectangle 3">
            <a:extLst>
              <a:ext uri="{FF2B5EF4-FFF2-40B4-BE49-F238E27FC236}">
                <a16:creationId xmlns:a16="http://schemas.microsoft.com/office/drawing/2014/main" id="{585A3068-C0D6-E552-714E-32270B878678}"/>
              </a:ext>
            </a:extLst>
          </p:cNvPr>
          <p:cNvSpPr>
            <a:spLocks noChangeArrowheads="1"/>
          </p:cNvSpPr>
          <p:nvPr/>
        </p:nvSpPr>
        <p:spPr bwMode="auto">
          <a:xfrm>
            <a:off x="1143000" y="838200"/>
            <a:ext cx="1219200" cy="381000"/>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eaLnBrk="1" hangingPunct="1">
              <a:defRPr/>
            </a:pPr>
            <a:endParaRPr lang="en-US" sz="1800">
              <a:solidFill>
                <a:srgbClr val="000000"/>
              </a:solidFill>
              <a:latin typeface="Arial" charset="0"/>
              <a:cs typeface="Arial"/>
            </a:endParaRPr>
          </a:p>
        </p:txBody>
      </p:sp>
      <p:sp>
        <p:nvSpPr>
          <p:cNvPr id="5739524" name="Rectangle 4">
            <a:extLst>
              <a:ext uri="{FF2B5EF4-FFF2-40B4-BE49-F238E27FC236}">
                <a16:creationId xmlns:a16="http://schemas.microsoft.com/office/drawing/2014/main" id="{9E36D724-7565-57AF-D68B-759A112110F7}"/>
              </a:ext>
            </a:extLst>
          </p:cNvPr>
          <p:cNvSpPr>
            <a:spLocks noChangeArrowheads="1"/>
          </p:cNvSpPr>
          <p:nvPr/>
        </p:nvSpPr>
        <p:spPr bwMode="auto">
          <a:xfrm>
            <a:off x="1524000" y="1219200"/>
            <a:ext cx="533400" cy="304800"/>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eaLnBrk="1" hangingPunct="1">
              <a:defRPr/>
            </a:pPr>
            <a:endParaRPr lang="en-US" sz="1800">
              <a:solidFill>
                <a:srgbClr val="000000"/>
              </a:solidFill>
              <a:latin typeface="Arial" charset="0"/>
              <a:cs typeface="Arial"/>
            </a:endParaRPr>
          </a:p>
        </p:txBody>
      </p:sp>
      <p:sp>
        <p:nvSpPr>
          <p:cNvPr id="5739525" name="Rectangle 5">
            <a:extLst>
              <a:ext uri="{FF2B5EF4-FFF2-40B4-BE49-F238E27FC236}">
                <a16:creationId xmlns:a16="http://schemas.microsoft.com/office/drawing/2014/main" id="{004AFBED-C4FD-5177-966E-0BD44B151464}"/>
              </a:ext>
            </a:extLst>
          </p:cNvPr>
          <p:cNvSpPr>
            <a:spLocks noChangeArrowheads="1"/>
          </p:cNvSpPr>
          <p:nvPr/>
        </p:nvSpPr>
        <p:spPr bwMode="auto">
          <a:xfrm>
            <a:off x="1295400" y="1524000"/>
            <a:ext cx="914400" cy="304800"/>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eaLnBrk="1" hangingPunct="1">
              <a:defRPr/>
            </a:pPr>
            <a:endParaRPr lang="en-US" sz="1800">
              <a:solidFill>
                <a:srgbClr val="000000"/>
              </a:solidFill>
              <a:latin typeface="Arial" charset="0"/>
              <a:cs typeface="Arial"/>
            </a:endParaRPr>
          </a:p>
        </p:txBody>
      </p:sp>
      <p:sp>
        <p:nvSpPr>
          <p:cNvPr id="5739526" name="Rectangle 6">
            <a:extLst>
              <a:ext uri="{FF2B5EF4-FFF2-40B4-BE49-F238E27FC236}">
                <a16:creationId xmlns:a16="http://schemas.microsoft.com/office/drawing/2014/main" id="{C98B1445-AC54-01CF-A097-687693B8FC79}"/>
              </a:ext>
            </a:extLst>
          </p:cNvPr>
          <p:cNvSpPr>
            <a:spLocks noChangeArrowheads="1"/>
          </p:cNvSpPr>
          <p:nvPr/>
        </p:nvSpPr>
        <p:spPr bwMode="auto">
          <a:xfrm>
            <a:off x="1676400" y="1828800"/>
            <a:ext cx="228600" cy="1752600"/>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eaLnBrk="1" hangingPunct="1">
              <a:defRPr/>
            </a:pPr>
            <a:endParaRPr lang="en-US" sz="1800">
              <a:solidFill>
                <a:srgbClr val="000000"/>
              </a:solidFill>
              <a:latin typeface="Arial" charset="0"/>
              <a:cs typeface="Arial"/>
            </a:endParaRPr>
          </a:p>
        </p:txBody>
      </p:sp>
      <p:sp>
        <p:nvSpPr>
          <p:cNvPr id="5739527" name="AutoShape 7">
            <a:extLst>
              <a:ext uri="{FF2B5EF4-FFF2-40B4-BE49-F238E27FC236}">
                <a16:creationId xmlns:a16="http://schemas.microsoft.com/office/drawing/2014/main" id="{0537CEB4-3915-BDCA-3EE4-ACB8D8A888C8}"/>
              </a:ext>
            </a:extLst>
          </p:cNvPr>
          <p:cNvSpPr>
            <a:spLocks noChangeArrowheads="1"/>
          </p:cNvSpPr>
          <p:nvPr/>
        </p:nvSpPr>
        <p:spPr bwMode="auto">
          <a:xfrm rot="10800000">
            <a:off x="1524000" y="3505200"/>
            <a:ext cx="457200" cy="533400"/>
          </a:xfrm>
          <a:prstGeom prst="triangle">
            <a:avLst>
              <a:gd name="adj" fmla="val 54801"/>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eaLnBrk="1" hangingPunct="1">
              <a:defRPr/>
            </a:pPr>
            <a:endParaRPr lang="en-US" sz="1800">
              <a:solidFill>
                <a:srgbClr val="000000"/>
              </a:solidFill>
              <a:latin typeface="Arial" charset="0"/>
              <a:cs typeface="Arial"/>
            </a:endParaRPr>
          </a:p>
        </p:txBody>
      </p:sp>
      <p:pic>
        <p:nvPicPr>
          <p:cNvPr id="699399" name="Picture 9" descr="A+E on Bones 00740">
            <a:extLst>
              <a:ext uri="{FF2B5EF4-FFF2-40B4-BE49-F238E27FC236}">
                <a16:creationId xmlns:a16="http://schemas.microsoft.com/office/drawing/2014/main" id="{F4122938-123A-B5F2-6CC0-6BC0475D3D5B}"/>
              </a:ext>
            </a:extLst>
          </p:cNvPr>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771525" y="0"/>
            <a:ext cx="5432425" cy="48561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1" name="Rectangle 3">
            <a:extLst>
              <a:ext uri="{FF2B5EF4-FFF2-40B4-BE49-F238E27FC236}">
                <a16:creationId xmlns:a16="http://schemas.microsoft.com/office/drawing/2014/main" id="{675A8C6C-5255-1AB6-6BCC-1C9BD000EACF}"/>
              </a:ext>
            </a:extLst>
          </p:cNvPr>
          <p:cNvSpPr txBox="1">
            <a:spLocks noChangeArrowheads="1"/>
          </p:cNvSpPr>
          <p:nvPr/>
        </p:nvSpPr>
        <p:spPr bwMode="auto">
          <a:xfrm>
            <a:off x="6248400" y="228600"/>
            <a:ext cx="13716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a:lstStyle>
          <a:p>
            <a:pPr eaLnBrk="1" hangingPunct="1">
              <a:defRPr/>
            </a:pPr>
            <a:r>
              <a:rPr lang="ar-JO" sz="2000" b="1" dirty="0">
                <a:solidFill>
                  <a:srgbClr val="FFFFFF"/>
                </a:solidFill>
                <a:latin typeface="Arial"/>
                <a:ea typeface="ＭＳ Ｐゴシック"/>
                <a:cs typeface="Arial"/>
              </a:rPr>
              <a:t>سجل الحفريات</a:t>
            </a:r>
            <a:endParaRPr lang="en-US" sz="2000" b="1" dirty="0">
              <a:solidFill>
                <a:srgbClr val="FFFFFF"/>
              </a:solidFill>
              <a:latin typeface="Arial"/>
              <a:ea typeface="ＭＳ Ｐゴシック"/>
              <a:cs typeface="Arial"/>
            </a:endParaRPr>
          </a:p>
        </p:txBody>
      </p:sp>
      <p:grpSp>
        <p:nvGrpSpPr>
          <p:cNvPr id="699402" name="Group 11">
            <a:extLst>
              <a:ext uri="{FF2B5EF4-FFF2-40B4-BE49-F238E27FC236}">
                <a16:creationId xmlns:a16="http://schemas.microsoft.com/office/drawing/2014/main" id="{B1AD2107-CE87-E773-EA85-E236BA4EC131}"/>
              </a:ext>
            </a:extLst>
          </p:cNvPr>
          <p:cNvGrpSpPr>
            <a:grpSpLocks/>
          </p:cNvGrpSpPr>
          <p:nvPr/>
        </p:nvGrpSpPr>
        <p:grpSpPr bwMode="auto">
          <a:xfrm>
            <a:off x="2057400" y="228600"/>
            <a:ext cx="2819400" cy="3200400"/>
            <a:chOff x="3200400" y="3429000"/>
            <a:chExt cx="2819400" cy="3200400"/>
          </a:xfrm>
        </p:grpSpPr>
        <p:sp>
          <p:nvSpPr>
            <p:cNvPr id="13" name="Rectangle 3">
              <a:extLst>
                <a:ext uri="{FF2B5EF4-FFF2-40B4-BE49-F238E27FC236}">
                  <a16:creationId xmlns:a16="http://schemas.microsoft.com/office/drawing/2014/main" id="{2F7376D8-DD26-65D9-366C-47B567001FD4}"/>
                </a:ext>
              </a:extLst>
            </p:cNvPr>
            <p:cNvSpPr txBox="1">
              <a:spLocks noChangeArrowheads="1"/>
            </p:cNvSpPr>
            <p:nvPr/>
          </p:nvSpPr>
          <p:spPr bwMode="auto">
            <a:xfrm>
              <a:off x="3200400" y="3429000"/>
              <a:ext cx="28194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a:lstStyle>
            <a:p>
              <a:pPr eaLnBrk="1" hangingPunct="1">
                <a:defRPr/>
              </a:pPr>
              <a:r>
                <a:rPr lang="ar-JO" sz="2800" b="1" dirty="0">
                  <a:solidFill>
                    <a:srgbClr val="FF0000"/>
                  </a:solidFill>
                  <a:effectLst>
                    <a:glow rad="241300">
                      <a:srgbClr val="000000">
                        <a:alpha val="75000"/>
                      </a:srgbClr>
                    </a:glow>
                  </a:effectLst>
                  <a:latin typeface="Arial Black"/>
                  <a:ea typeface="ＭＳ Ｐゴシック"/>
                  <a:cs typeface="Arial Black"/>
                </a:rPr>
                <a:t>ألم</a:t>
              </a:r>
              <a:endParaRPr lang="en-US" sz="2800" b="1" dirty="0">
                <a:solidFill>
                  <a:srgbClr val="000000"/>
                </a:solidFill>
                <a:effectLst>
                  <a:glow rad="241300">
                    <a:srgbClr val="000000">
                      <a:alpha val="75000"/>
                    </a:srgbClr>
                  </a:glow>
                </a:effectLst>
                <a:latin typeface="Arial Black"/>
                <a:ea typeface="ＭＳ Ｐゴシック"/>
                <a:cs typeface="Arial Black"/>
              </a:endParaRPr>
            </a:p>
          </p:txBody>
        </p:sp>
        <p:sp>
          <p:nvSpPr>
            <p:cNvPr id="14" name="Rectangle 3">
              <a:extLst>
                <a:ext uri="{FF2B5EF4-FFF2-40B4-BE49-F238E27FC236}">
                  <a16:creationId xmlns:a16="http://schemas.microsoft.com/office/drawing/2014/main" id="{C58585BC-1707-A1D6-7534-9DC22EC91FEB}"/>
                </a:ext>
              </a:extLst>
            </p:cNvPr>
            <p:cNvSpPr txBox="1">
              <a:spLocks noChangeArrowheads="1"/>
            </p:cNvSpPr>
            <p:nvPr/>
          </p:nvSpPr>
          <p:spPr bwMode="auto">
            <a:xfrm>
              <a:off x="3200400" y="3886200"/>
              <a:ext cx="28194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a:lstStyle>
            <a:p>
              <a:pPr eaLnBrk="1" hangingPunct="1">
                <a:defRPr/>
              </a:pPr>
              <a:r>
                <a:rPr lang="ar-JO" sz="2800" b="1" dirty="0">
                  <a:solidFill>
                    <a:srgbClr val="FF0000"/>
                  </a:solidFill>
                  <a:effectLst>
                    <a:glow rad="241300">
                      <a:srgbClr val="000000">
                        <a:alpha val="75000"/>
                      </a:srgbClr>
                    </a:glow>
                  </a:effectLst>
                  <a:latin typeface="Arial Black"/>
                  <a:ea typeface="ＭＳ Ｐゴシック"/>
                  <a:cs typeface="Arial Black"/>
                </a:rPr>
                <a:t>موت</a:t>
              </a:r>
              <a:endParaRPr lang="en-US" sz="2800" b="1" dirty="0">
                <a:solidFill>
                  <a:srgbClr val="000000"/>
                </a:solidFill>
                <a:effectLst>
                  <a:glow rad="241300">
                    <a:srgbClr val="000000">
                      <a:alpha val="75000"/>
                    </a:srgbClr>
                  </a:glow>
                </a:effectLst>
                <a:latin typeface="Arial Black"/>
                <a:ea typeface="ＭＳ Ｐゴシック"/>
                <a:cs typeface="Arial Black"/>
              </a:endParaRPr>
            </a:p>
          </p:txBody>
        </p:sp>
        <p:sp>
          <p:nvSpPr>
            <p:cNvPr id="15" name="Rectangle 3">
              <a:extLst>
                <a:ext uri="{FF2B5EF4-FFF2-40B4-BE49-F238E27FC236}">
                  <a16:creationId xmlns:a16="http://schemas.microsoft.com/office/drawing/2014/main" id="{FA842D39-4979-D80F-3B0A-938717B39544}"/>
                </a:ext>
              </a:extLst>
            </p:cNvPr>
            <p:cNvSpPr txBox="1">
              <a:spLocks noChangeArrowheads="1"/>
            </p:cNvSpPr>
            <p:nvPr/>
          </p:nvSpPr>
          <p:spPr bwMode="auto">
            <a:xfrm>
              <a:off x="3200400" y="4343400"/>
              <a:ext cx="28194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a:lstStyle>
            <a:p>
              <a:pPr eaLnBrk="1" hangingPunct="1">
                <a:defRPr/>
              </a:pPr>
              <a:r>
                <a:rPr lang="ar-JO" sz="2800" b="1" dirty="0">
                  <a:solidFill>
                    <a:srgbClr val="FF0000"/>
                  </a:solidFill>
                  <a:effectLst>
                    <a:glow rad="241300">
                      <a:srgbClr val="000000">
                        <a:alpha val="75000"/>
                      </a:srgbClr>
                    </a:glow>
                  </a:effectLst>
                  <a:latin typeface="Arial Black"/>
                  <a:ea typeface="ＭＳ Ｐゴシック"/>
                  <a:cs typeface="Arial Black"/>
                </a:rPr>
                <a:t>قتل</a:t>
              </a:r>
              <a:endParaRPr lang="en-US" sz="2800" b="1" dirty="0">
                <a:solidFill>
                  <a:srgbClr val="000000"/>
                </a:solidFill>
                <a:effectLst>
                  <a:glow rad="241300">
                    <a:srgbClr val="000000">
                      <a:alpha val="75000"/>
                    </a:srgbClr>
                  </a:glow>
                </a:effectLst>
                <a:latin typeface="Arial Black"/>
                <a:ea typeface="ＭＳ Ｐゴシック"/>
                <a:cs typeface="Arial Black"/>
              </a:endParaRPr>
            </a:p>
          </p:txBody>
        </p:sp>
        <p:sp>
          <p:nvSpPr>
            <p:cNvPr id="16" name="Rectangle 3">
              <a:extLst>
                <a:ext uri="{FF2B5EF4-FFF2-40B4-BE49-F238E27FC236}">
                  <a16:creationId xmlns:a16="http://schemas.microsoft.com/office/drawing/2014/main" id="{005A655F-6936-4C7C-B29F-8582B4699DCC}"/>
                </a:ext>
              </a:extLst>
            </p:cNvPr>
            <p:cNvSpPr txBox="1">
              <a:spLocks noChangeArrowheads="1"/>
            </p:cNvSpPr>
            <p:nvPr/>
          </p:nvSpPr>
          <p:spPr bwMode="auto">
            <a:xfrm>
              <a:off x="3200400" y="4800600"/>
              <a:ext cx="28194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a:lstStyle>
            <a:p>
              <a:pPr eaLnBrk="1" hangingPunct="1">
                <a:defRPr/>
              </a:pPr>
              <a:r>
                <a:rPr lang="ar-JO" sz="2800" b="1" dirty="0">
                  <a:solidFill>
                    <a:srgbClr val="FF0000"/>
                  </a:solidFill>
                  <a:effectLst>
                    <a:glow rad="241300">
                      <a:srgbClr val="000000">
                        <a:alpha val="75000"/>
                      </a:srgbClr>
                    </a:glow>
                  </a:effectLst>
                  <a:latin typeface="Arial Black"/>
                  <a:ea typeface="ＭＳ Ｐゴシック"/>
                  <a:cs typeface="Arial Black"/>
                </a:rPr>
                <a:t>مرض</a:t>
              </a:r>
              <a:endParaRPr lang="en-US" sz="2800" b="1" dirty="0">
                <a:solidFill>
                  <a:srgbClr val="000000"/>
                </a:solidFill>
                <a:effectLst>
                  <a:glow rad="241300">
                    <a:srgbClr val="000000">
                      <a:alpha val="75000"/>
                    </a:srgbClr>
                  </a:glow>
                </a:effectLst>
                <a:latin typeface="Arial Black"/>
                <a:ea typeface="ＭＳ Ｐゴシック"/>
                <a:cs typeface="Arial Black"/>
              </a:endParaRPr>
            </a:p>
          </p:txBody>
        </p:sp>
        <p:sp>
          <p:nvSpPr>
            <p:cNvPr id="17" name="Rectangle 3">
              <a:extLst>
                <a:ext uri="{FF2B5EF4-FFF2-40B4-BE49-F238E27FC236}">
                  <a16:creationId xmlns:a16="http://schemas.microsoft.com/office/drawing/2014/main" id="{C1334FC4-6F6F-D18A-8191-5A22E7B11F65}"/>
                </a:ext>
              </a:extLst>
            </p:cNvPr>
            <p:cNvSpPr txBox="1">
              <a:spLocks noChangeArrowheads="1"/>
            </p:cNvSpPr>
            <p:nvPr/>
          </p:nvSpPr>
          <p:spPr bwMode="auto">
            <a:xfrm>
              <a:off x="3200400" y="5257800"/>
              <a:ext cx="28194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a:lstStyle>
            <a:p>
              <a:pPr eaLnBrk="1" hangingPunct="1">
                <a:defRPr/>
              </a:pPr>
              <a:r>
                <a:rPr lang="ar-JO" sz="2800" b="1" dirty="0">
                  <a:solidFill>
                    <a:srgbClr val="FF0000"/>
                  </a:solidFill>
                  <a:effectLst>
                    <a:glow rad="241300">
                      <a:srgbClr val="000000">
                        <a:alpha val="75000"/>
                      </a:srgbClr>
                    </a:glow>
                  </a:effectLst>
                  <a:latin typeface="Arial Black"/>
                  <a:ea typeface="ＭＳ Ｐゴシック"/>
                  <a:cs typeface="Arial Black"/>
                </a:rPr>
                <a:t>معاناة</a:t>
              </a:r>
              <a:endParaRPr lang="en-US" sz="2800" b="1" dirty="0">
                <a:solidFill>
                  <a:srgbClr val="000000"/>
                </a:solidFill>
                <a:effectLst>
                  <a:glow rad="241300">
                    <a:srgbClr val="000000">
                      <a:alpha val="75000"/>
                    </a:srgbClr>
                  </a:glow>
                </a:effectLst>
                <a:latin typeface="Arial Black"/>
                <a:ea typeface="ＭＳ Ｐゴシック"/>
                <a:cs typeface="Arial Black"/>
              </a:endParaRPr>
            </a:p>
          </p:txBody>
        </p:sp>
        <p:sp>
          <p:nvSpPr>
            <p:cNvPr id="18" name="Rectangle 3">
              <a:extLst>
                <a:ext uri="{FF2B5EF4-FFF2-40B4-BE49-F238E27FC236}">
                  <a16:creationId xmlns:a16="http://schemas.microsoft.com/office/drawing/2014/main" id="{730DF4EB-20FF-6985-C2B0-365DF9EDFD6D}"/>
                </a:ext>
              </a:extLst>
            </p:cNvPr>
            <p:cNvSpPr txBox="1">
              <a:spLocks noChangeArrowheads="1"/>
            </p:cNvSpPr>
            <p:nvPr/>
          </p:nvSpPr>
          <p:spPr bwMode="auto">
            <a:xfrm>
              <a:off x="3200400" y="5715000"/>
              <a:ext cx="28194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a:lstStyle>
            <a:p>
              <a:pPr eaLnBrk="1" hangingPunct="1">
                <a:defRPr/>
              </a:pPr>
              <a:r>
                <a:rPr lang="ar-JO" sz="2800" b="1" dirty="0">
                  <a:solidFill>
                    <a:srgbClr val="FF0000"/>
                  </a:solidFill>
                  <a:effectLst>
                    <a:glow rad="241300">
                      <a:srgbClr val="000000">
                        <a:alpha val="75000"/>
                      </a:srgbClr>
                    </a:glow>
                  </a:effectLst>
                  <a:latin typeface="Arial Black"/>
                  <a:ea typeface="ＭＳ Ｐゴシック"/>
                  <a:cs typeface="Arial Black"/>
                </a:rPr>
                <a:t>صراع</a:t>
              </a:r>
              <a:endParaRPr lang="en-US" sz="2800" b="1" dirty="0">
                <a:solidFill>
                  <a:srgbClr val="000000"/>
                </a:solidFill>
                <a:effectLst>
                  <a:glow rad="241300">
                    <a:srgbClr val="000000">
                      <a:alpha val="75000"/>
                    </a:srgbClr>
                  </a:glow>
                </a:effectLst>
                <a:latin typeface="Arial Black"/>
                <a:ea typeface="ＭＳ Ｐゴシック"/>
                <a:cs typeface="Arial Black"/>
              </a:endParaRPr>
            </a:p>
          </p:txBody>
        </p:sp>
        <p:sp>
          <p:nvSpPr>
            <p:cNvPr id="19" name="Rectangle 3">
              <a:extLst>
                <a:ext uri="{FF2B5EF4-FFF2-40B4-BE49-F238E27FC236}">
                  <a16:creationId xmlns:a16="http://schemas.microsoft.com/office/drawing/2014/main" id="{5711D43E-7F51-DAFB-FB86-4E5B190322B1}"/>
                </a:ext>
              </a:extLst>
            </p:cNvPr>
            <p:cNvSpPr txBox="1">
              <a:spLocks noChangeArrowheads="1"/>
            </p:cNvSpPr>
            <p:nvPr/>
          </p:nvSpPr>
          <p:spPr bwMode="auto">
            <a:xfrm>
              <a:off x="3200400" y="6172200"/>
              <a:ext cx="28194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a:lstStyle>
            <a:p>
              <a:pPr eaLnBrk="1" hangingPunct="1">
                <a:defRPr/>
              </a:pPr>
              <a:r>
                <a:rPr lang="ar-JO" sz="2800" b="1" dirty="0">
                  <a:solidFill>
                    <a:srgbClr val="FF0000"/>
                  </a:solidFill>
                  <a:effectLst>
                    <a:glow rad="241300">
                      <a:srgbClr val="000000">
                        <a:alpha val="75000"/>
                      </a:srgbClr>
                    </a:glow>
                  </a:effectLst>
                  <a:latin typeface="Arial Black"/>
                  <a:ea typeface="ＭＳ Ｐゴシック"/>
                  <a:cs typeface="Arial Black"/>
                </a:rPr>
                <a:t>انقراض</a:t>
              </a:r>
              <a:endParaRPr lang="en-US" sz="2800" b="1" dirty="0">
                <a:solidFill>
                  <a:srgbClr val="000000"/>
                </a:solidFill>
                <a:effectLst>
                  <a:glow rad="241300">
                    <a:srgbClr val="000000">
                      <a:alpha val="75000"/>
                    </a:srgbClr>
                  </a:glow>
                </a:effectLst>
                <a:latin typeface="Arial Black"/>
                <a:ea typeface="ＭＳ Ｐゴシック"/>
                <a:cs typeface="Arial Black"/>
              </a:endParaRPr>
            </a:p>
          </p:txBody>
        </p:sp>
      </p:grpSp>
      <p:pic>
        <p:nvPicPr>
          <p:cNvPr id="329735" name="Picture 8" descr="A+E on Bones 00740">
            <a:extLst>
              <a:ext uri="{FF2B5EF4-FFF2-40B4-BE49-F238E27FC236}">
                <a16:creationId xmlns:a16="http://schemas.microsoft.com/office/drawing/2014/main" id="{D1B4BBF3-53A8-2359-BF5E-2783BE1E31BD}"/>
              </a:ext>
            </a:extLst>
          </p:cNvPr>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771525" y="4191000"/>
            <a:ext cx="5432425" cy="19970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0" name="WordArt 5">
            <a:extLst>
              <a:ext uri="{FF2B5EF4-FFF2-40B4-BE49-F238E27FC236}">
                <a16:creationId xmlns:a16="http://schemas.microsoft.com/office/drawing/2014/main" id="{A39A58DE-BC4C-A0D1-95B1-C9A86FE71C41}"/>
              </a:ext>
            </a:extLst>
          </p:cNvPr>
          <p:cNvSpPr>
            <a:spLocks noChangeArrowheads="1" noChangeShapeType="1" noTextEdit="1"/>
          </p:cNvSpPr>
          <p:nvPr/>
        </p:nvSpPr>
        <p:spPr bwMode="auto">
          <a:xfrm>
            <a:off x="2057400" y="381000"/>
            <a:ext cx="2944813" cy="6019800"/>
          </a:xfrm>
          <a:prstGeom prst="rect">
            <a:avLst/>
          </a:prstGeom>
        </p:spPr>
        <p:txBody>
          <a:bodyPr wrap="none" fromWordArt="1">
            <a:prstTxWarp prst="textPlain">
              <a:avLst>
                <a:gd name="adj" fmla="val 50000"/>
              </a:avLst>
            </a:prstTxWarp>
          </a:bodyPr>
          <a:lstStyle/>
          <a:p>
            <a:pPr algn="ctr"/>
            <a:r>
              <a:rPr lang="en-US" sz="3600" kern="10" dirty="0">
                <a:ln w="9525">
                  <a:solidFill>
                    <a:srgbClr val="003399"/>
                  </a:solidFill>
                  <a:round/>
                  <a:headEnd/>
                  <a:tailEnd/>
                </a:ln>
                <a:solidFill>
                  <a:srgbClr val="FFFF00"/>
                </a:solidFill>
                <a:latin typeface="Arial Black"/>
                <a:ea typeface="Arial Black"/>
                <a:cs typeface="Arial Black"/>
              </a:rPr>
              <a:t>X</a:t>
            </a:r>
          </a:p>
        </p:txBody>
      </p:sp>
      <p:sp>
        <p:nvSpPr>
          <p:cNvPr id="21" name="TextBox 1">
            <a:extLst>
              <a:ext uri="{FF2B5EF4-FFF2-40B4-BE49-F238E27FC236}">
                <a16:creationId xmlns:a16="http://schemas.microsoft.com/office/drawing/2014/main" id="{329CCE34-3598-BFF7-2CB6-27D841CBA12E}"/>
              </a:ext>
            </a:extLst>
          </p:cNvPr>
          <p:cNvSpPr txBox="1">
            <a:spLocks noChangeArrowheads="1"/>
          </p:cNvSpPr>
          <p:nvPr/>
        </p:nvSpPr>
        <p:spPr bwMode="auto">
          <a:xfrm>
            <a:off x="8626356" y="76200"/>
            <a:ext cx="355837"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ar-JO" b="1" dirty="0">
                <a:solidFill>
                  <a:srgbClr val="FFFFFF"/>
                </a:solidFill>
                <a:latin typeface="Arial" charset="0"/>
              </a:rPr>
              <a:t>3</a:t>
            </a:r>
            <a:endParaRPr lang="en-US" b="1" dirty="0">
              <a:solidFill>
                <a:srgbClr val="FFFFFF"/>
              </a:solidFill>
              <a:latin typeface="Arial" charset="0"/>
            </a:endParaRPr>
          </a:p>
        </p:txBody>
      </p:sp>
      <p:sp>
        <p:nvSpPr>
          <p:cNvPr id="2" name="Rectangle 1">
            <a:extLst>
              <a:ext uri="{FF2B5EF4-FFF2-40B4-BE49-F238E27FC236}">
                <a16:creationId xmlns:a16="http://schemas.microsoft.com/office/drawing/2014/main" id="{11A10CB0-176E-EA8D-8956-8749A6B9934E}"/>
              </a:ext>
            </a:extLst>
          </p:cNvPr>
          <p:cNvSpPr/>
          <p:nvPr/>
        </p:nvSpPr>
        <p:spPr bwMode="auto">
          <a:xfrm>
            <a:off x="5638800" y="1143000"/>
            <a:ext cx="3249613" cy="2362200"/>
          </a:xfrm>
          <a:prstGeom prst="rect">
            <a:avLst/>
          </a:prstGeom>
          <a:noFill/>
          <a:ln w="9525" cap="flat" cmpd="sng" algn="ctr">
            <a:noFill/>
            <a:prstDash val="solid"/>
            <a:round/>
            <a:headEnd type="none" w="med" len="med"/>
            <a:tailEnd type="none" w="med" len="med"/>
          </a:ln>
          <a:effectLst/>
          <a:extLst>
            <a:ext uri="{AF507438-7753-43e0-B8FC-AC1667EBCBE1}">
              <a14:hiddenEffects xmlns:a14="http://schemas.microsoft.com/office/drawing/2010/main" xmlns="">
                <a:effectLst>
                  <a:outerShdw blurRad="63500" dist="35921" dir="2700000" algn="ctr" rotWithShape="0">
                    <a:schemeClr val="bg2"/>
                  </a:outerShdw>
                </a:effectLst>
              </a14:hiddenEffects>
            </a:ext>
          </a:extLst>
        </p:spPr>
        <p:txBody>
          <a:bodyPr vert="horz" wrap="non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r>
              <a:rPr kumimoji="0" lang="ar-JO" sz="9600" b="1" i="0" u="none" strike="noStrike" cap="none" normalizeH="0" baseline="0" dirty="0">
                <a:ln>
                  <a:noFill/>
                </a:ln>
                <a:solidFill>
                  <a:srgbClr val="FFC000"/>
                </a:solidFill>
                <a:effectLst/>
                <a:latin typeface="Arial" panose="020B0604020202020204" pitchFamily="34" charset="0"/>
                <a:cs typeface="Arial" panose="020B0604020202020204" pitchFamily="34" charset="0"/>
              </a:rPr>
              <a:t>طوفان </a:t>
            </a:r>
          </a:p>
          <a:p>
            <a:pPr marL="0" marR="0" indent="0" algn="ctr" defTabSz="914400" rtl="0" eaLnBrk="1" fontAlgn="base" latinLnBrk="0" hangingPunct="1">
              <a:lnSpc>
                <a:spcPct val="100000"/>
              </a:lnSpc>
              <a:spcBef>
                <a:spcPct val="0"/>
              </a:spcBef>
              <a:spcAft>
                <a:spcPct val="0"/>
              </a:spcAft>
              <a:buClrTx/>
              <a:buSzTx/>
              <a:buFontTx/>
              <a:buNone/>
              <a:tabLst/>
            </a:pPr>
            <a:r>
              <a:rPr lang="ar-JO" sz="9600" b="1" dirty="0">
                <a:solidFill>
                  <a:srgbClr val="FFC000"/>
                </a:solidFill>
                <a:latin typeface="Arial" panose="020B0604020202020204" pitchFamily="34" charset="0"/>
                <a:cs typeface="Arial" panose="020B0604020202020204" pitchFamily="34" charset="0"/>
              </a:rPr>
              <a:t>نوح</a:t>
            </a:r>
            <a:endParaRPr kumimoji="0" lang="en-US" sz="9600" b="1" i="0" u="none" strike="noStrike" cap="none" normalizeH="0" baseline="0" dirty="0">
              <a:ln>
                <a:noFill/>
              </a:ln>
              <a:solidFill>
                <a:srgbClr val="FFC000"/>
              </a:solidFill>
              <a:effectLst/>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730584715"/>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1" fill="hold" nodeType="clickEffect">
                                  <p:stCondLst>
                                    <p:cond delay="0"/>
                                  </p:stCondLst>
                                  <p:childTnLst>
                                    <p:set>
                                      <p:cBhvr>
                                        <p:cTn id="6" dur="1" fill="hold">
                                          <p:stCondLst>
                                            <p:cond delay="0"/>
                                          </p:stCondLst>
                                        </p:cTn>
                                        <p:tgtEl>
                                          <p:spTgt spid="329735"/>
                                        </p:tgtEl>
                                        <p:attrNameLst>
                                          <p:attrName>style.visibility</p:attrName>
                                        </p:attrNameLst>
                                      </p:cBhvr>
                                      <p:to>
                                        <p:strVal val="visible"/>
                                      </p:to>
                                    </p:set>
                                    <p:animEffect transition="in" filter="wipe(up)">
                                      <p:cBhvr>
                                        <p:cTn id="7" dur="500"/>
                                        <p:tgtEl>
                                          <p:spTgt spid="329735"/>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53" presetClass="entr" presetSubtype="0" fill="hold" grpId="0" nodeType="clickEffect">
                                  <p:stCondLst>
                                    <p:cond delay="0"/>
                                  </p:stCondLst>
                                  <p:childTnLst>
                                    <p:set>
                                      <p:cBhvr>
                                        <p:cTn id="11" dur="1" fill="hold">
                                          <p:stCondLst>
                                            <p:cond delay="0"/>
                                          </p:stCondLst>
                                        </p:cTn>
                                        <p:tgtEl>
                                          <p:spTgt spid="20"/>
                                        </p:tgtEl>
                                        <p:attrNameLst>
                                          <p:attrName>style.visibility</p:attrName>
                                        </p:attrNameLst>
                                      </p:cBhvr>
                                      <p:to>
                                        <p:strVal val="visible"/>
                                      </p:to>
                                    </p:set>
                                    <p:anim calcmode="lin" valueType="num">
                                      <p:cBhvr>
                                        <p:cTn id="12" dur="500" fill="hold"/>
                                        <p:tgtEl>
                                          <p:spTgt spid="20"/>
                                        </p:tgtEl>
                                        <p:attrNameLst>
                                          <p:attrName>ppt_w</p:attrName>
                                        </p:attrNameLst>
                                      </p:cBhvr>
                                      <p:tavLst>
                                        <p:tav tm="0">
                                          <p:val>
                                            <p:fltVal val="0"/>
                                          </p:val>
                                        </p:tav>
                                        <p:tav tm="100000">
                                          <p:val>
                                            <p:strVal val="#ppt_w"/>
                                          </p:val>
                                        </p:tav>
                                      </p:tavLst>
                                    </p:anim>
                                    <p:anim calcmode="lin" valueType="num">
                                      <p:cBhvr>
                                        <p:cTn id="13" dur="500" fill="hold"/>
                                        <p:tgtEl>
                                          <p:spTgt spid="20"/>
                                        </p:tgtEl>
                                        <p:attrNameLst>
                                          <p:attrName>ppt_h</p:attrName>
                                        </p:attrNameLst>
                                      </p:cBhvr>
                                      <p:tavLst>
                                        <p:tav tm="0">
                                          <p:val>
                                            <p:fltVal val="0"/>
                                          </p:val>
                                        </p:tav>
                                        <p:tav tm="100000">
                                          <p:val>
                                            <p:strVal val="#ppt_h"/>
                                          </p:val>
                                        </p:tav>
                                      </p:tavLst>
                                    </p:anim>
                                    <p:animEffect transition="in" filter="fade">
                                      <p:cBhvr>
                                        <p:cTn id="14" dur="5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animBg="1"/>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5793"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ctr"/>
            <a:endParaRPr lang="en-US">
              <a:solidFill>
                <a:srgbClr val="000000"/>
              </a:solidFill>
              <a:latin typeface="Times New Roman" charset="0"/>
            </a:endParaRPr>
          </a:p>
        </p:txBody>
      </p:sp>
      <p:sp>
        <p:nvSpPr>
          <p:cNvPr id="900098" name="Rectangle 2"/>
          <p:cNvSpPr>
            <a:spLocks noGrp="1" noChangeArrowheads="1"/>
          </p:cNvSpPr>
          <p:nvPr>
            <p:ph type="ctrTitle"/>
          </p:nvPr>
        </p:nvSpPr>
        <p:spPr>
          <a:xfrm>
            <a:off x="0" y="-1960761"/>
            <a:ext cx="9144000" cy="1742338"/>
          </a:xfrm>
          <a:effectLst>
            <a:outerShdw blurRad="63500" dist="35921" dir="2700000" algn="ctr" rotWithShape="0">
              <a:schemeClr val="tx2">
                <a:alpha val="74998"/>
              </a:schemeClr>
            </a:outerShdw>
          </a:effectLst>
        </p:spPr>
        <p:txBody>
          <a:bodyPr/>
          <a:lstStyle/>
          <a:p>
            <a:pPr>
              <a:defRPr/>
            </a:pPr>
            <a:r>
              <a:rPr lang="en-US" b="1" dirty="0">
                <a:effectLst>
                  <a:glow rad="127000">
                    <a:schemeClr val="tx1"/>
                  </a:glow>
                </a:effectLst>
                <a:latin typeface="Arial" panose="020B0604020202020204" pitchFamily="34" charset="0"/>
                <a:ea typeface="ＭＳ Ｐゴシック" charset="0"/>
                <a:cs typeface="Arial" panose="020B0604020202020204" pitchFamily="34" charset="0"/>
              </a:rPr>
              <a:t> </a:t>
            </a:r>
            <a:r>
              <a:rPr lang="ar-JO" b="1" dirty="0">
                <a:effectLst>
                  <a:glow rad="127000">
                    <a:schemeClr val="tx1"/>
                  </a:glow>
                </a:effectLst>
                <a:latin typeface="Arial" panose="020B0604020202020204" pitchFamily="34" charset="0"/>
                <a:ea typeface="ＭＳ Ｐゴシック" charset="0"/>
                <a:cs typeface="Arial" panose="020B0604020202020204" pitchFamily="34" charset="0"/>
              </a:rPr>
              <a:t>أعزائي المسيحيين، لقد شاركت ألعابي فلماذا لا تشاركون في العيد؟ عطلة سعيدة للجميع</a:t>
            </a:r>
            <a:endParaRPr lang="en-US" b="1"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pic>
        <p:nvPicPr>
          <p:cNvPr id="545795" name="Picture 1"/>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2095500"/>
            <a:ext cx="9144000" cy="2667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45796" name="Text Box 12"/>
          <p:cNvSpPr txBox="1">
            <a:spLocks noChangeArrowheads="1"/>
          </p:cNvSpPr>
          <p:nvPr/>
        </p:nvSpPr>
        <p:spPr bwMode="auto">
          <a:xfrm>
            <a:off x="8609013" y="60325"/>
            <a:ext cx="355600"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r>
              <a:rPr lang="en-US" b="1">
                <a:solidFill>
                  <a:srgbClr val="FFFFFF"/>
                </a:solidFill>
                <a:latin typeface="Arial" charset="0"/>
              </a:rPr>
              <a:t>1</a:t>
            </a:r>
          </a:p>
        </p:txBody>
      </p:sp>
    </p:spTree>
  </p:cSld>
  <p:clrMapOvr>
    <a:masterClrMapping/>
  </p:clrMapOvr>
  <p:transition/>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9522" name="Rectangle 2"/>
          <p:cNvSpPr>
            <a:spLocks noGrp="1" noChangeArrowheads="1"/>
          </p:cNvSpPr>
          <p:nvPr>
            <p:ph type="title"/>
          </p:nvPr>
        </p:nvSpPr>
        <p:spPr>
          <a:xfrm>
            <a:off x="1008063" y="2238375"/>
            <a:ext cx="7108825" cy="1143000"/>
          </a:xfrm>
        </p:spPr>
        <p:txBody>
          <a:bodyPr/>
          <a:lstStyle/>
          <a:p>
            <a:pPr eaLnBrk="1" hangingPunct="1">
              <a:defRPr/>
            </a:pPr>
            <a:r>
              <a:rPr lang="en-US"/>
              <a:t>Fossils on Garden of Eden</a:t>
            </a:r>
          </a:p>
        </p:txBody>
      </p:sp>
      <p:sp>
        <p:nvSpPr>
          <p:cNvPr id="5739523" name="Rectangle 3"/>
          <p:cNvSpPr>
            <a:spLocks noChangeArrowheads="1"/>
          </p:cNvSpPr>
          <p:nvPr/>
        </p:nvSpPr>
        <p:spPr bwMode="auto">
          <a:xfrm>
            <a:off x="1133475" y="2801938"/>
            <a:ext cx="1219200" cy="381000"/>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ctr" eaLnBrk="1" hangingPunct="1">
              <a:defRPr/>
            </a:pPr>
            <a:endParaRPr lang="en-US" sz="1800">
              <a:solidFill>
                <a:srgbClr val="000000"/>
              </a:solidFill>
              <a:latin typeface="Arial" charset="0"/>
              <a:cs typeface="Arial"/>
            </a:endParaRPr>
          </a:p>
        </p:txBody>
      </p:sp>
      <p:sp>
        <p:nvSpPr>
          <p:cNvPr id="5739524" name="Rectangle 4"/>
          <p:cNvSpPr>
            <a:spLocks noChangeArrowheads="1"/>
          </p:cNvSpPr>
          <p:nvPr/>
        </p:nvSpPr>
        <p:spPr bwMode="auto">
          <a:xfrm>
            <a:off x="1514475" y="3182938"/>
            <a:ext cx="533400" cy="304800"/>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ctr" eaLnBrk="1" hangingPunct="1">
              <a:defRPr/>
            </a:pPr>
            <a:endParaRPr lang="en-US" sz="1800">
              <a:solidFill>
                <a:srgbClr val="000000"/>
              </a:solidFill>
              <a:latin typeface="Arial" charset="0"/>
              <a:cs typeface="Arial"/>
            </a:endParaRPr>
          </a:p>
        </p:txBody>
      </p:sp>
      <p:sp>
        <p:nvSpPr>
          <p:cNvPr id="5739525" name="Rectangle 5"/>
          <p:cNvSpPr>
            <a:spLocks noChangeArrowheads="1"/>
          </p:cNvSpPr>
          <p:nvPr/>
        </p:nvSpPr>
        <p:spPr bwMode="auto">
          <a:xfrm>
            <a:off x="1285875" y="3487738"/>
            <a:ext cx="914400" cy="304800"/>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ctr" eaLnBrk="1" hangingPunct="1">
              <a:defRPr/>
            </a:pPr>
            <a:endParaRPr lang="en-US" sz="1800">
              <a:solidFill>
                <a:srgbClr val="000000"/>
              </a:solidFill>
              <a:latin typeface="Arial" charset="0"/>
              <a:cs typeface="Arial"/>
            </a:endParaRPr>
          </a:p>
        </p:txBody>
      </p:sp>
      <p:sp>
        <p:nvSpPr>
          <p:cNvPr id="5739526" name="Rectangle 6"/>
          <p:cNvSpPr>
            <a:spLocks noChangeArrowheads="1"/>
          </p:cNvSpPr>
          <p:nvPr/>
        </p:nvSpPr>
        <p:spPr bwMode="auto">
          <a:xfrm>
            <a:off x="1666875" y="3792538"/>
            <a:ext cx="228600" cy="1752600"/>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ctr" eaLnBrk="1" hangingPunct="1">
              <a:defRPr/>
            </a:pPr>
            <a:endParaRPr lang="en-US" sz="1800">
              <a:solidFill>
                <a:srgbClr val="000000"/>
              </a:solidFill>
              <a:latin typeface="Arial" charset="0"/>
              <a:cs typeface="Arial"/>
            </a:endParaRPr>
          </a:p>
        </p:txBody>
      </p:sp>
      <p:sp>
        <p:nvSpPr>
          <p:cNvPr id="5739527" name="AutoShape 7"/>
          <p:cNvSpPr>
            <a:spLocks noChangeArrowheads="1"/>
          </p:cNvSpPr>
          <p:nvPr/>
        </p:nvSpPr>
        <p:spPr bwMode="auto">
          <a:xfrm rot="10800000">
            <a:off x="1514475" y="5468938"/>
            <a:ext cx="457200" cy="533400"/>
          </a:xfrm>
          <a:prstGeom prst="triangle">
            <a:avLst>
              <a:gd name="adj" fmla="val 54801"/>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ctr" eaLnBrk="1" hangingPunct="1">
              <a:defRPr/>
            </a:pPr>
            <a:endParaRPr lang="en-US" sz="1800">
              <a:solidFill>
                <a:srgbClr val="000000"/>
              </a:solidFill>
              <a:latin typeface="Arial" charset="0"/>
              <a:cs typeface="Arial"/>
            </a:endParaRPr>
          </a:p>
        </p:txBody>
      </p:sp>
      <p:pic>
        <p:nvPicPr>
          <p:cNvPr id="329736" name="Picture 9" descr="A+E on Bones 00740"/>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762000" y="1963738"/>
            <a:ext cx="5432425" cy="48561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1" name="Rectangle 3"/>
          <p:cNvSpPr txBox="1">
            <a:spLocks noChangeArrowheads="1"/>
          </p:cNvSpPr>
          <p:nvPr/>
        </p:nvSpPr>
        <p:spPr bwMode="auto">
          <a:xfrm>
            <a:off x="6238875" y="2192338"/>
            <a:ext cx="13716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a:lstStyle>
          <a:p>
            <a:pPr eaLnBrk="1" hangingPunct="1">
              <a:defRPr/>
            </a:pPr>
            <a:r>
              <a:rPr lang="ar-JO" sz="2000" b="1" dirty="0">
                <a:solidFill>
                  <a:srgbClr val="FFFFFF"/>
                </a:solidFill>
                <a:latin typeface="Arial"/>
                <a:ea typeface="ＭＳ Ｐゴシック"/>
                <a:cs typeface="Arial"/>
              </a:rPr>
              <a:t>سجل الحفريات</a:t>
            </a:r>
            <a:endParaRPr lang="en-US" sz="2000" b="1" dirty="0">
              <a:solidFill>
                <a:srgbClr val="FFFFFF"/>
              </a:solidFill>
              <a:latin typeface="Arial"/>
              <a:ea typeface="ＭＳ Ｐゴシック"/>
              <a:cs typeface="Arial"/>
            </a:endParaRPr>
          </a:p>
        </p:txBody>
      </p:sp>
      <p:grpSp>
        <p:nvGrpSpPr>
          <p:cNvPr id="12" name="Group 11"/>
          <p:cNvGrpSpPr>
            <a:grpSpLocks/>
          </p:cNvGrpSpPr>
          <p:nvPr/>
        </p:nvGrpSpPr>
        <p:grpSpPr bwMode="auto">
          <a:xfrm>
            <a:off x="1965049" y="2192338"/>
            <a:ext cx="2902226" cy="3200400"/>
            <a:chOff x="3117574" y="3429000"/>
            <a:chExt cx="2902226" cy="3200400"/>
          </a:xfrm>
        </p:grpSpPr>
        <p:sp>
          <p:nvSpPr>
            <p:cNvPr id="13" name="Rectangle 3"/>
            <p:cNvSpPr txBox="1">
              <a:spLocks noChangeArrowheads="1"/>
            </p:cNvSpPr>
            <p:nvPr/>
          </p:nvSpPr>
          <p:spPr bwMode="auto">
            <a:xfrm>
              <a:off x="3117574" y="3429000"/>
              <a:ext cx="28194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a:lstStyle>
            <a:p>
              <a:pPr eaLnBrk="1" hangingPunct="1">
                <a:defRPr/>
              </a:pPr>
              <a:r>
                <a:rPr lang="ar-JO" sz="2800" b="1" dirty="0">
                  <a:solidFill>
                    <a:srgbClr val="FF0000"/>
                  </a:solidFill>
                  <a:effectLst>
                    <a:glow rad="241300">
                      <a:srgbClr val="000000">
                        <a:alpha val="75000"/>
                      </a:srgbClr>
                    </a:glow>
                  </a:effectLst>
                  <a:latin typeface="Arial Black"/>
                  <a:ea typeface="ＭＳ Ｐゴシック"/>
                  <a:cs typeface="Arial Black"/>
                </a:rPr>
                <a:t>ألم</a:t>
              </a:r>
              <a:endParaRPr lang="en-US" sz="2800" b="1" dirty="0">
                <a:solidFill>
                  <a:srgbClr val="000000"/>
                </a:solidFill>
                <a:effectLst>
                  <a:glow rad="241300">
                    <a:srgbClr val="000000">
                      <a:alpha val="75000"/>
                    </a:srgbClr>
                  </a:glow>
                </a:effectLst>
                <a:latin typeface="Arial Black"/>
                <a:ea typeface="ＭＳ Ｐゴシック"/>
                <a:cs typeface="Arial Black"/>
              </a:endParaRPr>
            </a:p>
          </p:txBody>
        </p:sp>
        <p:sp>
          <p:nvSpPr>
            <p:cNvPr id="14" name="Rectangle 3"/>
            <p:cNvSpPr txBox="1">
              <a:spLocks noChangeArrowheads="1"/>
            </p:cNvSpPr>
            <p:nvPr/>
          </p:nvSpPr>
          <p:spPr bwMode="auto">
            <a:xfrm>
              <a:off x="3200400" y="3886200"/>
              <a:ext cx="28194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a:lstStyle>
            <a:p>
              <a:pPr eaLnBrk="1" hangingPunct="1">
                <a:defRPr/>
              </a:pPr>
              <a:r>
                <a:rPr lang="ar-JO" sz="2800" b="1" dirty="0">
                  <a:solidFill>
                    <a:srgbClr val="FF0000"/>
                  </a:solidFill>
                  <a:effectLst>
                    <a:glow rad="241300">
                      <a:srgbClr val="000000">
                        <a:alpha val="75000"/>
                      </a:srgbClr>
                    </a:glow>
                  </a:effectLst>
                  <a:latin typeface="Arial Black"/>
                  <a:ea typeface="ＭＳ Ｐゴシック"/>
                  <a:cs typeface="Arial Black"/>
                </a:rPr>
                <a:t>موت</a:t>
              </a:r>
              <a:endParaRPr lang="en-US" sz="2800" b="1" dirty="0">
                <a:solidFill>
                  <a:srgbClr val="000000"/>
                </a:solidFill>
                <a:effectLst>
                  <a:glow rad="241300">
                    <a:srgbClr val="000000">
                      <a:alpha val="75000"/>
                    </a:srgbClr>
                  </a:glow>
                </a:effectLst>
                <a:latin typeface="Arial Black"/>
                <a:ea typeface="ＭＳ Ｐゴシック"/>
                <a:cs typeface="Arial Black"/>
              </a:endParaRPr>
            </a:p>
          </p:txBody>
        </p:sp>
        <p:sp>
          <p:nvSpPr>
            <p:cNvPr id="15" name="Rectangle 3"/>
            <p:cNvSpPr txBox="1">
              <a:spLocks noChangeArrowheads="1"/>
            </p:cNvSpPr>
            <p:nvPr/>
          </p:nvSpPr>
          <p:spPr bwMode="auto">
            <a:xfrm>
              <a:off x="3200400" y="4343400"/>
              <a:ext cx="28194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a:lstStyle>
            <a:p>
              <a:pPr eaLnBrk="1" hangingPunct="1">
                <a:defRPr/>
              </a:pPr>
              <a:r>
                <a:rPr lang="ar-JO" sz="2800" b="1" dirty="0">
                  <a:solidFill>
                    <a:srgbClr val="FF0000"/>
                  </a:solidFill>
                  <a:effectLst>
                    <a:glow rad="241300">
                      <a:srgbClr val="000000">
                        <a:alpha val="75000"/>
                      </a:srgbClr>
                    </a:glow>
                  </a:effectLst>
                  <a:latin typeface="Arial Black"/>
                  <a:ea typeface="ＭＳ Ｐゴシック"/>
                  <a:cs typeface="Arial Black"/>
                </a:rPr>
                <a:t>قتل</a:t>
              </a:r>
              <a:endParaRPr lang="en-US" sz="2800" b="1" dirty="0">
                <a:solidFill>
                  <a:srgbClr val="000000"/>
                </a:solidFill>
                <a:effectLst>
                  <a:glow rad="241300">
                    <a:srgbClr val="000000">
                      <a:alpha val="75000"/>
                    </a:srgbClr>
                  </a:glow>
                </a:effectLst>
                <a:latin typeface="Arial Black"/>
                <a:ea typeface="ＭＳ Ｐゴシック"/>
                <a:cs typeface="Arial Black"/>
              </a:endParaRPr>
            </a:p>
          </p:txBody>
        </p:sp>
        <p:sp>
          <p:nvSpPr>
            <p:cNvPr id="16" name="Rectangle 3"/>
            <p:cNvSpPr txBox="1">
              <a:spLocks noChangeArrowheads="1"/>
            </p:cNvSpPr>
            <p:nvPr/>
          </p:nvSpPr>
          <p:spPr bwMode="auto">
            <a:xfrm>
              <a:off x="3200400" y="4800600"/>
              <a:ext cx="28194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a:lstStyle>
            <a:p>
              <a:pPr eaLnBrk="1" hangingPunct="1">
                <a:defRPr/>
              </a:pPr>
              <a:r>
                <a:rPr lang="ar-JO" sz="2800" b="1" dirty="0">
                  <a:solidFill>
                    <a:srgbClr val="FF0000"/>
                  </a:solidFill>
                  <a:effectLst>
                    <a:glow rad="241300">
                      <a:srgbClr val="000000">
                        <a:alpha val="75000"/>
                      </a:srgbClr>
                    </a:glow>
                  </a:effectLst>
                  <a:latin typeface="Arial Black"/>
                  <a:ea typeface="ＭＳ Ｐゴシック"/>
                  <a:cs typeface="Arial Black"/>
                </a:rPr>
                <a:t>مرض</a:t>
              </a:r>
              <a:endParaRPr lang="en-US" sz="2800" b="1" dirty="0">
                <a:solidFill>
                  <a:srgbClr val="000000"/>
                </a:solidFill>
                <a:effectLst>
                  <a:glow rad="241300">
                    <a:srgbClr val="000000">
                      <a:alpha val="75000"/>
                    </a:srgbClr>
                  </a:glow>
                </a:effectLst>
                <a:latin typeface="Arial Black"/>
                <a:ea typeface="ＭＳ Ｐゴシック"/>
                <a:cs typeface="Arial Black"/>
              </a:endParaRPr>
            </a:p>
          </p:txBody>
        </p:sp>
        <p:sp>
          <p:nvSpPr>
            <p:cNvPr id="17" name="Rectangle 3"/>
            <p:cNvSpPr txBox="1">
              <a:spLocks noChangeArrowheads="1"/>
            </p:cNvSpPr>
            <p:nvPr/>
          </p:nvSpPr>
          <p:spPr bwMode="auto">
            <a:xfrm>
              <a:off x="3200400" y="5257800"/>
              <a:ext cx="28194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a:lstStyle>
            <a:p>
              <a:pPr eaLnBrk="1" hangingPunct="1">
                <a:defRPr/>
              </a:pPr>
              <a:r>
                <a:rPr lang="ar-JO" sz="2800" b="1" dirty="0">
                  <a:solidFill>
                    <a:srgbClr val="FF0000"/>
                  </a:solidFill>
                  <a:effectLst>
                    <a:glow rad="241300">
                      <a:srgbClr val="000000">
                        <a:alpha val="75000"/>
                      </a:srgbClr>
                    </a:glow>
                  </a:effectLst>
                  <a:latin typeface="Arial Black"/>
                  <a:ea typeface="ＭＳ Ｐゴシック"/>
                  <a:cs typeface="Arial Black"/>
                </a:rPr>
                <a:t>معاناة</a:t>
              </a:r>
              <a:endParaRPr lang="en-US" sz="2800" b="1" dirty="0">
                <a:solidFill>
                  <a:srgbClr val="000000"/>
                </a:solidFill>
                <a:effectLst>
                  <a:glow rad="241300">
                    <a:srgbClr val="000000">
                      <a:alpha val="75000"/>
                    </a:srgbClr>
                  </a:glow>
                </a:effectLst>
                <a:latin typeface="Arial Black"/>
                <a:ea typeface="ＭＳ Ｐゴシック"/>
                <a:cs typeface="Arial Black"/>
              </a:endParaRPr>
            </a:p>
          </p:txBody>
        </p:sp>
        <p:sp>
          <p:nvSpPr>
            <p:cNvPr id="18" name="Rectangle 3"/>
            <p:cNvSpPr txBox="1">
              <a:spLocks noChangeArrowheads="1"/>
            </p:cNvSpPr>
            <p:nvPr/>
          </p:nvSpPr>
          <p:spPr bwMode="auto">
            <a:xfrm>
              <a:off x="3200400" y="5715000"/>
              <a:ext cx="28194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a:lstStyle>
            <a:p>
              <a:pPr eaLnBrk="1" hangingPunct="1">
                <a:defRPr/>
              </a:pPr>
              <a:r>
                <a:rPr lang="ar-JO" sz="2800" b="1" dirty="0">
                  <a:solidFill>
                    <a:srgbClr val="FF0000"/>
                  </a:solidFill>
                  <a:effectLst>
                    <a:glow rad="241300">
                      <a:srgbClr val="000000">
                        <a:alpha val="75000"/>
                      </a:srgbClr>
                    </a:glow>
                  </a:effectLst>
                  <a:latin typeface="Arial Black"/>
                  <a:ea typeface="ＭＳ Ｐゴシック"/>
                  <a:cs typeface="Arial Black"/>
                </a:rPr>
                <a:t>صراع</a:t>
              </a:r>
              <a:endParaRPr lang="en-US" sz="2800" b="1" dirty="0">
                <a:solidFill>
                  <a:srgbClr val="000000"/>
                </a:solidFill>
                <a:effectLst>
                  <a:glow rad="241300">
                    <a:srgbClr val="000000">
                      <a:alpha val="75000"/>
                    </a:srgbClr>
                  </a:glow>
                </a:effectLst>
                <a:latin typeface="Arial Black"/>
                <a:ea typeface="ＭＳ Ｐゴシック"/>
                <a:cs typeface="Arial Black"/>
              </a:endParaRPr>
            </a:p>
          </p:txBody>
        </p:sp>
        <p:sp>
          <p:nvSpPr>
            <p:cNvPr id="19" name="Rectangle 3"/>
            <p:cNvSpPr txBox="1">
              <a:spLocks noChangeArrowheads="1"/>
            </p:cNvSpPr>
            <p:nvPr/>
          </p:nvSpPr>
          <p:spPr bwMode="auto">
            <a:xfrm>
              <a:off x="3200400" y="6172200"/>
              <a:ext cx="28194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a:lstStyle>
            <a:p>
              <a:pPr eaLnBrk="1" hangingPunct="1">
                <a:defRPr/>
              </a:pPr>
              <a:r>
                <a:rPr lang="ar-JO" sz="2800" b="1" dirty="0">
                  <a:solidFill>
                    <a:srgbClr val="FF0000"/>
                  </a:solidFill>
                  <a:effectLst>
                    <a:glow rad="241300">
                      <a:srgbClr val="000000">
                        <a:alpha val="75000"/>
                      </a:srgbClr>
                    </a:glow>
                  </a:effectLst>
                  <a:latin typeface="Arial Black"/>
                  <a:ea typeface="ＭＳ Ｐゴシック"/>
                  <a:cs typeface="Arial Black"/>
                </a:rPr>
                <a:t>انقراض</a:t>
              </a:r>
              <a:endParaRPr lang="en-US" sz="2800" b="1" dirty="0">
                <a:solidFill>
                  <a:srgbClr val="000000"/>
                </a:solidFill>
                <a:effectLst>
                  <a:glow rad="241300">
                    <a:srgbClr val="000000">
                      <a:alpha val="75000"/>
                    </a:srgbClr>
                  </a:glow>
                </a:effectLst>
                <a:latin typeface="Arial Black"/>
                <a:ea typeface="ＭＳ Ｐゴシック"/>
                <a:cs typeface="Arial Black"/>
              </a:endParaRPr>
            </a:p>
          </p:txBody>
        </p:sp>
      </p:grpSp>
      <p:pic>
        <p:nvPicPr>
          <p:cNvPr id="701451" name="Picture 8" descr="A+E on Bones 00740"/>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762000" y="0"/>
            <a:ext cx="5432425" cy="19970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0" name="Rectangle 3"/>
          <p:cNvSpPr txBox="1">
            <a:spLocks noChangeArrowheads="1"/>
          </p:cNvSpPr>
          <p:nvPr/>
        </p:nvSpPr>
        <p:spPr bwMode="auto">
          <a:xfrm>
            <a:off x="2133600" y="381000"/>
            <a:ext cx="8382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a:lstStyle>
          <a:p>
            <a:pPr eaLnBrk="1" hangingPunct="1">
              <a:defRPr/>
            </a:pPr>
            <a:r>
              <a:rPr lang="ar-JO" sz="1000" b="1" dirty="0">
                <a:solidFill>
                  <a:srgbClr val="000000"/>
                </a:solidFill>
                <a:latin typeface="Arial"/>
                <a:ea typeface="ＭＳ Ｐゴシック"/>
                <a:cs typeface="Arial"/>
              </a:rPr>
              <a:t>جنة عدن</a:t>
            </a:r>
            <a:endParaRPr lang="en-US" sz="1000" b="1" dirty="0">
              <a:solidFill>
                <a:srgbClr val="000000"/>
              </a:solidFill>
              <a:latin typeface="Arial"/>
              <a:ea typeface="ＭＳ Ｐゴシック"/>
              <a:cs typeface="Arial"/>
            </a:endParaRPr>
          </a:p>
        </p:txBody>
      </p:sp>
      <p:sp>
        <p:nvSpPr>
          <p:cNvPr id="21" name="Text Box 5"/>
          <p:cNvSpPr txBox="1">
            <a:spLocks noChangeArrowheads="1"/>
          </p:cNvSpPr>
          <p:nvPr/>
        </p:nvSpPr>
        <p:spPr bwMode="auto">
          <a:xfrm>
            <a:off x="6400800" y="5638800"/>
            <a:ext cx="2743200" cy="978729"/>
          </a:xfrm>
          <a:prstGeom prst="rect">
            <a:avLst/>
          </a:prstGeom>
          <a:solidFill>
            <a:srgbClr val="000000"/>
          </a:solidFill>
          <a:ln>
            <a:noFill/>
          </a:ln>
          <a:effectLst>
            <a:outerShdw blurRad="63500" dist="38099" dir="2700000" algn="ctr" rotWithShape="0">
              <a:srgbClr val="000000">
                <a:alpha val="74998"/>
              </a:srgbClr>
            </a:outerShdw>
          </a:effectLst>
        </p:spPr>
        <p:txBody>
          <a:bodyPr>
            <a:spAutoFit/>
          </a:bodyPr>
          <a:lstStyle/>
          <a:p>
            <a:pPr algn="ctr" eaLnBrk="1" fontAlgn="auto" hangingPunct="1">
              <a:lnSpc>
                <a:spcPct val="90000"/>
              </a:lnSpc>
              <a:spcBef>
                <a:spcPts val="0"/>
              </a:spcBef>
              <a:spcAft>
                <a:spcPts val="0"/>
              </a:spcAft>
              <a:defRPr/>
            </a:pPr>
            <a:r>
              <a:rPr lang="ar-JO" sz="3200" b="1" kern="0" dirty="0">
                <a:solidFill>
                  <a:schemeClr val="bg1"/>
                </a:solidFill>
                <a:latin typeface="Arial" charset="0"/>
                <a:cs typeface="Arial" charset="0"/>
              </a:rPr>
              <a:t>المقابر</a:t>
            </a:r>
            <a:r>
              <a:rPr lang="ar-JO" sz="3200" b="1" kern="0" dirty="0">
                <a:solidFill>
                  <a:srgbClr val="FFFF00"/>
                </a:solidFill>
                <a:latin typeface="Arial" charset="0"/>
                <a:cs typeface="Arial" charset="0"/>
              </a:rPr>
              <a:t>    الأحفورية</a:t>
            </a:r>
            <a:endParaRPr lang="en-US" sz="3200" b="1" kern="0" dirty="0">
              <a:solidFill>
                <a:srgbClr val="FFFFFF"/>
              </a:solidFill>
              <a:latin typeface="Arial" charset="0"/>
              <a:cs typeface="Arial" charset="0"/>
            </a:endParaRPr>
          </a:p>
        </p:txBody>
      </p:sp>
      <p:sp>
        <p:nvSpPr>
          <p:cNvPr id="22" name="Text Box 5"/>
          <p:cNvSpPr txBox="1">
            <a:spLocks noChangeArrowheads="1"/>
          </p:cNvSpPr>
          <p:nvPr/>
        </p:nvSpPr>
        <p:spPr bwMode="auto">
          <a:xfrm>
            <a:off x="6400800" y="38100"/>
            <a:ext cx="2743200" cy="978729"/>
          </a:xfrm>
          <a:prstGeom prst="rect">
            <a:avLst/>
          </a:prstGeom>
          <a:solidFill>
            <a:srgbClr val="000000"/>
          </a:solidFill>
          <a:ln>
            <a:noFill/>
          </a:ln>
          <a:effectLst>
            <a:outerShdw blurRad="63500" dist="38099" dir="2700000" algn="ctr" rotWithShape="0">
              <a:srgbClr val="000000">
                <a:alpha val="74998"/>
              </a:srgbClr>
            </a:outerShdw>
          </a:effectLst>
        </p:spPr>
        <p:txBody>
          <a:bodyPr>
            <a:spAutoFit/>
          </a:bodyPr>
          <a:lstStyle/>
          <a:p>
            <a:pPr algn="ctr" eaLnBrk="1" fontAlgn="auto" hangingPunct="1">
              <a:lnSpc>
                <a:spcPct val="90000"/>
              </a:lnSpc>
              <a:spcBef>
                <a:spcPts val="0"/>
              </a:spcBef>
              <a:spcAft>
                <a:spcPts val="0"/>
              </a:spcAft>
              <a:defRPr/>
            </a:pPr>
            <a:r>
              <a:rPr lang="ar-JO" sz="3200" b="1" kern="0" dirty="0">
                <a:solidFill>
                  <a:srgbClr val="FFFFFF"/>
                </a:solidFill>
                <a:latin typeface="Arial" charset="0"/>
                <a:cs typeface="Arial" charset="0"/>
              </a:rPr>
              <a:t>انقراضات</a:t>
            </a:r>
          </a:p>
          <a:p>
            <a:pPr algn="ctr" eaLnBrk="1" fontAlgn="auto" hangingPunct="1">
              <a:lnSpc>
                <a:spcPct val="90000"/>
              </a:lnSpc>
              <a:spcBef>
                <a:spcPts val="0"/>
              </a:spcBef>
              <a:spcAft>
                <a:spcPts val="0"/>
              </a:spcAft>
              <a:defRPr/>
            </a:pPr>
            <a:r>
              <a:rPr lang="ar-JO" sz="3200" b="1" kern="0" dirty="0">
                <a:solidFill>
                  <a:srgbClr val="FFFF00"/>
                </a:solidFill>
                <a:latin typeface="Arial" charset="0"/>
                <a:cs typeface="Arial" charset="0"/>
              </a:rPr>
              <a:t>جماعية</a:t>
            </a:r>
            <a:endParaRPr lang="en-US" sz="3200" b="1" kern="0" dirty="0">
              <a:solidFill>
                <a:srgbClr val="FFFF00"/>
              </a:solidFill>
              <a:latin typeface="Arial" charset="0"/>
              <a:cs typeface="Arial" charset="0"/>
            </a:endParaRPr>
          </a:p>
        </p:txBody>
      </p:sp>
      <p:sp>
        <p:nvSpPr>
          <p:cNvPr id="23" name="TextBox 1"/>
          <p:cNvSpPr txBox="1">
            <a:spLocks noChangeArrowheads="1"/>
          </p:cNvSpPr>
          <p:nvPr/>
        </p:nvSpPr>
        <p:spPr bwMode="auto">
          <a:xfrm>
            <a:off x="8626356" y="76200"/>
            <a:ext cx="355837"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ar-JO" b="1" dirty="0">
                <a:solidFill>
                  <a:srgbClr val="FFFFFF"/>
                </a:solidFill>
                <a:latin typeface="Arial" charset="0"/>
              </a:rPr>
              <a:t>3</a:t>
            </a:r>
            <a:endParaRPr lang="en-US" b="1" dirty="0">
              <a:solidFill>
                <a:srgbClr val="FFFFFF"/>
              </a:solidFill>
              <a:latin typeface="Arial" charset="0"/>
            </a:endParaRPr>
          </a:p>
        </p:txBody>
      </p:sp>
      <p:sp>
        <p:nvSpPr>
          <p:cNvPr id="3" name="Rectangle 2">
            <a:extLst>
              <a:ext uri="{FF2B5EF4-FFF2-40B4-BE49-F238E27FC236}">
                <a16:creationId xmlns:a16="http://schemas.microsoft.com/office/drawing/2014/main" id="{73A7E2D4-BBFB-A316-F366-E9F187501E8A}"/>
              </a:ext>
            </a:extLst>
          </p:cNvPr>
          <p:cNvSpPr/>
          <p:nvPr/>
        </p:nvSpPr>
        <p:spPr bwMode="auto">
          <a:xfrm>
            <a:off x="5638800" y="2801938"/>
            <a:ext cx="3249613" cy="2836862"/>
          </a:xfrm>
          <a:prstGeom prst="rect">
            <a:avLst/>
          </a:prstGeom>
          <a:noFill/>
          <a:ln w="9525" cap="flat" cmpd="sng" algn="ctr">
            <a:noFill/>
            <a:prstDash val="solid"/>
            <a:round/>
            <a:headEnd type="none" w="med" len="med"/>
            <a:tailEnd type="none" w="med" len="med"/>
          </a:ln>
          <a:effectLst/>
          <a:extLst>
            <a:ext uri="{AF507438-7753-43e0-B8FC-AC1667EBCBE1}">
              <a14:hiddenEffects xmlns="" xmlns:a14="http://schemas.microsoft.com/office/drawing/2010/main">
                <a:effectLst>
                  <a:outerShdw blurRad="63500" dist="35921" dir="2700000" algn="ctr" rotWithShape="0">
                    <a:schemeClr val="bg2"/>
                  </a:outerShdw>
                </a:effectLst>
              </a14:hiddenEffects>
            </a:ext>
          </a:extLst>
        </p:spPr>
        <p:txBody>
          <a:bodyPr vert="horz" wrap="non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r>
              <a:rPr kumimoji="0" lang="ar-JO" sz="9600" b="1" i="0" u="none" strike="noStrike" cap="none" normalizeH="0" baseline="0" dirty="0">
                <a:ln>
                  <a:noFill/>
                </a:ln>
                <a:solidFill>
                  <a:srgbClr val="FFC000"/>
                </a:solidFill>
                <a:effectLst/>
                <a:latin typeface="Arial" panose="020B0604020202020204" pitchFamily="34" charset="0"/>
                <a:cs typeface="Arial" panose="020B0604020202020204" pitchFamily="34" charset="0"/>
              </a:rPr>
              <a:t>طوفان </a:t>
            </a:r>
          </a:p>
          <a:p>
            <a:pPr marL="0" marR="0" indent="0" algn="ctr" defTabSz="914400" rtl="0" eaLnBrk="1" fontAlgn="base" latinLnBrk="0" hangingPunct="1">
              <a:lnSpc>
                <a:spcPct val="100000"/>
              </a:lnSpc>
              <a:spcBef>
                <a:spcPct val="0"/>
              </a:spcBef>
              <a:spcAft>
                <a:spcPct val="0"/>
              </a:spcAft>
              <a:buClrTx/>
              <a:buSzTx/>
              <a:buFontTx/>
              <a:buNone/>
              <a:tabLst/>
            </a:pPr>
            <a:r>
              <a:rPr lang="ar-JO" sz="9600" b="1" dirty="0">
                <a:solidFill>
                  <a:srgbClr val="FFC000"/>
                </a:solidFill>
                <a:latin typeface="Arial" panose="020B0604020202020204" pitchFamily="34" charset="0"/>
                <a:cs typeface="Arial" panose="020B0604020202020204" pitchFamily="34" charset="0"/>
              </a:rPr>
              <a:t>نوح</a:t>
            </a:r>
            <a:endParaRPr kumimoji="0" lang="en-US" sz="9600" b="1" i="0" u="none" strike="noStrike" cap="none" normalizeH="0" baseline="0" dirty="0">
              <a:ln>
                <a:noFill/>
              </a:ln>
              <a:solidFill>
                <a:srgbClr val="FFC000"/>
              </a:solidFill>
              <a:effectLst/>
              <a:latin typeface="Arial" panose="020B0604020202020204" pitchFamily="34" charset="0"/>
              <a:cs typeface="Arial" panose="020B0604020202020204" pitchFamily="34"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1" fill="hold" nodeType="click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up)">
                                      <p:cBhvr>
                                        <p:cTn id="7" dur="500"/>
                                        <p:tgtEl>
                                          <p:spTgt spid="12"/>
                                        </p:tgtEl>
                                      </p:cBhvr>
                                    </p:animEffect>
                                  </p:childTnLst>
                                </p:cTn>
                              </p:par>
                              <p:par>
                                <p:cTn id="8" presetID="22" presetClass="entr" presetSubtype="1" fill="hold" nodeType="withEffect">
                                  <p:stCondLst>
                                    <p:cond delay="0"/>
                                  </p:stCondLst>
                                  <p:childTnLst>
                                    <p:set>
                                      <p:cBhvr>
                                        <p:cTn id="9" dur="1" fill="hold">
                                          <p:stCondLst>
                                            <p:cond delay="0"/>
                                          </p:stCondLst>
                                        </p:cTn>
                                        <p:tgtEl>
                                          <p:spTgt spid="329736"/>
                                        </p:tgtEl>
                                        <p:attrNameLst>
                                          <p:attrName>style.visibility</p:attrName>
                                        </p:attrNameLst>
                                      </p:cBhvr>
                                      <p:to>
                                        <p:strVal val="visible"/>
                                      </p:to>
                                    </p:set>
                                    <p:animEffect transition="in" filter="wipe(up)">
                                      <p:cBhvr>
                                        <p:cTn id="10" dur="500"/>
                                        <p:tgtEl>
                                          <p:spTgt spid="329736"/>
                                        </p:tgtEl>
                                      </p:cBhvr>
                                    </p:animEffect>
                                  </p:childTnLst>
                                </p:cTn>
                              </p:par>
                              <p:par>
                                <p:cTn id="11" presetID="22" presetClass="entr" presetSubtype="1" fill="hold" grpId="0" nodeType="withEffect">
                                  <p:stCondLst>
                                    <p:cond delay="0"/>
                                  </p:stCondLst>
                                  <p:childTnLst>
                                    <p:set>
                                      <p:cBhvr>
                                        <p:cTn id="12" dur="1" fill="hold">
                                          <p:stCondLst>
                                            <p:cond delay="0"/>
                                          </p:stCondLst>
                                        </p:cTn>
                                        <p:tgtEl>
                                          <p:spTgt spid="11"/>
                                        </p:tgtEl>
                                        <p:attrNameLst>
                                          <p:attrName>style.visibility</p:attrName>
                                        </p:attrNameLst>
                                      </p:cBhvr>
                                      <p:to>
                                        <p:strVal val="visible"/>
                                      </p:to>
                                    </p:set>
                                    <p:animEffect transition="in" filter="wipe(up)">
                                      <p:cBhvr>
                                        <p:cTn id="13"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Lst>
  </p:timing>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1057" name="Picture 5" descr="2 Hist of Death Both 00475"/>
          <p:cNvPicPr>
            <a:picLocks noChangeAspect="1" noChangeArrowheads="1"/>
          </p:cNvPicPr>
          <p:nvPr/>
        </p:nvPicPr>
        <p:blipFill>
          <a:blip r:embed="rId3" cstate="print">
            <a:extLst>
              <a:ext uri="{28A0092B-C50C-407E-A947-70E740481C1C}">
                <a14:useLocalDpi xmlns:a14="http://schemas.microsoft.com/office/drawing/2010/main" val="0"/>
              </a:ext>
            </a:extLst>
          </a:blip>
          <a:srcRect b="42223"/>
          <a:stretch>
            <a:fillRect/>
          </a:stretch>
        </p:blipFill>
        <p:spPr bwMode="auto">
          <a:xfrm>
            <a:off x="0" y="387424"/>
            <a:ext cx="9144000" cy="3962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721091" name="Rectangle 3"/>
          <p:cNvSpPr>
            <a:spLocks noGrp="1" noChangeArrowheads="1"/>
          </p:cNvSpPr>
          <p:nvPr>
            <p:ph type="title" idx="4294967295"/>
          </p:nvPr>
        </p:nvSpPr>
        <p:spPr>
          <a:xfrm>
            <a:off x="11113" y="616024"/>
            <a:ext cx="8229600" cy="685800"/>
          </a:xfrm>
        </p:spPr>
        <p:txBody>
          <a:bodyPr/>
          <a:lstStyle/>
          <a:p>
            <a:pPr eaLnBrk="1" hangingPunct="1">
              <a:defRPr/>
            </a:pPr>
            <a:r>
              <a:rPr lang="ar-JO" b="1" dirty="0">
                <a:solidFill>
                  <a:srgbClr val="FF0000"/>
                </a:solidFill>
                <a:latin typeface="Arial" panose="020B0604020202020204" pitchFamily="34" charset="0"/>
                <a:cs typeface="Arial" panose="020B0604020202020204" pitchFamily="34" charset="0"/>
              </a:rPr>
              <a:t>تاريخين </a:t>
            </a:r>
            <a:r>
              <a:rPr lang="ar-JO" b="1" dirty="0">
                <a:solidFill>
                  <a:schemeClr val="tx1"/>
                </a:solidFill>
                <a:latin typeface="Arial" panose="020B0604020202020204" pitchFamily="34" charset="0"/>
                <a:cs typeface="Arial" panose="020B0604020202020204" pitchFamily="34" charset="0"/>
              </a:rPr>
              <a:t>للموت</a:t>
            </a:r>
            <a:endParaRPr lang="en-US" b="1" dirty="0">
              <a:solidFill>
                <a:schemeClr val="tx1"/>
              </a:solidFill>
              <a:latin typeface="Arial" panose="020B0604020202020204" pitchFamily="34" charset="0"/>
              <a:cs typeface="Arial" panose="020B0604020202020204" pitchFamily="34" charset="0"/>
            </a:endParaRPr>
          </a:p>
        </p:txBody>
      </p:sp>
      <p:sp>
        <p:nvSpPr>
          <p:cNvPr id="5721092" name="Rectangle 4"/>
          <p:cNvSpPr>
            <a:spLocks noChangeArrowheads="1"/>
          </p:cNvSpPr>
          <p:nvPr/>
        </p:nvSpPr>
        <p:spPr bwMode="auto">
          <a:xfrm>
            <a:off x="0" y="4197424"/>
            <a:ext cx="9144000" cy="3048000"/>
          </a:xfrm>
          <a:prstGeom prst="rect">
            <a:avLst/>
          </a:prstGeom>
          <a:solidFill>
            <a:schemeClr val="bg1"/>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8" name="Rectangle 3"/>
          <p:cNvSpPr txBox="1">
            <a:spLocks noChangeArrowheads="1"/>
          </p:cNvSpPr>
          <p:nvPr/>
        </p:nvSpPr>
        <p:spPr bwMode="auto">
          <a:xfrm>
            <a:off x="685800" y="1454224"/>
            <a:ext cx="25146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0000"/>
                </a:solidFill>
                <a:effectLst/>
                <a:uLnTx/>
                <a:uFillTx/>
                <a:latin typeface="Arial" panose="020B0604020202020204" pitchFamily="34" charset="0"/>
                <a:ea typeface="ＭＳ Ｐゴシック"/>
                <a:cs typeface="Arial" panose="020B0604020202020204" pitchFamily="34" charset="0"/>
              </a:rPr>
              <a:t>البداية</a:t>
            </a:r>
            <a:endParaRPr kumimoji="0" lang="en-US" sz="2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a:cs typeface="Arial" panose="020B0604020202020204" pitchFamily="34" charset="0"/>
            </a:endParaRPr>
          </a:p>
        </p:txBody>
      </p:sp>
      <p:sp>
        <p:nvSpPr>
          <p:cNvPr id="9" name="Rectangle 3"/>
          <p:cNvSpPr txBox="1">
            <a:spLocks noChangeArrowheads="1"/>
          </p:cNvSpPr>
          <p:nvPr/>
        </p:nvSpPr>
        <p:spPr bwMode="auto">
          <a:xfrm>
            <a:off x="5943600" y="1454224"/>
            <a:ext cx="25146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0000CC"/>
                </a:solidFill>
                <a:effectLst/>
                <a:uLnTx/>
                <a:uFillTx/>
                <a:latin typeface="Arial" panose="020B0604020202020204" pitchFamily="34" charset="0"/>
                <a:ea typeface="ＭＳ Ｐゴシック"/>
                <a:cs typeface="Arial" panose="020B0604020202020204" pitchFamily="34" charset="0"/>
              </a:rPr>
              <a:t>المستقبل</a:t>
            </a:r>
            <a:endParaRPr kumimoji="0" lang="en-US" sz="2800" b="1" i="0" u="none" strike="noStrike" kern="1200" cap="none" spc="0" normalizeH="0" baseline="0" noProof="0" dirty="0">
              <a:ln>
                <a:noFill/>
              </a:ln>
              <a:solidFill>
                <a:srgbClr val="0000CC"/>
              </a:solidFill>
              <a:effectLst/>
              <a:uLnTx/>
              <a:uFillTx/>
              <a:latin typeface="Arial" panose="020B0604020202020204" pitchFamily="34" charset="0"/>
              <a:ea typeface="ＭＳ Ｐゴシック"/>
              <a:cs typeface="Arial" panose="020B0604020202020204" pitchFamily="34" charset="0"/>
            </a:endParaRPr>
          </a:p>
        </p:txBody>
      </p:sp>
      <p:sp>
        <p:nvSpPr>
          <p:cNvPr id="10" name="Rectangle 3"/>
          <p:cNvSpPr txBox="1">
            <a:spLocks noChangeArrowheads="1"/>
          </p:cNvSpPr>
          <p:nvPr/>
        </p:nvSpPr>
        <p:spPr bwMode="auto">
          <a:xfrm>
            <a:off x="2819400" y="1530424"/>
            <a:ext cx="29718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0" i="0" u="none" strike="noStrike" kern="1200" cap="none" spc="0" normalizeH="0" baseline="0" noProof="0" dirty="0">
                <a:ln>
                  <a:noFill/>
                </a:ln>
                <a:solidFill>
                  <a:srgbClr val="3366FF"/>
                </a:solidFill>
                <a:effectLst/>
                <a:uLnTx/>
                <a:uFillTx/>
                <a:latin typeface="Arial" panose="020B0604020202020204" pitchFamily="34" charset="0"/>
                <a:ea typeface="ＭＳ Ｐゴシック"/>
                <a:cs typeface="Arial" panose="020B0604020202020204" pitchFamily="34" charset="0"/>
              </a:rPr>
              <a:t>الموت عدو</a:t>
            </a:r>
            <a:endParaRPr kumimoji="0" lang="en-US" sz="2000" b="0" i="0" u="none" strike="noStrike" kern="1200" cap="none" spc="0" normalizeH="0" baseline="0" noProof="0" dirty="0">
              <a:ln>
                <a:noFill/>
              </a:ln>
              <a:solidFill>
                <a:srgbClr val="3366FF"/>
              </a:solidFill>
              <a:effectLst/>
              <a:uLnTx/>
              <a:uFillTx/>
              <a:latin typeface="Arial" panose="020B0604020202020204" pitchFamily="34" charset="0"/>
              <a:ea typeface="ＭＳ Ｐゴシック"/>
              <a:cs typeface="Arial" panose="020B0604020202020204" pitchFamily="34" charset="0"/>
            </a:endParaRPr>
          </a:p>
        </p:txBody>
      </p:sp>
      <p:sp>
        <p:nvSpPr>
          <p:cNvPr id="11" name="Rectangle 3"/>
          <p:cNvSpPr txBox="1">
            <a:spLocks noChangeArrowheads="1"/>
          </p:cNvSpPr>
          <p:nvPr/>
        </p:nvSpPr>
        <p:spPr bwMode="auto">
          <a:xfrm>
            <a:off x="2057400" y="1835224"/>
            <a:ext cx="1752600" cy="5334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a:cs typeface="Arial" panose="020B0604020202020204" pitchFamily="34" charset="0"/>
              </a:rPr>
              <a:t>خطية الإنسان</a:t>
            </a:r>
            <a:r>
              <a:rPr kumimoji="0" lang="ar-JO" sz="1600" b="1" i="0" u="none" strike="noStrike" kern="1200" cap="none" spc="0" normalizeH="0" noProof="0" dirty="0">
                <a:ln>
                  <a:noFill/>
                </a:ln>
                <a:solidFill>
                  <a:srgbClr val="000000"/>
                </a:solidFill>
                <a:effectLst/>
                <a:uLnTx/>
                <a:uFillTx/>
                <a:latin typeface="Arial" panose="020B0604020202020204" pitchFamily="34" charset="0"/>
                <a:ea typeface="ＭＳ Ｐゴシック"/>
                <a:cs typeface="Arial" panose="020B0604020202020204" pitchFamily="34" charset="0"/>
              </a:rPr>
              <a:t> جلبت الموت</a:t>
            </a:r>
            <a:endPar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a:cs typeface="Arial" panose="020B0604020202020204" pitchFamily="34" charset="0"/>
            </a:endParaRPr>
          </a:p>
        </p:txBody>
      </p:sp>
      <p:sp>
        <p:nvSpPr>
          <p:cNvPr id="12" name="Rectangle 3"/>
          <p:cNvSpPr txBox="1">
            <a:spLocks noChangeArrowheads="1"/>
          </p:cNvSpPr>
          <p:nvPr/>
        </p:nvSpPr>
        <p:spPr bwMode="auto">
          <a:xfrm>
            <a:off x="4953000" y="1835224"/>
            <a:ext cx="1752600" cy="5334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a:cs typeface="Arial" panose="020B0604020202020204" pitchFamily="34" charset="0"/>
              </a:rPr>
              <a:t>سيتم التخلص من الموت</a:t>
            </a:r>
            <a:endPar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a:cs typeface="Arial" panose="020B0604020202020204" pitchFamily="34" charset="0"/>
            </a:endParaRPr>
          </a:p>
        </p:txBody>
      </p:sp>
      <p:sp>
        <p:nvSpPr>
          <p:cNvPr id="13" name="Rectangle 3"/>
          <p:cNvSpPr txBox="1">
            <a:spLocks noChangeArrowheads="1"/>
          </p:cNvSpPr>
          <p:nvPr/>
        </p:nvSpPr>
        <p:spPr bwMode="auto">
          <a:xfrm>
            <a:off x="2286000" y="2521024"/>
            <a:ext cx="4191000" cy="2286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rPr>
              <a:t>بضعة آلاف من السنين</a:t>
            </a:r>
            <a:endParaRPr kumimoji="0" lang="en-US" sz="1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endParaRPr>
          </a:p>
        </p:txBody>
      </p:sp>
      <p:sp>
        <p:nvSpPr>
          <p:cNvPr id="14" name="Rectangle 3"/>
          <p:cNvSpPr txBox="1">
            <a:spLocks noChangeArrowheads="1"/>
          </p:cNvSpPr>
          <p:nvPr/>
        </p:nvSpPr>
        <p:spPr bwMode="auto">
          <a:xfrm>
            <a:off x="2819400" y="3740224"/>
            <a:ext cx="2971800" cy="30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0" i="0" u="none" strike="noStrike" kern="1200" cap="none" spc="0" normalizeH="0" baseline="0" noProof="0" dirty="0">
                <a:ln>
                  <a:noFill/>
                </a:ln>
                <a:solidFill>
                  <a:srgbClr val="3366FF"/>
                </a:solidFill>
                <a:effectLst/>
                <a:uLnTx/>
                <a:uFillTx/>
                <a:latin typeface="Arial" panose="020B0604020202020204" pitchFamily="34" charset="0"/>
                <a:ea typeface="ＭＳ Ｐゴシック"/>
                <a:cs typeface="Arial" panose="020B0604020202020204" pitchFamily="34" charset="0"/>
              </a:rPr>
              <a:t>الموت مؤقت</a:t>
            </a:r>
            <a:endParaRPr kumimoji="0" lang="en-US" sz="2000" b="0" i="0" u="none" strike="noStrike" kern="1200" cap="none" spc="0" normalizeH="0" baseline="0" noProof="0" dirty="0">
              <a:ln>
                <a:noFill/>
              </a:ln>
              <a:solidFill>
                <a:srgbClr val="3366FF"/>
              </a:solidFill>
              <a:effectLst/>
              <a:uLnTx/>
              <a:uFillTx/>
              <a:latin typeface="Arial" panose="020B0604020202020204" pitchFamily="34" charset="0"/>
              <a:ea typeface="ＭＳ Ｐゴシック"/>
              <a:cs typeface="Arial" panose="020B0604020202020204" pitchFamily="34" charset="0"/>
            </a:endParaRPr>
          </a:p>
        </p:txBody>
      </p:sp>
      <p:sp>
        <p:nvSpPr>
          <p:cNvPr id="15" name="Rectangle 3"/>
          <p:cNvSpPr txBox="1">
            <a:spLocks noChangeArrowheads="1"/>
          </p:cNvSpPr>
          <p:nvPr/>
        </p:nvSpPr>
        <p:spPr bwMode="auto">
          <a:xfrm>
            <a:off x="1295400" y="2825824"/>
            <a:ext cx="1066800" cy="6096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rPr>
              <a:t>لا موت</a:t>
            </a:r>
            <a:endParaRPr kumimoji="0" lang="en-US" sz="1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endParaRPr>
          </a:p>
        </p:txBody>
      </p:sp>
      <p:sp>
        <p:nvSpPr>
          <p:cNvPr id="16" name="Rectangle 3"/>
          <p:cNvSpPr txBox="1">
            <a:spLocks noChangeArrowheads="1"/>
          </p:cNvSpPr>
          <p:nvPr/>
        </p:nvSpPr>
        <p:spPr bwMode="auto">
          <a:xfrm>
            <a:off x="6858000" y="2825824"/>
            <a:ext cx="1066800" cy="6096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rPr>
              <a:t>لا موت</a:t>
            </a:r>
            <a:endParaRPr kumimoji="0" lang="en-US" sz="1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endParaRPr>
          </a:p>
        </p:txBody>
      </p:sp>
      <p:sp>
        <p:nvSpPr>
          <p:cNvPr id="17" name="Rectangle 3"/>
          <p:cNvSpPr txBox="1">
            <a:spLocks noChangeArrowheads="1"/>
          </p:cNvSpPr>
          <p:nvPr/>
        </p:nvSpPr>
        <p:spPr bwMode="auto">
          <a:xfrm>
            <a:off x="114300" y="2902024"/>
            <a:ext cx="1219200" cy="838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a:cs typeface="Arial" panose="020B0604020202020204" pitchFamily="34" charset="0"/>
              </a:rPr>
              <a:t>كلمة الله</a:t>
            </a: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a:cs typeface="Arial" panose="020B0604020202020204" pitchFamily="34" charset="0"/>
            </a:endParaRPr>
          </a:p>
        </p:txBody>
      </p:sp>
      <p:grpSp>
        <p:nvGrpSpPr>
          <p:cNvPr id="2" name="Group 1"/>
          <p:cNvGrpSpPr/>
          <p:nvPr/>
        </p:nvGrpSpPr>
        <p:grpSpPr>
          <a:xfrm>
            <a:off x="0" y="4349824"/>
            <a:ext cx="9144000" cy="2895600"/>
            <a:chOff x="0" y="3962400"/>
            <a:chExt cx="9144000" cy="2895600"/>
          </a:xfrm>
        </p:grpSpPr>
        <p:pic>
          <p:nvPicPr>
            <p:cNvPr id="301060" name="Picture 6" descr="2 Hist of Death Both 00475"/>
            <p:cNvPicPr>
              <a:picLocks noChangeAspect="1" noChangeArrowheads="1"/>
            </p:cNvPicPr>
            <p:nvPr/>
          </p:nvPicPr>
          <p:blipFill>
            <a:blip r:embed="rId3" cstate="print">
              <a:extLst>
                <a:ext uri="{28A0092B-C50C-407E-A947-70E740481C1C}">
                  <a14:useLocalDpi xmlns:a14="http://schemas.microsoft.com/office/drawing/2010/main" val="0"/>
                </a:ext>
              </a:extLst>
            </a:blip>
            <a:srcRect t="57777"/>
            <a:stretch>
              <a:fillRect/>
            </a:stretch>
          </p:blipFill>
          <p:spPr bwMode="auto">
            <a:xfrm>
              <a:off x="0" y="3962400"/>
              <a:ext cx="9144000" cy="2895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9" name="Rectangle 3"/>
            <p:cNvSpPr txBox="1">
              <a:spLocks noChangeArrowheads="1"/>
            </p:cNvSpPr>
            <p:nvPr/>
          </p:nvSpPr>
          <p:spPr bwMode="auto">
            <a:xfrm>
              <a:off x="0" y="4648200"/>
              <a:ext cx="1447800" cy="838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a:cs typeface="Arial" panose="020B0604020202020204" pitchFamily="34" charset="0"/>
                </a:rPr>
                <a:t>رأي البشر</a:t>
              </a: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a:cs typeface="Arial" panose="020B0604020202020204" pitchFamily="34" charset="0"/>
              </a:endParaRPr>
            </a:p>
          </p:txBody>
        </p:sp>
        <p:sp>
          <p:nvSpPr>
            <p:cNvPr id="20" name="Rectangle 3"/>
            <p:cNvSpPr txBox="1">
              <a:spLocks noChangeArrowheads="1"/>
            </p:cNvSpPr>
            <p:nvPr/>
          </p:nvSpPr>
          <p:spPr bwMode="auto">
            <a:xfrm>
              <a:off x="3581400" y="4724400"/>
              <a:ext cx="1524000" cy="5334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a:cs typeface="Arial" panose="020B0604020202020204" pitchFamily="34" charset="0"/>
                </a:rPr>
                <a:t>ملايين وملايين السنين</a:t>
              </a:r>
              <a:endParaRPr kumimoji="0" lang="en-US" sz="1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a:cs typeface="Arial" panose="020B0604020202020204" pitchFamily="34" charset="0"/>
              </a:endParaRPr>
            </a:p>
          </p:txBody>
        </p:sp>
        <p:sp>
          <p:nvSpPr>
            <p:cNvPr id="21" name="Rectangle 3"/>
            <p:cNvSpPr txBox="1">
              <a:spLocks noChangeArrowheads="1"/>
            </p:cNvSpPr>
            <p:nvPr/>
          </p:nvSpPr>
          <p:spPr bwMode="auto">
            <a:xfrm>
              <a:off x="1295400" y="5562600"/>
              <a:ext cx="1600200" cy="685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a:lstStyle>
            <a:p>
              <a:pPr marL="0" marR="0" lvl="0" indent="0" algn="ctr" defTabSz="914400" rtl="0" eaLnBrk="1" fontAlgn="base" latinLnBrk="0" hangingPunct="1">
                <a:lnSpc>
                  <a:spcPct val="8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a:cs typeface="Arial" panose="020B0604020202020204" pitchFamily="34" charset="0"/>
                </a:rPr>
                <a:t>الموت والحياة كانا دائماً معاً</a:t>
              </a:r>
              <a:endPar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a:cs typeface="Arial" panose="020B0604020202020204" pitchFamily="34" charset="0"/>
              </a:endParaRPr>
            </a:p>
          </p:txBody>
        </p:sp>
        <p:sp>
          <p:nvSpPr>
            <p:cNvPr id="22" name="Rectangle 3"/>
            <p:cNvSpPr txBox="1">
              <a:spLocks noChangeArrowheads="1"/>
            </p:cNvSpPr>
            <p:nvPr/>
          </p:nvSpPr>
          <p:spPr bwMode="auto">
            <a:xfrm>
              <a:off x="5791200" y="5562600"/>
              <a:ext cx="2590800" cy="5334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a:lstStyle>
            <a:p>
              <a:pPr marL="0" marR="0" lvl="0" indent="0" algn="ctr" defTabSz="914400" rtl="0" eaLnBrk="1" fontAlgn="base" latinLnBrk="0" hangingPunct="1">
                <a:lnSpc>
                  <a:spcPct val="8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a:cs typeface="Arial" panose="020B0604020202020204" pitchFamily="34" charset="0"/>
                </a:rPr>
                <a:t>بما أن هناك حياة فالموت موجود</a:t>
              </a:r>
              <a:endPar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a:cs typeface="Arial" panose="020B0604020202020204" pitchFamily="34" charset="0"/>
              </a:endParaRPr>
            </a:p>
          </p:txBody>
        </p:sp>
        <p:sp>
          <p:nvSpPr>
            <p:cNvPr id="23" name="Rectangle 3"/>
            <p:cNvSpPr txBox="1">
              <a:spLocks noChangeArrowheads="1"/>
            </p:cNvSpPr>
            <p:nvPr/>
          </p:nvSpPr>
          <p:spPr bwMode="auto">
            <a:xfrm>
              <a:off x="2971800" y="5562600"/>
              <a:ext cx="2819400" cy="6096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0" i="0" u="none" strike="noStrike" kern="1200" cap="none" spc="0" normalizeH="0" baseline="0" noProof="0" dirty="0">
                  <a:ln>
                    <a:noFill/>
                  </a:ln>
                  <a:solidFill>
                    <a:srgbClr val="3366FF"/>
                  </a:solidFill>
                  <a:effectLst/>
                  <a:uLnTx/>
                  <a:uFillTx/>
                  <a:latin typeface="Arial" panose="020B0604020202020204" pitchFamily="34" charset="0"/>
                  <a:ea typeface="ＭＳ Ｐゴシック"/>
                  <a:cs typeface="Arial" panose="020B0604020202020204" pitchFamily="34" charset="0"/>
                </a:rPr>
                <a:t>الموت دائم</a:t>
              </a:r>
            </a:p>
            <a:p>
              <a:pPr marL="0" marR="0" lvl="0" indent="0" algn="ctr" defTabSz="914400" rtl="0" eaLnBrk="1" fontAlgn="base" latinLnBrk="0" hangingPunct="1">
                <a:lnSpc>
                  <a:spcPct val="100000"/>
                </a:lnSpc>
                <a:spcBef>
                  <a:spcPct val="0"/>
                </a:spcBef>
                <a:spcAft>
                  <a:spcPct val="0"/>
                </a:spcAft>
                <a:buClrTx/>
                <a:buSzTx/>
                <a:buFontTx/>
                <a:buNone/>
                <a:tabLst/>
                <a:defRPr/>
              </a:pPr>
              <a:r>
                <a:rPr lang="ar-JO" sz="2000" dirty="0">
                  <a:solidFill>
                    <a:srgbClr val="3366FF"/>
                  </a:solidFill>
                  <a:latin typeface="Arial" panose="020B0604020202020204" pitchFamily="34" charset="0"/>
                  <a:ea typeface="ＭＳ Ｐゴシック"/>
                  <a:cs typeface="Arial" panose="020B0604020202020204" pitchFamily="34" charset="0"/>
                </a:rPr>
                <a:t>جزء من التاريخ</a:t>
              </a:r>
              <a:endParaRPr kumimoji="0" lang="en-US" sz="2000" b="0" i="0" u="none" strike="noStrike" kern="1200" cap="none" spc="0" normalizeH="0" baseline="0" noProof="0" dirty="0">
                <a:ln>
                  <a:noFill/>
                </a:ln>
                <a:solidFill>
                  <a:srgbClr val="3366FF"/>
                </a:solidFill>
                <a:effectLst/>
                <a:uLnTx/>
                <a:uFillTx/>
                <a:latin typeface="Arial" panose="020B0604020202020204" pitchFamily="34" charset="0"/>
                <a:ea typeface="ＭＳ Ｐゴシック"/>
                <a:cs typeface="Arial" panose="020B0604020202020204" pitchFamily="34" charset="0"/>
              </a:endParaRPr>
            </a:p>
          </p:txBody>
        </p:sp>
      </p:grpSp>
      <p:sp>
        <p:nvSpPr>
          <p:cNvPr id="24" name="Title 1"/>
          <p:cNvSpPr txBox="1">
            <a:spLocks/>
          </p:cNvSpPr>
          <p:nvPr/>
        </p:nvSpPr>
        <p:spPr>
          <a:xfrm>
            <a:off x="0" y="0"/>
            <a:ext cx="9144000" cy="719138"/>
          </a:xfrm>
          <a:prstGeom prst="rect">
            <a:avLst/>
          </a:prstGeom>
          <a:solidFill>
            <a:srgbClr val="000000"/>
          </a:solidFill>
        </p:spPr>
        <p:txBody>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منذ متى وجد الموت (رو 5 : 12) ؟</a:t>
            </a:r>
            <a:endParaRPr kumimoji="0" lang="en-US" sz="3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Tree>
    <p:extLst>
      <p:ext uri="{BB962C8B-B14F-4D97-AF65-F5344CB8AC3E}">
        <p14:creationId xmlns:p14="http://schemas.microsoft.com/office/powerpoint/2010/main" val="757976592"/>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up)">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 name="Title 1"/>
          <p:cNvSpPr txBox="1">
            <a:spLocks/>
          </p:cNvSpPr>
          <p:nvPr/>
        </p:nvSpPr>
        <p:spPr>
          <a:xfrm>
            <a:off x="0" y="0"/>
            <a:ext cx="9144000" cy="719138"/>
          </a:xfrm>
          <a:prstGeom prst="rect">
            <a:avLst/>
          </a:prstGeom>
          <a:solidFill>
            <a:srgbClr val="000000"/>
          </a:solidFill>
        </p:spPr>
        <p:txBody>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أيُّ النظرتين حول الموت تتطابق مع رومية 5: 12؟</a:t>
            </a:r>
            <a:endParaRPr kumimoji="0" lang="en-US"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pic>
        <p:nvPicPr>
          <p:cNvPr id="25" name="Picture 3" descr="Death timeline PPF Both 01454"/>
          <p:cNvPicPr>
            <a:picLocks noChangeAspect="1" noChangeArrowheads="1"/>
          </p:cNvPicPr>
          <p:nvPr/>
        </p:nvPicPr>
        <p:blipFill rotWithShape="1">
          <a:blip r:embed="rId3" cstate="screen">
            <a:extLst>
              <a:ext uri="{28A0092B-C50C-407E-A947-70E740481C1C}">
                <a14:useLocalDpi xmlns:a14="http://schemas.microsoft.com/office/drawing/2010/main"/>
              </a:ext>
            </a:extLst>
          </a:blip>
          <a:srcRect/>
          <a:stretch/>
        </p:blipFill>
        <p:spPr bwMode="auto">
          <a:xfrm>
            <a:off x="0" y="3645024"/>
            <a:ext cx="9144000" cy="3183643"/>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AF507438-7753-43e0-B8FC-AC1667EBCBE1}">
              <a14:hiddenEffects xmlns="" xmlns:a14="http://schemas.microsoft.com/office/drawing/2010/main">
                <a:effectLst>
                  <a:outerShdw blurRad="63500" dist="38099" dir="2700000" algn="ctr" rotWithShape="0">
                    <a:srgbClr val="808080">
                      <a:alpha val="74998"/>
                    </a:srgbClr>
                  </a:outerShdw>
                </a:effectLst>
              </a14:hiddenEffects>
            </a:ext>
            <a:ext uri="{FAA26D3D-D897-4be2-8F04-BA451C77F1D7}">
              <ma14:placeholderFlag xmlns="" xmlns:ma14="http://schemas.microsoft.com/office/mac/drawingml/2011/main" val="1"/>
            </a:ext>
          </a:extLst>
        </p:spPr>
      </p:pic>
      <p:pic>
        <p:nvPicPr>
          <p:cNvPr id="26" name="Picture 3" descr="Death timeline PPF Both 01454"/>
          <p:cNvPicPr>
            <a:picLocks noChangeAspect="1" noChangeArrowheads="1"/>
          </p:cNvPicPr>
          <p:nvPr/>
        </p:nvPicPr>
        <p:blipFill rotWithShape="1">
          <a:blip r:embed="rId4" cstate="screen">
            <a:extLst>
              <a:ext uri="{28A0092B-C50C-407E-A947-70E740481C1C}">
                <a14:useLocalDpi xmlns:a14="http://schemas.microsoft.com/office/drawing/2010/main"/>
              </a:ext>
            </a:extLst>
          </a:blip>
          <a:srcRect/>
          <a:stretch/>
        </p:blipFill>
        <p:spPr>
          <a:xfrm>
            <a:off x="0" y="563255"/>
            <a:ext cx="9144000" cy="3124376"/>
          </a:xfrm>
          <a:prstGeom prst="rect">
            <a:avLst/>
          </a:prstGeom>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AF507438-7753-43e0-B8FC-AC1667EBCBE1}">
              <a14:hiddenEffects xmlns="" xmlns:a14="http://schemas.microsoft.com/office/drawing/2010/main">
                <a:effectLst>
                  <a:outerShdw blurRad="63500" dist="38099" dir="2700000" algn="ctr" rotWithShape="0">
                    <a:srgbClr val="808080">
                      <a:alpha val="74998"/>
                    </a:srgbClr>
                  </a:outerShdw>
                </a:effectLst>
              </a14:hiddenEffects>
            </a:ext>
          </a:extLst>
        </p:spPr>
      </p:pic>
      <p:sp>
        <p:nvSpPr>
          <p:cNvPr id="27" name="Rectangle 3"/>
          <p:cNvSpPr txBox="1">
            <a:spLocks noChangeArrowheads="1"/>
          </p:cNvSpPr>
          <p:nvPr/>
        </p:nvSpPr>
        <p:spPr bwMode="auto">
          <a:xfrm>
            <a:off x="609600" y="2634941"/>
            <a:ext cx="16764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rPr>
              <a:t>موت</a:t>
            </a:r>
            <a:endParaRPr kumimoji="0" lang="en-US"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endParaRPr>
          </a:p>
        </p:txBody>
      </p:sp>
      <p:sp>
        <p:nvSpPr>
          <p:cNvPr id="28" name="Rectangle 3"/>
          <p:cNvSpPr txBox="1">
            <a:spLocks noChangeArrowheads="1"/>
          </p:cNvSpPr>
          <p:nvPr/>
        </p:nvSpPr>
        <p:spPr bwMode="auto">
          <a:xfrm>
            <a:off x="2438400" y="729941"/>
            <a:ext cx="1219200" cy="6096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pitchFamily="34" charset="-128"/>
                <a:cs typeface="Arial" panose="020B0604020202020204" pitchFamily="34" charset="0"/>
              </a:rPr>
              <a:t>حسنٌ جدًّا!</a:t>
            </a:r>
            <a:endPar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pitchFamily="34" charset="-128"/>
              <a:cs typeface="Arial" panose="020B0604020202020204" pitchFamily="34" charset="0"/>
            </a:endParaRPr>
          </a:p>
        </p:txBody>
      </p:sp>
      <p:sp>
        <p:nvSpPr>
          <p:cNvPr id="29" name="Rectangle 3"/>
          <p:cNvSpPr txBox="1">
            <a:spLocks noChangeArrowheads="1"/>
          </p:cNvSpPr>
          <p:nvPr/>
        </p:nvSpPr>
        <p:spPr bwMode="auto">
          <a:xfrm>
            <a:off x="4114800" y="2634941"/>
            <a:ext cx="16764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rPr>
              <a:t>موت</a:t>
            </a:r>
            <a:endParaRPr kumimoji="0" lang="en-US"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endParaRPr>
          </a:p>
        </p:txBody>
      </p:sp>
      <p:sp>
        <p:nvSpPr>
          <p:cNvPr id="30" name="Rectangle 3"/>
          <p:cNvSpPr txBox="1">
            <a:spLocks noChangeArrowheads="1"/>
          </p:cNvSpPr>
          <p:nvPr/>
        </p:nvSpPr>
        <p:spPr bwMode="auto">
          <a:xfrm>
            <a:off x="5638800" y="2634941"/>
            <a:ext cx="16764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rPr>
              <a:t>موت</a:t>
            </a:r>
            <a:endParaRPr kumimoji="0" lang="en-US"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endParaRPr>
          </a:p>
        </p:txBody>
      </p:sp>
      <p:sp>
        <p:nvSpPr>
          <p:cNvPr id="31" name="Rectangle 3"/>
          <p:cNvSpPr txBox="1">
            <a:spLocks noChangeArrowheads="1"/>
          </p:cNvSpPr>
          <p:nvPr/>
        </p:nvSpPr>
        <p:spPr bwMode="auto">
          <a:xfrm>
            <a:off x="7162800" y="2634941"/>
            <a:ext cx="16764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rPr>
              <a:t>موت</a:t>
            </a:r>
            <a:endParaRPr kumimoji="0" lang="en-US"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endParaRPr>
          </a:p>
        </p:txBody>
      </p:sp>
      <p:sp>
        <p:nvSpPr>
          <p:cNvPr id="32" name="Rectangle 3"/>
          <p:cNvSpPr txBox="1">
            <a:spLocks noChangeArrowheads="1"/>
          </p:cNvSpPr>
          <p:nvPr/>
        </p:nvSpPr>
        <p:spPr bwMode="auto">
          <a:xfrm>
            <a:off x="5867400" y="1187141"/>
            <a:ext cx="14478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0" i="0" u="none" strike="noStrike" kern="1200" cap="none" spc="0" normalizeH="0" baseline="0" noProof="0" dirty="0">
                <a:ln>
                  <a:noFill/>
                </a:ln>
                <a:solidFill>
                  <a:srgbClr val="FFFF00"/>
                </a:solidFill>
                <a:effectLst/>
                <a:uLnTx/>
                <a:uFillTx/>
                <a:latin typeface="Arial" panose="020B0604020202020204" pitchFamily="34" charset="0"/>
                <a:ea typeface="ＭＳ Ｐゴシック"/>
                <a:cs typeface="Arial" panose="020B0604020202020204" pitchFamily="34" charset="0"/>
              </a:rPr>
              <a:t>الحاضر</a:t>
            </a:r>
            <a:endParaRPr kumimoji="0" lang="en-US" sz="2000" b="0" i="0" u="none" strike="noStrike" kern="1200" cap="none" spc="0" normalizeH="0" baseline="0" noProof="0" dirty="0">
              <a:ln>
                <a:noFill/>
              </a:ln>
              <a:solidFill>
                <a:srgbClr val="FFFF00"/>
              </a:solidFill>
              <a:effectLst/>
              <a:uLnTx/>
              <a:uFillTx/>
              <a:latin typeface="Arial" panose="020B0604020202020204" pitchFamily="34" charset="0"/>
              <a:ea typeface="ＭＳ Ｐゴシック"/>
              <a:cs typeface="Arial" panose="020B0604020202020204" pitchFamily="34" charset="0"/>
            </a:endParaRPr>
          </a:p>
        </p:txBody>
      </p:sp>
      <p:sp>
        <p:nvSpPr>
          <p:cNvPr id="33" name="Rectangle 3"/>
          <p:cNvSpPr txBox="1">
            <a:spLocks noChangeArrowheads="1"/>
          </p:cNvSpPr>
          <p:nvPr/>
        </p:nvSpPr>
        <p:spPr bwMode="auto">
          <a:xfrm>
            <a:off x="7315200" y="1187141"/>
            <a:ext cx="16002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0" i="0" u="none" strike="noStrike" kern="1200" cap="none" spc="0" normalizeH="0" baseline="0" noProof="0" dirty="0">
                <a:ln>
                  <a:noFill/>
                </a:ln>
                <a:solidFill>
                  <a:srgbClr val="FFFF00"/>
                </a:solidFill>
                <a:effectLst/>
                <a:uLnTx/>
                <a:uFillTx/>
                <a:latin typeface="Arial" panose="020B0604020202020204" pitchFamily="34" charset="0"/>
                <a:ea typeface="ＭＳ Ｐゴシック"/>
                <a:cs typeface="Arial" panose="020B0604020202020204" pitchFamily="34" charset="0"/>
              </a:rPr>
              <a:t>المستقبل</a:t>
            </a:r>
            <a:endParaRPr kumimoji="0" lang="en-US" sz="2000" b="0" i="0" u="none" strike="noStrike" kern="1200" cap="none" spc="0" normalizeH="0" baseline="0" noProof="0" dirty="0">
              <a:ln>
                <a:noFill/>
              </a:ln>
              <a:solidFill>
                <a:srgbClr val="FFFF00"/>
              </a:solidFill>
              <a:effectLst/>
              <a:uLnTx/>
              <a:uFillTx/>
              <a:latin typeface="Arial" panose="020B0604020202020204" pitchFamily="34" charset="0"/>
              <a:ea typeface="ＭＳ Ｐゴシック"/>
              <a:cs typeface="Arial" panose="020B0604020202020204" pitchFamily="34" charset="0"/>
            </a:endParaRPr>
          </a:p>
        </p:txBody>
      </p:sp>
      <p:sp>
        <p:nvSpPr>
          <p:cNvPr id="34" name="Rectangle 3"/>
          <p:cNvSpPr txBox="1">
            <a:spLocks noChangeArrowheads="1"/>
          </p:cNvSpPr>
          <p:nvPr/>
        </p:nvSpPr>
        <p:spPr bwMode="auto">
          <a:xfrm>
            <a:off x="228600" y="1187141"/>
            <a:ext cx="2209800" cy="6096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0" i="0" u="none" strike="noStrike" kern="1200" cap="none" spc="0" normalizeH="0" baseline="0" noProof="0" dirty="0">
                <a:ln>
                  <a:noFill/>
                </a:ln>
                <a:solidFill>
                  <a:srgbClr val="FFFF00"/>
                </a:solidFill>
                <a:effectLst/>
                <a:uLnTx/>
                <a:uFillTx/>
                <a:latin typeface="Arial" panose="020B0604020202020204" pitchFamily="34" charset="0"/>
                <a:ea typeface="ＭＳ Ｐゴシック"/>
                <a:cs typeface="Arial" panose="020B0604020202020204" pitchFamily="34" charset="0"/>
              </a:rPr>
              <a:t>الماضي</a:t>
            </a:r>
            <a:endParaRPr kumimoji="0" lang="en-US" sz="2000" b="0" i="0" u="none" strike="noStrike" kern="1200" cap="none" spc="0" normalizeH="0" baseline="0" noProof="0" dirty="0">
              <a:ln>
                <a:noFill/>
              </a:ln>
              <a:solidFill>
                <a:srgbClr val="FFFF00"/>
              </a:solidFill>
              <a:effectLst/>
              <a:uLnTx/>
              <a:uFillTx/>
              <a:latin typeface="Arial" panose="020B0604020202020204" pitchFamily="34" charset="0"/>
              <a:ea typeface="ＭＳ Ｐゴシック"/>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0" i="0" u="none" strike="noStrike" kern="1200" cap="none" spc="0" normalizeH="0" baseline="0" noProof="0" dirty="0">
                <a:ln>
                  <a:noFill/>
                </a:ln>
                <a:solidFill>
                  <a:srgbClr val="FFFF00"/>
                </a:solidFill>
                <a:effectLst/>
                <a:uLnTx/>
                <a:uFillTx/>
                <a:latin typeface="Arial" panose="020B0604020202020204" pitchFamily="34" charset="0"/>
                <a:ea typeface="ＭＳ Ｐゴシック"/>
                <a:cs typeface="Arial" panose="020B0604020202020204" pitchFamily="34" charset="0"/>
              </a:rPr>
              <a:t>ملايين السنين</a:t>
            </a:r>
            <a:endParaRPr kumimoji="0" lang="en-US" sz="2000" b="0" i="0" u="none" strike="noStrike" kern="1200" cap="none" spc="0" normalizeH="0" baseline="0" noProof="0" dirty="0">
              <a:ln>
                <a:noFill/>
              </a:ln>
              <a:solidFill>
                <a:srgbClr val="FFFF00"/>
              </a:solidFill>
              <a:effectLst/>
              <a:uLnTx/>
              <a:uFillTx/>
              <a:latin typeface="Arial" panose="020B0604020202020204" pitchFamily="34" charset="0"/>
              <a:ea typeface="ＭＳ Ｐゴシック"/>
              <a:cs typeface="Arial" panose="020B0604020202020204" pitchFamily="34" charset="0"/>
            </a:endParaRPr>
          </a:p>
        </p:txBody>
      </p:sp>
      <p:sp>
        <p:nvSpPr>
          <p:cNvPr id="35" name="Rectangle 3"/>
          <p:cNvSpPr txBox="1">
            <a:spLocks noChangeArrowheads="1"/>
          </p:cNvSpPr>
          <p:nvPr/>
        </p:nvSpPr>
        <p:spPr bwMode="auto">
          <a:xfrm>
            <a:off x="3657600" y="2101541"/>
            <a:ext cx="914400" cy="5334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a:cs typeface="Arial" panose="020B0604020202020204" pitchFamily="34" charset="0"/>
              </a:rPr>
              <a:t>آدم</a:t>
            </a:r>
            <a:endParaRPr kumimoji="0" lang="en-US" sz="2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a:cs typeface="Arial" panose="020B0604020202020204" pitchFamily="34" charset="0"/>
            </a:endParaRPr>
          </a:p>
        </p:txBody>
      </p:sp>
      <p:grpSp>
        <p:nvGrpSpPr>
          <p:cNvPr id="36" name="Group 35"/>
          <p:cNvGrpSpPr/>
          <p:nvPr/>
        </p:nvGrpSpPr>
        <p:grpSpPr>
          <a:xfrm>
            <a:off x="1143000" y="4149080"/>
            <a:ext cx="6781800" cy="2438400"/>
            <a:chOff x="1143000" y="3962400"/>
            <a:chExt cx="6781800" cy="2438400"/>
          </a:xfrm>
        </p:grpSpPr>
        <p:sp>
          <p:nvSpPr>
            <p:cNvPr id="37" name="Rectangle 3"/>
            <p:cNvSpPr txBox="1">
              <a:spLocks noChangeArrowheads="1"/>
            </p:cNvSpPr>
            <p:nvPr/>
          </p:nvSpPr>
          <p:spPr bwMode="auto">
            <a:xfrm>
              <a:off x="1143000" y="5943600"/>
              <a:ext cx="17526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3366FF"/>
                  </a:solidFill>
                  <a:effectLst/>
                  <a:uLnTx/>
                  <a:uFillTx/>
                  <a:latin typeface="Arial" panose="020B0604020202020204" pitchFamily="34" charset="0"/>
                  <a:ea typeface="ＭＳ Ｐゴシック"/>
                  <a:cs typeface="Arial" panose="020B0604020202020204" pitchFamily="34" charset="0"/>
                </a:rPr>
                <a:t>لا موت</a:t>
              </a:r>
              <a:endParaRPr kumimoji="0" lang="en-US" sz="2800" b="1" i="0" u="none" strike="noStrike" kern="1200" cap="none" spc="0" normalizeH="0" baseline="0" noProof="0" dirty="0">
                <a:ln>
                  <a:noFill/>
                </a:ln>
                <a:solidFill>
                  <a:srgbClr val="3366FF"/>
                </a:solidFill>
                <a:effectLst/>
                <a:uLnTx/>
                <a:uFillTx/>
                <a:latin typeface="Arial" panose="020B0604020202020204" pitchFamily="34" charset="0"/>
                <a:ea typeface="ＭＳ Ｐゴシック"/>
                <a:cs typeface="Arial" panose="020B0604020202020204" pitchFamily="34" charset="0"/>
              </a:endParaRPr>
            </a:p>
          </p:txBody>
        </p:sp>
        <p:sp>
          <p:nvSpPr>
            <p:cNvPr id="38" name="Rectangle 3"/>
            <p:cNvSpPr txBox="1">
              <a:spLocks noChangeArrowheads="1"/>
            </p:cNvSpPr>
            <p:nvPr/>
          </p:nvSpPr>
          <p:spPr bwMode="auto">
            <a:xfrm>
              <a:off x="2895600" y="5943600"/>
              <a:ext cx="16764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rPr>
                <a:t>موت</a:t>
              </a:r>
              <a:endParaRPr kumimoji="0" lang="en-US"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endParaRPr>
            </a:p>
          </p:txBody>
        </p:sp>
        <p:sp>
          <p:nvSpPr>
            <p:cNvPr id="39" name="Rectangle 3"/>
            <p:cNvSpPr txBox="1">
              <a:spLocks noChangeArrowheads="1"/>
            </p:cNvSpPr>
            <p:nvPr/>
          </p:nvSpPr>
          <p:spPr bwMode="auto">
            <a:xfrm>
              <a:off x="4419600" y="5943600"/>
              <a:ext cx="16764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rPr>
                <a:t>موت</a:t>
              </a:r>
              <a:endParaRPr kumimoji="0" lang="en-US"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endParaRPr>
            </a:p>
          </p:txBody>
        </p:sp>
        <p:sp>
          <p:nvSpPr>
            <p:cNvPr id="40" name="Rectangle 3"/>
            <p:cNvSpPr txBox="1">
              <a:spLocks noChangeArrowheads="1"/>
            </p:cNvSpPr>
            <p:nvPr/>
          </p:nvSpPr>
          <p:spPr bwMode="auto">
            <a:xfrm>
              <a:off x="6172200" y="5943600"/>
              <a:ext cx="17526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3366FF"/>
                  </a:solidFill>
                  <a:effectLst/>
                  <a:uLnTx/>
                  <a:uFillTx/>
                  <a:latin typeface="Arial" panose="020B0604020202020204" pitchFamily="34" charset="0"/>
                  <a:ea typeface="ＭＳ Ｐゴシック"/>
                  <a:cs typeface="Arial" panose="020B0604020202020204" pitchFamily="34" charset="0"/>
                </a:rPr>
                <a:t>لا موت</a:t>
              </a:r>
              <a:endParaRPr kumimoji="0" lang="en-US" sz="2800" b="1" i="0" u="none" strike="noStrike" kern="1200" cap="none" spc="0" normalizeH="0" baseline="0" noProof="0" dirty="0">
                <a:ln>
                  <a:noFill/>
                </a:ln>
                <a:solidFill>
                  <a:srgbClr val="3366FF"/>
                </a:solidFill>
                <a:effectLst/>
                <a:uLnTx/>
                <a:uFillTx/>
                <a:latin typeface="Arial" panose="020B0604020202020204" pitchFamily="34" charset="0"/>
                <a:ea typeface="ＭＳ Ｐゴシック"/>
                <a:cs typeface="Arial" panose="020B0604020202020204" pitchFamily="34" charset="0"/>
              </a:endParaRPr>
            </a:p>
          </p:txBody>
        </p:sp>
        <p:sp>
          <p:nvSpPr>
            <p:cNvPr id="41" name="Rectangle 3"/>
            <p:cNvSpPr txBox="1">
              <a:spLocks noChangeArrowheads="1"/>
            </p:cNvSpPr>
            <p:nvPr/>
          </p:nvSpPr>
          <p:spPr bwMode="auto">
            <a:xfrm>
              <a:off x="2286000" y="5410200"/>
              <a:ext cx="914400" cy="5334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a:cs typeface="Arial" panose="020B0604020202020204" pitchFamily="34" charset="0"/>
                </a:rPr>
                <a:t>آدم</a:t>
              </a:r>
              <a:endPar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a:cs typeface="Arial" panose="020B0604020202020204" pitchFamily="34" charset="0"/>
              </a:endParaRPr>
            </a:p>
          </p:txBody>
        </p:sp>
        <p:sp>
          <p:nvSpPr>
            <p:cNvPr id="42" name="Rectangle 3"/>
            <p:cNvSpPr txBox="1">
              <a:spLocks noChangeArrowheads="1"/>
            </p:cNvSpPr>
            <p:nvPr/>
          </p:nvSpPr>
          <p:spPr bwMode="auto">
            <a:xfrm>
              <a:off x="1219200" y="3962400"/>
              <a:ext cx="1219200" cy="6096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pitchFamily="34" charset="-128"/>
                  <a:cs typeface="Arial" panose="020B0604020202020204" pitchFamily="34" charset="0"/>
                </a:rPr>
                <a:t>حسنٌ جدًّا!</a:t>
              </a:r>
              <a:endPar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pitchFamily="34" charset="-128"/>
                <a:cs typeface="Arial" panose="020B0604020202020204" pitchFamily="34" charset="0"/>
              </a:endParaRPr>
            </a:p>
          </p:txBody>
        </p:sp>
        <p:sp>
          <p:nvSpPr>
            <p:cNvPr id="43" name="Rectangle 3"/>
            <p:cNvSpPr txBox="1">
              <a:spLocks noChangeArrowheads="1"/>
            </p:cNvSpPr>
            <p:nvPr/>
          </p:nvSpPr>
          <p:spPr bwMode="auto">
            <a:xfrm>
              <a:off x="4495800" y="4419600"/>
              <a:ext cx="14478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0" i="0" u="none" strike="noStrike" kern="1200" cap="none" spc="0" normalizeH="0" baseline="0" noProof="0" dirty="0">
                  <a:ln>
                    <a:noFill/>
                  </a:ln>
                  <a:solidFill>
                    <a:srgbClr val="FFFF00"/>
                  </a:solidFill>
                  <a:effectLst/>
                  <a:uLnTx/>
                  <a:uFillTx/>
                  <a:latin typeface="Arial" panose="020B0604020202020204" pitchFamily="34" charset="0"/>
                  <a:ea typeface="ＭＳ Ｐゴシック"/>
                  <a:cs typeface="Arial" panose="020B0604020202020204" pitchFamily="34" charset="0"/>
                </a:rPr>
                <a:t>الحاضر</a:t>
              </a:r>
              <a:endParaRPr kumimoji="0" lang="en-US" sz="2000" b="0" i="0" u="none" strike="noStrike" kern="1200" cap="none" spc="0" normalizeH="0" baseline="0" noProof="0" dirty="0">
                <a:ln>
                  <a:noFill/>
                </a:ln>
                <a:solidFill>
                  <a:srgbClr val="FFFF00"/>
                </a:solidFill>
                <a:effectLst/>
                <a:uLnTx/>
                <a:uFillTx/>
                <a:latin typeface="Arial" panose="020B0604020202020204" pitchFamily="34" charset="0"/>
                <a:ea typeface="ＭＳ Ｐゴシック"/>
                <a:cs typeface="Arial" panose="020B0604020202020204" pitchFamily="34" charset="0"/>
              </a:endParaRPr>
            </a:p>
          </p:txBody>
        </p:sp>
        <p:sp>
          <p:nvSpPr>
            <p:cNvPr id="44" name="Rectangle 3"/>
            <p:cNvSpPr txBox="1">
              <a:spLocks noChangeArrowheads="1"/>
            </p:cNvSpPr>
            <p:nvPr/>
          </p:nvSpPr>
          <p:spPr bwMode="auto">
            <a:xfrm>
              <a:off x="6248400" y="4419600"/>
              <a:ext cx="16002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0" i="0" u="none" strike="noStrike" kern="1200" cap="none" spc="0" normalizeH="0" baseline="0" noProof="0" dirty="0">
                  <a:ln>
                    <a:noFill/>
                  </a:ln>
                  <a:solidFill>
                    <a:srgbClr val="0000CC"/>
                  </a:solidFill>
                  <a:effectLst/>
                  <a:uLnTx/>
                  <a:uFillTx/>
                  <a:latin typeface="Arial" panose="020B0604020202020204" pitchFamily="34" charset="0"/>
                  <a:ea typeface="ＭＳ Ｐゴシック"/>
                  <a:cs typeface="Arial" panose="020B0604020202020204" pitchFamily="34" charset="0"/>
                </a:rPr>
                <a:t>المستقبل</a:t>
              </a:r>
              <a:endParaRPr kumimoji="0" lang="en-US" sz="2000" b="0" i="0" u="none" strike="noStrike" kern="1200" cap="none" spc="0" normalizeH="0" baseline="0" noProof="0" dirty="0">
                <a:ln>
                  <a:noFill/>
                </a:ln>
                <a:solidFill>
                  <a:srgbClr val="0000CC"/>
                </a:solidFill>
                <a:effectLst/>
                <a:uLnTx/>
                <a:uFillTx/>
                <a:latin typeface="Arial" panose="020B0604020202020204" pitchFamily="34" charset="0"/>
                <a:ea typeface="ＭＳ Ｐゴシック"/>
                <a:cs typeface="Arial" panose="020B0604020202020204" pitchFamily="34" charset="0"/>
              </a:endParaRPr>
            </a:p>
          </p:txBody>
        </p:sp>
        <p:sp>
          <p:nvSpPr>
            <p:cNvPr id="45" name="Rectangle 3"/>
            <p:cNvSpPr txBox="1">
              <a:spLocks noChangeArrowheads="1"/>
            </p:cNvSpPr>
            <p:nvPr/>
          </p:nvSpPr>
          <p:spPr bwMode="auto">
            <a:xfrm>
              <a:off x="1143000" y="4572000"/>
              <a:ext cx="1143000" cy="5334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0" i="0" u="none" strike="noStrike" kern="1200" cap="none" spc="0" normalizeH="0" baseline="0" noProof="0" dirty="0">
                  <a:ln>
                    <a:noFill/>
                  </a:ln>
                  <a:solidFill>
                    <a:srgbClr val="0000CC"/>
                  </a:solidFill>
                  <a:effectLst/>
                  <a:uLnTx/>
                  <a:uFillTx/>
                  <a:latin typeface="Arial" panose="020B0604020202020204" pitchFamily="34" charset="0"/>
                  <a:ea typeface="ＭＳ Ｐゴシック"/>
                  <a:cs typeface="Arial" panose="020B0604020202020204" pitchFamily="34" charset="0"/>
                </a:rPr>
                <a:t>الماضي</a:t>
              </a:r>
              <a:endParaRPr kumimoji="0" lang="en-US" sz="2000" b="0" i="0" u="none" strike="noStrike" kern="1200" cap="none" spc="0" normalizeH="0" baseline="0" noProof="0" dirty="0">
                <a:ln>
                  <a:noFill/>
                </a:ln>
                <a:solidFill>
                  <a:srgbClr val="0000CC"/>
                </a:solidFill>
                <a:effectLst/>
                <a:uLnTx/>
                <a:uFillTx/>
                <a:latin typeface="Arial" panose="020B0604020202020204" pitchFamily="34" charset="0"/>
                <a:ea typeface="ＭＳ Ｐゴシック"/>
                <a:cs typeface="Arial" panose="020B0604020202020204" pitchFamily="34" charset="0"/>
              </a:endParaRPr>
            </a:p>
          </p:txBody>
        </p:sp>
      </p:grpSp>
      <p:sp>
        <p:nvSpPr>
          <p:cNvPr id="46" name="Text Box 5">
            <a:extLst>
              <a:ext uri="{FF2B5EF4-FFF2-40B4-BE49-F238E27FC236}">
                <a16:creationId xmlns:a16="http://schemas.microsoft.com/office/drawing/2014/main" id="{26BB5D75-3F59-4B43-A52E-92C8DE4E7B46}"/>
              </a:ext>
            </a:extLst>
          </p:cNvPr>
          <p:cNvSpPr txBox="1">
            <a:spLocks noChangeArrowheads="1"/>
          </p:cNvSpPr>
          <p:nvPr/>
        </p:nvSpPr>
        <p:spPr bwMode="auto">
          <a:xfrm>
            <a:off x="-17463" y="3341687"/>
            <a:ext cx="9144001" cy="535531"/>
          </a:xfrm>
          <a:prstGeom prst="rect">
            <a:avLst/>
          </a:prstGeom>
          <a:solidFill>
            <a:srgbClr val="000000"/>
          </a:solidFill>
          <a:ln>
            <a:noFill/>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9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سفر التكوين أساسي للعقيدة عن </a:t>
            </a:r>
            <a:r>
              <a:rPr kumimoji="0" lang="ar-JO" sz="3200" b="1"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الله</a:t>
            </a:r>
            <a:endParaRPr kumimoji="0" lang="en-US" sz="32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985548519"/>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nodeType="clickEffect">
                                  <p:stCondLst>
                                    <p:cond delay="0"/>
                                  </p:stCondLst>
                                  <p:childTnLst>
                                    <p:set>
                                      <p:cBhvr>
                                        <p:cTn id="6" dur="1" fill="hold">
                                          <p:stCondLst>
                                            <p:cond delay="0"/>
                                          </p:stCondLst>
                                        </p:cTn>
                                        <p:tgtEl>
                                          <p:spTgt spid="36"/>
                                        </p:tgtEl>
                                        <p:attrNameLst>
                                          <p:attrName>style.visibility</p:attrName>
                                        </p:attrNameLst>
                                      </p:cBhvr>
                                      <p:to>
                                        <p:strVal val="visible"/>
                                      </p:to>
                                    </p:set>
                                    <p:animEffect transition="in" filter="wipe(up)">
                                      <p:cBhvr>
                                        <p:cTn id="7" dur="500"/>
                                        <p:tgtEl>
                                          <p:spTgt spid="36"/>
                                        </p:tgtEl>
                                      </p:cBhvr>
                                    </p:animEffect>
                                  </p:childTnLst>
                                </p:cTn>
                              </p:par>
                              <p:par>
                                <p:cTn id="8" presetID="22" presetClass="entr" presetSubtype="1" fill="hold" nodeType="withEffect">
                                  <p:stCondLst>
                                    <p:cond delay="0"/>
                                  </p:stCondLst>
                                  <p:childTnLst>
                                    <p:set>
                                      <p:cBhvr>
                                        <p:cTn id="9" dur="1" fill="hold">
                                          <p:stCondLst>
                                            <p:cond delay="0"/>
                                          </p:stCondLst>
                                        </p:cTn>
                                        <p:tgtEl>
                                          <p:spTgt spid="25"/>
                                        </p:tgtEl>
                                        <p:attrNameLst>
                                          <p:attrName>style.visibility</p:attrName>
                                        </p:attrNameLst>
                                      </p:cBhvr>
                                      <p:to>
                                        <p:strVal val="visible"/>
                                      </p:to>
                                    </p:set>
                                    <p:animEffect transition="in" filter="wipe(up)">
                                      <p:cBhvr>
                                        <p:cTn id="10" dur="500"/>
                                        <p:tgtEl>
                                          <p:spTgt spid="25"/>
                                        </p:tgtEl>
                                      </p:cBhvr>
                                    </p:animEffect>
                                  </p:childTnLst>
                                </p:cTn>
                              </p:par>
                            </p:childTnLst>
                          </p:cTn>
                        </p:par>
                      </p:childTnLst>
                    </p:cTn>
                  </p:par>
                  <p:par>
                    <p:cTn id="11" fill="hold">
                      <p:stCondLst>
                        <p:cond delay="indefinite"/>
                      </p:stCondLst>
                      <p:childTnLst>
                        <p:par>
                          <p:cTn id="12" fill="hold">
                            <p:stCondLst>
                              <p:cond delay="0"/>
                            </p:stCondLst>
                            <p:childTnLst>
                              <p:par>
                                <p:cTn id="13" presetID="12" presetClass="entr" presetSubtype="4" fill="hold" grpId="0" nodeType="clickEffect">
                                  <p:stCondLst>
                                    <p:cond delay="0"/>
                                  </p:stCondLst>
                                  <p:childTnLst>
                                    <p:set>
                                      <p:cBhvr>
                                        <p:cTn id="14" dur="1" fill="hold">
                                          <p:stCondLst>
                                            <p:cond delay="0"/>
                                          </p:stCondLst>
                                        </p:cTn>
                                        <p:tgtEl>
                                          <p:spTgt spid="46"/>
                                        </p:tgtEl>
                                        <p:attrNameLst>
                                          <p:attrName>style.visibility</p:attrName>
                                        </p:attrNameLst>
                                      </p:cBhvr>
                                      <p:to>
                                        <p:strVal val="visible"/>
                                      </p:to>
                                    </p:set>
                                    <p:anim calcmode="lin" valueType="num">
                                      <p:cBhvr additive="base">
                                        <p:cTn id="15" dur="500"/>
                                        <p:tgtEl>
                                          <p:spTgt spid="46"/>
                                        </p:tgtEl>
                                        <p:attrNameLst>
                                          <p:attrName>ppt_y</p:attrName>
                                        </p:attrNameLst>
                                      </p:cBhvr>
                                      <p:tavLst>
                                        <p:tav tm="0">
                                          <p:val>
                                            <p:strVal val="#ppt_y+#ppt_h*1.125000"/>
                                          </p:val>
                                        </p:tav>
                                        <p:tav tm="100000">
                                          <p:val>
                                            <p:strVal val="#ppt_y"/>
                                          </p:val>
                                        </p:tav>
                                      </p:tavLst>
                                    </p:anim>
                                    <p:animEffect transition="in" filter="wipe(up)">
                                      <p:cBhvr>
                                        <p:cTn id="16" dur="500"/>
                                        <p:tgtEl>
                                          <p:spTgt spid="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 grpId="0" animBg="1"/>
    </p:bldLst>
  </p:timing>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07585" name="Picture 2" descr="Days of Crea in Gen1 00825"/>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707586" name="Picture 3" descr="Day 6 02237"/>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7391400" y="5356225"/>
            <a:ext cx="1295400" cy="9715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707587" name="Picture 4" descr="Day 1 02230"/>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533400" y="5356225"/>
            <a:ext cx="1295400" cy="9715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707588" name="Picture 5" descr="Day 2 02231"/>
          <p:cNvPicPr>
            <a:picLocks noChangeAspect="1" noChangeArrowheads="1"/>
          </p:cNvPicPr>
          <p:nvPr/>
        </p:nvPicPr>
        <p:blipFill>
          <a:blip r:embed="rId6" cstate="screen">
            <a:extLst>
              <a:ext uri="{28A0092B-C50C-407E-A947-70E740481C1C}">
                <a14:useLocalDpi xmlns:a14="http://schemas.microsoft.com/office/drawing/2010/main"/>
              </a:ext>
            </a:extLst>
          </a:blip>
          <a:srcRect/>
          <a:stretch>
            <a:fillRect/>
          </a:stretch>
        </p:blipFill>
        <p:spPr bwMode="auto">
          <a:xfrm>
            <a:off x="1905000" y="5356225"/>
            <a:ext cx="1295400" cy="9715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707589" name="Picture 6" descr="Day 4 02233"/>
          <p:cNvPicPr>
            <a:picLocks noChangeAspect="1" noChangeArrowheads="1"/>
          </p:cNvPicPr>
          <p:nvPr/>
        </p:nvPicPr>
        <p:blipFill>
          <a:blip r:embed="rId7" cstate="screen">
            <a:extLst>
              <a:ext uri="{28A0092B-C50C-407E-A947-70E740481C1C}">
                <a14:useLocalDpi xmlns:a14="http://schemas.microsoft.com/office/drawing/2010/main"/>
              </a:ext>
            </a:extLst>
          </a:blip>
          <a:srcRect/>
          <a:stretch>
            <a:fillRect/>
          </a:stretch>
        </p:blipFill>
        <p:spPr bwMode="auto">
          <a:xfrm>
            <a:off x="4648200" y="5357813"/>
            <a:ext cx="1295400" cy="9715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707590" name="Picture 7" descr="Day 5 02235"/>
          <p:cNvPicPr>
            <a:picLocks noChangeAspect="1" noChangeArrowheads="1"/>
          </p:cNvPicPr>
          <p:nvPr/>
        </p:nvPicPr>
        <p:blipFill>
          <a:blip r:embed="rId8" cstate="screen">
            <a:extLst>
              <a:ext uri="{28A0092B-C50C-407E-A947-70E740481C1C}">
                <a14:useLocalDpi xmlns:a14="http://schemas.microsoft.com/office/drawing/2010/main"/>
              </a:ext>
            </a:extLst>
          </a:blip>
          <a:srcRect/>
          <a:stretch>
            <a:fillRect/>
          </a:stretch>
        </p:blipFill>
        <p:spPr bwMode="auto">
          <a:xfrm>
            <a:off x="6019800" y="5353050"/>
            <a:ext cx="1295400" cy="9715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707591" name="Picture 8" descr="Day 3 02232"/>
          <p:cNvPicPr>
            <a:picLocks noChangeAspect="1" noChangeArrowheads="1"/>
          </p:cNvPicPr>
          <p:nvPr/>
        </p:nvPicPr>
        <p:blipFill>
          <a:blip r:embed="rId9" cstate="screen">
            <a:extLst>
              <a:ext uri="{28A0092B-C50C-407E-A947-70E740481C1C}">
                <a14:useLocalDpi xmlns:a14="http://schemas.microsoft.com/office/drawing/2010/main"/>
              </a:ext>
            </a:extLst>
          </a:blip>
          <a:srcRect/>
          <a:stretch>
            <a:fillRect/>
          </a:stretch>
        </p:blipFill>
        <p:spPr bwMode="auto">
          <a:xfrm>
            <a:off x="3276600" y="5356225"/>
            <a:ext cx="1295400" cy="9715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727243" name="Rectangle 11" hidden="1"/>
          <p:cNvSpPr>
            <a:spLocks noGrp="1" noChangeArrowheads="1"/>
          </p:cNvSpPr>
          <p:nvPr>
            <p:ph type="title"/>
          </p:nvPr>
        </p:nvSpPr>
        <p:spPr/>
        <p:txBody>
          <a:bodyPr/>
          <a:lstStyle/>
          <a:p>
            <a:pPr eaLnBrk="1" hangingPunct="1">
              <a:defRPr/>
            </a:pPr>
            <a:r>
              <a:rPr lang="en-US"/>
              <a:t>Gap Where Fit Mil of Yrs 00845</a:t>
            </a:r>
          </a:p>
        </p:txBody>
      </p:sp>
      <p:sp>
        <p:nvSpPr>
          <p:cNvPr id="13" name="Text Box 4"/>
          <p:cNvSpPr txBox="1">
            <a:spLocks noChangeArrowheads="1"/>
          </p:cNvSpPr>
          <p:nvPr/>
        </p:nvSpPr>
        <p:spPr bwMode="auto">
          <a:xfrm>
            <a:off x="0" y="0"/>
            <a:ext cx="9144000" cy="1015663"/>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algn="ctr" eaLnBrk="1" hangingPunct="1">
              <a:spcBef>
                <a:spcPct val="50000"/>
              </a:spcBef>
              <a:defRPr/>
            </a:pPr>
            <a:r>
              <a:rPr lang="ar-JO" sz="6000" b="1" spc="-110" dirty="0">
                <a:solidFill>
                  <a:srgbClr val="FFD858"/>
                </a:solidFill>
                <a:effectLst>
                  <a:glow rad="101600">
                    <a:srgbClr val="000000">
                      <a:alpha val="75000"/>
                    </a:srgbClr>
                  </a:glow>
                </a:effectLst>
                <a:latin typeface="Futura Condensed"/>
                <a:cs typeface="Futura Condensed"/>
              </a:rPr>
              <a:t>أين تقع ملايين السنين؟</a:t>
            </a:r>
            <a:endParaRPr lang="en-US" sz="6000" b="1" spc="-110" dirty="0">
              <a:solidFill>
                <a:srgbClr val="FFD858"/>
              </a:solidFill>
              <a:effectLst>
                <a:glow rad="101600">
                  <a:srgbClr val="000000">
                    <a:alpha val="75000"/>
                  </a:srgbClr>
                </a:glow>
              </a:effectLst>
              <a:latin typeface="Futura Condensed"/>
              <a:cs typeface="Futura Condensed"/>
            </a:endParaRPr>
          </a:p>
        </p:txBody>
      </p:sp>
      <p:grpSp>
        <p:nvGrpSpPr>
          <p:cNvPr id="3" name="Group 2"/>
          <p:cNvGrpSpPr>
            <a:grpSpLocks/>
          </p:cNvGrpSpPr>
          <p:nvPr/>
        </p:nvGrpSpPr>
        <p:grpSpPr bwMode="auto">
          <a:xfrm>
            <a:off x="152400" y="1676400"/>
            <a:ext cx="2428875" cy="4037013"/>
            <a:chOff x="304800" y="1752600"/>
            <a:chExt cx="2428875" cy="4037013"/>
          </a:xfrm>
        </p:grpSpPr>
        <p:pic>
          <p:nvPicPr>
            <p:cNvPr id="707613" name="Picture 12" descr="Gap Where Fit Mil of Yrs 00845-bluetag"/>
            <p:cNvPicPr>
              <a:picLocks noChangeAspect="1" noChangeArrowheads="1"/>
            </p:cNvPicPr>
            <p:nvPr/>
          </p:nvPicPr>
          <p:blipFill>
            <a:blip r:embed="rId10">
              <a:extLst>
                <a:ext uri="{28A0092B-C50C-407E-A947-70E740481C1C}">
                  <a14:useLocalDpi xmlns:a14="http://schemas.microsoft.com/office/drawing/2010/main"/>
                </a:ext>
              </a:extLst>
            </a:blip>
            <a:srcRect/>
            <a:stretch>
              <a:fillRect/>
            </a:stretch>
          </p:blipFill>
          <p:spPr bwMode="auto">
            <a:xfrm>
              <a:off x="304800" y="1752600"/>
              <a:ext cx="2428875" cy="40370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4" name="Rectangle 3"/>
            <p:cNvSpPr txBox="1">
              <a:spLocks noChangeArrowheads="1"/>
            </p:cNvSpPr>
            <p:nvPr/>
          </p:nvSpPr>
          <p:spPr bwMode="auto">
            <a:xfrm>
              <a:off x="457200" y="1905000"/>
              <a:ext cx="21336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a:lstStyle>
            <a:p>
              <a:pPr eaLnBrk="1" hangingPunct="1">
                <a:defRPr/>
              </a:pPr>
              <a:r>
                <a:rPr lang="ar-JO" sz="2000" b="1" dirty="0">
                  <a:solidFill>
                    <a:srgbClr val="FFFFFF"/>
                  </a:solidFill>
                  <a:effectLst>
                    <a:glow rad="101600">
                      <a:srgbClr val="000000">
                        <a:alpha val="75000"/>
                      </a:srgbClr>
                    </a:glow>
                    <a:outerShdw blurRad="38100" dist="38100" dir="2700000" algn="tl">
                      <a:srgbClr val="000000">
                        <a:alpha val="43137"/>
                      </a:srgbClr>
                    </a:outerShdw>
                  </a:effectLst>
                  <a:latin typeface="Arial"/>
                  <a:ea typeface="ＭＳ Ｐゴシック"/>
                  <a:cs typeface="Arial"/>
                </a:rPr>
                <a:t>في مكان ما؟</a:t>
              </a:r>
              <a:endParaRPr lang="en-US" sz="2000" b="1" dirty="0">
                <a:solidFill>
                  <a:srgbClr val="FFFFFF"/>
                </a:solidFill>
                <a:effectLst>
                  <a:glow rad="101600">
                    <a:srgbClr val="000000">
                      <a:alpha val="75000"/>
                    </a:srgbClr>
                  </a:glow>
                  <a:outerShdw blurRad="38100" dist="38100" dir="2700000" algn="tl">
                    <a:srgbClr val="000000">
                      <a:alpha val="43137"/>
                    </a:srgbClr>
                  </a:outerShdw>
                </a:effectLst>
                <a:latin typeface="Arial"/>
                <a:ea typeface="ＭＳ Ｐゴシック"/>
                <a:cs typeface="Arial"/>
              </a:endParaRPr>
            </a:p>
          </p:txBody>
        </p:sp>
      </p:grpSp>
      <p:grpSp>
        <p:nvGrpSpPr>
          <p:cNvPr id="4" name="Group 3"/>
          <p:cNvGrpSpPr>
            <a:grpSpLocks/>
          </p:cNvGrpSpPr>
          <p:nvPr/>
        </p:nvGrpSpPr>
        <p:grpSpPr bwMode="auto">
          <a:xfrm>
            <a:off x="838200" y="2368550"/>
            <a:ext cx="4500563" cy="2813050"/>
            <a:chOff x="838200" y="2368550"/>
            <a:chExt cx="4500563" cy="2813050"/>
          </a:xfrm>
        </p:grpSpPr>
        <p:pic>
          <p:nvPicPr>
            <p:cNvPr id="707611" name="Picture 10" descr="Gap Where Fit Mil of Yrs 00845-greentag"/>
            <p:cNvPicPr>
              <a:picLocks noChangeAspect="1" noChangeArrowheads="1"/>
            </p:cNvPicPr>
            <p:nvPr/>
          </p:nvPicPr>
          <p:blipFill>
            <a:blip r:embed="rId11">
              <a:extLst>
                <a:ext uri="{28A0092B-C50C-407E-A947-70E740481C1C}">
                  <a14:useLocalDpi xmlns:a14="http://schemas.microsoft.com/office/drawing/2010/main"/>
                </a:ext>
              </a:extLst>
            </a:blip>
            <a:srcRect/>
            <a:stretch>
              <a:fillRect/>
            </a:stretch>
          </p:blipFill>
          <p:spPr bwMode="auto">
            <a:xfrm>
              <a:off x="838200" y="2368550"/>
              <a:ext cx="4500563" cy="28130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5" name="Rectangle 3"/>
            <p:cNvSpPr txBox="1">
              <a:spLocks noChangeArrowheads="1"/>
            </p:cNvSpPr>
            <p:nvPr/>
          </p:nvSpPr>
          <p:spPr bwMode="auto">
            <a:xfrm>
              <a:off x="1066800" y="2514600"/>
              <a:ext cx="4191000" cy="9144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a:lstStyle>
            <a:p>
              <a:pPr eaLnBrk="1" hangingPunct="1">
                <a:defRPr/>
              </a:pPr>
              <a:r>
                <a:rPr lang="ar-JO" sz="2000" b="1" dirty="0">
                  <a:solidFill>
                    <a:srgbClr val="FFFFFF"/>
                  </a:solidFill>
                  <a:effectLst>
                    <a:glow rad="101600">
                      <a:srgbClr val="000000">
                        <a:alpha val="75000"/>
                      </a:srgbClr>
                    </a:glow>
                    <a:outerShdw blurRad="38100" dist="38100" dir="2700000" algn="tl">
                      <a:srgbClr val="000000">
                        <a:alpha val="43137"/>
                      </a:srgbClr>
                    </a:outerShdw>
                  </a:effectLst>
                  <a:latin typeface="Arial"/>
                  <a:ea typeface="ＭＳ Ｐゴシック"/>
                  <a:cs typeface="Arial"/>
                </a:rPr>
                <a:t>بين تكوين 1: 1 وتكوين 1: 2</a:t>
              </a:r>
              <a:br>
                <a:rPr lang="en-US" sz="2000" b="1" dirty="0">
                  <a:solidFill>
                    <a:srgbClr val="FFFFFF"/>
                  </a:solidFill>
                  <a:effectLst>
                    <a:glow rad="101600">
                      <a:srgbClr val="000000">
                        <a:alpha val="75000"/>
                      </a:srgbClr>
                    </a:glow>
                    <a:outerShdw blurRad="38100" dist="38100" dir="2700000" algn="tl">
                      <a:srgbClr val="000000">
                        <a:alpha val="43137"/>
                      </a:srgbClr>
                    </a:outerShdw>
                  </a:effectLst>
                  <a:latin typeface="Arial"/>
                  <a:ea typeface="ＭＳ Ｐゴシック"/>
                  <a:cs typeface="Arial"/>
                </a:rPr>
              </a:br>
              <a:r>
                <a:rPr lang="en-US" sz="2000" b="1" dirty="0">
                  <a:solidFill>
                    <a:srgbClr val="FFFFFF"/>
                  </a:solidFill>
                  <a:effectLst>
                    <a:glow rad="101600">
                      <a:srgbClr val="000000">
                        <a:alpha val="75000"/>
                      </a:srgbClr>
                    </a:glow>
                    <a:outerShdw blurRad="38100" dist="38100" dir="2700000" algn="tl">
                      <a:srgbClr val="000000">
                        <a:alpha val="43137"/>
                      </a:srgbClr>
                    </a:outerShdw>
                  </a:effectLst>
                  <a:latin typeface="Arial"/>
                  <a:ea typeface="ＭＳ Ｐゴシック"/>
                  <a:cs typeface="Arial"/>
                </a:rPr>
                <a:t>(</a:t>
              </a:r>
              <a:r>
                <a:rPr lang="ar-JO" sz="2000" b="1" dirty="0">
                  <a:solidFill>
                    <a:srgbClr val="FFFFFF"/>
                  </a:solidFill>
                  <a:effectLst>
                    <a:glow rad="101600">
                      <a:srgbClr val="000000">
                        <a:alpha val="75000"/>
                      </a:srgbClr>
                    </a:glow>
                    <a:outerShdw blurRad="38100" dist="38100" dir="2700000" algn="tl">
                      <a:srgbClr val="000000">
                        <a:alpha val="43137"/>
                      </a:srgbClr>
                    </a:outerShdw>
                  </a:effectLst>
                  <a:latin typeface="Arial"/>
                  <a:ea typeface="ＭＳ Ｐゴシック"/>
                  <a:cs typeface="Arial"/>
                </a:rPr>
                <a:t>أصحاب نظرية الفجوة</a:t>
              </a:r>
              <a:r>
                <a:rPr lang="en-US" sz="2000" b="1" dirty="0">
                  <a:solidFill>
                    <a:srgbClr val="FFFFFF"/>
                  </a:solidFill>
                  <a:effectLst>
                    <a:glow rad="101600">
                      <a:srgbClr val="000000">
                        <a:alpha val="75000"/>
                      </a:srgbClr>
                    </a:glow>
                    <a:outerShdw blurRad="38100" dist="38100" dir="2700000" algn="tl">
                      <a:srgbClr val="000000">
                        <a:alpha val="43137"/>
                      </a:srgbClr>
                    </a:outerShdw>
                  </a:effectLst>
                  <a:latin typeface="Arial"/>
                  <a:ea typeface="ＭＳ Ｐゴシック"/>
                  <a:cs typeface="Arial"/>
                </a:rPr>
                <a:t>)</a:t>
              </a:r>
            </a:p>
          </p:txBody>
        </p:sp>
      </p:grpSp>
      <p:grpSp>
        <p:nvGrpSpPr>
          <p:cNvPr id="2" name="Group 1"/>
          <p:cNvGrpSpPr>
            <a:grpSpLocks/>
          </p:cNvGrpSpPr>
          <p:nvPr/>
        </p:nvGrpSpPr>
        <p:grpSpPr bwMode="auto">
          <a:xfrm>
            <a:off x="1447800" y="3429000"/>
            <a:ext cx="7367588" cy="1741488"/>
            <a:chOff x="1447800" y="3429000"/>
            <a:chExt cx="7367588" cy="1741488"/>
          </a:xfrm>
        </p:grpSpPr>
        <p:pic>
          <p:nvPicPr>
            <p:cNvPr id="707609" name="Picture 9" descr="Gap Where Fit Mil of Yrs 00845-yellowtag"/>
            <p:cNvPicPr>
              <a:picLocks noChangeAspect="1" noChangeArrowheads="1"/>
            </p:cNvPicPr>
            <p:nvPr/>
          </p:nvPicPr>
          <p:blipFill>
            <a:blip r:embed="rId12">
              <a:extLst>
                <a:ext uri="{28A0092B-C50C-407E-A947-70E740481C1C}">
                  <a14:useLocalDpi xmlns:a14="http://schemas.microsoft.com/office/drawing/2010/main"/>
                </a:ext>
              </a:extLst>
            </a:blip>
            <a:srcRect/>
            <a:stretch>
              <a:fillRect/>
            </a:stretch>
          </p:blipFill>
          <p:spPr bwMode="auto">
            <a:xfrm>
              <a:off x="1447800" y="3429000"/>
              <a:ext cx="7367588" cy="17414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6" name="Rectangle 3"/>
            <p:cNvSpPr txBox="1">
              <a:spLocks noChangeArrowheads="1"/>
            </p:cNvSpPr>
            <p:nvPr/>
          </p:nvSpPr>
          <p:spPr bwMode="auto">
            <a:xfrm>
              <a:off x="2057400" y="3505200"/>
              <a:ext cx="6629400" cy="9144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a:lstStyle>
            <a:p>
              <a:pPr eaLnBrk="1" hangingPunct="1">
                <a:defRPr/>
              </a:pPr>
              <a:r>
                <a:rPr lang="ar-JO" sz="2000" b="1" dirty="0">
                  <a:solidFill>
                    <a:srgbClr val="FFFFFF"/>
                  </a:solidFill>
                  <a:effectLst>
                    <a:glow rad="101600">
                      <a:srgbClr val="000000">
                        <a:alpha val="75000"/>
                      </a:srgbClr>
                    </a:glow>
                    <a:outerShdw blurRad="38100" dist="38100" dir="2700000" algn="tl">
                      <a:srgbClr val="000000">
                        <a:alpha val="43137"/>
                      </a:srgbClr>
                    </a:outerShdw>
                  </a:effectLst>
                  <a:latin typeface="Arial"/>
                  <a:ea typeface="ＭＳ Ｐゴシック"/>
                  <a:cs typeface="Arial"/>
                </a:rPr>
                <a:t>توزيع ملايين السنين على الأيام الستة</a:t>
              </a:r>
              <a:br>
                <a:rPr lang="en-US" sz="2000" b="1" dirty="0">
                  <a:solidFill>
                    <a:srgbClr val="FFFFFF"/>
                  </a:solidFill>
                  <a:effectLst>
                    <a:glow rad="101600">
                      <a:srgbClr val="000000">
                        <a:alpha val="75000"/>
                      </a:srgbClr>
                    </a:glow>
                    <a:outerShdw blurRad="38100" dist="38100" dir="2700000" algn="tl">
                      <a:srgbClr val="000000">
                        <a:alpha val="43137"/>
                      </a:srgbClr>
                    </a:outerShdw>
                  </a:effectLst>
                  <a:latin typeface="Arial"/>
                  <a:ea typeface="ＭＳ Ｐゴシック"/>
                  <a:cs typeface="Arial"/>
                </a:rPr>
              </a:br>
              <a:r>
                <a:rPr lang="ar-JO" sz="2000" b="1" dirty="0">
                  <a:solidFill>
                    <a:srgbClr val="FFFFFF"/>
                  </a:solidFill>
                  <a:effectLst>
                    <a:glow rad="101600">
                      <a:srgbClr val="000000">
                        <a:alpha val="75000"/>
                      </a:srgbClr>
                    </a:glow>
                    <a:outerShdw blurRad="38100" dist="38100" dir="2700000" algn="tl">
                      <a:srgbClr val="000000">
                        <a:alpha val="43137"/>
                      </a:srgbClr>
                    </a:outerShdw>
                  </a:effectLst>
                  <a:latin typeface="Arial"/>
                  <a:ea typeface="ＭＳ Ｐゴシック"/>
                  <a:cs typeface="Arial"/>
                </a:rPr>
                <a:t>(الخلقيون التقدميون وأنصار التطور الإلهيون)</a:t>
              </a:r>
              <a:endParaRPr lang="en-US" sz="2000" b="1" dirty="0">
                <a:solidFill>
                  <a:srgbClr val="FFFFFF"/>
                </a:solidFill>
                <a:effectLst>
                  <a:glow rad="101600">
                    <a:srgbClr val="000000">
                      <a:alpha val="75000"/>
                    </a:srgbClr>
                  </a:glow>
                  <a:outerShdw blurRad="38100" dist="38100" dir="2700000" algn="tl">
                    <a:srgbClr val="000000">
                      <a:alpha val="43137"/>
                    </a:srgbClr>
                  </a:outerShdw>
                </a:effectLst>
                <a:latin typeface="Arial"/>
                <a:ea typeface="ＭＳ Ｐゴシック"/>
                <a:cs typeface="Arial"/>
              </a:endParaRPr>
            </a:p>
          </p:txBody>
        </p:sp>
      </p:grpSp>
      <p:sp>
        <p:nvSpPr>
          <p:cNvPr id="23" name="Rectangle 3"/>
          <p:cNvSpPr txBox="1">
            <a:spLocks noChangeArrowheads="1"/>
          </p:cNvSpPr>
          <p:nvPr/>
        </p:nvSpPr>
        <p:spPr bwMode="auto">
          <a:xfrm>
            <a:off x="609600" y="5410200"/>
            <a:ext cx="381000" cy="1524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lIns="0" tIns="0" rIns="0" bIns="0"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a:lstStyle>
          <a:p>
            <a:pPr algn="l" eaLnBrk="1" hangingPunct="1">
              <a:defRPr/>
            </a:pPr>
            <a:r>
              <a:rPr lang="ar-JO" sz="1100" b="1" dirty="0">
                <a:solidFill>
                  <a:srgbClr val="000000"/>
                </a:solidFill>
                <a:effectLst>
                  <a:glow rad="101600">
                    <a:srgbClr val="FFFFFF">
                      <a:alpha val="75000"/>
                    </a:srgbClr>
                  </a:glow>
                  <a:outerShdw blurRad="38100" dist="38100" dir="2700000" algn="tl">
                    <a:srgbClr val="000000">
                      <a:alpha val="43137"/>
                    </a:srgbClr>
                  </a:outerShdw>
                </a:effectLst>
                <a:latin typeface="Arial"/>
                <a:ea typeface="ＭＳ Ｐゴシック"/>
                <a:cs typeface="Arial"/>
              </a:rPr>
              <a:t>اليوم</a:t>
            </a:r>
            <a:endParaRPr lang="en-US" sz="1100" b="1" dirty="0">
              <a:solidFill>
                <a:srgbClr val="000000"/>
              </a:solidFill>
              <a:effectLst>
                <a:glow rad="101600">
                  <a:srgbClr val="FFFFFF">
                    <a:alpha val="75000"/>
                  </a:srgbClr>
                </a:glow>
                <a:outerShdw blurRad="38100" dist="38100" dir="2700000" algn="tl">
                  <a:srgbClr val="000000">
                    <a:alpha val="43137"/>
                  </a:srgbClr>
                </a:outerShdw>
              </a:effectLst>
              <a:latin typeface="Arial"/>
              <a:ea typeface="ＭＳ Ｐゴシック"/>
              <a:cs typeface="Arial"/>
            </a:endParaRPr>
          </a:p>
        </p:txBody>
      </p:sp>
      <p:sp>
        <p:nvSpPr>
          <p:cNvPr id="24" name="Rectangle 3"/>
          <p:cNvSpPr txBox="1">
            <a:spLocks noChangeArrowheads="1"/>
          </p:cNvSpPr>
          <p:nvPr/>
        </p:nvSpPr>
        <p:spPr bwMode="auto">
          <a:xfrm>
            <a:off x="1905000" y="5410200"/>
            <a:ext cx="381000" cy="1524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lIns="0" tIns="0" rIns="0" bIns="0"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a:lstStyle>
          <a:p>
            <a:pPr algn="l" eaLnBrk="1" hangingPunct="1">
              <a:defRPr/>
            </a:pPr>
            <a:r>
              <a:rPr lang="ar-JO" sz="1100" b="1" dirty="0">
                <a:solidFill>
                  <a:srgbClr val="000000"/>
                </a:solidFill>
                <a:effectLst>
                  <a:glow rad="101600">
                    <a:srgbClr val="FFFFFF">
                      <a:alpha val="75000"/>
                    </a:srgbClr>
                  </a:glow>
                  <a:outerShdw blurRad="38100" dist="38100" dir="2700000" algn="tl">
                    <a:srgbClr val="000000">
                      <a:alpha val="43137"/>
                    </a:srgbClr>
                  </a:outerShdw>
                </a:effectLst>
                <a:latin typeface="Arial"/>
                <a:ea typeface="ＭＳ Ｐゴシック"/>
                <a:cs typeface="Arial"/>
              </a:rPr>
              <a:t>اليوم</a:t>
            </a:r>
            <a:endParaRPr lang="en-US" sz="1100" b="1" dirty="0">
              <a:solidFill>
                <a:srgbClr val="000000"/>
              </a:solidFill>
              <a:effectLst>
                <a:glow rad="101600">
                  <a:srgbClr val="FFFFFF">
                    <a:alpha val="75000"/>
                  </a:srgbClr>
                </a:glow>
                <a:outerShdw blurRad="38100" dist="38100" dir="2700000" algn="tl">
                  <a:srgbClr val="000000">
                    <a:alpha val="43137"/>
                  </a:srgbClr>
                </a:outerShdw>
              </a:effectLst>
              <a:latin typeface="Arial"/>
              <a:ea typeface="ＭＳ Ｐゴシック"/>
              <a:cs typeface="Arial"/>
            </a:endParaRPr>
          </a:p>
        </p:txBody>
      </p:sp>
      <p:sp>
        <p:nvSpPr>
          <p:cNvPr id="25" name="Rectangle 3"/>
          <p:cNvSpPr txBox="1">
            <a:spLocks noChangeArrowheads="1"/>
          </p:cNvSpPr>
          <p:nvPr/>
        </p:nvSpPr>
        <p:spPr bwMode="auto">
          <a:xfrm>
            <a:off x="3276600" y="5410200"/>
            <a:ext cx="381000" cy="1524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lIns="0" tIns="0" rIns="0" bIns="0"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a:lstStyle>
          <a:p>
            <a:pPr algn="l" eaLnBrk="1" hangingPunct="1">
              <a:defRPr/>
            </a:pPr>
            <a:r>
              <a:rPr lang="ar-JO" sz="1100" b="1" dirty="0">
                <a:solidFill>
                  <a:srgbClr val="000000"/>
                </a:solidFill>
                <a:effectLst>
                  <a:glow rad="101600">
                    <a:srgbClr val="FFFFFF">
                      <a:alpha val="75000"/>
                    </a:srgbClr>
                  </a:glow>
                  <a:outerShdw blurRad="38100" dist="38100" dir="2700000" algn="tl">
                    <a:srgbClr val="000000">
                      <a:alpha val="43137"/>
                    </a:srgbClr>
                  </a:outerShdw>
                </a:effectLst>
                <a:latin typeface="Arial"/>
                <a:ea typeface="ＭＳ Ｐゴシック"/>
                <a:cs typeface="Arial"/>
              </a:rPr>
              <a:t>اليوم</a:t>
            </a:r>
            <a:endParaRPr lang="en-US" sz="1100" b="1" dirty="0">
              <a:solidFill>
                <a:srgbClr val="000000"/>
              </a:solidFill>
              <a:effectLst>
                <a:glow rad="101600">
                  <a:srgbClr val="FFFFFF">
                    <a:alpha val="75000"/>
                  </a:srgbClr>
                </a:glow>
                <a:outerShdw blurRad="38100" dist="38100" dir="2700000" algn="tl">
                  <a:srgbClr val="000000">
                    <a:alpha val="43137"/>
                  </a:srgbClr>
                </a:outerShdw>
              </a:effectLst>
              <a:latin typeface="Arial"/>
              <a:ea typeface="ＭＳ Ｐゴシック"/>
              <a:cs typeface="Arial"/>
            </a:endParaRPr>
          </a:p>
        </p:txBody>
      </p:sp>
      <p:sp>
        <p:nvSpPr>
          <p:cNvPr id="26" name="Rectangle 3"/>
          <p:cNvSpPr txBox="1">
            <a:spLocks noChangeArrowheads="1"/>
          </p:cNvSpPr>
          <p:nvPr/>
        </p:nvSpPr>
        <p:spPr bwMode="auto">
          <a:xfrm>
            <a:off x="533400" y="6172200"/>
            <a:ext cx="1295400" cy="1524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lIns="0" tIns="0" rIns="0" bIns="0"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a:lstStyle>
          <a:p>
            <a:pPr eaLnBrk="1" hangingPunct="1">
              <a:defRPr/>
            </a:pPr>
            <a:r>
              <a:rPr lang="ar-JO" sz="700" b="1" dirty="0">
                <a:solidFill>
                  <a:srgbClr val="FFFFFF"/>
                </a:solidFill>
                <a:effectLst>
                  <a:glow rad="101600">
                    <a:srgbClr val="000000">
                      <a:alpha val="75000"/>
                    </a:srgbClr>
                  </a:glow>
                  <a:outerShdw blurRad="38100" dist="38100" dir="2700000" algn="tl">
                    <a:srgbClr val="000000">
                      <a:alpha val="43137"/>
                    </a:srgbClr>
                  </a:outerShdw>
                </a:effectLst>
                <a:latin typeface="Arial"/>
                <a:ea typeface="ＭＳ Ｐゴシック"/>
                <a:cs typeface="Arial"/>
              </a:rPr>
              <a:t>الأرض والفضاء والوقت والضوء</a:t>
            </a:r>
            <a:endParaRPr lang="en-US" sz="700" b="1" dirty="0">
              <a:solidFill>
                <a:srgbClr val="FFFFFF"/>
              </a:solidFill>
              <a:effectLst>
                <a:glow rad="101600">
                  <a:srgbClr val="000000">
                    <a:alpha val="75000"/>
                  </a:srgbClr>
                </a:glow>
                <a:outerShdw blurRad="38100" dist="38100" dir="2700000" algn="tl">
                  <a:srgbClr val="000000">
                    <a:alpha val="43137"/>
                  </a:srgbClr>
                </a:outerShdw>
              </a:effectLst>
              <a:latin typeface="Arial"/>
              <a:ea typeface="ＭＳ Ｐゴシック"/>
              <a:cs typeface="Arial"/>
            </a:endParaRPr>
          </a:p>
        </p:txBody>
      </p:sp>
      <p:sp>
        <p:nvSpPr>
          <p:cNvPr id="27" name="Rectangle 3"/>
          <p:cNvSpPr txBox="1">
            <a:spLocks noChangeArrowheads="1"/>
          </p:cNvSpPr>
          <p:nvPr/>
        </p:nvSpPr>
        <p:spPr bwMode="auto">
          <a:xfrm>
            <a:off x="1905000" y="6172200"/>
            <a:ext cx="1295400" cy="1524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lIns="0" tIns="0" rIns="0" bIns="0"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a:lstStyle>
          <a:p>
            <a:pPr eaLnBrk="1" hangingPunct="1">
              <a:defRPr/>
            </a:pPr>
            <a:r>
              <a:rPr lang="ar-JO" sz="800" b="1" dirty="0">
                <a:solidFill>
                  <a:srgbClr val="FFFFFF"/>
                </a:solidFill>
                <a:effectLst>
                  <a:glow rad="101600">
                    <a:srgbClr val="000000">
                      <a:alpha val="75000"/>
                    </a:srgbClr>
                  </a:glow>
                  <a:outerShdw blurRad="38100" dist="38100" dir="2700000" algn="tl">
                    <a:srgbClr val="000000">
                      <a:alpha val="43137"/>
                    </a:srgbClr>
                  </a:outerShdw>
                </a:effectLst>
                <a:latin typeface="Arial"/>
                <a:ea typeface="ＭＳ Ｐゴシック"/>
                <a:cs typeface="Arial"/>
              </a:rPr>
              <a:t>الجو</a:t>
            </a:r>
            <a:endParaRPr lang="en-US" sz="800" b="1" dirty="0">
              <a:solidFill>
                <a:srgbClr val="FFFFFF"/>
              </a:solidFill>
              <a:effectLst>
                <a:glow rad="101600">
                  <a:srgbClr val="000000">
                    <a:alpha val="75000"/>
                  </a:srgbClr>
                </a:glow>
                <a:outerShdw blurRad="38100" dist="38100" dir="2700000" algn="tl">
                  <a:srgbClr val="000000">
                    <a:alpha val="43137"/>
                  </a:srgbClr>
                </a:outerShdw>
              </a:effectLst>
              <a:latin typeface="Arial"/>
              <a:ea typeface="ＭＳ Ｐゴシック"/>
              <a:cs typeface="Arial"/>
            </a:endParaRPr>
          </a:p>
        </p:txBody>
      </p:sp>
      <p:sp>
        <p:nvSpPr>
          <p:cNvPr id="28" name="Rectangle 3"/>
          <p:cNvSpPr txBox="1">
            <a:spLocks noChangeArrowheads="1"/>
          </p:cNvSpPr>
          <p:nvPr/>
        </p:nvSpPr>
        <p:spPr bwMode="auto">
          <a:xfrm>
            <a:off x="3276600" y="6172200"/>
            <a:ext cx="1295400" cy="1524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lIns="0" tIns="0" rIns="0" bIns="0"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a:lstStyle>
          <a:p>
            <a:pPr eaLnBrk="1" hangingPunct="1">
              <a:defRPr/>
            </a:pPr>
            <a:r>
              <a:rPr lang="ar-JO" sz="800" b="1" dirty="0">
                <a:solidFill>
                  <a:srgbClr val="FFFFFF"/>
                </a:solidFill>
                <a:effectLst>
                  <a:glow rad="101600">
                    <a:srgbClr val="000000">
                      <a:alpha val="75000"/>
                    </a:srgbClr>
                  </a:glow>
                  <a:outerShdw blurRad="38100" dist="38100" dir="2700000" algn="tl">
                    <a:srgbClr val="000000">
                      <a:alpha val="43137"/>
                    </a:srgbClr>
                  </a:outerShdw>
                </a:effectLst>
                <a:latin typeface="Arial"/>
                <a:ea typeface="ＭＳ Ｐゴシック"/>
                <a:cs typeface="Arial"/>
              </a:rPr>
              <a:t>اليابسة والكواكب</a:t>
            </a:r>
            <a:endParaRPr lang="en-US" sz="800" b="1" dirty="0">
              <a:solidFill>
                <a:srgbClr val="FFFFFF"/>
              </a:solidFill>
              <a:effectLst>
                <a:glow rad="101600">
                  <a:srgbClr val="000000">
                    <a:alpha val="75000"/>
                  </a:srgbClr>
                </a:glow>
                <a:outerShdw blurRad="38100" dist="38100" dir="2700000" algn="tl">
                  <a:srgbClr val="000000">
                    <a:alpha val="43137"/>
                  </a:srgbClr>
                </a:outerShdw>
              </a:effectLst>
              <a:latin typeface="Arial"/>
              <a:ea typeface="ＭＳ Ｐゴシック"/>
              <a:cs typeface="Arial"/>
            </a:endParaRPr>
          </a:p>
        </p:txBody>
      </p:sp>
      <p:sp>
        <p:nvSpPr>
          <p:cNvPr id="29" name="Rectangle 3"/>
          <p:cNvSpPr txBox="1">
            <a:spLocks noChangeArrowheads="1"/>
          </p:cNvSpPr>
          <p:nvPr/>
        </p:nvSpPr>
        <p:spPr bwMode="auto">
          <a:xfrm>
            <a:off x="4724400" y="5410200"/>
            <a:ext cx="381000" cy="1524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lIns="0" tIns="0" rIns="0" bIns="0"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a:lstStyle>
          <a:p>
            <a:pPr algn="l" eaLnBrk="1" hangingPunct="1">
              <a:defRPr/>
            </a:pPr>
            <a:r>
              <a:rPr lang="ar-JO" sz="1100" b="1" dirty="0">
                <a:solidFill>
                  <a:srgbClr val="000000"/>
                </a:solidFill>
                <a:effectLst>
                  <a:glow rad="101600">
                    <a:srgbClr val="FFFFFF">
                      <a:alpha val="75000"/>
                    </a:srgbClr>
                  </a:glow>
                  <a:outerShdw blurRad="38100" dist="38100" dir="2700000" algn="tl">
                    <a:srgbClr val="000000">
                      <a:alpha val="43137"/>
                    </a:srgbClr>
                  </a:outerShdw>
                </a:effectLst>
                <a:latin typeface="Arial"/>
                <a:ea typeface="ＭＳ Ｐゴシック"/>
                <a:cs typeface="Arial"/>
              </a:rPr>
              <a:t>اليوم</a:t>
            </a:r>
            <a:endParaRPr lang="en-US" sz="1100" b="1" dirty="0">
              <a:solidFill>
                <a:srgbClr val="000000"/>
              </a:solidFill>
              <a:effectLst>
                <a:glow rad="101600">
                  <a:srgbClr val="FFFFFF">
                    <a:alpha val="75000"/>
                  </a:srgbClr>
                </a:glow>
                <a:outerShdw blurRad="38100" dist="38100" dir="2700000" algn="tl">
                  <a:srgbClr val="000000">
                    <a:alpha val="43137"/>
                  </a:srgbClr>
                </a:outerShdw>
              </a:effectLst>
              <a:latin typeface="Arial"/>
              <a:ea typeface="ＭＳ Ｐゴシック"/>
              <a:cs typeface="Arial"/>
            </a:endParaRPr>
          </a:p>
        </p:txBody>
      </p:sp>
      <p:sp>
        <p:nvSpPr>
          <p:cNvPr id="30" name="Rectangle 3"/>
          <p:cNvSpPr txBox="1">
            <a:spLocks noChangeArrowheads="1"/>
          </p:cNvSpPr>
          <p:nvPr/>
        </p:nvSpPr>
        <p:spPr bwMode="auto">
          <a:xfrm>
            <a:off x="6019800" y="5410200"/>
            <a:ext cx="381000" cy="1524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lIns="0" tIns="0" rIns="0" bIns="0"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a:lstStyle>
          <a:p>
            <a:pPr algn="l" eaLnBrk="1" hangingPunct="1">
              <a:defRPr/>
            </a:pPr>
            <a:r>
              <a:rPr lang="ar-JO" sz="1100" b="1" dirty="0">
                <a:solidFill>
                  <a:srgbClr val="000000"/>
                </a:solidFill>
                <a:effectLst>
                  <a:glow rad="101600">
                    <a:srgbClr val="FFFFFF">
                      <a:alpha val="75000"/>
                    </a:srgbClr>
                  </a:glow>
                  <a:outerShdw blurRad="38100" dist="38100" dir="2700000" algn="tl">
                    <a:srgbClr val="000000">
                      <a:alpha val="43137"/>
                    </a:srgbClr>
                  </a:outerShdw>
                </a:effectLst>
                <a:latin typeface="Arial"/>
                <a:ea typeface="ＭＳ Ｐゴシック"/>
                <a:cs typeface="Arial"/>
              </a:rPr>
              <a:t>اليوم</a:t>
            </a:r>
            <a:endParaRPr lang="en-US" sz="1100" b="1" dirty="0">
              <a:solidFill>
                <a:srgbClr val="000000"/>
              </a:solidFill>
              <a:effectLst>
                <a:glow rad="101600">
                  <a:srgbClr val="FFFFFF">
                    <a:alpha val="75000"/>
                  </a:srgbClr>
                </a:glow>
                <a:outerShdw blurRad="38100" dist="38100" dir="2700000" algn="tl">
                  <a:srgbClr val="000000">
                    <a:alpha val="43137"/>
                  </a:srgbClr>
                </a:outerShdw>
              </a:effectLst>
              <a:latin typeface="Arial"/>
              <a:ea typeface="ＭＳ Ｐゴシック"/>
              <a:cs typeface="Arial"/>
            </a:endParaRPr>
          </a:p>
        </p:txBody>
      </p:sp>
      <p:sp>
        <p:nvSpPr>
          <p:cNvPr id="31" name="Rectangle 3"/>
          <p:cNvSpPr txBox="1">
            <a:spLocks noChangeArrowheads="1"/>
          </p:cNvSpPr>
          <p:nvPr/>
        </p:nvSpPr>
        <p:spPr bwMode="auto">
          <a:xfrm>
            <a:off x="7391400" y="5410200"/>
            <a:ext cx="381000" cy="1524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lIns="0" tIns="0" rIns="0" bIns="0"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a:lstStyle>
          <a:p>
            <a:pPr algn="l" eaLnBrk="1" hangingPunct="1">
              <a:defRPr/>
            </a:pPr>
            <a:r>
              <a:rPr lang="ar-JO" sz="1100" b="1" dirty="0">
                <a:solidFill>
                  <a:srgbClr val="000000"/>
                </a:solidFill>
                <a:effectLst>
                  <a:glow rad="101600">
                    <a:srgbClr val="FFFFFF">
                      <a:alpha val="75000"/>
                    </a:srgbClr>
                  </a:glow>
                  <a:outerShdw blurRad="38100" dist="38100" dir="2700000" algn="tl">
                    <a:srgbClr val="000000">
                      <a:alpha val="43137"/>
                    </a:srgbClr>
                  </a:outerShdw>
                </a:effectLst>
                <a:latin typeface="Arial"/>
                <a:ea typeface="ＭＳ Ｐゴシック"/>
                <a:cs typeface="Arial"/>
              </a:rPr>
              <a:t>اليوم</a:t>
            </a:r>
            <a:endParaRPr lang="en-US" sz="1100" b="1" dirty="0">
              <a:solidFill>
                <a:srgbClr val="000000"/>
              </a:solidFill>
              <a:effectLst>
                <a:glow rad="101600">
                  <a:srgbClr val="FFFFFF">
                    <a:alpha val="75000"/>
                  </a:srgbClr>
                </a:glow>
                <a:outerShdw blurRad="38100" dist="38100" dir="2700000" algn="tl">
                  <a:srgbClr val="000000">
                    <a:alpha val="43137"/>
                  </a:srgbClr>
                </a:outerShdw>
              </a:effectLst>
              <a:latin typeface="Arial"/>
              <a:ea typeface="ＭＳ Ｐゴシック"/>
              <a:cs typeface="Arial"/>
            </a:endParaRPr>
          </a:p>
        </p:txBody>
      </p:sp>
      <p:sp>
        <p:nvSpPr>
          <p:cNvPr id="32" name="Rectangle 3"/>
          <p:cNvSpPr txBox="1">
            <a:spLocks noChangeArrowheads="1"/>
          </p:cNvSpPr>
          <p:nvPr/>
        </p:nvSpPr>
        <p:spPr bwMode="auto">
          <a:xfrm>
            <a:off x="4648200" y="6172200"/>
            <a:ext cx="1295400" cy="1524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lIns="0" tIns="0" rIns="0" bIns="0"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a:lstStyle>
          <a:p>
            <a:pPr eaLnBrk="1" hangingPunct="1">
              <a:defRPr/>
            </a:pPr>
            <a:r>
              <a:rPr lang="ar-JO" sz="800" b="1" dirty="0">
                <a:solidFill>
                  <a:srgbClr val="FFFFFF"/>
                </a:solidFill>
                <a:effectLst>
                  <a:glow rad="101600">
                    <a:srgbClr val="000000">
                      <a:alpha val="75000"/>
                    </a:srgbClr>
                  </a:glow>
                  <a:outerShdw blurRad="38100" dist="38100" dir="2700000" algn="tl">
                    <a:srgbClr val="000000">
                      <a:alpha val="43137"/>
                    </a:srgbClr>
                  </a:outerShdw>
                </a:effectLst>
                <a:latin typeface="Arial"/>
                <a:ea typeface="ＭＳ Ｐゴシック"/>
                <a:cs typeface="Arial"/>
              </a:rPr>
              <a:t>الشمس والقمر والنجوم</a:t>
            </a:r>
            <a:endParaRPr lang="en-US" sz="800" b="1" dirty="0">
              <a:solidFill>
                <a:srgbClr val="FFFFFF"/>
              </a:solidFill>
              <a:effectLst>
                <a:glow rad="101600">
                  <a:srgbClr val="000000">
                    <a:alpha val="75000"/>
                  </a:srgbClr>
                </a:glow>
                <a:outerShdw blurRad="38100" dist="38100" dir="2700000" algn="tl">
                  <a:srgbClr val="000000">
                    <a:alpha val="43137"/>
                  </a:srgbClr>
                </a:outerShdw>
              </a:effectLst>
              <a:latin typeface="Arial"/>
              <a:ea typeface="ＭＳ Ｐゴシック"/>
              <a:cs typeface="Arial"/>
            </a:endParaRPr>
          </a:p>
        </p:txBody>
      </p:sp>
      <p:sp>
        <p:nvSpPr>
          <p:cNvPr id="33" name="Rectangle 3"/>
          <p:cNvSpPr txBox="1">
            <a:spLocks noChangeArrowheads="1"/>
          </p:cNvSpPr>
          <p:nvPr/>
        </p:nvSpPr>
        <p:spPr bwMode="auto">
          <a:xfrm>
            <a:off x="6019800" y="6172200"/>
            <a:ext cx="1295400" cy="1524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lIns="0" tIns="0" rIns="0" bIns="0"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a:lstStyle>
          <a:p>
            <a:pPr eaLnBrk="1" hangingPunct="1">
              <a:defRPr/>
            </a:pPr>
            <a:r>
              <a:rPr lang="ar-JO" sz="700" b="1" dirty="0">
                <a:solidFill>
                  <a:srgbClr val="FFFFFF"/>
                </a:solidFill>
                <a:effectLst>
                  <a:glow rad="101600">
                    <a:srgbClr val="000000">
                      <a:alpha val="75000"/>
                    </a:srgbClr>
                  </a:glow>
                  <a:outerShdw blurRad="38100" dist="38100" dir="2700000" algn="tl">
                    <a:srgbClr val="000000">
                      <a:alpha val="43137"/>
                    </a:srgbClr>
                  </a:outerShdw>
                </a:effectLst>
                <a:latin typeface="Arial"/>
                <a:ea typeface="ＭＳ Ｐゴシック"/>
                <a:cs typeface="Arial"/>
              </a:rPr>
              <a:t>المخلوقات البحرية والطيور</a:t>
            </a:r>
            <a:endParaRPr lang="en-US" sz="700" b="1" dirty="0">
              <a:solidFill>
                <a:srgbClr val="FFFFFF"/>
              </a:solidFill>
              <a:effectLst>
                <a:glow rad="101600">
                  <a:srgbClr val="000000">
                    <a:alpha val="75000"/>
                  </a:srgbClr>
                </a:glow>
                <a:outerShdw blurRad="38100" dist="38100" dir="2700000" algn="tl">
                  <a:srgbClr val="000000">
                    <a:alpha val="43137"/>
                  </a:srgbClr>
                </a:outerShdw>
              </a:effectLst>
              <a:latin typeface="Arial"/>
              <a:ea typeface="ＭＳ Ｐゴシック"/>
              <a:cs typeface="Arial"/>
            </a:endParaRPr>
          </a:p>
        </p:txBody>
      </p:sp>
      <p:sp>
        <p:nvSpPr>
          <p:cNvPr id="34" name="Rectangle 3"/>
          <p:cNvSpPr txBox="1">
            <a:spLocks noChangeArrowheads="1"/>
          </p:cNvSpPr>
          <p:nvPr/>
        </p:nvSpPr>
        <p:spPr bwMode="auto">
          <a:xfrm>
            <a:off x="7391400" y="6172200"/>
            <a:ext cx="1295400" cy="1524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lIns="0" tIns="0" rIns="0" bIns="0"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a:lstStyle>
          <a:p>
            <a:pPr eaLnBrk="1" hangingPunct="1">
              <a:defRPr/>
            </a:pPr>
            <a:r>
              <a:rPr lang="ar-JO" sz="800" b="1" dirty="0">
                <a:solidFill>
                  <a:srgbClr val="FFFFFF"/>
                </a:solidFill>
                <a:effectLst>
                  <a:glow rad="101600">
                    <a:srgbClr val="000000">
                      <a:alpha val="75000"/>
                    </a:srgbClr>
                  </a:glow>
                  <a:outerShdw blurRad="38100" dist="38100" dir="2700000" algn="tl">
                    <a:srgbClr val="000000">
                      <a:alpha val="43137"/>
                    </a:srgbClr>
                  </a:outerShdw>
                </a:effectLst>
                <a:latin typeface="Arial"/>
                <a:ea typeface="ＭＳ Ｐゴシック"/>
                <a:cs typeface="Arial"/>
              </a:rPr>
              <a:t>حيوانات الأرض و البشر</a:t>
            </a:r>
            <a:endParaRPr lang="en-US" sz="800" b="1" dirty="0">
              <a:solidFill>
                <a:srgbClr val="FFFFFF"/>
              </a:solidFill>
              <a:effectLst>
                <a:glow rad="101600">
                  <a:srgbClr val="000000">
                    <a:alpha val="75000"/>
                  </a:srgbClr>
                </a:glow>
                <a:outerShdw blurRad="38100" dist="38100" dir="2700000" algn="tl">
                  <a:srgbClr val="000000">
                    <a:alpha val="43137"/>
                  </a:srgbClr>
                </a:outerShdw>
              </a:effectLst>
              <a:latin typeface="Arial"/>
              <a:ea typeface="ＭＳ Ｐゴシック"/>
              <a:cs typeface="Arial"/>
            </a:endParaRPr>
          </a:p>
        </p:txBody>
      </p:sp>
      <p:sp>
        <p:nvSpPr>
          <p:cNvPr id="36" name="TextBox 1"/>
          <p:cNvSpPr txBox="1">
            <a:spLocks noChangeArrowheads="1"/>
          </p:cNvSpPr>
          <p:nvPr/>
        </p:nvSpPr>
        <p:spPr bwMode="auto">
          <a:xfrm>
            <a:off x="8626356" y="76200"/>
            <a:ext cx="355837"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ar-JO" b="1" dirty="0">
                <a:solidFill>
                  <a:srgbClr val="FFFFFF"/>
                </a:solidFill>
                <a:latin typeface="Arial" charset="0"/>
              </a:rPr>
              <a:t>5</a:t>
            </a:r>
            <a:endParaRPr lang="en-US" b="1" dirty="0">
              <a:solidFill>
                <a:srgbClr val="FFFFFF"/>
              </a:solidFill>
              <a:latin typeface="Arial"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4"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down)">
                                      <p:cBhvr>
                                        <p:cTn id="7" dur="500"/>
                                        <p:tgtEl>
                                          <p:spTgt spid="2"/>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2" presetClass="entr" presetSubtype="4" fill="hold" nodeType="click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wipe(down)">
                                      <p:cBhvr>
                                        <p:cTn id="12" dur="500"/>
                                        <p:tgtEl>
                                          <p:spTgt spid="4"/>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22" presetClass="entr" presetSubtype="4" fill="hold" nodeType="clickEffect">
                                  <p:stCondLst>
                                    <p:cond delay="0"/>
                                  </p:stCondLst>
                                  <p:childTnLst>
                                    <p:set>
                                      <p:cBhvr>
                                        <p:cTn id="16" dur="1" fill="hold">
                                          <p:stCondLst>
                                            <p:cond delay="0"/>
                                          </p:stCondLst>
                                        </p:cTn>
                                        <p:tgtEl>
                                          <p:spTgt spid="3"/>
                                        </p:tgtEl>
                                        <p:attrNameLst>
                                          <p:attrName>style.visibility</p:attrName>
                                        </p:attrNameLst>
                                      </p:cBhvr>
                                      <p:to>
                                        <p:strVal val="visible"/>
                                      </p:to>
                                    </p:set>
                                    <p:animEffect transition="in" filter="wipe(down)">
                                      <p:cBhvr>
                                        <p:cTn id="1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1026" name="Rectangle 2"/>
          <p:cNvSpPr>
            <a:spLocks noGrp="1" noChangeArrowheads="1"/>
          </p:cNvSpPr>
          <p:nvPr>
            <p:ph type="title"/>
          </p:nvPr>
        </p:nvSpPr>
        <p:spPr/>
        <p:txBody>
          <a:bodyPr/>
          <a:lstStyle/>
          <a:p>
            <a:pPr eaLnBrk="1" hangingPunct="1">
              <a:defRPr/>
            </a:pPr>
            <a:r>
              <a:rPr lang="en-US"/>
              <a:t>Ex. 20:11 NAS</a:t>
            </a:r>
          </a:p>
        </p:txBody>
      </p:sp>
      <p:pic>
        <p:nvPicPr>
          <p:cNvPr id="709634" name="Picture 3" descr="Scripture Background"/>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561028" name="Text Box 4"/>
          <p:cNvSpPr txBox="1">
            <a:spLocks noChangeArrowheads="1"/>
          </p:cNvSpPr>
          <p:nvPr/>
        </p:nvSpPr>
        <p:spPr bwMode="auto">
          <a:xfrm>
            <a:off x="457200" y="487363"/>
            <a:ext cx="8229600" cy="1006475"/>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algn="ctr" eaLnBrk="1" hangingPunct="1">
              <a:spcBef>
                <a:spcPct val="50000"/>
              </a:spcBef>
              <a:defRPr/>
            </a:pPr>
            <a:r>
              <a:rPr lang="ar-JO" sz="6000" b="1" dirty="0">
                <a:solidFill>
                  <a:srgbClr val="00FF00"/>
                </a:solidFill>
                <a:latin typeface="Arial" charset="0"/>
                <a:cs typeface="Arial"/>
              </a:rPr>
              <a:t>خروج 20: 11</a:t>
            </a:r>
            <a:endParaRPr lang="en-US" sz="6000" b="1" dirty="0">
              <a:solidFill>
                <a:srgbClr val="00FF00"/>
              </a:solidFill>
              <a:latin typeface="Arial" charset="0"/>
              <a:cs typeface="Arial"/>
            </a:endParaRPr>
          </a:p>
        </p:txBody>
      </p:sp>
      <p:sp>
        <p:nvSpPr>
          <p:cNvPr id="2561029" name="Text Box 5"/>
          <p:cNvSpPr txBox="1">
            <a:spLocks noChangeArrowheads="1"/>
          </p:cNvSpPr>
          <p:nvPr/>
        </p:nvSpPr>
        <p:spPr bwMode="auto">
          <a:xfrm>
            <a:off x="914400" y="1828800"/>
            <a:ext cx="7315200" cy="1754326"/>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algn="ctr" eaLnBrk="1" hangingPunct="1">
              <a:spcBef>
                <a:spcPct val="50000"/>
              </a:spcBef>
              <a:defRPr/>
            </a:pPr>
            <a:r>
              <a:rPr lang="ar-JO" sz="3600" b="1" dirty="0">
                <a:solidFill>
                  <a:srgbClr val="FFFFFF"/>
                </a:solidFill>
                <a:latin typeface="Arial" charset="0"/>
                <a:cs typeface="Arial"/>
              </a:rPr>
              <a:t>لأن </a:t>
            </a:r>
            <a:r>
              <a:rPr lang="ar-JO" sz="3600" b="1" dirty="0">
                <a:solidFill>
                  <a:srgbClr val="FFFF00"/>
                </a:solidFill>
                <a:latin typeface="Arial" charset="0"/>
                <a:cs typeface="Arial"/>
              </a:rPr>
              <a:t>في ستة أيام </a:t>
            </a:r>
            <a:r>
              <a:rPr lang="ar-JO" sz="3600" b="1" dirty="0">
                <a:solidFill>
                  <a:srgbClr val="FFFFFF"/>
                </a:solidFill>
                <a:latin typeface="Arial" charset="0"/>
                <a:cs typeface="Arial"/>
              </a:rPr>
              <a:t>صنع الرب السماء والأرض والبحر </a:t>
            </a:r>
            <a:r>
              <a:rPr lang="ar-JO" sz="3600" b="1" dirty="0">
                <a:solidFill>
                  <a:srgbClr val="FFFF00"/>
                </a:solidFill>
                <a:latin typeface="Arial" charset="0"/>
                <a:cs typeface="Arial"/>
              </a:rPr>
              <a:t>وكل ما فيها</a:t>
            </a:r>
            <a:r>
              <a:rPr lang="ar-JO" sz="3600" b="1" dirty="0">
                <a:solidFill>
                  <a:srgbClr val="FFFFFF"/>
                </a:solidFill>
                <a:latin typeface="Arial" charset="0"/>
                <a:cs typeface="Arial"/>
              </a:rPr>
              <a:t> واستراح في اليوم السابع لذلك بارك الرب يوم السبت وقدسه</a:t>
            </a:r>
            <a:endParaRPr lang="en-US" sz="3600" b="1" dirty="0">
              <a:solidFill>
                <a:srgbClr val="FFFFFF"/>
              </a:solidFill>
              <a:latin typeface="Arial" charset="0"/>
              <a:cs typeface="Arial"/>
            </a:endParaRPr>
          </a:p>
        </p:txBody>
      </p:sp>
      <p:sp>
        <p:nvSpPr>
          <p:cNvPr id="6" name="TextBox 1"/>
          <p:cNvSpPr txBox="1">
            <a:spLocks noChangeArrowheads="1"/>
          </p:cNvSpPr>
          <p:nvPr/>
        </p:nvSpPr>
        <p:spPr bwMode="auto">
          <a:xfrm>
            <a:off x="8626356" y="76200"/>
            <a:ext cx="355837"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ar-JO" b="1" dirty="0">
                <a:solidFill>
                  <a:schemeClr val="bg1"/>
                </a:solidFill>
                <a:latin typeface="Arial" charset="0"/>
              </a:rPr>
              <a:t>5</a:t>
            </a:r>
            <a:endParaRPr lang="en-US" b="1" dirty="0">
              <a:solidFill>
                <a:schemeClr val="bg1"/>
              </a:solidFill>
              <a:latin typeface="Arial" charset="0"/>
            </a:endParaRPr>
          </a:p>
        </p:txBody>
      </p:sp>
    </p:spTree>
  </p:cSld>
  <p:clrMapOvr>
    <a:masterClrMapping/>
  </p:clrMapOvr>
  <p:transition/>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29282" name="Rectangle 2" hidden="1"/>
          <p:cNvSpPr>
            <a:spLocks noGrp="1" noChangeArrowheads="1"/>
          </p:cNvSpPr>
          <p:nvPr>
            <p:ph type="title"/>
          </p:nvPr>
        </p:nvSpPr>
        <p:spPr/>
        <p:txBody>
          <a:bodyPr/>
          <a:lstStyle/>
          <a:p>
            <a:pPr eaLnBrk="1" hangingPunct="1">
              <a:defRPr/>
            </a:pPr>
            <a:r>
              <a:rPr lang="en-US"/>
              <a:t>Day 3 Ways 02007</a:t>
            </a:r>
          </a:p>
        </p:txBody>
      </p:sp>
      <p:pic>
        <p:nvPicPr>
          <p:cNvPr id="5729283" name="Picture 3" descr="Day 3 Ways 02007"/>
          <p:cNvPicPr>
            <a:picLocks noGrp="1" noChangeAspect="1" noChangeArrowheads="1"/>
          </p:cNvPicPr>
          <p:nvPr>
            <p:ph idx="1"/>
          </p:nvPr>
        </p:nvPicPr>
        <p:blipFill>
          <a:blip r:embed="rId3">
            <a:extLst>
              <a:ext uri="{28A0092B-C50C-407E-A947-70E740481C1C}">
                <a14:useLocalDpi xmlns:a14="http://schemas.microsoft.com/office/drawing/2010/main"/>
              </a:ext>
            </a:extLst>
          </a:blip>
          <a:srcRect/>
          <a:stretch>
            <a:fillRect/>
          </a:stretch>
        </p:blipFill>
        <p:spPr>
          <a:xfrm>
            <a:off x="0" y="6350"/>
            <a:ext cx="9144000" cy="6851650"/>
          </a:xfrm>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AF507438-7753-43e0-B8FC-AC1667EBCBE1}">
              <a14:hiddenEffects xmlns:a14="http://schemas.microsoft.com/office/drawing/2010/main" xmlns="">
                <a:effectLst>
                  <a:outerShdw blurRad="63500" dist="38099" dir="2700000" algn="ctr" rotWithShape="0">
                    <a:srgbClr val="808080">
                      <a:alpha val="74998"/>
                    </a:srgbClr>
                  </a:outerShdw>
                </a:effectLst>
              </a14:hiddenEffects>
            </a:ext>
          </a:extLst>
        </p:spPr>
      </p:pic>
      <p:sp>
        <p:nvSpPr>
          <p:cNvPr id="4" name="Text Box 5"/>
          <p:cNvSpPr txBox="1">
            <a:spLocks noChangeArrowheads="1"/>
          </p:cNvSpPr>
          <p:nvPr/>
        </p:nvSpPr>
        <p:spPr bwMode="auto">
          <a:xfrm>
            <a:off x="1676400" y="381000"/>
            <a:ext cx="6629400" cy="4247317"/>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algn="ctr" eaLnBrk="1" hangingPunct="1">
              <a:spcBef>
                <a:spcPct val="50000"/>
              </a:spcBef>
              <a:defRPr/>
            </a:pPr>
            <a:r>
              <a:rPr lang="ar-JO" sz="5400" dirty="0">
                <a:solidFill>
                  <a:srgbClr val="000000"/>
                </a:solidFill>
                <a:latin typeface="Arial" panose="020B0604020202020204" pitchFamily="34" charset="0"/>
                <a:cs typeface="Arial" panose="020B0604020202020204" pitchFamily="34" charset="0"/>
              </a:rPr>
              <a:t>في </a:t>
            </a:r>
            <a:r>
              <a:rPr lang="ar-JO" sz="5400" dirty="0">
                <a:solidFill>
                  <a:srgbClr val="FF0000"/>
                </a:solidFill>
                <a:latin typeface="Arial" panose="020B0604020202020204" pitchFamily="34" charset="0"/>
                <a:cs typeface="Arial" panose="020B0604020202020204" pitchFamily="34" charset="0"/>
              </a:rPr>
              <a:t>أيام</a:t>
            </a:r>
            <a:r>
              <a:rPr lang="ar-JO" sz="5400" dirty="0">
                <a:solidFill>
                  <a:srgbClr val="000000"/>
                </a:solidFill>
                <a:latin typeface="Arial" panose="020B0604020202020204" pitchFamily="34" charset="0"/>
                <a:cs typeface="Arial" panose="020B0604020202020204" pitchFamily="34" charset="0"/>
              </a:rPr>
              <a:t> جدي                كانت القيادة في            جميع أنحاء البلاد       تستغرق 12 </a:t>
            </a:r>
            <a:r>
              <a:rPr lang="ar-JO" sz="5400" dirty="0">
                <a:solidFill>
                  <a:srgbClr val="FF0000"/>
                </a:solidFill>
                <a:latin typeface="Arial" panose="020B0604020202020204" pitchFamily="34" charset="0"/>
                <a:cs typeface="Arial" panose="020B0604020202020204" pitchFamily="34" charset="0"/>
              </a:rPr>
              <a:t>يوماً</a:t>
            </a:r>
            <a:r>
              <a:rPr lang="ar-JO" sz="5400" dirty="0">
                <a:solidFill>
                  <a:srgbClr val="000000"/>
                </a:solidFill>
                <a:latin typeface="Arial" panose="020B0604020202020204" pitchFamily="34" charset="0"/>
                <a:cs typeface="Arial" panose="020B0604020202020204" pitchFamily="34" charset="0"/>
              </a:rPr>
              <a:t>            في </a:t>
            </a:r>
            <a:r>
              <a:rPr lang="ar-JO" sz="5400" dirty="0">
                <a:solidFill>
                  <a:srgbClr val="FF0000"/>
                </a:solidFill>
                <a:latin typeface="Arial" panose="020B0604020202020204" pitchFamily="34" charset="0"/>
                <a:cs typeface="Arial" panose="020B0604020202020204" pitchFamily="34" charset="0"/>
              </a:rPr>
              <a:t>اليوم</a:t>
            </a:r>
            <a:r>
              <a:rPr lang="ar-JO" sz="5400" dirty="0">
                <a:solidFill>
                  <a:srgbClr val="000000"/>
                </a:solidFill>
                <a:latin typeface="Arial" panose="020B0604020202020204" pitchFamily="34" charset="0"/>
                <a:cs typeface="Arial" panose="020B0604020202020204" pitchFamily="34" charset="0"/>
              </a:rPr>
              <a:t>.</a:t>
            </a:r>
            <a:endParaRPr lang="en-US" sz="5400" dirty="0">
              <a:solidFill>
                <a:srgbClr val="000000"/>
              </a:solidFill>
              <a:latin typeface="Arial" panose="020B0604020202020204" pitchFamily="34" charset="0"/>
              <a:cs typeface="Arial" panose="020B0604020202020204" pitchFamily="34" charset="0"/>
            </a:endParaRPr>
          </a:p>
        </p:txBody>
      </p:sp>
      <p:sp>
        <p:nvSpPr>
          <p:cNvPr id="5" name="Text Box 5"/>
          <p:cNvSpPr txBox="1">
            <a:spLocks noChangeArrowheads="1"/>
          </p:cNvSpPr>
          <p:nvPr/>
        </p:nvSpPr>
        <p:spPr bwMode="auto">
          <a:xfrm>
            <a:off x="7620000" y="4724400"/>
            <a:ext cx="1295400" cy="646331"/>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algn="ctr" eaLnBrk="1" hangingPunct="1">
              <a:spcBef>
                <a:spcPct val="50000"/>
              </a:spcBef>
              <a:defRPr/>
            </a:pPr>
            <a:r>
              <a:rPr lang="ar-JO" sz="1800" dirty="0">
                <a:solidFill>
                  <a:srgbClr val="000000"/>
                </a:solidFill>
                <a:latin typeface="Arial" panose="020B0604020202020204" pitchFamily="34" charset="0"/>
                <a:cs typeface="Arial" panose="020B0604020202020204" pitchFamily="34" charset="0"/>
              </a:rPr>
              <a:t>هل وصلنا    إلى هناك؟</a:t>
            </a:r>
            <a:endParaRPr lang="en-US" sz="1800" dirty="0">
              <a:solidFill>
                <a:srgbClr val="000000"/>
              </a:solidFill>
              <a:latin typeface="Arial" panose="020B0604020202020204" pitchFamily="34" charset="0"/>
              <a:cs typeface="Arial" panose="020B0604020202020204" pitchFamily="34" charset="0"/>
            </a:endParaRPr>
          </a:p>
        </p:txBody>
      </p:sp>
      <p:sp>
        <p:nvSpPr>
          <p:cNvPr id="6" name="TextBox 1"/>
          <p:cNvSpPr txBox="1">
            <a:spLocks noChangeArrowheads="1"/>
          </p:cNvSpPr>
          <p:nvPr/>
        </p:nvSpPr>
        <p:spPr bwMode="auto">
          <a:xfrm>
            <a:off x="8626356" y="76200"/>
            <a:ext cx="355837"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ar-JO" b="1" dirty="0">
                <a:solidFill>
                  <a:srgbClr val="000000"/>
                </a:solidFill>
                <a:latin typeface="Arial" panose="020B0604020202020204" pitchFamily="34" charset="0"/>
                <a:cs typeface="Arial" panose="020B0604020202020204" pitchFamily="34" charset="0"/>
              </a:rPr>
              <a:t>5</a:t>
            </a:r>
            <a:endParaRPr lang="en-US" b="1" dirty="0">
              <a:solidFill>
                <a:srgbClr val="000000"/>
              </a:solidFill>
              <a:latin typeface="Arial" panose="020B0604020202020204" pitchFamily="34" charset="0"/>
              <a:cs typeface="Arial" panose="020B0604020202020204" pitchFamily="34" charset="0"/>
            </a:endParaRPr>
          </a:p>
        </p:txBody>
      </p:sp>
    </p:spTree>
  </p:cSld>
  <p:clrMapOvr>
    <a:masterClrMapping/>
  </p:clrMapOvr>
  <p:transition/>
</p:sld>
</file>

<file path=ppt/slides/slide96.xml><?xml version="1.0" encoding="utf-8"?>
<p:sld xmlns:a="http://schemas.openxmlformats.org/drawingml/2006/main" xmlns:r="http://schemas.openxmlformats.org/officeDocument/2006/relationships" xmlns:p="http://schemas.openxmlformats.org/presentationml/2006/main">
  <p:cSld>
    <p:bg>
      <p:bgPr>
        <a:solidFill>
          <a:schemeClr val="accent2"/>
        </a:solidFill>
        <a:effectLst/>
      </p:bgPr>
    </p:bg>
    <p:spTree>
      <p:nvGrpSpPr>
        <p:cNvPr id="1" name=""/>
        <p:cNvGrpSpPr/>
        <p:nvPr/>
      </p:nvGrpSpPr>
      <p:grpSpPr>
        <a:xfrm>
          <a:off x="0" y="0"/>
          <a:ext cx="0" cy="0"/>
          <a:chOff x="0" y="0"/>
          <a:chExt cx="0" cy="0"/>
        </a:xfrm>
      </p:grpSpPr>
      <p:sp>
        <p:nvSpPr>
          <p:cNvPr id="5147650" name="Rectangle 2"/>
          <p:cNvSpPr>
            <a:spLocks noGrp="1" noChangeArrowheads="1"/>
          </p:cNvSpPr>
          <p:nvPr>
            <p:ph type="title"/>
          </p:nvPr>
        </p:nvSpPr>
        <p:spPr>
          <a:xfrm>
            <a:off x="457200" y="76200"/>
            <a:ext cx="8229600" cy="838200"/>
          </a:xfrm>
        </p:spPr>
        <p:txBody>
          <a:bodyPr/>
          <a:lstStyle/>
          <a:p>
            <a:pPr eaLnBrk="1" hangingPunct="1">
              <a:defRPr/>
            </a:pPr>
            <a:r>
              <a:rPr lang="en-US" dirty="0">
                <a:solidFill>
                  <a:schemeClr val="accent2"/>
                </a:solidFill>
              </a:rPr>
              <a:t>Literal Days 1-6 animated</a:t>
            </a:r>
          </a:p>
        </p:txBody>
      </p:sp>
      <p:pic>
        <p:nvPicPr>
          <p:cNvPr id="5" name="Picture 2" descr="Template Suite 1-Blank 01362"/>
          <p:cNvPicPr preferRelativeResize="0">
            <a:picLocks noChangeAspect="1" noChangeArrowheads="1"/>
          </p:cNvPicPr>
          <p:nvPr>
            <p:custDataLst>
              <p:tags r:id="rId1"/>
            </p:custDataLst>
          </p:nvPr>
        </p:nvPicPr>
        <p:blipFill>
          <a:blip r:embed="rId4">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sp>
        <p:nvSpPr>
          <p:cNvPr id="5147651" name="Text Box 3"/>
          <p:cNvSpPr txBox="1">
            <a:spLocks noChangeArrowheads="1"/>
          </p:cNvSpPr>
          <p:nvPr/>
        </p:nvSpPr>
        <p:spPr bwMode="auto">
          <a:xfrm>
            <a:off x="-9525" y="609600"/>
            <a:ext cx="9144000" cy="884238"/>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algn="ctr" eaLnBrk="1" hangingPunct="1">
              <a:spcBef>
                <a:spcPct val="50000"/>
              </a:spcBef>
              <a:defRPr/>
            </a:pPr>
            <a:r>
              <a:rPr lang="ar-JO" sz="5200" b="1" dirty="0">
                <a:solidFill>
                  <a:srgbClr val="FFFF00"/>
                </a:solidFill>
                <a:latin typeface="Arial" charset="0"/>
                <a:cs typeface="Arial"/>
              </a:rPr>
              <a:t>تكوين 1: أيام حرفية</a:t>
            </a:r>
            <a:endParaRPr lang="en-US" sz="5200" b="1" dirty="0">
              <a:solidFill>
                <a:srgbClr val="FFFF00"/>
              </a:solidFill>
              <a:latin typeface="Arial" charset="0"/>
              <a:cs typeface="Arial"/>
            </a:endParaRPr>
          </a:p>
        </p:txBody>
      </p:sp>
      <p:sp>
        <p:nvSpPr>
          <p:cNvPr id="5147652" name="Text Box 4"/>
          <p:cNvSpPr txBox="1">
            <a:spLocks noChangeArrowheads="1"/>
          </p:cNvSpPr>
          <p:nvPr/>
        </p:nvSpPr>
        <p:spPr bwMode="auto">
          <a:xfrm>
            <a:off x="0" y="1690688"/>
            <a:ext cx="9144000" cy="677108"/>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algn="r" eaLnBrk="1" hangingPunct="1">
              <a:spcBef>
                <a:spcPct val="50000"/>
              </a:spcBef>
              <a:defRPr/>
            </a:pPr>
            <a:r>
              <a:rPr lang="ar-JO" sz="3800" b="1" dirty="0">
                <a:solidFill>
                  <a:srgbClr val="FFFFFF"/>
                </a:solidFill>
                <a:latin typeface="Arial" charset="0"/>
                <a:cs typeface="Arial"/>
              </a:rPr>
              <a:t>1. </a:t>
            </a:r>
            <a:r>
              <a:rPr lang="ar-JO" sz="3800" b="1" dirty="0">
                <a:solidFill>
                  <a:srgbClr val="00B0F0"/>
                </a:solidFill>
                <a:latin typeface="Arial" charset="0"/>
                <a:cs typeface="Arial"/>
              </a:rPr>
              <a:t>يوم</a:t>
            </a:r>
            <a:r>
              <a:rPr lang="ar-JO" sz="3800" b="1" dirty="0">
                <a:solidFill>
                  <a:srgbClr val="FFFFFF"/>
                </a:solidFill>
                <a:latin typeface="Arial" charset="0"/>
                <a:cs typeface="Arial"/>
              </a:rPr>
              <a:t> تعرف حرفياً في عدد 5</a:t>
            </a:r>
            <a:endParaRPr lang="en-US" sz="3800" b="1" dirty="0">
              <a:solidFill>
                <a:srgbClr val="FFFFFF"/>
              </a:solidFill>
              <a:latin typeface="Arial" charset="0"/>
              <a:cs typeface="Arial"/>
            </a:endParaRPr>
          </a:p>
        </p:txBody>
      </p:sp>
      <p:sp>
        <p:nvSpPr>
          <p:cNvPr id="6" name="TextBox 1"/>
          <p:cNvSpPr txBox="1">
            <a:spLocks noChangeArrowheads="1"/>
          </p:cNvSpPr>
          <p:nvPr/>
        </p:nvSpPr>
        <p:spPr bwMode="auto">
          <a:xfrm>
            <a:off x="8625379" y="76200"/>
            <a:ext cx="357791"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ar-JO" b="1" dirty="0">
                <a:solidFill>
                  <a:srgbClr val="FFFFFF"/>
                </a:solidFill>
                <a:latin typeface="Arial" charset="0"/>
              </a:rPr>
              <a:t>5</a:t>
            </a:r>
            <a:endParaRPr lang="en-US" b="1" dirty="0">
              <a:solidFill>
                <a:srgbClr val="FFFFFF"/>
              </a:solidFill>
              <a:latin typeface="Arial"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5147652"/>
                                        </p:tgtEl>
                                        <p:attrNameLst>
                                          <p:attrName>style.visibility</p:attrName>
                                        </p:attrNameLst>
                                      </p:cBhvr>
                                      <p:to>
                                        <p:strVal val="visible"/>
                                      </p:to>
                                    </p:set>
                                    <p:animEffect transition="in" filter="wipe(left)">
                                      <p:cBhvr>
                                        <p:cTn id="7" dur="500"/>
                                        <p:tgtEl>
                                          <p:spTgt spid="514765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47652" grpId="0"/>
    </p:bldLst>
  </p:timing>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49698" name="Rectangle 2"/>
          <p:cNvSpPr>
            <a:spLocks noGrp="1" noChangeArrowheads="1"/>
          </p:cNvSpPr>
          <p:nvPr>
            <p:ph type="title"/>
          </p:nvPr>
        </p:nvSpPr>
        <p:spPr/>
        <p:txBody>
          <a:bodyPr/>
          <a:lstStyle/>
          <a:p>
            <a:pPr eaLnBrk="1" hangingPunct="1">
              <a:defRPr/>
            </a:pPr>
            <a:r>
              <a:rPr lang="en-US"/>
              <a:t>Genesis 1:1 NAS</a:t>
            </a:r>
          </a:p>
        </p:txBody>
      </p:sp>
      <p:pic>
        <p:nvPicPr>
          <p:cNvPr id="715778" name="Picture 3" descr="Scripture Background"/>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149700" name="Text Box 4"/>
          <p:cNvSpPr txBox="1">
            <a:spLocks noChangeArrowheads="1"/>
          </p:cNvSpPr>
          <p:nvPr/>
        </p:nvSpPr>
        <p:spPr bwMode="auto">
          <a:xfrm>
            <a:off x="457200" y="457200"/>
            <a:ext cx="8229600" cy="9144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algn="ctr" eaLnBrk="1" hangingPunct="1">
              <a:spcBef>
                <a:spcPct val="50000"/>
              </a:spcBef>
              <a:defRPr/>
            </a:pPr>
            <a:r>
              <a:rPr lang="ar-JO" sz="5400" b="1" dirty="0">
                <a:solidFill>
                  <a:srgbClr val="00FF00"/>
                </a:solidFill>
                <a:latin typeface="Arial" charset="0"/>
                <a:cs typeface="Arial" charset="0"/>
              </a:rPr>
              <a:t>تكوين 1: 5</a:t>
            </a:r>
            <a:endParaRPr lang="en-US" sz="5400" b="1" dirty="0">
              <a:solidFill>
                <a:srgbClr val="00FF00"/>
              </a:solidFill>
              <a:latin typeface="Arial" charset="0"/>
              <a:cs typeface="Arial" charset="0"/>
            </a:endParaRPr>
          </a:p>
        </p:txBody>
      </p:sp>
      <p:sp>
        <p:nvSpPr>
          <p:cNvPr id="5149701" name="Text Box 5"/>
          <p:cNvSpPr txBox="1">
            <a:spLocks noChangeArrowheads="1"/>
          </p:cNvSpPr>
          <p:nvPr/>
        </p:nvSpPr>
        <p:spPr bwMode="auto">
          <a:xfrm>
            <a:off x="876300" y="2270125"/>
            <a:ext cx="7391400" cy="1200329"/>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algn="r" eaLnBrk="1" hangingPunct="1">
              <a:spcBef>
                <a:spcPct val="50000"/>
              </a:spcBef>
              <a:defRPr/>
            </a:pPr>
            <a:r>
              <a:rPr lang="ar-JO" sz="3600" b="1" dirty="0">
                <a:solidFill>
                  <a:srgbClr val="FFFFFF"/>
                </a:solidFill>
                <a:latin typeface="Arial" charset="0"/>
                <a:cs typeface="Arial" charset="0"/>
              </a:rPr>
              <a:t>ودعا الله النور </a:t>
            </a:r>
            <a:r>
              <a:rPr lang="ar-JO" sz="3600" b="1" dirty="0">
                <a:solidFill>
                  <a:srgbClr val="FFFF00"/>
                </a:solidFill>
                <a:latin typeface="Arial" charset="0"/>
                <a:cs typeface="Arial" charset="0"/>
              </a:rPr>
              <a:t>نهاراً</a:t>
            </a:r>
            <a:r>
              <a:rPr lang="ar-JO" sz="3600" b="1" dirty="0">
                <a:solidFill>
                  <a:srgbClr val="FFFFFF"/>
                </a:solidFill>
                <a:latin typeface="Arial" charset="0"/>
                <a:cs typeface="Arial" charset="0"/>
              </a:rPr>
              <a:t> والظلمة دعاها </a:t>
            </a:r>
            <a:r>
              <a:rPr lang="ar-JO" sz="3600" b="1" dirty="0">
                <a:solidFill>
                  <a:srgbClr val="FFFF00"/>
                </a:solidFill>
                <a:latin typeface="Arial" charset="0"/>
                <a:cs typeface="Arial" charset="0"/>
              </a:rPr>
              <a:t>ليلاً</a:t>
            </a:r>
            <a:r>
              <a:rPr lang="ar-JO" sz="3600" b="1" dirty="0">
                <a:solidFill>
                  <a:srgbClr val="FFFFFF"/>
                </a:solidFill>
                <a:latin typeface="Arial" charset="0"/>
                <a:cs typeface="Arial" charset="0"/>
              </a:rPr>
              <a:t> وكان </a:t>
            </a:r>
            <a:r>
              <a:rPr lang="ar-JO" sz="3600" b="1" dirty="0">
                <a:solidFill>
                  <a:srgbClr val="FFFF00"/>
                </a:solidFill>
                <a:latin typeface="Arial" charset="0"/>
                <a:cs typeface="Arial" charset="0"/>
              </a:rPr>
              <a:t>مساء</a:t>
            </a:r>
            <a:r>
              <a:rPr lang="ar-JO" sz="3600" b="1" dirty="0">
                <a:solidFill>
                  <a:srgbClr val="FFFFFF"/>
                </a:solidFill>
                <a:latin typeface="Arial" charset="0"/>
                <a:cs typeface="Arial" charset="0"/>
              </a:rPr>
              <a:t> وكان </a:t>
            </a:r>
            <a:r>
              <a:rPr lang="ar-JO" sz="3600" b="1" dirty="0">
                <a:solidFill>
                  <a:srgbClr val="FFFF00"/>
                </a:solidFill>
                <a:latin typeface="Arial" charset="0"/>
                <a:cs typeface="Arial" charset="0"/>
              </a:rPr>
              <a:t>صباح</a:t>
            </a:r>
            <a:r>
              <a:rPr lang="ar-JO" sz="3600" b="1" dirty="0">
                <a:solidFill>
                  <a:srgbClr val="FFFFFF"/>
                </a:solidFill>
                <a:latin typeface="Arial" charset="0"/>
                <a:cs typeface="Arial" charset="0"/>
              </a:rPr>
              <a:t> </a:t>
            </a:r>
            <a:r>
              <a:rPr lang="ar-JO" sz="3600" b="1" dirty="0">
                <a:solidFill>
                  <a:srgbClr val="FFFF00"/>
                </a:solidFill>
                <a:latin typeface="Arial" charset="0"/>
                <a:cs typeface="Arial" charset="0"/>
              </a:rPr>
              <a:t>يوماً</a:t>
            </a:r>
            <a:r>
              <a:rPr lang="ar-JO" sz="3600" b="1" dirty="0">
                <a:solidFill>
                  <a:srgbClr val="FFFFFF"/>
                </a:solidFill>
                <a:latin typeface="Arial" charset="0"/>
                <a:cs typeface="Arial" charset="0"/>
              </a:rPr>
              <a:t> واحداً</a:t>
            </a:r>
            <a:endParaRPr lang="en-US" sz="3600" b="1" dirty="0">
              <a:solidFill>
                <a:srgbClr val="FFFFFF"/>
              </a:solidFill>
              <a:latin typeface="Arial" charset="0"/>
              <a:cs typeface="Arial" charset="0"/>
            </a:endParaRPr>
          </a:p>
        </p:txBody>
      </p:sp>
      <p:sp>
        <p:nvSpPr>
          <p:cNvPr id="6" name="TextBox 1"/>
          <p:cNvSpPr txBox="1">
            <a:spLocks noChangeArrowheads="1"/>
          </p:cNvSpPr>
          <p:nvPr/>
        </p:nvSpPr>
        <p:spPr bwMode="auto">
          <a:xfrm>
            <a:off x="8626356" y="76200"/>
            <a:ext cx="355837"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ar-JO" b="1" dirty="0">
                <a:solidFill>
                  <a:srgbClr val="FFFFFF"/>
                </a:solidFill>
                <a:latin typeface="Arial" charset="0"/>
              </a:rPr>
              <a:t>5</a:t>
            </a:r>
            <a:endParaRPr lang="en-US" b="1" dirty="0">
              <a:solidFill>
                <a:srgbClr val="FFFFFF"/>
              </a:solidFill>
              <a:latin typeface="Arial" charset="0"/>
            </a:endParaRPr>
          </a:p>
        </p:txBody>
      </p:sp>
    </p:spTree>
  </p:cSld>
  <p:clrMapOvr>
    <a:masterClrMapping/>
  </p:clrMapOvr>
  <p:transition/>
</p:sld>
</file>

<file path=ppt/slides/slide98.xml><?xml version="1.0" encoding="utf-8"?>
<p:sld xmlns:a="http://schemas.openxmlformats.org/drawingml/2006/main" xmlns:r="http://schemas.openxmlformats.org/officeDocument/2006/relationships" xmlns:p="http://schemas.openxmlformats.org/presentationml/2006/main">
  <p:cSld>
    <p:bg>
      <p:bgPr>
        <a:solidFill>
          <a:schemeClr val="accent2"/>
        </a:solidFill>
        <a:effectLst/>
      </p:bgPr>
    </p:bg>
    <p:spTree>
      <p:nvGrpSpPr>
        <p:cNvPr id="1" name=""/>
        <p:cNvGrpSpPr/>
        <p:nvPr/>
      </p:nvGrpSpPr>
      <p:grpSpPr>
        <a:xfrm>
          <a:off x="0" y="0"/>
          <a:ext cx="0" cy="0"/>
          <a:chOff x="0" y="0"/>
          <a:chExt cx="0" cy="0"/>
        </a:xfrm>
      </p:grpSpPr>
      <p:sp>
        <p:nvSpPr>
          <p:cNvPr id="5157890" name="Rectangle 2"/>
          <p:cNvSpPr>
            <a:spLocks noGrp="1" noChangeArrowheads="1"/>
          </p:cNvSpPr>
          <p:nvPr>
            <p:ph type="title"/>
          </p:nvPr>
        </p:nvSpPr>
        <p:spPr>
          <a:xfrm>
            <a:off x="457200" y="-76200"/>
            <a:ext cx="8229600" cy="868363"/>
          </a:xfrm>
        </p:spPr>
        <p:txBody>
          <a:bodyPr/>
          <a:lstStyle/>
          <a:p>
            <a:pPr eaLnBrk="1" hangingPunct="1">
              <a:defRPr/>
            </a:pPr>
            <a:r>
              <a:rPr lang="en-US" dirty="0">
                <a:solidFill>
                  <a:schemeClr val="accent2"/>
                </a:solidFill>
              </a:rPr>
              <a:t>Literal Days 1-6 animated</a:t>
            </a:r>
          </a:p>
        </p:txBody>
      </p:sp>
      <p:pic>
        <p:nvPicPr>
          <p:cNvPr id="8" name="Picture 2" descr="Template Suite 1-Blank 01362"/>
          <p:cNvPicPr preferRelativeResize="0">
            <a:picLocks noChangeAspect="1" noChangeArrowheads="1"/>
          </p:cNvPicPr>
          <p:nvPr>
            <p:custDataLst>
              <p:tags r:id="rId1"/>
            </p:custDataLst>
          </p:nvPr>
        </p:nvPicPr>
        <p:blipFill>
          <a:blip r:embed="rId4">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sp>
        <p:nvSpPr>
          <p:cNvPr id="5157891" name="Text Box 3"/>
          <p:cNvSpPr txBox="1">
            <a:spLocks noChangeArrowheads="1"/>
          </p:cNvSpPr>
          <p:nvPr/>
        </p:nvSpPr>
        <p:spPr bwMode="auto">
          <a:xfrm>
            <a:off x="0" y="533400"/>
            <a:ext cx="9144000" cy="884238"/>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algn="ctr" eaLnBrk="1" hangingPunct="1">
              <a:spcBef>
                <a:spcPct val="50000"/>
              </a:spcBef>
              <a:defRPr/>
            </a:pPr>
            <a:r>
              <a:rPr lang="ar-JO" sz="5200" b="1" dirty="0">
                <a:solidFill>
                  <a:srgbClr val="FFFF00"/>
                </a:solidFill>
                <a:latin typeface="Arial" charset="0"/>
                <a:cs typeface="Arial"/>
              </a:rPr>
              <a:t>تكوين 1: أيام حرفية</a:t>
            </a:r>
            <a:endParaRPr lang="en-US" sz="5200" b="1" dirty="0">
              <a:solidFill>
                <a:srgbClr val="FFFF00"/>
              </a:solidFill>
              <a:latin typeface="Arial" charset="0"/>
              <a:cs typeface="Arial"/>
            </a:endParaRPr>
          </a:p>
        </p:txBody>
      </p:sp>
      <p:sp>
        <p:nvSpPr>
          <p:cNvPr id="5157892" name="Text Box 4"/>
          <p:cNvSpPr txBox="1">
            <a:spLocks noChangeArrowheads="1"/>
          </p:cNvSpPr>
          <p:nvPr/>
        </p:nvSpPr>
        <p:spPr bwMode="auto">
          <a:xfrm>
            <a:off x="381000" y="1690688"/>
            <a:ext cx="8763000" cy="671512"/>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algn="r" eaLnBrk="1" hangingPunct="1">
              <a:spcBef>
                <a:spcPct val="50000"/>
              </a:spcBef>
              <a:defRPr/>
            </a:pPr>
            <a:r>
              <a:rPr lang="ar-JO" sz="3600" b="1" dirty="0">
                <a:solidFill>
                  <a:srgbClr val="FFFFFF"/>
                </a:solidFill>
                <a:latin typeface="Arial" charset="0"/>
                <a:cs typeface="Arial"/>
              </a:rPr>
              <a:t>1. </a:t>
            </a:r>
            <a:r>
              <a:rPr lang="ar-JO" sz="3600" b="1" dirty="0">
                <a:solidFill>
                  <a:srgbClr val="00B0F0"/>
                </a:solidFill>
                <a:latin typeface="Arial" charset="0"/>
                <a:cs typeface="Arial"/>
              </a:rPr>
              <a:t>يوم</a:t>
            </a:r>
            <a:r>
              <a:rPr lang="ar-JO" sz="3600" b="1" dirty="0">
                <a:solidFill>
                  <a:srgbClr val="FFFFFF"/>
                </a:solidFill>
                <a:latin typeface="Arial" charset="0"/>
                <a:cs typeface="Arial"/>
              </a:rPr>
              <a:t> تعرف حرفياً في عدد 5</a:t>
            </a:r>
          </a:p>
        </p:txBody>
      </p:sp>
      <p:sp>
        <p:nvSpPr>
          <p:cNvPr id="5157893" name="Text Box 5"/>
          <p:cNvSpPr txBox="1">
            <a:spLocks noChangeArrowheads="1"/>
          </p:cNvSpPr>
          <p:nvPr/>
        </p:nvSpPr>
        <p:spPr bwMode="auto">
          <a:xfrm>
            <a:off x="381000" y="2841625"/>
            <a:ext cx="8763000" cy="646331"/>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algn="r" eaLnBrk="1" hangingPunct="1">
              <a:spcBef>
                <a:spcPct val="50000"/>
              </a:spcBef>
              <a:defRPr/>
            </a:pPr>
            <a:r>
              <a:rPr lang="ar-JO" sz="3600" b="1" dirty="0">
                <a:solidFill>
                  <a:srgbClr val="FFFFFF"/>
                </a:solidFill>
                <a:latin typeface="Arial" charset="0"/>
                <a:cs typeface="Arial"/>
              </a:rPr>
              <a:t>2. </a:t>
            </a:r>
            <a:r>
              <a:rPr lang="ar-JO" sz="3600" b="1" dirty="0">
                <a:solidFill>
                  <a:srgbClr val="00B0F0"/>
                </a:solidFill>
                <a:latin typeface="Arial" charset="0"/>
                <a:cs typeface="Arial"/>
              </a:rPr>
              <a:t>يوم</a:t>
            </a:r>
            <a:r>
              <a:rPr lang="ar-JO" sz="3600" b="1" dirty="0">
                <a:solidFill>
                  <a:srgbClr val="FFFFFF"/>
                </a:solidFill>
                <a:latin typeface="Arial" charset="0"/>
                <a:cs typeface="Arial"/>
              </a:rPr>
              <a:t> مع صفات عددية</a:t>
            </a:r>
            <a:endParaRPr lang="en-US" sz="3600" b="1" dirty="0">
              <a:solidFill>
                <a:srgbClr val="FFFFFF"/>
              </a:solidFill>
              <a:latin typeface="Arial" charset="0"/>
              <a:cs typeface="Arial"/>
            </a:endParaRPr>
          </a:p>
        </p:txBody>
      </p:sp>
      <p:sp>
        <p:nvSpPr>
          <p:cNvPr id="5157894" name="Text Box 6"/>
          <p:cNvSpPr txBox="1">
            <a:spLocks noChangeArrowheads="1"/>
          </p:cNvSpPr>
          <p:nvPr/>
        </p:nvSpPr>
        <p:spPr bwMode="auto">
          <a:xfrm>
            <a:off x="381000" y="3994150"/>
            <a:ext cx="8763000" cy="646331"/>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algn="r" eaLnBrk="1" hangingPunct="1">
              <a:spcBef>
                <a:spcPct val="50000"/>
              </a:spcBef>
              <a:defRPr/>
            </a:pPr>
            <a:r>
              <a:rPr lang="ar-JO" sz="3600" b="1" dirty="0">
                <a:solidFill>
                  <a:srgbClr val="FFFFFF"/>
                </a:solidFill>
                <a:latin typeface="Arial"/>
                <a:cs typeface="Arial"/>
              </a:rPr>
              <a:t>3. يوم مع مساء وصباح</a:t>
            </a:r>
            <a:endParaRPr lang="en-US" sz="3600" b="1" dirty="0">
              <a:solidFill>
                <a:srgbClr val="FFFFFF"/>
              </a:solidFill>
              <a:latin typeface="Arial" charset="0"/>
              <a:cs typeface="Arial"/>
            </a:endParaRPr>
          </a:p>
        </p:txBody>
      </p:sp>
      <p:sp>
        <p:nvSpPr>
          <p:cNvPr id="5157895" name="Text Box 7"/>
          <p:cNvSpPr txBox="1">
            <a:spLocks noChangeArrowheads="1"/>
          </p:cNvSpPr>
          <p:nvPr/>
        </p:nvSpPr>
        <p:spPr bwMode="auto">
          <a:xfrm>
            <a:off x="381000" y="5119688"/>
            <a:ext cx="8763000" cy="646331"/>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algn="r" eaLnBrk="1" hangingPunct="1">
              <a:spcBef>
                <a:spcPct val="50000"/>
              </a:spcBef>
              <a:defRPr/>
            </a:pPr>
            <a:r>
              <a:rPr lang="ar-JO" sz="3600" b="1" dirty="0">
                <a:solidFill>
                  <a:srgbClr val="FFFFFF"/>
                </a:solidFill>
                <a:latin typeface="Arial" charset="0"/>
                <a:cs typeface="Arial"/>
              </a:rPr>
              <a:t>4. </a:t>
            </a:r>
            <a:r>
              <a:rPr lang="ar-JO" sz="3600" b="1" dirty="0">
                <a:solidFill>
                  <a:srgbClr val="00B0F0"/>
                </a:solidFill>
                <a:latin typeface="Arial" charset="0"/>
                <a:cs typeface="Arial"/>
              </a:rPr>
              <a:t>يوم</a:t>
            </a:r>
            <a:r>
              <a:rPr lang="ar-JO" sz="3600" b="1" dirty="0">
                <a:solidFill>
                  <a:srgbClr val="FFFFFF"/>
                </a:solidFill>
                <a:latin typeface="Arial" charset="0"/>
                <a:cs typeface="Arial"/>
              </a:rPr>
              <a:t> تعرف حرفياً في عدد 14</a:t>
            </a:r>
            <a:endParaRPr lang="en-US" sz="3600" b="1" dirty="0">
              <a:solidFill>
                <a:srgbClr val="FFFFFF"/>
              </a:solidFill>
              <a:latin typeface="Arial" charset="0"/>
              <a:cs typeface="Arial"/>
            </a:endParaRPr>
          </a:p>
        </p:txBody>
      </p:sp>
      <p:sp>
        <p:nvSpPr>
          <p:cNvPr id="9" name="TextBox 1"/>
          <p:cNvSpPr txBox="1">
            <a:spLocks noChangeArrowheads="1"/>
          </p:cNvSpPr>
          <p:nvPr/>
        </p:nvSpPr>
        <p:spPr bwMode="auto">
          <a:xfrm>
            <a:off x="8626356" y="76200"/>
            <a:ext cx="355837"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ar-JO" b="1" dirty="0">
                <a:solidFill>
                  <a:srgbClr val="FFFFFF"/>
                </a:solidFill>
                <a:latin typeface="Arial" charset="0"/>
              </a:rPr>
              <a:t>5</a:t>
            </a:r>
            <a:endParaRPr lang="en-US" b="1" dirty="0">
              <a:solidFill>
                <a:srgbClr val="FFFFFF"/>
              </a:solidFill>
              <a:latin typeface="Arial"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5157893"/>
                                        </p:tgtEl>
                                        <p:attrNameLst>
                                          <p:attrName>style.visibility</p:attrName>
                                        </p:attrNameLst>
                                      </p:cBhvr>
                                      <p:to>
                                        <p:strVal val="visible"/>
                                      </p:to>
                                    </p:set>
                                    <p:animEffect transition="in" filter="wipe(left)">
                                      <p:cBhvr>
                                        <p:cTn id="7" dur="500"/>
                                        <p:tgtEl>
                                          <p:spTgt spid="5157893"/>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5157894"/>
                                        </p:tgtEl>
                                        <p:attrNameLst>
                                          <p:attrName>style.visibility</p:attrName>
                                        </p:attrNameLst>
                                      </p:cBhvr>
                                      <p:to>
                                        <p:strVal val="visible"/>
                                      </p:to>
                                    </p:set>
                                    <p:animEffect transition="in" filter="wipe(left)">
                                      <p:cBhvr>
                                        <p:cTn id="12" dur="500"/>
                                        <p:tgtEl>
                                          <p:spTgt spid="5157894"/>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22" presetClass="entr" presetSubtype="8" fill="hold" grpId="0" nodeType="clickEffect">
                                  <p:stCondLst>
                                    <p:cond delay="0"/>
                                  </p:stCondLst>
                                  <p:childTnLst>
                                    <p:set>
                                      <p:cBhvr>
                                        <p:cTn id="16" dur="1" fill="hold">
                                          <p:stCondLst>
                                            <p:cond delay="0"/>
                                          </p:stCondLst>
                                        </p:cTn>
                                        <p:tgtEl>
                                          <p:spTgt spid="5157895"/>
                                        </p:tgtEl>
                                        <p:attrNameLst>
                                          <p:attrName>style.visibility</p:attrName>
                                        </p:attrNameLst>
                                      </p:cBhvr>
                                      <p:to>
                                        <p:strVal val="visible"/>
                                      </p:to>
                                    </p:set>
                                    <p:animEffect transition="in" filter="wipe(left)">
                                      <p:cBhvr>
                                        <p:cTn id="17" dur="500"/>
                                        <p:tgtEl>
                                          <p:spTgt spid="515789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57893" grpId="0"/>
      <p:bldP spid="5157894" grpId="0"/>
      <p:bldP spid="5157895" grpId="0"/>
    </p:bldLst>
  </p:timing>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53794" name="Rectangle 2"/>
          <p:cNvSpPr>
            <a:spLocks noGrp="1" noChangeArrowheads="1"/>
          </p:cNvSpPr>
          <p:nvPr>
            <p:ph type="title"/>
          </p:nvPr>
        </p:nvSpPr>
        <p:spPr/>
        <p:txBody>
          <a:bodyPr/>
          <a:lstStyle/>
          <a:p>
            <a:pPr eaLnBrk="1" hangingPunct="1">
              <a:defRPr/>
            </a:pPr>
            <a:r>
              <a:rPr lang="en-US"/>
              <a:t>Gen. 1:14 NAS</a:t>
            </a:r>
          </a:p>
        </p:txBody>
      </p:sp>
      <p:pic>
        <p:nvPicPr>
          <p:cNvPr id="719874" name="Picture 3" descr="Scripture Background"/>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153796" name="Text Box 4"/>
          <p:cNvSpPr txBox="1">
            <a:spLocks noChangeArrowheads="1"/>
          </p:cNvSpPr>
          <p:nvPr/>
        </p:nvSpPr>
        <p:spPr bwMode="auto">
          <a:xfrm>
            <a:off x="0" y="457200"/>
            <a:ext cx="9144000" cy="914400"/>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algn="ctr" eaLnBrk="1" hangingPunct="1">
              <a:spcBef>
                <a:spcPct val="50000"/>
              </a:spcBef>
              <a:defRPr/>
            </a:pPr>
            <a:r>
              <a:rPr lang="ar-JO" sz="5400" b="1" dirty="0">
                <a:solidFill>
                  <a:srgbClr val="00FF00"/>
                </a:solidFill>
                <a:latin typeface="Arial" charset="0"/>
                <a:cs typeface="Arial" charset="0"/>
              </a:rPr>
              <a:t>تكوين 1: 14</a:t>
            </a:r>
            <a:endParaRPr lang="en-US" sz="5400" b="1" dirty="0">
              <a:solidFill>
                <a:srgbClr val="00FF00"/>
              </a:solidFill>
              <a:latin typeface="Arial" charset="0"/>
              <a:cs typeface="Arial" charset="0"/>
            </a:endParaRPr>
          </a:p>
        </p:txBody>
      </p:sp>
      <p:sp>
        <p:nvSpPr>
          <p:cNvPr id="5153797" name="Text Box 5"/>
          <p:cNvSpPr txBox="1">
            <a:spLocks noChangeArrowheads="1"/>
          </p:cNvSpPr>
          <p:nvPr/>
        </p:nvSpPr>
        <p:spPr bwMode="auto">
          <a:xfrm>
            <a:off x="611560" y="1660525"/>
            <a:ext cx="7922840" cy="978729"/>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square">
            <a:spAutoFit/>
          </a:bodyPr>
          <a:lstStyle/>
          <a:p>
            <a:pPr algn="ctr" eaLnBrk="1" hangingPunct="1">
              <a:lnSpc>
                <a:spcPct val="90000"/>
              </a:lnSpc>
              <a:defRPr/>
            </a:pPr>
            <a:r>
              <a:rPr lang="ar-JO" sz="3200" b="1" dirty="0">
                <a:solidFill>
                  <a:srgbClr val="FFFFFF"/>
                </a:solidFill>
                <a:latin typeface="Arial" charset="0"/>
                <a:cs typeface="Arial" charset="0"/>
              </a:rPr>
              <a:t>وقال الله: لتكن أنوار في جلد السماء لتفصل بين </a:t>
            </a:r>
            <a:r>
              <a:rPr lang="ar-JO" sz="3200" b="1" dirty="0">
                <a:solidFill>
                  <a:srgbClr val="FFFF00"/>
                </a:solidFill>
                <a:latin typeface="Arial" charset="0"/>
                <a:cs typeface="Arial" charset="0"/>
              </a:rPr>
              <a:t>النهار</a:t>
            </a:r>
            <a:r>
              <a:rPr lang="ar-JO" sz="3200" b="1" dirty="0">
                <a:solidFill>
                  <a:srgbClr val="FFFFFF"/>
                </a:solidFill>
                <a:latin typeface="Arial" charset="0"/>
                <a:cs typeface="Arial" charset="0"/>
              </a:rPr>
              <a:t> و</a:t>
            </a:r>
            <a:r>
              <a:rPr lang="ar-JO" sz="3200" b="1" dirty="0">
                <a:solidFill>
                  <a:srgbClr val="FFFF00"/>
                </a:solidFill>
                <a:latin typeface="Arial" charset="0"/>
                <a:cs typeface="Arial" charset="0"/>
              </a:rPr>
              <a:t>الليل</a:t>
            </a:r>
            <a:r>
              <a:rPr lang="ar-JO" sz="3200" b="1" dirty="0">
                <a:solidFill>
                  <a:srgbClr val="FFFFFF"/>
                </a:solidFill>
                <a:latin typeface="Arial" charset="0"/>
                <a:cs typeface="Arial" charset="0"/>
              </a:rPr>
              <a:t> وتكون لآيات و</a:t>
            </a:r>
            <a:r>
              <a:rPr lang="ar-JO" sz="3200" b="1" dirty="0">
                <a:solidFill>
                  <a:srgbClr val="FFFF00"/>
                </a:solidFill>
                <a:latin typeface="Arial" charset="0"/>
                <a:cs typeface="Arial" charset="0"/>
              </a:rPr>
              <a:t>أوقات</a:t>
            </a:r>
            <a:r>
              <a:rPr lang="ar-JO" sz="3200" b="1" dirty="0">
                <a:solidFill>
                  <a:srgbClr val="FFFFFF"/>
                </a:solidFill>
                <a:latin typeface="Arial" charset="0"/>
                <a:cs typeface="Arial" charset="0"/>
              </a:rPr>
              <a:t> و</a:t>
            </a:r>
            <a:r>
              <a:rPr lang="ar-JO" sz="3200" b="1" dirty="0">
                <a:solidFill>
                  <a:srgbClr val="FFFF00"/>
                </a:solidFill>
                <a:latin typeface="Arial" charset="0"/>
                <a:cs typeface="Arial" charset="0"/>
              </a:rPr>
              <a:t>أيام</a:t>
            </a:r>
            <a:r>
              <a:rPr lang="ar-JO" sz="3200" b="1" dirty="0">
                <a:solidFill>
                  <a:srgbClr val="FFFFFF"/>
                </a:solidFill>
                <a:latin typeface="Arial" charset="0"/>
                <a:cs typeface="Arial" charset="0"/>
              </a:rPr>
              <a:t> و</a:t>
            </a:r>
            <a:r>
              <a:rPr lang="ar-JO" sz="3200" b="1" dirty="0">
                <a:solidFill>
                  <a:srgbClr val="FFFF00"/>
                </a:solidFill>
                <a:latin typeface="Arial" charset="0"/>
                <a:cs typeface="Arial" charset="0"/>
              </a:rPr>
              <a:t>سنين</a:t>
            </a:r>
            <a:endParaRPr lang="en-US" sz="3200" b="1" dirty="0">
              <a:solidFill>
                <a:srgbClr val="FFFF00"/>
              </a:solidFill>
              <a:latin typeface="Arial" charset="0"/>
              <a:cs typeface="Arial" charset="0"/>
            </a:endParaRPr>
          </a:p>
        </p:txBody>
      </p:sp>
      <p:sp>
        <p:nvSpPr>
          <p:cNvPr id="6" name="TextBox 1"/>
          <p:cNvSpPr txBox="1">
            <a:spLocks noChangeArrowheads="1"/>
          </p:cNvSpPr>
          <p:nvPr/>
        </p:nvSpPr>
        <p:spPr bwMode="auto">
          <a:xfrm>
            <a:off x="8626356" y="76200"/>
            <a:ext cx="355837"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ar-JO" b="1" dirty="0">
                <a:solidFill>
                  <a:srgbClr val="FFFFFF"/>
                </a:solidFill>
                <a:latin typeface="Arial" charset="0"/>
              </a:rPr>
              <a:t>5</a:t>
            </a:r>
            <a:endParaRPr lang="en-US" b="1" dirty="0">
              <a:solidFill>
                <a:srgbClr val="FFFFFF"/>
              </a:solidFill>
              <a:latin typeface="Arial" charset="0"/>
            </a:endParaRPr>
          </a:p>
        </p:txBody>
      </p:sp>
    </p:spTree>
  </p:cSld>
  <p:clrMapOvr>
    <a:masterClrMapping/>
  </p:clrMapOvr>
  <p:transition/>
</p:sld>
</file>

<file path=ppt/tags/tag1.xml><?xml version="1.0" encoding="utf-8"?>
<p:tagLst xmlns:a="http://schemas.openxmlformats.org/drawingml/2006/main" xmlns:r="http://schemas.openxmlformats.org/officeDocument/2006/relationships" xmlns:p="http://schemas.openxmlformats.org/presentationml/2006/main">
  <p:tag name="IIW_TYPE_IMAGE" val="Text Box 3"/>
</p:tagLst>
</file>

<file path=ppt/tags/tag2.xml><?xml version="1.0" encoding="utf-8"?>
<p:tagLst xmlns:a="http://schemas.openxmlformats.org/drawingml/2006/main" xmlns:r="http://schemas.openxmlformats.org/officeDocument/2006/relationships" xmlns:p="http://schemas.openxmlformats.org/presentationml/2006/main">
  <p:tag name="IIW_TYPE_IMAGE" val="Text Box 3"/>
</p:tagLst>
</file>

<file path=ppt/tags/tag3.xml><?xml version="1.0" encoding="utf-8"?>
<p:tagLst xmlns:a="http://schemas.openxmlformats.org/drawingml/2006/main" xmlns:r="http://schemas.openxmlformats.org/officeDocument/2006/relationships" xmlns:p="http://schemas.openxmlformats.org/presentationml/2006/main">
  <p:tag name="IIW_TYPE_IMAGE" val="Text Box 3"/>
</p:tagLst>
</file>

<file path=ppt/tags/tag4.xml><?xml version="1.0" encoding="utf-8"?>
<p:tagLst xmlns:a="http://schemas.openxmlformats.org/drawingml/2006/main" xmlns:r="http://schemas.openxmlformats.org/officeDocument/2006/relationships" xmlns:p="http://schemas.openxmlformats.org/presentationml/2006/main">
  <p:tag name="IIW_TYPE_IMAGE" val="Text Box 3"/>
</p:tagLst>
</file>

<file path=ppt/tags/tag5.xml><?xml version="1.0" encoding="utf-8"?>
<p:tagLst xmlns:a="http://schemas.openxmlformats.org/drawingml/2006/main" xmlns:r="http://schemas.openxmlformats.org/officeDocument/2006/relationships" xmlns:p="http://schemas.openxmlformats.org/presentationml/2006/main">
  <p:tag name="IIW_TYPE_IMAGE" val="Text Box 3"/>
</p:tagLst>
</file>

<file path=ppt/tags/tag6.xml><?xml version="1.0" encoding="utf-8"?>
<p:tagLst xmlns:a="http://schemas.openxmlformats.org/drawingml/2006/main" xmlns:r="http://schemas.openxmlformats.org/officeDocument/2006/relationships" xmlns:p="http://schemas.openxmlformats.org/presentationml/2006/main">
  <p:tag name="IIW_TYPE_IMAGE" val="Text Box 3"/>
</p:tagLst>
</file>

<file path=ppt/theme/_rels/theme38.xml.rels><?xml version="1.0" encoding="UTF-8" standalone="yes"?>
<Relationships xmlns="http://schemas.openxmlformats.org/package/2006/relationships"><Relationship Id="rId1" Type="http://schemas.openxmlformats.org/officeDocument/2006/relationships/image" Target="../media/image14.png"/></Relationships>
</file>

<file path=ppt/theme/theme1.xml><?xml version="1.0" encoding="utf-8"?>
<a:theme xmlns:a="http://schemas.openxmlformats.org/drawingml/2006/main" name="Blank Presentation">
  <a:themeElements>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fontScheme name="Blank Presentation">
      <a:majorFont>
        <a:latin typeface="Arial Black"/>
        <a:ea typeface=""/>
        <a:cs typeface=""/>
      </a:majorFont>
      <a:minorFont>
        <a:latin typeface="Arial Black"/>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0.xml><?xml version="1.0" encoding="utf-8"?>
<a:theme xmlns:a="http://schemas.openxmlformats.org/drawingml/2006/main" name="2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11.xml><?xml version="1.0" encoding="utf-8"?>
<a:theme xmlns:a="http://schemas.openxmlformats.org/drawingml/2006/main" name="10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Arial"/>
        <a:cs typeface="Arial"/>
      </a:majorFont>
      <a:minorFont>
        <a:latin typeface="Arial"/>
        <a:ea typeface="Arial"/>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2.xml><?xml version="1.0" encoding="utf-8"?>
<a:theme xmlns:a="http://schemas.openxmlformats.org/drawingml/2006/main" name="3_Beam">
  <a:themeElements>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fontScheme name="Beam">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12" charset="0"/>
          </a:defRPr>
        </a:defPPr>
      </a:lstStyle>
    </a:lnDef>
  </a:objectDefaults>
  <a:extraClrSchemeLst>
    <a:extraClrScheme>
      <a:clrScheme name="Beam 1">
        <a:dk1>
          <a:srgbClr val="1A006C"/>
        </a:dk1>
        <a:lt1>
          <a:srgbClr val="FFFFFF"/>
        </a:lt1>
        <a:dk2>
          <a:srgbClr val="000066"/>
        </a:dk2>
        <a:lt2>
          <a:srgbClr val="CCCCFF"/>
        </a:lt2>
        <a:accent1>
          <a:srgbClr val="0099CC"/>
        </a:accent1>
        <a:accent2>
          <a:srgbClr val="6600CC"/>
        </a:accent2>
        <a:accent3>
          <a:srgbClr val="AAAAB8"/>
        </a:accent3>
        <a:accent4>
          <a:srgbClr val="DADADA"/>
        </a:accent4>
        <a:accent5>
          <a:srgbClr val="AACAE2"/>
        </a:accent5>
        <a:accent6>
          <a:srgbClr val="5C00B9"/>
        </a:accent6>
        <a:hlink>
          <a:srgbClr val="9999FF"/>
        </a:hlink>
        <a:folHlink>
          <a:srgbClr val="33CCCC"/>
        </a:folHlink>
      </a:clrScheme>
      <a:clrMap bg1="dk2" tx1="lt1" bg2="dk1" tx2="lt2" accent1="accent1" accent2="accent2" accent3="accent3" accent4="accent4" accent5="accent5" accent6="accent6" hlink="hlink" folHlink="folHlink"/>
    </a:extraClrScheme>
    <a:extraClrScheme>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clrMap bg1="dk2" tx1="lt1" bg2="dk1" tx2="lt2" accent1="accent1" accent2="accent2" accent3="accent3" accent4="accent4" accent5="accent5" accent6="accent6" hlink="hlink" folHlink="folHlink"/>
    </a:extraClrScheme>
    <a:extraClrScheme>
      <a:clrScheme name="Beam 3">
        <a:dk1>
          <a:srgbClr val="3F4873"/>
        </a:dk1>
        <a:lt1>
          <a:srgbClr val="FFFFFF"/>
        </a:lt1>
        <a:dk2>
          <a:srgbClr val="4F598D"/>
        </a:dk2>
        <a:lt2>
          <a:srgbClr val="CCECFF"/>
        </a:lt2>
        <a:accent1>
          <a:srgbClr val="0099CC"/>
        </a:accent1>
        <a:accent2>
          <a:srgbClr val="4C8470"/>
        </a:accent2>
        <a:accent3>
          <a:srgbClr val="B2B5C5"/>
        </a:accent3>
        <a:accent4>
          <a:srgbClr val="DADADA"/>
        </a:accent4>
        <a:accent5>
          <a:srgbClr val="AACAE2"/>
        </a:accent5>
        <a:accent6>
          <a:srgbClr val="447765"/>
        </a:accent6>
        <a:hlink>
          <a:srgbClr val="99CC00"/>
        </a:hlink>
        <a:folHlink>
          <a:srgbClr val="96A4C8"/>
        </a:folHlink>
      </a:clrScheme>
      <a:clrMap bg1="dk2" tx1="lt1" bg2="dk1" tx2="lt2" accent1="accent1" accent2="accent2" accent3="accent3" accent4="accent4" accent5="accent5" accent6="accent6" hlink="hlink" folHlink="folHlink"/>
    </a:extraClrScheme>
    <a:extraClrScheme>
      <a:clrScheme name="Beam 4">
        <a:dk1>
          <a:srgbClr val="006E6B"/>
        </a:dk1>
        <a:lt1>
          <a:srgbClr val="FFFFFF"/>
        </a:lt1>
        <a:dk2>
          <a:srgbClr val="008080"/>
        </a:dk2>
        <a:lt2>
          <a:srgbClr val="E2EFCD"/>
        </a:lt2>
        <a:accent1>
          <a:srgbClr val="33CCCC"/>
        </a:accent1>
        <a:accent2>
          <a:srgbClr val="6352B8"/>
        </a:accent2>
        <a:accent3>
          <a:srgbClr val="AAC0C0"/>
        </a:accent3>
        <a:accent4>
          <a:srgbClr val="DADADA"/>
        </a:accent4>
        <a:accent5>
          <a:srgbClr val="ADE2E2"/>
        </a:accent5>
        <a:accent6>
          <a:srgbClr val="5949A6"/>
        </a:accent6>
        <a:hlink>
          <a:srgbClr val="CCFFFF"/>
        </a:hlink>
        <a:folHlink>
          <a:srgbClr val="99CCFF"/>
        </a:folHlink>
      </a:clrScheme>
      <a:clrMap bg1="dk2" tx1="lt1" bg2="dk1" tx2="lt2" accent1="accent1" accent2="accent2" accent3="accent3" accent4="accent4" accent5="accent5" accent6="accent6" hlink="hlink" folHlink="folHlink"/>
    </a:extraClrScheme>
    <a:extraClrScheme>
      <a:clrScheme name="Beam 5">
        <a:dk1>
          <a:srgbClr val="48562C"/>
        </a:dk1>
        <a:lt1>
          <a:srgbClr val="FFFFFF"/>
        </a:lt1>
        <a:dk2>
          <a:srgbClr val="546434"/>
        </a:dk2>
        <a:lt2>
          <a:srgbClr val="FFFFCC"/>
        </a:lt2>
        <a:accent1>
          <a:srgbClr val="7B8A6E"/>
        </a:accent1>
        <a:accent2>
          <a:srgbClr val="527C3A"/>
        </a:accent2>
        <a:accent3>
          <a:srgbClr val="B3B8AE"/>
        </a:accent3>
        <a:accent4>
          <a:srgbClr val="DADADA"/>
        </a:accent4>
        <a:accent5>
          <a:srgbClr val="BFC4BA"/>
        </a:accent5>
        <a:accent6>
          <a:srgbClr val="497034"/>
        </a:accent6>
        <a:hlink>
          <a:srgbClr val="55B55E"/>
        </a:hlink>
        <a:folHlink>
          <a:srgbClr val="85B3B1"/>
        </a:folHlink>
      </a:clrScheme>
      <a:clrMap bg1="dk2" tx1="lt1" bg2="dk1" tx2="lt2" accent1="accent1" accent2="accent2" accent3="accent3" accent4="accent4" accent5="accent5" accent6="accent6" hlink="hlink" folHlink="folHlink"/>
    </a:extraClrScheme>
    <a:extraClrScheme>
      <a:clrScheme name="Beam 6">
        <a:dk1>
          <a:srgbClr val="96B29E"/>
        </a:dk1>
        <a:lt1>
          <a:srgbClr val="FFFFFF"/>
        </a:lt1>
        <a:dk2>
          <a:srgbClr val="A5BDAC"/>
        </a:dk2>
        <a:lt2>
          <a:srgbClr val="FFFFCC"/>
        </a:lt2>
        <a:accent1>
          <a:srgbClr val="4E8880"/>
        </a:accent1>
        <a:accent2>
          <a:srgbClr val="2F71B9"/>
        </a:accent2>
        <a:accent3>
          <a:srgbClr val="CFDBD2"/>
        </a:accent3>
        <a:accent4>
          <a:srgbClr val="DADADA"/>
        </a:accent4>
        <a:accent5>
          <a:srgbClr val="B2C3C0"/>
        </a:accent5>
        <a:accent6>
          <a:srgbClr val="2A66A7"/>
        </a:accent6>
        <a:hlink>
          <a:srgbClr val="9DC0E7"/>
        </a:hlink>
        <a:folHlink>
          <a:srgbClr val="54CA89"/>
        </a:folHlink>
      </a:clrScheme>
      <a:clrMap bg1="dk2" tx1="lt1" bg2="dk1" tx2="lt2" accent1="accent1" accent2="accent2" accent3="accent3" accent4="accent4" accent5="accent5" accent6="accent6" hlink="hlink" folHlink="folHlink"/>
    </a:extraClrScheme>
    <a:extraClrScheme>
      <a:clrScheme name="Beam 7">
        <a:dk1>
          <a:srgbClr val="D49C00"/>
        </a:dk1>
        <a:lt1>
          <a:srgbClr val="FFFFFF"/>
        </a:lt1>
        <a:dk2>
          <a:srgbClr val="CC9900"/>
        </a:dk2>
        <a:lt2>
          <a:srgbClr val="CEBD40"/>
        </a:lt2>
        <a:accent1>
          <a:srgbClr val="CC6600"/>
        </a:accent1>
        <a:accent2>
          <a:srgbClr val="808000"/>
        </a:accent2>
        <a:accent3>
          <a:srgbClr val="E2CAAA"/>
        </a:accent3>
        <a:accent4>
          <a:srgbClr val="DADADA"/>
        </a:accent4>
        <a:accent5>
          <a:srgbClr val="E2B8AA"/>
        </a:accent5>
        <a:accent6>
          <a:srgbClr val="737300"/>
        </a:accent6>
        <a:hlink>
          <a:srgbClr val="FF9900"/>
        </a:hlink>
        <a:folHlink>
          <a:srgbClr val="FFFF99"/>
        </a:folHlink>
      </a:clrScheme>
      <a:clrMap bg1="dk2" tx1="lt1" bg2="dk1" tx2="lt2" accent1="accent1" accent2="accent2" accent3="accent3" accent4="accent4" accent5="accent5" accent6="accent6" hlink="hlink" folHlink="folHlink"/>
    </a:extraClrScheme>
    <a:extraClrScheme>
      <a:clrScheme name="Beam 8">
        <a:dk1>
          <a:srgbClr val="881700"/>
        </a:dk1>
        <a:lt1>
          <a:srgbClr val="FAF9E6"/>
        </a:lt1>
        <a:dk2>
          <a:srgbClr val="990000"/>
        </a:dk2>
        <a:lt2>
          <a:srgbClr val="EADC78"/>
        </a:lt2>
        <a:accent1>
          <a:srgbClr val="FF6600"/>
        </a:accent1>
        <a:accent2>
          <a:srgbClr val="B86D52"/>
        </a:accent2>
        <a:accent3>
          <a:srgbClr val="CAAAAA"/>
        </a:accent3>
        <a:accent4>
          <a:srgbClr val="D6D5C4"/>
        </a:accent4>
        <a:accent5>
          <a:srgbClr val="FFB8AA"/>
        </a:accent5>
        <a:accent6>
          <a:srgbClr val="A66249"/>
        </a:accent6>
        <a:hlink>
          <a:srgbClr val="D78D15"/>
        </a:hlink>
        <a:folHlink>
          <a:srgbClr val="C6B37E"/>
        </a:folHlink>
      </a:clrScheme>
      <a:clrMap bg1="dk2" tx1="lt1" bg2="dk1" tx2="lt2" accent1="accent1" accent2="accent2" accent3="accent3" accent4="accent4" accent5="accent5" accent6="accent6" hlink="hlink" folHlink="folHlink"/>
    </a:extraClrScheme>
    <a:extraClrScheme>
      <a:clrScheme name="Beam 9">
        <a:dk1>
          <a:srgbClr val="000000"/>
        </a:dk1>
        <a:lt1>
          <a:srgbClr val="FFFFFF"/>
        </a:lt1>
        <a:dk2>
          <a:srgbClr val="000000"/>
        </a:dk2>
        <a:lt2>
          <a:srgbClr val="DDDDDD"/>
        </a:lt2>
        <a:accent1>
          <a:srgbClr val="E6F5F6"/>
        </a:accent1>
        <a:accent2>
          <a:srgbClr val="A5E1A8"/>
        </a:accent2>
        <a:accent3>
          <a:srgbClr val="FFFFFF"/>
        </a:accent3>
        <a:accent4>
          <a:srgbClr val="000000"/>
        </a:accent4>
        <a:accent5>
          <a:srgbClr val="F0F9FA"/>
        </a:accent5>
        <a:accent6>
          <a:srgbClr val="95CC98"/>
        </a:accent6>
        <a:hlink>
          <a:srgbClr val="5B00B6"/>
        </a:hlink>
        <a:folHlink>
          <a:srgbClr val="34988E"/>
        </a:folHlink>
      </a:clrScheme>
      <a:clrMap bg1="lt1" tx1="dk1" bg2="lt2" tx2="dk2" accent1="accent1" accent2="accent2" accent3="accent3" accent4="accent4" accent5="accent5" accent6="accent6" hlink="hlink" folHlink="folHlink"/>
    </a:extraClrScheme>
  </a:extraClrSchemeLst>
</a:theme>
</file>

<file path=ppt/theme/theme13.xml><?xml version="1.0" encoding="utf-8"?>
<a:theme xmlns:a="http://schemas.openxmlformats.org/drawingml/2006/main" name="4_Beam">
  <a:themeElements>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fontScheme name="Beam">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12" charset="0"/>
          </a:defRPr>
        </a:defPPr>
      </a:lstStyle>
    </a:lnDef>
  </a:objectDefaults>
  <a:extraClrSchemeLst>
    <a:extraClrScheme>
      <a:clrScheme name="Beam 1">
        <a:dk1>
          <a:srgbClr val="1A006C"/>
        </a:dk1>
        <a:lt1>
          <a:srgbClr val="FFFFFF"/>
        </a:lt1>
        <a:dk2>
          <a:srgbClr val="000066"/>
        </a:dk2>
        <a:lt2>
          <a:srgbClr val="CCCCFF"/>
        </a:lt2>
        <a:accent1>
          <a:srgbClr val="0099CC"/>
        </a:accent1>
        <a:accent2>
          <a:srgbClr val="6600CC"/>
        </a:accent2>
        <a:accent3>
          <a:srgbClr val="AAAAB8"/>
        </a:accent3>
        <a:accent4>
          <a:srgbClr val="DADADA"/>
        </a:accent4>
        <a:accent5>
          <a:srgbClr val="AACAE2"/>
        </a:accent5>
        <a:accent6>
          <a:srgbClr val="5C00B9"/>
        </a:accent6>
        <a:hlink>
          <a:srgbClr val="9999FF"/>
        </a:hlink>
        <a:folHlink>
          <a:srgbClr val="33CCCC"/>
        </a:folHlink>
      </a:clrScheme>
      <a:clrMap bg1="dk2" tx1="lt1" bg2="dk1" tx2="lt2" accent1="accent1" accent2="accent2" accent3="accent3" accent4="accent4" accent5="accent5" accent6="accent6" hlink="hlink" folHlink="folHlink"/>
    </a:extraClrScheme>
    <a:extraClrScheme>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clrMap bg1="dk2" tx1="lt1" bg2="dk1" tx2="lt2" accent1="accent1" accent2="accent2" accent3="accent3" accent4="accent4" accent5="accent5" accent6="accent6" hlink="hlink" folHlink="folHlink"/>
    </a:extraClrScheme>
    <a:extraClrScheme>
      <a:clrScheme name="Beam 3">
        <a:dk1>
          <a:srgbClr val="3F4873"/>
        </a:dk1>
        <a:lt1>
          <a:srgbClr val="FFFFFF"/>
        </a:lt1>
        <a:dk2>
          <a:srgbClr val="4F598D"/>
        </a:dk2>
        <a:lt2>
          <a:srgbClr val="CCECFF"/>
        </a:lt2>
        <a:accent1>
          <a:srgbClr val="0099CC"/>
        </a:accent1>
        <a:accent2>
          <a:srgbClr val="4C8470"/>
        </a:accent2>
        <a:accent3>
          <a:srgbClr val="B2B5C5"/>
        </a:accent3>
        <a:accent4>
          <a:srgbClr val="DADADA"/>
        </a:accent4>
        <a:accent5>
          <a:srgbClr val="AACAE2"/>
        </a:accent5>
        <a:accent6>
          <a:srgbClr val="447765"/>
        </a:accent6>
        <a:hlink>
          <a:srgbClr val="99CC00"/>
        </a:hlink>
        <a:folHlink>
          <a:srgbClr val="96A4C8"/>
        </a:folHlink>
      </a:clrScheme>
      <a:clrMap bg1="dk2" tx1="lt1" bg2="dk1" tx2="lt2" accent1="accent1" accent2="accent2" accent3="accent3" accent4="accent4" accent5="accent5" accent6="accent6" hlink="hlink" folHlink="folHlink"/>
    </a:extraClrScheme>
    <a:extraClrScheme>
      <a:clrScheme name="Beam 4">
        <a:dk1>
          <a:srgbClr val="006E6B"/>
        </a:dk1>
        <a:lt1>
          <a:srgbClr val="FFFFFF"/>
        </a:lt1>
        <a:dk2>
          <a:srgbClr val="008080"/>
        </a:dk2>
        <a:lt2>
          <a:srgbClr val="E2EFCD"/>
        </a:lt2>
        <a:accent1>
          <a:srgbClr val="33CCCC"/>
        </a:accent1>
        <a:accent2>
          <a:srgbClr val="6352B8"/>
        </a:accent2>
        <a:accent3>
          <a:srgbClr val="AAC0C0"/>
        </a:accent3>
        <a:accent4>
          <a:srgbClr val="DADADA"/>
        </a:accent4>
        <a:accent5>
          <a:srgbClr val="ADE2E2"/>
        </a:accent5>
        <a:accent6>
          <a:srgbClr val="5949A6"/>
        </a:accent6>
        <a:hlink>
          <a:srgbClr val="CCFFFF"/>
        </a:hlink>
        <a:folHlink>
          <a:srgbClr val="99CCFF"/>
        </a:folHlink>
      </a:clrScheme>
      <a:clrMap bg1="dk2" tx1="lt1" bg2="dk1" tx2="lt2" accent1="accent1" accent2="accent2" accent3="accent3" accent4="accent4" accent5="accent5" accent6="accent6" hlink="hlink" folHlink="folHlink"/>
    </a:extraClrScheme>
    <a:extraClrScheme>
      <a:clrScheme name="Beam 5">
        <a:dk1>
          <a:srgbClr val="48562C"/>
        </a:dk1>
        <a:lt1>
          <a:srgbClr val="FFFFFF"/>
        </a:lt1>
        <a:dk2>
          <a:srgbClr val="546434"/>
        </a:dk2>
        <a:lt2>
          <a:srgbClr val="FFFFCC"/>
        </a:lt2>
        <a:accent1>
          <a:srgbClr val="7B8A6E"/>
        </a:accent1>
        <a:accent2>
          <a:srgbClr val="527C3A"/>
        </a:accent2>
        <a:accent3>
          <a:srgbClr val="B3B8AE"/>
        </a:accent3>
        <a:accent4>
          <a:srgbClr val="DADADA"/>
        </a:accent4>
        <a:accent5>
          <a:srgbClr val="BFC4BA"/>
        </a:accent5>
        <a:accent6>
          <a:srgbClr val="497034"/>
        </a:accent6>
        <a:hlink>
          <a:srgbClr val="55B55E"/>
        </a:hlink>
        <a:folHlink>
          <a:srgbClr val="85B3B1"/>
        </a:folHlink>
      </a:clrScheme>
      <a:clrMap bg1="dk2" tx1="lt1" bg2="dk1" tx2="lt2" accent1="accent1" accent2="accent2" accent3="accent3" accent4="accent4" accent5="accent5" accent6="accent6" hlink="hlink" folHlink="folHlink"/>
    </a:extraClrScheme>
    <a:extraClrScheme>
      <a:clrScheme name="Beam 6">
        <a:dk1>
          <a:srgbClr val="96B29E"/>
        </a:dk1>
        <a:lt1>
          <a:srgbClr val="FFFFFF"/>
        </a:lt1>
        <a:dk2>
          <a:srgbClr val="A5BDAC"/>
        </a:dk2>
        <a:lt2>
          <a:srgbClr val="FFFFCC"/>
        </a:lt2>
        <a:accent1>
          <a:srgbClr val="4E8880"/>
        </a:accent1>
        <a:accent2>
          <a:srgbClr val="2F71B9"/>
        </a:accent2>
        <a:accent3>
          <a:srgbClr val="CFDBD2"/>
        </a:accent3>
        <a:accent4>
          <a:srgbClr val="DADADA"/>
        </a:accent4>
        <a:accent5>
          <a:srgbClr val="B2C3C0"/>
        </a:accent5>
        <a:accent6>
          <a:srgbClr val="2A66A7"/>
        </a:accent6>
        <a:hlink>
          <a:srgbClr val="9DC0E7"/>
        </a:hlink>
        <a:folHlink>
          <a:srgbClr val="54CA89"/>
        </a:folHlink>
      </a:clrScheme>
      <a:clrMap bg1="dk2" tx1="lt1" bg2="dk1" tx2="lt2" accent1="accent1" accent2="accent2" accent3="accent3" accent4="accent4" accent5="accent5" accent6="accent6" hlink="hlink" folHlink="folHlink"/>
    </a:extraClrScheme>
    <a:extraClrScheme>
      <a:clrScheme name="Beam 7">
        <a:dk1>
          <a:srgbClr val="D49C00"/>
        </a:dk1>
        <a:lt1>
          <a:srgbClr val="FFFFFF"/>
        </a:lt1>
        <a:dk2>
          <a:srgbClr val="CC9900"/>
        </a:dk2>
        <a:lt2>
          <a:srgbClr val="CEBD40"/>
        </a:lt2>
        <a:accent1>
          <a:srgbClr val="CC6600"/>
        </a:accent1>
        <a:accent2>
          <a:srgbClr val="808000"/>
        </a:accent2>
        <a:accent3>
          <a:srgbClr val="E2CAAA"/>
        </a:accent3>
        <a:accent4>
          <a:srgbClr val="DADADA"/>
        </a:accent4>
        <a:accent5>
          <a:srgbClr val="E2B8AA"/>
        </a:accent5>
        <a:accent6>
          <a:srgbClr val="737300"/>
        </a:accent6>
        <a:hlink>
          <a:srgbClr val="FF9900"/>
        </a:hlink>
        <a:folHlink>
          <a:srgbClr val="FFFF99"/>
        </a:folHlink>
      </a:clrScheme>
      <a:clrMap bg1="dk2" tx1="lt1" bg2="dk1" tx2="lt2" accent1="accent1" accent2="accent2" accent3="accent3" accent4="accent4" accent5="accent5" accent6="accent6" hlink="hlink" folHlink="folHlink"/>
    </a:extraClrScheme>
    <a:extraClrScheme>
      <a:clrScheme name="Beam 8">
        <a:dk1>
          <a:srgbClr val="881700"/>
        </a:dk1>
        <a:lt1>
          <a:srgbClr val="FAF9E6"/>
        </a:lt1>
        <a:dk2>
          <a:srgbClr val="990000"/>
        </a:dk2>
        <a:lt2>
          <a:srgbClr val="EADC78"/>
        </a:lt2>
        <a:accent1>
          <a:srgbClr val="FF6600"/>
        </a:accent1>
        <a:accent2>
          <a:srgbClr val="B86D52"/>
        </a:accent2>
        <a:accent3>
          <a:srgbClr val="CAAAAA"/>
        </a:accent3>
        <a:accent4>
          <a:srgbClr val="D6D5C4"/>
        </a:accent4>
        <a:accent5>
          <a:srgbClr val="FFB8AA"/>
        </a:accent5>
        <a:accent6>
          <a:srgbClr val="A66249"/>
        </a:accent6>
        <a:hlink>
          <a:srgbClr val="D78D15"/>
        </a:hlink>
        <a:folHlink>
          <a:srgbClr val="C6B37E"/>
        </a:folHlink>
      </a:clrScheme>
      <a:clrMap bg1="dk2" tx1="lt1" bg2="dk1" tx2="lt2" accent1="accent1" accent2="accent2" accent3="accent3" accent4="accent4" accent5="accent5" accent6="accent6" hlink="hlink" folHlink="folHlink"/>
    </a:extraClrScheme>
    <a:extraClrScheme>
      <a:clrScheme name="Beam 9">
        <a:dk1>
          <a:srgbClr val="000000"/>
        </a:dk1>
        <a:lt1>
          <a:srgbClr val="FFFFFF"/>
        </a:lt1>
        <a:dk2>
          <a:srgbClr val="000000"/>
        </a:dk2>
        <a:lt2>
          <a:srgbClr val="DDDDDD"/>
        </a:lt2>
        <a:accent1>
          <a:srgbClr val="E6F5F6"/>
        </a:accent1>
        <a:accent2>
          <a:srgbClr val="A5E1A8"/>
        </a:accent2>
        <a:accent3>
          <a:srgbClr val="FFFFFF"/>
        </a:accent3>
        <a:accent4>
          <a:srgbClr val="000000"/>
        </a:accent4>
        <a:accent5>
          <a:srgbClr val="F0F9FA"/>
        </a:accent5>
        <a:accent6>
          <a:srgbClr val="95CC98"/>
        </a:accent6>
        <a:hlink>
          <a:srgbClr val="5B00B6"/>
        </a:hlink>
        <a:folHlink>
          <a:srgbClr val="34988E"/>
        </a:folHlink>
      </a:clrScheme>
      <a:clrMap bg1="lt1" tx1="dk1" bg2="lt2" tx2="dk2" accent1="accent1" accent2="accent2" accent3="accent3" accent4="accent4" accent5="accent5" accent6="accent6" hlink="hlink" folHlink="folHlink"/>
    </a:extraClrScheme>
  </a:extraClrSchemeLst>
</a:theme>
</file>

<file path=ppt/theme/theme14.xml><?xml version="1.0" encoding="utf-8"?>
<a:theme xmlns:a="http://schemas.openxmlformats.org/drawingml/2006/main" name="52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5.xml><?xml version="1.0" encoding="utf-8"?>
<a:theme xmlns:a="http://schemas.openxmlformats.org/drawingml/2006/main" name="3_Orbit">
  <a:themeElements>
    <a:clrScheme name="Orbit 1">
      <a:dk1>
        <a:srgbClr val="010199"/>
      </a:dk1>
      <a:lt1>
        <a:srgbClr val="FFFFFF"/>
      </a:lt1>
      <a:dk2>
        <a:srgbClr val="000000"/>
      </a:dk2>
      <a:lt2>
        <a:srgbClr val="B2B2B2"/>
      </a:lt2>
      <a:accent1>
        <a:srgbClr val="3399FF"/>
      </a:accent1>
      <a:accent2>
        <a:srgbClr val="666699"/>
      </a:accent2>
      <a:accent3>
        <a:srgbClr val="AAAAAA"/>
      </a:accent3>
      <a:accent4>
        <a:srgbClr val="DADADA"/>
      </a:accent4>
      <a:accent5>
        <a:srgbClr val="ADCAFF"/>
      </a:accent5>
      <a:accent6>
        <a:srgbClr val="5C5C8A"/>
      </a:accent6>
      <a:hlink>
        <a:srgbClr val="FFFFCC"/>
      </a:hlink>
      <a:folHlink>
        <a:srgbClr val="FFCC66"/>
      </a:folHlink>
    </a:clrScheme>
    <a:fontScheme name="Orbit">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lnDef>
  </a:objectDefaults>
  <a:extraClrSchemeLst>
    <a:extraClrScheme>
      <a:clrScheme name="Orbit 1">
        <a:dk1>
          <a:srgbClr val="010199"/>
        </a:dk1>
        <a:lt1>
          <a:srgbClr val="FFFFFF"/>
        </a:lt1>
        <a:dk2>
          <a:srgbClr val="000000"/>
        </a:dk2>
        <a:lt2>
          <a:srgbClr val="B2B2B2"/>
        </a:lt2>
        <a:accent1>
          <a:srgbClr val="3399FF"/>
        </a:accent1>
        <a:accent2>
          <a:srgbClr val="666699"/>
        </a:accent2>
        <a:accent3>
          <a:srgbClr val="AAAAAA"/>
        </a:accent3>
        <a:accent4>
          <a:srgbClr val="DADADA"/>
        </a:accent4>
        <a:accent5>
          <a:srgbClr val="ADCAFF"/>
        </a:accent5>
        <a:accent6>
          <a:srgbClr val="5C5C8A"/>
        </a:accent6>
        <a:hlink>
          <a:srgbClr val="FFFFCC"/>
        </a:hlink>
        <a:folHlink>
          <a:srgbClr val="FFCC66"/>
        </a:folHlink>
      </a:clrScheme>
      <a:clrMap bg1="dk2" tx1="lt1" bg2="dk1" tx2="lt2" accent1="accent1" accent2="accent2" accent3="accent3" accent4="accent4" accent5="accent5" accent6="accent6" hlink="hlink" folHlink="folHlink"/>
    </a:extraClrScheme>
    <a:extraClrScheme>
      <a:clrScheme name="Orbit 2">
        <a:dk1>
          <a:srgbClr val="008000"/>
        </a:dk1>
        <a:lt1>
          <a:srgbClr val="FFFFFF"/>
        </a:lt1>
        <a:dk2>
          <a:srgbClr val="003300"/>
        </a:dk2>
        <a:lt2>
          <a:srgbClr val="C0C0C0"/>
        </a:lt2>
        <a:accent1>
          <a:srgbClr val="99CC00"/>
        </a:accent1>
        <a:accent2>
          <a:srgbClr val="527C3A"/>
        </a:accent2>
        <a:accent3>
          <a:srgbClr val="AAADAA"/>
        </a:accent3>
        <a:accent4>
          <a:srgbClr val="DADADA"/>
        </a:accent4>
        <a:accent5>
          <a:srgbClr val="CAE2AA"/>
        </a:accent5>
        <a:accent6>
          <a:srgbClr val="497034"/>
        </a:accent6>
        <a:hlink>
          <a:srgbClr val="33CC33"/>
        </a:hlink>
        <a:folHlink>
          <a:srgbClr val="C1FF83"/>
        </a:folHlink>
      </a:clrScheme>
      <a:clrMap bg1="dk2" tx1="lt1" bg2="dk1" tx2="lt2" accent1="accent1" accent2="accent2" accent3="accent3" accent4="accent4" accent5="accent5" accent6="accent6" hlink="hlink" folHlink="folHlink"/>
    </a:extraClrScheme>
    <a:extraClrScheme>
      <a:clrScheme name="Orbit 3">
        <a:dk1>
          <a:srgbClr val="000066"/>
        </a:dk1>
        <a:lt1>
          <a:srgbClr val="FFFFFF"/>
        </a:lt1>
        <a:dk2>
          <a:srgbClr val="000099"/>
        </a:dk2>
        <a:lt2>
          <a:srgbClr val="9FBFFF"/>
        </a:lt2>
        <a:accent1>
          <a:srgbClr val="0099CC"/>
        </a:accent1>
        <a:accent2>
          <a:srgbClr val="00CC66"/>
        </a:accent2>
        <a:accent3>
          <a:srgbClr val="AAAACA"/>
        </a:accent3>
        <a:accent4>
          <a:srgbClr val="DADADA"/>
        </a:accent4>
        <a:accent5>
          <a:srgbClr val="AACAE2"/>
        </a:accent5>
        <a:accent6>
          <a:srgbClr val="00B95C"/>
        </a:accent6>
        <a:hlink>
          <a:srgbClr val="00FFFF"/>
        </a:hlink>
        <a:folHlink>
          <a:srgbClr val="CDE6FF"/>
        </a:folHlink>
      </a:clrScheme>
      <a:clrMap bg1="dk2" tx1="lt1" bg2="dk1" tx2="lt2" accent1="accent1" accent2="accent2" accent3="accent3" accent4="accent4" accent5="accent5" accent6="accent6" hlink="hlink" folHlink="folHlink"/>
    </a:extraClrScheme>
    <a:extraClrScheme>
      <a:clrScheme name="Orbit 4">
        <a:dk1>
          <a:srgbClr val="00ACA8"/>
        </a:dk1>
        <a:lt1>
          <a:srgbClr val="FFFFFF"/>
        </a:lt1>
        <a:dk2>
          <a:srgbClr val="006666"/>
        </a:dk2>
        <a:lt2>
          <a:srgbClr val="FFFF99"/>
        </a:lt2>
        <a:accent1>
          <a:srgbClr val="0099CC"/>
        </a:accent1>
        <a:accent2>
          <a:srgbClr val="6D6FC7"/>
        </a:accent2>
        <a:accent3>
          <a:srgbClr val="AAB8B8"/>
        </a:accent3>
        <a:accent4>
          <a:srgbClr val="DADADA"/>
        </a:accent4>
        <a:accent5>
          <a:srgbClr val="AACAE2"/>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Orbit 5">
        <a:dk1>
          <a:srgbClr val="BA0023"/>
        </a:dk1>
        <a:lt1>
          <a:srgbClr val="FFFFFF"/>
        </a:lt1>
        <a:dk2>
          <a:srgbClr val="800000"/>
        </a:dk2>
        <a:lt2>
          <a:srgbClr val="FFFF99"/>
        </a:lt2>
        <a:accent1>
          <a:srgbClr val="FF6600"/>
        </a:accent1>
        <a:accent2>
          <a:srgbClr val="C5543D"/>
        </a:accent2>
        <a:accent3>
          <a:srgbClr val="C0AAAA"/>
        </a:accent3>
        <a:accent4>
          <a:srgbClr val="DADADA"/>
        </a:accent4>
        <a:accent5>
          <a:srgbClr val="FFB8AA"/>
        </a:accent5>
        <a:accent6>
          <a:srgbClr val="B24B36"/>
        </a:accent6>
        <a:hlink>
          <a:srgbClr val="FFFF00"/>
        </a:hlink>
        <a:folHlink>
          <a:srgbClr val="FF9900"/>
        </a:folHlink>
      </a:clrScheme>
      <a:clrMap bg1="dk2" tx1="lt1" bg2="dk1" tx2="lt2" accent1="accent1" accent2="accent2" accent3="accent3" accent4="accent4" accent5="accent5" accent6="accent6" hlink="hlink" folHlink="folHlink"/>
    </a:extraClrScheme>
    <a:extraClrScheme>
      <a:clrScheme name="Orbit 6">
        <a:dk1>
          <a:srgbClr val="6D776E"/>
        </a:dk1>
        <a:lt1>
          <a:srgbClr val="FFFFFF"/>
        </a:lt1>
        <a:dk2>
          <a:srgbClr val="575863"/>
        </a:dk2>
        <a:lt2>
          <a:srgbClr val="DDDDDD"/>
        </a:lt2>
        <a:accent1>
          <a:srgbClr val="0099CC"/>
        </a:accent1>
        <a:accent2>
          <a:srgbClr val="939EA9"/>
        </a:accent2>
        <a:accent3>
          <a:srgbClr val="B4B4B7"/>
        </a:accent3>
        <a:accent4>
          <a:srgbClr val="DADADA"/>
        </a:accent4>
        <a:accent5>
          <a:srgbClr val="AACAE2"/>
        </a:accent5>
        <a:accent6>
          <a:srgbClr val="858F99"/>
        </a:accent6>
        <a:hlink>
          <a:srgbClr val="FFCC00"/>
        </a:hlink>
        <a:folHlink>
          <a:srgbClr val="BD8949"/>
        </a:folHlink>
      </a:clrScheme>
      <a:clrMap bg1="dk2" tx1="lt1" bg2="dk1" tx2="lt2" accent1="accent1" accent2="accent2" accent3="accent3" accent4="accent4" accent5="accent5" accent6="accent6" hlink="hlink" folHlink="folHlink"/>
    </a:extraClrScheme>
    <a:extraClrScheme>
      <a:clrScheme name="Orbit 7">
        <a:dk1>
          <a:srgbClr val="A28A84"/>
        </a:dk1>
        <a:lt1>
          <a:srgbClr val="FFFFFF"/>
        </a:lt1>
        <a:dk2>
          <a:srgbClr val="765E58"/>
        </a:dk2>
        <a:lt2>
          <a:srgbClr val="DDDDDD"/>
        </a:lt2>
        <a:accent1>
          <a:srgbClr val="CC6600"/>
        </a:accent1>
        <a:accent2>
          <a:srgbClr val="CC9900"/>
        </a:accent2>
        <a:accent3>
          <a:srgbClr val="BDB6B4"/>
        </a:accent3>
        <a:accent4>
          <a:srgbClr val="DADADA"/>
        </a:accent4>
        <a:accent5>
          <a:srgbClr val="E2B8AA"/>
        </a:accent5>
        <a:accent6>
          <a:srgbClr val="B98A00"/>
        </a:accent6>
        <a:hlink>
          <a:srgbClr val="FFCC00"/>
        </a:hlink>
        <a:folHlink>
          <a:srgbClr val="FFFFBD"/>
        </a:folHlink>
      </a:clrScheme>
      <a:clrMap bg1="dk2" tx1="lt1" bg2="dk1" tx2="lt2" accent1="accent1" accent2="accent2" accent3="accent3" accent4="accent4" accent5="accent5" accent6="accent6" hlink="hlink" folHlink="folHlink"/>
    </a:extraClrScheme>
    <a:extraClrScheme>
      <a:clrScheme name="Orbit 8">
        <a:dk1>
          <a:srgbClr val="000000"/>
        </a:dk1>
        <a:lt1>
          <a:srgbClr val="C5D9ED"/>
        </a:lt1>
        <a:dk2>
          <a:srgbClr val="000000"/>
        </a:dk2>
        <a:lt2>
          <a:srgbClr val="FFFFFF"/>
        </a:lt2>
        <a:accent1>
          <a:srgbClr val="F3F6FF"/>
        </a:accent1>
        <a:accent2>
          <a:srgbClr val="33CCCC"/>
        </a:accent2>
        <a:accent3>
          <a:srgbClr val="DFE9F4"/>
        </a:accent3>
        <a:accent4>
          <a:srgbClr val="000000"/>
        </a:accent4>
        <a:accent5>
          <a:srgbClr val="F8FAFF"/>
        </a:accent5>
        <a:accent6>
          <a:srgbClr val="2DB9B9"/>
        </a:accent6>
        <a:hlink>
          <a:srgbClr val="0000FF"/>
        </a:hlink>
        <a:folHlink>
          <a:srgbClr val="006699"/>
        </a:folHlink>
      </a:clrScheme>
      <a:clrMap bg1="lt1" tx1="dk1" bg2="lt2" tx2="dk2" accent1="accent1" accent2="accent2" accent3="accent3" accent4="accent4" accent5="accent5" accent6="accent6" hlink="hlink" folHlink="folHlink"/>
    </a:extraClrScheme>
    <a:extraClrScheme>
      <a:clrScheme name="Orbit 9">
        <a:dk1>
          <a:srgbClr val="FFFFFF"/>
        </a:dk1>
        <a:lt1>
          <a:srgbClr val="FFFFFF"/>
        </a:lt1>
        <a:dk2>
          <a:srgbClr val="AAAAC6"/>
        </a:dk2>
        <a:lt2>
          <a:srgbClr val="FFFFCC"/>
        </a:lt2>
        <a:accent1>
          <a:srgbClr val="66667E"/>
        </a:accent1>
        <a:accent2>
          <a:srgbClr val="629157"/>
        </a:accent2>
        <a:accent3>
          <a:srgbClr val="D2D2DF"/>
        </a:accent3>
        <a:accent4>
          <a:srgbClr val="DADADA"/>
        </a:accent4>
        <a:accent5>
          <a:srgbClr val="B8B8C0"/>
        </a:accent5>
        <a:accent6>
          <a:srgbClr val="58834E"/>
        </a:accent6>
        <a:hlink>
          <a:srgbClr val="6600CC"/>
        </a:hlink>
        <a:folHlink>
          <a:srgbClr val="3399FF"/>
        </a:folHlink>
      </a:clrScheme>
      <a:clrMap bg1="dk2" tx1="lt1" bg2="dk1" tx2="lt2" accent1="accent1" accent2="accent2" accent3="accent3" accent4="accent4" accent5="accent5" accent6="accent6" hlink="hlink" folHlink="folHlink"/>
    </a:extraClrScheme>
  </a:extraClrSchemeLst>
</a:theme>
</file>

<file path=ppt/theme/theme16.xml><?xml version="1.0" encoding="utf-8"?>
<a:theme xmlns:a="http://schemas.openxmlformats.org/drawingml/2006/main" name="1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7.xml><?xml version="1.0" encoding="utf-8"?>
<a:theme xmlns:a="http://schemas.openxmlformats.org/drawingml/2006/main" name="2_Blank Presentation">
  <a:themeElements>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fontScheme name="Blank Presentation">
      <a:majorFont>
        <a:latin typeface="Arial Black"/>
        <a:ea typeface=""/>
        <a:cs typeface=""/>
      </a:majorFont>
      <a:minorFont>
        <a:latin typeface="Arial Black"/>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8.xml><?xml version="1.0" encoding="utf-8"?>
<a:theme xmlns:a="http://schemas.openxmlformats.org/drawingml/2006/main" name="Flow">
  <a:themeElements>
    <a:clrScheme name="Flow 1">
      <a:dk1>
        <a:srgbClr val="FF8000"/>
      </a:dk1>
      <a:lt1>
        <a:srgbClr val="FFFFFF"/>
      </a:lt1>
      <a:dk2>
        <a:srgbClr val="FF8000"/>
      </a:dk2>
      <a:lt2>
        <a:srgbClr val="808080"/>
      </a:lt2>
      <a:accent1>
        <a:srgbClr val="AED3FF"/>
      </a:accent1>
      <a:accent2>
        <a:srgbClr val="60748D"/>
      </a:accent2>
      <a:accent3>
        <a:srgbClr val="FFFFFF"/>
      </a:accent3>
      <a:accent4>
        <a:srgbClr val="DA6C00"/>
      </a:accent4>
      <a:accent5>
        <a:srgbClr val="D3E6FF"/>
      </a:accent5>
      <a:accent6>
        <a:srgbClr val="56687F"/>
      </a:accent6>
      <a:hlink>
        <a:srgbClr val="9C9FFF"/>
      </a:hlink>
      <a:folHlink>
        <a:srgbClr val="FFE490"/>
      </a:folHlink>
    </a:clrScheme>
    <a:fontScheme name="Flow">
      <a:majorFont>
        <a:latin typeface="Tahoma"/>
        <a:ea typeface="MS Pゴシック"/>
        <a:cs typeface="MS Pゴシック"/>
      </a:majorFont>
      <a:minorFont>
        <a:latin typeface="Tahoma"/>
        <a:ea typeface="MS Pゴシック"/>
        <a:cs typeface="MS P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lnDef>
  </a:objectDefaults>
  <a:extraClrSchemeLst>
    <a:extraClrScheme>
      <a:clrScheme name="Flow 1">
        <a:dk1>
          <a:srgbClr val="FF8000"/>
        </a:dk1>
        <a:lt1>
          <a:srgbClr val="FFFFFF"/>
        </a:lt1>
        <a:dk2>
          <a:srgbClr val="FF8000"/>
        </a:dk2>
        <a:lt2>
          <a:srgbClr val="808080"/>
        </a:lt2>
        <a:accent1>
          <a:srgbClr val="AED3FF"/>
        </a:accent1>
        <a:accent2>
          <a:srgbClr val="60748D"/>
        </a:accent2>
        <a:accent3>
          <a:srgbClr val="FFFFFF"/>
        </a:accent3>
        <a:accent4>
          <a:srgbClr val="DA6C00"/>
        </a:accent4>
        <a:accent5>
          <a:srgbClr val="D3E6FF"/>
        </a:accent5>
        <a:accent6>
          <a:srgbClr val="56687F"/>
        </a:accent6>
        <a:hlink>
          <a:srgbClr val="9C9FFF"/>
        </a:hlink>
        <a:folHlink>
          <a:srgbClr val="FFE490"/>
        </a:folHlink>
      </a:clrScheme>
      <a:clrMap bg1="lt1" tx1="dk1" bg2="lt2" tx2="dk2" accent1="accent1" accent2="accent2" accent3="accent3" accent4="accent4" accent5="accent5" accent6="accent6" hlink="hlink" folHlink="folHlink"/>
    </a:extraClrScheme>
    <a:extraClrScheme>
      <a:clrScheme name="Flow 2">
        <a:dk1>
          <a:srgbClr val="FF8000"/>
        </a:dk1>
        <a:lt1>
          <a:srgbClr val="FFFFFF"/>
        </a:lt1>
        <a:dk2>
          <a:srgbClr val="FF8000"/>
        </a:dk2>
        <a:lt2>
          <a:srgbClr val="808080"/>
        </a:lt2>
        <a:accent1>
          <a:srgbClr val="99CCFF"/>
        </a:accent1>
        <a:accent2>
          <a:srgbClr val="CCCCFF"/>
        </a:accent2>
        <a:accent3>
          <a:srgbClr val="FFFFFF"/>
        </a:accent3>
        <a:accent4>
          <a:srgbClr val="DA6C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Lst>
</a:theme>
</file>

<file path=ppt/theme/theme19.xml><?xml version="1.0" encoding="utf-8"?>
<a:theme xmlns:a="http://schemas.openxmlformats.org/drawingml/2006/main" name="2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xml><?xml version="1.0" encoding="utf-8"?>
<a:theme xmlns:a="http://schemas.openxmlformats.org/drawingml/2006/main" name="Nature">
  <a:themeElements>
    <a:clrScheme name="Nature 2">
      <a:dk1>
        <a:srgbClr val="5B5249"/>
      </a:dk1>
      <a:lt1>
        <a:srgbClr val="FFFFFF"/>
      </a:lt1>
      <a:dk2>
        <a:srgbClr val="2A3D7A"/>
      </a:dk2>
      <a:lt2>
        <a:srgbClr val="CEC8BA"/>
      </a:lt2>
      <a:accent1>
        <a:srgbClr val="C9DDF1"/>
      </a:accent1>
      <a:accent2>
        <a:srgbClr val="FAC164"/>
      </a:accent2>
      <a:accent3>
        <a:srgbClr val="FFFFFF"/>
      </a:accent3>
      <a:accent4>
        <a:srgbClr val="4C453D"/>
      </a:accent4>
      <a:accent5>
        <a:srgbClr val="E1EBF7"/>
      </a:accent5>
      <a:accent6>
        <a:srgbClr val="E3AF5A"/>
      </a:accent6>
      <a:hlink>
        <a:srgbClr val="B0AE6A"/>
      </a:hlink>
      <a:folHlink>
        <a:srgbClr val="C3E684"/>
      </a:folHlink>
    </a:clrScheme>
    <a:fontScheme name="Nature">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lnDef>
  </a:objectDefaults>
  <a:extraClrSchemeLst>
    <a:extraClrScheme>
      <a:clrScheme name="Nature 1">
        <a:dk1>
          <a:srgbClr val="666699"/>
        </a:dk1>
        <a:lt1>
          <a:srgbClr val="FFFFCC"/>
        </a:lt1>
        <a:dk2>
          <a:srgbClr val="687FCA"/>
        </a:dk2>
        <a:lt2>
          <a:srgbClr val="192449"/>
        </a:lt2>
        <a:accent1>
          <a:srgbClr val="C9DDF1"/>
        </a:accent1>
        <a:accent2>
          <a:srgbClr val="FAC164"/>
        </a:accent2>
        <a:accent3>
          <a:srgbClr val="B9C0E1"/>
        </a:accent3>
        <a:accent4>
          <a:srgbClr val="DADAAE"/>
        </a:accent4>
        <a:accent5>
          <a:srgbClr val="E1EBF7"/>
        </a:accent5>
        <a:accent6>
          <a:srgbClr val="E3AF5A"/>
        </a:accent6>
        <a:hlink>
          <a:srgbClr val="B0AE6A"/>
        </a:hlink>
        <a:folHlink>
          <a:srgbClr val="C3E684"/>
        </a:folHlink>
      </a:clrScheme>
      <a:clrMap bg1="dk2" tx1="lt1" bg2="dk1" tx2="lt2" accent1="accent1" accent2="accent2" accent3="accent3" accent4="accent4" accent5="accent5" accent6="accent6" hlink="hlink" folHlink="folHlink"/>
    </a:extraClrScheme>
    <a:extraClrScheme>
      <a:clrScheme name="Nature 2">
        <a:dk1>
          <a:srgbClr val="5B5249"/>
        </a:dk1>
        <a:lt1>
          <a:srgbClr val="FFFFFF"/>
        </a:lt1>
        <a:dk2>
          <a:srgbClr val="2A3D7A"/>
        </a:dk2>
        <a:lt2>
          <a:srgbClr val="CEC8BA"/>
        </a:lt2>
        <a:accent1>
          <a:srgbClr val="C9DDF1"/>
        </a:accent1>
        <a:accent2>
          <a:srgbClr val="FAC164"/>
        </a:accent2>
        <a:accent3>
          <a:srgbClr val="FFFFFF"/>
        </a:accent3>
        <a:accent4>
          <a:srgbClr val="4C453D"/>
        </a:accent4>
        <a:accent5>
          <a:srgbClr val="E1EBF7"/>
        </a:accent5>
        <a:accent6>
          <a:srgbClr val="E3AF5A"/>
        </a:accent6>
        <a:hlink>
          <a:srgbClr val="B0AE6A"/>
        </a:hlink>
        <a:folHlink>
          <a:srgbClr val="C3E684"/>
        </a:folHlink>
      </a:clrScheme>
      <a:clrMap bg1="lt1" tx1="dk1" bg2="lt2" tx2="dk2" accent1="accent1" accent2="accent2" accent3="accent3" accent4="accent4" accent5="accent5" accent6="accent6" hlink="hlink" folHlink="folHlink"/>
    </a:extraClrScheme>
    <a:extraClrScheme>
      <a:clrScheme name="Nature 3">
        <a:dk1>
          <a:srgbClr val="333333"/>
        </a:dk1>
        <a:lt1>
          <a:srgbClr val="FFFFFF"/>
        </a:lt1>
        <a:dk2>
          <a:srgbClr val="000000"/>
        </a:dk2>
        <a:lt2>
          <a:srgbClr val="DDDDDD"/>
        </a:lt2>
        <a:accent1>
          <a:srgbClr val="DDDDDD"/>
        </a:accent1>
        <a:accent2>
          <a:srgbClr val="B2B2B2"/>
        </a:accent2>
        <a:accent3>
          <a:srgbClr val="FFFFFF"/>
        </a:accent3>
        <a:accent4>
          <a:srgbClr val="2A2A2A"/>
        </a:accent4>
        <a:accent5>
          <a:srgbClr val="EBEBEB"/>
        </a:accent5>
        <a:accent6>
          <a:srgbClr val="A1A1A1"/>
        </a:accent6>
        <a:hlink>
          <a:srgbClr val="808080"/>
        </a:hlink>
        <a:folHlink>
          <a:srgbClr val="5F5F5F"/>
        </a:folHlink>
      </a:clrScheme>
      <a:clrMap bg1="lt1" tx1="dk1" bg2="lt2" tx2="dk2" accent1="accent1" accent2="accent2" accent3="accent3" accent4="accent4" accent5="accent5" accent6="accent6" hlink="hlink" folHlink="folHlink"/>
    </a:extraClrScheme>
    <a:extraClrScheme>
      <a:clrScheme name="Nature 4">
        <a:dk1>
          <a:srgbClr val="8061A5"/>
        </a:dk1>
        <a:lt1>
          <a:srgbClr val="FFFFCC"/>
        </a:lt1>
        <a:dk2>
          <a:srgbClr val="967DB5"/>
        </a:dk2>
        <a:lt2>
          <a:srgbClr val="192449"/>
        </a:lt2>
        <a:accent1>
          <a:srgbClr val="D6C9F1"/>
        </a:accent1>
        <a:accent2>
          <a:srgbClr val="FAC164"/>
        </a:accent2>
        <a:accent3>
          <a:srgbClr val="C9BFD7"/>
        </a:accent3>
        <a:accent4>
          <a:srgbClr val="DADAAE"/>
        </a:accent4>
        <a:accent5>
          <a:srgbClr val="E8E1F7"/>
        </a:accent5>
        <a:accent6>
          <a:srgbClr val="E3AF5A"/>
        </a:accent6>
        <a:hlink>
          <a:srgbClr val="B0AE6A"/>
        </a:hlink>
        <a:folHlink>
          <a:srgbClr val="C3E684"/>
        </a:folHlink>
      </a:clrScheme>
      <a:clrMap bg1="dk2" tx1="lt1" bg2="dk1" tx2="lt2" accent1="accent1" accent2="accent2" accent3="accent3" accent4="accent4" accent5="accent5" accent6="accent6" hlink="hlink" folHlink="folHlink"/>
    </a:extraClrScheme>
    <a:extraClrScheme>
      <a:clrScheme name="Nature 5">
        <a:dk1>
          <a:srgbClr val="5B5249"/>
        </a:dk1>
        <a:lt1>
          <a:srgbClr val="FFFFFF"/>
        </a:lt1>
        <a:dk2>
          <a:srgbClr val="2A3D7A"/>
        </a:dk2>
        <a:lt2>
          <a:srgbClr val="CEC8BA"/>
        </a:lt2>
        <a:accent1>
          <a:srgbClr val="C9DDF1"/>
        </a:accent1>
        <a:accent2>
          <a:srgbClr val="FAC164"/>
        </a:accent2>
        <a:accent3>
          <a:srgbClr val="FFFFFF"/>
        </a:accent3>
        <a:accent4>
          <a:srgbClr val="4C453D"/>
        </a:accent4>
        <a:accent5>
          <a:srgbClr val="E1EBF7"/>
        </a:accent5>
        <a:accent6>
          <a:srgbClr val="E3AF5A"/>
        </a:accent6>
        <a:hlink>
          <a:srgbClr val="993333"/>
        </a:hlink>
        <a:folHlink>
          <a:srgbClr val="333399"/>
        </a:folHlink>
      </a:clrScheme>
      <a:clrMap bg1="lt1" tx1="dk1" bg2="lt2" tx2="dk2" accent1="accent1" accent2="accent2" accent3="accent3" accent4="accent4" accent5="accent5" accent6="accent6" hlink="hlink" folHlink="folHlink"/>
    </a:extraClrScheme>
  </a:extraClrSchemeLst>
</a:theme>
</file>

<file path=ppt/theme/theme20.xml><?xml version="1.0" encoding="utf-8"?>
<a:theme xmlns:a="http://schemas.openxmlformats.org/drawingml/2006/main" name="3_Default Design">
  <a:themeElements>
    <a:clrScheme name="2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2_Default Design">
      <a:majorFont>
        <a:latin typeface="Arial"/>
        <a:ea typeface="ＭＳ Ｐゴシック"/>
        <a:cs typeface="Arial"/>
      </a:majorFont>
      <a:minorFont>
        <a:latin typeface="Arial"/>
        <a:ea typeface="ＭＳ Ｐゴシック"/>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FFFF00"/>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5921" dir="2700000" algn="ctr" rotWithShape="0">
                  <a:schemeClr val="bg2"/>
                </a:outerShdw>
              </a:effectLst>
            </a14:hiddenEffects>
          </a:ext>
        </a:ex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charset="0"/>
            <a:ea typeface="ＭＳ Ｐゴシック" charset="0"/>
          </a:defRPr>
        </a:defPPr>
      </a:lstStyle>
    </a:spDef>
    <a:lnDef>
      <a:spPr bwMode="auto">
        <a:xfrm>
          <a:off x="0" y="0"/>
          <a:ext cx="1" cy="1"/>
        </a:xfrm>
        <a:custGeom>
          <a:avLst/>
          <a:gdLst/>
          <a:ahLst/>
          <a:cxnLst/>
          <a:rect l="0" t="0" r="0" b="0"/>
          <a:pathLst/>
        </a:custGeom>
        <a:solidFill>
          <a:srgbClr val="FFFF00"/>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5921" dir="2700000" algn="ctr" rotWithShape="0">
                  <a:schemeClr val="bg2"/>
                </a:outerShdw>
              </a:effectLst>
            </a14:hiddenEffects>
          </a:ext>
        </a:ex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charset="0"/>
            <a:ea typeface="ＭＳ Ｐゴシック" charset="0"/>
          </a:defRPr>
        </a:defPPr>
      </a:lstStyle>
    </a:lnDef>
  </a:objectDefaults>
  <a:extraClrSchemeLst>
    <a:extraClrScheme>
      <a:clrScheme name="2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2_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2_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2_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2_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2_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2_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2_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2_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2_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2_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2_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1.xml><?xml version="1.0" encoding="utf-8"?>
<a:theme xmlns:a="http://schemas.openxmlformats.org/drawingml/2006/main" name="4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FFFF00"/>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5921" dir="2700000" algn="ctr" rotWithShape="0">
                  <a:schemeClr val="bg2"/>
                </a:outerShdw>
              </a:effectLst>
            </a14:hiddenEffects>
          </a:ext>
        </a:ex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charset="0"/>
            <a:ea typeface="ＭＳ Ｐゴシック" charset="0"/>
          </a:defRPr>
        </a:defPPr>
      </a:lstStyle>
    </a:spDef>
    <a:lnDef>
      <a:spPr bwMode="auto">
        <a:xfrm>
          <a:off x="0" y="0"/>
          <a:ext cx="1" cy="1"/>
        </a:xfrm>
        <a:custGeom>
          <a:avLst/>
          <a:gdLst/>
          <a:ahLst/>
          <a:cxnLst/>
          <a:rect l="0" t="0" r="0" b="0"/>
          <a:pathLst/>
        </a:custGeom>
        <a:solidFill>
          <a:srgbClr val="FFFF00"/>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5921" dir="2700000" algn="ctr" rotWithShape="0">
                  <a:schemeClr val="bg2"/>
                </a:outerShdw>
              </a:effectLst>
            </a14:hiddenEffects>
          </a:ext>
        </a:ex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charset="0"/>
            <a:ea typeface="ＭＳ Ｐゴシック" charset="0"/>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2.xml><?xml version="1.0" encoding="utf-8"?>
<a:theme xmlns:a="http://schemas.openxmlformats.org/drawingml/2006/main" name="66_Office Theme">
  <a:themeElements>
    <a:clrScheme name="66_Office Theme 4">
      <a:dk1>
        <a:srgbClr val="000000"/>
      </a:dk1>
      <a:lt1>
        <a:srgbClr val="FFFFFF"/>
      </a:lt1>
      <a:dk2>
        <a:srgbClr val="000000"/>
      </a:dk2>
      <a:lt2>
        <a:srgbClr val="FFFFFF"/>
      </a:lt2>
      <a:accent1>
        <a:srgbClr val="7FD13B"/>
      </a:accent1>
      <a:accent2>
        <a:srgbClr val="EA157A"/>
      </a:accent2>
      <a:accent3>
        <a:srgbClr val="AAAAAA"/>
      </a:accent3>
      <a:accent4>
        <a:srgbClr val="DADADA"/>
      </a:accent4>
      <a:accent5>
        <a:srgbClr val="C0E5AF"/>
      </a:accent5>
      <a:accent6>
        <a:srgbClr val="D4126E"/>
      </a:accent6>
      <a:hlink>
        <a:srgbClr val="EB8803"/>
      </a:hlink>
      <a:folHlink>
        <a:srgbClr val="5F7791"/>
      </a:folHlink>
    </a:clrScheme>
    <a:fontScheme name="66_Office Theme">
      <a:majorFont>
        <a:latin typeface="Candara"/>
        <a:ea typeface="ＭＳ Ｐゴシック"/>
        <a:cs typeface="Arial"/>
      </a:majorFont>
      <a:minorFont>
        <a:latin typeface="Candara"/>
        <a:ea typeface="ＭＳ Ｐゴシック"/>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FFFF00"/>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5921" dir="2700000" algn="ctr" rotWithShape="0">
                  <a:schemeClr val="bg2"/>
                </a:outerShdw>
              </a:effectLst>
            </a14:hiddenEffects>
          </a:ext>
        </a:ex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charset="0"/>
            <a:ea typeface="ＭＳ Ｐゴシック" charset="0"/>
          </a:defRPr>
        </a:defPPr>
      </a:lstStyle>
    </a:spDef>
    <a:lnDef>
      <a:spPr bwMode="auto">
        <a:xfrm>
          <a:off x="0" y="0"/>
          <a:ext cx="1" cy="1"/>
        </a:xfrm>
        <a:custGeom>
          <a:avLst/>
          <a:gdLst/>
          <a:ahLst/>
          <a:cxnLst/>
          <a:rect l="0" t="0" r="0" b="0"/>
          <a:pathLst/>
        </a:custGeom>
        <a:solidFill>
          <a:srgbClr val="FFFF00"/>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5921" dir="2700000" algn="ctr" rotWithShape="0">
                  <a:schemeClr val="bg2"/>
                </a:outerShdw>
              </a:effectLst>
            </a14:hiddenEffects>
          </a:ext>
        </a:ex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charset="0"/>
            <a:ea typeface="ＭＳ Ｐゴシック" charset="0"/>
          </a:defRPr>
        </a:defPPr>
      </a:lstStyle>
    </a:lnDef>
  </a:objectDefaults>
  <a:extraClrSchemeLst>
    <a:extraClrScheme>
      <a:clrScheme name="66_Office Theme 1">
        <a:dk1>
          <a:srgbClr val="000000"/>
        </a:dk1>
        <a:lt1>
          <a:srgbClr val="FFFFFF"/>
        </a:lt1>
        <a:dk2>
          <a:srgbClr val="000000"/>
        </a:dk2>
        <a:lt2>
          <a:srgbClr val="FFFFFF"/>
        </a:lt2>
        <a:accent1>
          <a:srgbClr val="7FD13B"/>
        </a:accent1>
        <a:accent2>
          <a:srgbClr val="EA157A"/>
        </a:accent2>
        <a:accent3>
          <a:srgbClr val="FFFFFF"/>
        </a:accent3>
        <a:accent4>
          <a:srgbClr val="000000"/>
        </a:accent4>
        <a:accent5>
          <a:srgbClr val="C0E5AF"/>
        </a:accent5>
        <a:accent6>
          <a:srgbClr val="D4126E"/>
        </a:accent6>
        <a:hlink>
          <a:srgbClr val="EB8803"/>
        </a:hlink>
        <a:folHlink>
          <a:srgbClr val="5F7791"/>
        </a:folHlink>
      </a:clrScheme>
      <a:clrMap bg1="lt1" tx1="dk1" bg2="lt2" tx2="dk2" accent1="accent1" accent2="accent2" accent3="accent3" accent4="accent4" accent5="accent5" accent6="accent6" hlink="hlink" folHlink="folHlink"/>
    </a:extraClrScheme>
    <a:extraClrScheme>
      <a:clrScheme name="66_Office Theme 2">
        <a:dk1>
          <a:srgbClr val="000000"/>
        </a:dk1>
        <a:lt1>
          <a:srgbClr val="FFFFFF"/>
        </a:lt1>
        <a:dk2>
          <a:srgbClr val="000000"/>
        </a:dk2>
        <a:lt2>
          <a:srgbClr val="000000"/>
        </a:lt2>
        <a:accent1>
          <a:srgbClr val="7FD13B"/>
        </a:accent1>
        <a:accent2>
          <a:srgbClr val="EA157A"/>
        </a:accent2>
        <a:accent3>
          <a:srgbClr val="FFFFFF"/>
        </a:accent3>
        <a:accent4>
          <a:srgbClr val="000000"/>
        </a:accent4>
        <a:accent5>
          <a:srgbClr val="C0E5AF"/>
        </a:accent5>
        <a:accent6>
          <a:srgbClr val="D4126E"/>
        </a:accent6>
        <a:hlink>
          <a:srgbClr val="EB8803"/>
        </a:hlink>
        <a:folHlink>
          <a:srgbClr val="5F7791"/>
        </a:folHlink>
      </a:clrScheme>
      <a:clrMap bg1="lt1" tx1="dk1" bg2="lt2" tx2="dk2" accent1="accent1" accent2="accent2" accent3="accent3" accent4="accent4" accent5="accent5" accent6="accent6" hlink="hlink" folHlink="folHlink"/>
    </a:extraClrScheme>
    <a:extraClrScheme>
      <a:clrScheme name="66_Office Theme 3">
        <a:dk1>
          <a:srgbClr val="000000"/>
        </a:dk1>
        <a:lt1>
          <a:srgbClr val="FFFFFF"/>
        </a:lt1>
        <a:dk2>
          <a:srgbClr val="FFFFFF"/>
        </a:dk2>
        <a:lt2>
          <a:srgbClr val="000000"/>
        </a:lt2>
        <a:accent1>
          <a:srgbClr val="7FD13B"/>
        </a:accent1>
        <a:accent2>
          <a:srgbClr val="EA157A"/>
        </a:accent2>
        <a:accent3>
          <a:srgbClr val="FFFFFF"/>
        </a:accent3>
        <a:accent4>
          <a:srgbClr val="000000"/>
        </a:accent4>
        <a:accent5>
          <a:srgbClr val="C0E5AF"/>
        </a:accent5>
        <a:accent6>
          <a:srgbClr val="D4126E"/>
        </a:accent6>
        <a:hlink>
          <a:srgbClr val="EB8803"/>
        </a:hlink>
        <a:folHlink>
          <a:srgbClr val="5F7791"/>
        </a:folHlink>
      </a:clrScheme>
      <a:clrMap bg1="lt1" tx1="dk1" bg2="lt2" tx2="dk2" accent1="accent1" accent2="accent2" accent3="accent3" accent4="accent4" accent5="accent5" accent6="accent6" hlink="hlink" folHlink="folHlink"/>
    </a:extraClrScheme>
    <a:extraClrScheme>
      <a:clrScheme name="66_Office Theme 4">
        <a:dk1>
          <a:srgbClr val="000000"/>
        </a:dk1>
        <a:lt1>
          <a:srgbClr val="FFFFFF"/>
        </a:lt1>
        <a:dk2>
          <a:srgbClr val="000000"/>
        </a:dk2>
        <a:lt2>
          <a:srgbClr val="FFFFFF"/>
        </a:lt2>
        <a:accent1>
          <a:srgbClr val="7FD13B"/>
        </a:accent1>
        <a:accent2>
          <a:srgbClr val="EA157A"/>
        </a:accent2>
        <a:accent3>
          <a:srgbClr val="AAAAAA"/>
        </a:accent3>
        <a:accent4>
          <a:srgbClr val="DADADA"/>
        </a:accent4>
        <a:accent5>
          <a:srgbClr val="C0E5AF"/>
        </a:accent5>
        <a:accent6>
          <a:srgbClr val="D4126E"/>
        </a:accent6>
        <a:hlink>
          <a:srgbClr val="EB8803"/>
        </a:hlink>
        <a:folHlink>
          <a:srgbClr val="5F7791"/>
        </a:folHlink>
      </a:clrScheme>
      <a:clrMap bg1="dk2" tx1="lt1" bg2="dk1" tx2="lt2" accent1="accent1" accent2="accent2" accent3="accent3" accent4="accent4" accent5="accent5" accent6="accent6" hlink="hlink" folHlink="folHlink"/>
    </a:extraClrScheme>
  </a:extraClrSchemeLst>
</a:theme>
</file>

<file path=ppt/theme/theme23.xml><?xml version="1.0" encoding="utf-8"?>
<a:theme xmlns:a="http://schemas.openxmlformats.org/drawingml/2006/main" name="Title - Top">
  <a:themeElements>
    <a:clrScheme name="">
      <a:dk1>
        <a:srgbClr val="000000"/>
      </a:dk1>
      <a:lt1>
        <a:srgbClr val="FFFFFF"/>
      </a:lt1>
      <a:dk2>
        <a:srgbClr val="000000"/>
      </a:dk2>
      <a:lt2>
        <a:srgbClr val="000000"/>
      </a:lt2>
      <a:accent1>
        <a:srgbClr val="BBE0E3"/>
      </a:accent1>
      <a:accent2>
        <a:srgbClr val="333399"/>
      </a:accent2>
      <a:accent3>
        <a:srgbClr val="AAAAAA"/>
      </a:accent3>
      <a:accent4>
        <a:srgbClr val="DADADA"/>
      </a:accent4>
      <a:accent5>
        <a:srgbClr val="DAEDEF"/>
      </a:accent5>
      <a:accent6>
        <a:srgbClr val="2D2D8A"/>
      </a:accent6>
      <a:hlink>
        <a:srgbClr val="009999"/>
      </a:hlink>
      <a:folHlink>
        <a:srgbClr val="99CC00"/>
      </a:folHlink>
    </a:clrScheme>
    <a:fontScheme name="Title - Top">
      <a:majorFont>
        <a:latin typeface="Myriad Pro Bold"/>
        <a:ea typeface="ＭＳ Ｐゴシック"/>
        <a:cs typeface="Arial"/>
      </a:majorFont>
      <a:minorFont>
        <a:latin typeface="Gill Sans"/>
        <a:ea typeface="ＭＳ Ｐゴシック"/>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FFFF00"/>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5921" dir="2700000" algn="ctr" rotWithShape="0">
                  <a:schemeClr val="bg2"/>
                </a:outerShdw>
              </a:effectLst>
            </a14:hiddenEffects>
          </a:ext>
        </a:ex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charset="0"/>
            <a:ea typeface="ＭＳ Ｐゴシック" charset="0"/>
          </a:defRPr>
        </a:defPPr>
      </a:lstStyle>
    </a:spDef>
    <a:lnDef>
      <a:spPr bwMode="auto">
        <a:xfrm>
          <a:off x="0" y="0"/>
          <a:ext cx="1" cy="1"/>
        </a:xfrm>
        <a:custGeom>
          <a:avLst/>
          <a:gdLst/>
          <a:ahLst/>
          <a:cxnLst/>
          <a:rect l="0" t="0" r="0" b="0"/>
          <a:pathLst/>
        </a:custGeom>
        <a:solidFill>
          <a:srgbClr val="FFFF00"/>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5921" dir="2700000" algn="ctr" rotWithShape="0">
                  <a:schemeClr val="bg2"/>
                </a:outerShdw>
              </a:effectLst>
            </a14:hiddenEffects>
          </a:ext>
        </a:ex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charset="0"/>
            <a:ea typeface="ＭＳ Ｐゴシック" charset="0"/>
          </a:defRPr>
        </a:defPPr>
      </a:lstStyle>
    </a:lnDef>
  </a:objectDefaults>
  <a:extraClrSchemeLst>
    <a:extraClrScheme>
      <a:clrScheme name="Title - Top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Lst>
</a:theme>
</file>

<file path=ppt/theme/theme24.xml><?xml version="1.0" encoding="utf-8"?>
<a:theme xmlns:a="http://schemas.openxmlformats.org/drawingml/2006/main" name="6_Default Design">
  <a:themeElements>
    <a:clrScheme name="6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6_Default Design">
      <a:majorFont>
        <a:latin typeface="Arial"/>
        <a:ea typeface="ＭＳ Ｐゴシック"/>
        <a:cs typeface="Arial"/>
      </a:majorFont>
      <a:minorFont>
        <a:latin typeface="Arial"/>
        <a:ea typeface="ＭＳ Ｐゴシック"/>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FFFF00"/>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5921" dir="2700000" algn="ctr" rotWithShape="0">
                  <a:schemeClr val="bg2"/>
                </a:outerShdw>
              </a:effectLst>
            </a14:hiddenEffects>
          </a:ext>
        </a:ex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charset="0"/>
            <a:ea typeface="ＭＳ Ｐゴシック" charset="0"/>
          </a:defRPr>
        </a:defPPr>
      </a:lstStyle>
    </a:spDef>
    <a:lnDef>
      <a:spPr bwMode="auto">
        <a:xfrm>
          <a:off x="0" y="0"/>
          <a:ext cx="1" cy="1"/>
        </a:xfrm>
        <a:custGeom>
          <a:avLst/>
          <a:gdLst/>
          <a:ahLst/>
          <a:cxnLst/>
          <a:rect l="0" t="0" r="0" b="0"/>
          <a:pathLst/>
        </a:custGeom>
        <a:solidFill>
          <a:srgbClr val="FFFF00"/>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5921" dir="2700000" algn="ctr" rotWithShape="0">
                  <a:schemeClr val="bg2"/>
                </a:outerShdw>
              </a:effectLst>
            </a14:hiddenEffects>
          </a:ext>
        </a:ex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charset="0"/>
            <a:ea typeface="ＭＳ Ｐゴシック" charset="0"/>
          </a:defRPr>
        </a:defPPr>
      </a:lstStyle>
    </a:lnDef>
  </a:objectDefaults>
  <a:extraClrSchemeLst>
    <a:extraClrScheme>
      <a:clrScheme name="6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6_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6_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6_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6_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6_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6_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6_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6_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6_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6_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6_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5.xml><?xml version="1.0" encoding="utf-8"?>
<a:theme xmlns:a="http://schemas.openxmlformats.org/drawingml/2006/main" name="5_Default Design">
  <a:themeElements>
    <a:clrScheme name="1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1_Default Design">
      <a:majorFont>
        <a:latin typeface="Arial"/>
        <a:ea typeface="ＭＳ Ｐゴシック"/>
        <a:cs typeface="Arial"/>
      </a:majorFont>
      <a:minorFont>
        <a:latin typeface="Arial"/>
        <a:ea typeface="ＭＳ Ｐゴシック"/>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FFFF00"/>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5921" dir="2700000" algn="ctr" rotWithShape="0">
                  <a:schemeClr val="bg2"/>
                </a:outerShdw>
              </a:effectLst>
            </a14:hiddenEffects>
          </a:ext>
        </a:ex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charset="0"/>
            <a:ea typeface="ＭＳ Ｐゴシック" charset="0"/>
          </a:defRPr>
        </a:defPPr>
      </a:lstStyle>
    </a:spDef>
    <a:lnDef>
      <a:spPr bwMode="auto">
        <a:xfrm>
          <a:off x="0" y="0"/>
          <a:ext cx="1" cy="1"/>
        </a:xfrm>
        <a:custGeom>
          <a:avLst/>
          <a:gdLst/>
          <a:ahLst/>
          <a:cxnLst/>
          <a:rect l="0" t="0" r="0" b="0"/>
          <a:pathLst/>
        </a:custGeom>
        <a:solidFill>
          <a:srgbClr val="FFFF00"/>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5921" dir="2700000" algn="ctr" rotWithShape="0">
                  <a:schemeClr val="bg2"/>
                </a:outerShdw>
              </a:effectLst>
            </a14:hiddenEffects>
          </a:ext>
        </a:ex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charset="0"/>
            <a:ea typeface="ＭＳ Ｐゴシック" charset="0"/>
          </a:defRPr>
        </a:defPPr>
      </a:lstStyle>
    </a:lnDef>
  </a:objectDefaults>
  <a:extraClrSchemeLst>
    <a:extraClrScheme>
      <a:clrScheme name="1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1_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1_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1_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1_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1_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1_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1_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1_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1_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1_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1_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6.xml><?xml version="1.0" encoding="utf-8"?>
<a:theme xmlns:a="http://schemas.openxmlformats.org/drawingml/2006/main" name="50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7.xml><?xml version="1.0" encoding="utf-8"?>
<a:theme xmlns:a="http://schemas.openxmlformats.org/drawingml/2006/main" name="7_Default Design">
  <a:themeElements>
    <a:clrScheme name="4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4_Default Design">
      <a:majorFont>
        <a:latin typeface="Arial"/>
        <a:ea typeface="ＭＳ Ｐゴシック"/>
        <a:cs typeface="Arial"/>
      </a:majorFont>
      <a:minorFont>
        <a:latin typeface="Arial"/>
        <a:ea typeface="ＭＳ Ｐゴシック"/>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FFFF00"/>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5921" dir="2700000" algn="ctr" rotWithShape="0">
                  <a:schemeClr val="bg2"/>
                </a:outerShdw>
              </a:effectLst>
            </a14:hiddenEffects>
          </a:ext>
        </a:ex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charset="0"/>
            <a:ea typeface="ＭＳ Ｐゴシック" charset="0"/>
          </a:defRPr>
        </a:defPPr>
      </a:lstStyle>
    </a:spDef>
    <a:lnDef>
      <a:spPr bwMode="auto">
        <a:xfrm>
          <a:off x="0" y="0"/>
          <a:ext cx="1" cy="1"/>
        </a:xfrm>
        <a:custGeom>
          <a:avLst/>
          <a:gdLst/>
          <a:ahLst/>
          <a:cxnLst/>
          <a:rect l="0" t="0" r="0" b="0"/>
          <a:pathLst/>
        </a:custGeom>
        <a:solidFill>
          <a:srgbClr val="FFFF00"/>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5921" dir="2700000" algn="ctr" rotWithShape="0">
                  <a:schemeClr val="bg2"/>
                </a:outerShdw>
              </a:effectLst>
            </a14:hiddenEffects>
          </a:ext>
        </a:ex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charset="0"/>
            <a:ea typeface="ＭＳ Ｐゴシック" charset="0"/>
          </a:defRPr>
        </a:defPPr>
      </a:lstStyle>
    </a:lnDef>
  </a:objectDefaults>
  <a:extraClrSchemeLst>
    <a:extraClrScheme>
      <a:clrScheme name="4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4_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4_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4_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4_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4_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4_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4_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4_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4_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4_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4_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8.xml><?xml version="1.0" encoding="utf-8"?>
<a:theme xmlns:a="http://schemas.openxmlformats.org/drawingml/2006/main" name="8_Default Design">
  <a:themeElements>
    <a:clrScheme name="3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3_Default Design">
      <a:majorFont>
        <a:latin typeface="Arial"/>
        <a:ea typeface="ＭＳ Ｐゴシック"/>
        <a:cs typeface="Arial"/>
      </a:majorFont>
      <a:minorFont>
        <a:latin typeface="Arial"/>
        <a:ea typeface="ＭＳ Ｐゴシック"/>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FFFF00"/>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5921" dir="2700000" algn="ctr" rotWithShape="0">
                  <a:schemeClr val="bg2"/>
                </a:outerShdw>
              </a:effectLst>
            </a14:hiddenEffects>
          </a:ext>
        </a:ex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charset="0"/>
            <a:ea typeface="ＭＳ Ｐゴシック" charset="0"/>
          </a:defRPr>
        </a:defPPr>
      </a:lstStyle>
    </a:spDef>
    <a:lnDef>
      <a:spPr bwMode="auto">
        <a:xfrm>
          <a:off x="0" y="0"/>
          <a:ext cx="1" cy="1"/>
        </a:xfrm>
        <a:custGeom>
          <a:avLst/>
          <a:gdLst/>
          <a:ahLst/>
          <a:cxnLst/>
          <a:rect l="0" t="0" r="0" b="0"/>
          <a:pathLst/>
        </a:custGeom>
        <a:solidFill>
          <a:srgbClr val="FFFF00"/>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5921" dir="2700000" algn="ctr" rotWithShape="0">
                  <a:schemeClr val="bg2"/>
                </a:outerShdw>
              </a:effectLst>
            </a14:hiddenEffects>
          </a:ext>
        </a:ex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charset="0"/>
            <a:ea typeface="ＭＳ Ｐゴシック" charset="0"/>
          </a:defRPr>
        </a:defPPr>
      </a:lstStyle>
    </a:lnDef>
  </a:objectDefaults>
  <a:extraClrSchemeLst>
    <a:extraClrScheme>
      <a:clrScheme name="3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3_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3_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3_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3_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3_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3_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3_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3_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3_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3_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3_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9.xml><?xml version="1.0" encoding="utf-8"?>
<a:theme xmlns:a="http://schemas.openxmlformats.org/drawingml/2006/main" name="26_Default Design">
  <a:themeElements>
    <a:clrScheme name="26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26_Default Design">
      <a:majorFont>
        <a:latin typeface="Arial"/>
        <a:ea typeface="ＭＳ Ｐゴシック"/>
        <a:cs typeface="Arial"/>
      </a:majorFont>
      <a:minorFont>
        <a:latin typeface="Arial"/>
        <a:ea typeface="ＭＳ Ｐゴシック"/>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FFFF00"/>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5921" dir="2700000" algn="ctr" rotWithShape="0">
                  <a:schemeClr val="bg2"/>
                </a:outerShdw>
              </a:effectLst>
            </a14:hiddenEffects>
          </a:ext>
        </a:ex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charset="0"/>
            <a:ea typeface="ＭＳ Ｐゴシック" charset="0"/>
          </a:defRPr>
        </a:defPPr>
      </a:lstStyle>
    </a:spDef>
    <a:lnDef>
      <a:spPr bwMode="auto">
        <a:xfrm>
          <a:off x="0" y="0"/>
          <a:ext cx="1" cy="1"/>
        </a:xfrm>
        <a:custGeom>
          <a:avLst/>
          <a:gdLst/>
          <a:ahLst/>
          <a:cxnLst/>
          <a:rect l="0" t="0" r="0" b="0"/>
          <a:pathLst/>
        </a:custGeom>
        <a:solidFill>
          <a:srgbClr val="FFFF00"/>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5921" dir="2700000" algn="ctr" rotWithShape="0">
                  <a:schemeClr val="bg2"/>
                </a:outerShdw>
              </a:effectLst>
            </a14:hiddenEffects>
          </a:ext>
        </a:ex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charset="0"/>
            <a:ea typeface="ＭＳ Ｐゴシック" charset="0"/>
          </a:defRPr>
        </a:defPPr>
      </a:lstStyle>
    </a:lnDef>
  </a:objectDefaults>
  <a:extraClrSchemeLst>
    <a:extraClrScheme>
      <a:clrScheme name="26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26_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26_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26_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26_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26_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26_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26_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26_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26_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26_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26_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xml><?xml version="1.0" encoding="utf-8"?>
<a:theme xmlns:a="http://schemas.openxmlformats.org/drawingml/2006/main" name="untitled 1">
  <a:themeElements>
    <a:clrScheme name="">
      <a:dk1>
        <a:srgbClr val="000000"/>
      </a:dk1>
      <a:lt1>
        <a:srgbClr val="FFFFFF"/>
      </a:lt1>
      <a:dk2>
        <a:srgbClr val="114FFB"/>
      </a:dk2>
      <a:lt2>
        <a:srgbClr val="8CF4EA"/>
      </a:lt2>
      <a:accent1>
        <a:srgbClr val="00B7A5"/>
      </a:accent1>
      <a:accent2>
        <a:srgbClr val="D49FFF"/>
      </a:accent2>
      <a:accent3>
        <a:srgbClr val="AAB2FD"/>
      </a:accent3>
      <a:accent4>
        <a:srgbClr val="DADADA"/>
      </a:accent4>
      <a:accent5>
        <a:srgbClr val="AAD8CF"/>
      </a:accent5>
      <a:accent6>
        <a:srgbClr val="C090E7"/>
      </a:accent6>
      <a:hlink>
        <a:srgbClr val="7B00E4"/>
      </a:hlink>
      <a:folHlink>
        <a:srgbClr val="618FFD"/>
      </a:folHlink>
    </a:clrScheme>
    <a:fontScheme name="untitled 1">
      <a:majorFont>
        <a:latin typeface="Times"/>
        <a:ea typeface=""/>
        <a:cs typeface=""/>
      </a:majorFont>
      <a:minorFont>
        <a:latin typeface="Time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lnDef>
  </a:objectDefaults>
  <a:extraClrSchemeLst>
    <a:extraClrScheme>
      <a:clrScheme name="untitled 1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untitled 1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untitled 1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untitled 1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untitled 1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untitled 1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untitled 1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0.xml><?xml version="1.0" encoding="utf-8"?>
<a:theme xmlns:a="http://schemas.openxmlformats.org/drawingml/2006/main" name="6_Blank Presentation">
  <a:themeElements>
    <a:clrScheme name="6_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6_Blank Presentation">
      <a:majorFont>
        <a:latin typeface="Times New Roman"/>
        <a:ea typeface="ＭＳ Ｐゴシック"/>
        <a:cs typeface="Arial"/>
      </a:majorFont>
      <a:minorFont>
        <a:latin typeface="Times New Roman"/>
        <a:ea typeface="ＭＳ Ｐゴシック"/>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FFFF00"/>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5921" dir="2700000" algn="ctr" rotWithShape="0">
                  <a:schemeClr val="bg2"/>
                </a:outerShdw>
              </a:effectLst>
            </a14:hiddenEffects>
          </a:ext>
        </a:ex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charset="0"/>
            <a:ea typeface="ＭＳ Ｐゴシック" charset="0"/>
          </a:defRPr>
        </a:defPPr>
      </a:lstStyle>
    </a:spDef>
    <a:lnDef>
      <a:spPr bwMode="auto">
        <a:xfrm>
          <a:off x="0" y="0"/>
          <a:ext cx="1" cy="1"/>
        </a:xfrm>
        <a:custGeom>
          <a:avLst/>
          <a:gdLst/>
          <a:ahLst/>
          <a:cxnLst/>
          <a:rect l="0" t="0" r="0" b="0"/>
          <a:pathLst/>
        </a:custGeom>
        <a:solidFill>
          <a:srgbClr val="FFFF00"/>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5921" dir="2700000" algn="ctr" rotWithShape="0">
                  <a:schemeClr val="bg2"/>
                </a:outerShdw>
              </a:effectLst>
            </a14:hiddenEffects>
          </a:ext>
        </a:ex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charset="0"/>
            <a:ea typeface="ＭＳ Ｐゴシック" charset="0"/>
          </a:defRPr>
        </a:defPPr>
      </a:lstStyle>
    </a:lnDef>
  </a:objectDefaults>
  <a:extraClrSchemeLst>
    <a:extraClrScheme>
      <a:clrScheme name="6_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6_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6_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6_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6_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6_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6_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1.xml><?xml version="1.0" encoding="utf-8"?>
<a:theme xmlns:a="http://schemas.openxmlformats.org/drawingml/2006/main" name="9_Default Design">
  <a:themeElements>
    <a:clrScheme name="5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5_Default Design">
      <a:majorFont>
        <a:latin typeface="Arial"/>
        <a:ea typeface="ＭＳ Ｐゴシック"/>
        <a:cs typeface="Arial"/>
      </a:majorFont>
      <a:minorFont>
        <a:latin typeface="Arial"/>
        <a:ea typeface="ＭＳ Ｐゴシック"/>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FFFF00"/>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5921" dir="2700000" algn="ctr" rotWithShape="0">
                  <a:schemeClr val="bg2"/>
                </a:outerShdw>
              </a:effectLst>
            </a14:hiddenEffects>
          </a:ext>
        </a:ex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charset="0"/>
            <a:ea typeface="ＭＳ Ｐゴシック" charset="0"/>
          </a:defRPr>
        </a:defPPr>
      </a:lstStyle>
    </a:spDef>
    <a:lnDef>
      <a:spPr bwMode="auto">
        <a:xfrm>
          <a:off x="0" y="0"/>
          <a:ext cx="1" cy="1"/>
        </a:xfrm>
        <a:custGeom>
          <a:avLst/>
          <a:gdLst/>
          <a:ahLst/>
          <a:cxnLst/>
          <a:rect l="0" t="0" r="0" b="0"/>
          <a:pathLst/>
        </a:custGeom>
        <a:solidFill>
          <a:srgbClr val="FFFF00"/>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5921" dir="2700000" algn="ctr" rotWithShape="0">
                  <a:schemeClr val="bg2"/>
                </a:outerShdw>
              </a:effectLst>
            </a14:hiddenEffects>
          </a:ext>
        </a:ex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charset="0"/>
            <a:ea typeface="ＭＳ Ｐゴシック" charset="0"/>
          </a:defRPr>
        </a:defPPr>
      </a:lstStyle>
    </a:lnDef>
  </a:objectDefaults>
  <a:extraClrSchemeLst>
    <a:extraClrScheme>
      <a:clrScheme name="5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5_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5_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5_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5_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5_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5_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5_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5_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5_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5_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5_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2.xml><?xml version="1.0" encoding="utf-8"?>
<a:theme xmlns:a="http://schemas.openxmlformats.org/drawingml/2006/main" name="3_Custom Design">
  <a:themeElements>
    <a:clrScheme name="3_Custom Design 1">
      <a:dk1>
        <a:srgbClr val="000000"/>
      </a:dk1>
      <a:lt1>
        <a:srgbClr val="FFFFFF"/>
      </a:lt1>
      <a:dk2>
        <a:srgbClr val="000000"/>
      </a:dk2>
      <a:lt2>
        <a:srgbClr val="FFFFFF"/>
      </a:lt2>
      <a:accent1>
        <a:srgbClr val="4F81BD"/>
      </a:accent1>
      <a:accent2>
        <a:srgbClr val="C0504D"/>
      </a:accent2>
      <a:accent3>
        <a:srgbClr val="AAAAAA"/>
      </a:accent3>
      <a:accent4>
        <a:srgbClr val="DADADA"/>
      </a:accent4>
      <a:accent5>
        <a:srgbClr val="B2C1DB"/>
      </a:accent5>
      <a:accent6>
        <a:srgbClr val="AE4845"/>
      </a:accent6>
      <a:hlink>
        <a:srgbClr val="0000FF"/>
      </a:hlink>
      <a:folHlink>
        <a:srgbClr val="800080"/>
      </a:folHlink>
    </a:clrScheme>
    <a:fontScheme name="3_Custom Design">
      <a:majorFont>
        <a:latin typeface="Candara"/>
        <a:ea typeface="ＭＳ Ｐゴシック"/>
        <a:cs typeface="Arial"/>
      </a:majorFont>
      <a:minorFont>
        <a:latin typeface="Candara"/>
        <a:ea typeface="ＭＳ Ｐゴシック"/>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FFFF00"/>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5921" dir="2700000" algn="ctr" rotWithShape="0">
                  <a:schemeClr val="bg2"/>
                </a:outerShdw>
              </a:effectLst>
            </a14:hiddenEffects>
          </a:ext>
        </a:ex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charset="0"/>
            <a:ea typeface="ＭＳ Ｐゴシック" charset="0"/>
          </a:defRPr>
        </a:defPPr>
      </a:lstStyle>
    </a:spDef>
    <a:lnDef>
      <a:spPr bwMode="auto">
        <a:xfrm>
          <a:off x="0" y="0"/>
          <a:ext cx="1" cy="1"/>
        </a:xfrm>
        <a:custGeom>
          <a:avLst/>
          <a:gdLst/>
          <a:ahLst/>
          <a:cxnLst/>
          <a:rect l="0" t="0" r="0" b="0"/>
          <a:pathLst/>
        </a:custGeom>
        <a:solidFill>
          <a:srgbClr val="FFFF00"/>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5921" dir="2700000" algn="ctr" rotWithShape="0">
                  <a:schemeClr val="bg2"/>
                </a:outerShdw>
              </a:effectLst>
            </a14:hiddenEffects>
          </a:ext>
        </a:ex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charset="0"/>
            <a:ea typeface="ＭＳ Ｐゴシック" charset="0"/>
          </a:defRPr>
        </a:defPPr>
      </a:lstStyle>
    </a:lnDef>
  </a:objectDefaults>
  <a:extraClrSchemeLst>
    <a:extraClrScheme>
      <a:clrScheme name="3_Custom Design 1">
        <a:dk1>
          <a:srgbClr val="000000"/>
        </a:dk1>
        <a:lt1>
          <a:srgbClr val="FFFFFF"/>
        </a:lt1>
        <a:dk2>
          <a:srgbClr val="000000"/>
        </a:dk2>
        <a:lt2>
          <a:srgbClr val="FFFFFF"/>
        </a:lt2>
        <a:accent1>
          <a:srgbClr val="4F81BD"/>
        </a:accent1>
        <a:accent2>
          <a:srgbClr val="C0504D"/>
        </a:accent2>
        <a:accent3>
          <a:srgbClr val="AAAAAA"/>
        </a:accent3>
        <a:accent4>
          <a:srgbClr val="DADADA"/>
        </a:accent4>
        <a:accent5>
          <a:srgbClr val="B2C1DB"/>
        </a:accent5>
        <a:accent6>
          <a:srgbClr val="AE4845"/>
        </a:accent6>
        <a:hlink>
          <a:srgbClr val="0000FF"/>
        </a:hlink>
        <a:folHlink>
          <a:srgbClr val="800080"/>
        </a:folHlink>
      </a:clrScheme>
      <a:clrMap bg1="dk2" tx1="lt1" bg2="dk1" tx2="lt2" accent1="accent1" accent2="accent2" accent3="accent3" accent4="accent4" accent5="accent5" accent6="accent6" hlink="hlink" folHlink="folHlink"/>
    </a:extraClrScheme>
  </a:extraClrSchemeLst>
</a:theme>
</file>

<file path=ppt/theme/theme33.xml><?xml version="1.0" encoding="utf-8"?>
<a:theme xmlns:a="http://schemas.openxmlformats.org/drawingml/2006/main" name="12_Default Design">
  <a:themeElements>
    <a:clrScheme name="1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1_Default Design">
      <a:majorFont>
        <a:latin typeface="Arial"/>
        <a:ea typeface="ＭＳ Ｐゴシック"/>
        <a:cs typeface="Arial"/>
      </a:majorFont>
      <a:minorFont>
        <a:latin typeface="Arial"/>
        <a:ea typeface="ＭＳ Ｐゴシック"/>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t" latinLnBrk="0" hangingPunct="1">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Black" charset="0"/>
            <a:ea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t" latinLnBrk="0" hangingPunct="1">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Black" charset="0"/>
            <a:ea typeface="ＭＳ Ｐゴシック" charset="0"/>
          </a:defRPr>
        </a:defPPr>
      </a:lstStyle>
    </a:lnDef>
  </a:objectDefaults>
  <a:extraClrSchemeLst>
    <a:extraClrScheme>
      <a:clrScheme name="1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1_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1_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1_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1_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1_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1_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1_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1_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1_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1_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1_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4.xml><?xml version="1.0" encoding="utf-8"?>
<a:theme xmlns:a="http://schemas.openxmlformats.org/drawingml/2006/main" name="4_Orbit">
  <a:themeElements>
    <a:clrScheme name="Orbit 10">
      <a:dk1>
        <a:srgbClr val="000000"/>
      </a:dk1>
      <a:lt1>
        <a:srgbClr val="FFFFFF"/>
      </a:lt1>
      <a:dk2>
        <a:srgbClr val="000000"/>
      </a:dk2>
      <a:lt2>
        <a:srgbClr val="FFFFFF"/>
      </a:lt2>
      <a:accent1>
        <a:srgbClr val="3333CC"/>
      </a:accent1>
      <a:accent2>
        <a:srgbClr val="666699"/>
      </a:accent2>
      <a:accent3>
        <a:srgbClr val="AAAAAA"/>
      </a:accent3>
      <a:accent4>
        <a:srgbClr val="DADADA"/>
      </a:accent4>
      <a:accent5>
        <a:srgbClr val="ADADE2"/>
      </a:accent5>
      <a:accent6>
        <a:srgbClr val="5C5C8A"/>
      </a:accent6>
      <a:hlink>
        <a:srgbClr val="FFFFCC"/>
      </a:hlink>
      <a:folHlink>
        <a:srgbClr val="FFCC66"/>
      </a:folHlink>
    </a:clrScheme>
    <a:fontScheme name="Orbit">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Orbit 1">
        <a:dk1>
          <a:srgbClr val="010199"/>
        </a:dk1>
        <a:lt1>
          <a:srgbClr val="FFFFFF"/>
        </a:lt1>
        <a:dk2>
          <a:srgbClr val="000000"/>
        </a:dk2>
        <a:lt2>
          <a:srgbClr val="B2B2B2"/>
        </a:lt2>
        <a:accent1>
          <a:srgbClr val="3399FF"/>
        </a:accent1>
        <a:accent2>
          <a:srgbClr val="666699"/>
        </a:accent2>
        <a:accent3>
          <a:srgbClr val="AAAAAA"/>
        </a:accent3>
        <a:accent4>
          <a:srgbClr val="DADADA"/>
        </a:accent4>
        <a:accent5>
          <a:srgbClr val="ADCAFF"/>
        </a:accent5>
        <a:accent6>
          <a:srgbClr val="5C5C8A"/>
        </a:accent6>
        <a:hlink>
          <a:srgbClr val="FFFFCC"/>
        </a:hlink>
        <a:folHlink>
          <a:srgbClr val="FFCC66"/>
        </a:folHlink>
      </a:clrScheme>
      <a:clrMap bg1="dk2" tx1="lt1" bg2="dk1" tx2="lt2" accent1="accent1" accent2="accent2" accent3="accent3" accent4="accent4" accent5="accent5" accent6="accent6" hlink="hlink" folHlink="folHlink"/>
    </a:extraClrScheme>
    <a:extraClrScheme>
      <a:clrScheme name="Orbit 2">
        <a:dk1>
          <a:srgbClr val="008000"/>
        </a:dk1>
        <a:lt1>
          <a:srgbClr val="FFFFFF"/>
        </a:lt1>
        <a:dk2>
          <a:srgbClr val="003300"/>
        </a:dk2>
        <a:lt2>
          <a:srgbClr val="C0C0C0"/>
        </a:lt2>
        <a:accent1>
          <a:srgbClr val="99CC00"/>
        </a:accent1>
        <a:accent2>
          <a:srgbClr val="527C3A"/>
        </a:accent2>
        <a:accent3>
          <a:srgbClr val="AAADAA"/>
        </a:accent3>
        <a:accent4>
          <a:srgbClr val="DADADA"/>
        </a:accent4>
        <a:accent5>
          <a:srgbClr val="CAE2AA"/>
        </a:accent5>
        <a:accent6>
          <a:srgbClr val="497034"/>
        </a:accent6>
        <a:hlink>
          <a:srgbClr val="33CC33"/>
        </a:hlink>
        <a:folHlink>
          <a:srgbClr val="C1FF83"/>
        </a:folHlink>
      </a:clrScheme>
      <a:clrMap bg1="dk2" tx1="lt1" bg2="dk1" tx2="lt2" accent1="accent1" accent2="accent2" accent3="accent3" accent4="accent4" accent5="accent5" accent6="accent6" hlink="hlink" folHlink="folHlink"/>
    </a:extraClrScheme>
    <a:extraClrScheme>
      <a:clrScheme name="Orbit 3">
        <a:dk1>
          <a:srgbClr val="000066"/>
        </a:dk1>
        <a:lt1>
          <a:srgbClr val="FFFFFF"/>
        </a:lt1>
        <a:dk2>
          <a:srgbClr val="000099"/>
        </a:dk2>
        <a:lt2>
          <a:srgbClr val="9FBFFF"/>
        </a:lt2>
        <a:accent1>
          <a:srgbClr val="0099CC"/>
        </a:accent1>
        <a:accent2>
          <a:srgbClr val="00CC66"/>
        </a:accent2>
        <a:accent3>
          <a:srgbClr val="AAAACA"/>
        </a:accent3>
        <a:accent4>
          <a:srgbClr val="DADADA"/>
        </a:accent4>
        <a:accent5>
          <a:srgbClr val="AACAE2"/>
        </a:accent5>
        <a:accent6>
          <a:srgbClr val="00B95C"/>
        </a:accent6>
        <a:hlink>
          <a:srgbClr val="00FFFF"/>
        </a:hlink>
        <a:folHlink>
          <a:srgbClr val="CDE6FF"/>
        </a:folHlink>
      </a:clrScheme>
      <a:clrMap bg1="dk2" tx1="lt1" bg2="dk1" tx2="lt2" accent1="accent1" accent2="accent2" accent3="accent3" accent4="accent4" accent5="accent5" accent6="accent6" hlink="hlink" folHlink="folHlink"/>
    </a:extraClrScheme>
    <a:extraClrScheme>
      <a:clrScheme name="Orbit 4">
        <a:dk1>
          <a:srgbClr val="00ACA8"/>
        </a:dk1>
        <a:lt1>
          <a:srgbClr val="FFFFFF"/>
        </a:lt1>
        <a:dk2>
          <a:srgbClr val="006666"/>
        </a:dk2>
        <a:lt2>
          <a:srgbClr val="FFFF99"/>
        </a:lt2>
        <a:accent1>
          <a:srgbClr val="0099CC"/>
        </a:accent1>
        <a:accent2>
          <a:srgbClr val="6D6FC7"/>
        </a:accent2>
        <a:accent3>
          <a:srgbClr val="AAB8B8"/>
        </a:accent3>
        <a:accent4>
          <a:srgbClr val="DADADA"/>
        </a:accent4>
        <a:accent5>
          <a:srgbClr val="AACAE2"/>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Orbit 5">
        <a:dk1>
          <a:srgbClr val="BA0023"/>
        </a:dk1>
        <a:lt1>
          <a:srgbClr val="FFFFFF"/>
        </a:lt1>
        <a:dk2>
          <a:srgbClr val="800000"/>
        </a:dk2>
        <a:lt2>
          <a:srgbClr val="FFFF99"/>
        </a:lt2>
        <a:accent1>
          <a:srgbClr val="FF6600"/>
        </a:accent1>
        <a:accent2>
          <a:srgbClr val="C5543D"/>
        </a:accent2>
        <a:accent3>
          <a:srgbClr val="C0AAAA"/>
        </a:accent3>
        <a:accent4>
          <a:srgbClr val="DADADA"/>
        </a:accent4>
        <a:accent5>
          <a:srgbClr val="FFB8AA"/>
        </a:accent5>
        <a:accent6>
          <a:srgbClr val="B24B36"/>
        </a:accent6>
        <a:hlink>
          <a:srgbClr val="FFFF00"/>
        </a:hlink>
        <a:folHlink>
          <a:srgbClr val="FF9900"/>
        </a:folHlink>
      </a:clrScheme>
      <a:clrMap bg1="dk2" tx1="lt1" bg2="dk1" tx2="lt2" accent1="accent1" accent2="accent2" accent3="accent3" accent4="accent4" accent5="accent5" accent6="accent6" hlink="hlink" folHlink="folHlink"/>
    </a:extraClrScheme>
    <a:extraClrScheme>
      <a:clrScheme name="Orbit 6">
        <a:dk1>
          <a:srgbClr val="6D776E"/>
        </a:dk1>
        <a:lt1>
          <a:srgbClr val="FFFFFF"/>
        </a:lt1>
        <a:dk2>
          <a:srgbClr val="575863"/>
        </a:dk2>
        <a:lt2>
          <a:srgbClr val="DDDDDD"/>
        </a:lt2>
        <a:accent1>
          <a:srgbClr val="0099CC"/>
        </a:accent1>
        <a:accent2>
          <a:srgbClr val="939EA9"/>
        </a:accent2>
        <a:accent3>
          <a:srgbClr val="B4B4B7"/>
        </a:accent3>
        <a:accent4>
          <a:srgbClr val="DADADA"/>
        </a:accent4>
        <a:accent5>
          <a:srgbClr val="AACAE2"/>
        </a:accent5>
        <a:accent6>
          <a:srgbClr val="858F99"/>
        </a:accent6>
        <a:hlink>
          <a:srgbClr val="FFCC00"/>
        </a:hlink>
        <a:folHlink>
          <a:srgbClr val="BD8949"/>
        </a:folHlink>
      </a:clrScheme>
      <a:clrMap bg1="dk2" tx1="lt1" bg2="dk1" tx2="lt2" accent1="accent1" accent2="accent2" accent3="accent3" accent4="accent4" accent5="accent5" accent6="accent6" hlink="hlink" folHlink="folHlink"/>
    </a:extraClrScheme>
    <a:extraClrScheme>
      <a:clrScheme name="Orbit 7">
        <a:dk1>
          <a:srgbClr val="A28A84"/>
        </a:dk1>
        <a:lt1>
          <a:srgbClr val="FFFFFF"/>
        </a:lt1>
        <a:dk2>
          <a:srgbClr val="765E58"/>
        </a:dk2>
        <a:lt2>
          <a:srgbClr val="DDDDDD"/>
        </a:lt2>
        <a:accent1>
          <a:srgbClr val="CC6600"/>
        </a:accent1>
        <a:accent2>
          <a:srgbClr val="CC9900"/>
        </a:accent2>
        <a:accent3>
          <a:srgbClr val="BDB6B4"/>
        </a:accent3>
        <a:accent4>
          <a:srgbClr val="DADADA"/>
        </a:accent4>
        <a:accent5>
          <a:srgbClr val="E2B8AA"/>
        </a:accent5>
        <a:accent6>
          <a:srgbClr val="B98A00"/>
        </a:accent6>
        <a:hlink>
          <a:srgbClr val="FFCC00"/>
        </a:hlink>
        <a:folHlink>
          <a:srgbClr val="FFFFBD"/>
        </a:folHlink>
      </a:clrScheme>
      <a:clrMap bg1="dk2" tx1="lt1" bg2="dk1" tx2="lt2" accent1="accent1" accent2="accent2" accent3="accent3" accent4="accent4" accent5="accent5" accent6="accent6" hlink="hlink" folHlink="folHlink"/>
    </a:extraClrScheme>
    <a:extraClrScheme>
      <a:clrScheme name="Orbit 8">
        <a:dk1>
          <a:srgbClr val="000000"/>
        </a:dk1>
        <a:lt1>
          <a:srgbClr val="C5D9ED"/>
        </a:lt1>
        <a:dk2>
          <a:srgbClr val="000000"/>
        </a:dk2>
        <a:lt2>
          <a:srgbClr val="FFFFFF"/>
        </a:lt2>
        <a:accent1>
          <a:srgbClr val="F3F6FF"/>
        </a:accent1>
        <a:accent2>
          <a:srgbClr val="33CCCC"/>
        </a:accent2>
        <a:accent3>
          <a:srgbClr val="DFE9F4"/>
        </a:accent3>
        <a:accent4>
          <a:srgbClr val="000000"/>
        </a:accent4>
        <a:accent5>
          <a:srgbClr val="F8FAFF"/>
        </a:accent5>
        <a:accent6>
          <a:srgbClr val="2DB9B9"/>
        </a:accent6>
        <a:hlink>
          <a:srgbClr val="0000FF"/>
        </a:hlink>
        <a:folHlink>
          <a:srgbClr val="006699"/>
        </a:folHlink>
      </a:clrScheme>
      <a:clrMap bg1="lt1" tx1="dk1" bg2="lt2" tx2="dk2" accent1="accent1" accent2="accent2" accent3="accent3" accent4="accent4" accent5="accent5" accent6="accent6" hlink="hlink" folHlink="folHlink"/>
    </a:extraClrScheme>
    <a:extraClrScheme>
      <a:clrScheme name="Orbit 9">
        <a:dk1>
          <a:srgbClr val="FFFFFF"/>
        </a:dk1>
        <a:lt1>
          <a:srgbClr val="FFFFFF"/>
        </a:lt1>
        <a:dk2>
          <a:srgbClr val="AAAAC6"/>
        </a:dk2>
        <a:lt2>
          <a:srgbClr val="FFFFCC"/>
        </a:lt2>
        <a:accent1>
          <a:srgbClr val="66667E"/>
        </a:accent1>
        <a:accent2>
          <a:srgbClr val="629157"/>
        </a:accent2>
        <a:accent3>
          <a:srgbClr val="D2D2DF"/>
        </a:accent3>
        <a:accent4>
          <a:srgbClr val="DADADA"/>
        </a:accent4>
        <a:accent5>
          <a:srgbClr val="B8B8C0"/>
        </a:accent5>
        <a:accent6>
          <a:srgbClr val="58834E"/>
        </a:accent6>
        <a:hlink>
          <a:srgbClr val="6600CC"/>
        </a:hlink>
        <a:folHlink>
          <a:srgbClr val="3399FF"/>
        </a:folHlink>
      </a:clrScheme>
      <a:clrMap bg1="dk2" tx1="lt1" bg2="dk1" tx2="lt2" accent1="accent1" accent2="accent2" accent3="accent3" accent4="accent4" accent5="accent5" accent6="accent6" hlink="hlink" folHlink="folHlink"/>
    </a:extraClrScheme>
    <a:extraClrScheme>
      <a:clrScheme name="Orbit 10">
        <a:dk1>
          <a:srgbClr val="000000"/>
        </a:dk1>
        <a:lt1>
          <a:srgbClr val="FFFFFF"/>
        </a:lt1>
        <a:dk2>
          <a:srgbClr val="000000"/>
        </a:dk2>
        <a:lt2>
          <a:srgbClr val="FFFFFF"/>
        </a:lt2>
        <a:accent1>
          <a:srgbClr val="3333CC"/>
        </a:accent1>
        <a:accent2>
          <a:srgbClr val="666699"/>
        </a:accent2>
        <a:accent3>
          <a:srgbClr val="AAAAAA"/>
        </a:accent3>
        <a:accent4>
          <a:srgbClr val="DADADA"/>
        </a:accent4>
        <a:accent5>
          <a:srgbClr val="ADADE2"/>
        </a:accent5>
        <a:accent6>
          <a:srgbClr val="5C5C8A"/>
        </a:accent6>
        <a:hlink>
          <a:srgbClr val="FFFFCC"/>
        </a:hlink>
        <a:folHlink>
          <a:srgbClr val="FFCC66"/>
        </a:folHlink>
      </a:clrScheme>
      <a:clrMap bg1="dk2" tx1="lt1" bg2="dk1" tx2="lt2" accent1="accent1" accent2="accent2" accent3="accent3" accent4="accent4" accent5="accent5" accent6="accent6" hlink="hlink" folHlink="folHlink"/>
    </a:extraClrScheme>
  </a:extraClrSchemeLst>
</a:theme>
</file>

<file path=ppt/theme/theme35.xml><?xml version="1.0" encoding="utf-8"?>
<a:theme xmlns:a="http://schemas.openxmlformats.org/drawingml/2006/main" name="18_Default Design">
  <a:themeElements>
    <a:clrScheme name="2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2_Default Design">
      <a:majorFont>
        <a:latin typeface="Arial"/>
        <a:ea typeface="ＭＳ Ｐゴシック"/>
        <a:cs typeface="Arial"/>
      </a:majorFont>
      <a:minorFont>
        <a:latin typeface="Arial"/>
        <a:ea typeface="ＭＳ Ｐゴシック"/>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FFFF00"/>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5921" dir="2700000" algn="ctr" rotWithShape="0">
                  <a:schemeClr val="bg2"/>
                </a:outerShdw>
              </a:effectLst>
            </a14:hiddenEffects>
          </a:ext>
        </a:ex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charset="0"/>
            <a:ea typeface="ＭＳ Ｐゴシック" charset="0"/>
          </a:defRPr>
        </a:defPPr>
      </a:lstStyle>
    </a:spDef>
    <a:lnDef>
      <a:spPr bwMode="auto">
        <a:xfrm>
          <a:off x="0" y="0"/>
          <a:ext cx="1" cy="1"/>
        </a:xfrm>
        <a:custGeom>
          <a:avLst/>
          <a:gdLst/>
          <a:ahLst/>
          <a:cxnLst/>
          <a:rect l="0" t="0" r="0" b="0"/>
          <a:pathLst/>
        </a:custGeom>
        <a:solidFill>
          <a:srgbClr val="FFFF00"/>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5921" dir="2700000" algn="ctr" rotWithShape="0">
                  <a:schemeClr val="bg2"/>
                </a:outerShdw>
              </a:effectLst>
            </a14:hiddenEffects>
          </a:ext>
        </a:ex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charset="0"/>
            <a:ea typeface="ＭＳ Ｐゴシック" charset="0"/>
          </a:defRPr>
        </a:defPPr>
      </a:lstStyle>
    </a:lnDef>
  </a:objectDefaults>
  <a:extraClrSchemeLst>
    <a:extraClrScheme>
      <a:clrScheme name="2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2_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2_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2_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2_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2_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2_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2_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2_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2_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2_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2_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6.xml><?xml version="1.0" encoding="utf-8"?>
<a:theme xmlns:a="http://schemas.openxmlformats.org/drawingml/2006/main" name="53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7.xml><?xml version="1.0" encoding="utf-8"?>
<a:theme xmlns:a="http://schemas.openxmlformats.org/drawingml/2006/main" name="54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8.xml><?xml version="1.0" encoding="utf-8"?>
<a:theme xmlns:a="http://schemas.openxmlformats.org/drawingml/2006/main" name="White">
  <a:themeElements>
    <a:clrScheme name="White">
      <a:dk1>
        <a:srgbClr val="000000"/>
      </a:dk1>
      <a:lt1>
        <a:srgbClr val="FFFFFF"/>
      </a:lt1>
      <a:dk2>
        <a:srgbClr val="53585F"/>
      </a:dk2>
      <a:lt2>
        <a:srgbClr val="DCDEE0"/>
      </a:lt2>
      <a:accent1>
        <a:srgbClr val="0365C0"/>
      </a:accent1>
      <a:accent2>
        <a:srgbClr val="00882B"/>
      </a:accent2>
      <a:accent3>
        <a:srgbClr val="DCBD23"/>
      </a:accent3>
      <a:accent4>
        <a:srgbClr val="DE6A10"/>
      </a:accent4>
      <a:accent5>
        <a:srgbClr val="C82506"/>
      </a:accent5>
      <a:accent6>
        <a:srgbClr val="773F9B"/>
      </a:accent6>
      <a:hlink>
        <a:srgbClr val="0000FF"/>
      </a:hlink>
      <a:folHlink>
        <a:srgbClr val="FF00FF"/>
      </a:folHlink>
    </a:clrScheme>
    <a:fontScheme name="White">
      <a:majorFont>
        <a:latin typeface="Gill Sans"/>
        <a:ea typeface="Gill Sans"/>
        <a:cs typeface="Gill Sans"/>
      </a:majorFont>
      <a:minorFont>
        <a:latin typeface="Calibri"/>
        <a:ea typeface="Calibri"/>
        <a:cs typeface="Calibri"/>
      </a:minorFont>
    </a:fontScheme>
    <a:fmtScheme name="Whit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29999"/>
              </a:schemeClr>
            </a:gs>
            <a:gs pos="100000">
              <a:schemeClr val="phClr">
                <a:tint val="50000"/>
                <a:shade val="100000"/>
                <a:satMod val="350000"/>
              </a:schemeClr>
            </a:gs>
          </a:gsLst>
          <a:lin ang="16200000" scaled="0"/>
        </a:gradFill>
      </a:fillStyleLst>
      <a:lnStyleLst>
        <a:ln w="9525" cap="flat" cmpd="sng" algn="ctr">
          <a:solidFill>
            <a:schemeClr val="phClr">
              <a:shade val="95000"/>
              <a:satMod val="104999"/>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38100" dist="25400" dir="5400000" rotWithShape="0">
              <a:srgbClr val="000000">
                <a:alpha val="50000"/>
              </a:srgbClr>
            </a:outerShdw>
          </a:effectLst>
        </a:effectStyle>
        <a:effectStyle>
          <a:effectLst>
            <a:outerShdw blurRad="50800" dist="12700" rotWithShape="0">
              <a:srgbClr val="000000">
                <a:alpha val="50000"/>
              </a:srgbClr>
            </a:outerShdw>
          </a:effectLst>
        </a:effectStyle>
        <a:effectStyle>
          <a:effectLst>
            <a:outerShdw blurRad="38100" dist="25400" dir="5400000" rotWithShape="0">
              <a:srgbClr val="000000">
                <a:alpha val="50000"/>
              </a:srgbClr>
            </a:outerShdw>
          </a:effectLst>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lipFill rotWithShape="1">
          <a:blip xmlns:r="http://schemas.openxmlformats.org/officeDocument/2006/relationships" r:embed="rId1"/>
          <a:srcRect/>
          <a:tile tx="0" ty="0" sx="100000" sy="100000" flip="none" algn="tl"/>
        </a:blipFill>
        <a:ln w="12700" cap="flat">
          <a:noFill/>
          <a:miter lim="400000"/>
        </a:ln>
        <a:effectLst>
          <a:outerShdw blurRad="38100" dist="25400" dir="5400000" rotWithShape="0">
            <a:srgbClr val="000000">
              <a:alpha val="50000"/>
            </a:srgbClr>
          </a:outerShdw>
        </a:effectLst>
        <a:sp3d/>
      </a:spPr>
      <a:bodyPr rot="0" spcFirstLastPara="1" vertOverflow="overflow" horzOverflow="overflow" vert="horz" wrap="square" lIns="50800" tIns="50800" rIns="50800" bIns="50800" numCol="1" spcCol="38100" rtlCol="0" anchor="ctr">
        <a:spAutoFit/>
      </a:bodyPr>
      <a:lstStyle>
        <a:defPPr marL="0" marR="0" indent="0" algn="ctr" defTabSz="584200" rtl="0" fontAlgn="auto" latinLnBrk="0" hangingPunct="0">
          <a:lnSpc>
            <a:spcPct val="100000"/>
          </a:lnSpc>
          <a:spcBef>
            <a:spcPts val="0"/>
          </a:spcBef>
          <a:spcAft>
            <a:spcPts val="0"/>
          </a:spcAft>
          <a:buClrTx/>
          <a:buSzTx/>
          <a:buFontTx/>
          <a:buNone/>
          <a:tabLst/>
          <a:defRPr kumimoji="0" sz="4000" b="0" i="0" u="none" strike="noStrike" cap="none" spc="0" normalizeH="0" baseline="0">
            <a:ln>
              <a:noFill/>
            </a:ln>
            <a:solidFill>
              <a:srgbClr val="FFFFFF"/>
            </a:solidFill>
            <a:effectLst>
              <a:outerShdw blurRad="38100" dist="12700" dir="5400000" rotWithShape="0">
                <a:srgbClr val="000000">
                  <a:alpha val="50000"/>
                </a:srgbClr>
              </a:outerShdw>
            </a:effectLst>
            <a:uFillTx/>
            <a:latin typeface="+mj-lt"/>
            <a:ea typeface="+mj-ea"/>
            <a:cs typeface="+mj-cs"/>
            <a:sym typeface="Gill Sans"/>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spDef>
    <a:lnDef>
      <a:spPr>
        <a:noFill/>
        <a:ln w="25400" cap="flat">
          <a:solidFill>
            <a:srgbClr val="000000"/>
          </a:solidFill>
          <a:prstDash val="solid"/>
          <a:miter lim="400000"/>
        </a:ln>
        <a:effectLst/>
        <a:sp3d/>
      </a:spPr>
      <a:bodyPr rot="0" spcFirstLastPara="1" vertOverflow="overflow" horzOverflow="overflow" vert="horz" wrap="square" lIns="91439" tIns="45719" rIns="91439" bIns="45719" numCol="1" spcCol="38100" rtlCol="0" anchor="t">
        <a:noAutofit/>
      </a:bodyPr>
      <a:lstStyle>
        <a:def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lnDef>
    <a:txDef>
      <a:spPr>
        <a:noFill/>
        <a:ln w="12700" cap="flat">
          <a:noFill/>
          <a:miter lim="400000"/>
        </a:ln>
        <a:effectLst/>
        <a:sp3d/>
      </a:spPr>
      <a:bodyPr rot="0" spcFirstLastPara="1" vertOverflow="overflow" horzOverflow="overflow" vert="horz" wrap="square" lIns="50800" tIns="50800" rIns="50800" bIns="50800" numCol="1" spcCol="38100" rtlCol="0" anchor="ctr">
        <a:spAutoFit/>
      </a:bodyPr>
      <a:lstStyle>
        <a:defPPr marL="0" marR="0" indent="0" algn="ctr" defTabSz="825500" rtl="0" fontAlgn="auto" latinLnBrk="0" hangingPunct="0">
          <a:lnSpc>
            <a:spcPct val="100000"/>
          </a:lnSpc>
          <a:spcBef>
            <a:spcPts val="0"/>
          </a:spcBef>
          <a:spcAft>
            <a:spcPts val="0"/>
          </a:spcAft>
          <a:buClrTx/>
          <a:buSzTx/>
          <a:buFontTx/>
          <a:buNone/>
          <a:tabLst/>
          <a:defRPr kumimoji="0" sz="5600" b="0" i="0" u="none" strike="noStrike" cap="none" spc="0" normalizeH="0" baseline="0">
            <a:ln>
              <a:noFill/>
            </a:ln>
            <a:solidFill>
              <a:srgbClr val="000000"/>
            </a:solidFill>
            <a:effectLst/>
            <a:uFillTx/>
            <a:latin typeface="+mj-lt"/>
            <a:ea typeface="+mj-ea"/>
            <a:cs typeface="+mj-cs"/>
            <a:sym typeface="Gill Sans"/>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txDef>
  </a:objectDefaults>
  <a:extraClrSchemeLst/>
</a:theme>
</file>

<file path=ppt/theme/theme39.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4.xml><?xml version="1.0" encoding="utf-8"?>
<a:theme xmlns:a="http://schemas.openxmlformats.org/drawingml/2006/main" name="Beam">
  <a:themeElements>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fontScheme name="Beam">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lnDef>
  </a:objectDefaults>
  <a:extraClrSchemeLst>
    <a:extraClrScheme>
      <a:clrScheme name="Beam 1">
        <a:dk1>
          <a:srgbClr val="1A006C"/>
        </a:dk1>
        <a:lt1>
          <a:srgbClr val="FFFFFF"/>
        </a:lt1>
        <a:dk2>
          <a:srgbClr val="000066"/>
        </a:dk2>
        <a:lt2>
          <a:srgbClr val="CCCCFF"/>
        </a:lt2>
        <a:accent1>
          <a:srgbClr val="0099CC"/>
        </a:accent1>
        <a:accent2>
          <a:srgbClr val="6600CC"/>
        </a:accent2>
        <a:accent3>
          <a:srgbClr val="AAAAB8"/>
        </a:accent3>
        <a:accent4>
          <a:srgbClr val="DADADA"/>
        </a:accent4>
        <a:accent5>
          <a:srgbClr val="AACAE2"/>
        </a:accent5>
        <a:accent6>
          <a:srgbClr val="5C00B9"/>
        </a:accent6>
        <a:hlink>
          <a:srgbClr val="9999FF"/>
        </a:hlink>
        <a:folHlink>
          <a:srgbClr val="33CCCC"/>
        </a:folHlink>
      </a:clrScheme>
      <a:clrMap bg1="dk2" tx1="lt1" bg2="dk1" tx2="lt2" accent1="accent1" accent2="accent2" accent3="accent3" accent4="accent4" accent5="accent5" accent6="accent6" hlink="hlink" folHlink="folHlink"/>
    </a:extraClrScheme>
    <a:extraClrScheme>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clrMap bg1="dk2" tx1="lt1" bg2="dk1" tx2="lt2" accent1="accent1" accent2="accent2" accent3="accent3" accent4="accent4" accent5="accent5" accent6="accent6" hlink="hlink" folHlink="folHlink"/>
    </a:extraClrScheme>
    <a:extraClrScheme>
      <a:clrScheme name="Beam 3">
        <a:dk1>
          <a:srgbClr val="3F4873"/>
        </a:dk1>
        <a:lt1>
          <a:srgbClr val="FFFFFF"/>
        </a:lt1>
        <a:dk2>
          <a:srgbClr val="4F598D"/>
        </a:dk2>
        <a:lt2>
          <a:srgbClr val="CCECFF"/>
        </a:lt2>
        <a:accent1>
          <a:srgbClr val="0099CC"/>
        </a:accent1>
        <a:accent2>
          <a:srgbClr val="4C8470"/>
        </a:accent2>
        <a:accent3>
          <a:srgbClr val="B2B5C5"/>
        </a:accent3>
        <a:accent4>
          <a:srgbClr val="DADADA"/>
        </a:accent4>
        <a:accent5>
          <a:srgbClr val="AACAE2"/>
        </a:accent5>
        <a:accent6>
          <a:srgbClr val="447765"/>
        </a:accent6>
        <a:hlink>
          <a:srgbClr val="99CC00"/>
        </a:hlink>
        <a:folHlink>
          <a:srgbClr val="96A4C8"/>
        </a:folHlink>
      </a:clrScheme>
      <a:clrMap bg1="dk2" tx1="lt1" bg2="dk1" tx2="lt2" accent1="accent1" accent2="accent2" accent3="accent3" accent4="accent4" accent5="accent5" accent6="accent6" hlink="hlink" folHlink="folHlink"/>
    </a:extraClrScheme>
    <a:extraClrScheme>
      <a:clrScheme name="Beam 4">
        <a:dk1>
          <a:srgbClr val="006E6B"/>
        </a:dk1>
        <a:lt1>
          <a:srgbClr val="FFFFFF"/>
        </a:lt1>
        <a:dk2>
          <a:srgbClr val="008080"/>
        </a:dk2>
        <a:lt2>
          <a:srgbClr val="E2EFCD"/>
        </a:lt2>
        <a:accent1>
          <a:srgbClr val="33CCCC"/>
        </a:accent1>
        <a:accent2>
          <a:srgbClr val="6352B8"/>
        </a:accent2>
        <a:accent3>
          <a:srgbClr val="AAC0C0"/>
        </a:accent3>
        <a:accent4>
          <a:srgbClr val="DADADA"/>
        </a:accent4>
        <a:accent5>
          <a:srgbClr val="ADE2E2"/>
        </a:accent5>
        <a:accent6>
          <a:srgbClr val="5949A6"/>
        </a:accent6>
        <a:hlink>
          <a:srgbClr val="CCFFFF"/>
        </a:hlink>
        <a:folHlink>
          <a:srgbClr val="99CCFF"/>
        </a:folHlink>
      </a:clrScheme>
      <a:clrMap bg1="dk2" tx1="lt1" bg2="dk1" tx2="lt2" accent1="accent1" accent2="accent2" accent3="accent3" accent4="accent4" accent5="accent5" accent6="accent6" hlink="hlink" folHlink="folHlink"/>
    </a:extraClrScheme>
    <a:extraClrScheme>
      <a:clrScheme name="Beam 5">
        <a:dk1>
          <a:srgbClr val="48562C"/>
        </a:dk1>
        <a:lt1>
          <a:srgbClr val="FFFFFF"/>
        </a:lt1>
        <a:dk2>
          <a:srgbClr val="546434"/>
        </a:dk2>
        <a:lt2>
          <a:srgbClr val="FFFFCC"/>
        </a:lt2>
        <a:accent1>
          <a:srgbClr val="7B8A6E"/>
        </a:accent1>
        <a:accent2>
          <a:srgbClr val="527C3A"/>
        </a:accent2>
        <a:accent3>
          <a:srgbClr val="B3B8AE"/>
        </a:accent3>
        <a:accent4>
          <a:srgbClr val="DADADA"/>
        </a:accent4>
        <a:accent5>
          <a:srgbClr val="BFC4BA"/>
        </a:accent5>
        <a:accent6>
          <a:srgbClr val="497034"/>
        </a:accent6>
        <a:hlink>
          <a:srgbClr val="55B55E"/>
        </a:hlink>
        <a:folHlink>
          <a:srgbClr val="85B3B1"/>
        </a:folHlink>
      </a:clrScheme>
      <a:clrMap bg1="dk2" tx1="lt1" bg2="dk1" tx2="lt2" accent1="accent1" accent2="accent2" accent3="accent3" accent4="accent4" accent5="accent5" accent6="accent6" hlink="hlink" folHlink="folHlink"/>
    </a:extraClrScheme>
    <a:extraClrScheme>
      <a:clrScheme name="Beam 6">
        <a:dk1>
          <a:srgbClr val="96B29E"/>
        </a:dk1>
        <a:lt1>
          <a:srgbClr val="FFFFFF"/>
        </a:lt1>
        <a:dk2>
          <a:srgbClr val="A5BDAC"/>
        </a:dk2>
        <a:lt2>
          <a:srgbClr val="FFFFCC"/>
        </a:lt2>
        <a:accent1>
          <a:srgbClr val="4E8880"/>
        </a:accent1>
        <a:accent2>
          <a:srgbClr val="2F71B9"/>
        </a:accent2>
        <a:accent3>
          <a:srgbClr val="CFDBD2"/>
        </a:accent3>
        <a:accent4>
          <a:srgbClr val="DADADA"/>
        </a:accent4>
        <a:accent5>
          <a:srgbClr val="B2C3C0"/>
        </a:accent5>
        <a:accent6>
          <a:srgbClr val="2A66A7"/>
        </a:accent6>
        <a:hlink>
          <a:srgbClr val="9DC0E7"/>
        </a:hlink>
        <a:folHlink>
          <a:srgbClr val="54CA89"/>
        </a:folHlink>
      </a:clrScheme>
      <a:clrMap bg1="dk2" tx1="lt1" bg2="dk1" tx2="lt2" accent1="accent1" accent2="accent2" accent3="accent3" accent4="accent4" accent5="accent5" accent6="accent6" hlink="hlink" folHlink="folHlink"/>
    </a:extraClrScheme>
    <a:extraClrScheme>
      <a:clrScheme name="Beam 7">
        <a:dk1>
          <a:srgbClr val="D49C00"/>
        </a:dk1>
        <a:lt1>
          <a:srgbClr val="FFFFFF"/>
        </a:lt1>
        <a:dk2>
          <a:srgbClr val="CC9900"/>
        </a:dk2>
        <a:lt2>
          <a:srgbClr val="CEBD40"/>
        </a:lt2>
        <a:accent1>
          <a:srgbClr val="CC6600"/>
        </a:accent1>
        <a:accent2>
          <a:srgbClr val="808000"/>
        </a:accent2>
        <a:accent3>
          <a:srgbClr val="E2CAAA"/>
        </a:accent3>
        <a:accent4>
          <a:srgbClr val="DADADA"/>
        </a:accent4>
        <a:accent5>
          <a:srgbClr val="E2B8AA"/>
        </a:accent5>
        <a:accent6>
          <a:srgbClr val="737300"/>
        </a:accent6>
        <a:hlink>
          <a:srgbClr val="FF9900"/>
        </a:hlink>
        <a:folHlink>
          <a:srgbClr val="FFFF99"/>
        </a:folHlink>
      </a:clrScheme>
      <a:clrMap bg1="dk2" tx1="lt1" bg2="dk1" tx2="lt2" accent1="accent1" accent2="accent2" accent3="accent3" accent4="accent4" accent5="accent5" accent6="accent6" hlink="hlink" folHlink="folHlink"/>
    </a:extraClrScheme>
    <a:extraClrScheme>
      <a:clrScheme name="Beam 8">
        <a:dk1>
          <a:srgbClr val="881700"/>
        </a:dk1>
        <a:lt1>
          <a:srgbClr val="FAF9E6"/>
        </a:lt1>
        <a:dk2>
          <a:srgbClr val="990000"/>
        </a:dk2>
        <a:lt2>
          <a:srgbClr val="EADC78"/>
        </a:lt2>
        <a:accent1>
          <a:srgbClr val="FF6600"/>
        </a:accent1>
        <a:accent2>
          <a:srgbClr val="B86D52"/>
        </a:accent2>
        <a:accent3>
          <a:srgbClr val="CAAAAA"/>
        </a:accent3>
        <a:accent4>
          <a:srgbClr val="D6D5C4"/>
        </a:accent4>
        <a:accent5>
          <a:srgbClr val="FFB8AA"/>
        </a:accent5>
        <a:accent6>
          <a:srgbClr val="A66249"/>
        </a:accent6>
        <a:hlink>
          <a:srgbClr val="D78D15"/>
        </a:hlink>
        <a:folHlink>
          <a:srgbClr val="C6B37E"/>
        </a:folHlink>
      </a:clrScheme>
      <a:clrMap bg1="dk2" tx1="lt1" bg2="dk1" tx2="lt2" accent1="accent1" accent2="accent2" accent3="accent3" accent4="accent4" accent5="accent5" accent6="accent6" hlink="hlink" folHlink="folHlink"/>
    </a:extraClrScheme>
    <a:extraClrScheme>
      <a:clrScheme name="Beam 9">
        <a:dk1>
          <a:srgbClr val="000000"/>
        </a:dk1>
        <a:lt1>
          <a:srgbClr val="FFFFFF"/>
        </a:lt1>
        <a:dk2>
          <a:srgbClr val="000000"/>
        </a:dk2>
        <a:lt2>
          <a:srgbClr val="DDDDDD"/>
        </a:lt2>
        <a:accent1>
          <a:srgbClr val="E6F5F6"/>
        </a:accent1>
        <a:accent2>
          <a:srgbClr val="A5E1A8"/>
        </a:accent2>
        <a:accent3>
          <a:srgbClr val="FFFFFF"/>
        </a:accent3>
        <a:accent4>
          <a:srgbClr val="000000"/>
        </a:accent4>
        <a:accent5>
          <a:srgbClr val="F0F9FA"/>
        </a:accent5>
        <a:accent6>
          <a:srgbClr val="95CC98"/>
        </a:accent6>
        <a:hlink>
          <a:srgbClr val="5B00B6"/>
        </a:hlink>
        <a:folHlink>
          <a:srgbClr val="34988E"/>
        </a:folHlink>
      </a:clrScheme>
      <a:clrMap bg1="lt1" tx1="dk1" bg2="lt2" tx2="dk2" accent1="accent1" accent2="accent2" accent3="accent3" accent4="accent4" accent5="accent5" accent6="accent6" hlink="hlink" folHlink="folHlink"/>
    </a:extraClrScheme>
  </a:extraClrSchemeLst>
</a:theme>
</file>

<file path=ppt/theme/theme40.xml><?xml version="1.0" encoding="utf-8"?>
<a:theme xmlns:a="http://schemas.openxmlformats.org/drawingml/2006/main" name="Orbit">
  <a:themeElements>
    <a:clrScheme name="Orbit 10">
      <a:dk1>
        <a:srgbClr val="000000"/>
      </a:dk1>
      <a:lt1>
        <a:srgbClr val="FFFFFF"/>
      </a:lt1>
      <a:dk2>
        <a:srgbClr val="000000"/>
      </a:dk2>
      <a:lt2>
        <a:srgbClr val="FFFFFF"/>
      </a:lt2>
      <a:accent1>
        <a:srgbClr val="3333CC"/>
      </a:accent1>
      <a:accent2>
        <a:srgbClr val="666699"/>
      </a:accent2>
      <a:accent3>
        <a:srgbClr val="AAAAAA"/>
      </a:accent3>
      <a:accent4>
        <a:srgbClr val="DADADA"/>
      </a:accent4>
      <a:accent5>
        <a:srgbClr val="ADADE2"/>
      </a:accent5>
      <a:accent6>
        <a:srgbClr val="5C5C8A"/>
      </a:accent6>
      <a:hlink>
        <a:srgbClr val="FFFFCC"/>
      </a:hlink>
      <a:folHlink>
        <a:srgbClr val="FFCC66"/>
      </a:folHlink>
    </a:clrScheme>
    <a:fontScheme name="Orbit">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Orbit 1">
        <a:dk1>
          <a:srgbClr val="010199"/>
        </a:dk1>
        <a:lt1>
          <a:srgbClr val="FFFFFF"/>
        </a:lt1>
        <a:dk2>
          <a:srgbClr val="000000"/>
        </a:dk2>
        <a:lt2>
          <a:srgbClr val="B2B2B2"/>
        </a:lt2>
        <a:accent1>
          <a:srgbClr val="3399FF"/>
        </a:accent1>
        <a:accent2>
          <a:srgbClr val="666699"/>
        </a:accent2>
        <a:accent3>
          <a:srgbClr val="AAAAAA"/>
        </a:accent3>
        <a:accent4>
          <a:srgbClr val="DADADA"/>
        </a:accent4>
        <a:accent5>
          <a:srgbClr val="ADCAFF"/>
        </a:accent5>
        <a:accent6>
          <a:srgbClr val="5C5C8A"/>
        </a:accent6>
        <a:hlink>
          <a:srgbClr val="FFFFCC"/>
        </a:hlink>
        <a:folHlink>
          <a:srgbClr val="FFCC66"/>
        </a:folHlink>
      </a:clrScheme>
      <a:clrMap bg1="dk2" tx1="lt1" bg2="dk1" tx2="lt2" accent1="accent1" accent2="accent2" accent3="accent3" accent4="accent4" accent5="accent5" accent6="accent6" hlink="hlink" folHlink="folHlink"/>
    </a:extraClrScheme>
    <a:extraClrScheme>
      <a:clrScheme name="Orbit 2">
        <a:dk1>
          <a:srgbClr val="008000"/>
        </a:dk1>
        <a:lt1>
          <a:srgbClr val="FFFFFF"/>
        </a:lt1>
        <a:dk2>
          <a:srgbClr val="003300"/>
        </a:dk2>
        <a:lt2>
          <a:srgbClr val="C0C0C0"/>
        </a:lt2>
        <a:accent1>
          <a:srgbClr val="99CC00"/>
        </a:accent1>
        <a:accent2>
          <a:srgbClr val="527C3A"/>
        </a:accent2>
        <a:accent3>
          <a:srgbClr val="AAADAA"/>
        </a:accent3>
        <a:accent4>
          <a:srgbClr val="DADADA"/>
        </a:accent4>
        <a:accent5>
          <a:srgbClr val="CAE2AA"/>
        </a:accent5>
        <a:accent6>
          <a:srgbClr val="497034"/>
        </a:accent6>
        <a:hlink>
          <a:srgbClr val="33CC33"/>
        </a:hlink>
        <a:folHlink>
          <a:srgbClr val="C1FF83"/>
        </a:folHlink>
      </a:clrScheme>
      <a:clrMap bg1="dk2" tx1="lt1" bg2="dk1" tx2="lt2" accent1="accent1" accent2="accent2" accent3="accent3" accent4="accent4" accent5="accent5" accent6="accent6" hlink="hlink" folHlink="folHlink"/>
    </a:extraClrScheme>
    <a:extraClrScheme>
      <a:clrScheme name="Orbit 3">
        <a:dk1>
          <a:srgbClr val="000066"/>
        </a:dk1>
        <a:lt1>
          <a:srgbClr val="FFFFFF"/>
        </a:lt1>
        <a:dk2>
          <a:srgbClr val="000099"/>
        </a:dk2>
        <a:lt2>
          <a:srgbClr val="9FBFFF"/>
        </a:lt2>
        <a:accent1>
          <a:srgbClr val="0099CC"/>
        </a:accent1>
        <a:accent2>
          <a:srgbClr val="00CC66"/>
        </a:accent2>
        <a:accent3>
          <a:srgbClr val="AAAACA"/>
        </a:accent3>
        <a:accent4>
          <a:srgbClr val="DADADA"/>
        </a:accent4>
        <a:accent5>
          <a:srgbClr val="AACAE2"/>
        </a:accent5>
        <a:accent6>
          <a:srgbClr val="00B95C"/>
        </a:accent6>
        <a:hlink>
          <a:srgbClr val="00FFFF"/>
        </a:hlink>
        <a:folHlink>
          <a:srgbClr val="CDE6FF"/>
        </a:folHlink>
      </a:clrScheme>
      <a:clrMap bg1="dk2" tx1="lt1" bg2="dk1" tx2="lt2" accent1="accent1" accent2="accent2" accent3="accent3" accent4="accent4" accent5="accent5" accent6="accent6" hlink="hlink" folHlink="folHlink"/>
    </a:extraClrScheme>
    <a:extraClrScheme>
      <a:clrScheme name="Orbit 4">
        <a:dk1>
          <a:srgbClr val="00ACA8"/>
        </a:dk1>
        <a:lt1>
          <a:srgbClr val="FFFFFF"/>
        </a:lt1>
        <a:dk2>
          <a:srgbClr val="006666"/>
        </a:dk2>
        <a:lt2>
          <a:srgbClr val="FFFF99"/>
        </a:lt2>
        <a:accent1>
          <a:srgbClr val="0099CC"/>
        </a:accent1>
        <a:accent2>
          <a:srgbClr val="6D6FC7"/>
        </a:accent2>
        <a:accent3>
          <a:srgbClr val="AAB8B8"/>
        </a:accent3>
        <a:accent4>
          <a:srgbClr val="DADADA"/>
        </a:accent4>
        <a:accent5>
          <a:srgbClr val="AACAE2"/>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Orbit 5">
        <a:dk1>
          <a:srgbClr val="BA0023"/>
        </a:dk1>
        <a:lt1>
          <a:srgbClr val="FFFFFF"/>
        </a:lt1>
        <a:dk2>
          <a:srgbClr val="800000"/>
        </a:dk2>
        <a:lt2>
          <a:srgbClr val="FFFF99"/>
        </a:lt2>
        <a:accent1>
          <a:srgbClr val="FF6600"/>
        </a:accent1>
        <a:accent2>
          <a:srgbClr val="C5543D"/>
        </a:accent2>
        <a:accent3>
          <a:srgbClr val="C0AAAA"/>
        </a:accent3>
        <a:accent4>
          <a:srgbClr val="DADADA"/>
        </a:accent4>
        <a:accent5>
          <a:srgbClr val="FFB8AA"/>
        </a:accent5>
        <a:accent6>
          <a:srgbClr val="B24B36"/>
        </a:accent6>
        <a:hlink>
          <a:srgbClr val="FFFF00"/>
        </a:hlink>
        <a:folHlink>
          <a:srgbClr val="FF9900"/>
        </a:folHlink>
      </a:clrScheme>
      <a:clrMap bg1="dk2" tx1="lt1" bg2="dk1" tx2="lt2" accent1="accent1" accent2="accent2" accent3="accent3" accent4="accent4" accent5="accent5" accent6="accent6" hlink="hlink" folHlink="folHlink"/>
    </a:extraClrScheme>
    <a:extraClrScheme>
      <a:clrScheme name="Orbit 6">
        <a:dk1>
          <a:srgbClr val="6D776E"/>
        </a:dk1>
        <a:lt1>
          <a:srgbClr val="FFFFFF"/>
        </a:lt1>
        <a:dk2>
          <a:srgbClr val="575863"/>
        </a:dk2>
        <a:lt2>
          <a:srgbClr val="DDDDDD"/>
        </a:lt2>
        <a:accent1>
          <a:srgbClr val="0099CC"/>
        </a:accent1>
        <a:accent2>
          <a:srgbClr val="939EA9"/>
        </a:accent2>
        <a:accent3>
          <a:srgbClr val="B4B4B7"/>
        </a:accent3>
        <a:accent4>
          <a:srgbClr val="DADADA"/>
        </a:accent4>
        <a:accent5>
          <a:srgbClr val="AACAE2"/>
        </a:accent5>
        <a:accent6>
          <a:srgbClr val="858F99"/>
        </a:accent6>
        <a:hlink>
          <a:srgbClr val="FFCC00"/>
        </a:hlink>
        <a:folHlink>
          <a:srgbClr val="BD8949"/>
        </a:folHlink>
      </a:clrScheme>
      <a:clrMap bg1="dk2" tx1="lt1" bg2="dk1" tx2="lt2" accent1="accent1" accent2="accent2" accent3="accent3" accent4="accent4" accent5="accent5" accent6="accent6" hlink="hlink" folHlink="folHlink"/>
    </a:extraClrScheme>
    <a:extraClrScheme>
      <a:clrScheme name="Orbit 7">
        <a:dk1>
          <a:srgbClr val="A28A84"/>
        </a:dk1>
        <a:lt1>
          <a:srgbClr val="FFFFFF"/>
        </a:lt1>
        <a:dk2>
          <a:srgbClr val="765E58"/>
        </a:dk2>
        <a:lt2>
          <a:srgbClr val="DDDDDD"/>
        </a:lt2>
        <a:accent1>
          <a:srgbClr val="CC6600"/>
        </a:accent1>
        <a:accent2>
          <a:srgbClr val="CC9900"/>
        </a:accent2>
        <a:accent3>
          <a:srgbClr val="BDB6B4"/>
        </a:accent3>
        <a:accent4>
          <a:srgbClr val="DADADA"/>
        </a:accent4>
        <a:accent5>
          <a:srgbClr val="E2B8AA"/>
        </a:accent5>
        <a:accent6>
          <a:srgbClr val="B98A00"/>
        </a:accent6>
        <a:hlink>
          <a:srgbClr val="FFCC00"/>
        </a:hlink>
        <a:folHlink>
          <a:srgbClr val="FFFFBD"/>
        </a:folHlink>
      </a:clrScheme>
      <a:clrMap bg1="dk2" tx1="lt1" bg2="dk1" tx2="lt2" accent1="accent1" accent2="accent2" accent3="accent3" accent4="accent4" accent5="accent5" accent6="accent6" hlink="hlink" folHlink="folHlink"/>
    </a:extraClrScheme>
    <a:extraClrScheme>
      <a:clrScheme name="Orbit 8">
        <a:dk1>
          <a:srgbClr val="000000"/>
        </a:dk1>
        <a:lt1>
          <a:srgbClr val="C5D9ED"/>
        </a:lt1>
        <a:dk2>
          <a:srgbClr val="000000"/>
        </a:dk2>
        <a:lt2>
          <a:srgbClr val="FFFFFF"/>
        </a:lt2>
        <a:accent1>
          <a:srgbClr val="F3F6FF"/>
        </a:accent1>
        <a:accent2>
          <a:srgbClr val="33CCCC"/>
        </a:accent2>
        <a:accent3>
          <a:srgbClr val="DFE9F4"/>
        </a:accent3>
        <a:accent4>
          <a:srgbClr val="000000"/>
        </a:accent4>
        <a:accent5>
          <a:srgbClr val="F8FAFF"/>
        </a:accent5>
        <a:accent6>
          <a:srgbClr val="2DB9B9"/>
        </a:accent6>
        <a:hlink>
          <a:srgbClr val="0000FF"/>
        </a:hlink>
        <a:folHlink>
          <a:srgbClr val="006699"/>
        </a:folHlink>
      </a:clrScheme>
      <a:clrMap bg1="lt1" tx1="dk1" bg2="lt2" tx2="dk2" accent1="accent1" accent2="accent2" accent3="accent3" accent4="accent4" accent5="accent5" accent6="accent6" hlink="hlink" folHlink="folHlink"/>
    </a:extraClrScheme>
    <a:extraClrScheme>
      <a:clrScheme name="Orbit 9">
        <a:dk1>
          <a:srgbClr val="FFFFFF"/>
        </a:dk1>
        <a:lt1>
          <a:srgbClr val="FFFFFF"/>
        </a:lt1>
        <a:dk2>
          <a:srgbClr val="AAAAC6"/>
        </a:dk2>
        <a:lt2>
          <a:srgbClr val="FFFFCC"/>
        </a:lt2>
        <a:accent1>
          <a:srgbClr val="66667E"/>
        </a:accent1>
        <a:accent2>
          <a:srgbClr val="629157"/>
        </a:accent2>
        <a:accent3>
          <a:srgbClr val="D2D2DF"/>
        </a:accent3>
        <a:accent4>
          <a:srgbClr val="DADADA"/>
        </a:accent4>
        <a:accent5>
          <a:srgbClr val="B8B8C0"/>
        </a:accent5>
        <a:accent6>
          <a:srgbClr val="58834E"/>
        </a:accent6>
        <a:hlink>
          <a:srgbClr val="6600CC"/>
        </a:hlink>
        <a:folHlink>
          <a:srgbClr val="3399FF"/>
        </a:folHlink>
      </a:clrScheme>
      <a:clrMap bg1="dk2" tx1="lt1" bg2="dk1" tx2="lt2" accent1="accent1" accent2="accent2" accent3="accent3" accent4="accent4" accent5="accent5" accent6="accent6" hlink="hlink" folHlink="folHlink"/>
    </a:extraClrScheme>
    <a:extraClrScheme>
      <a:clrScheme name="Orbit 10">
        <a:dk1>
          <a:srgbClr val="000000"/>
        </a:dk1>
        <a:lt1>
          <a:srgbClr val="FFFFFF"/>
        </a:lt1>
        <a:dk2>
          <a:srgbClr val="000000"/>
        </a:dk2>
        <a:lt2>
          <a:srgbClr val="FFFFFF"/>
        </a:lt2>
        <a:accent1>
          <a:srgbClr val="3333CC"/>
        </a:accent1>
        <a:accent2>
          <a:srgbClr val="666699"/>
        </a:accent2>
        <a:accent3>
          <a:srgbClr val="AAAAAA"/>
        </a:accent3>
        <a:accent4>
          <a:srgbClr val="DADADA"/>
        </a:accent4>
        <a:accent5>
          <a:srgbClr val="ADADE2"/>
        </a:accent5>
        <a:accent6>
          <a:srgbClr val="5C5C8A"/>
        </a:accent6>
        <a:hlink>
          <a:srgbClr val="FFFFCC"/>
        </a:hlink>
        <a:folHlink>
          <a:srgbClr val="FFCC66"/>
        </a:folHlink>
      </a:clrScheme>
      <a:clrMap bg1="dk2" tx1="lt1" bg2="dk1" tx2="lt2" accent1="accent1" accent2="accent2" accent3="accent3" accent4="accent4" accent5="accent5" accent6="accent6" hlink="hlink" folHlink="folHlink"/>
    </a:extraClrScheme>
  </a:extraClrSchemeLst>
</a:theme>
</file>

<file path=ppt/theme/theme41.xml><?xml version="1.0" encoding="utf-8"?>
<a:theme xmlns:a="http://schemas.openxmlformats.org/drawingml/2006/main" name="5_Beam">
  <a:themeElements>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fontScheme name="Beam">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0000"/>
        </a:solidFill>
        <a:ln w="9525" cap="flat" cmpd="sng" algn="ctr">
          <a:no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Garamond" pitchFamily="-112" charset="0"/>
            <a:ea typeface="Arial" pitchFamily="-112" charset="0"/>
            <a:cs typeface="Arial" pitchFamily="-112" charset="0"/>
          </a:defRPr>
        </a:defPPr>
      </a:lstStyle>
    </a:spDef>
    <a:lnDef>
      <a:spPr bwMode="auto">
        <a:xfrm>
          <a:off x="0" y="0"/>
          <a:ext cx="1" cy="1"/>
        </a:xfrm>
        <a:custGeom>
          <a:avLst/>
          <a:gdLst/>
          <a:ahLst/>
          <a:cxnLst/>
          <a:rect l="0" t="0" r="0" b="0"/>
          <a:pathLst/>
        </a:custGeom>
        <a:solidFill>
          <a:srgbClr val="000000"/>
        </a:solidFill>
        <a:ln w="9525" cap="flat" cmpd="sng" algn="ctr">
          <a:no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Garamond" pitchFamily="-112" charset="0"/>
            <a:ea typeface="Arial" pitchFamily="-112" charset="0"/>
            <a:cs typeface="Arial" pitchFamily="-112" charset="0"/>
          </a:defRPr>
        </a:defPPr>
      </a:lstStyle>
    </a:lnDef>
  </a:objectDefaults>
  <a:extraClrSchemeLst>
    <a:extraClrScheme>
      <a:clrScheme name="Beam 1">
        <a:dk1>
          <a:srgbClr val="1A006C"/>
        </a:dk1>
        <a:lt1>
          <a:srgbClr val="FFFFFF"/>
        </a:lt1>
        <a:dk2>
          <a:srgbClr val="000066"/>
        </a:dk2>
        <a:lt2>
          <a:srgbClr val="CCCCFF"/>
        </a:lt2>
        <a:accent1>
          <a:srgbClr val="0099CC"/>
        </a:accent1>
        <a:accent2>
          <a:srgbClr val="6600CC"/>
        </a:accent2>
        <a:accent3>
          <a:srgbClr val="AAAAB8"/>
        </a:accent3>
        <a:accent4>
          <a:srgbClr val="DADADA"/>
        </a:accent4>
        <a:accent5>
          <a:srgbClr val="AACAE2"/>
        </a:accent5>
        <a:accent6>
          <a:srgbClr val="5C00B9"/>
        </a:accent6>
        <a:hlink>
          <a:srgbClr val="9999FF"/>
        </a:hlink>
        <a:folHlink>
          <a:srgbClr val="33CCCC"/>
        </a:folHlink>
      </a:clrScheme>
      <a:clrMap bg1="dk2" tx1="lt1" bg2="dk1" tx2="lt2" accent1="accent1" accent2="accent2" accent3="accent3" accent4="accent4" accent5="accent5" accent6="accent6" hlink="hlink" folHlink="folHlink"/>
    </a:extraClrScheme>
    <a:extraClrScheme>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clrMap bg1="dk2" tx1="lt1" bg2="dk1" tx2="lt2" accent1="accent1" accent2="accent2" accent3="accent3" accent4="accent4" accent5="accent5" accent6="accent6" hlink="hlink" folHlink="folHlink"/>
    </a:extraClrScheme>
    <a:extraClrScheme>
      <a:clrScheme name="Beam 3">
        <a:dk1>
          <a:srgbClr val="3F4873"/>
        </a:dk1>
        <a:lt1>
          <a:srgbClr val="FFFFFF"/>
        </a:lt1>
        <a:dk2>
          <a:srgbClr val="4F598D"/>
        </a:dk2>
        <a:lt2>
          <a:srgbClr val="CCECFF"/>
        </a:lt2>
        <a:accent1>
          <a:srgbClr val="0099CC"/>
        </a:accent1>
        <a:accent2>
          <a:srgbClr val="4C8470"/>
        </a:accent2>
        <a:accent3>
          <a:srgbClr val="B2B5C5"/>
        </a:accent3>
        <a:accent4>
          <a:srgbClr val="DADADA"/>
        </a:accent4>
        <a:accent5>
          <a:srgbClr val="AACAE2"/>
        </a:accent5>
        <a:accent6>
          <a:srgbClr val="447765"/>
        </a:accent6>
        <a:hlink>
          <a:srgbClr val="99CC00"/>
        </a:hlink>
        <a:folHlink>
          <a:srgbClr val="96A4C8"/>
        </a:folHlink>
      </a:clrScheme>
      <a:clrMap bg1="dk2" tx1="lt1" bg2="dk1" tx2="lt2" accent1="accent1" accent2="accent2" accent3="accent3" accent4="accent4" accent5="accent5" accent6="accent6" hlink="hlink" folHlink="folHlink"/>
    </a:extraClrScheme>
    <a:extraClrScheme>
      <a:clrScheme name="Beam 4">
        <a:dk1>
          <a:srgbClr val="006E6B"/>
        </a:dk1>
        <a:lt1>
          <a:srgbClr val="FFFFFF"/>
        </a:lt1>
        <a:dk2>
          <a:srgbClr val="008080"/>
        </a:dk2>
        <a:lt2>
          <a:srgbClr val="E2EFCD"/>
        </a:lt2>
        <a:accent1>
          <a:srgbClr val="33CCCC"/>
        </a:accent1>
        <a:accent2>
          <a:srgbClr val="6352B8"/>
        </a:accent2>
        <a:accent3>
          <a:srgbClr val="AAC0C0"/>
        </a:accent3>
        <a:accent4>
          <a:srgbClr val="DADADA"/>
        </a:accent4>
        <a:accent5>
          <a:srgbClr val="ADE2E2"/>
        </a:accent5>
        <a:accent6>
          <a:srgbClr val="5949A6"/>
        </a:accent6>
        <a:hlink>
          <a:srgbClr val="CCFFFF"/>
        </a:hlink>
        <a:folHlink>
          <a:srgbClr val="99CCFF"/>
        </a:folHlink>
      </a:clrScheme>
      <a:clrMap bg1="dk2" tx1="lt1" bg2="dk1" tx2="lt2" accent1="accent1" accent2="accent2" accent3="accent3" accent4="accent4" accent5="accent5" accent6="accent6" hlink="hlink" folHlink="folHlink"/>
    </a:extraClrScheme>
    <a:extraClrScheme>
      <a:clrScheme name="Beam 5">
        <a:dk1>
          <a:srgbClr val="48562C"/>
        </a:dk1>
        <a:lt1>
          <a:srgbClr val="FFFFFF"/>
        </a:lt1>
        <a:dk2>
          <a:srgbClr val="546434"/>
        </a:dk2>
        <a:lt2>
          <a:srgbClr val="FFFFCC"/>
        </a:lt2>
        <a:accent1>
          <a:srgbClr val="7B8A6E"/>
        </a:accent1>
        <a:accent2>
          <a:srgbClr val="527C3A"/>
        </a:accent2>
        <a:accent3>
          <a:srgbClr val="B3B8AE"/>
        </a:accent3>
        <a:accent4>
          <a:srgbClr val="DADADA"/>
        </a:accent4>
        <a:accent5>
          <a:srgbClr val="BFC4BA"/>
        </a:accent5>
        <a:accent6>
          <a:srgbClr val="497034"/>
        </a:accent6>
        <a:hlink>
          <a:srgbClr val="55B55E"/>
        </a:hlink>
        <a:folHlink>
          <a:srgbClr val="85B3B1"/>
        </a:folHlink>
      </a:clrScheme>
      <a:clrMap bg1="dk2" tx1="lt1" bg2="dk1" tx2="lt2" accent1="accent1" accent2="accent2" accent3="accent3" accent4="accent4" accent5="accent5" accent6="accent6" hlink="hlink" folHlink="folHlink"/>
    </a:extraClrScheme>
    <a:extraClrScheme>
      <a:clrScheme name="Beam 6">
        <a:dk1>
          <a:srgbClr val="96B29E"/>
        </a:dk1>
        <a:lt1>
          <a:srgbClr val="FFFFFF"/>
        </a:lt1>
        <a:dk2>
          <a:srgbClr val="A5BDAC"/>
        </a:dk2>
        <a:lt2>
          <a:srgbClr val="FFFFCC"/>
        </a:lt2>
        <a:accent1>
          <a:srgbClr val="4E8880"/>
        </a:accent1>
        <a:accent2>
          <a:srgbClr val="2F71B9"/>
        </a:accent2>
        <a:accent3>
          <a:srgbClr val="CFDBD2"/>
        </a:accent3>
        <a:accent4>
          <a:srgbClr val="DADADA"/>
        </a:accent4>
        <a:accent5>
          <a:srgbClr val="B2C3C0"/>
        </a:accent5>
        <a:accent6>
          <a:srgbClr val="2A66A7"/>
        </a:accent6>
        <a:hlink>
          <a:srgbClr val="9DC0E7"/>
        </a:hlink>
        <a:folHlink>
          <a:srgbClr val="54CA89"/>
        </a:folHlink>
      </a:clrScheme>
      <a:clrMap bg1="dk2" tx1="lt1" bg2="dk1" tx2="lt2" accent1="accent1" accent2="accent2" accent3="accent3" accent4="accent4" accent5="accent5" accent6="accent6" hlink="hlink" folHlink="folHlink"/>
    </a:extraClrScheme>
    <a:extraClrScheme>
      <a:clrScheme name="Beam 7">
        <a:dk1>
          <a:srgbClr val="D49C00"/>
        </a:dk1>
        <a:lt1>
          <a:srgbClr val="FFFFFF"/>
        </a:lt1>
        <a:dk2>
          <a:srgbClr val="CC9900"/>
        </a:dk2>
        <a:lt2>
          <a:srgbClr val="CEBD40"/>
        </a:lt2>
        <a:accent1>
          <a:srgbClr val="CC6600"/>
        </a:accent1>
        <a:accent2>
          <a:srgbClr val="808000"/>
        </a:accent2>
        <a:accent3>
          <a:srgbClr val="E2CAAA"/>
        </a:accent3>
        <a:accent4>
          <a:srgbClr val="DADADA"/>
        </a:accent4>
        <a:accent5>
          <a:srgbClr val="E2B8AA"/>
        </a:accent5>
        <a:accent6>
          <a:srgbClr val="737300"/>
        </a:accent6>
        <a:hlink>
          <a:srgbClr val="FF9900"/>
        </a:hlink>
        <a:folHlink>
          <a:srgbClr val="FFFF99"/>
        </a:folHlink>
      </a:clrScheme>
      <a:clrMap bg1="dk2" tx1="lt1" bg2="dk1" tx2="lt2" accent1="accent1" accent2="accent2" accent3="accent3" accent4="accent4" accent5="accent5" accent6="accent6" hlink="hlink" folHlink="folHlink"/>
    </a:extraClrScheme>
    <a:extraClrScheme>
      <a:clrScheme name="Beam 8">
        <a:dk1>
          <a:srgbClr val="881700"/>
        </a:dk1>
        <a:lt1>
          <a:srgbClr val="FAF9E6"/>
        </a:lt1>
        <a:dk2>
          <a:srgbClr val="990000"/>
        </a:dk2>
        <a:lt2>
          <a:srgbClr val="EADC78"/>
        </a:lt2>
        <a:accent1>
          <a:srgbClr val="FF6600"/>
        </a:accent1>
        <a:accent2>
          <a:srgbClr val="B86D52"/>
        </a:accent2>
        <a:accent3>
          <a:srgbClr val="CAAAAA"/>
        </a:accent3>
        <a:accent4>
          <a:srgbClr val="D6D5C4"/>
        </a:accent4>
        <a:accent5>
          <a:srgbClr val="FFB8AA"/>
        </a:accent5>
        <a:accent6>
          <a:srgbClr val="A66249"/>
        </a:accent6>
        <a:hlink>
          <a:srgbClr val="D78D15"/>
        </a:hlink>
        <a:folHlink>
          <a:srgbClr val="C6B37E"/>
        </a:folHlink>
      </a:clrScheme>
      <a:clrMap bg1="dk2" tx1="lt1" bg2="dk1" tx2="lt2" accent1="accent1" accent2="accent2" accent3="accent3" accent4="accent4" accent5="accent5" accent6="accent6" hlink="hlink" folHlink="folHlink"/>
    </a:extraClrScheme>
    <a:extraClrScheme>
      <a:clrScheme name="Beam 9">
        <a:dk1>
          <a:srgbClr val="000000"/>
        </a:dk1>
        <a:lt1>
          <a:srgbClr val="FFFFFF"/>
        </a:lt1>
        <a:dk2>
          <a:srgbClr val="000000"/>
        </a:dk2>
        <a:lt2>
          <a:srgbClr val="DDDDDD"/>
        </a:lt2>
        <a:accent1>
          <a:srgbClr val="E6F5F6"/>
        </a:accent1>
        <a:accent2>
          <a:srgbClr val="A5E1A8"/>
        </a:accent2>
        <a:accent3>
          <a:srgbClr val="FFFFFF"/>
        </a:accent3>
        <a:accent4>
          <a:srgbClr val="000000"/>
        </a:accent4>
        <a:accent5>
          <a:srgbClr val="F0F9FA"/>
        </a:accent5>
        <a:accent6>
          <a:srgbClr val="95CC98"/>
        </a:accent6>
        <a:hlink>
          <a:srgbClr val="5B00B6"/>
        </a:hlink>
        <a:folHlink>
          <a:srgbClr val="34988E"/>
        </a:folHlink>
      </a:clrScheme>
      <a:clrMap bg1="lt1" tx1="dk1" bg2="lt2" tx2="dk2" accent1="accent1" accent2="accent2" accent3="accent3" accent4="accent4" accent5="accent5" accent6="accent6" hlink="hlink" folHlink="folHlink"/>
    </a:extraClrScheme>
  </a:extraClrSchemeLst>
</a:theme>
</file>

<file path=ppt/theme/theme42.xml><?xml version="1.0" encoding="utf-8"?>
<a:theme xmlns:a="http://schemas.openxmlformats.org/drawingml/2006/main" name="6_Beam">
  <a:themeElements>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fontScheme name="Beam">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12" charset="0"/>
          </a:defRPr>
        </a:defPPr>
      </a:lstStyle>
    </a:lnDef>
  </a:objectDefaults>
  <a:extraClrSchemeLst>
    <a:extraClrScheme>
      <a:clrScheme name="Beam 1">
        <a:dk1>
          <a:srgbClr val="1A006C"/>
        </a:dk1>
        <a:lt1>
          <a:srgbClr val="FFFFFF"/>
        </a:lt1>
        <a:dk2>
          <a:srgbClr val="000066"/>
        </a:dk2>
        <a:lt2>
          <a:srgbClr val="CCCCFF"/>
        </a:lt2>
        <a:accent1>
          <a:srgbClr val="0099CC"/>
        </a:accent1>
        <a:accent2>
          <a:srgbClr val="6600CC"/>
        </a:accent2>
        <a:accent3>
          <a:srgbClr val="AAAAB8"/>
        </a:accent3>
        <a:accent4>
          <a:srgbClr val="DADADA"/>
        </a:accent4>
        <a:accent5>
          <a:srgbClr val="AACAE2"/>
        </a:accent5>
        <a:accent6>
          <a:srgbClr val="5C00B9"/>
        </a:accent6>
        <a:hlink>
          <a:srgbClr val="9999FF"/>
        </a:hlink>
        <a:folHlink>
          <a:srgbClr val="33CCCC"/>
        </a:folHlink>
      </a:clrScheme>
      <a:clrMap bg1="dk2" tx1="lt1" bg2="dk1" tx2="lt2" accent1="accent1" accent2="accent2" accent3="accent3" accent4="accent4" accent5="accent5" accent6="accent6" hlink="hlink" folHlink="folHlink"/>
    </a:extraClrScheme>
    <a:extraClrScheme>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clrMap bg1="dk2" tx1="lt1" bg2="dk1" tx2="lt2" accent1="accent1" accent2="accent2" accent3="accent3" accent4="accent4" accent5="accent5" accent6="accent6" hlink="hlink" folHlink="folHlink"/>
    </a:extraClrScheme>
    <a:extraClrScheme>
      <a:clrScheme name="Beam 3">
        <a:dk1>
          <a:srgbClr val="3F4873"/>
        </a:dk1>
        <a:lt1>
          <a:srgbClr val="FFFFFF"/>
        </a:lt1>
        <a:dk2>
          <a:srgbClr val="4F598D"/>
        </a:dk2>
        <a:lt2>
          <a:srgbClr val="CCECFF"/>
        </a:lt2>
        <a:accent1>
          <a:srgbClr val="0099CC"/>
        </a:accent1>
        <a:accent2>
          <a:srgbClr val="4C8470"/>
        </a:accent2>
        <a:accent3>
          <a:srgbClr val="B2B5C5"/>
        </a:accent3>
        <a:accent4>
          <a:srgbClr val="DADADA"/>
        </a:accent4>
        <a:accent5>
          <a:srgbClr val="AACAE2"/>
        </a:accent5>
        <a:accent6>
          <a:srgbClr val="447765"/>
        </a:accent6>
        <a:hlink>
          <a:srgbClr val="99CC00"/>
        </a:hlink>
        <a:folHlink>
          <a:srgbClr val="96A4C8"/>
        </a:folHlink>
      </a:clrScheme>
      <a:clrMap bg1="dk2" tx1="lt1" bg2="dk1" tx2="lt2" accent1="accent1" accent2="accent2" accent3="accent3" accent4="accent4" accent5="accent5" accent6="accent6" hlink="hlink" folHlink="folHlink"/>
    </a:extraClrScheme>
    <a:extraClrScheme>
      <a:clrScheme name="Beam 4">
        <a:dk1>
          <a:srgbClr val="006E6B"/>
        </a:dk1>
        <a:lt1>
          <a:srgbClr val="FFFFFF"/>
        </a:lt1>
        <a:dk2>
          <a:srgbClr val="008080"/>
        </a:dk2>
        <a:lt2>
          <a:srgbClr val="E2EFCD"/>
        </a:lt2>
        <a:accent1>
          <a:srgbClr val="33CCCC"/>
        </a:accent1>
        <a:accent2>
          <a:srgbClr val="6352B8"/>
        </a:accent2>
        <a:accent3>
          <a:srgbClr val="AAC0C0"/>
        </a:accent3>
        <a:accent4>
          <a:srgbClr val="DADADA"/>
        </a:accent4>
        <a:accent5>
          <a:srgbClr val="ADE2E2"/>
        </a:accent5>
        <a:accent6>
          <a:srgbClr val="5949A6"/>
        </a:accent6>
        <a:hlink>
          <a:srgbClr val="CCFFFF"/>
        </a:hlink>
        <a:folHlink>
          <a:srgbClr val="99CCFF"/>
        </a:folHlink>
      </a:clrScheme>
      <a:clrMap bg1="dk2" tx1="lt1" bg2="dk1" tx2="lt2" accent1="accent1" accent2="accent2" accent3="accent3" accent4="accent4" accent5="accent5" accent6="accent6" hlink="hlink" folHlink="folHlink"/>
    </a:extraClrScheme>
    <a:extraClrScheme>
      <a:clrScheme name="Beam 5">
        <a:dk1>
          <a:srgbClr val="48562C"/>
        </a:dk1>
        <a:lt1>
          <a:srgbClr val="FFFFFF"/>
        </a:lt1>
        <a:dk2>
          <a:srgbClr val="546434"/>
        </a:dk2>
        <a:lt2>
          <a:srgbClr val="FFFFCC"/>
        </a:lt2>
        <a:accent1>
          <a:srgbClr val="7B8A6E"/>
        </a:accent1>
        <a:accent2>
          <a:srgbClr val="527C3A"/>
        </a:accent2>
        <a:accent3>
          <a:srgbClr val="B3B8AE"/>
        </a:accent3>
        <a:accent4>
          <a:srgbClr val="DADADA"/>
        </a:accent4>
        <a:accent5>
          <a:srgbClr val="BFC4BA"/>
        </a:accent5>
        <a:accent6>
          <a:srgbClr val="497034"/>
        </a:accent6>
        <a:hlink>
          <a:srgbClr val="55B55E"/>
        </a:hlink>
        <a:folHlink>
          <a:srgbClr val="85B3B1"/>
        </a:folHlink>
      </a:clrScheme>
      <a:clrMap bg1="dk2" tx1="lt1" bg2="dk1" tx2="lt2" accent1="accent1" accent2="accent2" accent3="accent3" accent4="accent4" accent5="accent5" accent6="accent6" hlink="hlink" folHlink="folHlink"/>
    </a:extraClrScheme>
    <a:extraClrScheme>
      <a:clrScheme name="Beam 6">
        <a:dk1>
          <a:srgbClr val="96B29E"/>
        </a:dk1>
        <a:lt1>
          <a:srgbClr val="FFFFFF"/>
        </a:lt1>
        <a:dk2>
          <a:srgbClr val="A5BDAC"/>
        </a:dk2>
        <a:lt2>
          <a:srgbClr val="FFFFCC"/>
        </a:lt2>
        <a:accent1>
          <a:srgbClr val="4E8880"/>
        </a:accent1>
        <a:accent2>
          <a:srgbClr val="2F71B9"/>
        </a:accent2>
        <a:accent3>
          <a:srgbClr val="CFDBD2"/>
        </a:accent3>
        <a:accent4>
          <a:srgbClr val="DADADA"/>
        </a:accent4>
        <a:accent5>
          <a:srgbClr val="B2C3C0"/>
        </a:accent5>
        <a:accent6>
          <a:srgbClr val="2A66A7"/>
        </a:accent6>
        <a:hlink>
          <a:srgbClr val="9DC0E7"/>
        </a:hlink>
        <a:folHlink>
          <a:srgbClr val="54CA89"/>
        </a:folHlink>
      </a:clrScheme>
      <a:clrMap bg1="dk2" tx1="lt1" bg2="dk1" tx2="lt2" accent1="accent1" accent2="accent2" accent3="accent3" accent4="accent4" accent5="accent5" accent6="accent6" hlink="hlink" folHlink="folHlink"/>
    </a:extraClrScheme>
    <a:extraClrScheme>
      <a:clrScheme name="Beam 7">
        <a:dk1>
          <a:srgbClr val="D49C00"/>
        </a:dk1>
        <a:lt1>
          <a:srgbClr val="FFFFFF"/>
        </a:lt1>
        <a:dk2>
          <a:srgbClr val="CC9900"/>
        </a:dk2>
        <a:lt2>
          <a:srgbClr val="CEBD40"/>
        </a:lt2>
        <a:accent1>
          <a:srgbClr val="CC6600"/>
        </a:accent1>
        <a:accent2>
          <a:srgbClr val="808000"/>
        </a:accent2>
        <a:accent3>
          <a:srgbClr val="E2CAAA"/>
        </a:accent3>
        <a:accent4>
          <a:srgbClr val="DADADA"/>
        </a:accent4>
        <a:accent5>
          <a:srgbClr val="E2B8AA"/>
        </a:accent5>
        <a:accent6>
          <a:srgbClr val="737300"/>
        </a:accent6>
        <a:hlink>
          <a:srgbClr val="FF9900"/>
        </a:hlink>
        <a:folHlink>
          <a:srgbClr val="FFFF99"/>
        </a:folHlink>
      </a:clrScheme>
      <a:clrMap bg1="dk2" tx1="lt1" bg2="dk1" tx2="lt2" accent1="accent1" accent2="accent2" accent3="accent3" accent4="accent4" accent5="accent5" accent6="accent6" hlink="hlink" folHlink="folHlink"/>
    </a:extraClrScheme>
    <a:extraClrScheme>
      <a:clrScheme name="Beam 8">
        <a:dk1>
          <a:srgbClr val="881700"/>
        </a:dk1>
        <a:lt1>
          <a:srgbClr val="FAF9E6"/>
        </a:lt1>
        <a:dk2>
          <a:srgbClr val="990000"/>
        </a:dk2>
        <a:lt2>
          <a:srgbClr val="EADC78"/>
        </a:lt2>
        <a:accent1>
          <a:srgbClr val="FF6600"/>
        </a:accent1>
        <a:accent2>
          <a:srgbClr val="B86D52"/>
        </a:accent2>
        <a:accent3>
          <a:srgbClr val="CAAAAA"/>
        </a:accent3>
        <a:accent4>
          <a:srgbClr val="D6D5C4"/>
        </a:accent4>
        <a:accent5>
          <a:srgbClr val="FFB8AA"/>
        </a:accent5>
        <a:accent6>
          <a:srgbClr val="A66249"/>
        </a:accent6>
        <a:hlink>
          <a:srgbClr val="D78D15"/>
        </a:hlink>
        <a:folHlink>
          <a:srgbClr val="C6B37E"/>
        </a:folHlink>
      </a:clrScheme>
      <a:clrMap bg1="dk2" tx1="lt1" bg2="dk1" tx2="lt2" accent1="accent1" accent2="accent2" accent3="accent3" accent4="accent4" accent5="accent5" accent6="accent6" hlink="hlink" folHlink="folHlink"/>
    </a:extraClrScheme>
    <a:extraClrScheme>
      <a:clrScheme name="Beam 9">
        <a:dk1>
          <a:srgbClr val="000000"/>
        </a:dk1>
        <a:lt1>
          <a:srgbClr val="FFFFFF"/>
        </a:lt1>
        <a:dk2>
          <a:srgbClr val="000000"/>
        </a:dk2>
        <a:lt2>
          <a:srgbClr val="DDDDDD"/>
        </a:lt2>
        <a:accent1>
          <a:srgbClr val="E6F5F6"/>
        </a:accent1>
        <a:accent2>
          <a:srgbClr val="A5E1A8"/>
        </a:accent2>
        <a:accent3>
          <a:srgbClr val="FFFFFF"/>
        </a:accent3>
        <a:accent4>
          <a:srgbClr val="000000"/>
        </a:accent4>
        <a:accent5>
          <a:srgbClr val="F0F9FA"/>
        </a:accent5>
        <a:accent6>
          <a:srgbClr val="95CC98"/>
        </a:accent6>
        <a:hlink>
          <a:srgbClr val="5B00B6"/>
        </a:hlink>
        <a:folHlink>
          <a:srgbClr val="34988E"/>
        </a:folHlink>
      </a:clrScheme>
      <a:clrMap bg1="lt1" tx1="dk1" bg2="lt2" tx2="dk2" accent1="accent1" accent2="accent2" accent3="accent3" accent4="accent4" accent5="accent5" accent6="accent6" hlink="hlink" folHlink="folHlink"/>
    </a:extraClrScheme>
  </a:extraClrSchemeLst>
</a:theme>
</file>

<file path=ppt/theme/theme43.xml><?xml version="1.0" encoding="utf-8"?>
<a:theme xmlns:a="http://schemas.openxmlformats.org/drawingml/2006/main" name="1_Fun Clip">
  <a:themeElements>
    <a:clrScheme name="Fun Clip 1">
      <a:dk1>
        <a:srgbClr val="330000"/>
      </a:dk1>
      <a:lt1>
        <a:srgbClr val="FFFFFF"/>
      </a:lt1>
      <a:dk2>
        <a:srgbClr val="320000"/>
      </a:dk2>
      <a:lt2>
        <a:srgbClr val="808080"/>
      </a:lt2>
      <a:accent1>
        <a:srgbClr val="FFCC00"/>
      </a:accent1>
      <a:accent2>
        <a:srgbClr val="FFDC4C"/>
      </a:accent2>
      <a:accent3>
        <a:srgbClr val="FFFFFF"/>
      </a:accent3>
      <a:accent4>
        <a:srgbClr val="2A0000"/>
      </a:accent4>
      <a:accent5>
        <a:srgbClr val="FFE2AA"/>
      </a:accent5>
      <a:accent6>
        <a:srgbClr val="E7C744"/>
      </a:accent6>
      <a:hlink>
        <a:srgbClr val="009999"/>
      </a:hlink>
      <a:folHlink>
        <a:srgbClr val="CC6018"/>
      </a:folHlink>
    </a:clrScheme>
    <a:fontScheme name="Fun Clip">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12" charset="0"/>
          </a:defRPr>
        </a:defPPr>
      </a:lstStyle>
    </a:lnDef>
  </a:objectDefaults>
  <a:extraClrSchemeLst>
    <a:extraClrScheme>
      <a:clrScheme name="Fun Clip 1">
        <a:dk1>
          <a:srgbClr val="330000"/>
        </a:dk1>
        <a:lt1>
          <a:srgbClr val="FFFFFF"/>
        </a:lt1>
        <a:dk2>
          <a:srgbClr val="320000"/>
        </a:dk2>
        <a:lt2>
          <a:srgbClr val="808080"/>
        </a:lt2>
        <a:accent1>
          <a:srgbClr val="FFCC00"/>
        </a:accent1>
        <a:accent2>
          <a:srgbClr val="FFDC4C"/>
        </a:accent2>
        <a:accent3>
          <a:srgbClr val="FFFFFF"/>
        </a:accent3>
        <a:accent4>
          <a:srgbClr val="2A0000"/>
        </a:accent4>
        <a:accent5>
          <a:srgbClr val="FFE2AA"/>
        </a:accent5>
        <a:accent6>
          <a:srgbClr val="E7C744"/>
        </a:accent6>
        <a:hlink>
          <a:srgbClr val="009999"/>
        </a:hlink>
        <a:folHlink>
          <a:srgbClr val="CC6018"/>
        </a:folHlink>
      </a:clrScheme>
      <a:clrMap bg1="lt1" tx1="dk1" bg2="lt2" tx2="dk2" accent1="accent1" accent2="accent2" accent3="accent3" accent4="accent4" accent5="accent5" accent6="accent6" hlink="hlink" folHlink="folHlink"/>
    </a:extraClrScheme>
  </a:extraClrSchemeLst>
</a:theme>
</file>

<file path=ppt/theme/theme44.xml><?xml version="1.0" encoding="utf-8"?>
<a:theme xmlns:a="http://schemas.openxmlformats.org/drawingml/2006/main" name="2_Blank Black">
  <a:themeElements>
    <a:clrScheme name="1_Blank Black 1">
      <a:dk1>
        <a:srgbClr val="000000"/>
      </a:dk1>
      <a:lt1>
        <a:srgbClr val="FFFFFF"/>
      </a:lt1>
      <a:dk2>
        <a:srgbClr val="000000"/>
      </a:dk2>
      <a:lt2>
        <a:srgbClr val="FFFFFF"/>
      </a:lt2>
      <a:accent1>
        <a:srgbClr val="000000"/>
      </a:accent1>
      <a:accent2>
        <a:srgbClr val="FFCC00"/>
      </a:accent2>
      <a:accent3>
        <a:srgbClr val="AAAAAA"/>
      </a:accent3>
      <a:accent4>
        <a:srgbClr val="DADADA"/>
      </a:accent4>
      <a:accent5>
        <a:srgbClr val="AAAAAA"/>
      </a:accent5>
      <a:accent6>
        <a:srgbClr val="E7B900"/>
      </a:accent6>
      <a:hlink>
        <a:srgbClr val="009999"/>
      </a:hlink>
      <a:folHlink>
        <a:srgbClr val="99CC00"/>
      </a:folHlink>
    </a:clrScheme>
    <a:fontScheme name="1_Blank Black">
      <a:majorFont>
        <a:latin typeface="Myriad Pro Light"/>
        <a:ea typeface="ＭＳ Ｐゴシック"/>
        <a:cs typeface="Arial"/>
      </a:majorFont>
      <a:minorFont>
        <a:latin typeface="Myriad Pro Light"/>
        <a:ea typeface="ＭＳ Ｐゴシック"/>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FFFF00"/>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5921" dir="2700000" algn="ctr" rotWithShape="0">
                  <a:schemeClr val="bg2"/>
                </a:outerShdw>
              </a:effectLst>
            </a14:hiddenEffects>
          </a:ext>
        </a:ex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charset="0"/>
            <a:ea typeface="ＭＳ Ｐゴシック" charset="0"/>
          </a:defRPr>
        </a:defPPr>
      </a:lstStyle>
    </a:spDef>
    <a:lnDef>
      <a:spPr bwMode="auto">
        <a:xfrm>
          <a:off x="0" y="0"/>
          <a:ext cx="1" cy="1"/>
        </a:xfrm>
        <a:custGeom>
          <a:avLst/>
          <a:gdLst/>
          <a:ahLst/>
          <a:cxnLst/>
          <a:rect l="0" t="0" r="0" b="0"/>
          <a:pathLst/>
        </a:custGeom>
        <a:solidFill>
          <a:srgbClr val="FFFF00"/>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5921" dir="2700000" algn="ctr" rotWithShape="0">
                  <a:schemeClr val="bg2"/>
                </a:outerShdw>
              </a:effectLst>
            </a14:hiddenEffects>
          </a:ext>
        </a:ex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charset="0"/>
            <a:ea typeface="ＭＳ Ｐゴシック" charset="0"/>
          </a:defRPr>
        </a:defPPr>
      </a:lstStyle>
    </a:lnDef>
  </a:objectDefaults>
  <a:extraClrSchemeLst>
    <a:extraClrScheme>
      <a:clrScheme name="1_Blank Black 1">
        <a:dk1>
          <a:srgbClr val="000000"/>
        </a:dk1>
        <a:lt1>
          <a:srgbClr val="FFFFFF"/>
        </a:lt1>
        <a:dk2>
          <a:srgbClr val="000000"/>
        </a:dk2>
        <a:lt2>
          <a:srgbClr val="FFFFFF"/>
        </a:lt2>
        <a:accent1>
          <a:srgbClr val="000000"/>
        </a:accent1>
        <a:accent2>
          <a:srgbClr val="FFCC00"/>
        </a:accent2>
        <a:accent3>
          <a:srgbClr val="AAAAAA"/>
        </a:accent3>
        <a:accent4>
          <a:srgbClr val="DADADA"/>
        </a:accent4>
        <a:accent5>
          <a:srgbClr val="AAAAAA"/>
        </a:accent5>
        <a:accent6>
          <a:srgbClr val="E7B900"/>
        </a:accent6>
        <a:hlink>
          <a:srgbClr val="009999"/>
        </a:hlink>
        <a:folHlink>
          <a:srgbClr val="99CC00"/>
        </a:folHlink>
      </a:clrScheme>
      <a:clrMap bg1="dk2" tx1="lt1" bg2="dk1" tx2="lt2" accent1="accent1" accent2="accent2" accent3="accent3" accent4="accent4" accent5="accent5" accent6="accent6" hlink="hlink" folHlink="folHlink"/>
    </a:extraClrScheme>
  </a:extraClrSchemeLst>
</a:theme>
</file>

<file path=ppt/theme/theme45.xml><?xml version="1.0" encoding="utf-8"?>
<a:theme xmlns:a="http://schemas.openxmlformats.org/drawingml/2006/main" name="7_Beam">
  <a:themeElements>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fontScheme name="Beam">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Beam 1">
        <a:dk1>
          <a:srgbClr val="1A006C"/>
        </a:dk1>
        <a:lt1>
          <a:srgbClr val="FFFFFF"/>
        </a:lt1>
        <a:dk2>
          <a:srgbClr val="000066"/>
        </a:dk2>
        <a:lt2>
          <a:srgbClr val="CCCCFF"/>
        </a:lt2>
        <a:accent1>
          <a:srgbClr val="0099CC"/>
        </a:accent1>
        <a:accent2>
          <a:srgbClr val="6600CC"/>
        </a:accent2>
        <a:accent3>
          <a:srgbClr val="AAAAB8"/>
        </a:accent3>
        <a:accent4>
          <a:srgbClr val="DADADA"/>
        </a:accent4>
        <a:accent5>
          <a:srgbClr val="AACAE2"/>
        </a:accent5>
        <a:accent6>
          <a:srgbClr val="5C00B9"/>
        </a:accent6>
        <a:hlink>
          <a:srgbClr val="9999FF"/>
        </a:hlink>
        <a:folHlink>
          <a:srgbClr val="33CCCC"/>
        </a:folHlink>
      </a:clrScheme>
      <a:clrMap bg1="dk2" tx1="lt1" bg2="dk1" tx2="lt2" accent1="accent1" accent2="accent2" accent3="accent3" accent4="accent4" accent5="accent5" accent6="accent6" hlink="hlink" folHlink="folHlink"/>
    </a:extraClrScheme>
    <a:extraClrScheme>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clrMap bg1="dk2" tx1="lt1" bg2="dk1" tx2="lt2" accent1="accent1" accent2="accent2" accent3="accent3" accent4="accent4" accent5="accent5" accent6="accent6" hlink="hlink" folHlink="folHlink"/>
    </a:extraClrScheme>
    <a:extraClrScheme>
      <a:clrScheme name="Beam 3">
        <a:dk1>
          <a:srgbClr val="3F4873"/>
        </a:dk1>
        <a:lt1>
          <a:srgbClr val="FFFFFF"/>
        </a:lt1>
        <a:dk2>
          <a:srgbClr val="4F598D"/>
        </a:dk2>
        <a:lt2>
          <a:srgbClr val="CCECFF"/>
        </a:lt2>
        <a:accent1>
          <a:srgbClr val="0099CC"/>
        </a:accent1>
        <a:accent2>
          <a:srgbClr val="4C8470"/>
        </a:accent2>
        <a:accent3>
          <a:srgbClr val="B2B5C5"/>
        </a:accent3>
        <a:accent4>
          <a:srgbClr val="DADADA"/>
        </a:accent4>
        <a:accent5>
          <a:srgbClr val="AACAE2"/>
        </a:accent5>
        <a:accent6>
          <a:srgbClr val="447765"/>
        </a:accent6>
        <a:hlink>
          <a:srgbClr val="99CC00"/>
        </a:hlink>
        <a:folHlink>
          <a:srgbClr val="96A4C8"/>
        </a:folHlink>
      </a:clrScheme>
      <a:clrMap bg1="dk2" tx1="lt1" bg2="dk1" tx2="lt2" accent1="accent1" accent2="accent2" accent3="accent3" accent4="accent4" accent5="accent5" accent6="accent6" hlink="hlink" folHlink="folHlink"/>
    </a:extraClrScheme>
    <a:extraClrScheme>
      <a:clrScheme name="Beam 4">
        <a:dk1>
          <a:srgbClr val="006E6B"/>
        </a:dk1>
        <a:lt1>
          <a:srgbClr val="FFFFFF"/>
        </a:lt1>
        <a:dk2>
          <a:srgbClr val="008080"/>
        </a:dk2>
        <a:lt2>
          <a:srgbClr val="E2EFCD"/>
        </a:lt2>
        <a:accent1>
          <a:srgbClr val="33CCCC"/>
        </a:accent1>
        <a:accent2>
          <a:srgbClr val="6352B8"/>
        </a:accent2>
        <a:accent3>
          <a:srgbClr val="AAC0C0"/>
        </a:accent3>
        <a:accent4>
          <a:srgbClr val="DADADA"/>
        </a:accent4>
        <a:accent5>
          <a:srgbClr val="ADE2E2"/>
        </a:accent5>
        <a:accent6>
          <a:srgbClr val="5949A6"/>
        </a:accent6>
        <a:hlink>
          <a:srgbClr val="CCFFFF"/>
        </a:hlink>
        <a:folHlink>
          <a:srgbClr val="99CCFF"/>
        </a:folHlink>
      </a:clrScheme>
      <a:clrMap bg1="dk2" tx1="lt1" bg2="dk1" tx2="lt2" accent1="accent1" accent2="accent2" accent3="accent3" accent4="accent4" accent5="accent5" accent6="accent6" hlink="hlink" folHlink="folHlink"/>
    </a:extraClrScheme>
    <a:extraClrScheme>
      <a:clrScheme name="Beam 5">
        <a:dk1>
          <a:srgbClr val="48562C"/>
        </a:dk1>
        <a:lt1>
          <a:srgbClr val="FFFFFF"/>
        </a:lt1>
        <a:dk2>
          <a:srgbClr val="546434"/>
        </a:dk2>
        <a:lt2>
          <a:srgbClr val="FFFFCC"/>
        </a:lt2>
        <a:accent1>
          <a:srgbClr val="7B8A6E"/>
        </a:accent1>
        <a:accent2>
          <a:srgbClr val="527C3A"/>
        </a:accent2>
        <a:accent3>
          <a:srgbClr val="B3B8AE"/>
        </a:accent3>
        <a:accent4>
          <a:srgbClr val="DADADA"/>
        </a:accent4>
        <a:accent5>
          <a:srgbClr val="BFC4BA"/>
        </a:accent5>
        <a:accent6>
          <a:srgbClr val="497034"/>
        </a:accent6>
        <a:hlink>
          <a:srgbClr val="55B55E"/>
        </a:hlink>
        <a:folHlink>
          <a:srgbClr val="85B3B1"/>
        </a:folHlink>
      </a:clrScheme>
      <a:clrMap bg1="dk2" tx1="lt1" bg2="dk1" tx2="lt2" accent1="accent1" accent2="accent2" accent3="accent3" accent4="accent4" accent5="accent5" accent6="accent6" hlink="hlink" folHlink="folHlink"/>
    </a:extraClrScheme>
    <a:extraClrScheme>
      <a:clrScheme name="Beam 6">
        <a:dk1>
          <a:srgbClr val="96B29E"/>
        </a:dk1>
        <a:lt1>
          <a:srgbClr val="FFFFFF"/>
        </a:lt1>
        <a:dk2>
          <a:srgbClr val="A5BDAC"/>
        </a:dk2>
        <a:lt2>
          <a:srgbClr val="FFFFCC"/>
        </a:lt2>
        <a:accent1>
          <a:srgbClr val="4E8880"/>
        </a:accent1>
        <a:accent2>
          <a:srgbClr val="2F71B9"/>
        </a:accent2>
        <a:accent3>
          <a:srgbClr val="CFDBD2"/>
        </a:accent3>
        <a:accent4>
          <a:srgbClr val="DADADA"/>
        </a:accent4>
        <a:accent5>
          <a:srgbClr val="B2C3C0"/>
        </a:accent5>
        <a:accent6>
          <a:srgbClr val="2A66A7"/>
        </a:accent6>
        <a:hlink>
          <a:srgbClr val="9DC0E7"/>
        </a:hlink>
        <a:folHlink>
          <a:srgbClr val="54CA89"/>
        </a:folHlink>
      </a:clrScheme>
      <a:clrMap bg1="dk2" tx1="lt1" bg2="dk1" tx2="lt2" accent1="accent1" accent2="accent2" accent3="accent3" accent4="accent4" accent5="accent5" accent6="accent6" hlink="hlink" folHlink="folHlink"/>
    </a:extraClrScheme>
    <a:extraClrScheme>
      <a:clrScheme name="Beam 7">
        <a:dk1>
          <a:srgbClr val="D49C00"/>
        </a:dk1>
        <a:lt1>
          <a:srgbClr val="FFFFFF"/>
        </a:lt1>
        <a:dk2>
          <a:srgbClr val="CC9900"/>
        </a:dk2>
        <a:lt2>
          <a:srgbClr val="CEBD40"/>
        </a:lt2>
        <a:accent1>
          <a:srgbClr val="CC6600"/>
        </a:accent1>
        <a:accent2>
          <a:srgbClr val="808000"/>
        </a:accent2>
        <a:accent3>
          <a:srgbClr val="E2CAAA"/>
        </a:accent3>
        <a:accent4>
          <a:srgbClr val="DADADA"/>
        </a:accent4>
        <a:accent5>
          <a:srgbClr val="E2B8AA"/>
        </a:accent5>
        <a:accent6>
          <a:srgbClr val="737300"/>
        </a:accent6>
        <a:hlink>
          <a:srgbClr val="FF9900"/>
        </a:hlink>
        <a:folHlink>
          <a:srgbClr val="FFFF99"/>
        </a:folHlink>
      </a:clrScheme>
      <a:clrMap bg1="dk2" tx1="lt1" bg2="dk1" tx2="lt2" accent1="accent1" accent2="accent2" accent3="accent3" accent4="accent4" accent5="accent5" accent6="accent6" hlink="hlink" folHlink="folHlink"/>
    </a:extraClrScheme>
    <a:extraClrScheme>
      <a:clrScheme name="Beam 8">
        <a:dk1>
          <a:srgbClr val="881700"/>
        </a:dk1>
        <a:lt1>
          <a:srgbClr val="FAF9E6"/>
        </a:lt1>
        <a:dk2>
          <a:srgbClr val="990000"/>
        </a:dk2>
        <a:lt2>
          <a:srgbClr val="EADC78"/>
        </a:lt2>
        <a:accent1>
          <a:srgbClr val="FF6600"/>
        </a:accent1>
        <a:accent2>
          <a:srgbClr val="B86D52"/>
        </a:accent2>
        <a:accent3>
          <a:srgbClr val="CAAAAA"/>
        </a:accent3>
        <a:accent4>
          <a:srgbClr val="D6D5C4"/>
        </a:accent4>
        <a:accent5>
          <a:srgbClr val="FFB8AA"/>
        </a:accent5>
        <a:accent6>
          <a:srgbClr val="A66249"/>
        </a:accent6>
        <a:hlink>
          <a:srgbClr val="D78D15"/>
        </a:hlink>
        <a:folHlink>
          <a:srgbClr val="C6B37E"/>
        </a:folHlink>
      </a:clrScheme>
      <a:clrMap bg1="dk2" tx1="lt1" bg2="dk1" tx2="lt2" accent1="accent1" accent2="accent2" accent3="accent3" accent4="accent4" accent5="accent5" accent6="accent6" hlink="hlink" folHlink="folHlink"/>
    </a:extraClrScheme>
    <a:extraClrScheme>
      <a:clrScheme name="Beam 9">
        <a:dk1>
          <a:srgbClr val="000000"/>
        </a:dk1>
        <a:lt1>
          <a:srgbClr val="FFFFFF"/>
        </a:lt1>
        <a:dk2>
          <a:srgbClr val="000000"/>
        </a:dk2>
        <a:lt2>
          <a:srgbClr val="DDDDDD"/>
        </a:lt2>
        <a:accent1>
          <a:srgbClr val="E6F5F6"/>
        </a:accent1>
        <a:accent2>
          <a:srgbClr val="A5E1A8"/>
        </a:accent2>
        <a:accent3>
          <a:srgbClr val="FFFFFF"/>
        </a:accent3>
        <a:accent4>
          <a:srgbClr val="000000"/>
        </a:accent4>
        <a:accent5>
          <a:srgbClr val="F0F9FA"/>
        </a:accent5>
        <a:accent6>
          <a:srgbClr val="95CC98"/>
        </a:accent6>
        <a:hlink>
          <a:srgbClr val="5B00B6"/>
        </a:hlink>
        <a:folHlink>
          <a:srgbClr val="34988E"/>
        </a:folHlink>
      </a:clrScheme>
      <a:clrMap bg1="lt1" tx1="dk1" bg2="lt2" tx2="dk2" accent1="accent1" accent2="accent2" accent3="accent3" accent4="accent4" accent5="accent5" accent6="accent6" hlink="hlink" folHlink="folHlink"/>
    </a:extraClrScheme>
  </a:extraClrSchemeLst>
</a:theme>
</file>

<file path=ppt/theme/theme46.xml><?xml version="1.0" encoding="utf-8"?>
<a:theme xmlns:a="http://schemas.openxmlformats.org/drawingml/2006/main" name="15_Blank Presentation">
  <a:themeElements>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fontScheme name="Blank Presentation">
      <a:majorFont>
        <a:latin typeface="Arial Black"/>
        <a:ea typeface=""/>
        <a:cs typeface=""/>
      </a:majorFont>
      <a:minorFont>
        <a:latin typeface="Arial Black"/>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7.xml><?xml version="1.0" encoding="utf-8"?>
<a:theme xmlns:a="http://schemas.openxmlformats.org/drawingml/2006/main" name="4_Blank Presentation">
  <a:themeElements>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fontScheme name="Blank Presentation">
      <a:majorFont>
        <a:latin typeface="Arial Black"/>
        <a:ea typeface=""/>
        <a:cs typeface=""/>
      </a:majorFont>
      <a:minorFont>
        <a:latin typeface="Arial Black"/>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8.xml><?xml version="1.0" encoding="utf-8"?>
<a:theme xmlns:a="http://schemas.openxmlformats.org/drawingml/2006/main" name="25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65" charset="0"/>
            <a:ea typeface="ＭＳ Ｐゴシック" pitchFamily="-65" charset="-128"/>
            <a:cs typeface="ＭＳ Ｐゴシック" pitchFamily="-65"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65" charset="0"/>
            <a:ea typeface="ＭＳ Ｐゴシック" pitchFamily="-65" charset="-128"/>
            <a:cs typeface="ＭＳ Ｐゴシック" pitchFamily="-65" charset="-128"/>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9.xml><?xml version="1.0" encoding="utf-8"?>
<a:theme xmlns:a="http://schemas.openxmlformats.org/drawingml/2006/main" name="14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5.xml><?xml version="1.0" encoding="utf-8"?>
<a:theme xmlns:a="http://schemas.openxmlformats.org/drawingml/2006/main" name="14 Literary 2 - Dead Sea Scrolls">
  <a:themeElements>
    <a:clrScheme name="14 Literary 2 - Dead Sea Scrolls 1">
      <a:dk1>
        <a:srgbClr val="000514"/>
      </a:dk1>
      <a:lt1>
        <a:srgbClr val="FFFFFF"/>
      </a:lt1>
      <a:dk2>
        <a:srgbClr val="003399"/>
      </a:dk2>
      <a:lt2>
        <a:srgbClr val="E5E5FF"/>
      </a:lt2>
      <a:accent1>
        <a:srgbClr val="0099CC"/>
      </a:accent1>
      <a:accent2>
        <a:srgbClr val="A886E0"/>
      </a:accent2>
      <a:accent3>
        <a:srgbClr val="AAADCA"/>
      </a:accent3>
      <a:accent4>
        <a:srgbClr val="DADADA"/>
      </a:accent4>
      <a:accent5>
        <a:srgbClr val="AACAE2"/>
      </a:accent5>
      <a:accent6>
        <a:srgbClr val="9879CB"/>
      </a:accent6>
      <a:hlink>
        <a:srgbClr val="FFCC00"/>
      </a:hlink>
      <a:folHlink>
        <a:srgbClr val="FFFFCC"/>
      </a:folHlink>
    </a:clrScheme>
    <a:fontScheme name="14 Literary 2 - Dead Sea Scrolls">
      <a:majorFont>
        <a:latin typeface="Garamond"/>
        <a:ea typeface=""/>
        <a:cs typeface=""/>
      </a:majorFont>
      <a:minorFont>
        <a:latin typeface="Garamond"/>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lnDef>
  </a:objectDefaults>
  <a:extraClrSchemeLst>
    <a:extraClrScheme>
      <a:clrScheme name="14 Literary 2 - Dead Sea Scrolls 1">
        <a:dk1>
          <a:srgbClr val="000514"/>
        </a:dk1>
        <a:lt1>
          <a:srgbClr val="FFFFFF"/>
        </a:lt1>
        <a:dk2>
          <a:srgbClr val="003399"/>
        </a:dk2>
        <a:lt2>
          <a:srgbClr val="E5E5FF"/>
        </a:lt2>
        <a:accent1>
          <a:srgbClr val="0099CC"/>
        </a:accent1>
        <a:accent2>
          <a:srgbClr val="A886E0"/>
        </a:accent2>
        <a:accent3>
          <a:srgbClr val="AAADCA"/>
        </a:accent3>
        <a:accent4>
          <a:srgbClr val="DADADA"/>
        </a:accent4>
        <a:accent5>
          <a:srgbClr val="AACAE2"/>
        </a:accent5>
        <a:accent6>
          <a:srgbClr val="9879CB"/>
        </a:accent6>
        <a:hlink>
          <a:srgbClr val="FFCC00"/>
        </a:hlink>
        <a:folHlink>
          <a:srgbClr val="FFFFCC"/>
        </a:folHlink>
      </a:clrScheme>
      <a:clrMap bg1="dk2" tx1="lt1" bg2="dk1" tx2="lt2" accent1="accent1" accent2="accent2" accent3="accent3" accent4="accent4" accent5="accent5" accent6="accent6" hlink="hlink" folHlink="folHlink"/>
    </a:extraClrScheme>
    <a:extraClrScheme>
      <a:clrScheme name="14 Literary 2 - Dead Sea Scrolls 2">
        <a:dk1>
          <a:srgbClr val="3E3E5C"/>
        </a:dk1>
        <a:lt1>
          <a:srgbClr val="FFFFFF"/>
        </a:lt1>
        <a:dk2>
          <a:srgbClr val="666699"/>
        </a:dk2>
        <a:lt2>
          <a:srgbClr val="DFDFE9"/>
        </a:lt2>
        <a:accent1>
          <a:srgbClr val="CC66FF"/>
        </a:accent1>
        <a:accent2>
          <a:srgbClr val="679ACD"/>
        </a:accent2>
        <a:accent3>
          <a:srgbClr val="B8B8CA"/>
        </a:accent3>
        <a:accent4>
          <a:srgbClr val="DADADA"/>
        </a:accent4>
        <a:accent5>
          <a:srgbClr val="E2B8FF"/>
        </a:accent5>
        <a:accent6>
          <a:srgbClr val="5D8BBA"/>
        </a:accent6>
        <a:hlink>
          <a:srgbClr val="CCECFF"/>
        </a:hlink>
        <a:folHlink>
          <a:srgbClr val="CCCCFF"/>
        </a:folHlink>
      </a:clrScheme>
      <a:clrMap bg1="dk2" tx1="lt1" bg2="dk1" tx2="lt2" accent1="accent1" accent2="accent2" accent3="accent3" accent4="accent4" accent5="accent5" accent6="accent6" hlink="hlink" folHlink="folHlink"/>
    </a:extraClrScheme>
    <a:extraClrScheme>
      <a:clrScheme name="14 Literary 2 - Dead Sea Scrolls 3">
        <a:dk1>
          <a:srgbClr val="2A5400"/>
        </a:dk1>
        <a:lt1>
          <a:srgbClr val="FFFFFF"/>
        </a:lt1>
        <a:dk2>
          <a:srgbClr val="4A9400"/>
        </a:dk2>
        <a:lt2>
          <a:srgbClr val="BAE8BA"/>
        </a:lt2>
        <a:accent1>
          <a:srgbClr val="33CC33"/>
        </a:accent1>
        <a:accent2>
          <a:srgbClr val="99CC00"/>
        </a:accent2>
        <a:accent3>
          <a:srgbClr val="B1C8AA"/>
        </a:accent3>
        <a:accent4>
          <a:srgbClr val="DADADA"/>
        </a:accent4>
        <a:accent5>
          <a:srgbClr val="ADE2AD"/>
        </a:accent5>
        <a:accent6>
          <a:srgbClr val="8AB900"/>
        </a:accent6>
        <a:hlink>
          <a:srgbClr val="99FF33"/>
        </a:hlink>
        <a:folHlink>
          <a:srgbClr val="FFFF99"/>
        </a:folHlink>
      </a:clrScheme>
      <a:clrMap bg1="dk2" tx1="lt1" bg2="dk1" tx2="lt2" accent1="accent1" accent2="accent2" accent3="accent3" accent4="accent4" accent5="accent5" accent6="accent6" hlink="hlink" folHlink="folHlink"/>
    </a:extraClrScheme>
    <a:extraClrScheme>
      <a:clrScheme name="14 Literary 2 - Dead Sea Scrolls 4">
        <a:dk1>
          <a:srgbClr val="000000"/>
        </a:dk1>
        <a:lt1>
          <a:srgbClr val="FFFFFF"/>
        </a:lt1>
        <a:dk2>
          <a:srgbClr val="51596D"/>
        </a:dk2>
        <a:lt2>
          <a:srgbClr val="DDDDDD"/>
        </a:lt2>
        <a:accent1>
          <a:srgbClr val="787E8A"/>
        </a:accent1>
        <a:accent2>
          <a:srgbClr val="339966"/>
        </a:accent2>
        <a:accent3>
          <a:srgbClr val="B3B5BA"/>
        </a:accent3>
        <a:accent4>
          <a:srgbClr val="DADADA"/>
        </a:accent4>
        <a:accent5>
          <a:srgbClr val="BEC0C4"/>
        </a:accent5>
        <a:accent6>
          <a:srgbClr val="2D8A5C"/>
        </a:accent6>
        <a:hlink>
          <a:srgbClr val="00FFFF"/>
        </a:hlink>
        <a:folHlink>
          <a:srgbClr val="74B6D0"/>
        </a:folHlink>
      </a:clrScheme>
      <a:clrMap bg1="dk2" tx1="lt1" bg2="dk1" tx2="lt2" accent1="accent1" accent2="accent2" accent3="accent3" accent4="accent4" accent5="accent5" accent6="accent6" hlink="hlink" folHlink="folHlink"/>
    </a:extraClrScheme>
    <a:extraClrScheme>
      <a:clrScheme name="14 Literary 2 - Dead Sea Scrolls 5">
        <a:dk1>
          <a:srgbClr val="5C1F00"/>
        </a:dk1>
        <a:lt1>
          <a:srgbClr val="FFFFFF"/>
        </a:lt1>
        <a:dk2>
          <a:srgbClr val="8C0000"/>
        </a:dk2>
        <a:lt2>
          <a:srgbClr val="DFD293"/>
        </a:lt2>
        <a:accent1>
          <a:srgbClr val="FF6845"/>
        </a:accent1>
        <a:accent2>
          <a:srgbClr val="BE7960"/>
        </a:accent2>
        <a:accent3>
          <a:srgbClr val="C5AAAA"/>
        </a:accent3>
        <a:accent4>
          <a:srgbClr val="DADADA"/>
        </a:accent4>
        <a:accent5>
          <a:srgbClr val="FFB9B0"/>
        </a:accent5>
        <a:accent6>
          <a:srgbClr val="AC6D56"/>
        </a:accent6>
        <a:hlink>
          <a:srgbClr val="FFFFCC"/>
        </a:hlink>
        <a:folHlink>
          <a:srgbClr val="FFCC00"/>
        </a:folHlink>
      </a:clrScheme>
      <a:clrMap bg1="dk2" tx1="lt1" bg2="dk1" tx2="lt2" accent1="accent1" accent2="accent2" accent3="accent3" accent4="accent4" accent5="accent5" accent6="accent6" hlink="hlink" folHlink="folHlink"/>
    </a:extraClrScheme>
    <a:extraClrScheme>
      <a:clrScheme name="14 Literary 2 - Dead Sea Scrolls 6">
        <a:dk1>
          <a:srgbClr val="5E4444"/>
        </a:dk1>
        <a:lt1>
          <a:srgbClr val="F7F3F3"/>
        </a:lt1>
        <a:dk2>
          <a:srgbClr val="8A6362"/>
        </a:dk2>
        <a:lt2>
          <a:srgbClr val="D8C1BA"/>
        </a:lt2>
        <a:accent1>
          <a:srgbClr val="CC6600"/>
        </a:accent1>
        <a:accent2>
          <a:srgbClr val="C16059"/>
        </a:accent2>
        <a:accent3>
          <a:srgbClr val="C4B7B7"/>
        </a:accent3>
        <a:accent4>
          <a:srgbClr val="D3D0D0"/>
        </a:accent4>
        <a:accent5>
          <a:srgbClr val="E2B8AA"/>
        </a:accent5>
        <a:accent6>
          <a:srgbClr val="AF5650"/>
        </a:accent6>
        <a:hlink>
          <a:srgbClr val="FFCC00"/>
        </a:hlink>
        <a:folHlink>
          <a:srgbClr val="CBB557"/>
        </a:folHlink>
      </a:clrScheme>
      <a:clrMap bg1="dk2" tx1="lt1" bg2="dk1" tx2="lt2" accent1="accent1" accent2="accent2" accent3="accent3" accent4="accent4" accent5="accent5" accent6="accent6" hlink="hlink" folHlink="folHlink"/>
    </a:extraClrScheme>
    <a:extraClrScheme>
      <a:clrScheme name="14 Literary 2 - Dead Sea Scrolls 7">
        <a:dk1>
          <a:srgbClr val="7F6737"/>
        </a:dk1>
        <a:lt1>
          <a:srgbClr val="FFFFFF"/>
        </a:lt1>
        <a:dk2>
          <a:srgbClr val="BFA673"/>
        </a:dk2>
        <a:lt2>
          <a:srgbClr val="E6E3AA"/>
        </a:lt2>
        <a:accent1>
          <a:srgbClr val="FFCC00"/>
        </a:accent1>
        <a:accent2>
          <a:srgbClr val="808000"/>
        </a:accent2>
        <a:accent3>
          <a:srgbClr val="DCD0BC"/>
        </a:accent3>
        <a:accent4>
          <a:srgbClr val="DADADA"/>
        </a:accent4>
        <a:accent5>
          <a:srgbClr val="FFE2AA"/>
        </a:accent5>
        <a:accent6>
          <a:srgbClr val="737300"/>
        </a:accent6>
        <a:hlink>
          <a:srgbClr val="784700"/>
        </a:hlink>
        <a:folHlink>
          <a:srgbClr val="9A7200"/>
        </a:folHlink>
      </a:clrScheme>
      <a:clrMap bg1="dk2" tx1="lt1" bg2="dk1" tx2="lt2" accent1="accent1" accent2="accent2" accent3="accent3" accent4="accent4" accent5="accent5" accent6="accent6" hlink="hlink" folHlink="folHlink"/>
    </a:extraClrScheme>
    <a:extraClrScheme>
      <a:clrScheme name="14 Literary 2 - Dead Sea Scrolls 8">
        <a:dk1>
          <a:srgbClr val="4B2500"/>
        </a:dk1>
        <a:lt1>
          <a:srgbClr val="F9F0D3"/>
        </a:lt1>
        <a:dk2>
          <a:srgbClr val="A69564"/>
        </a:dk2>
        <a:lt2>
          <a:srgbClr val="EFDEAF"/>
        </a:lt2>
        <a:accent1>
          <a:srgbClr val="FFFFE3"/>
        </a:accent1>
        <a:accent2>
          <a:srgbClr val="BFBFA7"/>
        </a:accent2>
        <a:accent3>
          <a:srgbClr val="FBF6E6"/>
        </a:accent3>
        <a:accent4>
          <a:srgbClr val="3F1E00"/>
        </a:accent4>
        <a:accent5>
          <a:srgbClr val="FFFFEF"/>
        </a:accent5>
        <a:accent6>
          <a:srgbClr val="ADAD97"/>
        </a:accent6>
        <a:hlink>
          <a:srgbClr val="7B6D47"/>
        </a:hlink>
        <a:folHlink>
          <a:srgbClr val="A99D2F"/>
        </a:folHlink>
      </a:clrScheme>
      <a:clrMap bg1="lt1" tx1="dk1" bg2="lt2" tx2="dk2" accent1="accent1" accent2="accent2" accent3="accent3" accent4="accent4" accent5="accent5" accent6="accent6" hlink="hlink" folHlink="folHlink"/>
    </a:extraClrScheme>
    <a:extraClrScheme>
      <a:clrScheme name="14 Literary 2 - Dead Sea Scrolls 9">
        <a:dk1>
          <a:srgbClr val="000000"/>
        </a:dk1>
        <a:lt1>
          <a:srgbClr val="FFFFFF"/>
        </a:lt1>
        <a:dk2>
          <a:srgbClr val="000000"/>
        </a:dk2>
        <a:lt2>
          <a:srgbClr val="808080"/>
        </a:lt2>
        <a:accent1>
          <a:srgbClr val="CCECFF"/>
        </a:accent1>
        <a:accent2>
          <a:srgbClr val="333399"/>
        </a:accent2>
        <a:accent3>
          <a:srgbClr val="FFFFFF"/>
        </a:accent3>
        <a:accent4>
          <a:srgbClr val="000000"/>
        </a:accent4>
        <a:accent5>
          <a:srgbClr val="E2F4FF"/>
        </a:accent5>
        <a:accent6>
          <a:srgbClr val="2D2D8A"/>
        </a:accent6>
        <a:hlink>
          <a:srgbClr val="6600FF"/>
        </a:hlink>
        <a:folHlink>
          <a:srgbClr val="009900"/>
        </a:folHlink>
      </a:clrScheme>
      <a:clrMap bg1="lt1" tx1="dk1" bg2="lt2" tx2="dk2" accent1="accent1" accent2="accent2" accent3="accent3" accent4="accent4" accent5="accent5" accent6="accent6" hlink="hlink" folHlink="folHlink"/>
    </a:extraClrScheme>
  </a:extraClrSchemeLst>
</a:theme>
</file>

<file path=ppt/theme/theme50.xml><?xml version="1.0" encoding="utf-8"?>
<a:theme xmlns:a="http://schemas.openxmlformats.org/drawingml/2006/main" name="28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65" charset="0"/>
            <a:ea typeface="ＭＳ Ｐゴシック" pitchFamily="-65" charset="-128"/>
            <a:cs typeface="ＭＳ Ｐゴシック" pitchFamily="-65"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65" charset="0"/>
            <a:ea typeface="ＭＳ Ｐゴシック" pitchFamily="-65" charset="-128"/>
            <a:cs typeface="ＭＳ Ｐゴシック" pitchFamily="-65" charset="-128"/>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51.xml><?xml version="1.0" encoding="utf-8"?>
<a:theme xmlns:a="http://schemas.openxmlformats.org/drawingml/2006/main" name="3_Blank Presentation">
  <a:themeElements>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fontScheme name="Blank Presentation">
      <a:majorFont>
        <a:latin typeface="Arial Black"/>
        <a:ea typeface=""/>
        <a:cs typeface=""/>
      </a:majorFont>
      <a:minorFont>
        <a:latin typeface="Arial Black"/>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52.xml><?xml version="1.0" encoding="utf-8"?>
<a:theme xmlns:a="http://schemas.openxmlformats.org/drawingml/2006/main" name="1_Candybar">
  <a:themeElements>
    <a:clrScheme name="Candybar 3">
      <a:dk1>
        <a:srgbClr val="000000"/>
      </a:dk1>
      <a:lt1>
        <a:srgbClr val="FFFFFF"/>
      </a:lt1>
      <a:dk2>
        <a:srgbClr val="FFFFFF"/>
      </a:dk2>
      <a:lt2>
        <a:srgbClr val="000000"/>
      </a:lt2>
      <a:accent1>
        <a:srgbClr val="5B87F2"/>
      </a:accent1>
      <a:accent2>
        <a:srgbClr val="555555"/>
      </a:accent2>
      <a:accent3>
        <a:srgbClr val="FFFFFF"/>
      </a:accent3>
      <a:accent4>
        <a:srgbClr val="000000"/>
      </a:accent4>
      <a:accent5>
        <a:srgbClr val="B5C3F7"/>
      </a:accent5>
      <a:accent6>
        <a:srgbClr val="4C4C4C"/>
      </a:accent6>
      <a:hlink>
        <a:srgbClr val="5DA31E"/>
      </a:hlink>
      <a:folHlink>
        <a:srgbClr val="BAD41A"/>
      </a:folHlink>
    </a:clrScheme>
    <a:fontScheme name="Candybar">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lnDef>
  </a:objectDefaults>
  <a:extraClrSchemeLst>
    <a:extraClrScheme>
      <a:clrScheme name="Candybar 1">
        <a:dk1>
          <a:srgbClr val="000000"/>
        </a:dk1>
        <a:lt1>
          <a:srgbClr val="FFFFFF"/>
        </a:lt1>
        <a:dk2>
          <a:srgbClr val="003366"/>
        </a:dk2>
        <a:lt2>
          <a:srgbClr val="AAAAAA"/>
        </a:lt2>
        <a:accent1>
          <a:srgbClr val="EEEEEE"/>
        </a:accent1>
        <a:accent2>
          <a:srgbClr val="003366"/>
        </a:accent2>
        <a:accent3>
          <a:srgbClr val="FFFFFF"/>
        </a:accent3>
        <a:accent4>
          <a:srgbClr val="000000"/>
        </a:accent4>
        <a:accent5>
          <a:srgbClr val="F5F5F5"/>
        </a:accent5>
        <a:accent6>
          <a:srgbClr val="002D5C"/>
        </a:accent6>
        <a:hlink>
          <a:srgbClr val="5B87F2"/>
        </a:hlink>
        <a:folHlink>
          <a:srgbClr val="ED181E"/>
        </a:folHlink>
      </a:clrScheme>
      <a:clrMap bg1="lt1" tx1="dk1" bg2="lt2" tx2="dk2" accent1="accent1" accent2="accent2" accent3="accent3" accent4="accent4" accent5="accent5" accent6="accent6" hlink="hlink" folHlink="folHlink"/>
    </a:extraClrScheme>
    <a:extraClrScheme>
      <a:clrScheme name="Candybar 2">
        <a:dk1>
          <a:srgbClr val="000000"/>
        </a:dk1>
        <a:lt1>
          <a:srgbClr val="FFFFFF"/>
        </a:lt1>
        <a:dk2>
          <a:srgbClr val="FFFFFF"/>
        </a:dk2>
        <a:lt2>
          <a:srgbClr val="888888"/>
        </a:lt2>
        <a:accent1>
          <a:srgbClr val="BAD41A"/>
        </a:accent1>
        <a:accent2>
          <a:srgbClr val="8154D1"/>
        </a:accent2>
        <a:accent3>
          <a:srgbClr val="FFFFFF"/>
        </a:accent3>
        <a:accent4>
          <a:srgbClr val="000000"/>
        </a:accent4>
        <a:accent5>
          <a:srgbClr val="D9E6AB"/>
        </a:accent5>
        <a:accent6>
          <a:srgbClr val="744BBD"/>
        </a:accent6>
        <a:hlink>
          <a:srgbClr val="5DA31E"/>
        </a:hlink>
        <a:folHlink>
          <a:srgbClr val="FFCC18"/>
        </a:folHlink>
      </a:clrScheme>
      <a:clrMap bg1="lt1" tx1="dk1" bg2="lt2" tx2="dk2" accent1="accent1" accent2="accent2" accent3="accent3" accent4="accent4" accent5="accent5" accent6="accent6" hlink="hlink" folHlink="folHlink"/>
    </a:extraClrScheme>
    <a:extraClrScheme>
      <a:clrScheme name="Candybar 3">
        <a:dk1>
          <a:srgbClr val="000000"/>
        </a:dk1>
        <a:lt1>
          <a:srgbClr val="FFFFFF"/>
        </a:lt1>
        <a:dk2>
          <a:srgbClr val="FFFFFF"/>
        </a:dk2>
        <a:lt2>
          <a:srgbClr val="000000"/>
        </a:lt2>
        <a:accent1>
          <a:srgbClr val="5B87F2"/>
        </a:accent1>
        <a:accent2>
          <a:srgbClr val="555555"/>
        </a:accent2>
        <a:accent3>
          <a:srgbClr val="FFFFFF"/>
        </a:accent3>
        <a:accent4>
          <a:srgbClr val="000000"/>
        </a:accent4>
        <a:accent5>
          <a:srgbClr val="B5C3F7"/>
        </a:accent5>
        <a:accent6>
          <a:srgbClr val="4C4C4C"/>
        </a:accent6>
        <a:hlink>
          <a:srgbClr val="5DA31E"/>
        </a:hlink>
        <a:folHlink>
          <a:srgbClr val="BAD41A"/>
        </a:folHlink>
      </a:clrScheme>
      <a:clrMap bg1="lt1" tx1="dk1" bg2="lt2" tx2="dk2" accent1="accent1" accent2="accent2" accent3="accent3" accent4="accent4" accent5="accent5" accent6="accent6" hlink="hlink" folHlink="folHlink"/>
    </a:extraClrScheme>
    <a:extraClrScheme>
      <a:clrScheme name="Candybar 4">
        <a:dk1>
          <a:srgbClr val="000000"/>
        </a:dk1>
        <a:lt1>
          <a:srgbClr val="FFFFFF"/>
        </a:lt1>
        <a:dk2>
          <a:srgbClr val="FFFFFF"/>
        </a:dk2>
        <a:lt2>
          <a:srgbClr val="000000"/>
        </a:lt2>
        <a:accent1>
          <a:srgbClr val="FFA8A8"/>
        </a:accent1>
        <a:accent2>
          <a:srgbClr val="FFCC18"/>
        </a:accent2>
        <a:accent3>
          <a:srgbClr val="FFFFFF"/>
        </a:accent3>
        <a:accent4>
          <a:srgbClr val="000000"/>
        </a:accent4>
        <a:accent5>
          <a:srgbClr val="FFD1D1"/>
        </a:accent5>
        <a:accent6>
          <a:srgbClr val="E7B915"/>
        </a:accent6>
        <a:hlink>
          <a:srgbClr val="6876E7"/>
        </a:hlink>
        <a:folHlink>
          <a:srgbClr val="ED181E"/>
        </a:folHlink>
      </a:clrScheme>
      <a:clrMap bg1="lt1" tx1="dk1" bg2="lt2" tx2="dk2" accent1="accent1" accent2="accent2" accent3="accent3" accent4="accent4" accent5="accent5" accent6="accent6" hlink="hlink" folHlink="folHlink"/>
    </a:extraClrScheme>
    <a:extraClrScheme>
      <a:clrScheme name="Candybar 5">
        <a:dk1>
          <a:srgbClr val="000000"/>
        </a:dk1>
        <a:lt1>
          <a:srgbClr val="FFFFFF"/>
        </a:lt1>
        <a:dk2>
          <a:srgbClr val="FFFFFF"/>
        </a:dk2>
        <a:lt2>
          <a:srgbClr val="000000"/>
        </a:lt2>
        <a:accent1>
          <a:srgbClr val="E6E658"/>
        </a:accent1>
        <a:accent2>
          <a:srgbClr val="8CBC1C"/>
        </a:accent2>
        <a:accent3>
          <a:srgbClr val="FFFFFF"/>
        </a:accent3>
        <a:accent4>
          <a:srgbClr val="000000"/>
        </a:accent4>
        <a:accent5>
          <a:srgbClr val="F0F0B4"/>
        </a:accent5>
        <a:accent6>
          <a:srgbClr val="7EAA18"/>
        </a:accent6>
        <a:hlink>
          <a:srgbClr val="6876E7"/>
        </a:hlink>
        <a:folHlink>
          <a:srgbClr val="5FBD71"/>
        </a:folHlink>
      </a:clrScheme>
      <a:clrMap bg1="lt1" tx1="dk1" bg2="lt2" tx2="dk2" accent1="accent1" accent2="accent2" accent3="accent3" accent4="accent4" accent5="accent5" accent6="accent6" hlink="hlink" folHlink="folHlink"/>
    </a:extraClrScheme>
    <a:extraClrScheme>
      <a:clrScheme name="Candybar 6">
        <a:dk1>
          <a:srgbClr val="000000"/>
        </a:dk1>
        <a:lt1>
          <a:srgbClr val="FFFFFF"/>
        </a:lt1>
        <a:dk2>
          <a:srgbClr val="EBE3F8"/>
        </a:dk2>
        <a:lt2>
          <a:srgbClr val="000000"/>
        </a:lt2>
        <a:accent1>
          <a:srgbClr val="5918BB"/>
        </a:accent1>
        <a:accent2>
          <a:srgbClr val="8154D1"/>
        </a:accent2>
        <a:accent3>
          <a:srgbClr val="FFFFFF"/>
        </a:accent3>
        <a:accent4>
          <a:srgbClr val="000000"/>
        </a:accent4>
        <a:accent5>
          <a:srgbClr val="B5ABDA"/>
        </a:accent5>
        <a:accent6>
          <a:srgbClr val="744BBD"/>
        </a:accent6>
        <a:hlink>
          <a:srgbClr val="DC54AD"/>
        </a:hlink>
        <a:folHlink>
          <a:srgbClr val="BAD41A"/>
        </a:folHlink>
      </a:clrScheme>
      <a:clrMap bg1="lt1" tx1="dk1" bg2="lt2" tx2="dk2" accent1="accent1" accent2="accent2" accent3="accent3" accent4="accent4" accent5="accent5" accent6="accent6" hlink="hlink" folHlink="folHlink"/>
    </a:extraClrScheme>
    <a:extraClrScheme>
      <a:clrScheme name="Candybar 7">
        <a:dk1>
          <a:srgbClr val="000000"/>
        </a:dk1>
        <a:lt1>
          <a:srgbClr val="FFFFFF"/>
        </a:lt1>
        <a:dk2>
          <a:srgbClr val="EBE3F8"/>
        </a:dk2>
        <a:lt2>
          <a:srgbClr val="000000"/>
        </a:lt2>
        <a:accent1>
          <a:srgbClr val="FF7518"/>
        </a:accent1>
        <a:accent2>
          <a:srgbClr val="888888"/>
        </a:accent2>
        <a:accent3>
          <a:srgbClr val="FFFFFF"/>
        </a:accent3>
        <a:accent4>
          <a:srgbClr val="000000"/>
        </a:accent4>
        <a:accent5>
          <a:srgbClr val="FFBDAB"/>
        </a:accent5>
        <a:accent6>
          <a:srgbClr val="7B7B7B"/>
        </a:accent6>
        <a:hlink>
          <a:srgbClr val="8CBC1C"/>
        </a:hlink>
        <a:folHlink>
          <a:srgbClr val="FFCC18"/>
        </a:folHlink>
      </a:clrScheme>
      <a:clrMap bg1="lt1" tx1="dk1" bg2="lt2" tx2="dk2" accent1="accent1" accent2="accent2" accent3="accent3" accent4="accent4" accent5="accent5" accent6="accent6" hlink="hlink" folHlink="folHlink"/>
    </a:extraClrScheme>
  </a:extraClrSchemeLst>
</a:theme>
</file>

<file path=ppt/theme/theme53.xml><?xml version="1.0" encoding="utf-8"?>
<a:theme xmlns:a="http://schemas.openxmlformats.org/drawingml/2006/main" name="16_Blank Presentation">
  <a:themeElements>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fontScheme name="Blank Presentation">
      <a:majorFont>
        <a:latin typeface="Arial Black"/>
        <a:ea typeface=""/>
        <a:cs typeface=""/>
      </a:majorFont>
      <a:minorFont>
        <a:latin typeface="Arial Black"/>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54.xml><?xml version="1.0" encoding="utf-8"?>
<a:theme xmlns:a="http://schemas.openxmlformats.org/drawingml/2006/main" name="1_Slit">
  <a:themeElements>
    <a:clrScheme name="Slit 1">
      <a:dk1>
        <a:srgbClr val="8C0000"/>
      </a:dk1>
      <a:lt1>
        <a:srgbClr val="FFFFFF"/>
      </a:lt1>
      <a:dk2>
        <a:srgbClr val="720000"/>
      </a:dk2>
      <a:lt2>
        <a:srgbClr val="FFFFCC"/>
      </a:lt2>
      <a:accent1>
        <a:srgbClr val="FF3300"/>
      </a:accent1>
      <a:accent2>
        <a:srgbClr val="BE7960"/>
      </a:accent2>
      <a:accent3>
        <a:srgbClr val="BCAAAA"/>
      </a:accent3>
      <a:accent4>
        <a:srgbClr val="DADADA"/>
      </a:accent4>
      <a:accent5>
        <a:srgbClr val="FFADAA"/>
      </a:accent5>
      <a:accent6>
        <a:srgbClr val="AC6D56"/>
      </a:accent6>
      <a:hlink>
        <a:srgbClr val="FFCC66"/>
      </a:hlink>
      <a:folHlink>
        <a:srgbClr val="FF9900"/>
      </a:folHlink>
    </a:clrScheme>
    <a:fontScheme name="Slit">
      <a:majorFont>
        <a:latin typeface="Tahoma"/>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lnDef>
  </a:objectDefaults>
  <a:extraClrSchemeLst>
    <a:extraClrScheme>
      <a:clrScheme name="Slit 1">
        <a:dk1>
          <a:srgbClr val="8C0000"/>
        </a:dk1>
        <a:lt1>
          <a:srgbClr val="FFFFFF"/>
        </a:lt1>
        <a:dk2>
          <a:srgbClr val="720000"/>
        </a:dk2>
        <a:lt2>
          <a:srgbClr val="FFFFCC"/>
        </a:lt2>
        <a:accent1>
          <a:srgbClr val="FF3300"/>
        </a:accent1>
        <a:accent2>
          <a:srgbClr val="BE7960"/>
        </a:accent2>
        <a:accent3>
          <a:srgbClr val="BCAAAA"/>
        </a:accent3>
        <a:accent4>
          <a:srgbClr val="DADADA"/>
        </a:accent4>
        <a:accent5>
          <a:srgbClr val="FFADAA"/>
        </a:accent5>
        <a:accent6>
          <a:srgbClr val="AC6D56"/>
        </a:accent6>
        <a:hlink>
          <a:srgbClr val="FFCC66"/>
        </a:hlink>
        <a:folHlink>
          <a:srgbClr val="FF9900"/>
        </a:folHlink>
      </a:clrScheme>
      <a:clrMap bg1="dk2" tx1="lt1" bg2="dk1" tx2="lt2" accent1="accent1" accent2="accent2" accent3="accent3" accent4="accent4" accent5="accent5" accent6="accent6" hlink="hlink" folHlink="folHlink"/>
    </a:extraClrScheme>
    <a:extraClrScheme>
      <a:clrScheme name="Slit 2">
        <a:dk1>
          <a:srgbClr val="674E2F"/>
        </a:dk1>
        <a:lt1>
          <a:srgbClr val="FFFFFF"/>
        </a:lt1>
        <a:dk2>
          <a:srgbClr val="533F27"/>
        </a:dk2>
        <a:lt2>
          <a:srgbClr val="D8B274"/>
        </a:lt2>
        <a:accent1>
          <a:srgbClr val="CC9900"/>
        </a:accent1>
        <a:accent2>
          <a:srgbClr val="8F5F2F"/>
        </a:accent2>
        <a:accent3>
          <a:srgbClr val="B3AFAC"/>
        </a:accent3>
        <a:accent4>
          <a:srgbClr val="DADADA"/>
        </a:accent4>
        <a:accent5>
          <a:srgbClr val="E2CAAA"/>
        </a:accent5>
        <a:accent6>
          <a:srgbClr val="81552A"/>
        </a:accent6>
        <a:hlink>
          <a:srgbClr val="FFCC00"/>
        </a:hlink>
        <a:folHlink>
          <a:srgbClr val="FFFFCC"/>
        </a:folHlink>
      </a:clrScheme>
      <a:clrMap bg1="dk2" tx1="lt1" bg2="dk1" tx2="lt2" accent1="accent1" accent2="accent2" accent3="accent3" accent4="accent4" accent5="accent5" accent6="accent6" hlink="hlink" folHlink="folHlink"/>
    </a:extraClrScheme>
    <a:extraClrScheme>
      <a:clrScheme name="Slit 3">
        <a:dk1>
          <a:srgbClr val="646464"/>
        </a:dk1>
        <a:lt1>
          <a:srgbClr val="FFFFFF"/>
        </a:lt1>
        <a:dk2>
          <a:srgbClr val="545454"/>
        </a:dk2>
        <a:lt2>
          <a:srgbClr val="D4D4CE"/>
        </a:lt2>
        <a:accent1>
          <a:srgbClr val="49747D"/>
        </a:accent1>
        <a:accent2>
          <a:srgbClr val="8F9699"/>
        </a:accent2>
        <a:accent3>
          <a:srgbClr val="B3B3B3"/>
        </a:accent3>
        <a:accent4>
          <a:srgbClr val="DADADA"/>
        </a:accent4>
        <a:accent5>
          <a:srgbClr val="B1BCBF"/>
        </a:accent5>
        <a:accent6>
          <a:srgbClr val="81878A"/>
        </a:accent6>
        <a:hlink>
          <a:srgbClr val="8DC4D7"/>
        </a:hlink>
        <a:folHlink>
          <a:srgbClr val="7FB97F"/>
        </a:folHlink>
      </a:clrScheme>
      <a:clrMap bg1="dk2" tx1="lt1" bg2="dk1" tx2="lt2" accent1="accent1" accent2="accent2" accent3="accent3" accent4="accent4" accent5="accent5" accent6="accent6" hlink="hlink" folHlink="folHlink"/>
    </a:extraClrScheme>
    <a:extraClrScheme>
      <a:clrScheme name="Slit 4">
        <a:dk1>
          <a:srgbClr val="3A7400"/>
        </a:dk1>
        <a:lt1>
          <a:srgbClr val="FFFFFF"/>
        </a:lt1>
        <a:dk2>
          <a:srgbClr val="2E5C00"/>
        </a:dk2>
        <a:lt2>
          <a:srgbClr val="FFFFFF"/>
        </a:lt2>
        <a:accent1>
          <a:srgbClr val="79CA02"/>
        </a:accent1>
        <a:accent2>
          <a:srgbClr val="008080"/>
        </a:accent2>
        <a:accent3>
          <a:srgbClr val="ADB5AA"/>
        </a:accent3>
        <a:accent4>
          <a:srgbClr val="DADADA"/>
        </a:accent4>
        <a:accent5>
          <a:srgbClr val="BEE1AA"/>
        </a:accent5>
        <a:accent6>
          <a:srgbClr val="007373"/>
        </a:accent6>
        <a:hlink>
          <a:srgbClr val="A8DE0E"/>
        </a:hlink>
        <a:folHlink>
          <a:srgbClr val="00CC66"/>
        </a:folHlink>
      </a:clrScheme>
      <a:clrMap bg1="dk2" tx1="lt1" bg2="dk1" tx2="lt2" accent1="accent1" accent2="accent2" accent3="accent3" accent4="accent4" accent5="accent5" accent6="accent6" hlink="hlink" folHlink="folHlink"/>
    </a:extraClrScheme>
    <a:extraClrScheme>
      <a:clrScheme name="Slit 5">
        <a:dk1>
          <a:srgbClr val="008885"/>
        </a:dk1>
        <a:lt1>
          <a:srgbClr val="FFFFFF"/>
        </a:lt1>
        <a:dk2>
          <a:srgbClr val="007572"/>
        </a:dk2>
        <a:lt2>
          <a:srgbClr val="FFFF99"/>
        </a:lt2>
        <a:accent1>
          <a:srgbClr val="33CCCC"/>
        </a:accent1>
        <a:accent2>
          <a:srgbClr val="6D6FC7"/>
        </a:accent2>
        <a:accent3>
          <a:srgbClr val="AABDBC"/>
        </a:accent3>
        <a:accent4>
          <a:srgbClr val="DADADA"/>
        </a:accent4>
        <a:accent5>
          <a:srgbClr val="ADE2E2"/>
        </a:accent5>
        <a:accent6>
          <a:srgbClr val="6264B4"/>
        </a:accent6>
        <a:hlink>
          <a:srgbClr val="FFFFCC"/>
        </a:hlink>
        <a:folHlink>
          <a:srgbClr val="00FF00"/>
        </a:folHlink>
      </a:clrScheme>
      <a:clrMap bg1="dk2" tx1="lt1" bg2="dk1" tx2="lt2" accent1="accent1" accent2="accent2" accent3="accent3" accent4="accent4" accent5="accent5" accent6="accent6" hlink="hlink" folHlink="folHlink"/>
    </a:extraClrScheme>
    <a:extraClrScheme>
      <a:clrScheme name="Slit 6">
        <a:dk1>
          <a:srgbClr val="0000AC"/>
        </a:dk1>
        <a:lt1>
          <a:srgbClr val="FFFFFF"/>
        </a:lt1>
        <a:dk2>
          <a:srgbClr val="000086"/>
        </a:dk2>
        <a:lt2>
          <a:srgbClr val="CCFFFF"/>
        </a:lt2>
        <a:accent1>
          <a:srgbClr val="0099FF"/>
        </a:accent1>
        <a:accent2>
          <a:srgbClr val="00B000"/>
        </a:accent2>
        <a:accent3>
          <a:srgbClr val="AAAAC3"/>
        </a:accent3>
        <a:accent4>
          <a:srgbClr val="DADADA"/>
        </a:accent4>
        <a:accent5>
          <a:srgbClr val="AACAFF"/>
        </a:accent5>
        <a:accent6>
          <a:srgbClr val="009F00"/>
        </a:accent6>
        <a:hlink>
          <a:srgbClr val="FFE701"/>
        </a:hlink>
        <a:folHlink>
          <a:srgbClr val="FF9900"/>
        </a:folHlink>
      </a:clrScheme>
      <a:clrMap bg1="dk2" tx1="lt1" bg2="dk1" tx2="lt2" accent1="accent1" accent2="accent2" accent3="accent3" accent4="accent4" accent5="accent5" accent6="accent6" hlink="hlink" folHlink="folHlink"/>
    </a:extraClrScheme>
    <a:extraClrScheme>
      <a:clrScheme name="Slit 7">
        <a:dk1>
          <a:srgbClr val="7474A2"/>
        </a:dk1>
        <a:lt1>
          <a:srgbClr val="FFFFFF"/>
        </a:lt1>
        <a:dk2>
          <a:srgbClr val="5E5E8E"/>
        </a:dk2>
        <a:lt2>
          <a:srgbClr val="D1D1DF"/>
        </a:lt2>
        <a:accent1>
          <a:srgbClr val="CC66FF"/>
        </a:accent1>
        <a:accent2>
          <a:srgbClr val="6666FF"/>
        </a:accent2>
        <a:accent3>
          <a:srgbClr val="B6B6C6"/>
        </a:accent3>
        <a:accent4>
          <a:srgbClr val="DADADA"/>
        </a:accent4>
        <a:accent5>
          <a:srgbClr val="E2B8FF"/>
        </a:accent5>
        <a:accent6>
          <a:srgbClr val="5C5CE7"/>
        </a:accent6>
        <a:hlink>
          <a:srgbClr val="FFCC99"/>
        </a:hlink>
        <a:folHlink>
          <a:srgbClr val="CCCCFF"/>
        </a:folHlink>
      </a:clrScheme>
      <a:clrMap bg1="dk2" tx1="lt1" bg2="dk1" tx2="lt2" accent1="accent1" accent2="accent2" accent3="accent3" accent4="accent4" accent5="accent5" accent6="accent6" hlink="hlink" folHlink="folHlink"/>
    </a:extraClrScheme>
    <a:extraClrScheme>
      <a:clrScheme name="Slit 8">
        <a:dk1>
          <a:srgbClr val="000000"/>
        </a:dk1>
        <a:lt1>
          <a:srgbClr val="D0DAE2"/>
        </a:lt1>
        <a:dk2>
          <a:srgbClr val="000000"/>
        </a:dk2>
        <a:lt2>
          <a:srgbClr val="E7EDF1"/>
        </a:lt2>
        <a:accent1>
          <a:srgbClr val="33CCCC"/>
        </a:accent1>
        <a:accent2>
          <a:srgbClr val="0099CC"/>
        </a:accent2>
        <a:accent3>
          <a:srgbClr val="E4EAEE"/>
        </a:accent3>
        <a:accent4>
          <a:srgbClr val="000000"/>
        </a:accent4>
        <a:accent5>
          <a:srgbClr val="ADE2E2"/>
        </a:accent5>
        <a:accent6>
          <a:srgbClr val="008AB9"/>
        </a:accent6>
        <a:hlink>
          <a:srgbClr val="3333CC"/>
        </a:hlink>
        <a:folHlink>
          <a:srgbClr val="008080"/>
        </a:folHlink>
      </a:clrScheme>
      <a:clrMap bg1="lt1" tx1="dk1" bg2="lt2" tx2="dk2" accent1="accent1" accent2="accent2" accent3="accent3" accent4="accent4" accent5="accent5" accent6="accent6" hlink="hlink" folHlink="folHlink"/>
    </a:extraClrScheme>
    <a:extraClrScheme>
      <a:clrScheme name="Slit 9">
        <a:dk1>
          <a:srgbClr val="000000"/>
        </a:dk1>
        <a:lt1>
          <a:srgbClr val="FFFFFF"/>
        </a:lt1>
        <a:dk2>
          <a:srgbClr val="000000"/>
        </a:dk2>
        <a:lt2>
          <a:srgbClr val="E6E6E6"/>
        </a:lt2>
        <a:accent1>
          <a:srgbClr val="66CCFF"/>
        </a:accent1>
        <a:accent2>
          <a:srgbClr val="9999FF"/>
        </a:accent2>
        <a:accent3>
          <a:srgbClr val="FFFFFF"/>
        </a:accent3>
        <a:accent4>
          <a:srgbClr val="000000"/>
        </a:accent4>
        <a:accent5>
          <a:srgbClr val="B8E2FF"/>
        </a:accent5>
        <a:accent6>
          <a:srgbClr val="8A8AE7"/>
        </a:accent6>
        <a:hlink>
          <a:srgbClr val="3333CC"/>
        </a:hlink>
        <a:folHlink>
          <a:srgbClr val="008080"/>
        </a:folHlink>
      </a:clrScheme>
      <a:clrMap bg1="lt1" tx1="dk1" bg2="lt2" tx2="dk2" accent1="accent1" accent2="accent2" accent3="accent3" accent4="accent4" accent5="accent5" accent6="accent6" hlink="hlink" folHlink="folHlink"/>
    </a:extraClrScheme>
  </a:extraClrSchemeLst>
</a:theme>
</file>

<file path=ppt/theme/theme55.xml><?xml version="1.0" encoding="utf-8"?>
<a:theme xmlns:a="http://schemas.openxmlformats.org/drawingml/2006/main" name="11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56.xml><?xml version="1.0" encoding="utf-8"?>
<a:theme xmlns:a="http://schemas.openxmlformats.org/drawingml/2006/main" name="8_Beam">
  <a:themeElements>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fontScheme name="Beam">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12" charset="0"/>
          </a:defRPr>
        </a:defPPr>
      </a:lstStyle>
    </a:lnDef>
  </a:objectDefaults>
  <a:extraClrSchemeLst>
    <a:extraClrScheme>
      <a:clrScheme name="Beam 1">
        <a:dk1>
          <a:srgbClr val="1A006C"/>
        </a:dk1>
        <a:lt1>
          <a:srgbClr val="FFFFFF"/>
        </a:lt1>
        <a:dk2>
          <a:srgbClr val="000066"/>
        </a:dk2>
        <a:lt2>
          <a:srgbClr val="CCCCFF"/>
        </a:lt2>
        <a:accent1>
          <a:srgbClr val="0099CC"/>
        </a:accent1>
        <a:accent2>
          <a:srgbClr val="6600CC"/>
        </a:accent2>
        <a:accent3>
          <a:srgbClr val="AAAAB8"/>
        </a:accent3>
        <a:accent4>
          <a:srgbClr val="DADADA"/>
        </a:accent4>
        <a:accent5>
          <a:srgbClr val="AACAE2"/>
        </a:accent5>
        <a:accent6>
          <a:srgbClr val="5C00B9"/>
        </a:accent6>
        <a:hlink>
          <a:srgbClr val="9999FF"/>
        </a:hlink>
        <a:folHlink>
          <a:srgbClr val="33CCCC"/>
        </a:folHlink>
      </a:clrScheme>
      <a:clrMap bg1="dk2" tx1="lt1" bg2="dk1" tx2="lt2" accent1="accent1" accent2="accent2" accent3="accent3" accent4="accent4" accent5="accent5" accent6="accent6" hlink="hlink" folHlink="folHlink"/>
    </a:extraClrScheme>
    <a:extraClrScheme>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clrMap bg1="dk2" tx1="lt1" bg2="dk1" tx2="lt2" accent1="accent1" accent2="accent2" accent3="accent3" accent4="accent4" accent5="accent5" accent6="accent6" hlink="hlink" folHlink="folHlink"/>
    </a:extraClrScheme>
    <a:extraClrScheme>
      <a:clrScheme name="Beam 3">
        <a:dk1>
          <a:srgbClr val="3F4873"/>
        </a:dk1>
        <a:lt1>
          <a:srgbClr val="FFFFFF"/>
        </a:lt1>
        <a:dk2>
          <a:srgbClr val="4F598D"/>
        </a:dk2>
        <a:lt2>
          <a:srgbClr val="CCECFF"/>
        </a:lt2>
        <a:accent1>
          <a:srgbClr val="0099CC"/>
        </a:accent1>
        <a:accent2>
          <a:srgbClr val="4C8470"/>
        </a:accent2>
        <a:accent3>
          <a:srgbClr val="B2B5C5"/>
        </a:accent3>
        <a:accent4>
          <a:srgbClr val="DADADA"/>
        </a:accent4>
        <a:accent5>
          <a:srgbClr val="AACAE2"/>
        </a:accent5>
        <a:accent6>
          <a:srgbClr val="447765"/>
        </a:accent6>
        <a:hlink>
          <a:srgbClr val="99CC00"/>
        </a:hlink>
        <a:folHlink>
          <a:srgbClr val="96A4C8"/>
        </a:folHlink>
      </a:clrScheme>
      <a:clrMap bg1="dk2" tx1="lt1" bg2="dk1" tx2="lt2" accent1="accent1" accent2="accent2" accent3="accent3" accent4="accent4" accent5="accent5" accent6="accent6" hlink="hlink" folHlink="folHlink"/>
    </a:extraClrScheme>
    <a:extraClrScheme>
      <a:clrScheme name="Beam 4">
        <a:dk1>
          <a:srgbClr val="006E6B"/>
        </a:dk1>
        <a:lt1>
          <a:srgbClr val="FFFFFF"/>
        </a:lt1>
        <a:dk2>
          <a:srgbClr val="008080"/>
        </a:dk2>
        <a:lt2>
          <a:srgbClr val="E2EFCD"/>
        </a:lt2>
        <a:accent1>
          <a:srgbClr val="33CCCC"/>
        </a:accent1>
        <a:accent2>
          <a:srgbClr val="6352B8"/>
        </a:accent2>
        <a:accent3>
          <a:srgbClr val="AAC0C0"/>
        </a:accent3>
        <a:accent4>
          <a:srgbClr val="DADADA"/>
        </a:accent4>
        <a:accent5>
          <a:srgbClr val="ADE2E2"/>
        </a:accent5>
        <a:accent6>
          <a:srgbClr val="5949A6"/>
        </a:accent6>
        <a:hlink>
          <a:srgbClr val="CCFFFF"/>
        </a:hlink>
        <a:folHlink>
          <a:srgbClr val="99CCFF"/>
        </a:folHlink>
      </a:clrScheme>
      <a:clrMap bg1="dk2" tx1="lt1" bg2="dk1" tx2="lt2" accent1="accent1" accent2="accent2" accent3="accent3" accent4="accent4" accent5="accent5" accent6="accent6" hlink="hlink" folHlink="folHlink"/>
    </a:extraClrScheme>
    <a:extraClrScheme>
      <a:clrScheme name="Beam 5">
        <a:dk1>
          <a:srgbClr val="48562C"/>
        </a:dk1>
        <a:lt1>
          <a:srgbClr val="FFFFFF"/>
        </a:lt1>
        <a:dk2>
          <a:srgbClr val="546434"/>
        </a:dk2>
        <a:lt2>
          <a:srgbClr val="FFFFCC"/>
        </a:lt2>
        <a:accent1>
          <a:srgbClr val="7B8A6E"/>
        </a:accent1>
        <a:accent2>
          <a:srgbClr val="527C3A"/>
        </a:accent2>
        <a:accent3>
          <a:srgbClr val="B3B8AE"/>
        </a:accent3>
        <a:accent4>
          <a:srgbClr val="DADADA"/>
        </a:accent4>
        <a:accent5>
          <a:srgbClr val="BFC4BA"/>
        </a:accent5>
        <a:accent6>
          <a:srgbClr val="497034"/>
        </a:accent6>
        <a:hlink>
          <a:srgbClr val="55B55E"/>
        </a:hlink>
        <a:folHlink>
          <a:srgbClr val="85B3B1"/>
        </a:folHlink>
      </a:clrScheme>
      <a:clrMap bg1="dk2" tx1="lt1" bg2="dk1" tx2="lt2" accent1="accent1" accent2="accent2" accent3="accent3" accent4="accent4" accent5="accent5" accent6="accent6" hlink="hlink" folHlink="folHlink"/>
    </a:extraClrScheme>
    <a:extraClrScheme>
      <a:clrScheme name="Beam 6">
        <a:dk1>
          <a:srgbClr val="96B29E"/>
        </a:dk1>
        <a:lt1>
          <a:srgbClr val="FFFFFF"/>
        </a:lt1>
        <a:dk2>
          <a:srgbClr val="A5BDAC"/>
        </a:dk2>
        <a:lt2>
          <a:srgbClr val="FFFFCC"/>
        </a:lt2>
        <a:accent1>
          <a:srgbClr val="4E8880"/>
        </a:accent1>
        <a:accent2>
          <a:srgbClr val="2F71B9"/>
        </a:accent2>
        <a:accent3>
          <a:srgbClr val="CFDBD2"/>
        </a:accent3>
        <a:accent4>
          <a:srgbClr val="DADADA"/>
        </a:accent4>
        <a:accent5>
          <a:srgbClr val="B2C3C0"/>
        </a:accent5>
        <a:accent6>
          <a:srgbClr val="2A66A7"/>
        </a:accent6>
        <a:hlink>
          <a:srgbClr val="9DC0E7"/>
        </a:hlink>
        <a:folHlink>
          <a:srgbClr val="54CA89"/>
        </a:folHlink>
      </a:clrScheme>
      <a:clrMap bg1="dk2" tx1="lt1" bg2="dk1" tx2="lt2" accent1="accent1" accent2="accent2" accent3="accent3" accent4="accent4" accent5="accent5" accent6="accent6" hlink="hlink" folHlink="folHlink"/>
    </a:extraClrScheme>
    <a:extraClrScheme>
      <a:clrScheme name="Beam 7">
        <a:dk1>
          <a:srgbClr val="D49C00"/>
        </a:dk1>
        <a:lt1>
          <a:srgbClr val="FFFFFF"/>
        </a:lt1>
        <a:dk2>
          <a:srgbClr val="CC9900"/>
        </a:dk2>
        <a:lt2>
          <a:srgbClr val="CEBD40"/>
        </a:lt2>
        <a:accent1>
          <a:srgbClr val="CC6600"/>
        </a:accent1>
        <a:accent2>
          <a:srgbClr val="808000"/>
        </a:accent2>
        <a:accent3>
          <a:srgbClr val="E2CAAA"/>
        </a:accent3>
        <a:accent4>
          <a:srgbClr val="DADADA"/>
        </a:accent4>
        <a:accent5>
          <a:srgbClr val="E2B8AA"/>
        </a:accent5>
        <a:accent6>
          <a:srgbClr val="737300"/>
        </a:accent6>
        <a:hlink>
          <a:srgbClr val="FF9900"/>
        </a:hlink>
        <a:folHlink>
          <a:srgbClr val="FFFF99"/>
        </a:folHlink>
      </a:clrScheme>
      <a:clrMap bg1="dk2" tx1="lt1" bg2="dk1" tx2="lt2" accent1="accent1" accent2="accent2" accent3="accent3" accent4="accent4" accent5="accent5" accent6="accent6" hlink="hlink" folHlink="folHlink"/>
    </a:extraClrScheme>
    <a:extraClrScheme>
      <a:clrScheme name="Beam 8">
        <a:dk1>
          <a:srgbClr val="881700"/>
        </a:dk1>
        <a:lt1>
          <a:srgbClr val="FAF9E6"/>
        </a:lt1>
        <a:dk2>
          <a:srgbClr val="990000"/>
        </a:dk2>
        <a:lt2>
          <a:srgbClr val="EADC78"/>
        </a:lt2>
        <a:accent1>
          <a:srgbClr val="FF6600"/>
        </a:accent1>
        <a:accent2>
          <a:srgbClr val="B86D52"/>
        </a:accent2>
        <a:accent3>
          <a:srgbClr val="CAAAAA"/>
        </a:accent3>
        <a:accent4>
          <a:srgbClr val="D6D5C4"/>
        </a:accent4>
        <a:accent5>
          <a:srgbClr val="FFB8AA"/>
        </a:accent5>
        <a:accent6>
          <a:srgbClr val="A66249"/>
        </a:accent6>
        <a:hlink>
          <a:srgbClr val="D78D15"/>
        </a:hlink>
        <a:folHlink>
          <a:srgbClr val="C6B37E"/>
        </a:folHlink>
      </a:clrScheme>
      <a:clrMap bg1="dk2" tx1="lt1" bg2="dk1" tx2="lt2" accent1="accent1" accent2="accent2" accent3="accent3" accent4="accent4" accent5="accent5" accent6="accent6" hlink="hlink" folHlink="folHlink"/>
    </a:extraClrScheme>
    <a:extraClrScheme>
      <a:clrScheme name="Beam 9">
        <a:dk1>
          <a:srgbClr val="000000"/>
        </a:dk1>
        <a:lt1>
          <a:srgbClr val="FFFFFF"/>
        </a:lt1>
        <a:dk2>
          <a:srgbClr val="000000"/>
        </a:dk2>
        <a:lt2>
          <a:srgbClr val="DDDDDD"/>
        </a:lt2>
        <a:accent1>
          <a:srgbClr val="E6F5F6"/>
        </a:accent1>
        <a:accent2>
          <a:srgbClr val="A5E1A8"/>
        </a:accent2>
        <a:accent3>
          <a:srgbClr val="FFFFFF"/>
        </a:accent3>
        <a:accent4>
          <a:srgbClr val="000000"/>
        </a:accent4>
        <a:accent5>
          <a:srgbClr val="F0F9FA"/>
        </a:accent5>
        <a:accent6>
          <a:srgbClr val="95CC98"/>
        </a:accent6>
        <a:hlink>
          <a:srgbClr val="5B00B6"/>
        </a:hlink>
        <a:folHlink>
          <a:srgbClr val="34988E"/>
        </a:folHlink>
      </a:clrScheme>
      <a:clrMap bg1="lt1" tx1="dk1" bg2="lt2" tx2="dk2" accent1="accent1" accent2="accent2" accent3="accent3" accent4="accent4" accent5="accent5" accent6="accent6" hlink="hlink" folHlink="folHlink"/>
    </a:extraClrScheme>
  </a:extraClrSchemeLst>
</a:theme>
</file>

<file path=ppt/theme/theme57.xml><?xml version="1.0" encoding="utf-8"?>
<a:theme xmlns:a="http://schemas.openxmlformats.org/drawingml/2006/main" name="24_Blank Presentation">
  <a:themeElements>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fontScheme name="Blank Presentation">
      <a:majorFont>
        <a:latin typeface="Arial Black"/>
        <a:ea typeface=""/>
        <a:cs typeface=""/>
      </a:majorFont>
      <a:minorFont>
        <a:latin typeface="Arial Black"/>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58.xml><?xml version="1.0" encoding="utf-8"?>
<a:theme xmlns:a="http://schemas.openxmlformats.org/drawingml/2006/main" name="13_Default Design">
  <a:themeElements>
    <a:clrScheme name="2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2_Default Design">
      <a:majorFont>
        <a:latin typeface="Arial"/>
        <a:ea typeface="ＭＳ Ｐゴシック"/>
        <a:cs typeface="Arial"/>
      </a:majorFont>
      <a:minorFont>
        <a:latin typeface="Arial"/>
        <a:ea typeface="ＭＳ Ｐゴシック"/>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FFFF00"/>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5921" dir="2700000" algn="ctr" rotWithShape="0">
                  <a:schemeClr val="bg2"/>
                </a:outerShdw>
              </a:effectLst>
            </a14:hiddenEffects>
          </a:ext>
        </a:ex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charset="0"/>
            <a:ea typeface="ＭＳ Ｐゴシック" charset="0"/>
          </a:defRPr>
        </a:defPPr>
      </a:lstStyle>
    </a:spDef>
    <a:lnDef>
      <a:spPr bwMode="auto">
        <a:xfrm>
          <a:off x="0" y="0"/>
          <a:ext cx="1" cy="1"/>
        </a:xfrm>
        <a:custGeom>
          <a:avLst/>
          <a:gdLst/>
          <a:ahLst/>
          <a:cxnLst/>
          <a:rect l="0" t="0" r="0" b="0"/>
          <a:pathLst/>
        </a:custGeom>
        <a:solidFill>
          <a:srgbClr val="FFFF00"/>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5921" dir="2700000" algn="ctr" rotWithShape="0">
                  <a:schemeClr val="bg2"/>
                </a:outerShdw>
              </a:effectLst>
            </a14:hiddenEffects>
          </a:ext>
        </a:ex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charset="0"/>
            <a:ea typeface="ＭＳ Ｐゴシック" charset="0"/>
          </a:defRPr>
        </a:defPPr>
      </a:lstStyle>
    </a:lnDef>
  </a:objectDefaults>
  <a:extraClrSchemeLst>
    <a:extraClrScheme>
      <a:clrScheme name="2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2_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2_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2_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2_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2_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2_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2_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2_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2_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2_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2_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59.xml><?xml version="1.0" encoding="utf-8"?>
<a:theme xmlns:a="http://schemas.openxmlformats.org/drawingml/2006/main" name="67_Office Theme">
  <a:themeElements>
    <a:clrScheme name="66_Office Theme 4">
      <a:dk1>
        <a:srgbClr val="000000"/>
      </a:dk1>
      <a:lt1>
        <a:srgbClr val="FFFFFF"/>
      </a:lt1>
      <a:dk2>
        <a:srgbClr val="000000"/>
      </a:dk2>
      <a:lt2>
        <a:srgbClr val="FFFFFF"/>
      </a:lt2>
      <a:accent1>
        <a:srgbClr val="7FD13B"/>
      </a:accent1>
      <a:accent2>
        <a:srgbClr val="EA157A"/>
      </a:accent2>
      <a:accent3>
        <a:srgbClr val="AAAAAA"/>
      </a:accent3>
      <a:accent4>
        <a:srgbClr val="DADADA"/>
      </a:accent4>
      <a:accent5>
        <a:srgbClr val="C0E5AF"/>
      </a:accent5>
      <a:accent6>
        <a:srgbClr val="D4126E"/>
      </a:accent6>
      <a:hlink>
        <a:srgbClr val="EB8803"/>
      </a:hlink>
      <a:folHlink>
        <a:srgbClr val="5F7791"/>
      </a:folHlink>
    </a:clrScheme>
    <a:fontScheme name="66_Office Theme">
      <a:majorFont>
        <a:latin typeface="Candara"/>
        <a:ea typeface="ＭＳ Ｐゴシック"/>
        <a:cs typeface="Arial"/>
      </a:majorFont>
      <a:minorFont>
        <a:latin typeface="Candara"/>
        <a:ea typeface="ＭＳ Ｐゴシック"/>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FFFF00"/>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5921" dir="2700000" algn="ctr" rotWithShape="0">
                  <a:schemeClr val="bg2"/>
                </a:outerShdw>
              </a:effectLst>
            </a14:hiddenEffects>
          </a:ext>
        </a:ex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charset="0"/>
            <a:ea typeface="ＭＳ Ｐゴシック" charset="0"/>
          </a:defRPr>
        </a:defPPr>
      </a:lstStyle>
    </a:spDef>
    <a:lnDef>
      <a:spPr bwMode="auto">
        <a:xfrm>
          <a:off x="0" y="0"/>
          <a:ext cx="1" cy="1"/>
        </a:xfrm>
        <a:custGeom>
          <a:avLst/>
          <a:gdLst/>
          <a:ahLst/>
          <a:cxnLst/>
          <a:rect l="0" t="0" r="0" b="0"/>
          <a:pathLst/>
        </a:custGeom>
        <a:solidFill>
          <a:srgbClr val="FFFF00"/>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5921" dir="2700000" algn="ctr" rotWithShape="0">
                  <a:schemeClr val="bg2"/>
                </a:outerShdw>
              </a:effectLst>
            </a14:hiddenEffects>
          </a:ext>
        </a:ex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charset="0"/>
            <a:ea typeface="ＭＳ Ｐゴシック" charset="0"/>
          </a:defRPr>
        </a:defPPr>
      </a:lstStyle>
    </a:lnDef>
  </a:objectDefaults>
  <a:extraClrSchemeLst>
    <a:extraClrScheme>
      <a:clrScheme name="66_Office Theme 1">
        <a:dk1>
          <a:srgbClr val="000000"/>
        </a:dk1>
        <a:lt1>
          <a:srgbClr val="FFFFFF"/>
        </a:lt1>
        <a:dk2>
          <a:srgbClr val="000000"/>
        </a:dk2>
        <a:lt2>
          <a:srgbClr val="FFFFFF"/>
        </a:lt2>
        <a:accent1>
          <a:srgbClr val="7FD13B"/>
        </a:accent1>
        <a:accent2>
          <a:srgbClr val="EA157A"/>
        </a:accent2>
        <a:accent3>
          <a:srgbClr val="FFFFFF"/>
        </a:accent3>
        <a:accent4>
          <a:srgbClr val="000000"/>
        </a:accent4>
        <a:accent5>
          <a:srgbClr val="C0E5AF"/>
        </a:accent5>
        <a:accent6>
          <a:srgbClr val="D4126E"/>
        </a:accent6>
        <a:hlink>
          <a:srgbClr val="EB8803"/>
        </a:hlink>
        <a:folHlink>
          <a:srgbClr val="5F7791"/>
        </a:folHlink>
      </a:clrScheme>
      <a:clrMap bg1="lt1" tx1="dk1" bg2="lt2" tx2="dk2" accent1="accent1" accent2="accent2" accent3="accent3" accent4="accent4" accent5="accent5" accent6="accent6" hlink="hlink" folHlink="folHlink"/>
    </a:extraClrScheme>
    <a:extraClrScheme>
      <a:clrScheme name="66_Office Theme 2">
        <a:dk1>
          <a:srgbClr val="000000"/>
        </a:dk1>
        <a:lt1>
          <a:srgbClr val="FFFFFF"/>
        </a:lt1>
        <a:dk2>
          <a:srgbClr val="000000"/>
        </a:dk2>
        <a:lt2>
          <a:srgbClr val="000000"/>
        </a:lt2>
        <a:accent1>
          <a:srgbClr val="7FD13B"/>
        </a:accent1>
        <a:accent2>
          <a:srgbClr val="EA157A"/>
        </a:accent2>
        <a:accent3>
          <a:srgbClr val="FFFFFF"/>
        </a:accent3>
        <a:accent4>
          <a:srgbClr val="000000"/>
        </a:accent4>
        <a:accent5>
          <a:srgbClr val="C0E5AF"/>
        </a:accent5>
        <a:accent6>
          <a:srgbClr val="D4126E"/>
        </a:accent6>
        <a:hlink>
          <a:srgbClr val="EB8803"/>
        </a:hlink>
        <a:folHlink>
          <a:srgbClr val="5F7791"/>
        </a:folHlink>
      </a:clrScheme>
      <a:clrMap bg1="lt1" tx1="dk1" bg2="lt2" tx2="dk2" accent1="accent1" accent2="accent2" accent3="accent3" accent4="accent4" accent5="accent5" accent6="accent6" hlink="hlink" folHlink="folHlink"/>
    </a:extraClrScheme>
    <a:extraClrScheme>
      <a:clrScheme name="66_Office Theme 3">
        <a:dk1>
          <a:srgbClr val="000000"/>
        </a:dk1>
        <a:lt1>
          <a:srgbClr val="FFFFFF"/>
        </a:lt1>
        <a:dk2>
          <a:srgbClr val="FFFFFF"/>
        </a:dk2>
        <a:lt2>
          <a:srgbClr val="000000"/>
        </a:lt2>
        <a:accent1>
          <a:srgbClr val="7FD13B"/>
        </a:accent1>
        <a:accent2>
          <a:srgbClr val="EA157A"/>
        </a:accent2>
        <a:accent3>
          <a:srgbClr val="FFFFFF"/>
        </a:accent3>
        <a:accent4>
          <a:srgbClr val="000000"/>
        </a:accent4>
        <a:accent5>
          <a:srgbClr val="C0E5AF"/>
        </a:accent5>
        <a:accent6>
          <a:srgbClr val="D4126E"/>
        </a:accent6>
        <a:hlink>
          <a:srgbClr val="EB8803"/>
        </a:hlink>
        <a:folHlink>
          <a:srgbClr val="5F7791"/>
        </a:folHlink>
      </a:clrScheme>
      <a:clrMap bg1="lt1" tx1="dk1" bg2="lt2" tx2="dk2" accent1="accent1" accent2="accent2" accent3="accent3" accent4="accent4" accent5="accent5" accent6="accent6" hlink="hlink" folHlink="folHlink"/>
    </a:extraClrScheme>
    <a:extraClrScheme>
      <a:clrScheme name="66_Office Theme 4">
        <a:dk1>
          <a:srgbClr val="000000"/>
        </a:dk1>
        <a:lt1>
          <a:srgbClr val="FFFFFF"/>
        </a:lt1>
        <a:dk2>
          <a:srgbClr val="000000"/>
        </a:dk2>
        <a:lt2>
          <a:srgbClr val="FFFFFF"/>
        </a:lt2>
        <a:accent1>
          <a:srgbClr val="7FD13B"/>
        </a:accent1>
        <a:accent2>
          <a:srgbClr val="EA157A"/>
        </a:accent2>
        <a:accent3>
          <a:srgbClr val="AAAAAA"/>
        </a:accent3>
        <a:accent4>
          <a:srgbClr val="DADADA"/>
        </a:accent4>
        <a:accent5>
          <a:srgbClr val="C0E5AF"/>
        </a:accent5>
        <a:accent6>
          <a:srgbClr val="D4126E"/>
        </a:accent6>
        <a:hlink>
          <a:srgbClr val="EB8803"/>
        </a:hlink>
        <a:folHlink>
          <a:srgbClr val="5F7791"/>
        </a:folHlink>
      </a:clrScheme>
      <a:clrMap bg1="dk2" tx1="lt1" bg2="dk1" tx2="lt2" accent1="accent1" accent2="accent2" accent3="accent3" accent4="accent4" accent5="accent5" accent6="accent6" hlink="hlink" folHlink="folHlink"/>
    </a:extraClrScheme>
  </a:extraClrSchemeLst>
</a:theme>
</file>

<file path=ppt/theme/theme6.xml><?xml version="1.0" encoding="utf-8"?>
<a:theme xmlns:a="http://schemas.openxmlformats.org/drawingml/2006/main" name="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60.xml><?xml version="1.0" encoding="utf-8"?>
<a:theme xmlns:a="http://schemas.openxmlformats.org/drawingml/2006/main" name="30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FFFF00"/>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5921" dir="2700000" algn="ctr" rotWithShape="0">
                  <a:schemeClr val="bg2"/>
                </a:outerShdw>
              </a:effectLst>
            </a14:hiddenEffects>
          </a:ext>
        </a:ex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charset="0"/>
            <a:ea typeface="ＭＳ Ｐゴシック" charset="0"/>
          </a:defRPr>
        </a:defPPr>
      </a:lstStyle>
    </a:spDef>
    <a:lnDef>
      <a:spPr bwMode="auto">
        <a:xfrm>
          <a:off x="0" y="0"/>
          <a:ext cx="1" cy="1"/>
        </a:xfrm>
        <a:custGeom>
          <a:avLst/>
          <a:gdLst/>
          <a:ahLst/>
          <a:cxnLst/>
          <a:rect l="0" t="0" r="0" b="0"/>
          <a:pathLst/>
        </a:custGeom>
        <a:solidFill>
          <a:srgbClr val="FFFF00"/>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5921" dir="2700000" algn="ctr" rotWithShape="0">
                  <a:schemeClr val="bg2"/>
                </a:outerShdw>
              </a:effectLst>
            </a14:hiddenEffects>
          </a:ext>
        </a:ex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charset="0"/>
            <a:ea typeface="ＭＳ Ｐゴシック" charset="0"/>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61.xml><?xml version="1.0" encoding="utf-8"?>
<a:theme xmlns:a="http://schemas.openxmlformats.org/drawingml/2006/main" name="1_Beam">
  <a:themeElements>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fontScheme name="Beam">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12" charset="0"/>
          </a:defRPr>
        </a:defPPr>
      </a:lstStyle>
    </a:lnDef>
  </a:objectDefaults>
  <a:extraClrSchemeLst>
    <a:extraClrScheme>
      <a:clrScheme name="Beam 1">
        <a:dk1>
          <a:srgbClr val="1A006C"/>
        </a:dk1>
        <a:lt1>
          <a:srgbClr val="FFFFFF"/>
        </a:lt1>
        <a:dk2>
          <a:srgbClr val="000066"/>
        </a:dk2>
        <a:lt2>
          <a:srgbClr val="CCCCFF"/>
        </a:lt2>
        <a:accent1>
          <a:srgbClr val="0099CC"/>
        </a:accent1>
        <a:accent2>
          <a:srgbClr val="6600CC"/>
        </a:accent2>
        <a:accent3>
          <a:srgbClr val="AAAAB8"/>
        </a:accent3>
        <a:accent4>
          <a:srgbClr val="DADADA"/>
        </a:accent4>
        <a:accent5>
          <a:srgbClr val="AACAE2"/>
        </a:accent5>
        <a:accent6>
          <a:srgbClr val="5C00B9"/>
        </a:accent6>
        <a:hlink>
          <a:srgbClr val="9999FF"/>
        </a:hlink>
        <a:folHlink>
          <a:srgbClr val="33CCCC"/>
        </a:folHlink>
      </a:clrScheme>
      <a:clrMap bg1="dk2" tx1="lt1" bg2="dk1" tx2="lt2" accent1="accent1" accent2="accent2" accent3="accent3" accent4="accent4" accent5="accent5" accent6="accent6" hlink="hlink" folHlink="folHlink"/>
    </a:extraClrScheme>
    <a:extraClrScheme>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clrMap bg1="dk2" tx1="lt1" bg2="dk1" tx2="lt2" accent1="accent1" accent2="accent2" accent3="accent3" accent4="accent4" accent5="accent5" accent6="accent6" hlink="hlink" folHlink="folHlink"/>
    </a:extraClrScheme>
    <a:extraClrScheme>
      <a:clrScheme name="Beam 3">
        <a:dk1>
          <a:srgbClr val="3F4873"/>
        </a:dk1>
        <a:lt1>
          <a:srgbClr val="FFFFFF"/>
        </a:lt1>
        <a:dk2>
          <a:srgbClr val="4F598D"/>
        </a:dk2>
        <a:lt2>
          <a:srgbClr val="CCECFF"/>
        </a:lt2>
        <a:accent1>
          <a:srgbClr val="0099CC"/>
        </a:accent1>
        <a:accent2>
          <a:srgbClr val="4C8470"/>
        </a:accent2>
        <a:accent3>
          <a:srgbClr val="B2B5C5"/>
        </a:accent3>
        <a:accent4>
          <a:srgbClr val="DADADA"/>
        </a:accent4>
        <a:accent5>
          <a:srgbClr val="AACAE2"/>
        </a:accent5>
        <a:accent6>
          <a:srgbClr val="447765"/>
        </a:accent6>
        <a:hlink>
          <a:srgbClr val="99CC00"/>
        </a:hlink>
        <a:folHlink>
          <a:srgbClr val="96A4C8"/>
        </a:folHlink>
      </a:clrScheme>
      <a:clrMap bg1="dk2" tx1="lt1" bg2="dk1" tx2="lt2" accent1="accent1" accent2="accent2" accent3="accent3" accent4="accent4" accent5="accent5" accent6="accent6" hlink="hlink" folHlink="folHlink"/>
    </a:extraClrScheme>
    <a:extraClrScheme>
      <a:clrScheme name="Beam 4">
        <a:dk1>
          <a:srgbClr val="006E6B"/>
        </a:dk1>
        <a:lt1>
          <a:srgbClr val="FFFFFF"/>
        </a:lt1>
        <a:dk2>
          <a:srgbClr val="008080"/>
        </a:dk2>
        <a:lt2>
          <a:srgbClr val="E2EFCD"/>
        </a:lt2>
        <a:accent1>
          <a:srgbClr val="33CCCC"/>
        </a:accent1>
        <a:accent2>
          <a:srgbClr val="6352B8"/>
        </a:accent2>
        <a:accent3>
          <a:srgbClr val="AAC0C0"/>
        </a:accent3>
        <a:accent4>
          <a:srgbClr val="DADADA"/>
        </a:accent4>
        <a:accent5>
          <a:srgbClr val="ADE2E2"/>
        </a:accent5>
        <a:accent6>
          <a:srgbClr val="5949A6"/>
        </a:accent6>
        <a:hlink>
          <a:srgbClr val="CCFFFF"/>
        </a:hlink>
        <a:folHlink>
          <a:srgbClr val="99CCFF"/>
        </a:folHlink>
      </a:clrScheme>
      <a:clrMap bg1="dk2" tx1="lt1" bg2="dk1" tx2="lt2" accent1="accent1" accent2="accent2" accent3="accent3" accent4="accent4" accent5="accent5" accent6="accent6" hlink="hlink" folHlink="folHlink"/>
    </a:extraClrScheme>
    <a:extraClrScheme>
      <a:clrScheme name="Beam 5">
        <a:dk1>
          <a:srgbClr val="48562C"/>
        </a:dk1>
        <a:lt1>
          <a:srgbClr val="FFFFFF"/>
        </a:lt1>
        <a:dk2>
          <a:srgbClr val="546434"/>
        </a:dk2>
        <a:lt2>
          <a:srgbClr val="FFFFCC"/>
        </a:lt2>
        <a:accent1>
          <a:srgbClr val="7B8A6E"/>
        </a:accent1>
        <a:accent2>
          <a:srgbClr val="527C3A"/>
        </a:accent2>
        <a:accent3>
          <a:srgbClr val="B3B8AE"/>
        </a:accent3>
        <a:accent4>
          <a:srgbClr val="DADADA"/>
        </a:accent4>
        <a:accent5>
          <a:srgbClr val="BFC4BA"/>
        </a:accent5>
        <a:accent6>
          <a:srgbClr val="497034"/>
        </a:accent6>
        <a:hlink>
          <a:srgbClr val="55B55E"/>
        </a:hlink>
        <a:folHlink>
          <a:srgbClr val="85B3B1"/>
        </a:folHlink>
      </a:clrScheme>
      <a:clrMap bg1="dk2" tx1="lt1" bg2="dk1" tx2="lt2" accent1="accent1" accent2="accent2" accent3="accent3" accent4="accent4" accent5="accent5" accent6="accent6" hlink="hlink" folHlink="folHlink"/>
    </a:extraClrScheme>
    <a:extraClrScheme>
      <a:clrScheme name="Beam 6">
        <a:dk1>
          <a:srgbClr val="96B29E"/>
        </a:dk1>
        <a:lt1>
          <a:srgbClr val="FFFFFF"/>
        </a:lt1>
        <a:dk2>
          <a:srgbClr val="A5BDAC"/>
        </a:dk2>
        <a:lt2>
          <a:srgbClr val="FFFFCC"/>
        </a:lt2>
        <a:accent1>
          <a:srgbClr val="4E8880"/>
        </a:accent1>
        <a:accent2>
          <a:srgbClr val="2F71B9"/>
        </a:accent2>
        <a:accent3>
          <a:srgbClr val="CFDBD2"/>
        </a:accent3>
        <a:accent4>
          <a:srgbClr val="DADADA"/>
        </a:accent4>
        <a:accent5>
          <a:srgbClr val="B2C3C0"/>
        </a:accent5>
        <a:accent6>
          <a:srgbClr val="2A66A7"/>
        </a:accent6>
        <a:hlink>
          <a:srgbClr val="9DC0E7"/>
        </a:hlink>
        <a:folHlink>
          <a:srgbClr val="54CA89"/>
        </a:folHlink>
      </a:clrScheme>
      <a:clrMap bg1="dk2" tx1="lt1" bg2="dk1" tx2="lt2" accent1="accent1" accent2="accent2" accent3="accent3" accent4="accent4" accent5="accent5" accent6="accent6" hlink="hlink" folHlink="folHlink"/>
    </a:extraClrScheme>
    <a:extraClrScheme>
      <a:clrScheme name="Beam 7">
        <a:dk1>
          <a:srgbClr val="D49C00"/>
        </a:dk1>
        <a:lt1>
          <a:srgbClr val="FFFFFF"/>
        </a:lt1>
        <a:dk2>
          <a:srgbClr val="CC9900"/>
        </a:dk2>
        <a:lt2>
          <a:srgbClr val="CEBD40"/>
        </a:lt2>
        <a:accent1>
          <a:srgbClr val="CC6600"/>
        </a:accent1>
        <a:accent2>
          <a:srgbClr val="808000"/>
        </a:accent2>
        <a:accent3>
          <a:srgbClr val="E2CAAA"/>
        </a:accent3>
        <a:accent4>
          <a:srgbClr val="DADADA"/>
        </a:accent4>
        <a:accent5>
          <a:srgbClr val="E2B8AA"/>
        </a:accent5>
        <a:accent6>
          <a:srgbClr val="737300"/>
        </a:accent6>
        <a:hlink>
          <a:srgbClr val="FF9900"/>
        </a:hlink>
        <a:folHlink>
          <a:srgbClr val="FFFF99"/>
        </a:folHlink>
      </a:clrScheme>
      <a:clrMap bg1="dk2" tx1="lt1" bg2="dk1" tx2="lt2" accent1="accent1" accent2="accent2" accent3="accent3" accent4="accent4" accent5="accent5" accent6="accent6" hlink="hlink" folHlink="folHlink"/>
    </a:extraClrScheme>
    <a:extraClrScheme>
      <a:clrScheme name="Beam 8">
        <a:dk1>
          <a:srgbClr val="881700"/>
        </a:dk1>
        <a:lt1>
          <a:srgbClr val="FAF9E6"/>
        </a:lt1>
        <a:dk2>
          <a:srgbClr val="990000"/>
        </a:dk2>
        <a:lt2>
          <a:srgbClr val="EADC78"/>
        </a:lt2>
        <a:accent1>
          <a:srgbClr val="FF6600"/>
        </a:accent1>
        <a:accent2>
          <a:srgbClr val="B86D52"/>
        </a:accent2>
        <a:accent3>
          <a:srgbClr val="CAAAAA"/>
        </a:accent3>
        <a:accent4>
          <a:srgbClr val="D6D5C4"/>
        </a:accent4>
        <a:accent5>
          <a:srgbClr val="FFB8AA"/>
        </a:accent5>
        <a:accent6>
          <a:srgbClr val="A66249"/>
        </a:accent6>
        <a:hlink>
          <a:srgbClr val="D78D15"/>
        </a:hlink>
        <a:folHlink>
          <a:srgbClr val="C6B37E"/>
        </a:folHlink>
      </a:clrScheme>
      <a:clrMap bg1="dk2" tx1="lt1" bg2="dk1" tx2="lt2" accent1="accent1" accent2="accent2" accent3="accent3" accent4="accent4" accent5="accent5" accent6="accent6" hlink="hlink" folHlink="folHlink"/>
    </a:extraClrScheme>
    <a:extraClrScheme>
      <a:clrScheme name="Beam 9">
        <a:dk1>
          <a:srgbClr val="000000"/>
        </a:dk1>
        <a:lt1>
          <a:srgbClr val="FFFFFF"/>
        </a:lt1>
        <a:dk2>
          <a:srgbClr val="000000"/>
        </a:dk2>
        <a:lt2>
          <a:srgbClr val="DDDDDD"/>
        </a:lt2>
        <a:accent1>
          <a:srgbClr val="E6F5F6"/>
        </a:accent1>
        <a:accent2>
          <a:srgbClr val="A5E1A8"/>
        </a:accent2>
        <a:accent3>
          <a:srgbClr val="FFFFFF"/>
        </a:accent3>
        <a:accent4>
          <a:srgbClr val="000000"/>
        </a:accent4>
        <a:accent5>
          <a:srgbClr val="F0F9FA"/>
        </a:accent5>
        <a:accent6>
          <a:srgbClr val="95CC98"/>
        </a:accent6>
        <a:hlink>
          <a:srgbClr val="5B00B6"/>
        </a:hlink>
        <a:folHlink>
          <a:srgbClr val="34988E"/>
        </a:folHlink>
      </a:clrScheme>
      <a:clrMap bg1="lt1" tx1="dk1" bg2="lt2" tx2="dk2" accent1="accent1" accent2="accent2" accent3="accent3" accent4="accent4" accent5="accent5" accent6="accent6" hlink="hlink" folHlink="folHlink"/>
    </a:extraClrScheme>
  </a:extraClrSchemeLst>
</a:theme>
</file>

<file path=ppt/theme/theme62.xml><?xml version="1.0" encoding="utf-8"?>
<a:theme xmlns:a="http://schemas.openxmlformats.org/drawingml/2006/main" name="1_untitled 1">
  <a:themeElements>
    <a:clrScheme name="">
      <a:dk1>
        <a:srgbClr val="000000"/>
      </a:dk1>
      <a:lt1>
        <a:srgbClr val="FFFFFF"/>
      </a:lt1>
      <a:dk2>
        <a:srgbClr val="114FFB"/>
      </a:dk2>
      <a:lt2>
        <a:srgbClr val="8CF4EA"/>
      </a:lt2>
      <a:accent1>
        <a:srgbClr val="00B7A5"/>
      </a:accent1>
      <a:accent2>
        <a:srgbClr val="D49FFF"/>
      </a:accent2>
      <a:accent3>
        <a:srgbClr val="AAB2FD"/>
      </a:accent3>
      <a:accent4>
        <a:srgbClr val="DADADA"/>
      </a:accent4>
      <a:accent5>
        <a:srgbClr val="AAD8CF"/>
      </a:accent5>
      <a:accent6>
        <a:srgbClr val="C090E7"/>
      </a:accent6>
      <a:hlink>
        <a:srgbClr val="7B00E4"/>
      </a:hlink>
      <a:folHlink>
        <a:srgbClr val="618FFD"/>
      </a:folHlink>
    </a:clrScheme>
    <a:fontScheme name="untitled 1">
      <a:majorFont>
        <a:latin typeface="Times"/>
        <a:ea typeface=""/>
        <a:cs typeface=""/>
      </a:majorFont>
      <a:minorFont>
        <a:latin typeface="Time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lnDef>
  </a:objectDefaults>
  <a:extraClrSchemeLst>
    <a:extraClrScheme>
      <a:clrScheme name="untitled 1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untitled 1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untitled 1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untitled 1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untitled 1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untitled 1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untitled 1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3.xml><?xml version="1.0" encoding="utf-8"?>
<a:theme xmlns:a="http://schemas.openxmlformats.org/drawingml/2006/main" name="4_untitled 1">
  <a:themeElements>
    <a:clrScheme name="">
      <a:dk1>
        <a:srgbClr val="000000"/>
      </a:dk1>
      <a:lt1>
        <a:srgbClr val="FFFFFF"/>
      </a:lt1>
      <a:dk2>
        <a:srgbClr val="114FFB"/>
      </a:dk2>
      <a:lt2>
        <a:srgbClr val="8CF4EA"/>
      </a:lt2>
      <a:accent1>
        <a:srgbClr val="00B7A5"/>
      </a:accent1>
      <a:accent2>
        <a:srgbClr val="D49FFF"/>
      </a:accent2>
      <a:accent3>
        <a:srgbClr val="AAB2FD"/>
      </a:accent3>
      <a:accent4>
        <a:srgbClr val="DADADA"/>
      </a:accent4>
      <a:accent5>
        <a:srgbClr val="AAD8CF"/>
      </a:accent5>
      <a:accent6>
        <a:srgbClr val="C090E7"/>
      </a:accent6>
      <a:hlink>
        <a:srgbClr val="7B00E4"/>
      </a:hlink>
      <a:folHlink>
        <a:srgbClr val="618FFD"/>
      </a:folHlink>
    </a:clrScheme>
    <a:fontScheme name="untitled 1">
      <a:majorFont>
        <a:latin typeface="Times"/>
        <a:ea typeface=""/>
        <a:cs typeface=""/>
      </a:majorFont>
      <a:minorFont>
        <a:latin typeface="Time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lnDef>
  </a:objectDefaults>
  <a:extraClrSchemeLst>
    <a:extraClrScheme>
      <a:clrScheme name="untitled 1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untitled 1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untitled 1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untitled 1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untitled 1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untitled 1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untitled 1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4.xml><?xml version="1.0" encoding="utf-8"?>
<a:theme xmlns:a="http://schemas.openxmlformats.org/drawingml/2006/main" name="2_Textured">
  <a:themeElements>
    <a:clrScheme name="Textured 5">
      <a:dk1>
        <a:srgbClr val="003366"/>
      </a:dk1>
      <a:lt1>
        <a:srgbClr val="FFFFFF"/>
      </a:lt1>
      <a:dk2>
        <a:srgbClr val="2B5481"/>
      </a:dk2>
      <a:lt2>
        <a:srgbClr val="E5FFFF"/>
      </a:lt2>
      <a:accent1>
        <a:srgbClr val="009999"/>
      </a:accent1>
      <a:accent2>
        <a:srgbClr val="336699"/>
      </a:accent2>
      <a:accent3>
        <a:srgbClr val="ACB3C1"/>
      </a:accent3>
      <a:accent4>
        <a:srgbClr val="DADADA"/>
      </a:accent4>
      <a:accent5>
        <a:srgbClr val="AACACA"/>
      </a:accent5>
      <a:accent6>
        <a:srgbClr val="2D5C8A"/>
      </a:accent6>
      <a:hlink>
        <a:srgbClr val="00CCFF"/>
      </a:hlink>
      <a:folHlink>
        <a:srgbClr val="FFCC00"/>
      </a:folHlink>
    </a:clrScheme>
    <a:fontScheme name="Textured">
      <a:majorFont>
        <a:latin typeface="Tahoma"/>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12" charset="0"/>
          </a:defRPr>
        </a:defPPr>
      </a:lstStyle>
    </a:lnDef>
  </a:objectDefaults>
  <a:extraClrSchemeLst>
    <a:extraClrScheme>
      <a:clrScheme name="Textured 1">
        <a:dk1>
          <a:srgbClr val="660000"/>
        </a:dk1>
        <a:lt1>
          <a:srgbClr val="FFFFFF"/>
        </a:lt1>
        <a:dk2>
          <a:srgbClr val="800000"/>
        </a:dk2>
        <a:lt2>
          <a:srgbClr val="FFFFCC"/>
        </a:lt2>
        <a:accent1>
          <a:srgbClr val="BE7960"/>
        </a:accent1>
        <a:accent2>
          <a:srgbClr val="CC6600"/>
        </a:accent2>
        <a:accent3>
          <a:srgbClr val="C0AAAA"/>
        </a:accent3>
        <a:accent4>
          <a:srgbClr val="DADADA"/>
        </a:accent4>
        <a:accent5>
          <a:srgbClr val="DBBEB6"/>
        </a:accent5>
        <a:accent6>
          <a:srgbClr val="B95C00"/>
        </a:accent6>
        <a:hlink>
          <a:srgbClr val="FFCC66"/>
        </a:hlink>
        <a:folHlink>
          <a:srgbClr val="CC3300"/>
        </a:folHlink>
      </a:clrScheme>
      <a:clrMap bg1="dk2" tx1="lt1" bg2="dk1" tx2="lt2" accent1="accent1" accent2="accent2" accent3="accent3" accent4="accent4" accent5="accent5" accent6="accent6" hlink="hlink" folHlink="folHlink"/>
    </a:extraClrScheme>
    <a:extraClrScheme>
      <a:clrScheme name="Textured 2">
        <a:dk1>
          <a:srgbClr val="003300"/>
        </a:dk1>
        <a:lt1>
          <a:srgbClr val="FFFFFF"/>
        </a:lt1>
        <a:dk2>
          <a:srgbClr val="4D6A2A"/>
        </a:dk2>
        <a:lt2>
          <a:srgbClr val="CCFF99"/>
        </a:lt2>
        <a:accent1>
          <a:srgbClr val="33CC33"/>
        </a:accent1>
        <a:accent2>
          <a:srgbClr val="46562A"/>
        </a:accent2>
        <a:accent3>
          <a:srgbClr val="B2B9AC"/>
        </a:accent3>
        <a:accent4>
          <a:srgbClr val="DADADA"/>
        </a:accent4>
        <a:accent5>
          <a:srgbClr val="ADE2AD"/>
        </a:accent5>
        <a:accent6>
          <a:srgbClr val="3F4D25"/>
        </a:accent6>
        <a:hlink>
          <a:srgbClr val="009999"/>
        </a:hlink>
        <a:folHlink>
          <a:srgbClr val="CCCC00"/>
        </a:folHlink>
      </a:clrScheme>
      <a:clrMap bg1="dk2" tx1="lt1" bg2="dk1" tx2="lt2" accent1="accent1" accent2="accent2" accent3="accent3" accent4="accent4" accent5="accent5" accent6="accent6" hlink="hlink" folHlink="folHlink"/>
    </a:extraClrScheme>
    <a:extraClrScheme>
      <a:clrScheme name="Textured 3">
        <a:dk1>
          <a:srgbClr val="4E4E74"/>
        </a:dk1>
        <a:lt1>
          <a:srgbClr val="FFFFFF"/>
        </a:lt1>
        <a:dk2>
          <a:srgbClr val="666699"/>
        </a:dk2>
        <a:lt2>
          <a:srgbClr val="FFFFCC"/>
        </a:lt2>
        <a:accent1>
          <a:srgbClr val="5E5884"/>
        </a:accent1>
        <a:accent2>
          <a:srgbClr val="8AB29D"/>
        </a:accent2>
        <a:accent3>
          <a:srgbClr val="B8B8CA"/>
        </a:accent3>
        <a:accent4>
          <a:srgbClr val="DADADA"/>
        </a:accent4>
        <a:accent5>
          <a:srgbClr val="B6B4C2"/>
        </a:accent5>
        <a:accent6>
          <a:srgbClr val="7DA18E"/>
        </a:accent6>
        <a:hlink>
          <a:srgbClr val="FFFF99"/>
        </a:hlink>
        <a:folHlink>
          <a:srgbClr val="FFCC00"/>
        </a:folHlink>
      </a:clrScheme>
      <a:clrMap bg1="dk2" tx1="lt1" bg2="dk1" tx2="lt2" accent1="accent1" accent2="accent2" accent3="accent3" accent4="accent4" accent5="accent5" accent6="accent6" hlink="hlink" folHlink="folHlink"/>
    </a:extraClrScheme>
    <a:extraClrScheme>
      <a:clrScheme name="Textured 4">
        <a:dk1>
          <a:srgbClr val="004E4C"/>
        </a:dk1>
        <a:lt1>
          <a:srgbClr val="FFFFFF"/>
        </a:lt1>
        <a:dk2>
          <a:srgbClr val="006666"/>
        </a:dk2>
        <a:lt2>
          <a:srgbClr val="FFFFCC"/>
        </a:lt2>
        <a:accent1>
          <a:srgbClr val="FFCC00"/>
        </a:accent1>
        <a:accent2>
          <a:srgbClr val="00B0AC"/>
        </a:accent2>
        <a:accent3>
          <a:srgbClr val="AAB8B8"/>
        </a:accent3>
        <a:accent4>
          <a:srgbClr val="DADADA"/>
        </a:accent4>
        <a:accent5>
          <a:srgbClr val="FFE2AA"/>
        </a:accent5>
        <a:accent6>
          <a:srgbClr val="009F9B"/>
        </a:accent6>
        <a:hlink>
          <a:srgbClr val="BA7C3E"/>
        </a:hlink>
        <a:folHlink>
          <a:srgbClr val="724C00"/>
        </a:folHlink>
      </a:clrScheme>
      <a:clrMap bg1="dk2" tx1="lt1" bg2="dk1" tx2="lt2" accent1="accent1" accent2="accent2" accent3="accent3" accent4="accent4" accent5="accent5" accent6="accent6" hlink="hlink" folHlink="folHlink"/>
    </a:extraClrScheme>
    <a:extraClrScheme>
      <a:clrScheme name="Textured 5">
        <a:dk1>
          <a:srgbClr val="003366"/>
        </a:dk1>
        <a:lt1>
          <a:srgbClr val="FFFFFF"/>
        </a:lt1>
        <a:dk2>
          <a:srgbClr val="2B5481"/>
        </a:dk2>
        <a:lt2>
          <a:srgbClr val="E5FFFF"/>
        </a:lt2>
        <a:accent1>
          <a:srgbClr val="009999"/>
        </a:accent1>
        <a:accent2>
          <a:srgbClr val="336699"/>
        </a:accent2>
        <a:accent3>
          <a:srgbClr val="ACB3C1"/>
        </a:accent3>
        <a:accent4>
          <a:srgbClr val="DADADA"/>
        </a:accent4>
        <a:accent5>
          <a:srgbClr val="AACACA"/>
        </a:accent5>
        <a:accent6>
          <a:srgbClr val="2D5C8A"/>
        </a:accent6>
        <a:hlink>
          <a:srgbClr val="00CCFF"/>
        </a:hlink>
        <a:folHlink>
          <a:srgbClr val="FFCC00"/>
        </a:folHlink>
      </a:clrScheme>
      <a:clrMap bg1="dk2" tx1="lt1" bg2="dk1" tx2="lt2" accent1="accent1" accent2="accent2" accent3="accent3" accent4="accent4" accent5="accent5" accent6="accent6" hlink="hlink" folHlink="folHlink"/>
    </a:extraClrScheme>
    <a:extraClrScheme>
      <a:clrScheme name="Textured 6">
        <a:dk1>
          <a:srgbClr val="080808"/>
        </a:dk1>
        <a:lt1>
          <a:srgbClr val="FFFFFF"/>
        </a:lt1>
        <a:dk2>
          <a:srgbClr val="4D4D4D"/>
        </a:dk2>
        <a:lt2>
          <a:srgbClr val="FFFFFF"/>
        </a:lt2>
        <a:accent1>
          <a:srgbClr val="666699"/>
        </a:accent1>
        <a:accent2>
          <a:srgbClr val="3366CC"/>
        </a:accent2>
        <a:accent3>
          <a:srgbClr val="B2B2B2"/>
        </a:accent3>
        <a:accent4>
          <a:srgbClr val="DADADA"/>
        </a:accent4>
        <a:accent5>
          <a:srgbClr val="B8B8CA"/>
        </a:accent5>
        <a:accent6>
          <a:srgbClr val="2D5CB9"/>
        </a:accent6>
        <a:hlink>
          <a:srgbClr val="00CCFF"/>
        </a:hlink>
        <a:folHlink>
          <a:srgbClr val="CCCCFF"/>
        </a:folHlink>
      </a:clrScheme>
      <a:clrMap bg1="dk2" tx1="lt1" bg2="dk1" tx2="lt2" accent1="accent1" accent2="accent2" accent3="accent3" accent4="accent4" accent5="accent5" accent6="accent6" hlink="hlink" folHlink="folHlink"/>
    </a:extraClrScheme>
    <a:extraClrScheme>
      <a:clrScheme name="Textured 7">
        <a:dk1>
          <a:srgbClr val="000000"/>
        </a:dk1>
        <a:lt1>
          <a:srgbClr val="DBDAC2"/>
        </a:lt1>
        <a:dk2>
          <a:srgbClr val="827F4C"/>
        </a:dk2>
        <a:lt2>
          <a:srgbClr val="C0BC94"/>
        </a:lt2>
        <a:accent1>
          <a:srgbClr val="AAA578"/>
        </a:accent1>
        <a:accent2>
          <a:srgbClr val="A2A4AC"/>
        </a:accent2>
        <a:accent3>
          <a:srgbClr val="EAEADD"/>
        </a:accent3>
        <a:accent4>
          <a:srgbClr val="000000"/>
        </a:accent4>
        <a:accent5>
          <a:srgbClr val="D2CFBE"/>
        </a:accent5>
        <a:accent6>
          <a:srgbClr val="92949B"/>
        </a:accent6>
        <a:hlink>
          <a:srgbClr val="5B8800"/>
        </a:hlink>
        <a:folHlink>
          <a:srgbClr val="686532"/>
        </a:folHlink>
      </a:clrScheme>
      <a:clrMap bg1="lt1" tx1="dk1" bg2="lt2" tx2="dk2" accent1="accent1" accent2="accent2" accent3="accent3" accent4="accent4" accent5="accent5" accent6="accent6" hlink="hlink" folHlink="folHlink"/>
    </a:extraClrScheme>
    <a:extraClrScheme>
      <a:clrScheme name="Textured 8">
        <a:dk1>
          <a:srgbClr val="000000"/>
        </a:dk1>
        <a:lt1>
          <a:srgbClr val="DCE8F4"/>
        </a:lt1>
        <a:dk2>
          <a:srgbClr val="7B9CB5"/>
        </a:dk2>
        <a:lt2>
          <a:srgbClr val="969696"/>
        </a:lt2>
        <a:accent1>
          <a:srgbClr val="FFFFFF"/>
        </a:accent1>
        <a:accent2>
          <a:srgbClr val="00BAB6"/>
        </a:accent2>
        <a:accent3>
          <a:srgbClr val="EBF2F8"/>
        </a:accent3>
        <a:accent4>
          <a:srgbClr val="000000"/>
        </a:accent4>
        <a:accent5>
          <a:srgbClr val="FFFFFF"/>
        </a:accent5>
        <a:accent6>
          <a:srgbClr val="00A8A5"/>
        </a:accent6>
        <a:hlink>
          <a:srgbClr val="8A8AD8"/>
        </a:hlink>
        <a:folHlink>
          <a:srgbClr val="242492"/>
        </a:folHlink>
      </a:clrScheme>
      <a:clrMap bg1="lt1" tx1="dk1" bg2="lt2" tx2="dk2" accent1="accent1" accent2="accent2" accent3="accent3" accent4="accent4" accent5="accent5" accent6="accent6" hlink="hlink" folHlink="folHlink"/>
    </a:extraClrScheme>
  </a:extraClrSchemeLst>
</a:theme>
</file>

<file path=ppt/theme/theme65.xml><?xml version="1.0" encoding="utf-8"?>
<a:theme xmlns:a="http://schemas.openxmlformats.org/drawingml/2006/main" name="9_Beam">
  <a:themeElements>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fontScheme name="Beam">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12" charset="0"/>
          </a:defRPr>
        </a:defPPr>
      </a:lstStyle>
    </a:lnDef>
  </a:objectDefaults>
  <a:extraClrSchemeLst>
    <a:extraClrScheme>
      <a:clrScheme name="Beam 1">
        <a:dk1>
          <a:srgbClr val="1A006C"/>
        </a:dk1>
        <a:lt1>
          <a:srgbClr val="FFFFFF"/>
        </a:lt1>
        <a:dk2>
          <a:srgbClr val="000066"/>
        </a:dk2>
        <a:lt2>
          <a:srgbClr val="CCCCFF"/>
        </a:lt2>
        <a:accent1>
          <a:srgbClr val="0099CC"/>
        </a:accent1>
        <a:accent2>
          <a:srgbClr val="6600CC"/>
        </a:accent2>
        <a:accent3>
          <a:srgbClr val="AAAAB8"/>
        </a:accent3>
        <a:accent4>
          <a:srgbClr val="DADADA"/>
        </a:accent4>
        <a:accent5>
          <a:srgbClr val="AACAE2"/>
        </a:accent5>
        <a:accent6>
          <a:srgbClr val="5C00B9"/>
        </a:accent6>
        <a:hlink>
          <a:srgbClr val="9999FF"/>
        </a:hlink>
        <a:folHlink>
          <a:srgbClr val="33CCCC"/>
        </a:folHlink>
      </a:clrScheme>
      <a:clrMap bg1="dk2" tx1="lt1" bg2="dk1" tx2="lt2" accent1="accent1" accent2="accent2" accent3="accent3" accent4="accent4" accent5="accent5" accent6="accent6" hlink="hlink" folHlink="folHlink"/>
    </a:extraClrScheme>
    <a:extraClrScheme>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clrMap bg1="dk2" tx1="lt1" bg2="dk1" tx2="lt2" accent1="accent1" accent2="accent2" accent3="accent3" accent4="accent4" accent5="accent5" accent6="accent6" hlink="hlink" folHlink="folHlink"/>
    </a:extraClrScheme>
    <a:extraClrScheme>
      <a:clrScheme name="Beam 3">
        <a:dk1>
          <a:srgbClr val="3F4873"/>
        </a:dk1>
        <a:lt1>
          <a:srgbClr val="FFFFFF"/>
        </a:lt1>
        <a:dk2>
          <a:srgbClr val="4F598D"/>
        </a:dk2>
        <a:lt2>
          <a:srgbClr val="CCECFF"/>
        </a:lt2>
        <a:accent1>
          <a:srgbClr val="0099CC"/>
        </a:accent1>
        <a:accent2>
          <a:srgbClr val="4C8470"/>
        </a:accent2>
        <a:accent3>
          <a:srgbClr val="B2B5C5"/>
        </a:accent3>
        <a:accent4>
          <a:srgbClr val="DADADA"/>
        </a:accent4>
        <a:accent5>
          <a:srgbClr val="AACAE2"/>
        </a:accent5>
        <a:accent6>
          <a:srgbClr val="447765"/>
        </a:accent6>
        <a:hlink>
          <a:srgbClr val="99CC00"/>
        </a:hlink>
        <a:folHlink>
          <a:srgbClr val="96A4C8"/>
        </a:folHlink>
      </a:clrScheme>
      <a:clrMap bg1="dk2" tx1="lt1" bg2="dk1" tx2="lt2" accent1="accent1" accent2="accent2" accent3="accent3" accent4="accent4" accent5="accent5" accent6="accent6" hlink="hlink" folHlink="folHlink"/>
    </a:extraClrScheme>
    <a:extraClrScheme>
      <a:clrScheme name="Beam 4">
        <a:dk1>
          <a:srgbClr val="006E6B"/>
        </a:dk1>
        <a:lt1>
          <a:srgbClr val="FFFFFF"/>
        </a:lt1>
        <a:dk2>
          <a:srgbClr val="008080"/>
        </a:dk2>
        <a:lt2>
          <a:srgbClr val="E2EFCD"/>
        </a:lt2>
        <a:accent1>
          <a:srgbClr val="33CCCC"/>
        </a:accent1>
        <a:accent2>
          <a:srgbClr val="6352B8"/>
        </a:accent2>
        <a:accent3>
          <a:srgbClr val="AAC0C0"/>
        </a:accent3>
        <a:accent4>
          <a:srgbClr val="DADADA"/>
        </a:accent4>
        <a:accent5>
          <a:srgbClr val="ADE2E2"/>
        </a:accent5>
        <a:accent6>
          <a:srgbClr val="5949A6"/>
        </a:accent6>
        <a:hlink>
          <a:srgbClr val="CCFFFF"/>
        </a:hlink>
        <a:folHlink>
          <a:srgbClr val="99CCFF"/>
        </a:folHlink>
      </a:clrScheme>
      <a:clrMap bg1="dk2" tx1="lt1" bg2="dk1" tx2="lt2" accent1="accent1" accent2="accent2" accent3="accent3" accent4="accent4" accent5="accent5" accent6="accent6" hlink="hlink" folHlink="folHlink"/>
    </a:extraClrScheme>
    <a:extraClrScheme>
      <a:clrScheme name="Beam 5">
        <a:dk1>
          <a:srgbClr val="48562C"/>
        </a:dk1>
        <a:lt1>
          <a:srgbClr val="FFFFFF"/>
        </a:lt1>
        <a:dk2>
          <a:srgbClr val="546434"/>
        </a:dk2>
        <a:lt2>
          <a:srgbClr val="FFFFCC"/>
        </a:lt2>
        <a:accent1>
          <a:srgbClr val="7B8A6E"/>
        </a:accent1>
        <a:accent2>
          <a:srgbClr val="527C3A"/>
        </a:accent2>
        <a:accent3>
          <a:srgbClr val="B3B8AE"/>
        </a:accent3>
        <a:accent4>
          <a:srgbClr val="DADADA"/>
        </a:accent4>
        <a:accent5>
          <a:srgbClr val="BFC4BA"/>
        </a:accent5>
        <a:accent6>
          <a:srgbClr val="497034"/>
        </a:accent6>
        <a:hlink>
          <a:srgbClr val="55B55E"/>
        </a:hlink>
        <a:folHlink>
          <a:srgbClr val="85B3B1"/>
        </a:folHlink>
      </a:clrScheme>
      <a:clrMap bg1="dk2" tx1="lt1" bg2="dk1" tx2="lt2" accent1="accent1" accent2="accent2" accent3="accent3" accent4="accent4" accent5="accent5" accent6="accent6" hlink="hlink" folHlink="folHlink"/>
    </a:extraClrScheme>
    <a:extraClrScheme>
      <a:clrScheme name="Beam 6">
        <a:dk1>
          <a:srgbClr val="96B29E"/>
        </a:dk1>
        <a:lt1>
          <a:srgbClr val="FFFFFF"/>
        </a:lt1>
        <a:dk2>
          <a:srgbClr val="A5BDAC"/>
        </a:dk2>
        <a:lt2>
          <a:srgbClr val="FFFFCC"/>
        </a:lt2>
        <a:accent1>
          <a:srgbClr val="4E8880"/>
        </a:accent1>
        <a:accent2>
          <a:srgbClr val="2F71B9"/>
        </a:accent2>
        <a:accent3>
          <a:srgbClr val="CFDBD2"/>
        </a:accent3>
        <a:accent4>
          <a:srgbClr val="DADADA"/>
        </a:accent4>
        <a:accent5>
          <a:srgbClr val="B2C3C0"/>
        </a:accent5>
        <a:accent6>
          <a:srgbClr val="2A66A7"/>
        </a:accent6>
        <a:hlink>
          <a:srgbClr val="9DC0E7"/>
        </a:hlink>
        <a:folHlink>
          <a:srgbClr val="54CA89"/>
        </a:folHlink>
      </a:clrScheme>
      <a:clrMap bg1="dk2" tx1="lt1" bg2="dk1" tx2="lt2" accent1="accent1" accent2="accent2" accent3="accent3" accent4="accent4" accent5="accent5" accent6="accent6" hlink="hlink" folHlink="folHlink"/>
    </a:extraClrScheme>
    <a:extraClrScheme>
      <a:clrScheme name="Beam 7">
        <a:dk1>
          <a:srgbClr val="D49C00"/>
        </a:dk1>
        <a:lt1>
          <a:srgbClr val="FFFFFF"/>
        </a:lt1>
        <a:dk2>
          <a:srgbClr val="CC9900"/>
        </a:dk2>
        <a:lt2>
          <a:srgbClr val="CEBD40"/>
        </a:lt2>
        <a:accent1>
          <a:srgbClr val="CC6600"/>
        </a:accent1>
        <a:accent2>
          <a:srgbClr val="808000"/>
        </a:accent2>
        <a:accent3>
          <a:srgbClr val="E2CAAA"/>
        </a:accent3>
        <a:accent4>
          <a:srgbClr val="DADADA"/>
        </a:accent4>
        <a:accent5>
          <a:srgbClr val="E2B8AA"/>
        </a:accent5>
        <a:accent6>
          <a:srgbClr val="737300"/>
        </a:accent6>
        <a:hlink>
          <a:srgbClr val="FF9900"/>
        </a:hlink>
        <a:folHlink>
          <a:srgbClr val="FFFF99"/>
        </a:folHlink>
      </a:clrScheme>
      <a:clrMap bg1="dk2" tx1="lt1" bg2="dk1" tx2="lt2" accent1="accent1" accent2="accent2" accent3="accent3" accent4="accent4" accent5="accent5" accent6="accent6" hlink="hlink" folHlink="folHlink"/>
    </a:extraClrScheme>
    <a:extraClrScheme>
      <a:clrScheme name="Beam 8">
        <a:dk1>
          <a:srgbClr val="881700"/>
        </a:dk1>
        <a:lt1>
          <a:srgbClr val="FAF9E6"/>
        </a:lt1>
        <a:dk2>
          <a:srgbClr val="990000"/>
        </a:dk2>
        <a:lt2>
          <a:srgbClr val="EADC78"/>
        </a:lt2>
        <a:accent1>
          <a:srgbClr val="FF6600"/>
        </a:accent1>
        <a:accent2>
          <a:srgbClr val="B86D52"/>
        </a:accent2>
        <a:accent3>
          <a:srgbClr val="CAAAAA"/>
        </a:accent3>
        <a:accent4>
          <a:srgbClr val="D6D5C4"/>
        </a:accent4>
        <a:accent5>
          <a:srgbClr val="FFB8AA"/>
        </a:accent5>
        <a:accent6>
          <a:srgbClr val="A66249"/>
        </a:accent6>
        <a:hlink>
          <a:srgbClr val="D78D15"/>
        </a:hlink>
        <a:folHlink>
          <a:srgbClr val="C6B37E"/>
        </a:folHlink>
      </a:clrScheme>
      <a:clrMap bg1="dk2" tx1="lt1" bg2="dk1" tx2="lt2" accent1="accent1" accent2="accent2" accent3="accent3" accent4="accent4" accent5="accent5" accent6="accent6" hlink="hlink" folHlink="folHlink"/>
    </a:extraClrScheme>
    <a:extraClrScheme>
      <a:clrScheme name="Beam 9">
        <a:dk1>
          <a:srgbClr val="000000"/>
        </a:dk1>
        <a:lt1>
          <a:srgbClr val="FFFFFF"/>
        </a:lt1>
        <a:dk2>
          <a:srgbClr val="000000"/>
        </a:dk2>
        <a:lt2>
          <a:srgbClr val="DDDDDD"/>
        </a:lt2>
        <a:accent1>
          <a:srgbClr val="E6F5F6"/>
        </a:accent1>
        <a:accent2>
          <a:srgbClr val="A5E1A8"/>
        </a:accent2>
        <a:accent3>
          <a:srgbClr val="FFFFFF"/>
        </a:accent3>
        <a:accent4>
          <a:srgbClr val="000000"/>
        </a:accent4>
        <a:accent5>
          <a:srgbClr val="F0F9FA"/>
        </a:accent5>
        <a:accent6>
          <a:srgbClr val="95CC98"/>
        </a:accent6>
        <a:hlink>
          <a:srgbClr val="5B00B6"/>
        </a:hlink>
        <a:folHlink>
          <a:srgbClr val="34988E"/>
        </a:folHlink>
      </a:clrScheme>
      <a:clrMap bg1="lt1" tx1="dk1" bg2="lt2" tx2="dk2" accent1="accent1" accent2="accent2" accent3="accent3" accent4="accent4" accent5="accent5" accent6="accent6" hlink="hlink" folHlink="folHlink"/>
    </a:extraClrScheme>
  </a:extraClrSchemeLst>
</a:theme>
</file>

<file path=ppt/theme/theme66.xml><?xml version="1.0" encoding="utf-8"?>
<a:theme xmlns:a="http://schemas.openxmlformats.org/drawingml/2006/main" name="2_Blue Diagonal">
  <a:themeElements>
    <a:clrScheme name="Blue Diagonal 1">
      <a:dk1>
        <a:srgbClr val="000000"/>
      </a:dk1>
      <a:lt1>
        <a:srgbClr val="FFFFFF"/>
      </a:lt1>
      <a:dk2>
        <a:srgbClr val="0066FF"/>
      </a:dk2>
      <a:lt2>
        <a:srgbClr val="FFFF00"/>
      </a:lt2>
      <a:accent1>
        <a:srgbClr val="00CCCC"/>
      </a:accent1>
      <a:accent2>
        <a:srgbClr val="FF33CC"/>
      </a:accent2>
      <a:accent3>
        <a:srgbClr val="AAB8FF"/>
      </a:accent3>
      <a:accent4>
        <a:srgbClr val="DADADA"/>
      </a:accent4>
      <a:accent5>
        <a:srgbClr val="AAE2E2"/>
      </a:accent5>
      <a:accent6>
        <a:srgbClr val="E72DB9"/>
      </a:accent6>
      <a:hlink>
        <a:srgbClr val="FF4568"/>
      </a:hlink>
      <a:folHlink>
        <a:srgbClr val="CCECFF"/>
      </a:folHlink>
    </a:clrScheme>
    <a:fontScheme name="Blue Diagonal">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5"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5" charset="0"/>
          </a:defRPr>
        </a:defPPr>
      </a:lstStyle>
    </a:lnDef>
  </a:objectDefaults>
  <a:extraClrSchemeLst>
    <a:extraClrScheme>
      <a:clrScheme name="Blue Diagonal 1">
        <a:dk1>
          <a:srgbClr val="000000"/>
        </a:dk1>
        <a:lt1>
          <a:srgbClr val="FFFFFF"/>
        </a:lt1>
        <a:dk2>
          <a:srgbClr val="0066FF"/>
        </a:dk2>
        <a:lt2>
          <a:srgbClr val="FFFF00"/>
        </a:lt2>
        <a:accent1>
          <a:srgbClr val="00CCCC"/>
        </a:accent1>
        <a:accent2>
          <a:srgbClr val="FF33CC"/>
        </a:accent2>
        <a:accent3>
          <a:srgbClr val="AAB8FF"/>
        </a:accent3>
        <a:accent4>
          <a:srgbClr val="DADADA"/>
        </a:accent4>
        <a:accent5>
          <a:srgbClr val="AAE2E2"/>
        </a:accent5>
        <a:accent6>
          <a:srgbClr val="E72DB9"/>
        </a:accent6>
        <a:hlink>
          <a:srgbClr val="FF4568"/>
        </a:hlink>
        <a:folHlink>
          <a:srgbClr val="CCECFF"/>
        </a:folHlink>
      </a:clrScheme>
      <a:clrMap bg1="dk2" tx1="lt1" bg2="dk1" tx2="lt2" accent1="accent1" accent2="accent2" accent3="accent3" accent4="accent4" accent5="accent5" accent6="accent6" hlink="hlink" folHlink="folHlink"/>
    </a:extraClrScheme>
    <a:extraClrScheme>
      <a:clrScheme name="Blue Diagonal 2">
        <a:dk1>
          <a:srgbClr val="000000"/>
        </a:dk1>
        <a:lt1>
          <a:srgbClr val="9999FF"/>
        </a:lt1>
        <a:dk2>
          <a:srgbClr val="6600FF"/>
        </a:dk2>
        <a:lt2>
          <a:srgbClr val="FFFFFF"/>
        </a:lt2>
        <a:accent1>
          <a:srgbClr val="CCCCFF"/>
        </a:accent1>
        <a:accent2>
          <a:srgbClr val="FF99FF"/>
        </a:accent2>
        <a:accent3>
          <a:srgbClr val="CACAFF"/>
        </a:accent3>
        <a:accent4>
          <a:srgbClr val="000000"/>
        </a:accent4>
        <a:accent5>
          <a:srgbClr val="E2E2FF"/>
        </a:accent5>
        <a:accent6>
          <a:srgbClr val="E78AE7"/>
        </a:accent6>
        <a:hlink>
          <a:srgbClr val="00CC66"/>
        </a:hlink>
        <a:folHlink>
          <a:srgbClr val="CCECFF"/>
        </a:folHlink>
      </a:clrScheme>
      <a:clrMap bg1="lt1" tx1="dk1" bg2="lt2" tx2="dk2" accent1="accent1" accent2="accent2" accent3="accent3" accent4="accent4" accent5="accent5" accent6="accent6" hlink="hlink" folHlink="folHlink"/>
    </a:extraClrScheme>
    <a:extraClrScheme>
      <a:clrScheme name="Blue Diagonal 3">
        <a:dk1>
          <a:srgbClr val="000000"/>
        </a:dk1>
        <a:lt1>
          <a:srgbClr val="FFFFFF"/>
        </a:lt1>
        <a:dk2>
          <a:srgbClr val="000000"/>
        </a:dk2>
        <a:lt2>
          <a:srgbClr val="CBCBCB"/>
        </a:lt2>
        <a:accent1>
          <a:srgbClr val="DDDDDD"/>
        </a:accent1>
        <a:accent2>
          <a:srgbClr val="B2B2B2"/>
        </a:accent2>
        <a:accent3>
          <a:srgbClr val="FFFFFF"/>
        </a:accent3>
        <a:accent4>
          <a:srgbClr val="000000"/>
        </a:accent4>
        <a:accent5>
          <a:srgbClr val="EBEBEB"/>
        </a:accent5>
        <a:accent6>
          <a:srgbClr val="A1A1A1"/>
        </a:accent6>
        <a:hlink>
          <a:srgbClr val="4D4D4D"/>
        </a:hlink>
        <a:folHlink>
          <a:srgbClr val="777777"/>
        </a:folHlink>
      </a:clrScheme>
      <a:clrMap bg1="lt1" tx1="dk1" bg2="lt2" tx2="dk2" accent1="accent1" accent2="accent2" accent3="accent3" accent4="accent4" accent5="accent5" accent6="accent6" hlink="hlink" folHlink="folHlink"/>
    </a:extraClrScheme>
    <a:extraClrScheme>
      <a:clrScheme name="Blue Diagonal 4">
        <a:dk1>
          <a:srgbClr val="000000"/>
        </a:dk1>
        <a:lt1>
          <a:srgbClr val="FFFFFF"/>
        </a:lt1>
        <a:dk2>
          <a:srgbClr val="990066"/>
        </a:dk2>
        <a:lt2>
          <a:srgbClr val="FFFF00"/>
        </a:lt2>
        <a:accent1>
          <a:srgbClr val="996633"/>
        </a:accent1>
        <a:accent2>
          <a:srgbClr val="CC6600"/>
        </a:accent2>
        <a:accent3>
          <a:srgbClr val="CAAAB8"/>
        </a:accent3>
        <a:accent4>
          <a:srgbClr val="DADADA"/>
        </a:accent4>
        <a:accent5>
          <a:srgbClr val="CAB8AD"/>
        </a:accent5>
        <a:accent6>
          <a:srgbClr val="B95C00"/>
        </a:accent6>
        <a:hlink>
          <a:srgbClr val="999933"/>
        </a:hlink>
        <a:folHlink>
          <a:srgbClr val="CCCCFF"/>
        </a:folHlink>
      </a:clrScheme>
      <a:clrMap bg1="dk2" tx1="lt1" bg2="dk1" tx2="lt2" accent1="accent1" accent2="accent2" accent3="accent3" accent4="accent4" accent5="accent5" accent6="accent6" hlink="hlink" folHlink="folHlink"/>
    </a:extraClrScheme>
  </a:extraClrSchemeLst>
</a:theme>
</file>

<file path=ppt/theme/theme67.xml><?xml version="1.0" encoding="utf-8"?>
<a:theme xmlns:a="http://schemas.openxmlformats.org/drawingml/2006/main" name="3_Compass">
  <a:themeElements>
    <a:clrScheme name="">
      <a:dk1>
        <a:srgbClr val="00007A"/>
      </a:dk1>
      <a:lt1>
        <a:srgbClr val="FFFFFF"/>
      </a:lt1>
      <a:dk2>
        <a:srgbClr val="000066"/>
      </a:dk2>
      <a:lt2>
        <a:srgbClr val="CCECFF"/>
      </a:lt2>
      <a:accent1>
        <a:srgbClr val="3B3567"/>
      </a:accent1>
      <a:accent2>
        <a:srgbClr val="0089BA"/>
      </a:accent2>
      <a:accent3>
        <a:srgbClr val="AAAAB8"/>
      </a:accent3>
      <a:accent4>
        <a:srgbClr val="DADADA"/>
      </a:accent4>
      <a:accent5>
        <a:srgbClr val="AFAEB8"/>
      </a:accent5>
      <a:accent6>
        <a:srgbClr val="007CA8"/>
      </a:accent6>
      <a:hlink>
        <a:srgbClr val="66CCFF"/>
      </a:hlink>
      <a:folHlink>
        <a:srgbClr val="00CC99"/>
      </a:folHlink>
    </a:clrScheme>
    <a:fontScheme name="Compass">
      <a:majorFont>
        <a:latin typeface="Tahoma"/>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ahoma" pitchFamily="22" charset="-5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ahoma" pitchFamily="22" charset="-52"/>
          </a:defRPr>
        </a:defPPr>
      </a:lstStyle>
    </a:lnDef>
  </a:objectDefaults>
  <a:extraClrSchemeLst>
    <a:extraClrScheme>
      <a:clrScheme name="Compass 1">
        <a:dk1>
          <a:srgbClr val="00007A"/>
        </a:dk1>
        <a:lt1>
          <a:srgbClr val="FFFFFF"/>
        </a:lt1>
        <a:dk2>
          <a:srgbClr val="000066"/>
        </a:dk2>
        <a:lt2>
          <a:srgbClr val="CCECFF"/>
        </a:lt2>
        <a:accent1>
          <a:srgbClr val="6F64C2"/>
        </a:accent1>
        <a:accent2>
          <a:srgbClr val="0089BA"/>
        </a:accent2>
        <a:accent3>
          <a:srgbClr val="AAAAB8"/>
        </a:accent3>
        <a:accent4>
          <a:srgbClr val="DADADA"/>
        </a:accent4>
        <a:accent5>
          <a:srgbClr val="BBB8DD"/>
        </a:accent5>
        <a:accent6>
          <a:srgbClr val="007CA8"/>
        </a:accent6>
        <a:hlink>
          <a:srgbClr val="66CCFF"/>
        </a:hlink>
        <a:folHlink>
          <a:srgbClr val="00CC99"/>
        </a:folHlink>
      </a:clrScheme>
      <a:clrMap bg1="dk2" tx1="lt1" bg2="dk1" tx2="lt2" accent1="accent1" accent2="accent2" accent3="accent3" accent4="accent4" accent5="accent5" accent6="accent6" hlink="hlink" folHlink="folHlink"/>
    </a:extraClrScheme>
    <a:extraClrScheme>
      <a:clrScheme name="Compass 2">
        <a:dk1>
          <a:srgbClr val="5B5D6B"/>
        </a:dk1>
        <a:lt1>
          <a:srgbClr val="FFFFFF"/>
        </a:lt1>
        <a:dk2>
          <a:srgbClr val="5A5C6C"/>
        </a:dk2>
        <a:lt2>
          <a:srgbClr val="FFFFCC"/>
        </a:lt2>
        <a:accent1>
          <a:srgbClr val="9966FF"/>
        </a:accent1>
        <a:accent2>
          <a:srgbClr val="9383B3"/>
        </a:accent2>
        <a:accent3>
          <a:srgbClr val="B5B5BA"/>
        </a:accent3>
        <a:accent4>
          <a:srgbClr val="DADADA"/>
        </a:accent4>
        <a:accent5>
          <a:srgbClr val="CAB8FF"/>
        </a:accent5>
        <a:accent6>
          <a:srgbClr val="8576A2"/>
        </a:accent6>
        <a:hlink>
          <a:srgbClr val="A3C145"/>
        </a:hlink>
        <a:folHlink>
          <a:srgbClr val="6FA9B7"/>
        </a:folHlink>
      </a:clrScheme>
      <a:clrMap bg1="dk2" tx1="lt1" bg2="dk1" tx2="lt2" accent1="accent1" accent2="accent2" accent3="accent3" accent4="accent4" accent5="accent5" accent6="accent6" hlink="hlink" folHlink="folHlink"/>
    </a:extraClrScheme>
    <a:extraClrScheme>
      <a:clrScheme name="Compass 3">
        <a:dk1>
          <a:srgbClr val="860000"/>
        </a:dk1>
        <a:lt1>
          <a:srgbClr val="FFFFFF"/>
        </a:lt1>
        <a:dk2>
          <a:srgbClr val="800000"/>
        </a:dk2>
        <a:lt2>
          <a:srgbClr val="FFFFCC"/>
        </a:lt2>
        <a:accent1>
          <a:srgbClr val="FF6600"/>
        </a:accent1>
        <a:accent2>
          <a:srgbClr val="FF9933"/>
        </a:accent2>
        <a:accent3>
          <a:srgbClr val="C0AAAA"/>
        </a:accent3>
        <a:accent4>
          <a:srgbClr val="DADADA"/>
        </a:accent4>
        <a:accent5>
          <a:srgbClr val="FFB8AA"/>
        </a:accent5>
        <a:accent6>
          <a:srgbClr val="E78A2D"/>
        </a:accent6>
        <a:hlink>
          <a:srgbClr val="FFCC00"/>
        </a:hlink>
        <a:folHlink>
          <a:srgbClr val="CC9900"/>
        </a:folHlink>
      </a:clrScheme>
      <a:clrMap bg1="dk2" tx1="lt1" bg2="dk1" tx2="lt2" accent1="accent1" accent2="accent2" accent3="accent3" accent4="accent4" accent5="accent5" accent6="accent6" hlink="hlink" folHlink="folHlink"/>
    </a:extraClrScheme>
    <a:extraClrScheme>
      <a:clrScheme name="Compass 4">
        <a:dk1>
          <a:srgbClr val="676A5C"/>
        </a:dk1>
        <a:lt1>
          <a:srgbClr val="FFFFFF"/>
        </a:lt1>
        <a:dk2>
          <a:srgbClr val="686B5D"/>
        </a:dk2>
        <a:lt2>
          <a:srgbClr val="FFFFCC"/>
        </a:lt2>
        <a:accent1>
          <a:srgbClr val="CC6600"/>
        </a:accent1>
        <a:accent2>
          <a:srgbClr val="809EA8"/>
        </a:accent2>
        <a:accent3>
          <a:srgbClr val="B9BAB6"/>
        </a:accent3>
        <a:accent4>
          <a:srgbClr val="DADADA"/>
        </a:accent4>
        <a:accent5>
          <a:srgbClr val="E2B8AA"/>
        </a:accent5>
        <a:accent6>
          <a:srgbClr val="738F98"/>
        </a:accent6>
        <a:hlink>
          <a:srgbClr val="DDBF4F"/>
        </a:hlink>
        <a:folHlink>
          <a:srgbClr val="B7B6A3"/>
        </a:folHlink>
      </a:clrScheme>
      <a:clrMap bg1="dk2" tx1="lt1" bg2="dk1" tx2="lt2" accent1="accent1" accent2="accent2" accent3="accent3" accent4="accent4" accent5="accent5" accent6="accent6" hlink="hlink" folHlink="folHlink"/>
    </a:extraClrScheme>
    <a:extraClrScheme>
      <a:clrScheme name="Compass 5">
        <a:dk1>
          <a:srgbClr val="AC835E"/>
        </a:dk1>
        <a:lt1>
          <a:srgbClr val="FFFFFF"/>
        </a:lt1>
        <a:dk2>
          <a:srgbClr val="AE8764"/>
        </a:dk2>
        <a:lt2>
          <a:srgbClr val="FFFFCC"/>
        </a:lt2>
        <a:accent1>
          <a:srgbClr val="CC6600"/>
        </a:accent1>
        <a:accent2>
          <a:srgbClr val="FF5050"/>
        </a:accent2>
        <a:accent3>
          <a:srgbClr val="D3C3B8"/>
        </a:accent3>
        <a:accent4>
          <a:srgbClr val="DADADA"/>
        </a:accent4>
        <a:accent5>
          <a:srgbClr val="E2B8AA"/>
        </a:accent5>
        <a:accent6>
          <a:srgbClr val="E74848"/>
        </a:accent6>
        <a:hlink>
          <a:srgbClr val="FFCC99"/>
        </a:hlink>
        <a:folHlink>
          <a:srgbClr val="FF9966"/>
        </a:folHlink>
      </a:clrScheme>
      <a:clrMap bg1="dk2" tx1="lt1" bg2="dk1" tx2="lt2" accent1="accent1" accent2="accent2" accent3="accent3" accent4="accent4" accent5="accent5" accent6="accent6" hlink="hlink" folHlink="folHlink"/>
    </a:extraClrScheme>
    <a:extraClrScheme>
      <a:clrScheme name="Compass 6">
        <a:dk1>
          <a:srgbClr val="526133"/>
        </a:dk1>
        <a:lt1>
          <a:srgbClr val="FFFFFF"/>
        </a:lt1>
        <a:dk2>
          <a:srgbClr val="4E5D31"/>
        </a:dk2>
        <a:lt2>
          <a:srgbClr val="FFFFCC"/>
        </a:lt2>
        <a:accent1>
          <a:srgbClr val="99CC00"/>
        </a:accent1>
        <a:accent2>
          <a:srgbClr val="7A9505"/>
        </a:accent2>
        <a:accent3>
          <a:srgbClr val="B2B6AD"/>
        </a:accent3>
        <a:accent4>
          <a:srgbClr val="DADADA"/>
        </a:accent4>
        <a:accent5>
          <a:srgbClr val="CAE2AA"/>
        </a:accent5>
        <a:accent6>
          <a:srgbClr val="6E8704"/>
        </a:accent6>
        <a:hlink>
          <a:srgbClr val="FFCC00"/>
        </a:hlink>
        <a:folHlink>
          <a:srgbClr val="CCCC00"/>
        </a:folHlink>
      </a:clrScheme>
      <a:clrMap bg1="dk2" tx1="lt1" bg2="dk1" tx2="lt2" accent1="accent1" accent2="accent2" accent3="accent3" accent4="accent4" accent5="accent5" accent6="accent6" hlink="hlink" folHlink="folHlink"/>
    </a:extraClrScheme>
    <a:extraClrScheme>
      <a:clrScheme name="Compass 7">
        <a:dk1>
          <a:srgbClr val="000000"/>
        </a:dk1>
        <a:lt1>
          <a:srgbClr val="DDDCC5"/>
        </a:lt1>
        <a:dk2>
          <a:srgbClr val="95934B"/>
        </a:dk2>
        <a:lt2>
          <a:srgbClr val="DBDAC3"/>
        </a:lt2>
        <a:accent1>
          <a:srgbClr val="EAEBE1"/>
        </a:accent1>
        <a:accent2>
          <a:srgbClr val="9DB0B7"/>
        </a:accent2>
        <a:accent3>
          <a:srgbClr val="EBEBDF"/>
        </a:accent3>
        <a:accent4>
          <a:srgbClr val="000000"/>
        </a:accent4>
        <a:accent5>
          <a:srgbClr val="F3F3EE"/>
        </a:accent5>
        <a:accent6>
          <a:srgbClr val="8E9FA6"/>
        </a:accent6>
        <a:hlink>
          <a:srgbClr val="009900"/>
        </a:hlink>
        <a:folHlink>
          <a:srgbClr val="808000"/>
        </a:folHlink>
      </a:clrScheme>
      <a:clrMap bg1="lt1" tx1="dk1" bg2="lt2" tx2="dk2" accent1="accent1" accent2="accent2" accent3="accent3" accent4="accent4" accent5="accent5" accent6="accent6" hlink="hlink" folHlink="folHlink"/>
    </a:extraClrScheme>
    <a:extraClrScheme>
      <a:clrScheme name="Compass 8">
        <a:dk1>
          <a:srgbClr val="007E7B"/>
        </a:dk1>
        <a:lt1>
          <a:srgbClr val="FFFFFF"/>
        </a:lt1>
        <a:dk2>
          <a:srgbClr val="008080"/>
        </a:dk2>
        <a:lt2>
          <a:srgbClr val="FFFF99"/>
        </a:lt2>
        <a:accent1>
          <a:srgbClr val="33CCCC"/>
        </a:accent1>
        <a:accent2>
          <a:srgbClr val="00CC66"/>
        </a:accent2>
        <a:accent3>
          <a:srgbClr val="AAC0C0"/>
        </a:accent3>
        <a:accent4>
          <a:srgbClr val="DADADA"/>
        </a:accent4>
        <a:accent5>
          <a:srgbClr val="ADE2E2"/>
        </a:accent5>
        <a:accent6>
          <a:srgbClr val="00B95C"/>
        </a:accent6>
        <a:hlink>
          <a:srgbClr val="CCFFCC"/>
        </a:hlink>
        <a:folHlink>
          <a:srgbClr val="FFFFCC"/>
        </a:folHlink>
      </a:clrScheme>
      <a:clrMap bg1="dk2" tx1="lt1" bg2="dk1" tx2="lt2" accent1="accent1" accent2="accent2" accent3="accent3" accent4="accent4" accent5="accent5" accent6="accent6" hlink="hlink" folHlink="folHlink"/>
    </a:extraClrScheme>
    <a:extraClrScheme>
      <a:clrScheme name="Compass 9">
        <a:dk1>
          <a:srgbClr val="000000"/>
        </a:dk1>
        <a:lt1>
          <a:srgbClr val="FFFFFF"/>
        </a:lt1>
        <a:dk2>
          <a:srgbClr val="000000"/>
        </a:dk2>
        <a:lt2>
          <a:srgbClr val="FEFEFE"/>
        </a:lt2>
        <a:accent1>
          <a:srgbClr val="E1E1FF"/>
        </a:accent1>
        <a:accent2>
          <a:srgbClr val="D9FFF8"/>
        </a:accent2>
        <a:accent3>
          <a:srgbClr val="FFFFFF"/>
        </a:accent3>
        <a:accent4>
          <a:srgbClr val="000000"/>
        </a:accent4>
        <a:accent5>
          <a:srgbClr val="EEEEFF"/>
        </a:accent5>
        <a:accent6>
          <a:srgbClr val="C4E7E1"/>
        </a:accent6>
        <a:hlink>
          <a:srgbClr val="9966FF"/>
        </a:hlink>
        <a:folHlink>
          <a:srgbClr val="666699"/>
        </a:folHlink>
      </a:clrScheme>
      <a:clrMap bg1="lt1" tx1="dk1" bg2="lt2" tx2="dk2" accent1="accent1" accent2="accent2" accent3="accent3" accent4="accent4" accent5="accent5" accent6="accent6" hlink="hlink" folHlink="folHlink"/>
    </a:extraClrScheme>
  </a:extraClrSchemeLst>
</a:theme>
</file>

<file path=ppt/theme/theme68.xml><?xml version="1.0" encoding="utf-8"?>
<a:theme xmlns:a="http://schemas.openxmlformats.org/drawingml/2006/main" name="4_Compass">
  <a:themeElements>
    <a:clrScheme name="">
      <a:dk1>
        <a:srgbClr val="00007A"/>
      </a:dk1>
      <a:lt1>
        <a:srgbClr val="FFFFFF"/>
      </a:lt1>
      <a:dk2>
        <a:srgbClr val="000066"/>
      </a:dk2>
      <a:lt2>
        <a:srgbClr val="CCECFF"/>
      </a:lt2>
      <a:accent1>
        <a:srgbClr val="3B3567"/>
      </a:accent1>
      <a:accent2>
        <a:srgbClr val="0089BA"/>
      </a:accent2>
      <a:accent3>
        <a:srgbClr val="AAAAB8"/>
      </a:accent3>
      <a:accent4>
        <a:srgbClr val="DADADA"/>
      </a:accent4>
      <a:accent5>
        <a:srgbClr val="AFAEB8"/>
      </a:accent5>
      <a:accent6>
        <a:srgbClr val="007CA8"/>
      </a:accent6>
      <a:hlink>
        <a:srgbClr val="66CCFF"/>
      </a:hlink>
      <a:folHlink>
        <a:srgbClr val="00CC99"/>
      </a:folHlink>
    </a:clrScheme>
    <a:fontScheme name="Compass">
      <a:majorFont>
        <a:latin typeface="Tahoma"/>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ahoma" pitchFamily="22" charset="-5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ahoma" pitchFamily="22" charset="-52"/>
          </a:defRPr>
        </a:defPPr>
      </a:lstStyle>
    </a:lnDef>
  </a:objectDefaults>
  <a:extraClrSchemeLst>
    <a:extraClrScheme>
      <a:clrScheme name="Compass 1">
        <a:dk1>
          <a:srgbClr val="00007A"/>
        </a:dk1>
        <a:lt1>
          <a:srgbClr val="FFFFFF"/>
        </a:lt1>
        <a:dk2>
          <a:srgbClr val="000066"/>
        </a:dk2>
        <a:lt2>
          <a:srgbClr val="CCECFF"/>
        </a:lt2>
        <a:accent1>
          <a:srgbClr val="6F64C2"/>
        </a:accent1>
        <a:accent2>
          <a:srgbClr val="0089BA"/>
        </a:accent2>
        <a:accent3>
          <a:srgbClr val="AAAAB8"/>
        </a:accent3>
        <a:accent4>
          <a:srgbClr val="DADADA"/>
        </a:accent4>
        <a:accent5>
          <a:srgbClr val="BBB8DD"/>
        </a:accent5>
        <a:accent6>
          <a:srgbClr val="007CA8"/>
        </a:accent6>
        <a:hlink>
          <a:srgbClr val="66CCFF"/>
        </a:hlink>
        <a:folHlink>
          <a:srgbClr val="00CC99"/>
        </a:folHlink>
      </a:clrScheme>
      <a:clrMap bg1="dk2" tx1="lt1" bg2="dk1" tx2="lt2" accent1="accent1" accent2="accent2" accent3="accent3" accent4="accent4" accent5="accent5" accent6="accent6" hlink="hlink" folHlink="folHlink"/>
    </a:extraClrScheme>
    <a:extraClrScheme>
      <a:clrScheme name="Compass 2">
        <a:dk1>
          <a:srgbClr val="5B5D6B"/>
        </a:dk1>
        <a:lt1>
          <a:srgbClr val="FFFFFF"/>
        </a:lt1>
        <a:dk2>
          <a:srgbClr val="5A5C6C"/>
        </a:dk2>
        <a:lt2>
          <a:srgbClr val="FFFFCC"/>
        </a:lt2>
        <a:accent1>
          <a:srgbClr val="9966FF"/>
        </a:accent1>
        <a:accent2>
          <a:srgbClr val="9383B3"/>
        </a:accent2>
        <a:accent3>
          <a:srgbClr val="B5B5BA"/>
        </a:accent3>
        <a:accent4>
          <a:srgbClr val="DADADA"/>
        </a:accent4>
        <a:accent5>
          <a:srgbClr val="CAB8FF"/>
        </a:accent5>
        <a:accent6>
          <a:srgbClr val="8576A2"/>
        </a:accent6>
        <a:hlink>
          <a:srgbClr val="A3C145"/>
        </a:hlink>
        <a:folHlink>
          <a:srgbClr val="6FA9B7"/>
        </a:folHlink>
      </a:clrScheme>
      <a:clrMap bg1="dk2" tx1="lt1" bg2="dk1" tx2="lt2" accent1="accent1" accent2="accent2" accent3="accent3" accent4="accent4" accent5="accent5" accent6="accent6" hlink="hlink" folHlink="folHlink"/>
    </a:extraClrScheme>
    <a:extraClrScheme>
      <a:clrScheme name="Compass 3">
        <a:dk1>
          <a:srgbClr val="860000"/>
        </a:dk1>
        <a:lt1>
          <a:srgbClr val="FFFFFF"/>
        </a:lt1>
        <a:dk2>
          <a:srgbClr val="800000"/>
        </a:dk2>
        <a:lt2>
          <a:srgbClr val="FFFFCC"/>
        </a:lt2>
        <a:accent1>
          <a:srgbClr val="FF6600"/>
        </a:accent1>
        <a:accent2>
          <a:srgbClr val="FF9933"/>
        </a:accent2>
        <a:accent3>
          <a:srgbClr val="C0AAAA"/>
        </a:accent3>
        <a:accent4>
          <a:srgbClr val="DADADA"/>
        </a:accent4>
        <a:accent5>
          <a:srgbClr val="FFB8AA"/>
        </a:accent5>
        <a:accent6>
          <a:srgbClr val="E78A2D"/>
        </a:accent6>
        <a:hlink>
          <a:srgbClr val="FFCC00"/>
        </a:hlink>
        <a:folHlink>
          <a:srgbClr val="CC9900"/>
        </a:folHlink>
      </a:clrScheme>
      <a:clrMap bg1="dk2" tx1="lt1" bg2="dk1" tx2="lt2" accent1="accent1" accent2="accent2" accent3="accent3" accent4="accent4" accent5="accent5" accent6="accent6" hlink="hlink" folHlink="folHlink"/>
    </a:extraClrScheme>
    <a:extraClrScheme>
      <a:clrScheme name="Compass 4">
        <a:dk1>
          <a:srgbClr val="676A5C"/>
        </a:dk1>
        <a:lt1>
          <a:srgbClr val="FFFFFF"/>
        </a:lt1>
        <a:dk2>
          <a:srgbClr val="686B5D"/>
        </a:dk2>
        <a:lt2>
          <a:srgbClr val="FFFFCC"/>
        </a:lt2>
        <a:accent1>
          <a:srgbClr val="CC6600"/>
        </a:accent1>
        <a:accent2>
          <a:srgbClr val="809EA8"/>
        </a:accent2>
        <a:accent3>
          <a:srgbClr val="B9BAB6"/>
        </a:accent3>
        <a:accent4>
          <a:srgbClr val="DADADA"/>
        </a:accent4>
        <a:accent5>
          <a:srgbClr val="E2B8AA"/>
        </a:accent5>
        <a:accent6>
          <a:srgbClr val="738F98"/>
        </a:accent6>
        <a:hlink>
          <a:srgbClr val="DDBF4F"/>
        </a:hlink>
        <a:folHlink>
          <a:srgbClr val="B7B6A3"/>
        </a:folHlink>
      </a:clrScheme>
      <a:clrMap bg1="dk2" tx1="lt1" bg2="dk1" tx2="lt2" accent1="accent1" accent2="accent2" accent3="accent3" accent4="accent4" accent5="accent5" accent6="accent6" hlink="hlink" folHlink="folHlink"/>
    </a:extraClrScheme>
    <a:extraClrScheme>
      <a:clrScheme name="Compass 5">
        <a:dk1>
          <a:srgbClr val="AC835E"/>
        </a:dk1>
        <a:lt1>
          <a:srgbClr val="FFFFFF"/>
        </a:lt1>
        <a:dk2>
          <a:srgbClr val="AE8764"/>
        </a:dk2>
        <a:lt2>
          <a:srgbClr val="FFFFCC"/>
        </a:lt2>
        <a:accent1>
          <a:srgbClr val="CC6600"/>
        </a:accent1>
        <a:accent2>
          <a:srgbClr val="FF5050"/>
        </a:accent2>
        <a:accent3>
          <a:srgbClr val="D3C3B8"/>
        </a:accent3>
        <a:accent4>
          <a:srgbClr val="DADADA"/>
        </a:accent4>
        <a:accent5>
          <a:srgbClr val="E2B8AA"/>
        </a:accent5>
        <a:accent6>
          <a:srgbClr val="E74848"/>
        </a:accent6>
        <a:hlink>
          <a:srgbClr val="FFCC99"/>
        </a:hlink>
        <a:folHlink>
          <a:srgbClr val="FF9966"/>
        </a:folHlink>
      </a:clrScheme>
      <a:clrMap bg1="dk2" tx1="lt1" bg2="dk1" tx2="lt2" accent1="accent1" accent2="accent2" accent3="accent3" accent4="accent4" accent5="accent5" accent6="accent6" hlink="hlink" folHlink="folHlink"/>
    </a:extraClrScheme>
    <a:extraClrScheme>
      <a:clrScheme name="Compass 6">
        <a:dk1>
          <a:srgbClr val="526133"/>
        </a:dk1>
        <a:lt1>
          <a:srgbClr val="FFFFFF"/>
        </a:lt1>
        <a:dk2>
          <a:srgbClr val="4E5D31"/>
        </a:dk2>
        <a:lt2>
          <a:srgbClr val="FFFFCC"/>
        </a:lt2>
        <a:accent1>
          <a:srgbClr val="99CC00"/>
        </a:accent1>
        <a:accent2>
          <a:srgbClr val="7A9505"/>
        </a:accent2>
        <a:accent3>
          <a:srgbClr val="B2B6AD"/>
        </a:accent3>
        <a:accent4>
          <a:srgbClr val="DADADA"/>
        </a:accent4>
        <a:accent5>
          <a:srgbClr val="CAE2AA"/>
        </a:accent5>
        <a:accent6>
          <a:srgbClr val="6E8704"/>
        </a:accent6>
        <a:hlink>
          <a:srgbClr val="FFCC00"/>
        </a:hlink>
        <a:folHlink>
          <a:srgbClr val="CCCC00"/>
        </a:folHlink>
      </a:clrScheme>
      <a:clrMap bg1="dk2" tx1="lt1" bg2="dk1" tx2="lt2" accent1="accent1" accent2="accent2" accent3="accent3" accent4="accent4" accent5="accent5" accent6="accent6" hlink="hlink" folHlink="folHlink"/>
    </a:extraClrScheme>
    <a:extraClrScheme>
      <a:clrScheme name="Compass 7">
        <a:dk1>
          <a:srgbClr val="000000"/>
        </a:dk1>
        <a:lt1>
          <a:srgbClr val="DDDCC5"/>
        </a:lt1>
        <a:dk2>
          <a:srgbClr val="95934B"/>
        </a:dk2>
        <a:lt2>
          <a:srgbClr val="DBDAC3"/>
        </a:lt2>
        <a:accent1>
          <a:srgbClr val="EAEBE1"/>
        </a:accent1>
        <a:accent2>
          <a:srgbClr val="9DB0B7"/>
        </a:accent2>
        <a:accent3>
          <a:srgbClr val="EBEBDF"/>
        </a:accent3>
        <a:accent4>
          <a:srgbClr val="000000"/>
        </a:accent4>
        <a:accent5>
          <a:srgbClr val="F3F3EE"/>
        </a:accent5>
        <a:accent6>
          <a:srgbClr val="8E9FA6"/>
        </a:accent6>
        <a:hlink>
          <a:srgbClr val="009900"/>
        </a:hlink>
        <a:folHlink>
          <a:srgbClr val="808000"/>
        </a:folHlink>
      </a:clrScheme>
      <a:clrMap bg1="lt1" tx1="dk1" bg2="lt2" tx2="dk2" accent1="accent1" accent2="accent2" accent3="accent3" accent4="accent4" accent5="accent5" accent6="accent6" hlink="hlink" folHlink="folHlink"/>
    </a:extraClrScheme>
    <a:extraClrScheme>
      <a:clrScheme name="Compass 8">
        <a:dk1>
          <a:srgbClr val="007E7B"/>
        </a:dk1>
        <a:lt1>
          <a:srgbClr val="FFFFFF"/>
        </a:lt1>
        <a:dk2>
          <a:srgbClr val="008080"/>
        </a:dk2>
        <a:lt2>
          <a:srgbClr val="FFFF99"/>
        </a:lt2>
        <a:accent1>
          <a:srgbClr val="33CCCC"/>
        </a:accent1>
        <a:accent2>
          <a:srgbClr val="00CC66"/>
        </a:accent2>
        <a:accent3>
          <a:srgbClr val="AAC0C0"/>
        </a:accent3>
        <a:accent4>
          <a:srgbClr val="DADADA"/>
        </a:accent4>
        <a:accent5>
          <a:srgbClr val="ADE2E2"/>
        </a:accent5>
        <a:accent6>
          <a:srgbClr val="00B95C"/>
        </a:accent6>
        <a:hlink>
          <a:srgbClr val="CCFFCC"/>
        </a:hlink>
        <a:folHlink>
          <a:srgbClr val="FFFFCC"/>
        </a:folHlink>
      </a:clrScheme>
      <a:clrMap bg1="dk2" tx1="lt1" bg2="dk1" tx2="lt2" accent1="accent1" accent2="accent2" accent3="accent3" accent4="accent4" accent5="accent5" accent6="accent6" hlink="hlink" folHlink="folHlink"/>
    </a:extraClrScheme>
    <a:extraClrScheme>
      <a:clrScheme name="Compass 9">
        <a:dk1>
          <a:srgbClr val="000000"/>
        </a:dk1>
        <a:lt1>
          <a:srgbClr val="FFFFFF"/>
        </a:lt1>
        <a:dk2>
          <a:srgbClr val="000000"/>
        </a:dk2>
        <a:lt2>
          <a:srgbClr val="FEFEFE"/>
        </a:lt2>
        <a:accent1>
          <a:srgbClr val="E1E1FF"/>
        </a:accent1>
        <a:accent2>
          <a:srgbClr val="D9FFF8"/>
        </a:accent2>
        <a:accent3>
          <a:srgbClr val="FFFFFF"/>
        </a:accent3>
        <a:accent4>
          <a:srgbClr val="000000"/>
        </a:accent4>
        <a:accent5>
          <a:srgbClr val="EEEEFF"/>
        </a:accent5>
        <a:accent6>
          <a:srgbClr val="C4E7E1"/>
        </a:accent6>
        <a:hlink>
          <a:srgbClr val="9966FF"/>
        </a:hlink>
        <a:folHlink>
          <a:srgbClr val="666699"/>
        </a:folHlink>
      </a:clrScheme>
      <a:clrMap bg1="lt1" tx1="dk1" bg2="lt2" tx2="dk2" accent1="accent1" accent2="accent2" accent3="accent3" accent4="accent4" accent5="accent5" accent6="accent6" hlink="hlink" folHlink="folHlink"/>
    </a:extraClrScheme>
  </a:extraClrSchemeLst>
</a:theme>
</file>

<file path=ppt/theme/theme69.xml><?xml version="1.0" encoding="utf-8"?>
<a:theme xmlns:a="http://schemas.openxmlformats.org/drawingml/2006/main" name="5_Blank Presentation">
  <a:themeElements>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fontScheme name="Blank Presentation">
      <a:majorFont>
        <a:latin typeface="Arial Black"/>
        <a:ea typeface=""/>
        <a:cs typeface=""/>
      </a:majorFont>
      <a:minorFont>
        <a:latin typeface="Arial Black"/>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7.xml><?xml version="1.0" encoding="utf-8"?>
<a:theme xmlns:a="http://schemas.openxmlformats.org/drawingml/2006/main" name="49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0.xml><?xml version="1.0" encoding="utf-8"?>
<a:theme xmlns:a="http://schemas.openxmlformats.org/drawingml/2006/main" name="7_Blank Presentation">
  <a:themeElements>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fontScheme name="Blank Presentation">
      <a:majorFont>
        <a:latin typeface="Arial Black"/>
        <a:ea typeface=""/>
        <a:cs typeface=""/>
      </a:majorFont>
      <a:minorFont>
        <a:latin typeface="Arial Black"/>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71.xml><?xml version="1.0" encoding="utf-8"?>
<a:theme xmlns:a="http://schemas.openxmlformats.org/drawingml/2006/main" name="15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72.xml><?xml version="1.0" encoding="utf-8"?>
<a:theme xmlns:a="http://schemas.openxmlformats.org/drawingml/2006/main" name="16_Default Design">
  <a:themeElements>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73.xml><?xml version="1.0" encoding="utf-8"?>
<a:theme xmlns:a="http://schemas.openxmlformats.org/drawingml/2006/main" name="Compass">
  <a:themeElements>
    <a:clrScheme name="">
      <a:dk1>
        <a:srgbClr val="00007A"/>
      </a:dk1>
      <a:lt1>
        <a:srgbClr val="FFFFFF"/>
      </a:lt1>
      <a:dk2>
        <a:srgbClr val="000066"/>
      </a:dk2>
      <a:lt2>
        <a:srgbClr val="CCECFF"/>
      </a:lt2>
      <a:accent1>
        <a:srgbClr val="3B3567"/>
      </a:accent1>
      <a:accent2>
        <a:srgbClr val="0089BA"/>
      </a:accent2>
      <a:accent3>
        <a:srgbClr val="AAAAB8"/>
      </a:accent3>
      <a:accent4>
        <a:srgbClr val="DADADA"/>
      </a:accent4>
      <a:accent5>
        <a:srgbClr val="AFAEB8"/>
      </a:accent5>
      <a:accent6>
        <a:srgbClr val="007CA8"/>
      </a:accent6>
      <a:hlink>
        <a:srgbClr val="66CCFF"/>
      </a:hlink>
      <a:folHlink>
        <a:srgbClr val="00CC99"/>
      </a:folHlink>
    </a:clrScheme>
    <a:fontScheme name="Compass">
      <a:majorFont>
        <a:latin typeface="Tahoma"/>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lnDef>
  </a:objectDefaults>
  <a:extraClrSchemeLst>
    <a:extraClrScheme>
      <a:clrScheme name="Compass 1">
        <a:dk1>
          <a:srgbClr val="00007A"/>
        </a:dk1>
        <a:lt1>
          <a:srgbClr val="FFFFFF"/>
        </a:lt1>
        <a:dk2>
          <a:srgbClr val="000066"/>
        </a:dk2>
        <a:lt2>
          <a:srgbClr val="CCECFF"/>
        </a:lt2>
        <a:accent1>
          <a:srgbClr val="6F64C2"/>
        </a:accent1>
        <a:accent2>
          <a:srgbClr val="0089BA"/>
        </a:accent2>
        <a:accent3>
          <a:srgbClr val="AAAAB8"/>
        </a:accent3>
        <a:accent4>
          <a:srgbClr val="DADADA"/>
        </a:accent4>
        <a:accent5>
          <a:srgbClr val="BBB8DD"/>
        </a:accent5>
        <a:accent6>
          <a:srgbClr val="007CA8"/>
        </a:accent6>
        <a:hlink>
          <a:srgbClr val="66CCFF"/>
        </a:hlink>
        <a:folHlink>
          <a:srgbClr val="00CC99"/>
        </a:folHlink>
      </a:clrScheme>
      <a:clrMap bg1="dk2" tx1="lt1" bg2="dk1" tx2="lt2" accent1="accent1" accent2="accent2" accent3="accent3" accent4="accent4" accent5="accent5" accent6="accent6" hlink="hlink" folHlink="folHlink"/>
    </a:extraClrScheme>
    <a:extraClrScheme>
      <a:clrScheme name="Compass 2">
        <a:dk1>
          <a:srgbClr val="5B5D6B"/>
        </a:dk1>
        <a:lt1>
          <a:srgbClr val="FFFFFF"/>
        </a:lt1>
        <a:dk2>
          <a:srgbClr val="5A5C6C"/>
        </a:dk2>
        <a:lt2>
          <a:srgbClr val="FFFFCC"/>
        </a:lt2>
        <a:accent1>
          <a:srgbClr val="9966FF"/>
        </a:accent1>
        <a:accent2>
          <a:srgbClr val="9383B3"/>
        </a:accent2>
        <a:accent3>
          <a:srgbClr val="B5B5BA"/>
        </a:accent3>
        <a:accent4>
          <a:srgbClr val="DADADA"/>
        </a:accent4>
        <a:accent5>
          <a:srgbClr val="CAB8FF"/>
        </a:accent5>
        <a:accent6>
          <a:srgbClr val="8576A2"/>
        </a:accent6>
        <a:hlink>
          <a:srgbClr val="A3C145"/>
        </a:hlink>
        <a:folHlink>
          <a:srgbClr val="6FA9B7"/>
        </a:folHlink>
      </a:clrScheme>
      <a:clrMap bg1="dk2" tx1="lt1" bg2="dk1" tx2="lt2" accent1="accent1" accent2="accent2" accent3="accent3" accent4="accent4" accent5="accent5" accent6="accent6" hlink="hlink" folHlink="folHlink"/>
    </a:extraClrScheme>
    <a:extraClrScheme>
      <a:clrScheme name="Compass 3">
        <a:dk1>
          <a:srgbClr val="860000"/>
        </a:dk1>
        <a:lt1>
          <a:srgbClr val="FFFFFF"/>
        </a:lt1>
        <a:dk2>
          <a:srgbClr val="800000"/>
        </a:dk2>
        <a:lt2>
          <a:srgbClr val="FFFFCC"/>
        </a:lt2>
        <a:accent1>
          <a:srgbClr val="FF6600"/>
        </a:accent1>
        <a:accent2>
          <a:srgbClr val="FF9933"/>
        </a:accent2>
        <a:accent3>
          <a:srgbClr val="C0AAAA"/>
        </a:accent3>
        <a:accent4>
          <a:srgbClr val="DADADA"/>
        </a:accent4>
        <a:accent5>
          <a:srgbClr val="FFB8AA"/>
        </a:accent5>
        <a:accent6>
          <a:srgbClr val="E78A2D"/>
        </a:accent6>
        <a:hlink>
          <a:srgbClr val="FFCC00"/>
        </a:hlink>
        <a:folHlink>
          <a:srgbClr val="CC9900"/>
        </a:folHlink>
      </a:clrScheme>
      <a:clrMap bg1="dk2" tx1="lt1" bg2="dk1" tx2="lt2" accent1="accent1" accent2="accent2" accent3="accent3" accent4="accent4" accent5="accent5" accent6="accent6" hlink="hlink" folHlink="folHlink"/>
    </a:extraClrScheme>
    <a:extraClrScheme>
      <a:clrScheme name="Compass 4">
        <a:dk1>
          <a:srgbClr val="676A5C"/>
        </a:dk1>
        <a:lt1>
          <a:srgbClr val="FFFFFF"/>
        </a:lt1>
        <a:dk2>
          <a:srgbClr val="686B5D"/>
        </a:dk2>
        <a:lt2>
          <a:srgbClr val="FFFFCC"/>
        </a:lt2>
        <a:accent1>
          <a:srgbClr val="CC6600"/>
        </a:accent1>
        <a:accent2>
          <a:srgbClr val="809EA8"/>
        </a:accent2>
        <a:accent3>
          <a:srgbClr val="B9BAB6"/>
        </a:accent3>
        <a:accent4>
          <a:srgbClr val="DADADA"/>
        </a:accent4>
        <a:accent5>
          <a:srgbClr val="E2B8AA"/>
        </a:accent5>
        <a:accent6>
          <a:srgbClr val="738F98"/>
        </a:accent6>
        <a:hlink>
          <a:srgbClr val="DDBF4F"/>
        </a:hlink>
        <a:folHlink>
          <a:srgbClr val="B7B6A3"/>
        </a:folHlink>
      </a:clrScheme>
      <a:clrMap bg1="dk2" tx1="lt1" bg2="dk1" tx2="lt2" accent1="accent1" accent2="accent2" accent3="accent3" accent4="accent4" accent5="accent5" accent6="accent6" hlink="hlink" folHlink="folHlink"/>
    </a:extraClrScheme>
    <a:extraClrScheme>
      <a:clrScheme name="Compass 5">
        <a:dk1>
          <a:srgbClr val="AC835E"/>
        </a:dk1>
        <a:lt1>
          <a:srgbClr val="FFFFFF"/>
        </a:lt1>
        <a:dk2>
          <a:srgbClr val="AE8764"/>
        </a:dk2>
        <a:lt2>
          <a:srgbClr val="FFFFCC"/>
        </a:lt2>
        <a:accent1>
          <a:srgbClr val="CC6600"/>
        </a:accent1>
        <a:accent2>
          <a:srgbClr val="FF5050"/>
        </a:accent2>
        <a:accent3>
          <a:srgbClr val="D3C3B8"/>
        </a:accent3>
        <a:accent4>
          <a:srgbClr val="DADADA"/>
        </a:accent4>
        <a:accent5>
          <a:srgbClr val="E2B8AA"/>
        </a:accent5>
        <a:accent6>
          <a:srgbClr val="E74848"/>
        </a:accent6>
        <a:hlink>
          <a:srgbClr val="FFCC99"/>
        </a:hlink>
        <a:folHlink>
          <a:srgbClr val="FF9966"/>
        </a:folHlink>
      </a:clrScheme>
      <a:clrMap bg1="dk2" tx1="lt1" bg2="dk1" tx2="lt2" accent1="accent1" accent2="accent2" accent3="accent3" accent4="accent4" accent5="accent5" accent6="accent6" hlink="hlink" folHlink="folHlink"/>
    </a:extraClrScheme>
    <a:extraClrScheme>
      <a:clrScheme name="Compass 6">
        <a:dk1>
          <a:srgbClr val="526133"/>
        </a:dk1>
        <a:lt1>
          <a:srgbClr val="FFFFFF"/>
        </a:lt1>
        <a:dk2>
          <a:srgbClr val="4E5D31"/>
        </a:dk2>
        <a:lt2>
          <a:srgbClr val="FFFFCC"/>
        </a:lt2>
        <a:accent1>
          <a:srgbClr val="99CC00"/>
        </a:accent1>
        <a:accent2>
          <a:srgbClr val="7A9505"/>
        </a:accent2>
        <a:accent3>
          <a:srgbClr val="B2B6AD"/>
        </a:accent3>
        <a:accent4>
          <a:srgbClr val="DADADA"/>
        </a:accent4>
        <a:accent5>
          <a:srgbClr val="CAE2AA"/>
        </a:accent5>
        <a:accent6>
          <a:srgbClr val="6E8704"/>
        </a:accent6>
        <a:hlink>
          <a:srgbClr val="FFCC00"/>
        </a:hlink>
        <a:folHlink>
          <a:srgbClr val="CCCC00"/>
        </a:folHlink>
      </a:clrScheme>
      <a:clrMap bg1="dk2" tx1="lt1" bg2="dk1" tx2="lt2" accent1="accent1" accent2="accent2" accent3="accent3" accent4="accent4" accent5="accent5" accent6="accent6" hlink="hlink" folHlink="folHlink"/>
    </a:extraClrScheme>
    <a:extraClrScheme>
      <a:clrScheme name="Compass 7">
        <a:dk1>
          <a:srgbClr val="000000"/>
        </a:dk1>
        <a:lt1>
          <a:srgbClr val="DDDCC5"/>
        </a:lt1>
        <a:dk2>
          <a:srgbClr val="95934B"/>
        </a:dk2>
        <a:lt2>
          <a:srgbClr val="DBDAC3"/>
        </a:lt2>
        <a:accent1>
          <a:srgbClr val="EAEBE1"/>
        </a:accent1>
        <a:accent2>
          <a:srgbClr val="9DB0B7"/>
        </a:accent2>
        <a:accent3>
          <a:srgbClr val="EBEBDF"/>
        </a:accent3>
        <a:accent4>
          <a:srgbClr val="000000"/>
        </a:accent4>
        <a:accent5>
          <a:srgbClr val="F3F3EE"/>
        </a:accent5>
        <a:accent6>
          <a:srgbClr val="8E9FA6"/>
        </a:accent6>
        <a:hlink>
          <a:srgbClr val="009900"/>
        </a:hlink>
        <a:folHlink>
          <a:srgbClr val="808000"/>
        </a:folHlink>
      </a:clrScheme>
      <a:clrMap bg1="lt1" tx1="dk1" bg2="lt2" tx2="dk2" accent1="accent1" accent2="accent2" accent3="accent3" accent4="accent4" accent5="accent5" accent6="accent6" hlink="hlink" folHlink="folHlink"/>
    </a:extraClrScheme>
    <a:extraClrScheme>
      <a:clrScheme name="Compass 8">
        <a:dk1>
          <a:srgbClr val="007E7B"/>
        </a:dk1>
        <a:lt1>
          <a:srgbClr val="FFFFFF"/>
        </a:lt1>
        <a:dk2>
          <a:srgbClr val="008080"/>
        </a:dk2>
        <a:lt2>
          <a:srgbClr val="FFFF99"/>
        </a:lt2>
        <a:accent1>
          <a:srgbClr val="33CCCC"/>
        </a:accent1>
        <a:accent2>
          <a:srgbClr val="00CC66"/>
        </a:accent2>
        <a:accent3>
          <a:srgbClr val="AAC0C0"/>
        </a:accent3>
        <a:accent4>
          <a:srgbClr val="DADADA"/>
        </a:accent4>
        <a:accent5>
          <a:srgbClr val="ADE2E2"/>
        </a:accent5>
        <a:accent6>
          <a:srgbClr val="00B95C"/>
        </a:accent6>
        <a:hlink>
          <a:srgbClr val="CCFFCC"/>
        </a:hlink>
        <a:folHlink>
          <a:srgbClr val="FFFFCC"/>
        </a:folHlink>
      </a:clrScheme>
      <a:clrMap bg1="dk2" tx1="lt1" bg2="dk1" tx2="lt2" accent1="accent1" accent2="accent2" accent3="accent3" accent4="accent4" accent5="accent5" accent6="accent6" hlink="hlink" folHlink="folHlink"/>
    </a:extraClrScheme>
    <a:extraClrScheme>
      <a:clrScheme name="Compass 9">
        <a:dk1>
          <a:srgbClr val="000000"/>
        </a:dk1>
        <a:lt1>
          <a:srgbClr val="FFFFFF"/>
        </a:lt1>
        <a:dk2>
          <a:srgbClr val="000000"/>
        </a:dk2>
        <a:lt2>
          <a:srgbClr val="FEFEFE"/>
        </a:lt2>
        <a:accent1>
          <a:srgbClr val="E1E1FF"/>
        </a:accent1>
        <a:accent2>
          <a:srgbClr val="D9FFF8"/>
        </a:accent2>
        <a:accent3>
          <a:srgbClr val="FFFFFF"/>
        </a:accent3>
        <a:accent4>
          <a:srgbClr val="000000"/>
        </a:accent4>
        <a:accent5>
          <a:srgbClr val="EEEEFF"/>
        </a:accent5>
        <a:accent6>
          <a:srgbClr val="C4E7E1"/>
        </a:accent6>
        <a:hlink>
          <a:srgbClr val="9966FF"/>
        </a:hlink>
        <a:folHlink>
          <a:srgbClr val="666699"/>
        </a:folHlink>
      </a:clrScheme>
      <a:clrMap bg1="lt1" tx1="dk1" bg2="lt2" tx2="dk2" accent1="accent1" accent2="accent2" accent3="accent3" accent4="accent4" accent5="accent5" accent6="accent6" hlink="hlink" folHlink="folHlink"/>
    </a:extraClrScheme>
  </a:extraClrSchemeLst>
</a:theme>
</file>

<file path=ppt/theme/theme74.xml><?xml version="1.0" encoding="utf-8"?>
<a:theme xmlns:a="http://schemas.openxmlformats.org/drawingml/2006/main" name="2_Slit">
  <a:themeElements>
    <a:clrScheme name="Slit 1">
      <a:dk1>
        <a:srgbClr val="8C0000"/>
      </a:dk1>
      <a:lt1>
        <a:srgbClr val="FFFFFF"/>
      </a:lt1>
      <a:dk2>
        <a:srgbClr val="720000"/>
      </a:dk2>
      <a:lt2>
        <a:srgbClr val="FFFFCC"/>
      </a:lt2>
      <a:accent1>
        <a:srgbClr val="FF3300"/>
      </a:accent1>
      <a:accent2>
        <a:srgbClr val="BE7960"/>
      </a:accent2>
      <a:accent3>
        <a:srgbClr val="BCAAAA"/>
      </a:accent3>
      <a:accent4>
        <a:srgbClr val="DADADA"/>
      </a:accent4>
      <a:accent5>
        <a:srgbClr val="FFADAA"/>
      </a:accent5>
      <a:accent6>
        <a:srgbClr val="AC6D56"/>
      </a:accent6>
      <a:hlink>
        <a:srgbClr val="FFCC66"/>
      </a:hlink>
      <a:folHlink>
        <a:srgbClr val="FF9900"/>
      </a:folHlink>
    </a:clrScheme>
    <a:fontScheme name="Slit">
      <a:majorFont>
        <a:latin typeface="Tahoma"/>
        <a:ea typeface="ＭＳ Ｐゴシック"/>
        <a:cs typeface=""/>
      </a:majorFont>
      <a:minorFont>
        <a:latin typeface="Tahoma"/>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Slit 1">
        <a:dk1>
          <a:srgbClr val="8C0000"/>
        </a:dk1>
        <a:lt1>
          <a:srgbClr val="FFFFFF"/>
        </a:lt1>
        <a:dk2>
          <a:srgbClr val="720000"/>
        </a:dk2>
        <a:lt2>
          <a:srgbClr val="FFFFCC"/>
        </a:lt2>
        <a:accent1>
          <a:srgbClr val="FF3300"/>
        </a:accent1>
        <a:accent2>
          <a:srgbClr val="BE7960"/>
        </a:accent2>
        <a:accent3>
          <a:srgbClr val="BCAAAA"/>
        </a:accent3>
        <a:accent4>
          <a:srgbClr val="DADADA"/>
        </a:accent4>
        <a:accent5>
          <a:srgbClr val="FFADAA"/>
        </a:accent5>
        <a:accent6>
          <a:srgbClr val="AC6D56"/>
        </a:accent6>
        <a:hlink>
          <a:srgbClr val="FFCC66"/>
        </a:hlink>
        <a:folHlink>
          <a:srgbClr val="FF9900"/>
        </a:folHlink>
      </a:clrScheme>
      <a:clrMap bg1="dk2" tx1="lt1" bg2="dk1" tx2="lt2" accent1="accent1" accent2="accent2" accent3="accent3" accent4="accent4" accent5="accent5" accent6="accent6" hlink="hlink" folHlink="folHlink"/>
    </a:extraClrScheme>
    <a:extraClrScheme>
      <a:clrScheme name="Slit 2">
        <a:dk1>
          <a:srgbClr val="674E2F"/>
        </a:dk1>
        <a:lt1>
          <a:srgbClr val="FFFFFF"/>
        </a:lt1>
        <a:dk2>
          <a:srgbClr val="533F27"/>
        </a:dk2>
        <a:lt2>
          <a:srgbClr val="D8B274"/>
        </a:lt2>
        <a:accent1>
          <a:srgbClr val="CC9900"/>
        </a:accent1>
        <a:accent2>
          <a:srgbClr val="8F5F2F"/>
        </a:accent2>
        <a:accent3>
          <a:srgbClr val="B3AFAC"/>
        </a:accent3>
        <a:accent4>
          <a:srgbClr val="DADADA"/>
        </a:accent4>
        <a:accent5>
          <a:srgbClr val="E2CAAA"/>
        </a:accent5>
        <a:accent6>
          <a:srgbClr val="81552A"/>
        </a:accent6>
        <a:hlink>
          <a:srgbClr val="FFCC00"/>
        </a:hlink>
        <a:folHlink>
          <a:srgbClr val="FFFFCC"/>
        </a:folHlink>
      </a:clrScheme>
      <a:clrMap bg1="dk2" tx1="lt1" bg2="dk1" tx2="lt2" accent1="accent1" accent2="accent2" accent3="accent3" accent4="accent4" accent5="accent5" accent6="accent6" hlink="hlink" folHlink="folHlink"/>
    </a:extraClrScheme>
    <a:extraClrScheme>
      <a:clrScheme name="Slit 3">
        <a:dk1>
          <a:srgbClr val="646464"/>
        </a:dk1>
        <a:lt1>
          <a:srgbClr val="FFFFFF"/>
        </a:lt1>
        <a:dk2>
          <a:srgbClr val="545454"/>
        </a:dk2>
        <a:lt2>
          <a:srgbClr val="D4D4CE"/>
        </a:lt2>
        <a:accent1>
          <a:srgbClr val="49747D"/>
        </a:accent1>
        <a:accent2>
          <a:srgbClr val="8F9699"/>
        </a:accent2>
        <a:accent3>
          <a:srgbClr val="B3B3B3"/>
        </a:accent3>
        <a:accent4>
          <a:srgbClr val="DADADA"/>
        </a:accent4>
        <a:accent5>
          <a:srgbClr val="B1BCBF"/>
        </a:accent5>
        <a:accent6>
          <a:srgbClr val="81878A"/>
        </a:accent6>
        <a:hlink>
          <a:srgbClr val="8DC4D7"/>
        </a:hlink>
        <a:folHlink>
          <a:srgbClr val="7FB97F"/>
        </a:folHlink>
      </a:clrScheme>
      <a:clrMap bg1="dk2" tx1="lt1" bg2="dk1" tx2="lt2" accent1="accent1" accent2="accent2" accent3="accent3" accent4="accent4" accent5="accent5" accent6="accent6" hlink="hlink" folHlink="folHlink"/>
    </a:extraClrScheme>
    <a:extraClrScheme>
      <a:clrScheme name="Slit 4">
        <a:dk1>
          <a:srgbClr val="3A7400"/>
        </a:dk1>
        <a:lt1>
          <a:srgbClr val="FFFFFF"/>
        </a:lt1>
        <a:dk2>
          <a:srgbClr val="2E5C00"/>
        </a:dk2>
        <a:lt2>
          <a:srgbClr val="FFFFFF"/>
        </a:lt2>
        <a:accent1>
          <a:srgbClr val="79CA02"/>
        </a:accent1>
        <a:accent2>
          <a:srgbClr val="008080"/>
        </a:accent2>
        <a:accent3>
          <a:srgbClr val="ADB5AA"/>
        </a:accent3>
        <a:accent4>
          <a:srgbClr val="DADADA"/>
        </a:accent4>
        <a:accent5>
          <a:srgbClr val="BEE1AA"/>
        </a:accent5>
        <a:accent6>
          <a:srgbClr val="007373"/>
        </a:accent6>
        <a:hlink>
          <a:srgbClr val="A8DE0E"/>
        </a:hlink>
        <a:folHlink>
          <a:srgbClr val="00CC66"/>
        </a:folHlink>
      </a:clrScheme>
      <a:clrMap bg1="dk2" tx1="lt1" bg2="dk1" tx2="lt2" accent1="accent1" accent2="accent2" accent3="accent3" accent4="accent4" accent5="accent5" accent6="accent6" hlink="hlink" folHlink="folHlink"/>
    </a:extraClrScheme>
    <a:extraClrScheme>
      <a:clrScheme name="Slit 5">
        <a:dk1>
          <a:srgbClr val="008885"/>
        </a:dk1>
        <a:lt1>
          <a:srgbClr val="FFFFFF"/>
        </a:lt1>
        <a:dk2>
          <a:srgbClr val="007572"/>
        </a:dk2>
        <a:lt2>
          <a:srgbClr val="FFFF99"/>
        </a:lt2>
        <a:accent1>
          <a:srgbClr val="33CCCC"/>
        </a:accent1>
        <a:accent2>
          <a:srgbClr val="6D6FC7"/>
        </a:accent2>
        <a:accent3>
          <a:srgbClr val="AABDBC"/>
        </a:accent3>
        <a:accent4>
          <a:srgbClr val="DADADA"/>
        </a:accent4>
        <a:accent5>
          <a:srgbClr val="ADE2E2"/>
        </a:accent5>
        <a:accent6>
          <a:srgbClr val="6264B4"/>
        </a:accent6>
        <a:hlink>
          <a:srgbClr val="FFFFCC"/>
        </a:hlink>
        <a:folHlink>
          <a:srgbClr val="00FF00"/>
        </a:folHlink>
      </a:clrScheme>
      <a:clrMap bg1="dk2" tx1="lt1" bg2="dk1" tx2="lt2" accent1="accent1" accent2="accent2" accent3="accent3" accent4="accent4" accent5="accent5" accent6="accent6" hlink="hlink" folHlink="folHlink"/>
    </a:extraClrScheme>
    <a:extraClrScheme>
      <a:clrScheme name="Slit 6">
        <a:dk1>
          <a:srgbClr val="0000AC"/>
        </a:dk1>
        <a:lt1>
          <a:srgbClr val="FFFFFF"/>
        </a:lt1>
        <a:dk2>
          <a:srgbClr val="000086"/>
        </a:dk2>
        <a:lt2>
          <a:srgbClr val="CCFFFF"/>
        </a:lt2>
        <a:accent1>
          <a:srgbClr val="0099FF"/>
        </a:accent1>
        <a:accent2>
          <a:srgbClr val="00B000"/>
        </a:accent2>
        <a:accent3>
          <a:srgbClr val="AAAAC3"/>
        </a:accent3>
        <a:accent4>
          <a:srgbClr val="DADADA"/>
        </a:accent4>
        <a:accent5>
          <a:srgbClr val="AACAFF"/>
        </a:accent5>
        <a:accent6>
          <a:srgbClr val="009F00"/>
        </a:accent6>
        <a:hlink>
          <a:srgbClr val="FFE701"/>
        </a:hlink>
        <a:folHlink>
          <a:srgbClr val="FF9900"/>
        </a:folHlink>
      </a:clrScheme>
      <a:clrMap bg1="dk2" tx1="lt1" bg2="dk1" tx2="lt2" accent1="accent1" accent2="accent2" accent3="accent3" accent4="accent4" accent5="accent5" accent6="accent6" hlink="hlink" folHlink="folHlink"/>
    </a:extraClrScheme>
    <a:extraClrScheme>
      <a:clrScheme name="Slit 7">
        <a:dk1>
          <a:srgbClr val="7474A2"/>
        </a:dk1>
        <a:lt1>
          <a:srgbClr val="FFFFFF"/>
        </a:lt1>
        <a:dk2>
          <a:srgbClr val="5E5E8E"/>
        </a:dk2>
        <a:lt2>
          <a:srgbClr val="D1D1DF"/>
        </a:lt2>
        <a:accent1>
          <a:srgbClr val="CC66FF"/>
        </a:accent1>
        <a:accent2>
          <a:srgbClr val="6666FF"/>
        </a:accent2>
        <a:accent3>
          <a:srgbClr val="B6B6C6"/>
        </a:accent3>
        <a:accent4>
          <a:srgbClr val="DADADA"/>
        </a:accent4>
        <a:accent5>
          <a:srgbClr val="E2B8FF"/>
        </a:accent5>
        <a:accent6>
          <a:srgbClr val="5C5CE7"/>
        </a:accent6>
        <a:hlink>
          <a:srgbClr val="FFCC99"/>
        </a:hlink>
        <a:folHlink>
          <a:srgbClr val="CCCCFF"/>
        </a:folHlink>
      </a:clrScheme>
      <a:clrMap bg1="dk2" tx1="lt1" bg2="dk1" tx2="lt2" accent1="accent1" accent2="accent2" accent3="accent3" accent4="accent4" accent5="accent5" accent6="accent6" hlink="hlink" folHlink="folHlink"/>
    </a:extraClrScheme>
    <a:extraClrScheme>
      <a:clrScheme name="Slit 8">
        <a:dk1>
          <a:srgbClr val="000000"/>
        </a:dk1>
        <a:lt1>
          <a:srgbClr val="D0DAE2"/>
        </a:lt1>
        <a:dk2>
          <a:srgbClr val="000000"/>
        </a:dk2>
        <a:lt2>
          <a:srgbClr val="E7EDF1"/>
        </a:lt2>
        <a:accent1>
          <a:srgbClr val="33CCCC"/>
        </a:accent1>
        <a:accent2>
          <a:srgbClr val="0099CC"/>
        </a:accent2>
        <a:accent3>
          <a:srgbClr val="E4EAEE"/>
        </a:accent3>
        <a:accent4>
          <a:srgbClr val="000000"/>
        </a:accent4>
        <a:accent5>
          <a:srgbClr val="ADE2E2"/>
        </a:accent5>
        <a:accent6>
          <a:srgbClr val="008AB9"/>
        </a:accent6>
        <a:hlink>
          <a:srgbClr val="3333CC"/>
        </a:hlink>
        <a:folHlink>
          <a:srgbClr val="008080"/>
        </a:folHlink>
      </a:clrScheme>
      <a:clrMap bg1="lt1" tx1="dk1" bg2="lt2" tx2="dk2" accent1="accent1" accent2="accent2" accent3="accent3" accent4="accent4" accent5="accent5" accent6="accent6" hlink="hlink" folHlink="folHlink"/>
    </a:extraClrScheme>
    <a:extraClrScheme>
      <a:clrScheme name="Slit 9">
        <a:dk1>
          <a:srgbClr val="000000"/>
        </a:dk1>
        <a:lt1>
          <a:srgbClr val="FFFFFF"/>
        </a:lt1>
        <a:dk2>
          <a:srgbClr val="000000"/>
        </a:dk2>
        <a:lt2>
          <a:srgbClr val="E6E6E6"/>
        </a:lt2>
        <a:accent1>
          <a:srgbClr val="66CCFF"/>
        </a:accent1>
        <a:accent2>
          <a:srgbClr val="9999FF"/>
        </a:accent2>
        <a:accent3>
          <a:srgbClr val="FFFFFF"/>
        </a:accent3>
        <a:accent4>
          <a:srgbClr val="000000"/>
        </a:accent4>
        <a:accent5>
          <a:srgbClr val="B8E2FF"/>
        </a:accent5>
        <a:accent6>
          <a:srgbClr val="8A8AE7"/>
        </a:accent6>
        <a:hlink>
          <a:srgbClr val="3333CC"/>
        </a:hlink>
        <a:folHlink>
          <a:srgbClr val="008080"/>
        </a:folHlink>
      </a:clrScheme>
      <a:clrMap bg1="lt1" tx1="dk1" bg2="lt2" tx2="dk2" accent1="accent1" accent2="accent2" accent3="accent3" accent4="accent4" accent5="accent5" accent6="accent6" hlink="hlink" folHlink="folHlink"/>
    </a:extraClrScheme>
  </a:extraClrSchemeLst>
</a:theme>
</file>

<file path=ppt/theme/theme75.xml><?xml version="1.0" encoding="utf-8"?>
<a:theme xmlns:a="http://schemas.openxmlformats.org/drawingml/2006/main" name="2_untitled 1">
  <a:themeElements>
    <a:clrScheme name="">
      <a:dk1>
        <a:srgbClr val="000000"/>
      </a:dk1>
      <a:lt1>
        <a:srgbClr val="FFFFFF"/>
      </a:lt1>
      <a:dk2>
        <a:srgbClr val="114FFB"/>
      </a:dk2>
      <a:lt2>
        <a:srgbClr val="8CF4EA"/>
      </a:lt2>
      <a:accent1>
        <a:srgbClr val="00B7A5"/>
      </a:accent1>
      <a:accent2>
        <a:srgbClr val="D49FFF"/>
      </a:accent2>
      <a:accent3>
        <a:srgbClr val="AAB2FD"/>
      </a:accent3>
      <a:accent4>
        <a:srgbClr val="DADADA"/>
      </a:accent4>
      <a:accent5>
        <a:srgbClr val="AAD8CF"/>
      </a:accent5>
      <a:accent6>
        <a:srgbClr val="C090E7"/>
      </a:accent6>
      <a:hlink>
        <a:srgbClr val="7B00E4"/>
      </a:hlink>
      <a:folHlink>
        <a:srgbClr val="618FFD"/>
      </a:folHlink>
    </a:clrScheme>
    <a:fontScheme name="untitled 1">
      <a:majorFont>
        <a:latin typeface="Times"/>
        <a:ea typeface=""/>
        <a:cs typeface=""/>
      </a:majorFont>
      <a:minorFont>
        <a:latin typeface="Time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lnDef>
  </a:objectDefaults>
  <a:extraClrSchemeLst>
    <a:extraClrScheme>
      <a:clrScheme name="untitled 1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untitled 1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untitled 1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untitled 1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untitled 1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untitled 1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untitled 1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6.xml><?xml version="1.0" encoding="utf-8"?>
<a:theme xmlns:a="http://schemas.openxmlformats.org/drawingml/2006/main" name="29_Default Design">
  <a:themeElements>
    <a:clrScheme name="27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27_Default Design">
      <a:majorFont>
        <a:latin typeface="Arial"/>
        <a:ea typeface="SimSun"/>
        <a:cs typeface="SimSun"/>
      </a:majorFont>
      <a:minorFont>
        <a:latin typeface="Arial"/>
        <a:ea typeface="SimSun"/>
        <a:cs typeface="SimSu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27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27_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27_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27_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27_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27_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27_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27_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27_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27_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27_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27_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77.xml><?xml version="1.0" encoding="utf-8"?>
<a:theme xmlns:a="http://schemas.openxmlformats.org/drawingml/2006/main" name="2_Beam">
  <a:themeElements>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fontScheme name="Beam">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Beam 1">
        <a:dk1>
          <a:srgbClr val="1A006C"/>
        </a:dk1>
        <a:lt1>
          <a:srgbClr val="FFFFFF"/>
        </a:lt1>
        <a:dk2>
          <a:srgbClr val="000066"/>
        </a:dk2>
        <a:lt2>
          <a:srgbClr val="CCCCFF"/>
        </a:lt2>
        <a:accent1>
          <a:srgbClr val="0099CC"/>
        </a:accent1>
        <a:accent2>
          <a:srgbClr val="6600CC"/>
        </a:accent2>
        <a:accent3>
          <a:srgbClr val="AAAAB8"/>
        </a:accent3>
        <a:accent4>
          <a:srgbClr val="DADADA"/>
        </a:accent4>
        <a:accent5>
          <a:srgbClr val="AACAE2"/>
        </a:accent5>
        <a:accent6>
          <a:srgbClr val="5C00B9"/>
        </a:accent6>
        <a:hlink>
          <a:srgbClr val="9999FF"/>
        </a:hlink>
        <a:folHlink>
          <a:srgbClr val="33CCCC"/>
        </a:folHlink>
      </a:clrScheme>
      <a:clrMap bg1="dk2" tx1="lt1" bg2="dk1" tx2="lt2" accent1="accent1" accent2="accent2" accent3="accent3" accent4="accent4" accent5="accent5" accent6="accent6" hlink="hlink" folHlink="folHlink"/>
    </a:extraClrScheme>
    <a:extraClrScheme>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clrMap bg1="dk2" tx1="lt1" bg2="dk1" tx2="lt2" accent1="accent1" accent2="accent2" accent3="accent3" accent4="accent4" accent5="accent5" accent6="accent6" hlink="hlink" folHlink="folHlink"/>
    </a:extraClrScheme>
    <a:extraClrScheme>
      <a:clrScheme name="Beam 3">
        <a:dk1>
          <a:srgbClr val="3F4873"/>
        </a:dk1>
        <a:lt1>
          <a:srgbClr val="FFFFFF"/>
        </a:lt1>
        <a:dk2>
          <a:srgbClr val="4F598D"/>
        </a:dk2>
        <a:lt2>
          <a:srgbClr val="CCECFF"/>
        </a:lt2>
        <a:accent1>
          <a:srgbClr val="0099CC"/>
        </a:accent1>
        <a:accent2>
          <a:srgbClr val="4C8470"/>
        </a:accent2>
        <a:accent3>
          <a:srgbClr val="B2B5C5"/>
        </a:accent3>
        <a:accent4>
          <a:srgbClr val="DADADA"/>
        </a:accent4>
        <a:accent5>
          <a:srgbClr val="AACAE2"/>
        </a:accent5>
        <a:accent6>
          <a:srgbClr val="447765"/>
        </a:accent6>
        <a:hlink>
          <a:srgbClr val="99CC00"/>
        </a:hlink>
        <a:folHlink>
          <a:srgbClr val="96A4C8"/>
        </a:folHlink>
      </a:clrScheme>
      <a:clrMap bg1="dk2" tx1="lt1" bg2="dk1" tx2="lt2" accent1="accent1" accent2="accent2" accent3="accent3" accent4="accent4" accent5="accent5" accent6="accent6" hlink="hlink" folHlink="folHlink"/>
    </a:extraClrScheme>
    <a:extraClrScheme>
      <a:clrScheme name="Beam 4">
        <a:dk1>
          <a:srgbClr val="006E6B"/>
        </a:dk1>
        <a:lt1>
          <a:srgbClr val="FFFFFF"/>
        </a:lt1>
        <a:dk2>
          <a:srgbClr val="008080"/>
        </a:dk2>
        <a:lt2>
          <a:srgbClr val="E2EFCD"/>
        </a:lt2>
        <a:accent1>
          <a:srgbClr val="33CCCC"/>
        </a:accent1>
        <a:accent2>
          <a:srgbClr val="6352B8"/>
        </a:accent2>
        <a:accent3>
          <a:srgbClr val="AAC0C0"/>
        </a:accent3>
        <a:accent4>
          <a:srgbClr val="DADADA"/>
        </a:accent4>
        <a:accent5>
          <a:srgbClr val="ADE2E2"/>
        </a:accent5>
        <a:accent6>
          <a:srgbClr val="5949A6"/>
        </a:accent6>
        <a:hlink>
          <a:srgbClr val="CCFFFF"/>
        </a:hlink>
        <a:folHlink>
          <a:srgbClr val="99CCFF"/>
        </a:folHlink>
      </a:clrScheme>
      <a:clrMap bg1="dk2" tx1="lt1" bg2="dk1" tx2="lt2" accent1="accent1" accent2="accent2" accent3="accent3" accent4="accent4" accent5="accent5" accent6="accent6" hlink="hlink" folHlink="folHlink"/>
    </a:extraClrScheme>
    <a:extraClrScheme>
      <a:clrScheme name="Beam 5">
        <a:dk1>
          <a:srgbClr val="48562C"/>
        </a:dk1>
        <a:lt1>
          <a:srgbClr val="FFFFFF"/>
        </a:lt1>
        <a:dk2>
          <a:srgbClr val="546434"/>
        </a:dk2>
        <a:lt2>
          <a:srgbClr val="FFFFCC"/>
        </a:lt2>
        <a:accent1>
          <a:srgbClr val="7B8A6E"/>
        </a:accent1>
        <a:accent2>
          <a:srgbClr val="527C3A"/>
        </a:accent2>
        <a:accent3>
          <a:srgbClr val="B3B8AE"/>
        </a:accent3>
        <a:accent4>
          <a:srgbClr val="DADADA"/>
        </a:accent4>
        <a:accent5>
          <a:srgbClr val="BFC4BA"/>
        </a:accent5>
        <a:accent6>
          <a:srgbClr val="497034"/>
        </a:accent6>
        <a:hlink>
          <a:srgbClr val="55B55E"/>
        </a:hlink>
        <a:folHlink>
          <a:srgbClr val="85B3B1"/>
        </a:folHlink>
      </a:clrScheme>
      <a:clrMap bg1="dk2" tx1="lt1" bg2="dk1" tx2="lt2" accent1="accent1" accent2="accent2" accent3="accent3" accent4="accent4" accent5="accent5" accent6="accent6" hlink="hlink" folHlink="folHlink"/>
    </a:extraClrScheme>
    <a:extraClrScheme>
      <a:clrScheme name="Beam 6">
        <a:dk1>
          <a:srgbClr val="96B29E"/>
        </a:dk1>
        <a:lt1>
          <a:srgbClr val="FFFFFF"/>
        </a:lt1>
        <a:dk2>
          <a:srgbClr val="A5BDAC"/>
        </a:dk2>
        <a:lt2>
          <a:srgbClr val="FFFFCC"/>
        </a:lt2>
        <a:accent1>
          <a:srgbClr val="4E8880"/>
        </a:accent1>
        <a:accent2>
          <a:srgbClr val="2F71B9"/>
        </a:accent2>
        <a:accent3>
          <a:srgbClr val="CFDBD2"/>
        </a:accent3>
        <a:accent4>
          <a:srgbClr val="DADADA"/>
        </a:accent4>
        <a:accent5>
          <a:srgbClr val="B2C3C0"/>
        </a:accent5>
        <a:accent6>
          <a:srgbClr val="2A66A7"/>
        </a:accent6>
        <a:hlink>
          <a:srgbClr val="9DC0E7"/>
        </a:hlink>
        <a:folHlink>
          <a:srgbClr val="54CA89"/>
        </a:folHlink>
      </a:clrScheme>
      <a:clrMap bg1="dk2" tx1="lt1" bg2="dk1" tx2="lt2" accent1="accent1" accent2="accent2" accent3="accent3" accent4="accent4" accent5="accent5" accent6="accent6" hlink="hlink" folHlink="folHlink"/>
    </a:extraClrScheme>
    <a:extraClrScheme>
      <a:clrScheme name="Beam 7">
        <a:dk1>
          <a:srgbClr val="D49C00"/>
        </a:dk1>
        <a:lt1>
          <a:srgbClr val="FFFFFF"/>
        </a:lt1>
        <a:dk2>
          <a:srgbClr val="CC9900"/>
        </a:dk2>
        <a:lt2>
          <a:srgbClr val="CEBD40"/>
        </a:lt2>
        <a:accent1>
          <a:srgbClr val="CC6600"/>
        </a:accent1>
        <a:accent2>
          <a:srgbClr val="808000"/>
        </a:accent2>
        <a:accent3>
          <a:srgbClr val="E2CAAA"/>
        </a:accent3>
        <a:accent4>
          <a:srgbClr val="DADADA"/>
        </a:accent4>
        <a:accent5>
          <a:srgbClr val="E2B8AA"/>
        </a:accent5>
        <a:accent6>
          <a:srgbClr val="737300"/>
        </a:accent6>
        <a:hlink>
          <a:srgbClr val="FF9900"/>
        </a:hlink>
        <a:folHlink>
          <a:srgbClr val="FFFF99"/>
        </a:folHlink>
      </a:clrScheme>
      <a:clrMap bg1="dk2" tx1="lt1" bg2="dk1" tx2="lt2" accent1="accent1" accent2="accent2" accent3="accent3" accent4="accent4" accent5="accent5" accent6="accent6" hlink="hlink" folHlink="folHlink"/>
    </a:extraClrScheme>
    <a:extraClrScheme>
      <a:clrScheme name="Beam 8">
        <a:dk1>
          <a:srgbClr val="881700"/>
        </a:dk1>
        <a:lt1>
          <a:srgbClr val="FAF9E6"/>
        </a:lt1>
        <a:dk2>
          <a:srgbClr val="990000"/>
        </a:dk2>
        <a:lt2>
          <a:srgbClr val="EADC78"/>
        </a:lt2>
        <a:accent1>
          <a:srgbClr val="FF6600"/>
        </a:accent1>
        <a:accent2>
          <a:srgbClr val="B86D52"/>
        </a:accent2>
        <a:accent3>
          <a:srgbClr val="CAAAAA"/>
        </a:accent3>
        <a:accent4>
          <a:srgbClr val="D6D5C4"/>
        </a:accent4>
        <a:accent5>
          <a:srgbClr val="FFB8AA"/>
        </a:accent5>
        <a:accent6>
          <a:srgbClr val="A66249"/>
        </a:accent6>
        <a:hlink>
          <a:srgbClr val="D78D15"/>
        </a:hlink>
        <a:folHlink>
          <a:srgbClr val="C6B37E"/>
        </a:folHlink>
      </a:clrScheme>
      <a:clrMap bg1="dk2" tx1="lt1" bg2="dk1" tx2="lt2" accent1="accent1" accent2="accent2" accent3="accent3" accent4="accent4" accent5="accent5" accent6="accent6" hlink="hlink" folHlink="folHlink"/>
    </a:extraClrScheme>
    <a:extraClrScheme>
      <a:clrScheme name="Beam 9">
        <a:dk1>
          <a:srgbClr val="000000"/>
        </a:dk1>
        <a:lt1>
          <a:srgbClr val="FFFFFF"/>
        </a:lt1>
        <a:dk2>
          <a:srgbClr val="000000"/>
        </a:dk2>
        <a:lt2>
          <a:srgbClr val="DDDDDD"/>
        </a:lt2>
        <a:accent1>
          <a:srgbClr val="E6F5F6"/>
        </a:accent1>
        <a:accent2>
          <a:srgbClr val="A5E1A8"/>
        </a:accent2>
        <a:accent3>
          <a:srgbClr val="FFFFFF"/>
        </a:accent3>
        <a:accent4>
          <a:srgbClr val="000000"/>
        </a:accent4>
        <a:accent5>
          <a:srgbClr val="F0F9FA"/>
        </a:accent5>
        <a:accent6>
          <a:srgbClr val="95CC98"/>
        </a:accent6>
        <a:hlink>
          <a:srgbClr val="5B00B6"/>
        </a:hlink>
        <a:folHlink>
          <a:srgbClr val="34988E"/>
        </a:folHlink>
      </a:clrScheme>
      <a:clrMap bg1="lt1" tx1="dk1" bg2="lt2" tx2="dk2" accent1="accent1" accent2="accent2" accent3="accent3" accent4="accent4" accent5="accent5" accent6="accent6" hlink="hlink" folHlink="folHlink"/>
    </a:extraClrScheme>
  </a:extraClrSchemeLst>
</a:theme>
</file>

<file path=ppt/theme/theme78.xml><?xml version="1.0" encoding="utf-8"?>
<a:theme xmlns:a="http://schemas.openxmlformats.org/drawingml/2006/main" name="1_14 Literary 2 - Dead Sea Scrolls">
  <a:themeElements>
    <a:clrScheme name="14 Literary 2 - Dead Sea Scrolls 1">
      <a:dk1>
        <a:srgbClr val="000514"/>
      </a:dk1>
      <a:lt1>
        <a:srgbClr val="FFFFFF"/>
      </a:lt1>
      <a:dk2>
        <a:srgbClr val="003399"/>
      </a:dk2>
      <a:lt2>
        <a:srgbClr val="E5E5FF"/>
      </a:lt2>
      <a:accent1>
        <a:srgbClr val="0099CC"/>
      </a:accent1>
      <a:accent2>
        <a:srgbClr val="A886E0"/>
      </a:accent2>
      <a:accent3>
        <a:srgbClr val="AAADCA"/>
      </a:accent3>
      <a:accent4>
        <a:srgbClr val="DADADA"/>
      </a:accent4>
      <a:accent5>
        <a:srgbClr val="AACAE2"/>
      </a:accent5>
      <a:accent6>
        <a:srgbClr val="9879CB"/>
      </a:accent6>
      <a:hlink>
        <a:srgbClr val="FFCC00"/>
      </a:hlink>
      <a:folHlink>
        <a:srgbClr val="FFFFCC"/>
      </a:folHlink>
    </a:clrScheme>
    <a:fontScheme name="14 Literary 2 - Dead Sea Scrolls">
      <a:majorFont>
        <a:latin typeface="Garamond"/>
        <a:ea typeface=""/>
        <a:cs typeface=""/>
      </a:majorFont>
      <a:minorFont>
        <a:latin typeface="Garamond"/>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4400" b="1" i="0" u="none" strike="noStrike" cap="none" normalizeH="0" baseline="0">
            <a:ln>
              <a:noFill/>
            </a:ln>
            <a:solidFill>
              <a:schemeClr val="tx2"/>
            </a:solidFill>
            <a:effectLst>
              <a:outerShdw blurRad="38100" dist="38100" dir="2700000" algn="tl">
                <a:srgbClr val="000000">
                  <a:alpha val="43137"/>
                </a:srgbClr>
              </a:outerShdw>
            </a:effectLst>
            <a:latin typeface="Garamond" pitchFamily="-112" charset="0"/>
          </a:defRPr>
        </a:defPPr>
      </a:lstStyle>
    </a:spDef>
    <a:ln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4400" b="1" i="0" u="none" strike="noStrike" cap="none" normalizeH="0" baseline="0">
            <a:ln>
              <a:noFill/>
            </a:ln>
            <a:solidFill>
              <a:schemeClr val="tx2"/>
            </a:solidFill>
            <a:effectLst>
              <a:outerShdw blurRad="38100" dist="38100" dir="2700000" algn="tl">
                <a:srgbClr val="000000">
                  <a:alpha val="43137"/>
                </a:srgbClr>
              </a:outerShdw>
            </a:effectLst>
            <a:latin typeface="Garamond" pitchFamily="-112" charset="0"/>
          </a:defRPr>
        </a:defPPr>
      </a:lstStyle>
    </a:lnDef>
  </a:objectDefaults>
  <a:extraClrSchemeLst>
    <a:extraClrScheme>
      <a:clrScheme name="14 Literary 2 - Dead Sea Scrolls 1">
        <a:dk1>
          <a:srgbClr val="000514"/>
        </a:dk1>
        <a:lt1>
          <a:srgbClr val="FFFFFF"/>
        </a:lt1>
        <a:dk2>
          <a:srgbClr val="003399"/>
        </a:dk2>
        <a:lt2>
          <a:srgbClr val="E5E5FF"/>
        </a:lt2>
        <a:accent1>
          <a:srgbClr val="0099CC"/>
        </a:accent1>
        <a:accent2>
          <a:srgbClr val="A886E0"/>
        </a:accent2>
        <a:accent3>
          <a:srgbClr val="AAADCA"/>
        </a:accent3>
        <a:accent4>
          <a:srgbClr val="DADADA"/>
        </a:accent4>
        <a:accent5>
          <a:srgbClr val="AACAE2"/>
        </a:accent5>
        <a:accent6>
          <a:srgbClr val="9879CB"/>
        </a:accent6>
        <a:hlink>
          <a:srgbClr val="FFCC00"/>
        </a:hlink>
        <a:folHlink>
          <a:srgbClr val="FFFFCC"/>
        </a:folHlink>
      </a:clrScheme>
      <a:clrMap bg1="dk2" tx1="lt1" bg2="dk1" tx2="lt2" accent1="accent1" accent2="accent2" accent3="accent3" accent4="accent4" accent5="accent5" accent6="accent6" hlink="hlink" folHlink="folHlink"/>
    </a:extraClrScheme>
    <a:extraClrScheme>
      <a:clrScheme name="14 Literary 2 - Dead Sea Scrolls 2">
        <a:dk1>
          <a:srgbClr val="3E3E5C"/>
        </a:dk1>
        <a:lt1>
          <a:srgbClr val="FFFFFF"/>
        </a:lt1>
        <a:dk2>
          <a:srgbClr val="666699"/>
        </a:dk2>
        <a:lt2>
          <a:srgbClr val="DFDFE9"/>
        </a:lt2>
        <a:accent1>
          <a:srgbClr val="CC66FF"/>
        </a:accent1>
        <a:accent2>
          <a:srgbClr val="679ACD"/>
        </a:accent2>
        <a:accent3>
          <a:srgbClr val="B8B8CA"/>
        </a:accent3>
        <a:accent4>
          <a:srgbClr val="DADADA"/>
        </a:accent4>
        <a:accent5>
          <a:srgbClr val="E2B8FF"/>
        </a:accent5>
        <a:accent6>
          <a:srgbClr val="5D8BBA"/>
        </a:accent6>
        <a:hlink>
          <a:srgbClr val="CCECFF"/>
        </a:hlink>
        <a:folHlink>
          <a:srgbClr val="CCCCFF"/>
        </a:folHlink>
      </a:clrScheme>
      <a:clrMap bg1="dk2" tx1="lt1" bg2="dk1" tx2="lt2" accent1="accent1" accent2="accent2" accent3="accent3" accent4="accent4" accent5="accent5" accent6="accent6" hlink="hlink" folHlink="folHlink"/>
    </a:extraClrScheme>
    <a:extraClrScheme>
      <a:clrScheme name="14 Literary 2 - Dead Sea Scrolls 3">
        <a:dk1>
          <a:srgbClr val="2A5400"/>
        </a:dk1>
        <a:lt1>
          <a:srgbClr val="FFFFFF"/>
        </a:lt1>
        <a:dk2>
          <a:srgbClr val="4A9400"/>
        </a:dk2>
        <a:lt2>
          <a:srgbClr val="BAE8BA"/>
        </a:lt2>
        <a:accent1>
          <a:srgbClr val="33CC33"/>
        </a:accent1>
        <a:accent2>
          <a:srgbClr val="99CC00"/>
        </a:accent2>
        <a:accent3>
          <a:srgbClr val="B1C8AA"/>
        </a:accent3>
        <a:accent4>
          <a:srgbClr val="DADADA"/>
        </a:accent4>
        <a:accent5>
          <a:srgbClr val="ADE2AD"/>
        </a:accent5>
        <a:accent6>
          <a:srgbClr val="8AB900"/>
        </a:accent6>
        <a:hlink>
          <a:srgbClr val="99FF33"/>
        </a:hlink>
        <a:folHlink>
          <a:srgbClr val="FFFF99"/>
        </a:folHlink>
      </a:clrScheme>
      <a:clrMap bg1="dk2" tx1="lt1" bg2="dk1" tx2="lt2" accent1="accent1" accent2="accent2" accent3="accent3" accent4="accent4" accent5="accent5" accent6="accent6" hlink="hlink" folHlink="folHlink"/>
    </a:extraClrScheme>
    <a:extraClrScheme>
      <a:clrScheme name="14 Literary 2 - Dead Sea Scrolls 4">
        <a:dk1>
          <a:srgbClr val="000000"/>
        </a:dk1>
        <a:lt1>
          <a:srgbClr val="FFFFFF"/>
        </a:lt1>
        <a:dk2>
          <a:srgbClr val="51596D"/>
        </a:dk2>
        <a:lt2>
          <a:srgbClr val="DDDDDD"/>
        </a:lt2>
        <a:accent1>
          <a:srgbClr val="787E8A"/>
        </a:accent1>
        <a:accent2>
          <a:srgbClr val="339966"/>
        </a:accent2>
        <a:accent3>
          <a:srgbClr val="B3B5BA"/>
        </a:accent3>
        <a:accent4>
          <a:srgbClr val="DADADA"/>
        </a:accent4>
        <a:accent5>
          <a:srgbClr val="BEC0C4"/>
        </a:accent5>
        <a:accent6>
          <a:srgbClr val="2D8A5C"/>
        </a:accent6>
        <a:hlink>
          <a:srgbClr val="00FFFF"/>
        </a:hlink>
        <a:folHlink>
          <a:srgbClr val="74B6D0"/>
        </a:folHlink>
      </a:clrScheme>
      <a:clrMap bg1="dk2" tx1="lt1" bg2="dk1" tx2="lt2" accent1="accent1" accent2="accent2" accent3="accent3" accent4="accent4" accent5="accent5" accent6="accent6" hlink="hlink" folHlink="folHlink"/>
    </a:extraClrScheme>
    <a:extraClrScheme>
      <a:clrScheme name="14 Literary 2 - Dead Sea Scrolls 5">
        <a:dk1>
          <a:srgbClr val="5C1F00"/>
        </a:dk1>
        <a:lt1>
          <a:srgbClr val="FFFFFF"/>
        </a:lt1>
        <a:dk2>
          <a:srgbClr val="8C0000"/>
        </a:dk2>
        <a:lt2>
          <a:srgbClr val="DFD293"/>
        </a:lt2>
        <a:accent1>
          <a:srgbClr val="FF6845"/>
        </a:accent1>
        <a:accent2>
          <a:srgbClr val="BE7960"/>
        </a:accent2>
        <a:accent3>
          <a:srgbClr val="C5AAAA"/>
        </a:accent3>
        <a:accent4>
          <a:srgbClr val="DADADA"/>
        </a:accent4>
        <a:accent5>
          <a:srgbClr val="FFB9B0"/>
        </a:accent5>
        <a:accent6>
          <a:srgbClr val="AC6D56"/>
        </a:accent6>
        <a:hlink>
          <a:srgbClr val="FFFFCC"/>
        </a:hlink>
        <a:folHlink>
          <a:srgbClr val="FFCC00"/>
        </a:folHlink>
      </a:clrScheme>
      <a:clrMap bg1="dk2" tx1="lt1" bg2="dk1" tx2="lt2" accent1="accent1" accent2="accent2" accent3="accent3" accent4="accent4" accent5="accent5" accent6="accent6" hlink="hlink" folHlink="folHlink"/>
    </a:extraClrScheme>
    <a:extraClrScheme>
      <a:clrScheme name="14 Literary 2 - Dead Sea Scrolls 6">
        <a:dk1>
          <a:srgbClr val="5E4444"/>
        </a:dk1>
        <a:lt1>
          <a:srgbClr val="F7F3F3"/>
        </a:lt1>
        <a:dk2>
          <a:srgbClr val="8A6362"/>
        </a:dk2>
        <a:lt2>
          <a:srgbClr val="D8C1BA"/>
        </a:lt2>
        <a:accent1>
          <a:srgbClr val="CC6600"/>
        </a:accent1>
        <a:accent2>
          <a:srgbClr val="C16059"/>
        </a:accent2>
        <a:accent3>
          <a:srgbClr val="C4B7B7"/>
        </a:accent3>
        <a:accent4>
          <a:srgbClr val="D3D0D0"/>
        </a:accent4>
        <a:accent5>
          <a:srgbClr val="E2B8AA"/>
        </a:accent5>
        <a:accent6>
          <a:srgbClr val="AF5650"/>
        </a:accent6>
        <a:hlink>
          <a:srgbClr val="FFCC00"/>
        </a:hlink>
        <a:folHlink>
          <a:srgbClr val="CBB557"/>
        </a:folHlink>
      </a:clrScheme>
      <a:clrMap bg1="dk2" tx1="lt1" bg2="dk1" tx2="lt2" accent1="accent1" accent2="accent2" accent3="accent3" accent4="accent4" accent5="accent5" accent6="accent6" hlink="hlink" folHlink="folHlink"/>
    </a:extraClrScheme>
    <a:extraClrScheme>
      <a:clrScheme name="14 Literary 2 - Dead Sea Scrolls 7">
        <a:dk1>
          <a:srgbClr val="7F6737"/>
        </a:dk1>
        <a:lt1>
          <a:srgbClr val="FFFFFF"/>
        </a:lt1>
        <a:dk2>
          <a:srgbClr val="BFA673"/>
        </a:dk2>
        <a:lt2>
          <a:srgbClr val="E6E3AA"/>
        </a:lt2>
        <a:accent1>
          <a:srgbClr val="FFCC00"/>
        </a:accent1>
        <a:accent2>
          <a:srgbClr val="808000"/>
        </a:accent2>
        <a:accent3>
          <a:srgbClr val="DCD0BC"/>
        </a:accent3>
        <a:accent4>
          <a:srgbClr val="DADADA"/>
        </a:accent4>
        <a:accent5>
          <a:srgbClr val="FFE2AA"/>
        </a:accent5>
        <a:accent6>
          <a:srgbClr val="737300"/>
        </a:accent6>
        <a:hlink>
          <a:srgbClr val="784700"/>
        </a:hlink>
        <a:folHlink>
          <a:srgbClr val="9A7200"/>
        </a:folHlink>
      </a:clrScheme>
      <a:clrMap bg1="dk2" tx1="lt1" bg2="dk1" tx2="lt2" accent1="accent1" accent2="accent2" accent3="accent3" accent4="accent4" accent5="accent5" accent6="accent6" hlink="hlink" folHlink="folHlink"/>
    </a:extraClrScheme>
    <a:extraClrScheme>
      <a:clrScheme name="14 Literary 2 - Dead Sea Scrolls 8">
        <a:dk1>
          <a:srgbClr val="4B2500"/>
        </a:dk1>
        <a:lt1>
          <a:srgbClr val="F9F0D3"/>
        </a:lt1>
        <a:dk2>
          <a:srgbClr val="A69564"/>
        </a:dk2>
        <a:lt2>
          <a:srgbClr val="EFDEAF"/>
        </a:lt2>
        <a:accent1>
          <a:srgbClr val="FFFFE3"/>
        </a:accent1>
        <a:accent2>
          <a:srgbClr val="BFBFA7"/>
        </a:accent2>
        <a:accent3>
          <a:srgbClr val="FBF6E6"/>
        </a:accent3>
        <a:accent4>
          <a:srgbClr val="3F1E00"/>
        </a:accent4>
        <a:accent5>
          <a:srgbClr val="FFFFEF"/>
        </a:accent5>
        <a:accent6>
          <a:srgbClr val="ADAD97"/>
        </a:accent6>
        <a:hlink>
          <a:srgbClr val="7B6D47"/>
        </a:hlink>
        <a:folHlink>
          <a:srgbClr val="A99D2F"/>
        </a:folHlink>
      </a:clrScheme>
      <a:clrMap bg1="lt1" tx1="dk1" bg2="lt2" tx2="dk2" accent1="accent1" accent2="accent2" accent3="accent3" accent4="accent4" accent5="accent5" accent6="accent6" hlink="hlink" folHlink="folHlink"/>
    </a:extraClrScheme>
    <a:extraClrScheme>
      <a:clrScheme name="14 Literary 2 - Dead Sea Scrolls 9">
        <a:dk1>
          <a:srgbClr val="000000"/>
        </a:dk1>
        <a:lt1>
          <a:srgbClr val="FFFFFF"/>
        </a:lt1>
        <a:dk2>
          <a:srgbClr val="000000"/>
        </a:dk2>
        <a:lt2>
          <a:srgbClr val="808080"/>
        </a:lt2>
        <a:accent1>
          <a:srgbClr val="CCECFF"/>
        </a:accent1>
        <a:accent2>
          <a:srgbClr val="333399"/>
        </a:accent2>
        <a:accent3>
          <a:srgbClr val="FFFFFF"/>
        </a:accent3>
        <a:accent4>
          <a:srgbClr val="000000"/>
        </a:accent4>
        <a:accent5>
          <a:srgbClr val="E2F4FF"/>
        </a:accent5>
        <a:accent6>
          <a:srgbClr val="2D2D8A"/>
        </a:accent6>
        <a:hlink>
          <a:srgbClr val="6600FF"/>
        </a:hlink>
        <a:folHlink>
          <a:srgbClr val="009900"/>
        </a:folHlink>
      </a:clrScheme>
      <a:clrMap bg1="lt1" tx1="dk1" bg2="lt2" tx2="dk2" accent1="accent1" accent2="accent2" accent3="accent3" accent4="accent4" accent5="accent5" accent6="accent6" hlink="hlink" folHlink="folHlink"/>
    </a:extraClrScheme>
  </a:extraClrSchemeLst>
</a:theme>
</file>

<file path=ppt/theme/theme79.xml><?xml version="1.0" encoding="utf-8"?>
<a:theme xmlns:a="http://schemas.openxmlformats.org/drawingml/2006/main" name="Office Theme">
  <a:themeElements>
    <a:clrScheme name="">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8.xml><?xml version="1.0" encoding="utf-8"?>
<a:theme xmlns:a="http://schemas.openxmlformats.org/drawingml/2006/main" name="1_Orbit">
  <a:themeElements>
    <a:clrScheme name="Orbit 10">
      <a:dk1>
        <a:srgbClr val="000000"/>
      </a:dk1>
      <a:lt1>
        <a:srgbClr val="FFFFFF"/>
      </a:lt1>
      <a:dk2>
        <a:srgbClr val="000000"/>
      </a:dk2>
      <a:lt2>
        <a:srgbClr val="FFFFFF"/>
      </a:lt2>
      <a:accent1>
        <a:srgbClr val="3333CC"/>
      </a:accent1>
      <a:accent2>
        <a:srgbClr val="666699"/>
      </a:accent2>
      <a:accent3>
        <a:srgbClr val="AAAAAA"/>
      </a:accent3>
      <a:accent4>
        <a:srgbClr val="DADADA"/>
      </a:accent4>
      <a:accent5>
        <a:srgbClr val="ADADE2"/>
      </a:accent5>
      <a:accent6>
        <a:srgbClr val="5C5C8A"/>
      </a:accent6>
      <a:hlink>
        <a:srgbClr val="FFFFCC"/>
      </a:hlink>
      <a:folHlink>
        <a:srgbClr val="FFCC66"/>
      </a:folHlink>
    </a:clrScheme>
    <a:fontScheme name="Orbit">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Orbit 1">
        <a:dk1>
          <a:srgbClr val="010199"/>
        </a:dk1>
        <a:lt1>
          <a:srgbClr val="FFFFFF"/>
        </a:lt1>
        <a:dk2>
          <a:srgbClr val="000000"/>
        </a:dk2>
        <a:lt2>
          <a:srgbClr val="B2B2B2"/>
        </a:lt2>
        <a:accent1>
          <a:srgbClr val="3399FF"/>
        </a:accent1>
        <a:accent2>
          <a:srgbClr val="666699"/>
        </a:accent2>
        <a:accent3>
          <a:srgbClr val="AAAAAA"/>
        </a:accent3>
        <a:accent4>
          <a:srgbClr val="DADADA"/>
        </a:accent4>
        <a:accent5>
          <a:srgbClr val="ADCAFF"/>
        </a:accent5>
        <a:accent6>
          <a:srgbClr val="5C5C8A"/>
        </a:accent6>
        <a:hlink>
          <a:srgbClr val="FFFFCC"/>
        </a:hlink>
        <a:folHlink>
          <a:srgbClr val="FFCC66"/>
        </a:folHlink>
      </a:clrScheme>
      <a:clrMap bg1="dk2" tx1="lt1" bg2="dk1" tx2="lt2" accent1="accent1" accent2="accent2" accent3="accent3" accent4="accent4" accent5="accent5" accent6="accent6" hlink="hlink" folHlink="folHlink"/>
    </a:extraClrScheme>
    <a:extraClrScheme>
      <a:clrScheme name="Orbit 2">
        <a:dk1>
          <a:srgbClr val="008000"/>
        </a:dk1>
        <a:lt1>
          <a:srgbClr val="FFFFFF"/>
        </a:lt1>
        <a:dk2>
          <a:srgbClr val="003300"/>
        </a:dk2>
        <a:lt2>
          <a:srgbClr val="C0C0C0"/>
        </a:lt2>
        <a:accent1>
          <a:srgbClr val="99CC00"/>
        </a:accent1>
        <a:accent2>
          <a:srgbClr val="527C3A"/>
        </a:accent2>
        <a:accent3>
          <a:srgbClr val="AAADAA"/>
        </a:accent3>
        <a:accent4>
          <a:srgbClr val="DADADA"/>
        </a:accent4>
        <a:accent5>
          <a:srgbClr val="CAE2AA"/>
        </a:accent5>
        <a:accent6>
          <a:srgbClr val="497034"/>
        </a:accent6>
        <a:hlink>
          <a:srgbClr val="33CC33"/>
        </a:hlink>
        <a:folHlink>
          <a:srgbClr val="C1FF83"/>
        </a:folHlink>
      </a:clrScheme>
      <a:clrMap bg1="dk2" tx1="lt1" bg2="dk1" tx2="lt2" accent1="accent1" accent2="accent2" accent3="accent3" accent4="accent4" accent5="accent5" accent6="accent6" hlink="hlink" folHlink="folHlink"/>
    </a:extraClrScheme>
    <a:extraClrScheme>
      <a:clrScheme name="Orbit 3">
        <a:dk1>
          <a:srgbClr val="000066"/>
        </a:dk1>
        <a:lt1>
          <a:srgbClr val="FFFFFF"/>
        </a:lt1>
        <a:dk2>
          <a:srgbClr val="000099"/>
        </a:dk2>
        <a:lt2>
          <a:srgbClr val="9FBFFF"/>
        </a:lt2>
        <a:accent1>
          <a:srgbClr val="0099CC"/>
        </a:accent1>
        <a:accent2>
          <a:srgbClr val="00CC66"/>
        </a:accent2>
        <a:accent3>
          <a:srgbClr val="AAAACA"/>
        </a:accent3>
        <a:accent4>
          <a:srgbClr val="DADADA"/>
        </a:accent4>
        <a:accent5>
          <a:srgbClr val="AACAE2"/>
        </a:accent5>
        <a:accent6>
          <a:srgbClr val="00B95C"/>
        </a:accent6>
        <a:hlink>
          <a:srgbClr val="00FFFF"/>
        </a:hlink>
        <a:folHlink>
          <a:srgbClr val="CDE6FF"/>
        </a:folHlink>
      </a:clrScheme>
      <a:clrMap bg1="dk2" tx1="lt1" bg2="dk1" tx2="lt2" accent1="accent1" accent2="accent2" accent3="accent3" accent4="accent4" accent5="accent5" accent6="accent6" hlink="hlink" folHlink="folHlink"/>
    </a:extraClrScheme>
    <a:extraClrScheme>
      <a:clrScheme name="Orbit 4">
        <a:dk1>
          <a:srgbClr val="00ACA8"/>
        </a:dk1>
        <a:lt1>
          <a:srgbClr val="FFFFFF"/>
        </a:lt1>
        <a:dk2>
          <a:srgbClr val="006666"/>
        </a:dk2>
        <a:lt2>
          <a:srgbClr val="FFFF99"/>
        </a:lt2>
        <a:accent1>
          <a:srgbClr val="0099CC"/>
        </a:accent1>
        <a:accent2>
          <a:srgbClr val="6D6FC7"/>
        </a:accent2>
        <a:accent3>
          <a:srgbClr val="AAB8B8"/>
        </a:accent3>
        <a:accent4>
          <a:srgbClr val="DADADA"/>
        </a:accent4>
        <a:accent5>
          <a:srgbClr val="AACAE2"/>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Orbit 5">
        <a:dk1>
          <a:srgbClr val="BA0023"/>
        </a:dk1>
        <a:lt1>
          <a:srgbClr val="FFFFFF"/>
        </a:lt1>
        <a:dk2>
          <a:srgbClr val="800000"/>
        </a:dk2>
        <a:lt2>
          <a:srgbClr val="FFFF99"/>
        </a:lt2>
        <a:accent1>
          <a:srgbClr val="FF6600"/>
        </a:accent1>
        <a:accent2>
          <a:srgbClr val="C5543D"/>
        </a:accent2>
        <a:accent3>
          <a:srgbClr val="C0AAAA"/>
        </a:accent3>
        <a:accent4>
          <a:srgbClr val="DADADA"/>
        </a:accent4>
        <a:accent5>
          <a:srgbClr val="FFB8AA"/>
        </a:accent5>
        <a:accent6>
          <a:srgbClr val="B24B36"/>
        </a:accent6>
        <a:hlink>
          <a:srgbClr val="FFFF00"/>
        </a:hlink>
        <a:folHlink>
          <a:srgbClr val="FF9900"/>
        </a:folHlink>
      </a:clrScheme>
      <a:clrMap bg1="dk2" tx1="lt1" bg2="dk1" tx2="lt2" accent1="accent1" accent2="accent2" accent3="accent3" accent4="accent4" accent5="accent5" accent6="accent6" hlink="hlink" folHlink="folHlink"/>
    </a:extraClrScheme>
    <a:extraClrScheme>
      <a:clrScheme name="Orbit 6">
        <a:dk1>
          <a:srgbClr val="6D776E"/>
        </a:dk1>
        <a:lt1>
          <a:srgbClr val="FFFFFF"/>
        </a:lt1>
        <a:dk2>
          <a:srgbClr val="575863"/>
        </a:dk2>
        <a:lt2>
          <a:srgbClr val="DDDDDD"/>
        </a:lt2>
        <a:accent1>
          <a:srgbClr val="0099CC"/>
        </a:accent1>
        <a:accent2>
          <a:srgbClr val="939EA9"/>
        </a:accent2>
        <a:accent3>
          <a:srgbClr val="B4B4B7"/>
        </a:accent3>
        <a:accent4>
          <a:srgbClr val="DADADA"/>
        </a:accent4>
        <a:accent5>
          <a:srgbClr val="AACAE2"/>
        </a:accent5>
        <a:accent6>
          <a:srgbClr val="858F99"/>
        </a:accent6>
        <a:hlink>
          <a:srgbClr val="FFCC00"/>
        </a:hlink>
        <a:folHlink>
          <a:srgbClr val="BD8949"/>
        </a:folHlink>
      </a:clrScheme>
      <a:clrMap bg1="dk2" tx1="lt1" bg2="dk1" tx2="lt2" accent1="accent1" accent2="accent2" accent3="accent3" accent4="accent4" accent5="accent5" accent6="accent6" hlink="hlink" folHlink="folHlink"/>
    </a:extraClrScheme>
    <a:extraClrScheme>
      <a:clrScheme name="Orbit 7">
        <a:dk1>
          <a:srgbClr val="A28A84"/>
        </a:dk1>
        <a:lt1>
          <a:srgbClr val="FFFFFF"/>
        </a:lt1>
        <a:dk2>
          <a:srgbClr val="765E58"/>
        </a:dk2>
        <a:lt2>
          <a:srgbClr val="DDDDDD"/>
        </a:lt2>
        <a:accent1>
          <a:srgbClr val="CC6600"/>
        </a:accent1>
        <a:accent2>
          <a:srgbClr val="CC9900"/>
        </a:accent2>
        <a:accent3>
          <a:srgbClr val="BDB6B4"/>
        </a:accent3>
        <a:accent4>
          <a:srgbClr val="DADADA"/>
        </a:accent4>
        <a:accent5>
          <a:srgbClr val="E2B8AA"/>
        </a:accent5>
        <a:accent6>
          <a:srgbClr val="B98A00"/>
        </a:accent6>
        <a:hlink>
          <a:srgbClr val="FFCC00"/>
        </a:hlink>
        <a:folHlink>
          <a:srgbClr val="FFFFBD"/>
        </a:folHlink>
      </a:clrScheme>
      <a:clrMap bg1="dk2" tx1="lt1" bg2="dk1" tx2="lt2" accent1="accent1" accent2="accent2" accent3="accent3" accent4="accent4" accent5="accent5" accent6="accent6" hlink="hlink" folHlink="folHlink"/>
    </a:extraClrScheme>
    <a:extraClrScheme>
      <a:clrScheme name="Orbit 8">
        <a:dk1>
          <a:srgbClr val="000000"/>
        </a:dk1>
        <a:lt1>
          <a:srgbClr val="C5D9ED"/>
        </a:lt1>
        <a:dk2>
          <a:srgbClr val="000000"/>
        </a:dk2>
        <a:lt2>
          <a:srgbClr val="FFFFFF"/>
        </a:lt2>
        <a:accent1>
          <a:srgbClr val="F3F6FF"/>
        </a:accent1>
        <a:accent2>
          <a:srgbClr val="33CCCC"/>
        </a:accent2>
        <a:accent3>
          <a:srgbClr val="DFE9F4"/>
        </a:accent3>
        <a:accent4>
          <a:srgbClr val="000000"/>
        </a:accent4>
        <a:accent5>
          <a:srgbClr val="F8FAFF"/>
        </a:accent5>
        <a:accent6>
          <a:srgbClr val="2DB9B9"/>
        </a:accent6>
        <a:hlink>
          <a:srgbClr val="0000FF"/>
        </a:hlink>
        <a:folHlink>
          <a:srgbClr val="006699"/>
        </a:folHlink>
      </a:clrScheme>
      <a:clrMap bg1="lt1" tx1="dk1" bg2="lt2" tx2="dk2" accent1="accent1" accent2="accent2" accent3="accent3" accent4="accent4" accent5="accent5" accent6="accent6" hlink="hlink" folHlink="folHlink"/>
    </a:extraClrScheme>
    <a:extraClrScheme>
      <a:clrScheme name="Orbit 9">
        <a:dk1>
          <a:srgbClr val="FFFFFF"/>
        </a:dk1>
        <a:lt1>
          <a:srgbClr val="FFFFFF"/>
        </a:lt1>
        <a:dk2>
          <a:srgbClr val="AAAAC6"/>
        </a:dk2>
        <a:lt2>
          <a:srgbClr val="FFFFCC"/>
        </a:lt2>
        <a:accent1>
          <a:srgbClr val="66667E"/>
        </a:accent1>
        <a:accent2>
          <a:srgbClr val="629157"/>
        </a:accent2>
        <a:accent3>
          <a:srgbClr val="D2D2DF"/>
        </a:accent3>
        <a:accent4>
          <a:srgbClr val="DADADA"/>
        </a:accent4>
        <a:accent5>
          <a:srgbClr val="B8B8C0"/>
        </a:accent5>
        <a:accent6>
          <a:srgbClr val="58834E"/>
        </a:accent6>
        <a:hlink>
          <a:srgbClr val="6600CC"/>
        </a:hlink>
        <a:folHlink>
          <a:srgbClr val="3399FF"/>
        </a:folHlink>
      </a:clrScheme>
      <a:clrMap bg1="dk2" tx1="lt1" bg2="dk1" tx2="lt2" accent1="accent1" accent2="accent2" accent3="accent3" accent4="accent4" accent5="accent5" accent6="accent6" hlink="hlink" folHlink="folHlink"/>
    </a:extraClrScheme>
    <a:extraClrScheme>
      <a:clrScheme name="Orbit 10">
        <a:dk1>
          <a:srgbClr val="000000"/>
        </a:dk1>
        <a:lt1>
          <a:srgbClr val="FFFFFF"/>
        </a:lt1>
        <a:dk2>
          <a:srgbClr val="000000"/>
        </a:dk2>
        <a:lt2>
          <a:srgbClr val="FFFFFF"/>
        </a:lt2>
        <a:accent1>
          <a:srgbClr val="3333CC"/>
        </a:accent1>
        <a:accent2>
          <a:srgbClr val="666699"/>
        </a:accent2>
        <a:accent3>
          <a:srgbClr val="AAAAAA"/>
        </a:accent3>
        <a:accent4>
          <a:srgbClr val="DADADA"/>
        </a:accent4>
        <a:accent5>
          <a:srgbClr val="ADADE2"/>
        </a:accent5>
        <a:accent6>
          <a:srgbClr val="5C5C8A"/>
        </a:accent6>
        <a:hlink>
          <a:srgbClr val="FFFFCC"/>
        </a:hlink>
        <a:folHlink>
          <a:srgbClr val="FFCC66"/>
        </a:folHlink>
      </a:clrScheme>
      <a:clrMap bg1="dk2" tx1="lt1" bg2="dk1" tx2="lt2" accent1="accent1" accent2="accent2" accent3="accent3" accent4="accent4" accent5="accent5" accent6="accent6" hlink="hlink" folHlink="folHlink"/>
    </a:extraClrScheme>
  </a:extraClrSchemeLst>
</a:theme>
</file>

<file path=ppt/theme/theme9.xml><?xml version="1.0" encoding="utf-8"?>
<a:theme xmlns:a="http://schemas.openxmlformats.org/drawingml/2006/main" name="51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Override1.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2.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3.xml><?xml version="1.0" encoding="utf-8"?>
<a:themeOverride xmlns:a="http://schemas.openxmlformats.org/drawingml/2006/main">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themeOverride>
</file>

<file path=ppt/theme/themeOverride4.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docProps/app.xml><?xml version="1.0" encoding="utf-8"?>
<Properties xmlns="http://schemas.openxmlformats.org/officeDocument/2006/extended-properties" xmlns:vt="http://schemas.openxmlformats.org/officeDocument/2006/docPropsVTypes">
  <Template>Mac HD:Applications:Microsoft Office 2004:Templates:Presentations:Designs:Bold Stripes</Template>
  <TotalTime>30386</TotalTime>
  <Words>13570</Words>
  <Application>Microsoft Macintosh PowerPoint</Application>
  <PresentationFormat>On-screen Show (4:3)</PresentationFormat>
  <Paragraphs>2476</Paragraphs>
  <Slides>260</Slides>
  <Notes>257</Notes>
  <HiddenSlides>0</HiddenSlides>
  <MMClips>1</MMClips>
  <ScaleCrop>false</ScaleCrop>
  <HeadingPairs>
    <vt:vector size="6" baseType="variant">
      <vt:variant>
        <vt:lpstr>Fonts Used</vt:lpstr>
      </vt:variant>
      <vt:variant>
        <vt:i4>27</vt:i4>
      </vt:variant>
      <vt:variant>
        <vt:lpstr>Theme</vt:lpstr>
      </vt:variant>
      <vt:variant>
        <vt:i4>78</vt:i4>
      </vt:variant>
      <vt:variant>
        <vt:lpstr>Slide Titles</vt:lpstr>
      </vt:variant>
      <vt:variant>
        <vt:i4>260</vt:i4>
      </vt:variant>
    </vt:vector>
  </HeadingPairs>
  <TitlesOfParts>
    <vt:vector size="365" baseType="lpstr">
      <vt:lpstr>26</vt:lpstr>
      <vt:lpstr>Aril</vt:lpstr>
      <vt:lpstr>BONES</vt:lpstr>
      <vt:lpstr>ＭＳ Ｐゴシック</vt:lpstr>
      <vt:lpstr>Myriad Pro Bold</vt:lpstr>
      <vt:lpstr>Myriad Pro Light</vt:lpstr>
      <vt:lpstr>Times</vt:lpstr>
      <vt:lpstr>Arial</vt:lpstr>
      <vt:lpstr>Arial Black</vt:lpstr>
      <vt:lpstr>Calibri</vt:lpstr>
      <vt:lpstr>Candara</vt:lpstr>
      <vt:lpstr>Comic Sans MS</vt:lpstr>
      <vt:lpstr>Copperplate</vt:lpstr>
      <vt:lpstr>Futura Condensed</vt:lpstr>
      <vt:lpstr>Garamond</vt:lpstr>
      <vt:lpstr>Georgia</vt:lpstr>
      <vt:lpstr>Gill Sans</vt:lpstr>
      <vt:lpstr>Helvetica</vt:lpstr>
      <vt:lpstr>Helvetica Light</vt:lpstr>
      <vt:lpstr>Impact</vt:lpstr>
      <vt:lpstr>Lucida Grande</vt:lpstr>
      <vt:lpstr>Monotype Sorts</vt:lpstr>
      <vt:lpstr>Plantagenet Cherokee</vt:lpstr>
      <vt:lpstr>Tahoma</vt:lpstr>
      <vt:lpstr>Times New Roman</vt:lpstr>
      <vt:lpstr>Verdana</vt:lpstr>
      <vt:lpstr>Wingdings</vt:lpstr>
      <vt:lpstr>Blank Presentation</vt:lpstr>
      <vt:lpstr>Nature</vt:lpstr>
      <vt:lpstr>untitled 1</vt:lpstr>
      <vt:lpstr>Beam</vt:lpstr>
      <vt:lpstr>14 Literary 2 - Dead Sea Scrolls</vt:lpstr>
      <vt:lpstr>Default Design</vt:lpstr>
      <vt:lpstr>49_Blank Presentation</vt:lpstr>
      <vt:lpstr>1_Orbit</vt:lpstr>
      <vt:lpstr>51_Blank Presentation</vt:lpstr>
      <vt:lpstr>2_Office Theme</vt:lpstr>
      <vt:lpstr>10_Default Design</vt:lpstr>
      <vt:lpstr>3_Beam</vt:lpstr>
      <vt:lpstr>4_Beam</vt:lpstr>
      <vt:lpstr>52_Blank Presentation</vt:lpstr>
      <vt:lpstr>3_Orbit</vt:lpstr>
      <vt:lpstr>1_Default Design</vt:lpstr>
      <vt:lpstr>2_Blank Presentation</vt:lpstr>
      <vt:lpstr>Flow</vt:lpstr>
      <vt:lpstr>2_Default Design</vt:lpstr>
      <vt:lpstr>3_Default Design</vt:lpstr>
      <vt:lpstr>4_Default Design</vt:lpstr>
      <vt:lpstr>66_Office Theme</vt:lpstr>
      <vt:lpstr>Title - Top</vt:lpstr>
      <vt:lpstr>6_Default Design</vt:lpstr>
      <vt:lpstr>5_Default Design</vt:lpstr>
      <vt:lpstr>50_Blank Presentation</vt:lpstr>
      <vt:lpstr>7_Default Design</vt:lpstr>
      <vt:lpstr>8_Default Design</vt:lpstr>
      <vt:lpstr>26_Default Design</vt:lpstr>
      <vt:lpstr>6_Blank Presentation</vt:lpstr>
      <vt:lpstr>9_Default Design</vt:lpstr>
      <vt:lpstr>3_Custom Design</vt:lpstr>
      <vt:lpstr>12_Default Design</vt:lpstr>
      <vt:lpstr>4_Orbit</vt:lpstr>
      <vt:lpstr>18_Default Design</vt:lpstr>
      <vt:lpstr>53_Blank Presentation</vt:lpstr>
      <vt:lpstr>54_Blank Presentation</vt:lpstr>
      <vt:lpstr>White</vt:lpstr>
      <vt:lpstr>Office Theme</vt:lpstr>
      <vt:lpstr>Orbit</vt:lpstr>
      <vt:lpstr>5_Beam</vt:lpstr>
      <vt:lpstr>6_Beam</vt:lpstr>
      <vt:lpstr>1_Fun Clip</vt:lpstr>
      <vt:lpstr>2_Blank Black</vt:lpstr>
      <vt:lpstr>7_Beam</vt:lpstr>
      <vt:lpstr>15_Blank Presentation</vt:lpstr>
      <vt:lpstr>4_Blank Presentation</vt:lpstr>
      <vt:lpstr>25_Blank Presentation</vt:lpstr>
      <vt:lpstr>14_Default Design</vt:lpstr>
      <vt:lpstr>28_Default Design</vt:lpstr>
      <vt:lpstr>3_Blank Presentation</vt:lpstr>
      <vt:lpstr>1_Candybar</vt:lpstr>
      <vt:lpstr>16_Blank Presentation</vt:lpstr>
      <vt:lpstr>1_Slit</vt:lpstr>
      <vt:lpstr>11_Default Design</vt:lpstr>
      <vt:lpstr>8_Beam</vt:lpstr>
      <vt:lpstr>24_Blank Presentation</vt:lpstr>
      <vt:lpstr>13_Default Design</vt:lpstr>
      <vt:lpstr>67_Office Theme</vt:lpstr>
      <vt:lpstr>30_Default Design</vt:lpstr>
      <vt:lpstr>1_Beam</vt:lpstr>
      <vt:lpstr>1_untitled 1</vt:lpstr>
      <vt:lpstr>4_untitled 1</vt:lpstr>
      <vt:lpstr>2_Textured</vt:lpstr>
      <vt:lpstr>9_Beam</vt:lpstr>
      <vt:lpstr>2_Blue Diagonal</vt:lpstr>
      <vt:lpstr>3_Compass</vt:lpstr>
      <vt:lpstr>4_Compass</vt:lpstr>
      <vt:lpstr>5_Blank Presentation</vt:lpstr>
      <vt:lpstr>7_Blank Presentation</vt:lpstr>
      <vt:lpstr>15_Default Design</vt:lpstr>
      <vt:lpstr>16_Default Design</vt:lpstr>
      <vt:lpstr>Compass</vt:lpstr>
      <vt:lpstr>2_Slit</vt:lpstr>
      <vt:lpstr>2_untitled 1</vt:lpstr>
      <vt:lpstr>29_Default Design</vt:lpstr>
      <vt:lpstr>2_Beam</vt:lpstr>
      <vt:lpstr>1_14 Literary 2 - Dead Sea Scrolls</vt:lpstr>
      <vt:lpstr>ندوة الإنخراط مع الملحدين</vt:lpstr>
      <vt:lpstr>ألا تؤمن بالله؟ انضم إلى النادي</vt:lpstr>
      <vt:lpstr>ملايين الأمريكيين سعداء بدون الدين LivingWithoutReligion.org</vt:lpstr>
      <vt:lpstr>" الله حر وسعيد ومستوحى من العجب."</vt:lpstr>
      <vt:lpstr>أؤمن بالإنسانية وليس بالله</vt:lpstr>
      <vt:lpstr>هراء</vt:lpstr>
      <vt:lpstr>Christmas Shunned</vt:lpstr>
      <vt:lpstr>من يحتاج إلى المسيح خلال عيد الميلاد؟ لا أحد</vt:lpstr>
      <vt:lpstr> أعزائي المسيحيين، لقد شاركت ألعابي فلماذا لا تشاركون في العيد؟ عطلة سعيدة للجميع</vt:lpstr>
      <vt:lpstr>عزيزي سانتا كل ما أريده في عيد الميلاد هو عدم الذهاب إلى الكنيسة فأنا كبير في السن بالنسبة للحكايات الخيالية</vt:lpstr>
      <vt:lpstr>بطاقة عيد الميلاد للملحدين</vt:lpstr>
      <vt:lpstr>Santa</vt:lpstr>
      <vt:lpstr>ماذا تفعل؟</vt:lpstr>
      <vt:lpstr>مخطط كيركباتريك لوجهة النظر العالمية</vt:lpstr>
      <vt:lpstr>عشر وجهات نظر عالمية محتملة</vt:lpstr>
      <vt:lpstr>النظرات العالمية كيف يرتبط الله بالعالم؟</vt:lpstr>
      <vt:lpstr>اللاأدرية لا يمكننا أن نتأكد إن كان الله منخرطاً في عالمنا (كونفوشيوس، كانت، ديوي/ برتراند راسل، كارل ساجان) </vt:lpstr>
      <vt:lpstr>الإلحاد لا يوجد إله أو أن يكون منخرطاً في عالمنا (داوكنز، الفلسفة البوذية) </vt:lpstr>
      <vt:lpstr>تعدد الآلهة هناك آلهة عديدة مرتبطة بالعوالم (الشرق الأدنى القديم، الأساطير اليونانية والرومانية، المورمون) </vt:lpstr>
      <vt:lpstr>وحدة الوجود إله محدود غير شخصي في العالم (الروحانية، ديانة الأمريكان الأصليين) </vt:lpstr>
      <vt:lpstr>الألوهية المحدودة إله محدود وشخصي يتفاعل مع العالم (كوشنير)</vt:lpstr>
      <vt:lpstr>وحدة الوجود إله غير محدود وغير شخصي هو نفسه العالم (الهندوسية، حرب النجوم)</vt:lpstr>
      <vt:lpstr>الربوبية خلق الله العالم لكنه تركه بمفرده ولهذا لا تحدث المعجزات (جيفرسون، فرانكلين)</vt:lpstr>
      <vt:lpstr>الإيمان المسيحي يحب الله الثالوث عالمنا ويصنع المعجزات (النظرة الكتابية)</vt:lpstr>
      <vt:lpstr>الإيمان بالأحادية يرتبط الله أحادي الشخصية بعالمنا ويصنع المعجزات           (الإسلام، شهود يهوه) </vt:lpstr>
      <vt:lpstr>الدليل السريع للتعامل مع الملحدين</vt:lpstr>
      <vt:lpstr>يسوع هو الله دائماً</vt:lpstr>
      <vt:lpstr>صار الله إنساناً في يسوع</vt:lpstr>
      <vt:lpstr>الرد على المنتقدين</vt:lpstr>
      <vt:lpstr>الإلحاد هو           نظام إيماني</vt:lpstr>
      <vt:lpstr>الإلحاد هو           نظام إيماني</vt:lpstr>
      <vt:lpstr>الخلق: الحجة من التصميم</vt:lpstr>
      <vt:lpstr>الإلحاد</vt:lpstr>
      <vt:lpstr>الإلحاد</vt:lpstr>
      <vt:lpstr> هل قام أحدهم بتصميم حواسيبنا            وأجهزتنا المحمولة؟</vt:lpstr>
      <vt:lpstr>هل هناك تصميم لهذا المبنى؟</vt:lpstr>
      <vt:lpstr>هل لهذا الطفل تصميم؟</vt:lpstr>
      <vt:lpstr>هل وصلت هذه السلحفاة إلى هنا بمفردها؟</vt:lpstr>
      <vt:lpstr>Title slide</vt:lpstr>
      <vt:lpstr>AiG web site #1</vt:lpstr>
      <vt:lpstr>America—largest number of…</vt:lpstr>
      <vt:lpstr>America—less Christian</vt:lpstr>
      <vt:lpstr>مواضيع اليوم </vt:lpstr>
      <vt:lpstr>Q 899 Barna</vt:lpstr>
      <vt:lpstr>Foster Letter 2002</vt:lpstr>
      <vt:lpstr>Already Gone 04802</vt:lpstr>
      <vt:lpstr>حضور المدارس الثانوية </vt:lpstr>
      <vt:lpstr>إذا كنت لا تؤمن فمتى كانت أول مرة كان لديك فيها شكوك ؟ </vt:lpstr>
      <vt:lpstr>أي من هذه يجعلك تشكك في الكتاب المقدس أكثر ؟ </vt:lpstr>
      <vt:lpstr>أي من هذه يجعلك تشكك في الكتاب المقدس أكثر ؟ </vt:lpstr>
      <vt:lpstr>Psalm 11:3 NAS</vt:lpstr>
      <vt:lpstr>Typical House</vt:lpstr>
      <vt:lpstr>House 2 00419</vt:lpstr>
      <vt:lpstr>Typical House collapsed</vt:lpstr>
      <vt:lpstr>Blocks-Genesis + Doctrine 00874</vt:lpstr>
      <vt:lpstr>Blocks-Genesis + Doctrine 00874</vt:lpstr>
      <vt:lpstr>Blocks – Genesis/doctrine/sin grey</vt:lpstr>
      <vt:lpstr>Blocks – Genesis/doctrine/sin grey</vt:lpstr>
      <vt:lpstr>Blocks-Genesis Doctrine &amp; Doctrines 00405</vt:lpstr>
      <vt:lpstr>Blocks – Genesis/doctrine/sin grey</vt:lpstr>
      <vt:lpstr>Marriage silhouettes</vt:lpstr>
      <vt:lpstr>Blocks-Genesis + Gospel 00872</vt:lpstr>
      <vt:lpstr>لماذا؟</vt:lpstr>
      <vt:lpstr>لماذا يسمح إله محب بالزلازل؟</vt:lpstr>
      <vt:lpstr>Fossil dinosaur with scientist</vt:lpstr>
      <vt:lpstr>PowerPoint Presentation</vt:lpstr>
      <vt:lpstr>PowerPoint Presentation</vt:lpstr>
      <vt:lpstr>PowerPoint Presentation</vt:lpstr>
      <vt:lpstr>Gen. 1:29-30 NAS</vt:lpstr>
      <vt:lpstr>Convincing Dialogue</vt:lpstr>
      <vt:lpstr>Convincing Dialogue</vt:lpstr>
      <vt:lpstr>Convincing Dialogue</vt:lpstr>
      <vt:lpstr>النتائج المحزنة</vt:lpstr>
      <vt:lpstr>المواجهة</vt:lpstr>
      <vt:lpstr>PowerPoint Presentation</vt:lpstr>
      <vt:lpstr> تم معاقبة حواء بشكل كبير: زيادة آلام الولادة  (تك 3 : 16)</vt:lpstr>
      <vt:lpstr>وقال لآدم لأنك سمعت لقول امرأتك وأكلت من الشجرة التي أوصيتك قائلاً لا تأكل منها ملعونة الأرض بسبك بالتعب تأكل منها كل أيام حياتك وشوكاً وحسكاً تنبت لك وتأكل عشب الحقل</vt:lpstr>
      <vt:lpstr>بعرق وجهك تأكل خبزاً حتى تعود إلى الأرض التي أخذت منها لأنك تراب وإلى تراب تعود (3 : 19)</vt:lpstr>
      <vt:lpstr>تكوين 3 : 21</vt:lpstr>
      <vt:lpstr>لأن انتظار الخليقة يتوقع استعلان أبناء الله. إذ أخضعت الخليقة للبطل - ليس طوعا بل من أجل الذي أخضعها - على الرجاء. لأن الخليقة نفسها أيضا ستعتق من عبودية الفساد إلى حرية مجد أولاد الله.  (رو 8: 19-21)</vt:lpstr>
      <vt:lpstr>بأي منهما ستؤمن؟</vt:lpstr>
      <vt:lpstr>Whitehead 2003—dino cancer</vt:lpstr>
      <vt:lpstr>مقارنة ترتيب الإنفجار العظيم و الكتاب المقدس</vt:lpstr>
      <vt:lpstr>Bible Modified 00814b</vt:lpstr>
      <vt:lpstr>Bible Modified 00814b</vt:lpstr>
      <vt:lpstr>A&amp;E on bones animated</vt:lpstr>
      <vt:lpstr>A&amp;E on bones animated</vt:lpstr>
      <vt:lpstr>Fossils on Garden of Eden</vt:lpstr>
      <vt:lpstr>Fossils on Garden of Eden</vt:lpstr>
      <vt:lpstr>Fossils on Garden of Eden</vt:lpstr>
      <vt:lpstr>تاريخين للموت</vt:lpstr>
      <vt:lpstr>PowerPoint Presentation</vt:lpstr>
      <vt:lpstr>Gap Where Fit Mil of Yrs 00845</vt:lpstr>
      <vt:lpstr>Ex. 20:11 NAS</vt:lpstr>
      <vt:lpstr>Day 3 Ways 02007</vt:lpstr>
      <vt:lpstr>Literal Days 1-6 animated</vt:lpstr>
      <vt:lpstr>Genesis 1:1 NAS</vt:lpstr>
      <vt:lpstr>Literal Days 1-6 animated</vt:lpstr>
      <vt:lpstr>Gen. 1:14 NAS</vt:lpstr>
      <vt:lpstr>Template Suite 1-Blank 01362</vt:lpstr>
      <vt:lpstr>مقارنة ترتيب الإنفجار العظيم و الكتاب المقدس</vt:lpstr>
      <vt:lpstr>Common Element 4</vt:lpstr>
      <vt:lpstr>ملايين السنين</vt:lpstr>
      <vt:lpstr>Blocks-Genesis + Gospel 00872</vt:lpstr>
      <vt:lpstr>Blocks-Genesis + Gospel 00872</vt:lpstr>
      <vt:lpstr>Gen. 3:15 NAS</vt:lpstr>
      <vt:lpstr>Adam to Christ</vt:lpstr>
      <vt:lpstr>Adam to Christ</vt:lpstr>
      <vt:lpstr>First/last Adam</vt:lpstr>
      <vt:lpstr>First/last Adam</vt:lpstr>
      <vt:lpstr>فرانك زيندلر</vt:lpstr>
      <vt:lpstr>أعتقد أن التطور هو بالتأكيد ناقوس الموت للمسيحية</vt:lpstr>
      <vt:lpstr>Blocks-Genesis + Gospel 00872</vt:lpstr>
      <vt:lpstr>Blocks-Genesis + Gospel 00872</vt:lpstr>
      <vt:lpstr>Evolution and Atheism, Provine</vt:lpstr>
      <vt:lpstr>Evolution and Atheism, Provine</vt:lpstr>
      <vt:lpstr>6 Days or Millions of Years in Your Past 00087—layered.</vt:lpstr>
      <vt:lpstr>مشكلة البالونات – خلق أم تطور</vt:lpstr>
      <vt:lpstr>نتائج الإنسانية</vt:lpstr>
      <vt:lpstr>تفترض وسائل الإعلام أن التطور حقيقة</vt:lpstr>
      <vt:lpstr>Dinosaurs &amp; Kids - 3</vt:lpstr>
      <vt:lpstr>Grand Canyon--yellowish</vt:lpstr>
      <vt:lpstr>UK – British Museum on Natural History</vt:lpstr>
      <vt:lpstr>High School biology textbooks 2006</vt:lpstr>
      <vt:lpstr>جامعة مينيسوتا دولوث</vt:lpstr>
      <vt:lpstr>Turning "Jews" into "Greeks" 02027</vt:lpstr>
      <vt:lpstr>Christian College 1</vt:lpstr>
      <vt:lpstr>Christian College 2</vt:lpstr>
      <vt:lpstr>مشكلة البالونات – كلمة البشر أم الله</vt:lpstr>
      <vt:lpstr>I Peter 3:15 NAS</vt:lpstr>
      <vt:lpstr>AiG web site #1</vt:lpstr>
      <vt:lpstr>التطور وملايين السنين                         هل هذا مهم حقاً؟</vt:lpstr>
      <vt:lpstr>Nailing Genesis 1-11 to church</vt:lpstr>
      <vt:lpstr>Black blank------------extras</vt:lpstr>
      <vt:lpstr>دراسات نقدية في العهد الجديد • BibleStudyDownloads.org</vt:lpstr>
      <vt:lpstr>Atheism</vt:lpstr>
      <vt:lpstr>يجب أن نتعامل مع الحقائق             بدلاً من التكهنات</vt:lpstr>
      <vt:lpstr>هل يمكننا للحظة سيادتك أن نتجاهل الحقائق؟</vt:lpstr>
      <vt:lpstr>لا أنساب؟</vt:lpstr>
      <vt:lpstr>الطريق الصحيح، الطريق الخاطئ</vt:lpstr>
      <vt:lpstr>ريتشارد داوكينز</vt:lpstr>
      <vt:lpstr>The Moral Argument: Why do atheists believe in morality?</vt:lpstr>
      <vt:lpstr>قال الجاهل في قلبه ليس إله (مزمور 14: 1)</vt:lpstr>
      <vt:lpstr>الحجة الأخلاقية: لماذا يؤمن الملحدون بالأخلاق؟</vt:lpstr>
      <vt:lpstr>Mark Twain</vt:lpstr>
      <vt:lpstr>مقابلة بين ستين مع ريتشارد داوكينز</vt:lpstr>
      <vt:lpstr>Black</vt:lpstr>
      <vt:lpstr>مصداقية الكتاب المقدس       هجمات ضد النص الكتابي</vt:lpstr>
      <vt:lpstr>Attacks Continue</vt:lpstr>
      <vt:lpstr>هل الكتاب المقدس ذي مصداقية؟</vt:lpstr>
      <vt:lpstr>1. نحن نثق بأنفسنا بدلاً من الله </vt:lpstr>
      <vt:lpstr>2. نثق بأنفسنا بدلاً من الله</vt:lpstr>
      <vt:lpstr>يعيد بعض العلماء    المسيحيون تعريف المسيحية</vt:lpstr>
      <vt:lpstr>تلطيخ التاريخ</vt:lpstr>
      <vt:lpstr>Clearing History</vt:lpstr>
      <vt:lpstr>إيريناوس (180 م)</vt:lpstr>
      <vt:lpstr>إيرينايوس     (180 م)</vt:lpstr>
      <vt:lpstr>إيريناوس  180 م</vt:lpstr>
      <vt:lpstr>Clearing History</vt:lpstr>
      <vt:lpstr>NT Canon during 1st 4C</vt:lpstr>
      <vt:lpstr>متطلبات قانونية      العهد الجديد</vt:lpstr>
      <vt:lpstr>مخطط الأدب الزمني</vt:lpstr>
      <vt:lpstr>The Hebrew Canon</vt:lpstr>
      <vt:lpstr>The Hebrew Canon</vt:lpstr>
      <vt:lpstr>The Hebrew Canon</vt:lpstr>
      <vt:lpstr>1. العبرية : النص المازوري</vt:lpstr>
      <vt:lpstr>تفتقر معظم المخطوطات العبرية إلى حروف العلة. غالبًا ما تفتقر المخطوطات العبرية واليونانية إلى مسافة بين الكلمات أيضًا!</vt:lpstr>
      <vt:lpstr>يمكنك القراءة بدون حروف العلة أيضاً </vt:lpstr>
      <vt:lpstr>1. العبرية : النص المازوري</vt:lpstr>
      <vt:lpstr>2. اليونانية : السبعينية</vt:lpstr>
      <vt:lpstr>لماذا ندرس الترجمة السبعينية؟</vt:lpstr>
      <vt:lpstr>3. قانونية العهد القديم</vt:lpstr>
      <vt:lpstr>قانونية العهد الجديد</vt:lpstr>
      <vt:lpstr>قطع صغيرة مبكرة جداً</vt:lpstr>
      <vt:lpstr>لماذا لا توجد وثائق العهد الجديد الأصلية؟</vt:lpstr>
      <vt:lpstr>لماذا لا توجد وثائق العهد الجديد الأصلية؟</vt:lpstr>
      <vt:lpstr>قانونية العهد الجديد</vt:lpstr>
      <vt:lpstr>اعتبر بولس  إنجيل لوقا  موحى به  خلال 5 سنوات</vt:lpstr>
      <vt:lpstr>دعا بطرس أيضاً رسائل بولس بالكتب المقدسة</vt:lpstr>
      <vt:lpstr>هل يحتاج المسيحيون الذين آمنوا أن يسوع مجرد إنسان  إلى العبادة سراً في سراديب الموتى؟ كلام فارغ</vt:lpstr>
      <vt:lpstr>هل سيموت المسيحيون الذين آمنوا أن يسوع مجرد إنسان شهداء؟ هذا صعب</vt:lpstr>
      <vt:lpstr>استشهاد بربيتوا (203 م)</vt:lpstr>
      <vt:lpstr>ماذا عن نيقية (325 م) ؟</vt:lpstr>
      <vt:lpstr>تعليم آريوس الهرطوقي</vt:lpstr>
      <vt:lpstr>ألكسندر ضد آريوس الهرطوقي</vt:lpstr>
      <vt:lpstr>قانون الإيمان النيقاوي (325 م)</vt:lpstr>
      <vt:lpstr>الجدل الآريوسي والثالوث</vt:lpstr>
      <vt:lpstr>عودة ظهور الآريوسية</vt:lpstr>
      <vt:lpstr>ماذا عن نيقية ؟</vt:lpstr>
      <vt:lpstr>الأخطاء          التفسيرية          الكتابية</vt:lpstr>
      <vt:lpstr>إيمان القرن الأول بالألوهية</vt:lpstr>
      <vt:lpstr>الإيمان بألوهية المسيح قبل نيقية</vt:lpstr>
      <vt:lpstr>أهمية مخطوطات البحر الميت</vt:lpstr>
      <vt:lpstr>أشعياء : قمران مقابل النص الماسوري</vt:lpstr>
      <vt:lpstr>نسخ موجودة من كتابات الوثنيين مقابل كتابات العهد الجديد</vt:lpstr>
      <vt:lpstr>Black</vt:lpstr>
      <vt:lpstr>هل كان يسوع أسطورة؟</vt:lpstr>
      <vt:lpstr>You KNOW it's a Myth.  This Season, Celebrate REASON!</vt:lpstr>
      <vt:lpstr>Keep the MERRY!   Dump the MYTH!</vt:lpstr>
      <vt:lpstr>إذاً ماذا آمنت  الكنيسة الأولى  بالحقيقة  عن يسوع؟</vt:lpstr>
      <vt:lpstr>من هو       يسوع المسيح بالحقيقة؟</vt:lpstr>
      <vt:lpstr>رؤية براون ليسوع من خلال المؤرخ لي تيبينج...</vt:lpstr>
      <vt:lpstr>The Father, Son &amp; Spirit</vt:lpstr>
      <vt:lpstr>The Trinity</vt:lpstr>
      <vt:lpstr>بالحقيقة إن خالق العالم هو يسوع               (يوحنا 1: 1-3)</vt:lpstr>
      <vt:lpstr>يسوع المسيح هو هو أمساً واليوم و</vt:lpstr>
      <vt:lpstr> لا تساقوا بتعاليم        متنوعة وغريبة              لأنه حسن أن                يثبت القلب بالنعمة             لا بأطعمة لم ينتفع بها     الذين تعاطوها (عبرانيين 13: 9)</vt:lpstr>
      <vt:lpstr>المؤرخون الرومان</vt:lpstr>
      <vt:lpstr>بليني الأصغر (111- 113 ب. م)</vt:lpstr>
      <vt:lpstr>مراسلات مفيدة (111 ب. م)</vt:lpstr>
      <vt:lpstr>معاناة الكنيسة المبكرة</vt:lpstr>
      <vt:lpstr>معاناة الكنيسة المبكرة</vt:lpstr>
      <vt:lpstr>معاناة الكنيسة المبكرة</vt:lpstr>
      <vt:lpstr>المؤرخون الرومان</vt:lpstr>
      <vt:lpstr>المؤرخون الرومان</vt:lpstr>
      <vt:lpstr>نسخ موجودة من كتابات الوثنيين مقابل كتابات العهد الجديد</vt:lpstr>
      <vt:lpstr>نسخ موجودة من كتابات الوثنيين مقابل كتابات العهد الجديد</vt:lpstr>
      <vt:lpstr>4. يوسيفوس</vt:lpstr>
      <vt:lpstr>4.  Josephus</vt:lpstr>
      <vt:lpstr>تقييم يوسيفوس</vt:lpstr>
      <vt:lpstr>أهمية يوسيفوس</vt:lpstr>
      <vt:lpstr>اقتباس قصير من يوسيفوس</vt:lpstr>
      <vt:lpstr>اقتباس طويل (نسختان)</vt:lpstr>
      <vt:lpstr>سياقنا</vt:lpstr>
      <vt:lpstr>افتراءات فراي</vt:lpstr>
      <vt:lpstr>الكثير من اللغط حول لا شيء</vt:lpstr>
      <vt:lpstr>التسلية أفضل من الحق</vt:lpstr>
      <vt:lpstr>تكريس الذاتية</vt:lpstr>
      <vt:lpstr>مستوحى من قصة حقيقية</vt:lpstr>
      <vt:lpstr>اليوم تعتبر كل المصادر الأدبية متساوية</vt:lpstr>
      <vt:lpstr>أبوكريفا العهد الجديد: 18 إنجيل</vt:lpstr>
      <vt:lpstr>أبوكريفا العهد الجديد: 18 إنجيل</vt:lpstr>
      <vt:lpstr>أبوكريفا العهد الجديد: 21 أعمال</vt:lpstr>
      <vt:lpstr>أبوكريفا العهد الجديد: 21 أعمال</vt:lpstr>
      <vt:lpstr>أبوكريفا العهد الجديد: أخرى</vt:lpstr>
      <vt:lpstr>الأفكار الغنوسية (المعرفة السريّة)</vt:lpstr>
      <vt:lpstr>إنجيل يهوذا</vt:lpstr>
      <vt:lpstr>إنجيل يهوذا</vt:lpstr>
      <vt:lpstr>Black</vt:lpstr>
      <vt:lpstr>كيف نتجاوب مع الهجمات               ضد الكتاب المقدس اليوم؟</vt:lpstr>
      <vt:lpstr>Liar, Lunatic or Lord</vt:lpstr>
      <vt:lpstr>الكتاب    الوحيد</vt:lpstr>
      <vt:lpstr>دع الجدال يأتي بك للحديث عن الصليب</vt:lpstr>
      <vt:lpstr>ما هو الأمر العظيم بخصوص        الجمعة العظيمة؟</vt:lpstr>
      <vt:lpstr>الجمعة العظيمة عظيمة لأنه في هذا اليوم دفع يسوع المسيح ثمن خطيتك.</vt:lpstr>
      <vt:lpstr>الفكرة الرئيسية في يوحنا</vt:lpstr>
      <vt:lpstr>من دحرج الحجر؟</vt:lpstr>
      <vt:lpstr>ما الذي يتطلبه الأمر لتغيير بطرس اليائس؟</vt:lpstr>
      <vt:lpstr>أكفان فارغة</vt:lpstr>
      <vt:lpstr>لماذا كتب يوحنا                     عن معجزات يسوع؟</vt:lpstr>
      <vt:lpstr>القانون الإلهي</vt:lpstr>
      <vt:lpstr>Jesus rose to give you new life!</vt:lpstr>
      <vt:lpstr>ماذا لو لم يؤمن الله بالملحدين ؟</vt:lpstr>
      <vt:lpstr>نحتاج المسيح</vt:lpstr>
      <vt:lpstr>نحتاج مخلصاً قائماً</vt:lpstr>
      <vt:lpstr>ما ومن الذي تثق به ليخلصك من خطاياك ؟</vt:lpstr>
      <vt:lpstr>كيف يمكنك التعرف عليه؟</vt:lpstr>
      <vt:lpstr>أسئلة؟</vt:lpstr>
      <vt:lpstr>Black</vt:lpstr>
      <vt:lpstr>دراسات نقدية في العهد الجديد • BibleStudyDownloads.org</vt:lpstr>
    </vt:vector>
  </TitlesOfParts>
  <Manager/>
  <Company>Singapore Bible College</Company>
  <LinksUpToDate>false</LinksUpToDate>
  <SharedDoc>false</SharedDoc>
  <HyperlinkBase/>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The Da Vinci Code</dc:title>
  <dc:subject/>
  <dc:creator>Dr Rick Griffith</dc:creator>
  <cp:keywords/>
  <dc:description/>
  <cp:lastModifiedBy>Rick Griffith</cp:lastModifiedBy>
  <cp:revision>855</cp:revision>
  <cp:lastPrinted>2026-05-22T05:06:24Z</cp:lastPrinted>
  <dcterms:created xsi:type="dcterms:W3CDTF">2009-09-12T03:15:53Z</dcterms:created>
  <dcterms:modified xsi:type="dcterms:W3CDTF">2026-05-22T05:13:44Z</dcterms:modified>
  <cp:category/>
</cp:coreProperties>
</file>